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hgbeIkEBwC8qtVeDBqcx8zhR3mRw=="/>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956" y="-5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r" rtl="0">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Clr>
                <a:srgbClr val="000000"/>
              </a:buClr>
              <a:buSzPts val="1400"/>
              <a:buFont typeface="Times New Roman"/>
              <a:buNone/>
            </a:pPr>
            <a:fld id="{00000000-1234-1234-1234-123412341234}" type="slidenum">
              <a:rPr lang="pt-BR" sz="1400" b="0" i="0" u="none" strike="noStrike" cap="none">
                <a:solidFill>
                  <a:srgbClr val="000000"/>
                </a:solidFill>
                <a:latin typeface="Times New Roman"/>
                <a:ea typeface="Times New Roman"/>
                <a:cs typeface="Times New Roman"/>
                <a:sym typeface="Times New Roman"/>
              </a:rPr>
              <a:pPr marL="0" marR="0" lvl="0" indent="0" algn="r" rtl="0">
                <a:spcBef>
                  <a:spcPts val="0"/>
                </a:spcBef>
                <a:spcAft>
                  <a:spcPts val="0"/>
                </a:spcAft>
                <a:buClr>
                  <a:srgbClr val="000000"/>
                </a:buClr>
                <a:buSzPts val="1400"/>
                <a:buFont typeface="Times New Roman"/>
                <a:buNone/>
              </a:pPr>
              <a:t>‹nº›</a:t>
            </a:fld>
            <a:endParaRPr sz="1400" b="0" i="0" u="none" strike="noStrike" cap="none">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1" name="Google Shape;101;p1: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2: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3" name="Google Shape;123;p2: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3: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8" name="Google Shape;148;p3: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notes"/>
          <p:cNvSpPr>
            <a:spLocks noGrp="1" noRot="1" noChangeAspect="1"/>
          </p:cNvSpPr>
          <p:nvPr>
            <p:ph type="sldImg" idx="2"/>
          </p:nvPr>
        </p:nvSpPr>
        <p:spPr>
          <a:xfrm>
            <a:off x="380880" y="685800"/>
            <a:ext cx="6095520" cy="342864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3" name="Google Shape;163;p4: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rmAutofit/>
          </a:bodyPr>
          <a:lstStyle/>
          <a:p>
            <a:pPr marL="216000" lvl="0" indent="0" algn="l" rtl="0">
              <a:spcBef>
                <a:spcPts val="0"/>
              </a:spcBef>
              <a:spcAft>
                <a:spcPts val="0"/>
              </a:spcAft>
              <a:buSzPts val="1800"/>
              <a:buNone/>
            </a:pPr>
            <a:endParaRPr sz="1800" b="0" strike="noStrike">
              <a:solidFill>
                <a:srgbClr val="000000"/>
              </a:solidFill>
              <a:latin typeface="Arial"/>
              <a:ea typeface="Arial"/>
              <a:cs typeface="Arial"/>
              <a:sym typeface="Arial"/>
            </a:endParaRPr>
          </a:p>
        </p:txBody>
      </p:sp>
      <p:sp>
        <p:nvSpPr>
          <p:cNvPr id="164" name="Google Shape;164;p4:notes"/>
          <p:cNvSpPr txBox="1">
            <a:spLocks noGrp="1"/>
          </p:cNvSpPr>
          <p:nvPr>
            <p:ph type="sldNum" idx="12"/>
          </p:nvPr>
        </p:nvSpPr>
        <p:spPr>
          <a:xfrm>
            <a:off x="3884760" y="8685360"/>
            <a:ext cx="2971440" cy="4568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pt-BR" sz="1200" b="0" strike="noStrik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a:t>
            </a:fld>
            <a:endParaRPr sz="1200" b="0"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5:notes"/>
          <p:cNvSpPr>
            <a:spLocks noGrp="1" noRot="1" noChangeAspect="1"/>
          </p:cNvSpPr>
          <p:nvPr>
            <p:ph type="sldImg" idx="2"/>
          </p:nvPr>
        </p:nvSpPr>
        <p:spPr>
          <a:xfrm>
            <a:off x="380880" y="685800"/>
            <a:ext cx="6095520" cy="342864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5" name="Google Shape;185;p5: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rmAutofit/>
          </a:bodyPr>
          <a:lstStyle/>
          <a:p>
            <a:pPr marL="216000" lvl="0" indent="0" algn="l" rtl="0">
              <a:spcBef>
                <a:spcPts val="0"/>
              </a:spcBef>
              <a:spcAft>
                <a:spcPts val="0"/>
              </a:spcAft>
              <a:buSzPts val="1800"/>
              <a:buNone/>
            </a:pPr>
            <a:endParaRPr sz="1800" b="0" strike="noStrike">
              <a:solidFill>
                <a:srgbClr val="000000"/>
              </a:solidFill>
              <a:latin typeface="Arial"/>
              <a:ea typeface="Arial"/>
              <a:cs typeface="Arial"/>
              <a:sym typeface="Arial"/>
            </a:endParaRPr>
          </a:p>
        </p:txBody>
      </p:sp>
      <p:sp>
        <p:nvSpPr>
          <p:cNvPr id="186" name="Google Shape;186;p5:notes"/>
          <p:cNvSpPr txBox="1">
            <a:spLocks noGrp="1"/>
          </p:cNvSpPr>
          <p:nvPr>
            <p:ph type="sldNum" idx="12"/>
          </p:nvPr>
        </p:nvSpPr>
        <p:spPr>
          <a:xfrm>
            <a:off x="3884760" y="8685360"/>
            <a:ext cx="2971440" cy="4568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pt-BR" sz="1200" b="0" strike="noStrik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a:t>
            </a:fld>
            <a:endParaRPr sz="1200" b="0"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6: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07" name="Google Shape;207;p6: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7: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24" name="Google Shape;224;p7: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8: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41" name="Google Shape;241;p8: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9: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62" name="Google Shape;262;p9: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5"/>
        <p:cNvGrpSpPr/>
        <p:nvPr/>
      </p:nvGrpSpPr>
      <p:grpSpPr>
        <a:xfrm>
          <a:off x="0" y="0"/>
          <a:ext cx="0" cy="0"/>
          <a:chOff x="0" y="0"/>
          <a:chExt cx="0" cy="0"/>
        </a:xfrm>
      </p:grpSpPr>
      <p:sp>
        <p:nvSpPr>
          <p:cNvPr id="16" name="Google Shape;16;p11"/>
          <p:cNvSpPr txBox="1">
            <a:spLocks noGrp="1"/>
          </p:cNvSpPr>
          <p:nvPr>
            <p:ph type="title"/>
          </p:nvPr>
        </p:nvSpPr>
        <p:spPr>
          <a:xfrm>
            <a:off x="685800" y="1597680"/>
            <a:ext cx="7772040" cy="1102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1"/>
          <p:cNvSpPr txBox="1">
            <a:spLocks noGrp="1"/>
          </p:cNvSpPr>
          <p:nvPr>
            <p:ph type="ftr" idx="11"/>
          </p:nvPr>
        </p:nvSpPr>
        <p:spPr>
          <a:xfrm>
            <a:off x="3124080" y="4767120"/>
            <a:ext cx="2895120" cy="273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1"/>
          <p:cNvSpPr txBox="1">
            <a:spLocks noGrp="1"/>
          </p:cNvSpPr>
          <p:nvPr>
            <p:ph type="sldNum" idx="12"/>
          </p:nvPr>
        </p:nvSpPr>
        <p:spPr>
          <a:xfrm>
            <a:off x="6553080" y="4767120"/>
            <a:ext cx="2133360" cy="27360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pPr marL="0" lvl="0" indent="0" algn="r" rtl="0">
                <a:spcBef>
                  <a:spcPts val="0"/>
                </a:spcBef>
                <a:spcAft>
                  <a:spcPts val="0"/>
                </a:spcAft>
                <a:buNone/>
              </a:pPr>
              <a:t>‹nº›</a:t>
            </a:fld>
            <a:endParaRPr/>
          </a:p>
        </p:txBody>
      </p:sp>
      <p:sp>
        <p:nvSpPr>
          <p:cNvPr id="20" name="Google Shape;20;p11"/>
          <p:cNvSpPr txBox="1">
            <a:spLocks noGrp="1"/>
          </p:cNvSpPr>
          <p:nvPr>
            <p:ph type="dt" idx="10"/>
          </p:nvPr>
        </p:nvSpPr>
        <p:spPr>
          <a:xfrm>
            <a:off x="457200" y="4767120"/>
            <a:ext cx="2133360" cy="273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685800" y="1597680"/>
            <a:ext cx="7772040" cy="1102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0"/>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5" name="Google Shape;75;p20"/>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6" name="Google Shape;76;p20"/>
          <p:cNvSpPr txBox="1">
            <a:spLocks noGrp="1"/>
          </p:cNvSpPr>
          <p:nvPr>
            <p:ph type="ftr" idx="11"/>
          </p:nvPr>
        </p:nvSpPr>
        <p:spPr>
          <a:xfrm>
            <a:off x="3124080" y="4767120"/>
            <a:ext cx="2895120" cy="273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0"/>
          <p:cNvSpPr txBox="1">
            <a:spLocks noGrp="1"/>
          </p:cNvSpPr>
          <p:nvPr>
            <p:ph type="sldNum" idx="12"/>
          </p:nvPr>
        </p:nvSpPr>
        <p:spPr>
          <a:xfrm>
            <a:off x="6553080" y="4767120"/>
            <a:ext cx="2133360" cy="27360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pPr marL="0" lvl="0" indent="0" algn="r" rtl="0">
                <a:spcBef>
                  <a:spcPts val="0"/>
                </a:spcBef>
                <a:spcAft>
                  <a:spcPts val="0"/>
                </a:spcAft>
                <a:buNone/>
              </a:pPr>
              <a:t>‹nº›</a:t>
            </a:fld>
            <a:endParaRPr/>
          </a:p>
        </p:txBody>
      </p:sp>
      <p:sp>
        <p:nvSpPr>
          <p:cNvPr id="78" name="Google Shape;78;p20"/>
          <p:cNvSpPr txBox="1">
            <a:spLocks noGrp="1"/>
          </p:cNvSpPr>
          <p:nvPr>
            <p:ph type="dt" idx="10"/>
          </p:nvPr>
        </p:nvSpPr>
        <p:spPr>
          <a:xfrm>
            <a:off x="457200" y="4767120"/>
            <a:ext cx="2133360" cy="273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9"/>
        <p:cNvGrpSpPr/>
        <p:nvPr/>
      </p:nvGrpSpPr>
      <p:grpSpPr>
        <a:xfrm>
          <a:off x="0" y="0"/>
          <a:ext cx="0" cy="0"/>
          <a:chOff x="0" y="0"/>
          <a:chExt cx="0" cy="0"/>
        </a:xfrm>
      </p:grpSpPr>
      <p:sp>
        <p:nvSpPr>
          <p:cNvPr id="80" name="Google Shape;80;p21"/>
          <p:cNvSpPr txBox="1">
            <a:spLocks noGrp="1"/>
          </p:cNvSpPr>
          <p:nvPr>
            <p:ph type="title"/>
          </p:nvPr>
        </p:nvSpPr>
        <p:spPr>
          <a:xfrm>
            <a:off x="685800" y="1597680"/>
            <a:ext cx="7772040" cy="1102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1"/>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2" name="Google Shape;82;p21"/>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3" name="Google Shape;83;p21"/>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4" name="Google Shape;84;p21"/>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5" name="Google Shape;85;p21"/>
          <p:cNvSpPr txBox="1">
            <a:spLocks noGrp="1"/>
          </p:cNvSpPr>
          <p:nvPr>
            <p:ph type="ftr" idx="11"/>
          </p:nvPr>
        </p:nvSpPr>
        <p:spPr>
          <a:xfrm>
            <a:off x="3124080" y="4767120"/>
            <a:ext cx="2895120" cy="273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1"/>
          <p:cNvSpPr txBox="1">
            <a:spLocks noGrp="1"/>
          </p:cNvSpPr>
          <p:nvPr>
            <p:ph type="sldNum" idx="12"/>
          </p:nvPr>
        </p:nvSpPr>
        <p:spPr>
          <a:xfrm>
            <a:off x="6553080" y="4767120"/>
            <a:ext cx="2133360" cy="27360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pPr marL="0" lvl="0" indent="0" algn="r" rtl="0">
                <a:spcBef>
                  <a:spcPts val="0"/>
                </a:spcBef>
                <a:spcAft>
                  <a:spcPts val="0"/>
                </a:spcAft>
                <a:buNone/>
              </a:pPr>
              <a:t>‹nº›</a:t>
            </a:fld>
            <a:endParaRPr/>
          </a:p>
        </p:txBody>
      </p:sp>
      <p:sp>
        <p:nvSpPr>
          <p:cNvPr id="87" name="Google Shape;87;p21"/>
          <p:cNvSpPr txBox="1">
            <a:spLocks noGrp="1"/>
          </p:cNvSpPr>
          <p:nvPr>
            <p:ph type="dt" idx="10"/>
          </p:nvPr>
        </p:nvSpPr>
        <p:spPr>
          <a:xfrm>
            <a:off x="457200" y="4767120"/>
            <a:ext cx="2133360" cy="273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88"/>
        <p:cNvGrpSpPr/>
        <p:nvPr/>
      </p:nvGrpSpPr>
      <p:grpSpPr>
        <a:xfrm>
          <a:off x="0" y="0"/>
          <a:ext cx="0" cy="0"/>
          <a:chOff x="0" y="0"/>
          <a:chExt cx="0" cy="0"/>
        </a:xfrm>
      </p:grpSpPr>
      <p:sp>
        <p:nvSpPr>
          <p:cNvPr id="89" name="Google Shape;89;p22"/>
          <p:cNvSpPr txBox="1">
            <a:spLocks noGrp="1"/>
          </p:cNvSpPr>
          <p:nvPr>
            <p:ph type="title"/>
          </p:nvPr>
        </p:nvSpPr>
        <p:spPr>
          <a:xfrm>
            <a:off x="685800" y="1597680"/>
            <a:ext cx="7772040" cy="1102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2"/>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1" name="Google Shape;91;p22"/>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2" name="Google Shape;92;p22"/>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3" name="Google Shape;93;p22"/>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4" name="Google Shape;94;p22"/>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5" name="Google Shape;95;p22"/>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6" name="Google Shape;96;p22"/>
          <p:cNvSpPr txBox="1">
            <a:spLocks noGrp="1"/>
          </p:cNvSpPr>
          <p:nvPr>
            <p:ph type="ftr" idx="11"/>
          </p:nvPr>
        </p:nvSpPr>
        <p:spPr>
          <a:xfrm>
            <a:off x="3124080" y="4767120"/>
            <a:ext cx="2895120" cy="273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2"/>
          <p:cNvSpPr txBox="1">
            <a:spLocks noGrp="1"/>
          </p:cNvSpPr>
          <p:nvPr>
            <p:ph type="sldNum" idx="12"/>
          </p:nvPr>
        </p:nvSpPr>
        <p:spPr>
          <a:xfrm>
            <a:off x="6553080" y="4767120"/>
            <a:ext cx="2133360" cy="27360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pPr marL="0" lvl="0" indent="0" algn="r" rtl="0">
                <a:spcBef>
                  <a:spcPts val="0"/>
                </a:spcBef>
                <a:spcAft>
                  <a:spcPts val="0"/>
                </a:spcAft>
                <a:buNone/>
              </a:pPr>
              <a:t>‹nº›</a:t>
            </a:fld>
            <a:endParaRPr/>
          </a:p>
        </p:txBody>
      </p:sp>
      <p:sp>
        <p:nvSpPr>
          <p:cNvPr id="98" name="Google Shape;98;p22"/>
          <p:cNvSpPr txBox="1">
            <a:spLocks noGrp="1"/>
          </p:cNvSpPr>
          <p:nvPr>
            <p:ph type="dt" idx="10"/>
          </p:nvPr>
        </p:nvSpPr>
        <p:spPr>
          <a:xfrm>
            <a:off x="457200" y="4767120"/>
            <a:ext cx="2133360" cy="273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1"/>
        <p:cNvGrpSpPr/>
        <p:nvPr/>
      </p:nvGrpSpPr>
      <p:grpSpPr>
        <a:xfrm>
          <a:off x="0" y="0"/>
          <a:ext cx="0" cy="0"/>
          <a:chOff x="0" y="0"/>
          <a:chExt cx="0" cy="0"/>
        </a:xfrm>
      </p:grpSpPr>
      <p:sp>
        <p:nvSpPr>
          <p:cNvPr id="22" name="Google Shape;22;p12"/>
          <p:cNvSpPr txBox="1">
            <a:spLocks noGrp="1"/>
          </p:cNvSpPr>
          <p:nvPr>
            <p:ph type="ftr" idx="11"/>
          </p:nvPr>
        </p:nvSpPr>
        <p:spPr>
          <a:xfrm>
            <a:off x="3124080" y="4767120"/>
            <a:ext cx="2895120" cy="273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2"/>
          <p:cNvSpPr txBox="1">
            <a:spLocks noGrp="1"/>
          </p:cNvSpPr>
          <p:nvPr>
            <p:ph type="sldNum" idx="12"/>
          </p:nvPr>
        </p:nvSpPr>
        <p:spPr>
          <a:xfrm>
            <a:off x="6553080" y="4767120"/>
            <a:ext cx="2133360" cy="27360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pPr marL="0" lvl="0" indent="0" algn="r" rtl="0">
                <a:spcBef>
                  <a:spcPts val="0"/>
                </a:spcBef>
                <a:spcAft>
                  <a:spcPts val="0"/>
                </a:spcAft>
                <a:buNone/>
              </a:pPr>
              <a:t>‹nº›</a:t>
            </a:fld>
            <a:endParaRPr/>
          </a:p>
        </p:txBody>
      </p:sp>
      <p:sp>
        <p:nvSpPr>
          <p:cNvPr id="24" name="Google Shape;24;p12"/>
          <p:cNvSpPr txBox="1">
            <a:spLocks noGrp="1"/>
          </p:cNvSpPr>
          <p:nvPr>
            <p:ph type="dt" idx="10"/>
          </p:nvPr>
        </p:nvSpPr>
        <p:spPr>
          <a:xfrm>
            <a:off x="457200" y="4767120"/>
            <a:ext cx="2133360" cy="273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5"/>
        <p:cNvGrpSpPr/>
        <p:nvPr/>
      </p:nvGrpSpPr>
      <p:grpSpPr>
        <a:xfrm>
          <a:off x="0" y="0"/>
          <a:ext cx="0" cy="0"/>
          <a:chOff x="0" y="0"/>
          <a:chExt cx="0" cy="0"/>
        </a:xfrm>
      </p:grpSpPr>
      <p:sp>
        <p:nvSpPr>
          <p:cNvPr id="26" name="Google Shape;26;p13"/>
          <p:cNvSpPr txBox="1">
            <a:spLocks noGrp="1"/>
          </p:cNvSpPr>
          <p:nvPr>
            <p:ph type="title"/>
          </p:nvPr>
        </p:nvSpPr>
        <p:spPr>
          <a:xfrm>
            <a:off x="685800" y="1597680"/>
            <a:ext cx="7772040" cy="1102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3"/>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 name="Google Shape;28;p13"/>
          <p:cNvSpPr txBox="1">
            <a:spLocks noGrp="1"/>
          </p:cNvSpPr>
          <p:nvPr>
            <p:ph type="ftr" idx="11"/>
          </p:nvPr>
        </p:nvSpPr>
        <p:spPr>
          <a:xfrm>
            <a:off x="3124080" y="4767120"/>
            <a:ext cx="2895120" cy="273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3"/>
          <p:cNvSpPr txBox="1">
            <a:spLocks noGrp="1"/>
          </p:cNvSpPr>
          <p:nvPr>
            <p:ph type="sldNum" idx="12"/>
          </p:nvPr>
        </p:nvSpPr>
        <p:spPr>
          <a:xfrm>
            <a:off x="6553080" y="4767120"/>
            <a:ext cx="2133360" cy="27360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pPr marL="0" lvl="0" indent="0" algn="r" rtl="0">
                <a:spcBef>
                  <a:spcPts val="0"/>
                </a:spcBef>
                <a:spcAft>
                  <a:spcPts val="0"/>
                </a:spcAft>
                <a:buNone/>
              </a:pPr>
              <a:t>‹nº›</a:t>
            </a:fld>
            <a:endParaRPr/>
          </a:p>
        </p:txBody>
      </p:sp>
      <p:sp>
        <p:nvSpPr>
          <p:cNvPr id="30" name="Google Shape;30;p13"/>
          <p:cNvSpPr txBox="1">
            <a:spLocks noGrp="1"/>
          </p:cNvSpPr>
          <p:nvPr>
            <p:ph type="dt" idx="10"/>
          </p:nvPr>
        </p:nvSpPr>
        <p:spPr>
          <a:xfrm>
            <a:off x="457200" y="4767120"/>
            <a:ext cx="2133360" cy="273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1"/>
        <p:cNvGrpSpPr/>
        <p:nvPr/>
      </p:nvGrpSpPr>
      <p:grpSpPr>
        <a:xfrm>
          <a:off x="0" y="0"/>
          <a:ext cx="0" cy="0"/>
          <a:chOff x="0" y="0"/>
          <a:chExt cx="0" cy="0"/>
        </a:xfrm>
      </p:grpSpPr>
      <p:sp>
        <p:nvSpPr>
          <p:cNvPr id="32" name="Google Shape;32;p14"/>
          <p:cNvSpPr txBox="1">
            <a:spLocks noGrp="1"/>
          </p:cNvSpPr>
          <p:nvPr>
            <p:ph type="title"/>
          </p:nvPr>
        </p:nvSpPr>
        <p:spPr>
          <a:xfrm>
            <a:off x="685800" y="1597680"/>
            <a:ext cx="7772040" cy="1102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4"/>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14"/>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3124080" y="4767120"/>
            <a:ext cx="2895120" cy="273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4"/>
          <p:cNvSpPr txBox="1">
            <a:spLocks noGrp="1"/>
          </p:cNvSpPr>
          <p:nvPr>
            <p:ph type="sldNum" idx="12"/>
          </p:nvPr>
        </p:nvSpPr>
        <p:spPr>
          <a:xfrm>
            <a:off x="6553080" y="4767120"/>
            <a:ext cx="2133360" cy="27360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pPr marL="0" lvl="0" indent="0" algn="r" rtl="0">
                <a:spcBef>
                  <a:spcPts val="0"/>
                </a:spcBef>
                <a:spcAft>
                  <a:spcPts val="0"/>
                </a:spcAft>
                <a:buNone/>
              </a:pPr>
              <a:t>‹nº›</a:t>
            </a:fld>
            <a:endParaRPr/>
          </a:p>
        </p:txBody>
      </p:sp>
      <p:sp>
        <p:nvSpPr>
          <p:cNvPr id="37" name="Google Shape;37;p14"/>
          <p:cNvSpPr txBox="1">
            <a:spLocks noGrp="1"/>
          </p:cNvSpPr>
          <p:nvPr>
            <p:ph type="dt" idx="10"/>
          </p:nvPr>
        </p:nvSpPr>
        <p:spPr>
          <a:xfrm>
            <a:off x="457200" y="4767120"/>
            <a:ext cx="2133360" cy="273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685800" y="1597680"/>
            <a:ext cx="7772040" cy="1102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5"/>
          <p:cNvSpPr txBox="1">
            <a:spLocks noGrp="1"/>
          </p:cNvSpPr>
          <p:nvPr>
            <p:ph type="ftr" idx="11"/>
          </p:nvPr>
        </p:nvSpPr>
        <p:spPr>
          <a:xfrm>
            <a:off x="3124080" y="4767120"/>
            <a:ext cx="2895120" cy="273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5"/>
          <p:cNvSpPr txBox="1">
            <a:spLocks noGrp="1"/>
          </p:cNvSpPr>
          <p:nvPr>
            <p:ph type="sldNum" idx="12"/>
          </p:nvPr>
        </p:nvSpPr>
        <p:spPr>
          <a:xfrm>
            <a:off x="6553080" y="4767120"/>
            <a:ext cx="2133360" cy="27360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pPr marL="0" lvl="0" indent="0" algn="r" rtl="0">
                <a:spcBef>
                  <a:spcPts val="0"/>
                </a:spcBef>
                <a:spcAft>
                  <a:spcPts val="0"/>
                </a:spcAft>
                <a:buNone/>
              </a:pPr>
              <a:t>‹nº›</a:t>
            </a:fld>
            <a:endParaRPr/>
          </a:p>
        </p:txBody>
      </p:sp>
      <p:sp>
        <p:nvSpPr>
          <p:cNvPr id="42" name="Google Shape;42;p15"/>
          <p:cNvSpPr txBox="1">
            <a:spLocks noGrp="1"/>
          </p:cNvSpPr>
          <p:nvPr>
            <p:ph type="dt" idx="10"/>
          </p:nvPr>
        </p:nvSpPr>
        <p:spPr>
          <a:xfrm>
            <a:off x="457200" y="4767120"/>
            <a:ext cx="2133360" cy="273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3"/>
        <p:cNvGrpSpPr/>
        <p:nvPr/>
      </p:nvGrpSpPr>
      <p:grpSpPr>
        <a:xfrm>
          <a:off x="0" y="0"/>
          <a:ext cx="0" cy="0"/>
          <a:chOff x="0" y="0"/>
          <a:chExt cx="0" cy="0"/>
        </a:xfrm>
      </p:grpSpPr>
      <p:sp>
        <p:nvSpPr>
          <p:cNvPr id="44" name="Google Shape;44;p16"/>
          <p:cNvSpPr txBox="1">
            <a:spLocks noGrp="1"/>
          </p:cNvSpPr>
          <p:nvPr>
            <p:ph type="subTitle" idx="1"/>
          </p:nvPr>
        </p:nvSpPr>
        <p:spPr>
          <a:xfrm>
            <a:off x="685800" y="1597680"/>
            <a:ext cx="7772040" cy="5110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6"/>
          <p:cNvSpPr txBox="1">
            <a:spLocks noGrp="1"/>
          </p:cNvSpPr>
          <p:nvPr>
            <p:ph type="ftr" idx="11"/>
          </p:nvPr>
        </p:nvSpPr>
        <p:spPr>
          <a:xfrm>
            <a:off x="3124080" y="4767120"/>
            <a:ext cx="2895120" cy="273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6"/>
          <p:cNvSpPr txBox="1">
            <a:spLocks noGrp="1"/>
          </p:cNvSpPr>
          <p:nvPr>
            <p:ph type="sldNum" idx="12"/>
          </p:nvPr>
        </p:nvSpPr>
        <p:spPr>
          <a:xfrm>
            <a:off x="6553080" y="4767120"/>
            <a:ext cx="2133360" cy="27360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pPr marL="0" lvl="0" indent="0" algn="r" rtl="0">
                <a:spcBef>
                  <a:spcPts val="0"/>
                </a:spcBef>
                <a:spcAft>
                  <a:spcPts val="0"/>
                </a:spcAft>
                <a:buNone/>
              </a:pPr>
              <a:t>‹nº›</a:t>
            </a:fld>
            <a:endParaRPr/>
          </a:p>
        </p:txBody>
      </p:sp>
      <p:sp>
        <p:nvSpPr>
          <p:cNvPr id="47" name="Google Shape;47;p16"/>
          <p:cNvSpPr txBox="1">
            <a:spLocks noGrp="1"/>
          </p:cNvSpPr>
          <p:nvPr>
            <p:ph type="dt" idx="10"/>
          </p:nvPr>
        </p:nvSpPr>
        <p:spPr>
          <a:xfrm>
            <a:off x="457200" y="4767120"/>
            <a:ext cx="2133360" cy="273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8"/>
        <p:cNvGrpSpPr/>
        <p:nvPr/>
      </p:nvGrpSpPr>
      <p:grpSpPr>
        <a:xfrm>
          <a:off x="0" y="0"/>
          <a:ext cx="0" cy="0"/>
          <a:chOff x="0" y="0"/>
          <a:chExt cx="0" cy="0"/>
        </a:xfrm>
      </p:grpSpPr>
      <p:sp>
        <p:nvSpPr>
          <p:cNvPr id="49" name="Google Shape;49;p17"/>
          <p:cNvSpPr txBox="1">
            <a:spLocks noGrp="1"/>
          </p:cNvSpPr>
          <p:nvPr>
            <p:ph type="title"/>
          </p:nvPr>
        </p:nvSpPr>
        <p:spPr>
          <a:xfrm>
            <a:off x="685800" y="1597680"/>
            <a:ext cx="7772040" cy="1102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7"/>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1" name="Google Shape;51;p17"/>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 name="Google Shape;52;p17"/>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17"/>
          <p:cNvSpPr txBox="1">
            <a:spLocks noGrp="1"/>
          </p:cNvSpPr>
          <p:nvPr>
            <p:ph type="ftr" idx="11"/>
          </p:nvPr>
        </p:nvSpPr>
        <p:spPr>
          <a:xfrm>
            <a:off x="3124080" y="4767120"/>
            <a:ext cx="2895120" cy="273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7"/>
          <p:cNvSpPr txBox="1">
            <a:spLocks noGrp="1"/>
          </p:cNvSpPr>
          <p:nvPr>
            <p:ph type="sldNum" idx="12"/>
          </p:nvPr>
        </p:nvSpPr>
        <p:spPr>
          <a:xfrm>
            <a:off x="6553080" y="4767120"/>
            <a:ext cx="2133360" cy="27360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pPr marL="0" lvl="0" indent="0" algn="r" rtl="0">
                <a:spcBef>
                  <a:spcPts val="0"/>
                </a:spcBef>
                <a:spcAft>
                  <a:spcPts val="0"/>
                </a:spcAft>
                <a:buNone/>
              </a:pPr>
              <a:t>‹nº›</a:t>
            </a:fld>
            <a:endParaRPr/>
          </a:p>
        </p:txBody>
      </p:sp>
      <p:sp>
        <p:nvSpPr>
          <p:cNvPr id="55" name="Google Shape;55;p17"/>
          <p:cNvSpPr txBox="1">
            <a:spLocks noGrp="1"/>
          </p:cNvSpPr>
          <p:nvPr>
            <p:ph type="dt" idx="10"/>
          </p:nvPr>
        </p:nvSpPr>
        <p:spPr>
          <a:xfrm>
            <a:off x="457200" y="4767120"/>
            <a:ext cx="2133360" cy="273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6"/>
        <p:cNvGrpSpPr/>
        <p:nvPr/>
      </p:nvGrpSpPr>
      <p:grpSpPr>
        <a:xfrm>
          <a:off x="0" y="0"/>
          <a:ext cx="0" cy="0"/>
          <a:chOff x="0" y="0"/>
          <a:chExt cx="0" cy="0"/>
        </a:xfrm>
      </p:grpSpPr>
      <p:sp>
        <p:nvSpPr>
          <p:cNvPr id="57" name="Google Shape;57;p18"/>
          <p:cNvSpPr txBox="1">
            <a:spLocks noGrp="1"/>
          </p:cNvSpPr>
          <p:nvPr>
            <p:ph type="title"/>
          </p:nvPr>
        </p:nvSpPr>
        <p:spPr>
          <a:xfrm>
            <a:off x="685800" y="1597680"/>
            <a:ext cx="7772040" cy="1102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8"/>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18"/>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18"/>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 name="Google Shape;61;p18"/>
          <p:cNvSpPr txBox="1">
            <a:spLocks noGrp="1"/>
          </p:cNvSpPr>
          <p:nvPr>
            <p:ph type="ftr" idx="11"/>
          </p:nvPr>
        </p:nvSpPr>
        <p:spPr>
          <a:xfrm>
            <a:off x="3124080" y="4767120"/>
            <a:ext cx="2895120" cy="273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8"/>
          <p:cNvSpPr txBox="1">
            <a:spLocks noGrp="1"/>
          </p:cNvSpPr>
          <p:nvPr>
            <p:ph type="sldNum" idx="12"/>
          </p:nvPr>
        </p:nvSpPr>
        <p:spPr>
          <a:xfrm>
            <a:off x="6553080" y="4767120"/>
            <a:ext cx="2133360" cy="27360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pPr marL="0" lvl="0" indent="0" algn="r" rtl="0">
                <a:spcBef>
                  <a:spcPts val="0"/>
                </a:spcBef>
                <a:spcAft>
                  <a:spcPts val="0"/>
                </a:spcAft>
                <a:buNone/>
              </a:pPr>
              <a:t>‹nº›</a:t>
            </a:fld>
            <a:endParaRPr/>
          </a:p>
        </p:txBody>
      </p:sp>
      <p:sp>
        <p:nvSpPr>
          <p:cNvPr id="63" name="Google Shape;63;p18"/>
          <p:cNvSpPr txBox="1">
            <a:spLocks noGrp="1"/>
          </p:cNvSpPr>
          <p:nvPr>
            <p:ph type="dt" idx="10"/>
          </p:nvPr>
        </p:nvSpPr>
        <p:spPr>
          <a:xfrm>
            <a:off x="457200" y="4767120"/>
            <a:ext cx="2133360" cy="273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4"/>
        <p:cNvGrpSpPr/>
        <p:nvPr/>
      </p:nvGrpSpPr>
      <p:grpSpPr>
        <a:xfrm>
          <a:off x="0" y="0"/>
          <a:ext cx="0" cy="0"/>
          <a:chOff x="0" y="0"/>
          <a:chExt cx="0" cy="0"/>
        </a:xfrm>
      </p:grpSpPr>
      <p:sp>
        <p:nvSpPr>
          <p:cNvPr id="65" name="Google Shape;65;p19"/>
          <p:cNvSpPr txBox="1">
            <a:spLocks noGrp="1"/>
          </p:cNvSpPr>
          <p:nvPr>
            <p:ph type="title"/>
          </p:nvPr>
        </p:nvSpPr>
        <p:spPr>
          <a:xfrm>
            <a:off x="685800" y="1597680"/>
            <a:ext cx="7772040" cy="1102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9"/>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7" name="Google Shape;67;p19"/>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8" name="Google Shape;68;p19"/>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9" name="Google Shape;69;p19"/>
          <p:cNvSpPr txBox="1">
            <a:spLocks noGrp="1"/>
          </p:cNvSpPr>
          <p:nvPr>
            <p:ph type="ftr" idx="11"/>
          </p:nvPr>
        </p:nvSpPr>
        <p:spPr>
          <a:xfrm>
            <a:off x="3124080" y="4767120"/>
            <a:ext cx="2895120" cy="273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9"/>
          <p:cNvSpPr txBox="1">
            <a:spLocks noGrp="1"/>
          </p:cNvSpPr>
          <p:nvPr>
            <p:ph type="sldNum" idx="12"/>
          </p:nvPr>
        </p:nvSpPr>
        <p:spPr>
          <a:xfrm>
            <a:off x="6553080" y="4767120"/>
            <a:ext cx="2133360" cy="27360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pPr marL="0" lvl="0" indent="0" algn="r" rtl="0">
                <a:spcBef>
                  <a:spcPts val="0"/>
                </a:spcBef>
                <a:spcAft>
                  <a:spcPts val="0"/>
                </a:spcAft>
                <a:buNone/>
              </a:pPr>
              <a:t>‹nº›</a:t>
            </a:fld>
            <a:endParaRPr/>
          </a:p>
        </p:txBody>
      </p:sp>
      <p:sp>
        <p:nvSpPr>
          <p:cNvPr id="71" name="Google Shape;71;p19"/>
          <p:cNvSpPr txBox="1">
            <a:spLocks noGrp="1"/>
          </p:cNvSpPr>
          <p:nvPr>
            <p:ph type="dt" idx="10"/>
          </p:nvPr>
        </p:nvSpPr>
        <p:spPr>
          <a:xfrm>
            <a:off x="457200" y="4767120"/>
            <a:ext cx="2133360" cy="273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685800" y="1597680"/>
            <a:ext cx="7772040" cy="110232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Google Shape;11;p10"/>
          <p:cNvSpPr txBox="1">
            <a:spLocks noGrp="1"/>
          </p:cNvSpPr>
          <p:nvPr>
            <p:ph type="dt" idx="10"/>
          </p:nvPr>
        </p:nvSpPr>
        <p:spPr>
          <a:xfrm>
            <a:off x="457200" y="4767120"/>
            <a:ext cx="2133360" cy="273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2" name="Google Shape;12;p10"/>
          <p:cNvSpPr txBox="1">
            <a:spLocks noGrp="1"/>
          </p:cNvSpPr>
          <p:nvPr>
            <p:ph type="ftr" idx="11"/>
          </p:nvPr>
        </p:nvSpPr>
        <p:spPr>
          <a:xfrm>
            <a:off x="3124080" y="4767120"/>
            <a:ext cx="2895120" cy="2736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3" name="Google Shape;13;p10"/>
          <p:cNvSpPr txBox="1">
            <a:spLocks noGrp="1"/>
          </p:cNvSpPr>
          <p:nvPr>
            <p:ph type="sldNum" idx="12"/>
          </p:nvPr>
        </p:nvSpPr>
        <p:spPr>
          <a:xfrm>
            <a:off x="6553080" y="4767120"/>
            <a:ext cx="2133360" cy="2736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pPr marL="0" lvl="0" indent="0" algn="r" rtl="0">
                <a:spcBef>
                  <a:spcPts val="0"/>
                </a:spcBef>
                <a:spcAft>
                  <a:spcPts val="0"/>
                </a:spcAft>
                <a:buNone/>
              </a:pPr>
              <a:t>‹nº›</a:t>
            </a:fld>
            <a:endParaRPr>
              <a:solidFill>
                <a:srgbClr val="000000"/>
              </a:solidFill>
              <a:latin typeface="Times New Roman"/>
              <a:ea typeface="Times New Roman"/>
              <a:cs typeface="Times New Roman"/>
              <a:sym typeface="Times New Roman"/>
            </a:endParaRPr>
          </a:p>
        </p:txBody>
      </p:sp>
      <p:sp>
        <p:nvSpPr>
          <p:cNvPr id="14" name="Google Shape;14;p10"/>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grpSp>
        <p:nvGrpSpPr>
          <p:cNvPr id="103" name="Google Shape;103;p1"/>
          <p:cNvGrpSpPr/>
          <p:nvPr/>
        </p:nvGrpSpPr>
        <p:grpSpPr>
          <a:xfrm>
            <a:off x="-7163280" y="-48960"/>
            <a:ext cx="9285120" cy="5222520"/>
            <a:chOff x="-7163280" y="-48960"/>
            <a:chExt cx="9285120" cy="5222520"/>
          </a:xfrm>
        </p:grpSpPr>
        <p:sp>
          <p:nvSpPr>
            <p:cNvPr id="104" name="Google Shape;104;p1"/>
            <p:cNvSpPr/>
            <p:nvPr/>
          </p:nvSpPr>
          <p:spPr>
            <a:xfrm>
              <a:off x="-7163280" y="-48960"/>
              <a:ext cx="9285120" cy="5222520"/>
            </a:xfrm>
            <a:prstGeom prst="rect">
              <a:avLst/>
            </a:prstGeom>
            <a:solidFill>
              <a:schemeClr val="lt2"/>
            </a:solidFill>
            <a:ln>
              <a:noFill/>
            </a:ln>
            <a:effectLst>
              <a:outerShdw blurRad="254160" dist="190440" algn="l" rotWithShape="0">
                <a:srgbClr val="000000">
                  <a:alpha val="40000"/>
                </a:srgbClr>
              </a:outerShdw>
            </a:effectLst>
          </p:spPr>
          <p:txBody>
            <a:bodyPr spcFirstLastPara="1" wrap="square" lIns="90000" tIns="45000" rIns="90000" bIns="45000" anchor="ctr" anchorCtr="0">
              <a:noAutofit/>
            </a:bodyPr>
            <a:lstStyle/>
            <a:p>
              <a:pPr marL="0" marR="0" lvl="0" indent="0" algn="l" rtl="0">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105" name="Google Shape;105;p1"/>
            <p:cNvSpPr/>
            <p:nvPr/>
          </p:nvSpPr>
          <p:spPr>
            <a:xfrm rot="10800000">
              <a:off x="1317600" y="1133640"/>
              <a:ext cx="804240" cy="3009240"/>
            </a:xfrm>
            <a:prstGeom prst="flowChartDelay">
              <a:avLst/>
            </a:prstGeom>
            <a:solidFill>
              <a:srgbClr val="006666"/>
            </a:solidFill>
            <a:ln>
              <a:noFill/>
            </a:ln>
          </p:spPr>
          <p:txBody>
            <a:bodyPr spcFirstLastPara="1" wrap="square" lIns="90000" tIns="45000" rIns="90000" bIns="45000" anchor="ctr" anchorCtr="0">
              <a:noAutofit/>
            </a:bodyPr>
            <a:lstStyle/>
            <a:p>
              <a:pPr marL="0" marR="0" lvl="0" indent="0" algn="l" rtl="0">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106" name="Google Shape;106;p1"/>
            <p:cNvSpPr/>
            <p:nvPr/>
          </p:nvSpPr>
          <p:spPr>
            <a:xfrm rot="-5400000">
              <a:off x="655200" y="2379960"/>
              <a:ext cx="2256840" cy="51624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pt-BR" sz="2800" b="0" strike="noStrike">
                  <a:solidFill>
                    <a:srgbClr val="EEECE1"/>
                  </a:solidFill>
                  <a:latin typeface="Twentieth Century"/>
                  <a:ea typeface="Twentieth Century"/>
                  <a:cs typeface="Twentieth Century"/>
                  <a:sym typeface="Twentieth Century"/>
                </a:rPr>
                <a:t>Introdução</a:t>
              </a:r>
              <a:endParaRPr sz="2800" b="0" strike="noStrike">
                <a:solidFill>
                  <a:srgbClr val="000000"/>
                </a:solidFill>
                <a:latin typeface="Arial"/>
                <a:ea typeface="Arial"/>
                <a:cs typeface="Arial"/>
                <a:sym typeface="Arial"/>
              </a:endParaRPr>
            </a:p>
          </p:txBody>
        </p:sp>
      </p:grpSp>
      <p:grpSp>
        <p:nvGrpSpPr>
          <p:cNvPr id="107" name="Google Shape;107;p1"/>
          <p:cNvGrpSpPr/>
          <p:nvPr/>
        </p:nvGrpSpPr>
        <p:grpSpPr>
          <a:xfrm>
            <a:off x="-7890120" y="-59400"/>
            <a:ext cx="9326160" cy="5241600"/>
            <a:chOff x="-7890120" y="-59400"/>
            <a:chExt cx="9326160" cy="5241600"/>
          </a:xfrm>
        </p:grpSpPr>
        <p:sp>
          <p:nvSpPr>
            <p:cNvPr id="108" name="Google Shape;108;p1"/>
            <p:cNvSpPr/>
            <p:nvPr/>
          </p:nvSpPr>
          <p:spPr>
            <a:xfrm>
              <a:off x="-7890120" y="-59400"/>
              <a:ext cx="9325800" cy="5241600"/>
            </a:xfrm>
            <a:prstGeom prst="rect">
              <a:avLst/>
            </a:prstGeom>
            <a:solidFill>
              <a:schemeClr val="lt2"/>
            </a:solidFill>
            <a:ln>
              <a:noFill/>
            </a:ln>
            <a:effectLst>
              <a:outerShdw blurRad="254160" dist="190440" algn="l" rotWithShape="0">
                <a:srgbClr val="000000">
                  <a:alpha val="40000"/>
                </a:srgbClr>
              </a:outerShdw>
            </a:effectLst>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109" name="Google Shape;109;p1"/>
            <p:cNvSpPr/>
            <p:nvPr/>
          </p:nvSpPr>
          <p:spPr>
            <a:xfrm rot="10800000">
              <a:off x="628560" y="1127880"/>
              <a:ext cx="807480" cy="3020040"/>
            </a:xfrm>
            <a:prstGeom prst="flowChartDelay">
              <a:avLst/>
            </a:prstGeom>
            <a:solidFill>
              <a:srgbClr val="339966"/>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110" name="Google Shape;110;p1"/>
            <p:cNvSpPr/>
            <p:nvPr/>
          </p:nvSpPr>
          <p:spPr>
            <a:xfrm rot="-5400000">
              <a:off x="-414000" y="2379600"/>
              <a:ext cx="3020040" cy="51624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pt-BR" sz="2800" b="0" strike="noStrike">
                  <a:solidFill>
                    <a:srgbClr val="EEECE1"/>
                  </a:solidFill>
                  <a:latin typeface="Twentieth Century"/>
                  <a:ea typeface="Twentieth Century"/>
                  <a:cs typeface="Twentieth Century"/>
                  <a:sym typeface="Twentieth Century"/>
                </a:rPr>
                <a:t>Desenvolvimento</a:t>
              </a:r>
              <a:endParaRPr sz="2800" b="0" strike="noStrike">
                <a:solidFill>
                  <a:srgbClr val="000000"/>
                </a:solidFill>
                <a:latin typeface="Arial"/>
                <a:ea typeface="Arial"/>
                <a:cs typeface="Arial"/>
                <a:sym typeface="Arial"/>
              </a:endParaRPr>
            </a:p>
          </p:txBody>
        </p:sp>
      </p:grpSp>
      <p:grpSp>
        <p:nvGrpSpPr>
          <p:cNvPr id="111" name="Google Shape;111;p1"/>
          <p:cNvGrpSpPr/>
          <p:nvPr/>
        </p:nvGrpSpPr>
        <p:grpSpPr>
          <a:xfrm>
            <a:off x="-8604720" y="-68040"/>
            <a:ext cx="9355320" cy="5260680"/>
            <a:chOff x="-8604720" y="-68040"/>
            <a:chExt cx="9355320" cy="5260680"/>
          </a:xfrm>
        </p:grpSpPr>
        <p:sp>
          <p:nvSpPr>
            <p:cNvPr id="112" name="Google Shape;112;p1"/>
            <p:cNvSpPr/>
            <p:nvPr/>
          </p:nvSpPr>
          <p:spPr>
            <a:xfrm>
              <a:off x="-8604720" y="-68040"/>
              <a:ext cx="9354600" cy="5260680"/>
            </a:xfrm>
            <a:prstGeom prst="rect">
              <a:avLst/>
            </a:prstGeom>
            <a:solidFill>
              <a:schemeClr val="lt2"/>
            </a:solidFill>
            <a:ln>
              <a:noFill/>
            </a:ln>
            <a:effectLst>
              <a:outerShdw blurRad="254160" dist="190440" algn="l" rotWithShape="0">
                <a:srgbClr val="000000">
                  <a:alpha val="40000"/>
                </a:srgbClr>
              </a:outerShdw>
            </a:effectLst>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113" name="Google Shape;113;p1"/>
            <p:cNvSpPr/>
            <p:nvPr/>
          </p:nvSpPr>
          <p:spPr>
            <a:xfrm rot="10800000">
              <a:off x="-59400" y="1123200"/>
              <a:ext cx="810000" cy="3031200"/>
            </a:xfrm>
            <a:prstGeom prst="flowChartDelay">
              <a:avLst/>
            </a:prstGeom>
            <a:solidFill>
              <a:srgbClr val="FF9933"/>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114" name="Google Shape;114;p1"/>
            <p:cNvSpPr/>
            <p:nvPr/>
          </p:nvSpPr>
          <p:spPr>
            <a:xfrm rot="-5400000">
              <a:off x="-728280" y="2380680"/>
              <a:ext cx="2273760" cy="51624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pt-BR" sz="2800" b="0" strike="noStrike">
                  <a:solidFill>
                    <a:srgbClr val="EEECE1"/>
                  </a:solidFill>
                  <a:latin typeface="Twentieth Century"/>
                  <a:ea typeface="Twentieth Century"/>
                  <a:cs typeface="Twentieth Century"/>
                  <a:sym typeface="Twentieth Century"/>
                </a:rPr>
                <a:t>Resultado</a:t>
              </a:r>
              <a:endParaRPr sz="2800" b="0" strike="noStrike">
                <a:solidFill>
                  <a:srgbClr val="000000"/>
                </a:solidFill>
                <a:latin typeface="Arial"/>
                <a:ea typeface="Arial"/>
                <a:cs typeface="Arial"/>
                <a:sym typeface="Arial"/>
              </a:endParaRPr>
            </a:p>
          </p:txBody>
        </p:sp>
      </p:grpSp>
      <p:sp>
        <p:nvSpPr>
          <p:cNvPr id="115" name="Google Shape;115;p1"/>
          <p:cNvSpPr/>
          <p:nvPr/>
        </p:nvSpPr>
        <p:spPr>
          <a:xfrm>
            <a:off x="7308720" y="0"/>
            <a:ext cx="1835280" cy="516960"/>
          </a:xfrm>
          <a:prstGeom prst="rect">
            <a:avLst/>
          </a:prstGeom>
          <a:solidFill>
            <a:schemeClr val="lt2"/>
          </a:solidFill>
          <a:ln>
            <a:noFill/>
          </a:ln>
        </p:spPr>
        <p:txBody>
          <a:bodyPr spcFirstLastPara="1" wrap="square" lIns="90000" tIns="45000" rIns="90000" bIns="45000" anchor="t" anchorCtr="0">
            <a:spAutoFit/>
          </a:bodyPr>
          <a:lstStyle/>
          <a:p>
            <a:pPr marL="0" marR="0" lvl="0" indent="0" algn="r" rtl="0">
              <a:lnSpc>
                <a:spcPct val="100000"/>
              </a:lnSpc>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16" name="Google Shape;116;p1"/>
          <p:cNvGrpSpPr/>
          <p:nvPr/>
        </p:nvGrpSpPr>
        <p:grpSpPr>
          <a:xfrm>
            <a:off x="2533335" y="338170"/>
            <a:ext cx="6228000" cy="3760850"/>
            <a:chOff x="2799235" y="338170"/>
            <a:chExt cx="6228000" cy="3760850"/>
          </a:xfrm>
        </p:grpSpPr>
        <p:sp>
          <p:nvSpPr>
            <p:cNvPr id="117" name="Google Shape;117;p1"/>
            <p:cNvSpPr/>
            <p:nvPr/>
          </p:nvSpPr>
          <p:spPr>
            <a:xfrm>
              <a:off x="2799235" y="338170"/>
              <a:ext cx="6228000" cy="516900"/>
            </a:xfrm>
            <a:prstGeom prst="rect">
              <a:avLst/>
            </a:prstGeom>
            <a:solidFill>
              <a:schemeClr val="lt2"/>
            </a:solid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pt-BR" sz="2800" b="0" strike="noStrike">
                  <a:solidFill>
                    <a:srgbClr val="000000"/>
                  </a:solidFill>
                  <a:latin typeface="Twentieth Century"/>
                  <a:ea typeface="Twentieth Century"/>
                  <a:cs typeface="Twentieth Century"/>
                  <a:sym typeface="Twentieth Century"/>
                </a:rPr>
                <a:t>Apresentação do projeto do Eixo 5</a:t>
              </a:r>
              <a:endParaRPr sz="2800" b="0" strike="noStrike">
                <a:solidFill>
                  <a:srgbClr val="000000"/>
                </a:solidFill>
                <a:latin typeface="Arial"/>
                <a:ea typeface="Arial"/>
                <a:cs typeface="Arial"/>
                <a:sym typeface="Arial"/>
              </a:endParaRPr>
            </a:p>
          </p:txBody>
        </p:sp>
        <p:sp>
          <p:nvSpPr>
            <p:cNvPr id="118" name="Google Shape;118;p1"/>
            <p:cNvSpPr/>
            <p:nvPr/>
          </p:nvSpPr>
          <p:spPr>
            <a:xfrm>
              <a:off x="4563460" y="2151720"/>
              <a:ext cx="2376000" cy="1947300"/>
            </a:xfrm>
            <a:prstGeom prst="roundRect">
              <a:avLst>
                <a:gd name="adj" fmla="val 16667"/>
              </a:avLst>
            </a:prstGeom>
            <a:blipFill rotWithShape="1">
              <a:blip r:embed="rId3">
                <a:alphaModFix/>
              </a:blip>
              <a:stretch>
                <a:fillRect/>
              </a:stretch>
            </a:blipFill>
            <a:ln>
              <a:noFill/>
            </a:ln>
          </p:spPr>
          <p:txBody>
            <a:bodyPr spcFirstLastPara="1" wrap="square" lIns="90000" tIns="45000" rIns="90000" bIns="45000" anchor="t" anchorCtr="0">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19" name="Google Shape;119;p1"/>
          <p:cNvSpPr txBox="1"/>
          <p:nvPr/>
        </p:nvSpPr>
        <p:spPr>
          <a:xfrm>
            <a:off x="2533320" y="4437720"/>
            <a:ext cx="5996160" cy="532440"/>
          </a:xfrm>
          <a:prstGeom prst="rect">
            <a:avLst/>
          </a:prstGeom>
          <a:noFill/>
          <a:ln>
            <a:noFill/>
          </a:ln>
        </p:spPr>
        <p:txBody>
          <a:bodyPr spcFirstLastPara="1" wrap="square" lIns="90000" tIns="45000" rIns="90000" bIns="45000" anchor="t" anchorCtr="0">
            <a:noAutofit/>
          </a:bodyPr>
          <a:lstStyle/>
          <a:p>
            <a:pPr marL="0" marR="0" lvl="0" indent="0" algn="ctr" rtl="0">
              <a:spcBef>
                <a:spcPts val="0"/>
              </a:spcBef>
              <a:spcAft>
                <a:spcPts val="0"/>
              </a:spcAft>
              <a:buNone/>
            </a:pPr>
            <a:r>
              <a:rPr lang="pt-BR" sz="1500" b="0" strike="noStrike">
                <a:solidFill>
                  <a:srgbClr val="000000"/>
                </a:solidFill>
                <a:latin typeface="Twentieth Century"/>
                <a:ea typeface="Twentieth Century"/>
                <a:cs typeface="Twentieth Century"/>
                <a:sym typeface="Twentieth Century"/>
              </a:rPr>
              <a:t>Curso: Análise e Desenvolvimento de Sistemas</a:t>
            </a:r>
            <a:endParaRPr sz="1500" b="0" strike="noStrike">
              <a:solidFill>
                <a:srgbClr val="000000"/>
              </a:solidFill>
              <a:latin typeface="Twentieth Century"/>
              <a:ea typeface="Twentieth Century"/>
              <a:cs typeface="Twentieth Century"/>
              <a:sym typeface="Twentieth Century"/>
            </a:endParaRPr>
          </a:p>
          <a:p>
            <a:pPr marL="0" marR="0" lvl="0" indent="0" algn="ctr" rtl="0">
              <a:spcBef>
                <a:spcPts val="0"/>
              </a:spcBef>
              <a:spcAft>
                <a:spcPts val="0"/>
              </a:spcAft>
              <a:buNone/>
            </a:pPr>
            <a:r>
              <a:rPr lang="pt-BR" sz="1500" b="0" strike="noStrike">
                <a:solidFill>
                  <a:srgbClr val="000000"/>
                </a:solidFill>
                <a:latin typeface="Twentieth Century"/>
                <a:ea typeface="Twentieth Century"/>
                <a:cs typeface="Twentieth Century"/>
                <a:sym typeface="Twentieth Century"/>
              </a:rPr>
              <a:t>Pontifícia Universidade Católica de Minas Gerais – PUC Minas</a:t>
            </a:r>
            <a:endParaRPr sz="1500" b="0" strike="noStrike">
              <a:solidFill>
                <a:srgbClr val="000000"/>
              </a:solidFill>
              <a:latin typeface="Twentieth Century"/>
              <a:ea typeface="Twentieth Century"/>
              <a:cs typeface="Twentieth Century"/>
              <a:sym typeface="Twentieth Century"/>
            </a:endParaRPr>
          </a:p>
        </p:txBody>
      </p:sp>
      <p:sp>
        <p:nvSpPr>
          <p:cNvPr id="120" name="Google Shape;120;p1"/>
          <p:cNvSpPr txBox="1"/>
          <p:nvPr/>
        </p:nvSpPr>
        <p:spPr>
          <a:xfrm>
            <a:off x="2984775" y="1092950"/>
            <a:ext cx="5622000" cy="3468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pt-BR" sz="1600" b="0" strike="noStrike">
                <a:solidFill>
                  <a:srgbClr val="000000"/>
                </a:solidFill>
                <a:latin typeface="Twentieth Century"/>
                <a:ea typeface="Twentieth Century"/>
                <a:cs typeface="Twentieth Century"/>
                <a:sym typeface="Twentieth Century"/>
              </a:rPr>
              <a:t>Projeto: Desenvolvimento de um Sistema Sociotécnico Inovador</a:t>
            </a:r>
            <a:endParaRPr sz="1600" b="0" strike="noStrike">
              <a:solidFill>
                <a:srgbClr val="000000"/>
              </a:solidFill>
              <a:latin typeface="Twentieth Century"/>
              <a:ea typeface="Twentieth Century"/>
              <a:cs typeface="Twentieth Century"/>
              <a:sym typeface="Twentieth Century"/>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grpSp>
        <p:nvGrpSpPr>
          <p:cNvPr id="125" name="Google Shape;125;p2"/>
          <p:cNvGrpSpPr/>
          <p:nvPr/>
        </p:nvGrpSpPr>
        <p:grpSpPr>
          <a:xfrm>
            <a:off x="-7877880" y="-37800"/>
            <a:ext cx="9231840" cy="5193360"/>
            <a:chOff x="-7877880" y="-37800"/>
            <a:chExt cx="9231840" cy="5193360"/>
          </a:xfrm>
        </p:grpSpPr>
        <p:sp>
          <p:nvSpPr>
            <p:cNvPr id="126" name="Google Shape;126;p2"/>
            <p:cNvSpPr/>
            <p:nvPr/>
          </p:nvSpPr>
          <p:spPr>
            <a:xfrm>
              <a:off x="-7877880" y="-37800"/>
              <a:ext cx="9231480" cy="5193360"/>
            </a:xfrm>
            <a:prstGeom prst="rect">
              <a:avLst/>
            </a:prstGeom>
            <a:solidFill>
              <a:schemeClr val="lt2"/>
            </a:solidFill>
            <a:ln>
              <a:noFill/>
            </a:ln>
            <a:effectLst>
              <a:outerShdw blurRad="254160" dist="190440" algn="l" rotWithShape="0">
                <a:srgbClr val="000000">
                  <a:alpha val="40000"/>
                </a:srgbClr>
              </a:outerShdw>
            </a:effectLst>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127" name="Google Shape;127;p2"/>
            <p:cNvSpPr/>
            <p:nvPr/>
          </p:nvSpPr>
          <p:spPr>
            <a:xfrm rot="10800000">
              <a:off x="554760" y="870840"/>
              <a:ext cx="799200" cy="3115080"/>
            </a:xfrm>
            <a:prstGeom prst="flowChartDelay">
              <a:avLst/>
            </a:prstGeom>
            <a:solidFill>
              <a:srgbClr val="339966"/>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128" name="Google Shape;128;p2"/>
            <p:cNvSpPr/>
            <p:nvPr/>
          </p:nvSpPr>
          <p:spPr>
            <a:xfrm rot="-5400000">
              <a:off x="-475920" y="2226240"/>
              <a:ext cx="2991960" cy="51624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pt-BR" sz="2800" b="0" strike="noStrike">
                  <a:solidFill>
                    <a:srgbClr val="EEECE1"/>
                  </a:solidFill>
                  <a:latin typeface="Twentieth Century"/>
                  <a:ea typeface="Twentieth Century"/>
                  <a:cs typeface="Twentieth Century"/>
                  <a:sym typeface="Twentieth Century"/>
                </a:rPr>
                <a:t>Desenvolvimento</a:t>
              </a:r>
              <a:endParaRPr sz="2800" b="0" strike="noStrike">
                <a:solidFill>
                  <a:srgbClr val="000000"/>
                </a:solidFill>
                <a:latin typeface="Arial"/>
                <a:ea typeface="Arial"/>
                <a:cs typeface="Arial"/>
                <a:sym typeface="Arial"/>
              </a:endParaRPr>
            </a:p>
          </p:txBody>
        </p:sp>
      </p:grpSp>
      <p:grpSp>
        <p:nvGrpSpPr>
          <p:cNvPr id="129" name="Google Shape;129;p2"/>
          <p:cNvGrpSpPr/>
          <p:nvPr/>
        </p:nvGrpSpPr>
        <p:grpSpPr>
          <a:xfrm>
            <a:off x="-8917920" y="-66600"/>
            <a:ext cx="9551160" cy="5221080"/>
            <a:chOff x="-8917920" y="-66600"/>
            <a:chExt cx="9551160" cy="5221080"/>
          </a:xfrm>
        </p:grpSpPr>
        <p:sp>
          <p:nvSpPr>
            <p:cNvPr id="130" name="Google Shape;130;p2"/>
            <p:cNvSpPr/>
            <p:nvPr/>
          </p:nvSpPr>
          <p:spPr>
            <a:xfrm>
              <a:off x="-8917920" y="-66600"/>
              <a:ext cx="9550800" cy="5221080"/>
            </a:xfrm>
            <a:prstGeom prst="rect">
              <a:avLst/>
            </a:prstGeom>
            <a:solidFill>
              <a:schemeClr val="lt2"/>
            </a:solidFill>
            <a:ln>
              <a:noFill/>
            </a:ln>
            <a:effectLst>
              <a:outerShdw blurRad="254160" dist="190440" algn="l" rotWithShape="0">
                <a:srgbClr val="000000">
                  <a:alpha val="40000"/>
                </a:srgbClr>
              </a:outerShdw>
            </a:effectLst>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131" name="Google Shape;131;p2"/>
            <p:cNvSpPr/>
            <p:nvPr/>
          </p:nvSpPr>
          <p:spPr>
            <a:xfrm rot="10800000">
              <a:off x="-193320" y="844920"/>
              <a:ext cx="826560" cy="3108240"/>
            </a:xfrm>
            <a:prstGeom prst="flowChartDelay">
              <a:avLst/>
            </a:prstGeom>
            <a:solidFill>
              <a:srgbClr val="FF9933"/>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132" name="Google Shape;132;p2"/>
            <p:cNvSpPr/>
            <p:nvPr/>
          </p:nvSpPr>
          <p:spPr>
            <a:xfrm rot="-5400000">
              <a:off x="-881640" y="2288520"/>
              <a:ext cx="2320560" cy="51696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pt-BR" sz="2800" b="0" strike="noStrike">
                  <a:solidFill>
                    <a:srgbClr val="EEECE1"/>
                  </a:solidFill>
                  <a:latin typeface="Twentieth Century"/>
                  <a:ea typeface="Twentieth Century"/>
                  <a:cs typeface="Twentieth Century"/>
                  <a:sym typeface="Twentieth Century"/>
                </a:rPr>
                <a:t>Resultado</a:t>
              </a:r>
              <a:endParaRPr sz="2800" b="0" strike="noStrike">
                <a:solidFill>
                  <a:srgbClr val="000000"/>
                </a:solidFill>
                <a:latin typeface="Arial"/>
                <a:ea typeface="Arial"/>
                <a:cs typeface="Arial"/>
                <a:sym typeface="Arial"/>
              </a:endParaRPr>
            </a:p>
          </p:txBody>
        </p:sp>
      </p:grpSp>
      <p:sp>
        <p:nvSpPr>
          <p:cNvPr id="133" name="Google Shape;133;p2"/>
          <p:cNvSpPr/>
          <p:nvPr/>
        </p:nvSpPr>
        <p:spPr>
          <a:xfrm>
            <a:off x="2746440" y="815040"/>
            <a:ext cx="4248000" cy="456120"/>
          </a:xfrm>
          <a:prstGeom prst="rect">
            <a:avLst/>
          </a:prstGeom>
          <a:solidFill>
            <a:schemeClr val="lt2"/>
          </a:solid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pt-BR" sz="2400" b="0" strike="noStrike">
                <a:solidFill>
                  <a:srgbClr val="000000"/>
                </a:solidFill>
                <a:latin typeface="Twentieth Century"/>
                <a:ea typeface="Twentieth Century"/>
                <a:cs typeface="Twentieth Century"/>
                <a:sym typeface="Twentieth Century"/>
              </a:rPr>
              <a:t>Integrantes do projeto</a:t>
            </a:r>
            <a:endParaRPr sz="2400" b="0" strike="noStrike">
              <a:solidFill>
                <a:srgbClr val="000000"/>
              </a:solidFill>
              <a:latin typeface="Arial"/>
              <a:ea typeface="Arial"/>
              <a:cs typeface="Arial"/>
              <a:sym typeface="Arial"/>
            </a:endParaRPr>
          </a:p>
        </p:txBody>
      </p:sp>
      <p:sp>
        <p:nvSpPr>
          <p:cNvPr id="134" name="Google Shape;134;p2"/>
          <p:cNvSpPr/>
          <p:nvPr/>
        </p:nvSpPr>
        <p:spPr>
          <a:xfrm>
            <a:off x="5647320" y="1940040"/>
            <a:ext cx="1269360" cy="1440360"/>
          </a:xfrm>
          <a:prstGeom prst="roundRect">
            <a:avLst>
              <a:gd name="adj" fmla="val 16667"/>
            </a:avLst>
          </a:prstGeom>
          <a:blipFill rotWithShape="1">
            <a:blip r:embed="rId3">
              <a:alphaModFix/>
            </a:blip>
            <a:stretch>
              <a:fillRect/>
            </a:stretch>
          </a:blipFill>
          <a:ln>
            <a:noFill/>
          </a:ln>
        </p:spPr>
        <p:txBody>
          <a:bodyPr spcFirstLastPara="1" wrap="square" lIns="90000" tIns="45000" rIns="90000" bIns="45000" anchor="t" anchorCtr="0">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5" name="Google Shape;135;p2"/>
          <p:cNvSpPr/>
          <p:nvPr/>
        </p:nvSpPr>
        <p:spPr>
          <a:xfrm>
            <a:off x="4304520" y="1922760"/>
            <a:ext cx="1203840" cy="1440360"/>
          </a:xfrm>
          <a:prstGeom prst="roundRect">
            <a:avLst>
              <a:gd name="adj" fmla="val 16667"/>
            </a:avLst>
          </a:prstGeom>
          <a:blipFill rotWithShape="1">
            <a:blip r:embed="rId4">
              <a:alphaModFix/>
            </a:blip>
            <a:stretch>
              <a:fillRect/>
            </a:stretch>
          </a:blipFill>
          <a:ln>
            <a:noFill/>
          </a:ln>
        </p:spPr>
        <p:txBody>
          <a:bodyPr spcFirstLastPara="1" wrap="square" lIns="90000" tIns="45000" rIns="90000" bIns="45000" anchor="t" anchorCtr="0">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 name="Google Shape;136;p2"/>
          <p:cNvSpPr/>
          <p:nvPr/>
        </p:nvSpPr>
        <p:spPr>
          <a:xfrm>
            <a:off x="2862000" y="1893240"/>
            <a:ext cx="1293840" cy="1440360"/>
          </a:xfrm>
          <a:prstGeom prst="roundRect">
            <a:avLst>
              <a:gd name="adj" fmla="val 16667"/>
            </a:avLst>
          </a:prstGeom>
          <a:blipFill rotWithShape="1">
            <a:blip r:embed="rId5">
              <a:alphaModFix/>
            </a:blip>
            <a:stretch>
              <a:fillRect/>
            </a:stretch>
          </a:blipFill>
          <a:ln>
            <a:noFill/>
          </a:ln>
        </p:spPr>
        <p:txBody>
          <a:bodyPr spcFirstLastPara="1" wrap="square" lIns="90000" tIns="45000" rIns="90000" bIns="45000" anchor="t" anchorCtr="0">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 name="Google Shape;137;p2"/>
          <p:cNvSpPr/>
          <p:nvPr/>
        </p:nvSpPr>
        <p:spPr>
          <a:xfrm>
            <a:off x="7056720" y="1922760"/>
            <a:ext cx="1225440" cy="1440360"/>
          </a:xfrm>
          <a:prstGeom prst="roundRect">
            <a:avLst>
              <a:gd name="adj" fmla="val 16667"/>
            </a:avLst>
          </a:prstGeom>
          <a:blipFill rotWithShape="1">
            <a:blip r:embed="rId6">
              <a:alphaModFix/>
            </a:blip>
            <a:stretch>
              <a:fillRect/>
            </a:stretch>
          </a:blipFill>
          <a:ln>
            <a:noFill/>
          </a:ln>
        </p:spPr>
        <p:txBody>
          <a:bodyPr spcFirstLastPara="1" wrap="square" lIns="90000" tIns="45000" rIns="90000" bIns="45000" anchor="t" anchorCtr="0">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 name="Google Shape;138;p2"/>
          <p:cNvSpPr/>
          <p:nvPr/>
        </p:nvSpPr>
        <p:spPr>
          <a:xfrm>
            <a:off x="1494360" y="3320280"/>
            <a:ext cx="1367640" cy="515880"/>
          </a:xfrm>
          <a:prstGeom prst="rect">
            <a:avLst/>
          </a:prstGeom>
          <a:solidFill>
            <a:schemeClr val="lt2"/>
          </a:solid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pt-BR" sz="1400" b="0" strike="noStrike">
                <a:solidFill>
                  <a:srgbClr val="000000"/>
                </a:solidFill>
                <a:latin typeface="Twentieth Century"/>
                <a:ea typeface="Twentieth Century"/>
                <a:cs typeface="Twentieth Century"/>
                <a:sym typeface="Twentieth Century"/>
              </a:rPr>
              <a:t>Laís</a:t>
            </a:r>
            <a:endParaRPr sz="1400" b="0" strike="noStrik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pt-BR" sz="1400" b="0" strike="noStrike">
                <a:solidFill>
                  <a:srgbClr val="000000"/>
                </a:solidFill>
                <a:latin typeface="Twentieth Century"/>
                <a:ea typeface="Twentieth Century"/>
                <a:cs typeface="Twentieth Century"/>
                <a:sym typeface="Twentieth Century"/>
              </a:rPr>
              <a:t>Lima</a:t>
            </a:r>
            <a:endParaRPr sz="1400" b="0" strike="noStrike">
              <a:solidFill>
                <a:srgbClr val="000000"/>
              </a:solidFill>
              <a:latin typeface="Arial"/>
              <a:ea typeface="Arial"/>
              <a:cs typeface="Arial"/>
              <a:sym typeface="Arial"/>
            </a:endParaRPr>
          </a:p>
        </p:txBody>
      </p:sp>
      <p:sp>
        <p:nvSpPr>
          <p:cNvPr id="139" name="Google Shape;139;p2"/>
          <p:cNvSpPr/>
          <p:nvPr/>
        </p:nvSpPr>
        <p:spPr>
          <a:xfrm>
            <a:off x="2860200" y="3296880"/>
            <a:ext cx="1295640" cy="515880"/>
          </a:xfrm>
          <a:prstGeom prst="rect">
            <a:avLst/>
          </a:prstGeom>
          <a:solidFill>
            <a:schemeClr val="lt2"/>
          </a:solid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pt-BR" sz="1400" b="0" strike="noStrike">
                <a:solidFill>
                  <a:srgbClr val="000000"/>
                </a:solidFill>
                <a:latin typeface="Twentieth Century"/>
                <a:ea typeface="Twentieth Century"/>
                <a:cs typeface="Twentieth Century"/>
                <a:sym typeface="Twentieth Century"/>
              </a:rPr>
              <a:t>Geovane Gomes</a:t>
            </a:r>
            <a:endParaRPr sz="1400" b="0" strike="noStrike">
              <a:solidFill>
                <a:srgbClr val="000000"/>
              </a:solidFill>
              <a:latin typeface="Arial"/>
              <a:ea typeface="Arial"/>
              <a:cs typeface="Arial"/>
              <a:sym typeface="Arial"/>
            </a:endParaRPr>
          </a:p>
        </p:txBody>
      </p:sp>
      <p:sp>
        <p:nvSpPr>
          <p:cNvPr id="140" name="Google Shape;140;p2"/>
          <p:cNvSpPr/>
          <p:nvPr/>
        </p:nvSpPr>
        <p:spPr>
          <a:xfrm>
            <a:off x="4284720" y="3333600"/>
            <a:ext cx="1223640" cy="515880"/>
          </a:xfrm>
          <a:prstGeom prst="rect">
            <a:avLst/>
          </a:prstGeom>
          <a:solidFill>
            <a:schemeClr val="lt2"/>
          </a:solid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pt-BR" sz="1400" b="0" strike="noStrike">
                <a:solidFill>
                  <a:srgbClr val="000000"/>
                </a:solidFill>
                <a:latin typeface="Twentieth Century"/>
                <a:ea typeface="Twentieth Century"/>
                <a:cs typeface="Twentieth Century"/>
                <a:sym typeface="Twentieth Century"/>
              </a:rPr>
              <a:t>Sabrina Andrade</a:t>
            </a:r>
            <a:endParaRPr sz="1400" b="0" strike="noStrike">
              <a:solidFill>
                <a:srgbClr val="000000"/>
              </a:solidFill>
              <a:latin typeface="Arial"/>
              <a:ea typeface="Arial"/>
              <a:cs typeface="Arial"/>
              <a:sym typeface="Arial"/>
            </a:endParaRPr>
          </a:p>
        </p:txBody>
      </p:sp>
      <p:sp>
        <p:nvSpPr>
          <p:cNvPr id="141" name="Google Shape;141;p2"/>
          <p:cNvSpPr/>
          <p:nvPr/>
        </p:nvSpPr>
        <p:spPr>
          <a:xfrm>
            <a:off x="5541480" y="3333600"/>
            <a:ext cx="1295640" cy="515880"/>
          </a:xfrm>
          <a:prstGeom prst="rect">
            <a:avLst/>
          </a:prstGeom>
          <a:solidFill>
            <a:schemeClr val="lt2"/>
          </a:solid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pt-BR" sz="1400" b="0" strike="noStrike">
                <a:solidFill>
                  <a:srgbClr val="000000"/>
                </a:solidFill>
                <a:latin typeface="Twentieth Century"/>
                <a:ea typeface="Twentieth Century"/>
                <a:cs typeface="Twentieth Century"/>
                <a:sym typeface="Twentieth Century"/>
              </a:rPr>
              <a:t>Werlon</a:t>
            </a:r>
            <a:endParaRPr sz="1400" b="0" strike="noStrik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pt-BR" sz="1400" b="0" strike="noStrike">
                <a:solidFill>
                  <a:srgbClr val="000000"/>
                </a:solidFill>
                <a:latin typeface="Twentieth Century"/>
                <a:ea typeface="Twentieth Century"/>
                <a:cs typeface="Twentieth Century"/>
                <a:sym typeface="Twentieth Century"/>
              </a:rPr>
              <a:t>Oliveira</a:t>
            </a:r>
            <a:endParaRPr sz="1400" b="0" strike="noStrike">
              <a:solidFill>
                <a:srgbClr val="000000"/>
              </a:solidFill>
              <a:latin typeface="Arial"/>
              <a:ea typeface="Arial"/>
              <a:cs typeface="Arial"/>
              <a:sym typeface="Arial"/>
            </a:endParaRPr>
          </a:p>
        </p:txBody>
      </p:sp>
      <p:sp>
        <p:nvSpPr>
          <p:cNvPr id="142" name="Google Shape;142;p2"/>
          <p:cNvSpPr/>
          <p:nvPr/>
        </p:nvSpPr>
        <p:spPr>
          <a:xfrm>
            <a:off x="7023600" y="3363120"/>
            <a:ext cx="1258560" cy="515880"/>
          </a:xfrm>
          <a:prstGeom prst="rect">
            <a:avLst/>
          </a:prstGeom>
          <a:solidFill>
            <a:schemeClr val="lt2"/>
          </a:solid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pt-BR" sz="1400" b="0" strike="noStrike">
                <a:solidFill>
                  <a:srgbClr val="000000"/>
                </a:solidFill>
                <a:latin typeface="Twentieth Century"/>
                <a:ea typeface="Twentieth Century"/>
                <a:cs typeface="Twentieth Century"/>
                <a:sym typeface="Twentieth Century"/>
              </a:rPr>
              <a:t>Kênia</a:t>
            </a:r>
            <a:endParaRPr sz="1400" b="0" strike="noStrik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pt-BR" sz="1400" b="0" strike="noStrike">
                <a:solidFill>
                  <a:srgbClr val="000000"/>
                </a:solidFill>
                <a:latin typeface="Twentieth Century"/>
                <a:ea typeface="Twentieth Century"/>
                <a:cs typeface="Twentieth Century"/>
                <a:sym typeface="Twentieth Century"/>
              </a:rPr>
              <a:t>Cunha</a:t>
            </a:r>
            <a:endParaRPr sz="1400" b="0" strike="noStrike">
              <a:solidFill>
                <a:srgbClr val="000000"/>
              </a:solidFill>
              <a:latin typeface="Arial"/>
              <a:ea typeface="Arial"/>
              <a:cs typeface="Arial"/>
              <a:sym typeface="Arial"/>
            </a:endParaRPr>
          </a:p>
        </p:txBody>
      </p:sp>
      <p:pic>
        <p:nvPicPr>
          <p:cNvPr id="143" name="Google Shape;143;p2"/>
          <p:cNvPicPr preferRelativeResize="0"/>
          <p:nvPr/>
        </p:nvPicPr>
        <p:blipFill rotWithShape="1">
          <a:blip r:embed="rId7">
            <a:alphaModFix/>
          </a:blip>
          <a:srcRect/>
          <a:stretch/>
        </p:blipFill>
        <p:spPr>
          <a:xfrm rot="-7800">
            <a:off x="1477289" y="1878120"/>
            <a:ext cx="1224000" cy="1440721"/>
          </a:xfrm>
          <a:prstGeom prst="roundRect">
            <a:avLst/>
          </a:prstGeom>
          <a:noFill/>
          <a:ln>
            <a:noFill/>
          </a:ln>
        </p:spPr>
      </p:pic>
      <p:sp>
        <p:nvSpPr>
          <p:cNvPr id="144" name="Google Shape;144;p2"/>
          <p:cNvSpPr/>
          <p:nvPr/>
        </p:nvSpPr>
        <p:spPr>
          <a:xfrm rot="10800000">
            <a:off x="8352360" y="1080000"/>
            <a:ext cx="791640" cy="3060000"/>
          </a:xfrm>
          <a:prstGeom prst="flowChartDelay">
            <a:avLst/>
          </a:prstGeom>
          <a:solidFill>
            <a:srgbClr val="006666"/>
          </a:solidFill>
          <a:ln>
            <a:noFill/>
          </a:ln>
        </p:spPr>
        <p:txBody>
          <a:bodyPr spcFirstLastPara="1" wrap="square" lIns="90000" tIns="45000" rIns="90000" bIns="45000" anchor="ctr" anchorCtr="0">
            <a:noAutofit/>
          </a:bodyPr>
          <a:lstStyle/>
          <a:p>
            <a:pPr marL="0" marR="0" lvl="0" indent="0" algn="l" rtl="0">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145" name="Google Shape;145;p2"/>
          <p:cNvSpPr txBox="1"/>
          <p:nvPr/>
        </p:nvSpPr>
        <p:spPr>
          <a:xfrm rot="-5427000">
            <a:off x="7758720" y="2364480"/>
            <a:ext cx="1980000" cy="48672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pt-BR" sz="2800" b="0" strike="noStrike">
                <a:solidFill>
                  <a:srgbClr val="EEECE1"/>
                </a:solidFill>
                <a:latin typeface="Twentieth Century"/>
                <a:ea typeface="Twentieth Century"/>
                <a:cs typeface="Twentieth Century"/>
                <a:sym typeface="Twentieth Century"/>
              </a:rPr>
              <a:t>Introdução</a:t>
            </a:r>
            <a:endParaRPr sz="2800" b="0" strike="noStrike">
              <a:solidFill>
                <a:srgbClr val="000000"/>
              </a:solidFill>
              <a:latin typeface="Arial"/>
              <a:ea typeface="Arial"/>
              <a:cs typeface="Arial"/>
              <a:sym typeface="Aria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fade">
                                      <p:cBhvr>
                                        <p:cTn id="7"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grpSp>
        <p:nvGrpSpPr>
          <p:cNvPr id="150" name="Google Shape;150;p3"/>
          <p:cNvGrpSpPr/>
          <p:nvPr/>
        </p:nvGrpSpPr>
        <p:grpSpPr>
          <a:xfrm>
            <a:off x="-7877880" y="-37800"/>
            <a:ext cx="9231840" cy="5193360"/>
            <a:chOff x="-7877880" y="-37800"/>
            <a:chExt cx="9231840" cy="5193360"/>
          </a:xfrm>
        </p:grpSpPr>
        <p:sp>
          <p:nvSpPr>
            <p:cNvPr id="151" name="Google Shape;151;p3"/>
            <p:cNvSpPr/>
            <p:nvPr/>
          </p:nvSpPr>
          <p:spPr>
            <a:xfrm>
              <a:off x="-7877880" y="-37800"/>
              <a:ext cx="9231480" cy="5193360"/>
            </a:xfrm>
            <a:prstGeom prst="rect">
              <a:avLst/>
            </a:prstGeom>
            <a:solidFill>
              <a:schemeClr val="lt2"/>
            </a:solidFill>
            <a:ln>
              <a:noFill/>
            </a:ln>
            <a:effectLst>
              <a:outerShdw blurRad="254160" dist="190440" algn="l" rotWithShape="0">
                <a:srgbClr val="000000">
                  <a:alpha val="40000"/>
                </a:srgbClr>
              </a:outerShdw>
            </a:effectLst>
          </p:spPr>
          <p:txBody>
            <a:bodyPr spcFirstLastPara="1" wrap="square" lIns="90000" tIns="45000" rIns="90000" bIns="45000" anchor="ctr" anchorCtr="0">
              <a:noAutofit/>
            </a:bodyPr>
            <a:lstStyle/>
            <a:p>
              <a:pPr marL="0" marR="0" lvl="0" indent="0" algn="l" rtl="0">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152" name="Google Shape;152;p3"/>
            <p:cNvSpPr/>
            <p:nvPr/>
          </p:nvSpPr>
          <p:spPr>
            <a:xfrm rot="10800000">
              <a:off x="554760" y="870840"/>
              <a:ext cx="799200" cy="3115080"/>
            </a:xfrm>
            <a:prstGeom prst="flowChartDelay">
              <a:avLst/>
            </a:prstGeom>
            <a:solidFill>
              <a:srgbClr val="339966"/>
            </a:solidFill>
            <a:ln>
              <a:noFill/>
            </a:ln>
          </p:spPr>
          <p:txBody>
            <a:bodyPr spcFirstLastPara="1" wrap="square" lIns="90000" tIns="45000" rIns="90000" bIns="45000" anchor="ctr" anchorCtr="0">
              <a:noAutofit/>
            </a:bodyPr>
            <a:lstStyle/>
            <a:p>
              <a:pPr marL="0" marR="0" lvl="0" indent="0" algn="l" rtl="0">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153" name="Google Shape;153;p3"/>
            <p:cNvSpPr/>
            <p:nvPr/>
          </p:nvSpPr>
          <p:spPr>
            <a:xfrm rot="-5400000">
              <a:off x="-475920" y="2226240"/>
              <a:ext cx="2991960" cy="51624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pt-BR" sz="2800" b="0" strike="noStrike">
                  <a:solidFill>
                    <a:srgbClr val="EEECE1"/>
                  </a:solidFill>
                  <a:latin typeface="Twentieth Century"/>
                  <a:ea typeface="Twentieth Century"/>
                  <a:cs typeface="Twentieth Century"/>
                  <a:sym typeface="Twentieth Century"/>
                </a:rPr>
                <a:t>Desenvolvimento</a:t>
              </a:r>
              <a:endParaRPr sz="2800" b="0" strike="noStrike">
                <a:solidFill>
                  <a:srgbClr val="000000"/>
                </a:solidFill>
                <a:latin typeface="Arial"/>
                <a:ea typeface="Arial"/>
                <a:cs typeface="Arial"/>
                <a:sym typeface="Arial"/>
              </a:endParaRPr>
            </a:p>
          </p:txBody>
        </p:sp>
      </p:grpSp>
      <p:grpSp>
        <p:nvGrpSpPr>
          <p:cNvPr id="154" name="Google Shape;154;p3"/>
          <p:cNvGrpSpPr/>
          <p:nvPr/>
        </p:nvGrpSpPr>
        <p:grpSpPr>
          <a:xfrm>
            <a:off x="-8917920" y="-66600"/>
            <a:ext cx="9551160" cy="5221080"/>
            <a:chOff x="-8917920" y="-66600"/>
            <a:chExt cx="9551160" cy="5221080"/>
          </a:xfrm>
        </p:grpSpPr>
        <p:sp>
          <p:nvSpPr>
            <p:cNvPr id="155" name="Google Shape;155;p3"/>
            <p:cNvSpPr/>
            <p:nvPr/>
          </p:nvSpPr>
          <p:spPr>
            <a:xfrm>
              <a:off x="-8917920" y="-66600"/>
              <a:ext cx="9550800" cy="5221080"/>
            </a:xfrm>
            <a:prstGeom prst="rect">
              <a:avLst/>
            </a:prstGeom>
            <a:solidFill>
              <a:schemeClr val="lt2"/>
            </a:solidFill>
            <a:ln>
              <a:noFill/>
            </a:ln>
            <a:effectLst>
              <a:outerShdw blurRad="254160" dist="190440" algn="l" rotWithShape="0">
                <a:srgbClr val="000000">
                  <a:alpha val="40000"/>
                </a:srgbClr>
              </a:outerShdw>
            </a:effectLst>
          </p:spPr>
          <p:txBody>
            <a:bodyPr spcFirstLastPara="1" wrap="square" lIns="90000" tIns="45000" rIns="90000" bIns="45000" anchor="ctr" anchorCtr="0">
              <a:noAutofit/>
            </a:bodyPr>
            <a:lstStyle/>
            <a:p>
              <a:pPr marL="0" marR="0" lvl="0" indent="0" algn="l" rtl="0">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156" name="Google Shape;156;p3"/>
            <p:cNvSpPr/>
            <p:nvPr/>
          </p:nvSpPr>
          <p:spPr>
            <a:xfrm rot="10800000">
              <a:off x="-193320" y="844920"/>
              <a:ext cx="826560" cy="3108240"/>
            </a:xfrm>
            <a:prstGeom prst="flowChartDelay">
              <a:avLst/>
            </a:prstGeom>
            <a:solidFill>
              <a:srgbClr val="FF9933"/>
            </a:solidFill>
            <a:ln>
              <a:noFill/>
            </a:ln>
          </p:spPr>
          <p:txBody>
            <a:bodyPr spcFirstLastPara="1" wrap="square" lIns="90000" tIns="45000" rIns="90000" bIns="45000" anchor="ctr" anchorCtr="0">
              <a:noAutofit/>
            </a:bodyPr>
            <a:lstStyle/>
            <a:p>
              <a:pPr marL="0" marR="0" lvl="0" indent="0" algn="l" rtl="0">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157" name="Google Shape;157;p3"/>
            <p:cNvSpPr/>
            <p:nvPr/>
          </p:nvSpPr>
          <p:spPr>
            <a:xfrm rot="-5400000">
              <a:off x="-881640" y="2288520"/>
              <a:ext cx="2320560" cy="51696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pt-BR" sz="2800" b="0" strike="noStrike">
                  <a:solidFill>
                    <a:srgbClr val="EEECE1"/>
                  </a:solidFill>
                  <a:latin typeface="Twentieth Century"/>
                  <a:ea typeface="Twentieth Century"/>
                  <a:cs typeface="Twentieth Century"/>
                  <a:sym typeface="Twentieth Century"/>
                </a:rPr>
                <a:t>Resultado</a:t>
              </a:r>
              <a:endParaRPr sz="2800" b="0" strike="noStrike">
                <a:solidFill>
                  <a:srgbClr val="000000"/>
                </a:solidFill>
                <a:latin typeface="Arial"/>
                <a:ea typeface="Arial"/>
                <a:cs typeface="Arial"/>
                <a:sym typeface="Arial"/>
              </a:endParaRPr>
            </a:p>
          </p:txBody>
        </p:sp>
      </p:grpSp>
      <p:sp>
        <p:nvSpPr>
          <p:cNvPr id="158" name="Google Shape;158;p3"/>
          <p:cNvSpPr/>
          <p:nvPr/>
        </p:nvSpPr>
        <p:spPr>
          <a:xfrm>
            <a:off x="1692360" y="1834375"/>
            <a:ext cx="6660000" cy="1551300"/>
          </a:xfrm>
          <a:prstGeom prst="rect">
            <a:avLst/>
          </a:prstGeom>
          <a:solidFill>
            <a:schemeClr val="lt2"/>
          </a:solid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pt-BR" sz="2400" b="0" strike="noStrike">
                <a:solidFill>
                  <a:srgbClr val="000000"/>
                </a:solidFill>
                <a:latin typeface="Twentieth Century"/>
                <a:ea typeface="Twentieth Century"/>
                <a:cs typeface="Twentieth Century"/>
                <a:sym typeface="Twentieth Century"/>
              </a:rPr>
              <a:t>Parceiro</a:t>
            </a:r>
            <a:endParaRPr sz="2400" b="0" strike="noStrik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sz="2400" b="0" strike="noStrik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pt-BR" sz="1200" b="0" strike="noStrike">
                <a:solidFill>
                  <a:srgbClr val="000000"/>
                </a:solidFill>
                <a:latin typeface="Twentieth Century"/>
                <a:ea typeface="Twentieth Century"/>
                <a:cs typeface="Twentieth Century"/>
                <a:sym typeface="Twentieth Century"/>
              </a:rPr>
              <a:t>Empresa do ramo de agronegócio sediada no interior de Minas Gerais. Ela atua na armazenagem e comércio de grãos, com foco na exportação. A empresa possui filiais em várias localidades e enfrentam desafios relacionados ao acompanhamento e registro de negociações, devido a falta de uma solução digital eficaz.</a:t>
            </a:r>
            <a:endParaRPr sz="1200" b="0" strike="noStrike">
              <a:solidFill>
                <a:srgbClr val="000000"/>
              </a:solidFill>
              <a:latin typeface="Arial"/>
              <a:ea typeface="Arial"/>
              <a:cs typeface="Arial"/>
              <a:sym typeface="Arial"/>
            </a:endParaRPr>
          </a:p>
        </p:txBody>
      </p:sp>
      <p:sp>
        <p:nvSpPr>
          <p:cNvPr id="159" name="Google Shape;159;p3"/>
          <p:cNvSpPr/>
          <p:nvPr/>
        </p:nvSpPr>
        <p:spPr>
          <a:xfrm rot="10800000">
            <a:off x="8352360" y="1080000"/>
            <a:ext cx="791640" cy="3060000"/>
          </a:xfrm>
          <a:prstGeom prst="flowChartDelay">
            <a:avLst/>
          </a:prstGeom>
          <a:solidFill>
            <a:srgbClr val="006666"/>
          </a:solidFill>
          <a:ln>
            <a:noFill/>
          </a:ln>
        </p:spPr>
        <p:txBody>
          <a:bodyPr spcFirstLastPara="1" wrap="square" lIns="90000" tIns="45000" rIns="90000" bIns="45000" anchor="ctr" anchorCtr="0">
            <a:noAutofit/>
          </a:bodyPr>
          <a:lstStyle/>
          <a:p>
            <a:pPr marL="0" marR="0" lvl="0" indent="0" algn="l" rtl="0">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160" name="Google Shape;160;p3"/>
          <p:cNvSpPr txBox="1"/>
          <p:nvPr/>
        </p:nvSpPr>
        <p:spPr>
          <a:xfrm rot="-5427000">
            <a:off x="7758720" y="2364480"/>
            <a:ext cx="1980000" cy="48672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pt-BR" sz="2800" b="0" strike="noStrike">
                <a:solidFill>
                  <a:srgbClr val="EEECE1"/>
                </a:solidFill>
                <a:latin typeface="Twentieth Century"/>
                <a:ea typeface="Twentieth Century"/>
                <a:cs typeface="Twentieth Century"/>
                <a:sym typeface="Twentieth Century"/>
              </a:rPr>
              <a:t>Introdução</a:t>
            </a:r>
            <a:endParaRPr sz="2800" b="0" strike="noStrike">
              <a:solidFill>
                <a:srgbClr val="000000"/>
              </a:solidFill>
              <a:latin typeface="Arial"/>
              <a:ea typeface="Arial"/>
              <a:cs typeface="Arial"/>
              <a:sym typeface="Arial"/>
            </a:endParaRP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grpSp>
        <p:nvGrpSpPr>
          <p:cNvPr id="166" name="Google Shape;166;p4"/>
          <p:cNvGrpSpPr/>
          <p:nvPr/>
        </p:nvGrpSpPr>
        <p:grpSpPr>
          <a:xfrm>
            <a:off x="18720" y="15120"/>
            <a:ext cx="9144000" cy="5143320"/>
            <a:chOff x="18720" y="15120"/>
            <a:chExt cx="9144000" cy="5143320"/>
          </a:xfrm>
        </p:grpSpPr>
        <p:sp>
          <p:nvSpPr>
            <p:cNvPr id="167" name="Google Shape;167;p4"/>
            <p:cNvSpPr/>
            <p:nvPr/>
          </p:nvSpPr>
          <p:spPr>
            <a:xfrm>
              <a:off x="18720" y="15120"/>
              <a:ext cx="9143640" cy="5143320"/>
            </a:xfrm>
            <a:prstGeom prst="rect">
              <a:avLst/>
            </a:prstGeom>
            <a:solidFill>
              <a:schemeClr val="lt2"/>
            </a:solidFill>
            <a:ln>
              <a:noFill/>
            </a:ln>
            <a:effectLst>
              <a:outerShdw blurRad="254160" dist="190440" algn="l" rotWithShape="0">
                <a:srgbClr val="000000">
                  <a:alpha val="40000"/>
                </a:srgbClr>
              </a:outerShdw>
            </a:effectLst>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168" name="Google Shape;168;p4"/>
            <p:cNvSpPr/>
            <p:nvPr/>
          </p:nvSpPr>
          <p:spPr>
            <a:xfrm rot="10800000">
              <a:off x="8371080" y="1146960"/>
              <a:ext cx="791640" cy="2880000"/>
            </a:xfrm>
            <a:prstGeom prst="flowChartDelay">
              <a:avLst/>
            </a:prstGeom>
            <a:solidFill>
              <a:srgbClr val="006666"/>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169" name="Google Shape;169;p4"/>
            <p:cNvSpPr/>
            <p:nvPr/>
          </p:nvSpPr>
          <p:spPr>
            <a:xfrm rot="-5400000">
              <a:off x="7754400" y="2328840"/>
              <a:ext cx="2160000" cy="51624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pt-BR" sz="2800" b="0" strike="noStrike">
                  <a:solidFill>
                    <a:srgbClr val="EEECE1"/>
                  </a:solidFill>
                  <a:latin typeface="Twentieth Century"/>
                  <a:ea typeface="Twentieth Century"/>
                  <a:cs typeface="Twentieth Century"/>
                  <a:sym typeface="Twentieth Century"/>
                </a:rPr>
                <a:t>Introdução</a:t>
              </a:r>
              <a:endParaRPr sz="2800" b="0" strike="noStrike">
                <a:solidFill>
                  <a:srgbClr val="000000"/>
                </a:solidFill>
                <a:latin typeface="Arial"/>
                <a:ea typeface="Arial"/>
                <a:cs typeface="Arial"/>
                <a:sym typeface="Arial"/>
              </a:endParaRPr>
            </a:p>
          </p:txBody>
        </p:sp>
      </p:grpSp>
      <p:grpSp>
        <p:nvGrpSpPr>
          <p:cNvPr id="170" name="Google Shape;170;p4"/>
          <p:cNvGrpSpPr/>
          <p:nvPr/>
        </p:nvGrpSpPr>
        <p:grpSpPr>
          <a:xfrm>
            <a:off x="-8060400" y="-37800"/>
            <a:ext cx="9424080" cy="5210280"/>
            <a:chOff x="-8060400" y="-37800"/>
            <a:chExt cx="9424080" cy="5210280"/>
          </a:xfrm>
        </p:grpSpPr>
        <p:sp>
          <p:nvSpPr>
            <p:cNvPr id="171" name="Google Shape;171;p4"/>
            <p:cNvSpPr/>
            <p:nvPr/>
          </p:nvSpPr>
          <p:spPr>
            <a:xfrm>
              <a:off x="-8060400" y="-28080"/>
              <a:ext cx="9245520" cy="5200560"/>
            </a:xfrm>
            <a:prstGeom prst="rect">
              <a:avLst/>
            </a:prstGeom>
            <a:solidFill>
              <a:schemeClr val="lt2"/>
            </a:solidFill>
            <a:ln>
              <a:noFill/>
            </a:ln>
            <a:effectLst>
              <a:outerShdw blurRad="254160" dist="190440" algn="l" rotWithShape="0">
                <a:srgbClr val="000000">
                  <a:alpha val="40000"/>
                </a:srgbClr>
              </a:outerShdw>
            </a:effectLst>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172" name="Google Shape;172;p4"/>
            <p:cNvSpPr/>
            <p:nvPr/>
          </p:nvSpPr>
          <p:spPr>
            <a:xfrm rot="10800000">
              <a:off x="384840" y="1116360"/>
              <a:ext cx="800640" cy="3041640"/>
            </a:xfrm>
            <a:prstGeom prst="flowChartDelay">
              <a:avLst/>
            </a:prstGeom>
            <a:solidFill>
              <a:srgbClr val="339966"/>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173" name="Google Shape;173;p4"/>
            <p:cNvSpPr/>
            <p:nvPr/>
          </p:nvSpPr>
          <p:spPr>
            <a:xfrm rot="-5400000">
              <a:off x="-602280" y="2310840"/>
              <a:ext cx="2912040" cy="5227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74" name="Google Shape;174;p4"/>
            <p:cNvGrpSpPr/>
            <p:nvPr/>
          </p:nvGrpSpPr>
          <p:grpSpPr>
            <a:xfrm>
              <a:off x="-7868880" y="-37800"/>
              <a:ext cx="9232560" cy="5200560"/>
              <a:chOff x="-7868880" y="-37800"/>
              <a:chExt cx="9232560" cy="5200560"/>
            </a:xfrm>
          </p:grpSpPr>
          <p:sp>
            <p:nvSpPr>
              <p:cNvPr id="175" name="Google Shape;175;p4"/>
              <p:cNvSpPr/>
              <p:nvPr/>
            </p:nvSpPr>
            <p:spPr>
              <a:xfrm>
                <a:off x="-7868880" y="-37800"/>
                <a:ext cx="9232200" cy="5200560"/>
              </a:xfrm>
              <a:prstGeom prst="rect">
                <a:avLst/>
              </a:prstGeom>
              <a:solidFill>
                <a:schemeClr val="lt2"/>
              </a:solidFill>
              <a:ln>
                <a:noFill/>
              </a:ln>
              <a:effectLst>
                <a:outerShdw blurRad="254160" dist="190440" algn="l" rotWithShape="0">
                  <a:srgbClr val="000000">
                    <a:alpha val="40000"/>
                  </a:srgbClr>
                </a:outerShdw>
              </a:effectLst>
            </p:spPr>
            <p:txBody>
              <a:bodyPr spcFirstLastPara="1" wrap="square" lIns="90000" tIns="45000" rIns="90000" bIns="45000" anchor="ctr" anchorCtr="0">
                <a:noAutofit/>
              </a:bodyPr>
              <a:lstStyle/>
              <a:p>
                <a:pPr marL="0" marR="0" lvl="0" indent="0" algn="l" rtl="0">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176" name="Google Shape;176;p4"/>
              <p:cNvSpPr/>
              <p:nvPr/>
            </p:nvSpPr>
            <p:spPr>
              <a:xfrm rot="10800000">
                <a:off x="564480" y="995760"/>
                <a:ext cx="799200" cy="2991600"/>
              </a:xfrm>
              <a:prstGeom prst="flowChartDelay">
                <a:avLst/>
              </a:prstGeom>
              <a:solidFill>
                <a:srgbClr val="339966"/>
              </a:solidFill>
              <a:ln>
                <a:noFill/>
              </a:ln>
            </p:spPr>
            <p:txBody>
              <a:bodyPr spcFirstLastPara="1" wrap="square" lIns="90000" tIns="45000" rIns="90000" bIns="45000" anchor="ctr" anchorCtr="0">
                <a:noAutofit/>
              </a:bodyPr>
              <a:lstStyle/>
              <a:p>
                <a:pPr marL="0" marR="0" lvl="0" indent="0" algn="l" rtl="0">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177" name="Google Shape;177;p4"/>
              <p:cNvSpPr/>
              <p:nvPr/>
            </p:nvSpPr>
            <p:spPr>
              <a:xfrm rot="-5400000">
                <a:off x="-465480" y="2233080"/>
                <a:ext cx="2991600" cy="51696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pt-BR" sz="2800" b="0" strike="noStrike">
                    <a:solidFill>
                      <a:srgbClr val="EEECE1"/>
                    </a:solidFill>
                    <a:latin typeface="Twentieth Century"/>
                    <a:ea typeface="Twentieth Century"/>
                    <a:cs typeface="Twentieth Century"/>
                    <a:sym typeface="Twentieth Century"/>
                  </a:rPr>
                  <a:t>Desenvolvimento</a:t>
                </a:r>
                <a:endParaRPr sz="2800" b="0" strike="noStrike">
                  <a:solidFill>
                    <a:srgbClr val="000000"/>
                  </a:solidFill>
                  <a:latin typeface="Arial"/>
                  <a:ea typeface="Arial"/>
                  <a:cs typeface="Arial"/>
                  <a:sym typeface="Arial"/>
                </a:endParaRPr>
              </a:p>
            </p:txBody>
          </p:sp>
        </p:grpSp>
      </p:grpSp>
      <p:grpSp>
        <p:nvGrpSpPr>
          <p:cNvPr id="178" name="Google Shape;178;p4"/>
          <p:cNvGrpSpPr/>
          <p:nvPr/>
        </p:nvGrpSpPr>
        <p:grpSpPr>
          <a:xfrm>
            <a:off x="-8540280" y="-37800"/>
            <a:ext cx="9211680" cy="5181480"/>
            <a:chOff x="-8540280" y="-37800"/>
            <a:chExt cx="9211680" cy="5181480"/>
          </a:xfrm>
        </p:grpSpPr>
        <p:sp>
          <p:nvSpPr>
            <p:cNvPr id="179" name="Google Shape;179;p4"/>
            <p:cNvSpPr/>
            <p:nvPr/>
          </p:nvSpPr>
          <p:spPr>
            <a:xfrm>
              <a:off x="-8540280" y="-37800"/>
              <a:ext cx="9211320" cy="5181480"/>
            </a:xfrm>
            <a:prstGeom prst="rect">
              <a:avLst/>
            </a:prstGeom>
            <a:solidFill>
              <a:schemeClr val="lt2"/>
            </a:solidFill>
            <a:ln>
              <a:noFill/>
            </a:ln>
            <a:effectLst>
              <a:outerShdw blurRad="254160" dist="190440" algn="l" rotWithShape="0">
                <a:srgbClr val="000000">
                  <a:alpha val="40000"/>
                </a:srgbClr>
              </a:outerShdw>
            </a:effectLst>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180" name="Google Shape;180;p4"/>
            <p:cNvSpPr/>
            <p:nvPr/>
          </p:nvSpPr>
          <p:spPr>
            <a:xfrm rot="10800000">
              <a:off x="-126000" y="1001160"/>
              <a:ext cx="797400" cy="2945520"/>
            </a:xfrm>
            <a:prstGeom prst="flowChartDelay">
              <a:avLst/>
            </a:prstGeom>
            <a:solidFill>
              <a:srgbClr val="FF9933"/>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181" name="Google Shape;181;p4"/>
            <p:cNvSpPr/>
            <p:nvPr/>
          </p:nvSpPr>
          <p:spPr>
            <a:xfrm rot="-5400000">
              <a:off x="-702360" y="2284560"/>
              <a:ext cx="2176200" cy="51696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pt-BR" sz="2800" b="0" strike="noStrike">
                  <a:solidFill>
                    <a:srgbClr val="EEECE1"/>
                  </a:solidFill>
                  <a:latin typeface="Twentieth Century"/>
                  <a:ea typeface="Twentieth Century"/>
                  <a:cs typeface="Twentieth Century"/>
                  <a:sym typeface="Twentieth Century"/>
                </a:rPr>
                <a:t>Resultado</a:t>
              </a:r>
              <a:endParaRPr sz="2800" b="0" strike="noStrike">
                <a:solidFill>
                  <a:srgbClr val="000000"/>
                </a:solidFill>
                <a:latin typeface="Arial"/>
                <a:ea typeface="Arial"/>
                <a:cs typeface="Arial"/>
                <a:sym typeface="Arial"/>
              </a:endParaRPr>
            </a:p>
          </p:txBody>
        </p:sp>
      </p:grpSp>
      <p:sp>
        <p:nvSpPr>
          <p:cNvPr id="182" name="Google Shape;182;p4"/>
          <p:cNvSpPr/>
          <p:nvPr/>
        </p:nvSpPr>
        <p:spPr>
          <a:xfrm>
            <a:off x="1499380" y="485095"/>
            <a:ext cx="6840000" cy="4445700"/>
          </a:xfrm>
          <a:prstGeom prst="rect">
            <a:avLst/>
          </a:prstGeom>
          <a:solidFill>
            <a:schemeClr val="lt2"/>
          </a:solidFill>
          <a:ln>
            <a:noFill/>
          </a:ln>
        </p:spPr>
        <p:txBody>
          <a:bodyPr spcFirstLastPara="1" wrap="square" lIns="90000" tIns="45000" rIns="90000" bIns="45000" anchor="t" anchorCtr="0">
            <a:spAutoFit/>
          </a:bodyPr>
          <a:lstStyle/>
          <a:p>
            <a:pPr marL="0" marR="0" lvl="0" indent="0" algn="just" rtl="0">
              <a:lnSpc>
                <a:spcPct val="100000"/>
              </a:lnSpc>
              <a:spcBef>
                <a:spcPts val="0"/>
              </a:spcBef>
              <a:spcAft>
                <a:spcPts val="0"/>
              </a:spcAft>
              <a:buNone/>
            </a:pPr>
            <a:r>
              <a:rPr lang="pt-BR" sz="1300" b="1" strike="noStrike">
                <a:solidFill>
                  <a:srgbClr val="000000"/>
                </a:solidFill>
                <a:latin typeface="Twentieth Century"/>
                <a:ea typeface="Twentieth Century"/>
                <a:cs typeface="Twentieth Century"/>
                <a:sym typeface="Twentieth Century"/>
              </a:rPr>
              <a:t>Objetivo geral:</a:t>
            </a:r>
            <a:endParaRPr sz="1300" b="0" strike="noStrike">
              <a:solidFill>
                <a:srgbClr val="000000"/>
              </a:solidFill>
              <a:latin typeface="Twentieth Century"/>
              <a:ea typeface="Twentieth Century"/>
              <a:cs typeface="Twentieth Century"/>
              <a:sym typeface="Twentieth Century"/>
            </a:endParaRPr>
          </a:p>
          <a:p>
            <a:pPr marL="0" marR="0" lvl="0" indent="0" algn="just" rtl="0">
              <a:lnSpc>
                <a:spcPct val="100000"/>
              </a:lnSpc>
              <a:spcBef>
                <a:spcPts val="0"/>
              </a:spcBef>
              <a:spcAft>
                <a:spcPts val="0"/>
              </a:spcAft>
              <a:buNone/>
            </a:pPr>
            <a:endParaRPr sz="1300" b="0" strike="noStrike">
              <a:solidFill>
                <a:srgbClr val="000000"/>
              </a:solidFill>
              <a:latin typeface="Twentieth Century"/>
              <a:ea typeface="Twentieth Century"/>
              <a:cs typeface="Twentieth Century"/>
              <a:sym typeface="Twentieth Century"/>
            </a:endParaRPr>
          </a:p>
          <a:p>
            <a:pPr marL="0" marR="0" lvl="0" indent="0" algn="just" rtl="0">
              <a:lnSpc>
                <a:spcPct val="100000"/>
              </a:lnSpc>
              <a:spcBef>
                <a:spcPts val="0"/>
              </a:spcBef>
              <a:spcAft>
                <a:spcPts val="0"/>
              </a:spcAft>
              <a:buNone/>
            </a:pPr>
            <a:r>
              <a:rPr lang="pt-BR" sz="1300" b="0" strike="noStrike">
                <a:solidFill>
                  <a:srgbClr val="000000"/>
                </a:solidFill>
                <a:latin typeface="Twentieth Century"/>
                <a:ea typeface="Twentieth Century"/>
                <a:cs typeface="Twentieth Century"/>
                <a:sym typeface="Twentieth Century"/>
              </a:rPr>
              <a:t>Desenvolver um software que solucione o problema de acompanhamento e registro de negociações da empresa, proporcionando um meio eficiente de controle e análise de métricas relacionadas às transações de grãos.</a:t>
            </a:r>
            <a:endParaRPr sz="1300" b="0" strike="noStrike">
              <a:solidFill>
                <a:srgbClr val="000000"/>
              </a:solidFill>
              <a:latin typeface="Twentieth Century"/>
              <a:ea typeface="Twentieth Century"/>
              <a:cs typeface="Twentieth Century"/>
              <a:sym typeface="Twentieth Century"/>
            </a:endParaRPr>
          </a:p>
          <a:p>
            <a:pPr marL="0" marR="0" lvl="0" indent="0" algn="just" rtl="0">
              <a:lnSpc>
                <a:spcPct val="100000"/>
              </a:lnSpc>
              <a:spcBef>
                <a:spcPts val="0"/>
              </a:spcBef>
              <a:spcAft>
                <a:spcPts val="0"/>
              </a:spcAft>
              <a:buNone/>
            </a:pPr>
            <a:r>
              <a:rPr lang="pt-BR" sz="1300">
                <a:latin typeface="Arial"/>
                <a:ea typeface="Arial"/>
                <a:cs typeface="Arial"/>
                <a:sym typeface="Arial"/>
              </a:rPr>
              <a:t/>
            </a:r>
            <a:br>
              <a:rPr lang="pt-BR" sz="1300">
                <a:latin typeface="Arial"/>
                <a:ea typeface="Arial"/>
                <a:cs typeface="Arial"/>
                <a:sym typeface="Arial"/>
              </a:rPr>
            </a:br>
            <a:r>
              <a:rPr lang="pt-BR" sz="1300" b="1" strike="noStrike">
                <a:solidFill>
                  <a:srgbClr val="000000"/>
                </a:solidFill>
                <a:latin typeface="Twentieth Century"/>
                <a:ea typeface="Twentieth Century"/>
                <a:cs typeface="Twentieth Century"/>
                <a:sym typeface="Twentieth Century"/>
              </a:rPr>
              <a:t>Objetivos específicos:</a:t>
            </a:r>
            <a:endParaRPr sz="1300" b="0" strike="noStrike">
              <a:solidFill>
                <a:srgbClr val="000000"/>
              </a:solidFill>
              <a:latin typeface="Twentieth Century"/>
              <a:ea typeface="Twentieth Century"/>
              <a:cs typeface="Twentieth Century"/>
              <a:sym typeface="Twentieth Century"/>
            </a:endParaRPr>
          </a:p>
          <a:p>
            <a:pPr marL="0" marR="0" lvl="0" indent="0" algn="just" rtl="0">
              <a:lnSpc>
                <a:spcPct val="100000"/>
              </a:lnSpc>
              <a:spcBef>
                <a:spcPts val="0"/>
              </a:spcBef>
              <a:spcAft>
                <a:spcPts val="0"/>
              </a:spcAft>
              <a:buNone/>
            </a:pPr>
            <a:endParaRPr sz="1300" b="0" strike="noStrike">
              <a:solidFill>
                <a:srgbClr val="000000"/>
              </a:solidFill>
              <a:latin typeface="Twentieth Century"/>
              <a:ea typeface="Twentieth Century"/>
              <a:cs typeface="Twentieth Century"/>
              <a:sym typeface="Twentieth Century"/>
            </a:endParaRPr>
          </a:p>
          <a:p>
            <a:pPr marL="0" marR="0" lvl="0" indent="0" algn="just" rtl="0">
              <a:lnSpc>
                <a:spcPct val="100000"/>
              </a:lnSpc>
              <a:spcBef>
                <a:spcPts val="0"/>
              </a:spcBef>
              <a:spcAft>
                <a:spcPts val="0"/>
              </a:spcAft>
              <a:buNone/>
            </a:pPr>
            <a:r>
              <a:rPr lang="pt-BR" sz="1300" b="0" strike="noStrike">
                <a:solidFill>
                  <a:srgbClr val="000000"/>
                </a:solidFill>
                <a:latin typeface="Twentieth Century"/>
                <a:ea typeface="Twentieth Century"/>
                <a:cs typeface="Twentieth Century"/>
                <a:sym typeface="Twentieth Century"/>
              </a:rPr>
              <a:t>Criar uma aplicação móvel com interface intuitiva para registro de negociações.</a:t>
            </a:r>
            <a:endParaRPr sz="1300" b="0" strike="noStrike">
              <a:solidFill>
                <a:srgbClr val="000000"/>
              </a:solidFill>
              <a:latin typeface="Twentieth Century"/>
              <a:ea typeface="Twentieth Century"/>
              <a:cs typeface="Twentieth Century"/>
              <a:sym typeface="Twentieth Century"/>
            </a:endParaRPr>
          </a:p>
          <a:p>
            <a:pPr marL="0" marR="0" lvl="0" indent="0" algn="just" rtl="0">
              <a:lnSpc>
                <a:spcPct val="100000"/>
              </a:lnSpc>
              <a:spcBef>
                <a:spcPts val="0"/>
              </a:spcBef>
              <a:spcAft>
                <a:spcPts val="0"/>
              </a:spcAft>
              <a:buNone/>
            </a:pPr>
            <a:r>
              <a:rPr lang="pt-BR" sz="1300" b="0" strike="noStrike">
                <a:solidFill>
                  <a:srgbClr val="000000"/>
                </a:solidFill>
                <a:latin typeface="Twentieth Century"/>
                <a:ea typeface="Twentieth Century"/>
                <a:cs typeface="Twentieth Century"/>
                <a:sym typeface="Twentieth Century"/>
              </a:rPr>
              <a:t>Implementar funcionalidades que permitam o acompanhamento das transações.</a:t>
            </a:r>
            <a:endParaRPr sz="1300" b="0" strike="noStrike">
              <a:solidFill>
                <a:srgbClr val="000000"/>
              </a:solidFill>
              <a:latin typeface="Twentieth Century"/>
              <a:ea typeface="Twentieth Century"/>
              <a:cs typeface="Twentieth Century"/>
              <a:sym typeface="Twentieth Century"/>
            </a:endParaRPr>
          </a:p>
          <a:p>
            <a:pPr marL="0" marR="0" lvl="0" indent="0" algn="just" rtl="0">
              <a:lnSpc>
                <a:spcPct val="100000"/>
              </a:lnSpc>
              <a:spcBef>
                <a:spcPts val="0"/>
              </a:spcBef>
              <a:spcAft>
                <a:spcPts val="0"/>
              </a:spcAft>
              <a:buNone/>
            </a:pPr>
            <a:r>
              <a:rPr lang="pt-BR" sz="1300" b="0" strike="noStrike">
                <a:solidFill>
                  <a:srgbClr val="000000"/>
                </a:solidFill>
                <a:latin typeface="Twentieth Century"/>
                <a:ea typeface="Twentieth Century"/>
                <a:cs typeface="Twentieth Century"/>
                <a:sym typeface="Twentieth Century"/>
              </a:rPr>
              <a:t>Trazer métricas relacionadas aos preços de sacas e quantidades.</a:t>
            </a:r>
            <a:endParaRPr sz="1300" b="0" strike="noStrike">
              <a:solidFill>
                <a:srgbClr val="000000"/>
              </a:solidFill>
              <a:latin typeface="Twentieth Century"/>
              <a:ea typeface="Twentieth Century"/>
              <a:cs typeface="Twentieth Century"/>
              <a:sym typeface="Twentieth Century"/>
            </a:endParaRPr>
          </a:p>
          <a:p>
            <a:pPr marL="0" marR="0" lvl="0" indent="0" algn="just" rtl="0">
              <a:lnSpc>
                <a:spcPct val="100000"/>
              </a:lnSpc>
              <a:spcBef>
                <a:spcPts val="0"/>
              </a:spcBef>
              <a:spcAft>
                <a:spcPts val="0"/>
              </a:spcAft>
              <a:buNone/>
            </a:pPr>
            <a:r>
              <a:rPr lang="pt-BR" sz="1300" b="0" strike="noStrike">
                <a:solidFill>
                  <a:srgbClr val="000000"/>
                </a:solidFill>
                <a:latin typeface="Twentieth Century"/>
                <a:ea typeface="Twentieth Century"/>
                <a:cs typeface="Twentieth Century"/>
                <a:sym typeface="Twentieth Century"/>
              </a:rPr>
              <a:t>Fornecer informações consolidadas do saldo e do dia anterior.</a:t>
            </a:r>
            <a:endParaRPr sz="1300" b="0" strike="noStrike">
              <a:solidFill>
                <a:srgbClr val="000000"/>
              </a:solidFill>
              <a:latin typeface="Twentieth Century"/>
              <a:ea typeface="Twentieth Century"/>
              <a:cs typeface="Twentieth Century"/>
              <a:sym typeface="Twentieth Century"/>
            </a:endParaRPr>
          </a:p>
          <a:p>
            <a:pPr marL="0" marR="0" lvl="0" indent="0" algn="just" rtl="0">
              <a:lnSpc>
                <a:spcPct val="100000"/>
              </a:lnSpc>
              <a:spcBef>
                <a:spcPts val="0"/>
              </a:spcBef>
              <a:spcAft>
                <a:spcPts val="0"/>
              </a:spcAft>
              <a:buNone/>
            </a:pPr>
            <a:endParaRPr sz="1300" b="0" strike="noStrike">
              <a:solidFill>
                <a:srgbClr val="000000"/>
              </a:solidFill>
              <a:latin typeface="Twentieth Century"/>
              <a:ea typeface="Twentieth Century"/>
              <a:cs typeface="Twentieth Century"/>
              <a:sym typeface="Twentieth Century"/>
            </a:endParaRPr>
          </a:p>
          <a:p>
            <a:pPr marL="0" marR="0" lvl="0" indent="0" algn="just" rtl="0">
              <a:lnSpc>
                <a:spcPct val="100000"/>
              </a:lnSpc>
              <a:spcBef>
                <a:spcPts val="0"/>
              </a:spcBef>
              <a:spcAft>
                <a:spcPts val="0"/>
              </a:spcAft>
              <a:buNone/>
            </a:pPr>
            <a:r>
              <a:rPr lang="pt-BR" sz="1300" b="1" strike="noStrike">
                <a:solidFill>
                  <a:srgbClr val="000000"/>
                </a:solidFill>
                <a:latin typeface="Twentieth Century"/>
                <a:ea typeface="Twentieth Century"/>
                <a:cs typeface="Twentieth Century"/>
                <a:sym typeface="Twentieth Century"/>
              </a:rPr>
              <a:t>Contextualização do problema:</a:t>
            </a:r>
            <a:endParaRPr sz="1300" b="0" strike="noStrike">
              <a:solidFill>
                <a:srgbClr val="000000"/>
              </a:solidFill>
              <a:latin typeface="Twentieth Century"/>
              <a:ea typeface="Twentieth Century"/>
              <a:cs typeface="Twentieth Century"/>
              <a:sym typeface="Twentieth Century"/>
            </a:endParaRPr>
          </a:p>
          <a:p>
            <a:pPr marL="0" marR="0" lvl="0" indent="0" algn="just" rtl="0">
              <a:lnSpc>
                <a:spcPct val="100000"/>
              </a:lnSpc>
              <a:spcBef>
                <a:spcPts val="0"/>
              </a:spcBef>
              <a:spcAft>
                <a:spcPts val="0"/>
              </a:spcAft>
              <a:buNone/>
            </a:pPr>
            <a:endParaRPr sz="1300" b="0" strike="noStrike">
              <a:solidFill>
                <a:srgbClr val="000000"/>
              </a:solidFill>
              <a:latin typeface="Twentieth Century"/>
              <a:ea typeface="Twentieth Century"/>
              <a:cs typeface="Twentieth Century"/>
              <a:sym typeface="Twentieth Century"/>
            </a:endParaRPr>
          </a:p>
          <a:p>
            <a:pPr marL="0" marR="0" lvl="0" indent="0" algn="just" rtl="0">
              <a:lnSpc>
                <a:spcPct val="100000"/>
              </a:lnSpc>
              <a:spcBef>
                <a:spcPts val="0"/>
              </a:spcBef>
              <a:spcAft>
                <a:spcPts val="0"/>
              </a:spcAft>
              <a:buNone/>
            </a:pPr>
            <a:r>
              <a:rPr lang="pt-BR" sz="1300" b="0" strike="noStrike">
                <a:solidFill>
                  <a:srgbClr val="000000"/>
                </a:solidFill>
                <a:latin typeface="Twentieth Century"/>
                <a:ea typeface="Twentieth Century"/>
                <a:cs typeface="Twentieth Century"/>
                <a:sym typeface="Twentieth Century"/>
              </a:rPr>
              <a:t>A empresa parceira, atuante no agronegócio, enfrenta um desafio relacionado à falta de uma ferramenta eficiente para o acompanhamento das negociações de compra e venda de grãos, com ênfase na soja. As transações, atualmente conduzidas de maneira informal via ligações e mensagens de WhatsApp, são registradas manualmente em cadernos, gerando dificuldades na análise de métricas, no monitoramento por filial e na tomada de decisões estratégicas associadas as quantidades e preços de compra e venda. </a:t>
            </a:r>
            <a:endParaRPr sz="1300" b="0" strike="noStrike">
              <a:solidFill>
                <a:srgbClr val="000000"/>
              </a:solidFill>
              <a:latin typeface="Twentieth Century"/>
              <a:ea typeface="Twentieth Century"/>
              <a:cs typeface="Twentieth Century"/>
              <a:sym typeface="Twentieth Centur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2"/>
                                        </p:tgtEl>
                                        <p:attrNameLst>
                                          <p:attrName>style.visibility</p:attrName>
                                        </p:attrNameLst>
                                      </p:cBhvr>
                                      <p:to>
                                        <p:strVal val="visible"/>
                                      </p:to>
                                    </p:set>
                                    <p:animEffect transition="in" filter="fade">
                                      <p:cBhvr>
                                        <p:cTn id="7" dur="5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grpSp>
        <p:nvGrpSpPr>
          <p:cNvPr id="188" name="Google Shape;188;p5"/>
          <p:cNvGrpSpPr/>
          <p:nvPr/>
        </p:nvGrpSpPr>
        <p:grpSpPr>
          <a:xfrm>
            <a:off x="0" y="0"/>
            <a:ext cx="9144000" cy="5143320"/>
            <a:chOff x="0" y="0"/>
            <a:chExt cx="9144000" cy="5143320"/>
          </a:xfrm>
        </p:grpSpPr>
        <p:sp>
          <p:nvSpPr>
            <p:cNvPr id="189" name="Google Shape;189;p5"/>
            <p:cNvSpPr/>
            <p:nvPr/>
          </p:nvSpPr>
          <p:spPr>
            <a:xfrm>
              <a:off x="0" y="0"/>
              <a:ext cx="9143640" cy="5143320"/>
            </a:xfrm>
            <a:prstGeom prst="rect">
              <a:avLst/>
            </a:prstGeom>
            <a:solidFill>
              <a:schemeClr val="lt2"/>
            </a:solidFill>
            <a:ln>
              <a:noFill/>
            </a:ln>
            <a:effectLst>
              <a:outerShdw blurRad="254160" dist="190440" algn="l" rotWithShape="0">
                <a:srgbClr val="000000">
                  <a:alpha val="40000"/>
                </a:srgbClr>
              </a:outerShdw>
            </a:effectLst>
          </p:spPr>
          <p:txBody>
            <a:bodyPr spcFirstLastPara="1" wrap="square" lIns="90000" tIns="45000" rIns="90000" bIns="45000" anchor="ctr" anchorCtr="0">
              <a:noAutofit/>
            </a:bodyPr>
            <a:lstStyle/>
            <a:p>
              <a:pPr marL="0" marR="0" lvl="0" indent="0" algn="l" rtl="0">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190" name="Google Shape;190;p5"/>
            <p:cNvSpPr/>
            <p:nvPr/>
          </p:nvSpPr>
          <p:spPr>
            <a:xfrm rot="10800000">
              <a:off x="8352360" y="1131840"/>
              <a:ext cx="791640" cy="2880000"/>
            </a:xfrm>
            <a:prstGeom prst="flowChartDelay">
              <a:avLst/>
            </a:prstGeom>
            <a:solidFill>
              <a:srgbClr val="006666"/>
            </a:solidFill>
            <a:ln>
              <a:noFill/>
            </a:ln>
          </p:spPr>
          <p:txBody>
            <a:bodyPr spcFirstLastPara="1" wrap="square" lIns="90000" tIns="45000" rIns="90000" bIns="45000" anchor="ctr" anchorCtr="0">
              <a:noAutofit/>
            </a:bodyPr>
            <a:lstStyle/>
            <a:p>
              <a:pPr marL="0" marR="0" lvl="0" indent="0" algn="l" rtl="0">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191" name="Google Shape;191;p5"/>
            <p:cNvSpPr/>
            <p:nvPr/>
          </p:nvSpPr>
          <p:spPr>
            <a:xfrm rot="-5400000">
              <a:off x="7735680" y="2313720"/>
              <a:ext cx="2160000" cy="51624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pt-BR" sz="2800" b="0" strike="noStrike">
                  <a:solidFill>
                    <a:srgbClr val="EEECE1"/>
                  </a:solidFill>
                  <a:latin typeface="Twentieth Century"/>
                  <a:ea typeface="Twentieth Century"/>
                  <a:cs typeface="Twentieth Century"/>
                  <a:sym typeface="Twentieth Century"/>
                </a:rPr>
                <a:t>Introdução</a:t>
              </a:r>
              <a:endParaRPr sz="2800" b="0" strike="noStrike">
                <a:solidFill>
                  <a:srgbClr val="000000"/>
                </a:solidFill>
                <a:latin typeface="Arial"/>
                <a:ea typeface="Arial"/>
                <a:cs typeface="Arial"/>
                <a:sym typeface="Arial"/>
              </a:endParaRPr>
            </a:p>
          </p:txBody>
        </p:sp>
      </p:grpSp>
      <p:grpSp>
        <p:nvGrpSpPr>
          <p:cNvPr id="192" name="Google Shape;192;p5"/>
          <p:cNvGrpSpPr/>
          <p:nvPr/>
        </p:nvGrpSpPr>
        <p:grpSpPr>
          <a:xfrm>
            <a:off x="-7910640" y="-9360"/>
            <a:ext cx="9320400" cy="5152680"/>
            <a:chOff x="-7910640" y="-9360"/>
            <a:chExt cx="9320400" cy="5152680"/>
          </a:xfrm>
        </p:grpSpPr>
        <p:sp>
          <p:nvSpPr>
            <p:cNvPr id="193" name="Google Shape;193;p5"/>
            <p:cNvSpPr/>
            <p:nvPr/>
          </p:nvSpPr>
          <p:spPr>
            <a:xfrm>
              <a:off x="-7910640" y="0"/>
              <a:ext cx="9143640" cy="5143320"/>
            </a:xfrm>
            <a:prstGeom prst="rect">
              <a:avLst/>
            </a:prstGeom>
            <a:solidFill>
              <a:schemeClr val="lt2"/>
            </a:solidFill>
            <a:ln>
              <a:noFill/>
            </a:ln>
            <a:effectLst>
              <a:outerShdw blurRad="254160" dist="190440" algn="l" rotWithShape="0">
                <a:srgbClr val="000000">
                  <a:alpha val="40000"/>
                </a:srgbClr>
              </a:outerShdw>
            </a:effectLst>
          </p:spPr>
          <p:txBody>
            <a:bodyPr spcFirstLastPara="1" wrap="square" lIns="90000" tIns="45000" rIns="90000" bIns="45000" anchor="ctr" anchorCtr="0">
              <a:noAutofit/>
            </a:bodyPr>
            <a:lstStyle/>
            <a:p>
              <a:pPr marL="0" marR="0" lvl="0" indent="0" algn="l" rtl="0">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194" name="Google Shape;194;p5"/>
            <p:cNvSpPr/>
            <p:nvPr/>
          </p:nvSpPr>
          <p:spPr>
            <a:xfrm rot="10800000">
              <a:off x="441720" y="1131840"/>
              <a:ext cx="791640" cy="3008160"/>
            </a:xfrm>
            <a:prstGeom prst="flowChartDelay">
              <a:avLst/>
            </a:prstGeom>
            <a:solidFill>
              <a:srgbClr val="339966"/>
            </a:solidFill>
            <a:ln>
              <a:noFill/>
            </a:ln>
          </p:spPr>
          <p:txBody>
            <a:bodyPr spcFirstLastPara="1" wrap="square" lIns="90000" tIns="45000" rIns="90000" bIns="45000" anchor="ctr" anchorCtr="0">
              <a:noAutofit/>
            </a:bodyPr>
            <a:lstStyle/>
            <a:p>
              <a:pPr marL="0" marR="0" lvl="0" indent="0" algn="l" rtl="0">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195" name="Google Shape;195;p5"/>
            <p:cNvSpPr/>
            <p:nvPr/>
          </p:nvSpPr>
          <p:spPr>
            <a:xfrm rot="-5400000">
              <a:off x="-534240" y="2313360"/>
              <a:ext cx="2880000" cy="51696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96" name="Google Shape;196;p5"/>
            <p:cNvGrpSpPr/>
            <p:nvPr/>
          </p:nvGrpSpPr>
          <p:grpSpPr>
            <a:xfrm>
              <a:off x="-7721280" y="-9360"/>
              <a:ext cx="9131040" cy="5143320"/>
              <a:chOff x="-7721280" y="-9360"/>
              <a:chExt cx="9131040" cy="5143320"/>
            </a:xfrm>
          </p:grpSpPr>
          <p:sp>
            <p:nvSpPr>
              <p:cNvPr id="197" name="Google Shape;197;p5"/>
              <p:cNvSpPr/>
              <p:nvPr/>
            </p:nvSpPr>
            <p:spPr>
              <a:xfrm>
                <a:off x="-7721280" y="-9360"/>
                <a:ext cx="9130680" cy="5143320"/>
              </a:xfrm>
              <a:prstGeom prst="rect">
                <a:avLst/>
              </a:prstGeom>
              <a:solidFill>
                <a:schemeClr val="lt2"/>
              </a:solidFill>
              <a:ln>
                <a:noFill/>
              </a:ln>
              <a:effectLst>
                <a:outerShdw blurRad="254160" dist="190440" algn="l" rotWithShape="0">
                  <a:srgbClr val="000000">
                    <a:alpha val="40000"/>
                  </a:srgbClr>
                </a:outerShdw>
              </a:effectLst>
            </p:spPr>
            <p:txBody>
              <a:bodyPr spcFirstLastPara="1" wrap="square" lIns="90000" tIns="45000" rIns="90000" bIns="45000" anchor="ctr" anchorCtr="0">
                <a:noAutofit/>
              </a:bodyPr>
              <a:lstStyle/>
              <a:p>
                <a:pPr marL="0" marR="0" lvl="0" indent="0" algn="l" rtl="0">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198" name="Google Shape;198;p5"/>
              <p:cNvSpPr/>
              <p:nvPr/>
            </p:nvSpPr>
            <p:spPr>
              <a:xfrm rot="10800000">
                <a:off x="619200" y="1012680"/>
                <a:ext cx="790560" cy="2958840"/>
              </a:xfrm>
              <a:prstGeom prst="flowChartDelay">
                <a:avLst/>
              </a:prstGeom>
              <a:solidFill>
                <a:srgbClr val="339966"/>
              </a:solidFill>
              <a:ln>
                <a:noFill/>
              </a:ln>
            </p:spPr>
            <p:txBody>
              <a:bodyPr spcFirstLastPara="1" wrap="square" lIns="90000" tIns="45000" rIns="90000" bIns="45000" anchor="ctr" anchorCtr="0">
                <a:noAutofit/>
              </a:bodyPr>
              <a:lstStyle/>
              <a:p>
                <a:pPr marL="0" marR="0" lvl="0" indent="0" algn="l" rtl="0">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199" name="Google Shape;199;p5"/>
              <p:cNvSpPr/>
              <p:nvPr/>
            </p:nvSpPr>
            <p:spPr>
              <a:xfrm rot="-5400000">
                <a:off x="-397080" y="2233800"/>
                <a:ext cx="2958840" cy="51624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pt-BR" sz="2800" b="0" strike="noStrike">
                    <a:solidFill>
                      <a:srgbClr val="EEECE1"/>
                    </a:solidFill>
                    <a:latin typeface="Twentieth Century"/>
                    <a:ea typeface="Twentieth Century"/>
                    <a:cs typeface="Twentieth Century"/>
                    <a:sym typeface="Twentieth Century"/>
                  </a:rPr>
                  <a:t>Desenvolvimento</a:t>
                </a:r>
                <a:endParaRPr sz="2800" b="0" strike="noStrike">
                  <a:solidFill>
                    <a:srgbClr val="000000"/>
                  </a:solidFill>
                  <a:latin typeface="Arial"/>
                  <a:ea typeface="Arial"/>
                  <a:cs typeface="Arial"/>
                  <a:sym typeface="Arial"/>
                </a:endParaRPr>
              </a:p>
            </p:txBody>
          </p:sp>
        </p:grpSp>
      </p:grpSp>
      <p:grpSp>
        <p:nvGrpSpPr>
          <p:cNvPr id="200" name="Google Shape;200;p5"/>
          <p:cNvGrpSpPr/>
          <p:nvPr/>
        </p:nvGrpSpPr>
        <p:grpSpPr>
          <a:xfrm>
            <a:off x="-8511120" y="360"/>
            <a:ext cx="9144000" cy="5143320"/>
            <a:chOff x="-8511120" y="360"/>
            <a:chExt cx="9144000" cy="5143320"/>
          </a:xfrm>
        </p:grpSpPr>
        <p:sp>
          <p:nvSpPr>
            <p:cNvPr id="201" name="Google Shape;201;p5"/>
            <p:cNvSpPr/>
            <p:nvPr/>
          </p:nvSpPr>
          <p:spPr>
            <a:xfrm>
              <a:off x="-8511120" y="360"/>
              <a:ext cx="9143640" cy="5143320"/>
            </a:xfrm>
            <a:prstGeom prst="rect">
              <a:avLst/>
            </a:prstGeom>
            <a:solidFill>
              <a:schemeClr val="lt2"/>
            </a:solidFill>
            <a:ln>
              <a:noFill/>
            </a:ln>
            <a:effectLst>
              <a:outerShdw blurRad="254160" dist="190440" algn="l" rotWithShape="0">
                <a:srgbClr val="000000">
                  <a:alpha val="40000"/>
                </a:srgbClr>
              </a:outerShdw>
            </a:effectLst>
          </p:spPr>
          <p:txBody>
            <a:bodyPr spcFirstLastPara="1" wrap="square" lIns="90000" tIns="45000" rIns="90000" bIns="45000" anchor="ctr" anchorCtr="0">
              <a:noAutofit/>
            </a:bodyPr>
            <a:lstStyle/>
            <a:p>
              <a:pPr marL="0" marR="0" lvl="0" indent="0" algn="l" rtl="0">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202" name="Google Shape;202;p5"/>
            <p:cNvSpPr/>
            <p:nvPr/>
          </p:nvSpPr>
          <p:spPr>
            <a:xfrm rot="10800000">
              <a:off x="-158760" y="1031760"/>
              <a:ext cx="791640" cy="2923560"/>
            </a:xfrm>
            <a:prstGeom prst="flowChartDelay">
              <a:avLst/>
            </a:prstGeom>
            <a:solidFill>
              <a:srgbClr val="FF9933"/>
            </a:solidFill>
            <a:ln>
              <a:noFill/>
            </a:ln>
          </p:spPr>
          <p:txBody>
            <a:bodyPr spcFirstLastPara="1" wrap="square" lIns="90000" tIns="45000" rIns="90000" bIns="45000" anchor="ctr" anchorCtr="0">
              <a:noAutofit/>
            </a:bodyPr>
            <a:lstStyle/>
            <a:p>
              <a:pPr marL="0" marR="0" lvl="0" indent="0" algn="l" rtl="0">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203" name="Google Shape;203;p5"/>
            <p:cNvSpPr/>
            <p:nvPr/>
          </p:nvSpPr>
          <p:spPr>
            <a:xfrm rot="-5400000">
              <a:off x="-728640" y="2304000"/>
              <a:ext cx="2160000" cy="51696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pt-BR" sz="2800" b="0" strike="noStrike">
                  <a:solidFill>
                    <a:srgbClr val="EEECE1"/>
                  </a:solidFill>
                  <a:latin typeface="Twentieth Century"/>
                  <a:ea typeface="Twentieth Century"/>
                  <a:cs typeface="Twentieth Century"/>
                  <a:sym typeface="Twentieth Century"/>
                </a:rPr>
                <a:t>Resultado</a:t>
              </a:r>
              <a:endParaRPr sz="2800" b="0" strike="noStrike">
                <a:solidFill>
                  <a:srgbClr val="000000"/>
                </a:solidFill>
                <a:latin typeface="Arial"/>
                <a:ea typeface="Arial"/>
                <a:cs typeface="Arial"/>
                <a:sym typeface="Arial"/>
              </a:endParaRPr>
            </a:p>
          </p:txBody>
        </p:sp>
      </p:grpSp>
      <p:sp>
        <p:nvSpPr>
          <p:cNvPr id="204" name="Google Shape;204;p5"/>
          <p:cNvSpPr/>
          <p:nvPr/>
        </p:nvSpPr>
        <p:spPr>
          <a:xfrm>
            <a:off x="1482480" y="1583280"/>
            <a:ext cx="6840000" cy="1939680"/>
          </a:xfrm>
          <a:prstGeom prst="rect">
            <a:avLst/>
          </a:prstGeom>
          <a:solidFill>
            <a:schemeClr val="lt2"/>
          </a:solid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pt-BR" sz="1350" b="1" strike="noStrike">
                <a:solidFill>
                  <a:srgbClr val="000000"/>
                </a:solidFill>
                <a:latin typeface="Twentieth Century"/>
                <a:ea typeface="Twentieth Century"/>
                <a:cs typeface="Twentieth Century"/>
                <a:sym typeface="Twentieth Century"/>
              </a:rPr>
              <a:t>Relação com a Extensão Universitária:</a:t>
            </a:r>
            <a:endParaRPr sz="1350" b="0" strike="noStrik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350" b="0" strike="noStrik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pt-BR" sz="1350" b="0" strike="noStrike">
                <a:solidFill>
                  <a:srgbClr val="000000"/>
                </a:solidFill>
                <a:latin typeface="Twentieth Century"/>
                <a:ea typeface="Twentieth Century"/>
                <a:cs typeface="Twentieth Century"/>
                <a:sym typeface="Twentieth Century"/>
              </a:rPr>
              <a:t>No que se refere a experiência com a extensão universitária, o envolvimento com práticas extensionistas auxilia no crescimento profissional e pessoal, aprimorando o conhecimento de forma prática. A colaboração estreita com empresas do setor de agronegócio nos proporcionou também uma compreensão mais profunda das demandas desse mercado. Nossa solução não apenas atende às necessidades de registro de negociações, mas também oferece uma interface amigável e adaptável.</a:t>
            </a:r>
            <a:r>
              <a:rPr lang="pt-BR" sz="1350" b="0" strike="noStrike">
                <a:solidFill>
                  <a:srgbClr val="000000"/>
                </a:solidFill>
                <a:latin typeface="Calibri"/>
                <a:ea typeface="Calibri"/>
                <a:cs typeface="Calibri"/>
                <a:sym typeface="Calibri"/>
              </a:rPr>
              <a:t> </a:t>
            </a:r>
            <a:endParaRPr sz="1350" b="0" strike="noStrik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fade">
                                      <p:cBhvr>
                                        <p:cTn id="7" dur="500"/>
                                        <p:tgtEl>
                                          <p:spTgt spid="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grpSp>
        <p:nvGrpSpPr>
          <p:cNvPr id="209" name="Google Shape;209;p6"/>
          <p:cNvGrpSpPr/>
          <p:nvPr/>
        </p:nvGrpSpPr>
        <p:grpSpPr>
          <a:xfrm>
            <a:off x="0" y="0"/>
            <a:ext cx="9251640" cy="5143320"/>
            <a:chOff x="0" y="0"/>
            <a:chExt cx="9251640" cy="5143320"/>
          </a:xfrm>
        </p:grpSpPr>
        <p:sp>
          <p:nvSpPr>
            <p:cNvPr id="210" name="Google Shape;210;p6"/>
            <p:cNvSpPr/>
            <p:nvPr/>
          </p:nvSpPr>
          <p:spPr>
            <a:xfrm>
              <a:off x="0" y="0"/>
              <a:ext cx="9251640" cy="5143320"/>
            </a:xfrm>
            <a:prstGeom prst="rect">
              <a:avLst/>
            </a:prstGeom>
            <a:solidFill>
              <a:schemeClr val="lt2"/>
            </a:solidFill>
            <a:ln>
              <a:noFill/>
            </a:ln>
            <a:effectLst>
              <a:outerShdw blurRad="254160" dist="190440" algn="l" rotWithShape="0">
                <a:srgbClr val="000000">
                  <a:alpha val="40000"/>
                </a:srgbClr>
              </a:outerShdw>
            </a:effectLst>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211" name="Google Shape;211;p6"/>
            <p:cNvSpPr/>
            <p:nvPr/>
          </p:nvSpPr>
          <p:spPr>
            <a:xfrm rot="10800000">
              <a:off x="8460000" y="1260000"/>
              <a:ext cx="791640" cy="2880000"/>
            </a:xfrm>
            <a:prstGeom prst="flowChartDelay">
              <a:avLst/>
            </a:prstGeom>
            <a:solidFill>
              <a:srgbClr val="006666"/>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212" name="Google Shape;212;p6"/>
            <p:cNvSpPr/>
            <p:nvPr/>
          </p:nvSpPr>
          <p:spPr>
            <a:xfrm rot="-5400000">
              <a:off x="7735680" y="2313720"/>
              <a:ext cx="2160000" cy="51624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pt-BR" sz="2800" b="0" strike="noStrike">
                  <a:solidFill>
                    <a:srgbClr val="EEECE1"/>
                  </a:solidFill>
                  <a:latin typeface="Twentieth Century"/>
                  <a:ea typeface="Twentieth Century"/>
                  <a:cs typeface="Twentieth Century"/>
                  <a:sym typeface="Twentieth Century"/>
                </a:rPr>
                <a:t>Introdução</a:t>
              </a:r>
              <a:endParaRPr sz="2800" b="0" strike="noStrike">
                <a:solidFill>
                  <a:srgbClr val="000000"/>
                </a:solidFill>
                <a:latin typeface="Arial"/>
                <a:ea typeface="Arial"/>
                <a:cs typeface="Arial"/>
                <a:sym typeface="Arial"/>
              </a:endParaRPr>
            </a:p>
          </p:txBody>
        </p:sp>
      </p:grpSp>
      <p:grpSp>
        <p:nvGrpSpPr>
          <p:cNvPr id="213" name="Google Shape;213;p6"/>
          <p:cNvGrpSpPr/>
          <p:nvPr/>
        </p:nvGrpSpPr>
        <p:grpSpPr>
          <a:xfrm>
            <a:off x="-540000" y="-10440"/>
            <a:ext cx="9180000" cy="5164200"/>
            <a:chOff x="-540000" y="-10440"/>
            <a:chExt cx="9180000" cy="5164200"/>
          </a:xfrm>
        </p:grpSpPr>
        <p:sp>
          <p:nvSpPr>
            <p:cNvPr id="214" name="Google Shape;214;p6"/>
            <p:cNvSpPr/>
            <p:nvPr/>
          </p:nvSpPr>
          <p:spPr>
            <a:xfrm>
              <a:off x="-540000" y="-10440"/>
              <a:ext cx="9180000" cy="5164200"/>
            </a:xfrm>
            <a:prstGeom prst="rect">
              <a:avLst/>
            </a:prstGeom>
            <a:solidFill>
              <a:schemeClr val="lt2"/>
            </a:solidFill>
            <a:ln>
              <a:noFill/>
            </a:ln>
            <a:effectLst>
              <a:outerShdw blurRad="254160" dist="190440" algn="l" rotWithShape="0">
                <a:srgbClr val="000000">
                  <a:alpha val="40000"/>
                </a:srgbClr>
              </a:outerShdw>
            </a:effectLst>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215" name="Google Shape;215;p6"/>
            <p:cNvSpPr/>
            <p:nvPr/>
          </p:nvSpPr>
          <p:spPr>
            <a:xfrm rot="10800000">
              <a:off x="7845120" y="1202400"/>
              <a:ext cx="794520" cy="2944080"/>
            </a:xfrm>
            <a:prstGeom prst="flowChartDelay">
              <a:avLst/>
            </a:prstGeom>
            <a:solidFill>
              <a:srgbClr val="339966"/>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216" name="Google Shape;216;p6"/>
            <p:cNvSpPr/>
            <p:nvPr/>
          </p:nvSpPr>
          <p:spPr>
            <a:xfrm rot="-5400000">
              <a:off x="6799320" y="2377800"/>
              <a:ext cx="3020400" cy="51696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pt-BR" sz="2800" b="0" strike="noStrike">
                  <a:solidFill>
                    <a:srgbClr val="EEECE1"/>
                  </a:solidFill>
                  <a:latin typeface="Twentieth Century"/>
                  <a:ea typeface="Twentieth Century"/>
                  <a:cs typeface="Twentieth Century"/>
                  <a:sym typeface="Twentieth Century"/>
                </a:rPr>
                <a:t>Desenvolvimento</a:t>
              </a:r>
              <a:endParaRPr sz="2800" b="0" strike="noStrike">
                <a:solidFill>
                  <a:srgbClr val="000000"/>
                </a:solidFill>
                <a:latin typeface="Arial"/>
                <a:ea typeface="Arial"/>
                <a:cs typeface="Arial"/>
                <a:sym typeface="Arial"/>
              </a:endParaRPr>
            </a:p>
          </p:txBody>
        </p:sp>
      </p:grpSp>
      <p:grpSp>
        <p:nvGrpSpPr>
          <p:cNvPr id="217" name="Google Shape;217;p6"/>
          <p:cNvGrpSpPr/>
          <p:nvPr/>
        </p:nvGrpSpPr>
        <p:grpSpPr>
          <a:xfrm>
            <a:off x="-8581320" y="-68760"/>
            <a:ext cx="9267120" cy="5212440"/>
            <a:chOff x="-8581320" y="-68760"/>
            <a:chExt cx="9267120" cy="5212440"/>
          </a:xfrm>
        </p:grpSpPr>
        <p:sp>
          <p:nvSpPr>
            <p:cNvPr id="218" name="Google Shape;218;p6"/>
            <p:cNvSpPr/>
            <p:nvPr/>
          </p:nvSpPr>
          <p:spPr>
            <a:xfrm>
              <a:off x="-8581320" y="-68760"/>
              <a:ext cx="9266400" cy="5212440"/>
            </a:xfrm>
            <a:prstGeom prst="rect">
              <a:avLst/>
            </a:prstGeom>
            <a:solidFill>
              <a:schemeClr val="lt2"/>
            </a:solidFill>
            <a:ln>
              <a:noFill/>
            </a:ln>
            <a:effectLst>
              <a:outerShdw blurRad="254160" dist="190440" algn="l" rotWithShape="0">
                <a:srgbClr val="000000">
                  <a:alpha val="40000"/>
                </a:srgbClr>
              </a:outerShdw>
            </a:effectLst>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219" name="Google Shape;219;p6"/>
            <p:cNvSpPr/>
            <p:nvPr/>
          </p:nvSpPr>
          <p:spPr>
            <a:xfrm rot="10800000">
              <a:off x="-116640" y="1078200"/>
              <a:ext cx="802440" cy="2918520"/>
            </a:xfrm>
            <a:prstGeom prst="flowChartDelay">
              <a:avLst/>
            </a:prstGeom>
            <a:solidFill>
              <a:srgbClr val="FF9933"/>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220" name="Google Shape;220;p6"/>
            <p:cNvSpPr/>
            <p:nvPr/>
          </p:nvSpPr>
          <p:spPr>
            <a:xfrm rot="-5400000">
              <a:off x="-745200" y="2279160"/>
              <a:ext cx="2189160" cy="51624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pt-BR" sz="2800" b="0" strike="noStrike">
                  <a:solidFill>
                    <a:srgbClr val="EEECE1"/>
                  </a:solidFill>
                  <a:latin typeface="Twentieth Century"/>
                  <a:ea typeface="Twentieth Century"/>
                  <a:cs typeface="Twentieth Century"/>
                  <a:sym typeface="Twentieth Century"/>
                </a:rPr>
                <a:t>Resultado</a:t>
              </a:r>
              <a:endParaRPr sz="2800" b="0" strike="noStrike">
                <a:solidFill>
                  <a:srgbClr val="000000"/>
                </a:solidFill>
                <a:latin typeface="Arial"/>
                <a:ea typeface="Arial"/>
                <a:cs typeface="Arial"/>
                <a:sym typeface="Arial"/>
              </a:endParaRPr>
            </a:p>
          </p:txBody>
        </p:sp>
      </p:grpSp>
      <p:sp>
        <p:nvSpPr>
          <p:cNvPr id="221" name="Google Shape;221;p6"/>
          <p:cNvSpPr/>
          <p:nvPr/>
        </p:nvSpPr>
        <p:spPr>
          <a:xfrm>
            <a:off x="846875" y="807851"/>
            <a:ext cx="7056300" cy="3834000"/>
          </a:xfrm>
          <a:prstGeom prst="rect">
            <a:avLst/>
          </a:prstGeom>
          <a:solidFill>
            <a:schemeClr val="lt2"/>
          </a:solid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pt-BR" sz="1350" b="1" strike="noStrike">
                <a:solidFill>
                  <a:srgbClr val="000000"/>
                </a:solidFill>
                <a:latin typeface="Twentieth Century"/>
                <a:ea typeface="Twentieth Century"/>
                <a:cs typeface="Twentieth Century"/>
                <a:sym typeface="Twentieth Century"/>
              </a:rPr>
              <a:t>Tecnologias:</a:t>
            </a:r>
            <a:endParaRPr sz="1350" b="0" strike="noStrike">
              <a:solidFill>
                <a:srgbClr val="000000"/>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None/>
            </a:pPr>
            <a:endParaRPr sz="1350" b="0" strike="noStrike">
              <a:solidFill>
                <a:srgbClr val="000000"/>
              </a:solidFill>
              <a:latin typeface="Twentieth Century"/>
              <a:ea typeface="Twentieth Century"/>
              <a:cs typeface="Twentieth Century"/>
              <a:sym typeface="Twentieth Century"/>
            </a:endParaRPr>
          </a:p>
          <a:p>
            <a:pPr marL="216000" marR="0" lvl="0" indent="-216000" algn="just" rtl="0">
              <a:lnSpc>
                <a:spcPct val="100000"/>
              </a:lnSpc>
              <a:spcBef>
                <a:spcPts val="0"/>
              </a:spcBef>
              <a:spcAft>
                <a:spcPts val="0"/>
              </a:spcAft>
              <a:buClr>
                <a:srgbClr val="000000"/>
              </a:buClr>
              <a:buSzPts val="1350"/>
              <a:buFont typeface="Noto Sans Symbols"/>
              <a:buChar char="⮚"/>
            </a:pPr>
            <a:r>
              <a:rPr lang="pt-BR" sz="1350" b="1" strike="noStrike">
                <a:solidFill>
                  <a:srgbClr val="000000"/>
                </a:solidFill>
                <a:latin typeface="Twentieth Century"/>
                <a:ea typeface="Twentieth Century"/>
                <a:cs typeface="Twentieth Century"/>
                <a:sym typeface="Twentieth Century"/>
              </a:rPr>
              <a:t>Front-end: </a:t>
            </a:r>
            <a:r>
              <a:rPr lang="pt-BR" sz="1350" b="0" strike="noStrike">
                <a:solidFill>
                  <a:srgbClr val="000000"/>
                </a:solidFill>
                <a:latin typeface="Twentieth Century"/>
                <a:ea typeface="Twentieth Century"/>
                <a:cs typeface="Twentieth Century"/>
                <a:sym typeface="Twentieth Century"/>
              </a:rPr>
              <a:t>React Native</a:t>
            </a:r>
            <a:r>
              <a:rPr lang="pt-BR" sz="1350">
                <a:latin typeface="Twentieth Century"/>
                <a:ea typeface="Twentieth Century"/>
                <a:cs typeface="Twentieth Century"/>
                <a:sym typeface="Twentieth Century"/>
              </a:rPr>
              <a:t> e </a:t>
            </a:r>
            <a:r>
              <a:rPr lang="pt-BR" sz="1350" b="0" strike="noStrike">
                <a:solidFill>
                  <a:srgbClr val="000000"/>
                </a:solidFill>
                <a:latin typeface="Twentieth Century"/>
                <a:ea typeface="Twentieth Century"/>
                <a:cs typeface="Twentieth Century"/>
                <a:sym typeface="Twentieth Century"/>
              </a:rPr>
              <a:t>React Native Paper, uma biblioteca de componentes de design de material </a:t>
            </a:r>
            <a:r>
              <a:rPr lang="pt-BR" sz="1350">
                <a:latin typeface="Twentieth Century"/>
                <a:ea typeface="Twentieth Century"/>
                <a:cs typeface="Twentieth Century"/>
                <a:sym typeface="Twentieth Century"/>
              </a:rPr>
              <a:t>que </a:t>
            </a:r>
            <a:r>
              <a:rPr lang="pt-BR" sz="1350" b="0" strike="noStrike">
                <a:solidFill>
                  <a:srgbClr val="000000"/>
                </a:solidFill>
                <a:latin typeface="Twentieth Century"/>
                <a:ea typeface="Twentieth Century"/>
                <a:cs typeface="Twentieth Century"/>
                <a:sym typeface="Twentieth Century"/>
              </a:rPr>
              <a:t>é empregada para garantir as melhores práticas.</a:t>
            </a:r>
            <a:endParaRPr sz="1350" b="0" strike="noStrike">
              <a:solidFill>
                <a:srgbClr val="000000"/>
              </a:solidFill>
              <a:latin typeface="Twentieth Century"/>
              <a:ea typeface="Twentieth Century"/>
              <a:cs typeface="Twentieth Century"/>
              <a:sym typeface="Twentieth Century"/>
            </a:endParaRPr>
          </a:p>
          <a:p>
            <a:pPr marL="457200" marR="0" lvl="0" indent="0" algn="just" rtl="0">
              <a:lnSpc>
                <a:spcPct val="100000"/>
              </a:lnSpc>
              <a:spcBef>
                <a:spcPts val="0"/>
              </a:spcBef>
              <a:spcAft>
                <a:spcPts val="0"/>
              </a:spcAft>
              <a:buNone/>
            </a:pPr>
            <a:endParaRPr sz="1350">
              <a:latin typeface="Twentieth Century"/>
              <a:ea typeface="Twentieth Century"/>
              <a:cs typeface="Twentieth Century"/>
              <a:sym typeface="Twentieth Century"/>
            </a:endParaRPr>
          </a:p>
          <a:p>
            <a:pPr marL="216000" marR="0" lvl="0" indent="-216000" algn="just" rtl="0">
              <a:lnSpc>
                <a:spcPct val="100000"/>
              </a:lnSpc>
              <a:spcBef>
                <a:spcPts val="0"/>
              </a:spcBef>
              <a:spcAft>
                <a:spcPts val="0"/>
              </a:spcAft>
              <a:buClr>
                <a:srgbClr val="000000"/>
              </a:buClr>
              <a:buSzPts val="1350"/>
              <a:buFont typeface="Noto Sans Symbols"/>
              <a:buChar char="⮚"/>
            </a:pPr>
            <a:r>
              <a:rPr lang="pt-BR" sz="1350" b="1" strike="noStrike">
                <a:solidFill>
                  <a:srgbClr val="000000"/>
                </a:solidFill>
                <a:latin typeface="Twentieth Century"/>
                <a:ea typeface="Twentieth Century"/>
                <a:cs typeface="Twentieth Century"/>
                <a:sym typeface="Twentieth Century"/>
              </a:rPr>
              <a:t>Back-end: </a:t>
            </a:r>
            <a:r>
              <a:rPr lang="pt-BR" sz="1350" b="0" strike="noStrike">
                <a:solidFill>
                  <a:srgbClr val="000000"/>
                </a:solidFill>
                <a:latin typeface="Twentieth Century"/>
                <a:ea typeface="Twentieth Century"/>
                <a:cs typeface="Twentieth Century"/>
                <a:sym typeface="Twentieth Century"/>
              </a:rPr>
              <a:t>A parte de back-end é construída com Node.js, oferecendo um ambiente de execução JavaScript do lado do servidor. O Sistema de Gerenciamento de Banco de Dados (SGBD) utilizado é o MySQL</a:t>
            </a:r>
            <a:r>
              <a:rPr lang="pt-BR" sz="1350">
                <a:latin typeface="Twentieth Century"/>
                <a:ea typeface="Twentieth Century"/>
                <a:cs typeface="Twentieth Century"/>
                <a:sym typeface="Twentieth Century"/>
              </a:rPr>
              <a:t>.</a:t>
            </a:r>
            <a:endParaRPr sz="1350">
              <a:latin typeface="Twentieth Century"/>
              <a:ea typeface="Twentieth Century"/>
              <a:cs typeface="Twentieth Century"/>
              <a:sym typeface="Twentieth Century"/>
            </a:endParaRPr>
          </a:p>
          <a:p>
            <a:pPr marL="457200" marR="0" lvl="0" indent="0" algn="just" rtl="0">
              <a:lnSpc>
                <a:spcPct val="100000"/>
              </a:lnSpc>
              <a:spcBef>
                <a:spcPts val="0"/>
              </a:spcBef>
              <a:spcAft>
                <a:spcPts val="0"/>
              </a:spcAft>
              <a:buNone/>
            </a:pPr>
            <a:endParaRPr sz="1350">
              <a:latin typeface="Twentieth Century"/>
              <a:ea typeface="Twentieth Century"/>
              <a:cs typeface="Twentieth Century"/>
              <a:sym typeface="Twentieth Century"/>
            </a:endParaRPr>
          </a:p>
          <a:p>
            <a:pPr marL="216000" marR="0" lvl="0" indent="-216000" algn="just" rtl="0">
              <a:lnSpc>
                <a:spcPct val="100000"/>
              </a:lnSpc>
              <a:spcBef>
                <a:spcPts val="0"/>
              </a:spcBef>
              <a:spcAft>
                <a:spcPts val="0"/>
              </a:spcAft>
              <a:buClr>
                <a:srgbClr val="000000"/>
              </a:buClr>
              <a:buSzPts val="1350"/>
              <a:buFont typeface="Noto Sans Symbols"/>
              <a:buChar char="⮚"/>
            </a:pPr>
            <a:r>
              <a:rPr lang="pt-BR" sz="1350" b="1" strike="noStrike">
                <a:solidFill>
                  <a:srgbClr val="000000"/>
                </a:solidFill>
                <a:latin typeface="Twentieth Century"/>
                <a:ea typeface="Twentieth Century"/>
                <a:cs typeface="Twentieth Century"/>
                <a:sym typeface="Twentieth Century"/>
              </a:rPr>
              <a:t>Comunicação: </a:t>
            </a:r>
            <a:r>
              <a:rPr lang="pt-BR" sz="1350" b="0" strike="noStrike">
                <a:solidFill>
                  <a:srgbClr val="000000"/>
                </a:solidFill>
                <a:latin typeface="Twentieth Century"/>
                <a:ea typeface="Twentieth Century"/>
                <a:cs typeface="Twentieth Century"/>
                <a:sym typeface="Twentieth Century"/>
              </a:rPr>
              <a:t>A comunicação entre o front-end e o back-end é realizada por meio de uma API REST, assegurando a interoperabilidade eficiente entre as partes do sistema.</a:t>
            </a:r>
            <a:endParaRPr sz="1350" b="0" strike="noStrike">
              <a:solidFill>
                <a:srgbClr val="000000"/>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None/>
            </a:pPr>
            <a:endParaRPr sz="1350" b="0" strike="noStrike">
              <a:solidFill>
                <a:srgbClr val="000000"/>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None/>
            </a:pPr>
            <a:endParaRPr sz="1350" b="0" strike="noStrike">
              <a:solidFill>
                <a:srgbClr val="000000"/>
              </a:solidFill>
              <a:latin typeface="Twentieth Century"/>
              <a:ea typeface="Twentieth Century"/>
              <a:cs typeface="Twentieth Century"/>
              <a:sym typeface="Twentieth Century"/>
            </a:endParaRPr>
          </a:p>
          <a:p>
            <a:pPr marL="0" marR="0" lvl="0" indent="0" algn="just" rtl="0">
              <a:lnSpc>
                <a:spcPct val="100000"/>
              </a:lnSpc>
              <a:spcBef>
                <a:spcPts val="0"/>
              </a:spcBef>
              <a:spcAft>
                <a:spcPts val="0"/>
              </a:spcAft>
              <a:buNone/>
            </a:pPr>
            <a:r>
              <a:rPr lang="pt-BR" sz="1350" b="1" strike="noStrike">
                <a:solidFill>
                  <a:srgbClr val="000000"/>
                </a:solidFill>
                <a:latin typeface="Twentieth Century"/>
                <a:ea typeface="Twentieth Century"/>
                <a:cs typeface="Twentieth Century"/>
                <a:sym typeface="Twentieth Century"/>
              </a:rPr>
              <a:t>Metodologia:</a:t>
            </a:r>
            <a:endParaRPr sz="1350" b="0" strike="noStrike">
              <a:solidFill>
                <a:srgbClr val="000000"/>
              </a:solidFill>
              <a:latin typeface="Twentieth Century"/>
              <a:ea typeface="Twentieth Century"/>
              <a:cs typeface="Twentieth Century"/>
              <a:sym typeface="Twentieth Century"/>
            </a:endParaRPr>
          </a:p>
          <a:p>
            <a:pPr marL="0" marR="0" lvl="0" indent="0" algn="just" rtl="0">
              <a:lnSpc>
                <a:spcPct val="100000"/>
              </a:lnSpc>
              <a:spcBef>
                <a:spcPts val="0"/>
              </a:spcBef>
              <a:spcAft>
                <a:spcPts val="0"/>
              </a:spcAft>
              <a:buNone/>
            </a:pPr>
            <a:endParaRPr sz="1350" b="0" strike="noStrike">
              <a:solidFill>
                <a:srgbClr val="000000"/>
              </a:solidFill>
              <a:latin typeface="Twentieth Century"/>
              <a:ea typeface="Twentieth Century"/>
              <a:cs typeface="Twentieth Century"/>
              <a:sym typeface="Twentieth Century"/>
            </a:endParaRPr>
          </a:p>
          <a:p>
            <a:pPr marL="0" marR="0" lvl="0" indent="0" algn="just" rtl="0">
              <a:lnSpc>
                <a:spcPct val="100000"/>
              </a:lnSpc>
              <a:spcBef>
                <a:spcPts val="0"/>
              </a:spcBef>
              <a:spcAft>
                <a:spcPts val="0"/>
              </a:spcAft>
              <a:buNone/>
            </a:pPr>
            <a:r>
              <a:rPr lang="pt-BR" sz="1350" b="0" strike="noStrike">
                <a:solidFill>
                  <a:srgbClr val="000000"/>
                </a:solidFill>
                <a:latin typeface="Twentieth Century"/>
                <a:ea typeface="Twentieth Century"/>
                <a:cs typeface="Twentieth Century"/>
                <a:sym typeface="Twentieth Century"/>
              </a:rPr>
              <a:t>Foi utilizada a metodologia SCRUM, dividida em 5 etapas, onde o planejamento das atividades foi realizado pela ferramenta Trello, onde foi possível dividir as tarefas do grupo.</a:t>
            </a:r>
            <a:endParaRPr sz="1350" b="0" strike="noStrike">
              <a:solidFill>
                <a:srgbClr val="000000"/>
              </a:solidFill>
              <a:latin typeface="Twentieth Century"/>
              <a:ea typeface="Twentieth Century"/>
              <a:cs typeface="Twentieth Century"/>
              <a:sym typeface="Twentieth Century"/>
            </a:endParaRPr>
          </a:p>
          <a:p>
            <a:pPr marL="0" marR="0" lvl="0" indent="0" algn="just" rtl="0">
              <a:lnSpc>
                <a:spcPct val="100000"/>
              </a:lnSpc>
              <a:spcBef>
                <a:spcPts val="0"/>
              </a:spcBef>
              <a:spcAft>
                <a:spcPts val="0"/>
              </a:spcAft>
              <a:buNone/>
            </a:pPr>
            <a:endParaRPr sz="1350" b="0" strike="noStrike">
              <a:solidFill>
                <a:srgbClr val="000000"/>
              </a:solidFill>
              <a:latin typeface="Twentieth Century"/>
              <a:ea typeface="Twentieth Century"/>
              <a:cs typeface="Twentieth Century"/>
              <a:sym typeface="Twentieth Century"/>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1"/>
                                        </p:tgtEl>
                                        <p:attrNameLst>
                                          <p:attrName>style.visibility</p:attrName>
                                        </p:attrNameLst>
                                      </p:cBhvr>
                                      <p:to>
                                        <p:strVal val="visible"/>
                                      </p:to>
                                    </p:set>
                                    <p:animEffect transition="in" filter="fade">
                                      <p:cBhvr>
                                        <p:cTn id="7" dur="5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grpSp>
        <p:nvGrpSpPr>
          <p:cNvPr id="226" name="Google Shape;226;p7"/>
          <p:cNvGrpSpPr/>
          <p:nvPr/>
        </p:nvGrpSpPr>
        <p:grpSpPr>
          <a:xfrm>
            <a:off x="0" y="0"/>
            <a:ext cx="9251640" cy="5143320"/>
            <a:chOff x="0" y="0"/>
            <a:chExt cx="9251640" cy="5143320"/>
          </a:xfrm>
        </p:grpSpPr>
        <p:sp>
          <p:nvSpPr>
            <p:cNvPr id="227" name="Google Shape;227;p7"/>
            <p:cNvSpPr/>
            <p:nvPr/>
          </p:nvSpPr>
          <p:spPr>
            <a:xfrm>
              <a:off x="0" y="0"/>
              <a:ext cx="9251640" cy="5143320"/>
            </a:xfrm>
            <a:prstGeom prst="rect">
              <a:avLst/>
            </a:prstGeom>
            <a:solidFill>
              <a:schemeClr val="lt2"/>
            </a:solidFill>
            <a:ln>
              <a:noFill/>
            </a:ln>
            <a:effectLst>
              <a:outerShdw blurRad="254160" dist="190440" algn="l" rotWithShape="0">
                <a:srgbClr val="000000">
                  <a:alpha val="40000"/>
                </a:srgbClr>
              </a:outerShdw>
            </a:effectLst>
          </p:spPr>
          <p:txBody>
            <a:bodyPr spcFirstLastPara="1" wrap="square" lIns="90000" tIns="45000" rIns="90000" bIns="45000" anchor="ctr" anchorCtr="0">
              <a:noAutofit/>
            </a:bodyPr>
            <a:lstStyle/>
            <a:p>
              <a:pPr marL="0" marR="0" lvl="0" indent="0" algn="l" rtl="0">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228" name="Google Shape;228;p7"/>
            <p:cNvSpPr/>
            <p:nvPr/>
          </p:nvSpPr>
          <p:spPr>
            <a:xfrm rot="10800000">
              <a:off x="8460000" y="1260000"/>
              <a:ext cx="791640" cy="2880000"/>
            </a:xfrm>
            <a:prstGeom prst="flowChartDelay">
              <a:avLst/>
            </a:prstGeom>
            <a:solidFill>
              <a:srgbClr val="006666"/>
            </a:solidFill>
            <a:ln>
              <a:noFill/>
            </a:ln>
          </p:spPr>
          <p:txBody>
            <a:bodyPr spcFirstLastPara="1" wrap="square" lIns="90000" tIns="45000" rIns="90000" bIns="45000" anchor="ctr" anchorCtr="0">
              <a:noAutofit/>
            </a:bodyPr>
            <a:lstStyle/>
            <a:p>
              <a:pPr marL="0" marR="0" lvl="0" indent="0" algn="l" rtl="0">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229" name="Google Shape;229;p7"/>
            <p:cNvSpPr/>
            <p:nvPr/>
          </p:nvSpPr>
          <p:spPr>
            <a:xfrm rot="-5400000">
              <a:off x="7735680" y="2313720"/>
              <a:ext cx="2160000" cy="51624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pt-BR" sz="2800" b="0" strike="noStrike">
                  <a:solidFill>
                    <a:srgbClr val="EEECE1"/>
                  </a:solidFill>
                  <a:latin typeface="Twentieth Century"/>
                  <a:ea typeface="Twentieth Century"/>
                  <a:cs typeface="Twentieth Century"/>
                  <a:sym typeface="Twentieth Century"/>
                </a:rPr>
                <a:t>Introdução</a:t>
              </a:r>
              <a:endParaRPr sz="2800" b="0" strike="noStrike">
                <a:solidFill>
                  <a:srgbClr val="000000"/>
                </a:solidFill>
                <a:latin typeface="Arial"/>
                <a:ea typeface="Arial"/>
                <a:cs typeface="Arial"/>
                <a:sym typeface="Arial"/>
              </a:endParaRPr>
            </a:p>
          </p:txBody>
        </p:sp>
      </p:grpSp>
      <p:grpSp>
        <p:nvGrpSpPr>
          <p:cNvPr id="230" name="Google Shape;230;p7"/>
          <p:cNvGrpSpPr/>
          <p:nvPr/>
        </p:nvGrpSpPr>
        <p:grpSpPr>
          <a:xfrm>
            <a:off x="-540000" y="19800"/>
            <a:ext cx="9073800" cy="5103720"/>
            <a:chOff x="-540000" y="19800"/>
            <a:chExt cx="9073800" cy="5103720"/>
          </a:xfrm>
        </p:grpSpPr>
        <p:sp>
          <p:nvSpPr>
            <p:cNvPr id="231" name="Google Shape;231;p7"/>
            <p:cNvSpPr/>
            <p:nvPr/>
          </p:nvSpPr>
          <p:spPr>
            <a:xfrm>
              <a:off x="-540000" y="19800"/>
              <a:ext cx="9073800" cy="5103720"/>
            </a:xfrm>
            <a:prstGeom prst="rect">
              <a:avLst/>
            </a:prstGeom>
            <a:solidFill>
              <a:schemeClr val="lt2"/>
            </a:solidFill>
            <a:ln>
              <a:noFill/>
            </a:ln>
            <a:effectLst>
              <a:outerShdw blurRad="254160" dist="190440" algn="l" rotWithShape="0">
                <a:srgbClr val="000000">
                  <a:alpha val="40000"/>
                </a:srgbClr>
              </a:outerShdw>
            </a:effectLst>
          </p:spPr>
          <p:txBody>
            <a:bodyPr spcFirstLastPara="1" wrap="square" lIns="90000" tIns="45000" rIns="90000" bIns="45000" anchor="ctr" anchorCtr="0">
              <a:noAutofit/>
            </a:bodyPr>
            <a:lstStyle/>
            <a:p>
              <a:pPr marL="0" marR="0" lvl="0" indent="0" algn="l" rtl="0">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232" name="Google Shape;232;p7"/>
            <p:cNvSpPr/>
            <p:nvPr/>
          </p:nvSpPr>
          <p:spPr>
            <a:xfrm rot="10800000">
              <a:off x="7747920" y="1218600"/>
              <a:ext cx="785520" cy="2909520"/>
            </a:xfrm>
            <a:prstGeom prst="flowChartDelay">
              <a:avLst/>
            </a:prstGeom>
            <a:solidFill>
              <a:srgbClr val="339966"/>
            </a:solidFill>
            <a:ln>
              <a:noFill/>
            </a:ln>
          </p:spPr>
          <p:txBody>
            <a:bodyPr spcFirstLastPara="1" wrap="square" lIns="90000" tIns="45000" rIns="90000" bIns="45000" anchor="ctr" anchorCtr="0">
              <a:noAutofit/>
            </a:bodyPr>
            <a:lstStyle/>
            <a:p>
              <a:pPr marL="0" marR="0" lvl="0" indent="0" algn="l" rtl="0">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233" name="Google Shape;233;p7"/>
            <p:cNvSpPr/>
            <p:nvPr/>
          </p:nvSpPr>
          <p:spPr>
            <a:xfrm rot="-5400000">
              <a:off x="6716880" y="2377440"/>
              <a:ext cx="2985120" cy="51624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pt-BR" sz="2800" b="0" strike="noStrike">
                  <a:solidFill>
                    <a:srgbClr val="EEECE1"/>
                  </a:solidFill>
                  <a:latin typeface="Twentieth Century"/>
                  <a:ea typeface="Twentieth Century"/>
                  <a:cs typeface="Twentieth Century"/>
                  <a:sym typeface="Twentieth Century"/>
                </a:rPr>
                <a:t>Desenvolvimento</a:t>
              </a:r>
              <a:endParaRPr sz="2800" b="0" strike="noStrike">
                <a:solidFill>
                  <a:srgbClr val="000000"/>
                </a:solidFill>
                <a:latin typeface="Arial"/>
                <a:ea typeface="Arial"/>
                <a:cs typeface="Arial"/>
                <a:sym typeface="Arial"/>
              </a:endParaRPr>
            </a:p>
          </p:txBody>
        </p:sp>
      </p:grpSp>
      <p:grpSp>
        <p:nvGrpSpPr>
          <p:cNvPr id="234" name="Google Shape;234;p7"/>
          <p:cNvGrpSpPr/>
          <p:nvPr/>
        </p:nvGrpSpPr>
        <p:grpSpPr>
          <a:xfrm>
            <a:off x="-8447040" y="0"/>
            <a:ext cx="9145080" cy="5143680"/>
            <a:chOff x="-8447040" y="0"/>
            <a:chExt cx="9145080" cy="5143680"/>
          </a:xfrm>
        </p:grpSpPr>
        <p:sp>
          <p:nvSpPr>
            <p:cNvPr id="235" name="Google Shape;235;p7"/>
            <p:cNvSpPr/>
            <p:nvPr/>
          </p:nvSpPr>
          <p:spPr>
            <a:xfrm>
              <a:off x="-8447040" y="0"/>
              <a:ext cx="9144360" cy="5143680"/>
            </a:xfrm>
            <a:prstGeom prst="rect">
              <a:avLst/>
            </a:prstGeom>
            <a:solidFill>
              <a:schemeClr val="lt2"/>
            </a:solidFill>
            <a:ln>
              <a:noFill/>
            </a:ln>
            <a:effectLst>
              <a:outerShdw blurRad="254160" dist="190440" algn="l" rotWithShape="0">
                <a:srgbClr val="000000">
                  <a:alpha val="40000"/>
                </a:srgbClr>
              </a:outerShdw>
            </a:effectLst>
          </p:spPr>
          <p:txBody>
            <a:bodyPr spcFirstLastPara="1" wrap="square" lIns="90000" tIns="45000" rIns="90000" bIns="45000" anchor="ctr" anchorCtr="0">
              <a:noAutofit/>
            </a:bodyPr>
            <a:lstStyle/>
            <a:p>
              <a:pPr marL="0" marR="0" lvl="0" indent="0" algn="l" rtl="0">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236" name="Google Shape;236;p7"/>
            <p:cNvSpPr/>
            <p:nvPr/>
          </p:nvSpPr>
          <p:spPr>
            <a:xfrm rot="10800000">
              <a:off x="-93600" y="1131840"/>
              <a:ext cx="791640" cy="2880360"/>
            </a:xfrm>
            <a:prstGeom prst="flowChartDelay">
              <a:avLst/>
            </a:prstGeom>
            <a:solidFill>
              <a:srgbClr val="FF9933"/>
            </a:solidFill>
            <a:ln>
              <a:noFill/>
            </a:ln>
          </p:spPr>
          <p:txBody>
            <a:bodyPr spcFirstLastPara="1" wrap="square" lIns="90000" tIns="45000" rIns="90000" bIns="45000" anchor="ctr" anchorCtr="0">
              <a:noAutofit/>
            </a:bodyPr>
            <a:lstStyle/>
            <a:p>
              <a:pPr marL="0" marR="0" lvl="0" indent="0" algn="l" rtl="0">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237" name="Google Shape;237;p7"/>
            <p:cNvSpPr/>
            <p:nvPr/>
          </p:nvSpPr>
          <p:spPr>
            <a:xfrm rot="-5400000">
              <a:off x="-709920" y="2313360"/>
              <a:ext cx="2160360" cy="51696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pt-BR" sz="2800" b="0" strike="noStrike">
                  <a:solidFill>
                    <a:srgbClr val="EEECE1"/>
                  </a:solidFill>
                  <a:latin typeface="Twentieth Century"/>
                  <a:ea typeface="Twentieth Century"/>
                  <a:cs typeface="Twentieth Century"/>
                  <a:sym typeface="Twentieth Century"/>
                </a:rPr>
                <a:t>Resultado</a:t>
              </a:r>
              <a:endParaRPr sz="2800" b="0" strike="noStrike">
                <a:solidFill>
                  <a:srgbClr val="000000"/>
                </a:solidFill>
                <a:latin typeface="Arial"/>
                <a:ea typeface="Arial"/>
                <a:cs typeface="Arial"/>
                <a:sym typeface="Arial"/>
              </a:endParaRPr>
            </a:p>
          </p:txBody>
        </p:sp>
      </p:grpSp>
      <p:sp>
        <p:nvSpPr>
          <p:cNvPr id="238" name="Google Shape;238;p7"/>
          <p:cNvSpPr/>
          <p:nvPr/>
        </p:nvSpPr>
        <p:spPr>
          <a:xfrm>
            <a:off x="920160" y="673200"/>
            <a:ext cx="6720120" cy="3584160"/>
          </a:xfrm>
          <a:prstGeom prst="rect">
            <a:avLst/>
          </a:prstGeom>
          <a:solidFill>
            <a:schemeClr val="lt2"/>
          </a:solid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endParaRPr sz="1350" b="0" strike="noStrik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350" b="0" strike="noStrik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350" b="0" strike="noStrik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pt-BR" sz="1350" b="1" strike="noStrike">
                <a:solidFill>
                  <a:srgbClr val="000000"/>
                </a:solidFill>
                <a:latin typeface="Twentieth Century"/>
                <a:ea typeface="Twentieth Century"/>
                <a:cs typeface="Twentieth Century"/>
                <a:sym typeface="Twentieth Century"/>
              </a:rPr>
              <a:t>Solução proposta:</a:t>
            </a:r>
            <a:endParaRPr sz="1350" b="0" strike="noStrik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350" b="0" strike="noStrik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pt-BR" sz="1350" b="0" strike="noStrike">
                <a:solidFill>
                  <a:srgbClr val="000000"/>
                </a:solidFill>
                <a:latin typeface="Twentieth Century"/>
                <a:ea typeface="Twentieth Century"/>
                <a:cs typeface="Twentieth Century"/>
                <a:sym typeface="Twentieth Century"/>
              </a:rPr>
              <a:t>A solução proposta consiste no desenvolvimento de uma aplicação móvel que visa otimizar o processo de acompanhamento e registro diário das negociações de compra e venda de grãos. O sistema proporcionará uma interface intuitiva para o registro de negociações, visualização de saldo consolidado do dia e do dia anterior, detalhamento de negociação sendo possível editar ou excluir, visualização dos preços médios do mês anterior e também o total em sacas por unidade referente à venda e compra, filtros por unidade, data de lançamento, data de vencimento, tipo de operação e por cliente ou produtor visando facilitar ao cliente uma busca por uma ou mais negociações.</a:t>
            </a:r>
            <a:endParaRPr sz="1350" b="0" strike="noStrik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350" b="0" strike="noStrik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350" b="0" strike="noStrike">
              <a:solidFill>
                <a:srgbClr val="000000"/>
              </a:solidFill>
              <a:latin typeface="Arial"/>
              <a:ea typeface="Arial"/>
              <a:cs typeface="Arial"/>
              <a:sym typeface="Aria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8"/>
                                        </p:tgtEl>
                                        <p:attrNameLst>
                                          <p:attrName>style.visibility</p:attrName>
                                        </p:attrNameLst>
                                      </p:cBhvr>
                                      <p:to>
                                        <p:strVal val="visible"/>
                                      </p:to>
                                    </p:set>
                                    <p:animEffect transition="in" filter="fade">
                                      <p:cBhvr>
                                        <p:cTn id="7" dur="500"/>
                                        <p:tgtEl>
                                          <p:spTgt spid="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grpSp>
        <p:nvGrpSpPr>
          <p:cNvPr id="243" name="Google Shape;243;p8"/>
          <p:cNvGrpSpPr/>
          <p:nvPr/>
        </p:nvGrpSpPr>
        <p:grpSpPr>
          <a:xfrm>
            <a:off x="8357760" y="905400"/>
            <a:ext cx="791640" cy="3111840"/>
            <a:chOff x="8357760" y="905400"/>
            <a:chExt cx="791640" cy="3111840"/>
          </a:xfrm>
        </p:grpSpPr>
        <p:sp>
          <p:nvSpPr>
            <p:cNvPr id="244" name="Google Shape;244;p8"/>
            <p:cNvSpPr/>
            <p:nvPr/>
          </p:nvSpPr>
          <p:spPr>
            <a:xfrm rot="10800000">
              <a:off x="8357760" y="905400"/>
              <a:ext cx="791640" cy="3111840"/>
            </a:xfrm>
            <a:prstGeom prst="flowChartDelay">
              <a:avLst/>
            </a:prstGeom>
            <a:solidFill>
              <a:srgbClr val="006666"/>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245" name="Google Shape;245;p8"/>
            <p:cNvSpPr/>
            <p:nvPr/>
          </p:nvSpPr>
          <p:spPr>
            <a:xfrm rot="-5400000">
              <a:off x="7619760" y="2197800"/>
              <a:ext cx="2391840" cy="51624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pt-BR" sz="2800" b="0" strike="noStrike">
                  <a:solidFill>
                    <a:srgbClr val="EEECE1"/>
                  </a:solidFill>
                  <a:latin typeface="Twentieth Century"/>
                  <a:ea typeface="Twentieth Century"/>
                  <a:cs typeface="Twentieth Century"/>
                  <a:sym typeface="Twentieth Century"/>
                </a:rPr>
                <a:t>Introdução</a:t>
              </a:r>
              <a:endParaRPr sz="2800" b="0" strike="noStrike">
                <a:solidFill>
                  <a:srgbClr val="000000"/>
                </a:solidFill>
                <a:latin typeface="Arial"/>
                <a:ea typeface="Arial"/>
                <a:cs typeface="Arial"/>
                <a:sym typeface="Arial"/>
              </a:endParaRPr>
            </a:p>
          </p:txBody>
        </p:sp>
      </p:grpSp>
      <p:grpSp>
        <p:nvGrpSpPr>
          <p:cNvPr id="246" name="Google Shape;246;p8"/>
          <p:cNvGrpSpPr/>
          <p:nvPr/>
        </p:nvGrpSpPr>
        <p:grpSpPr>
          <a:xfrm>
            <a:off x="-540720" y="0"/>
            <a:ext cx="9144000" cy="5143320"/>
            <a:chOff x="-540720" y="0"/>
            <a:chExt cx="9144000" cy="5143320"/>
          </a:xfrm>
        </p:grpSpPr>
        <p:sp>
          <p:nvSpPr>
            <p:cNvPr id="247" name="Google Shape;247;p8"/>
            <p:cNvSpPr/>
            <p:nvPr/>
          </p:nvSpPr>
          <p:spPr>
            <a:xfrm>
              <a:off x="-540720" y="0"/>
              <a:ext cx="9143640" cy="5143320"/>
            </a:xfrm>
            <a:prstGeom prst="rect">
              <a:avLst/>
            </a:prstGeom>
            <a:solidFill>
              <a:schemeClr val="lt2"/>
            </a:solidFill>
            <a:ln>
              <a:noFill/>
            </a:ln>
            <a:effectLst>
              <a:outerShdw blurRad="254160" dist="190440" algn="l" rotWithShape="0">
                <a:srgbClr val="000000">
                  <a:alpha val="40000"/>
                </a:srgbClr>
              </a:outerShdw>
            </a:effectLst>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248" name="Google Shape;248;p8"/>
            <p:cNvSpPr/>
            <p:nvPr/>
          </p:nvSpPr>
          <p:spPr>
            <a:xfrm rot="10800000">
              <a:off x="7811640" y="900000"/>
              <a:ext cx="791640" cy="3111840"/>
            </a:xfrm>
            <a:prstGeom prst="flowChartDelay">
              <a:avLst/>
            </a:prstGeom>
            <a:solidFill>
              <a:srgbClr val="339966"/>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249" name="Google Shape;249;p8"/>
            <p:cNvSpPr/>
            <p:nvPr/>
          </p:nvSpPr>
          <p:spPr>
            <a:xfrm rot="-5400000">
              <a:off x="6719400" y="2197440"/>
              <a:ext cx="3111840" cy="51696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pt-BR" sz="2800" b="0" strike="noStrike">
                  <a:solidFill>
                    <a:srgbClr val="EEECE1"/>
                  </a:solidFill>
                  <a:latin typeface="Twentieth Century"/>
                  <a:ea typeface="Twentieth Century"/>
                  <a:cs typeface="Twentieth Century"/>
                  <a:sym typeface="Twentieth Century"/>
                </a:rPr>
                <a:t>Desenvolvimento</a:t>
              </a:r>
              <a:endParaRPr sz="2800" b="0" strike="noStrike">
                <a:solidFill>
                  <a:srgbClr val="000000"/>
                </a:solidFill>
                <a:latin typeface="Arial"/>
                <a:ea typeface="Arial"/>
                <a:cs typeface="Arial"/>
                <a:sym typeface="Arial"/>
              </a:endParaRPr>
            </a:p>
          </p:txBody>
        </p:sp>
      </p:grpSp>
      <p:grpSp>
        <p:nvGrpSpPr>
          <p:cNvPr id="250" name="Google Shape;250;p8"/>
          <p:cNvGrpSpPr/>
          <p:nvPr/>
        </p:nvGrpSpPr>
        <p:grpSpPr>
          <a:xfrm>
            <a:off x="-1064520" y="-16200"/>
            <a:ext cx="9143640" cy="5143320"/>
            <a:chOff x="-1064520" y="-16200"/>
            <a:chExt cx="9143640" cy="5143320"/>
          </a:xfrm>
        </p:grpSpPr>
        <p:sp>
          <p:nvSpPr>
            <p:cNvPr id="251" name="Google Shape;251;p8"/>
            <p:cNvSpPr/>
            <p:nvPr/>
          </p:nvSpPr>
          <p:spPr>
            <a:xfrm>
              <a:off x="-1064520" y="-16200"/>
              <a:ext cx="9143640" cy="5143320"/>
            </a:xfrm>
            <a:prstGeom prst="rect">
              <a:avLst/>
            </a:prstGeom>
            <a:solidFill>
              <a:schemeClr val="lt2"/>
            </a:solidFill>
            <a:ln>
              <a:noFill/>
            </a:ln>
            <a:effectLst>
              <a:outerShdw blurRad="254160" dist="190440" algn="l" rotWithShape="0">
                <a:srgbClr val="000000">
                  <a:alpha val="40000"/>
                </a:srgbClr>
              </a:outerShdw>
            </a:effectLst>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252" name="Google Shape;252;p8"/>
            <p:cNvSpPr/>
            <p:nvPr/>
          </p:nvSpPr>
          <p:spPr>
            <a:xfrm rot="10800000">
              <a:off x="7292520" y="878400"/>
              <a:ext cx="781200" cy="3111840"/>
            </a:xfrm>
            <a:prstGeom prst="flowChartDelay">
              <a:avLst/>
            </a:prstGeom>
            <a:solidFill>
              <a:srgbClr val="FF9933"/>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253" name="Google Shape;253;p8"/>
            <p:cNvSpPr/>
            <p:nvPr/>
          </p:nvSpPr>
          <p:spPr>
            <a:xfrm rot="-5400000">
              <a:off x="6665760" y="2060280"/>
              <a:ext cx="2160000" cy="51624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pt-BR" sz="2800" b="0" strike="noStrike">
                  <a:solidFill>
                    <a:srgbClr val="EEECE1"/>
                  </a:solidFill>
                  <a:latin typeface="Twentieth Century"/>
                  <a:ea typeface="Twentieth Century"/>
                  <a:cs typeface="Twentieth Century"/>
                  <a:sym typeface="Twentieth Century"/>
                </a:rPr>
                <a:t>Resultado</a:t>
              </a:r>
              <a:endParaRPr sz="2800" b="0" strike="noStrike">
                <a:solidFill>
                  <a:srgbClr val="000000"/>
                </a:solidFill>
                <a:latin typeface="Arial"/>
                <a:ea typeface="Arial"/>
                <a:cs typeface="Arial"/>
                <a:sym typeface="Arial"/>
              </a:endParaRPr>
            </a:p>
          </p:txBody>
        </p:sp>
      </p:grpSp>
      <p:sp>
        <p:nvSpPr>
          <p:cNvPr id="254" name="Google Shape;254;p8"/>
          <p:cNvSpPr txBox="1"/>
          <p:nvPr/>
        </p:nvSpPr>
        <p:spPr>
          <a:xfrm>
            <a:off x="2487240" y="278640"/>
            <a:ext cx="3282120" cy="771840"/>
          </a:xfrm>
          <a:prstGeom prst="rect">
            <a:avLst/>
          </a:prstGeom>
          <a:noFill/>
          <a:ln>
            <a:noFill/>
          </a:ln>
        </p:spPr>
        <p:txBody>
          <a:bodyPr spcFirstLastPara="1" wrap="square" lIns="90000" tIns="45000" rIns="90000" bIns="45000" anchor="t" anchorCtr="0">
            <a:noAutofit/>
          </a:bodyPr>
          <a:lstStyle/>
          <a:p>
            <a:pPr marL="0" marR="0" lvl="0" indent="0" algn="ctr" rtl="0">
              <a:spcBef>
                <a:spcPts val="0"/>
              </a:spcBef>
              <a:spcAft>
                <a:spcPts val="0"/>
              </a:spcAft>
              <a:buNone/>
            </a:pPr>
            <a:r>
              <a:rPr lang="pt-BR" sz="1800" b="1" strike="noStrike">
                <a:solidFill>
                  <a:srgbClr val="000000"/>
                </a:solidFill>
                <a:latin typeface="Twentieth Century"/>
                <a:ea typeface="Twentieth Century"/>
                <a:cs typeface="Twentieth Century"/>
                <a:sym typeface="Twentieth Century"/>
              </a:rPr>
              <a:t>Aplicação </a:t>
            </a:r>
            <a:r>
              <a:rPr lang="pt-BR" sz="2000" b="1" strike="noStrike">
                <a:solidFill>
                  <a:srgbClr val="000000"/>
                </a:solidFill>
                <a:latin typeface="Twentieth Century"/>
                <a:ea typeface="Twentieth Century"/>
                <a:cs typeface="Twentieth Century"/>
                <a:sym typeface="Twentieth Century"/>
              </a:rPr>
              <a:t>completa</a:t>
            </a:r>
            <a:endParaRPr sz="2000" b="1" strike="noStrike">
              <a:solidFill>
                <a:srgbClr val="000000"/>
              </a:solidFill>
              <a:latin typeface="Twentieth Century"/>
              <a:ea typeface="Twentieth Century"/>
              <a:cs typeface="Twentieth Century"/>
              <a:sym typeface="Twentieth Century"/>
            </a:endParaRPr>
          </a:p>
        </p:txBody>
      </p:sp>
      <p:pic>
        <p:nvPicPr>
          <p:cNvPr id="255" name="Google Shape;255;p8"/>
          <p:cNvPicPr preferRelativeResize="0"/>
          <p:nvPr/>
        </p:nvPicPr>
        <p:blipFill rotWithShape="1">
          <a:blip r:embed="rId3">
            <a:alphaModFix/>
          </a:blip>
          <a:srcRect/>
          <a:stretch/>
        </p:blipFill>
        <p:spPr>
          <a:xfrm>
            <a:off x="1494360" y="1050480"/>
            <a:ext cx="1389600" cy="2868840"/>
          </a:xfrm>
          <a:prstGeom prst="roundRect">
            <a:avLst/>
          </a:prstGeom>
          <a:noFill/>
          <a:ln>
            <a:noFill/>
          </a:ln>
        </p:spPr>
      </p:pic>
      <p:pic>
        <p:nvPicPr>
          <p:cNvPr id="256" name="Google Shape;256;p8"/>
          <p:cNvPicPr preferRelativeResize="0"/>
          <p:nvPr/>
        </p:nvPicPr>
        <p:blipFill rotWithShape="1">
          <a:blip r:embed="rId4">
            <a:alphaModFix/>
          </a:blip>
          <a:srcRect/>
          <a:stretch/>
        </p:blipFill>
        <p:spPr>
          <a:xfrm>
            <a:off x="105120" y="1038960"/>
            <a:ext cx="1350360" cy="2880000"/>
          </a:xfrm>
          <a:prstGeom prst="roundRect">
            <a:avLst/>
          </a:prstGeom>
          <a:noFill/>
          <a:ln>
            <a:noFill/>
          </a:ln>
        </p:spPr>
      </p:pic>
      <p:pic>
        <p:nvPicPr>
          <p:cNvPr id="257" name="Google Shape;257;p8"/>
          <p:cNvPicPr preferRelativeResize="0"/>
          <p:nvPr/>
        </p:nvPicPr>
        <p:blipFill rotWithShape="1">
          <a:blip r:embed="rId5">
            <a:alphaModFix/>
          </a:blip>
          <a:srcRect/>
          <a:stretch/>
        </p:blipFill>
        <p:spPr>
          <a:xfrm>
            <a:off x="4521600" y="1068480"/>
            <a:ext cx="1328040" cy="2880000"/>
          </a:xfrm>
          <a:prstGeom prst="roundRect">
            <a:avLst/>
          </a:prstGeom>
          <a:noFill/>
          <a:ln>
            <a:noFill/>
          </a:ln>
        </p:spPr>
      </p:pic>
      <p:pic>
        <p:nvPicPr>
          <p:cNvPr id="258" name="Google Shape;258;p8"/>
          <p:cNvPicPr preferRelativeResize="0"/>
          <p:nvPr/>
        </p:nvPicPr>
        <p:blipFill rotWithShape="1">
          <a:blip r:embed="rId6">
            <a:alphaModFix/>
          </a:blip>
          <a:srcRect/>
          <a:stretch/>
        </p:blipFill>
        <p:spPr>
          <a:xfrm>
            <a:off x="5964480" y="1085760"/>
            <a:ext cx="1328040" cy="2868480"/>
          </a:xfrm>
          <a:prstGeom prst="roundRect">
            <a:avLst/>
          </a:prstGeom>
          <a:noFill/>
          <a:ln>
            <a:noFill/>
          </a:ln>
        </p:spPr>
      </p:pic>
      <p:pic>
        <p:nvPicPr>
          <p:cNvPr id="259" name="Google Shape;259;p8"/>
          <p:cNvPicPr preferRelativeResize="0"/>
          <p:nvPr/>
        </p:nvPicPr>
        <p:blipFill rotWithShape="1">
          <a:blip r:embed="rId7">
            <a:alphaModFix/>
          </a:blip>
          <a:srcRect/>
          <a:stretch/>
        </p:blipFill>
        <p:spPr>
          <a:xfrm>
            <a:off x="2987280" y="1050480"/>
            <a:ext cx="1440000" cy="2896200"/>
          </a:xfrm>
          <a:prstGeom prst="roundRect">
            <a:avLst/>
          </a:prstGeom>
          <a:noFill/>
          <a:ln>
            <a:noFill/>
          </a:ln>
        </p:spPr>
      </p:pic>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grpSp>
        <p:nvGrpSpPr>
          <p:cNvPr id="264" name="Google Shape;264;p9"/>
          <p:cNvGrpSpPr/>
          <p:nvPr/>
        </p:nvGrpSpPr>
        <p:grpSpPr>
          <a:xfrm>
            <a:off x="8357760" y="905400"/>
            <a:ext cx="791640" cy="3111840"/>
            <a:chOff x="8357760" y="905400"/>
            <a:chExt cx="791640" cy="3111840"/>
          </a:xfrm>
        </p:grpSpPr>
        <p:sp>
          <p:nvSpPr>
            <p:cNvPr id="265" name="Google Shape;265;p9"/>
            <p:cNvSpPr/>
            <p:nvPr/>
          </p:nvSpPr>
          <p:spPr>
            <a:xfrm rot="10800000">
              <a:off x="8357760" y="905400"/>
              <a:ext cx="791640" cy="3111840"/>
            </a:xfrm>
            <a:prstGeom prst="flowChartDelay">
              <a:avLst/>
            </a:prstGeom>
            <a:solidFill>
              <a:srgbClr val="006666"/>
            </a:solidFill>
            <a:ln>
              <a:noFill/>
            </a:ln>
          </p:spPr>
          <p:txBody>
            <a:bodyPr spcFirstLastPara="1" wrap="square" lIns="90000" tIns="45000" rIns="90000" bIns="45000" anchor="ctr" anchorCtr="0">
              <a:noAutofit/>
            </a:bodyPr>
            <a:lstStyle/>
            <a:p>
              <a:pPr marL="0" marR="0" lvl="0" indent="0" algn="l" rtl="0">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266" name="Google Shape;266;p9"/>
            <p:cNvSpPr/>
            <p:nvPr/>
          </p:nvSpPr>
          <p:spPr>
            <a:xfrm rot="-5400000">
              <a:off x="7619760" y="2197800"/>
              <a:ext cx="2391840" cy="51624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pt-BR" sz="2800" b="0" strike="noStrike">
                  <a:solidFill>
                    <a:srgbClr val="EEECE1"/>
                  </a:solidFill>
                  <a:latin typeface="Twentieth Century"/>
                  <a:ea typeface="Twentieth Century"/>
                  <a:cs typeface="Twentieth Century"/>
                  <a:sym typeface="Twentieth Century"/>
                </a:rPr>
                <a:t>Introdução</a:t>
              </a:r>
              <a:endParaRPr sz="2800" b="0" strike="noStrike">
                <a:solidFill>
                  <a:srgbClr val="000000"/>
                </a:solidFill>
                <a:latin typeface="Arial"/>
                <a:ea typeface="Arial"/>
                <a:cs typeface="Arial"/>
                <a:sym typeface="Arial"/>
              </a:endParaRPr>
            </a:p>
          </p:txBody>
        </p:sp>
      </p:grpSp>
      <p:grpSp>
        <p:nvGrpSpPr>
          <p:cNvPr id="267" name="Google Shape;267;p9"/>
          <p:cNvGrpSpPr/>
          <p:nvPr/>
        </p:nvGrpSpPr>
        <p:grpSpPr>
          <a:xfrm>
            <a:off x="-540720" y="0"/>
            <a:ext cx="9144000" cy="5143320"/>
            <a:chOff x="-540720" y="0"/>
            <a:chExt cx="9144000" cy="5143320"/>
          </a:xfrm>
        </p:grpSpPr>
        <p:sp>
          <p:nvSpPr>
            <p:cNvPr id="268" name="Google Shape;268;p9"/>
            <p:cNvSpPr/>
            <p:nvPr/>
          </p:nvSpPr>
          <p:spPr>
            <a:xfrm>
              <a:off x="-540720" y="0"/>
              <a:ext cx="9143640" cy="5143320"/>
            </a:xfrm>
            <a:prstGeom prst="rect">
              <a:avLst/>
            </a:prstGeom>
            <a:solidFill>
              <a:schemeClr val="lt2"/>
            </a:solidFill>
            <a:ln>
              <a:noFill/>
            </a:ln>
            <a:effectLst>
              <a:outerShdw blurRad="254160" dist="190440" algn="l" rotWithShape="0">
                <a:srgbClr val="000000">
                  <a:alpha val="40000"/>
                </a:srgbClr>
              </a:outerShdw>
            </a:effectLst>
          </p:spPr>
          <p:txBody>
            <a:bodyPr spcFirstLastPara="1" wrap="square" lIns="90000" tIns="45000" rIns="90000" bIns="45000" anchor="ctr" anchorCtr="0">
              <a:noAutofit/>
            </a:bodyPr>
            <a:lstStyle/>
            <a:p>
              <a:pPr marL="0" marR="0" lvl="0" indent="0" algn="l" rtl="0">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269" name="Google Shape;269;p9"/>
            <p:cNvSpPr/>
            <p:nvPr/>
          </p:nvSpPr>
          <p:spPr>
            <a:xfrm rot="10800000">
              <a:off x="7811640" y="900000"/>
              <a:ext cx="791640" cy="3111840"/>
            </a:xfrm>
            <a:prstGeom prst="flowChartDelay">
              <a:avLst/>
            </a:prstGeom>
            <a:solidFill>
              <a:srgbClr val="339966"/>
            </a:solidFill>
            <a:ln>
              <a:noFill/>
            </a:ln>
          </p:spPr>
          <p:txBody>
            <a:bodyPr spcFirstLastPara="1" wrap="square" lIns="90000" tIns="45000" rIns="90000" bIns="45000" anchor="ctr" anchorCtr="0">
              <a:noAutofit/>
            </a:bodyPr>
            <a:lstStyle/>
            <a:p>
              <a:pPr marL="0" marR="0" lvl="0" indent="0" algn="l" rtl="0">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270" name="Google Shape;270;p9"/>
            <p:cNvSpPr/>
            <p:nvPr/>
          </p:nvSpPr>
          <p:spPr>
            <a:xfrm rot="-5400000">
              <a:off x="6719400" y="2197440"/>
              <a:ext cx="3111840" cy="51696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pt-BR" sz="2800" b="0" strike="noStrike">
                  <a:solidFill>
                    <a:srgbClr val="EEECE1"/>
                  </a:solidFill>
                  <a:latin typeface="Twentieth Century"/>
                  <a:ea typeface="Twentieth Century"/>
                  <a:cs typeface="Twentieth Century"/>
                  <a:sym typeface="Twentieth Century"/>
                </a:rPr>
                <a:t>Desenvolvimento</a:t>
              </a:r>
              <a:endParaRPr sz="2800" b="0" strike="noStrike">
                <a:solidFill>
                  <a:srgbClr val="000000"/>
                </a:solidFill>
                <a:latin typeface="Arial"/>
                <a:ea typeface="Arial"/>
                <a:cs typeface="Arial"/>
                <a:sym typeface="Arial"/>
              </a:endParaRPr>
            </a:p>
          </p:txBody>
        </p:sp>
      </p:grpSp>
      <p:grpSp>
        <p:nvGrpSpPr>
          <p:cNvPr id="271" name="Google Shape;271;p9"/>
          <p:cNvGrpSpPr/>
          <p:nvPr/>
        </p:nvGrpSpPr>
        <p:grpSpPr>
          <a:xfrm>
            <a:off x="-1228680" y="-5400"/>
            <a:ext cx="9143640" cy="5143320"/>
            <a:chOff x="-1228680" y="-5400"/>
            <a:chExt cx="9143640" cy="5143320"/>
          </a:xfrm>
        </p:grpSpPr>
        <p:sp>
          <p:nvSpPr>
            <p:cNvPr id="272" name="Google Shape;272;p9"/>
            <p:cNvSpPr/>
            <p:nvPr/>
          </p:nvSpPr>
          <p:spPr>
            <a:xfrm>
              <a:off x="-1228680" y="-5400"/>
              <a:ext cx="9143640" cy="5143320"/>
            </a:xfrm>
            <a:prstGeom prst="rect">
              <a:avLst/>
            </a:prstGeom>
            <a:solidFill>
              <a:schemeClr val="lt2"/>
            </a:solidFill>
            <a:ln>
              <a:noFill/>
            </a:ln>
            <a:effectLst>
              <a:outerShdw blurRad="254160" dist="190440" algn="l" rotWithShape="0">
                <a:srgbClr val="000000">
                  <a:alpha val="40000"/>
                </a:srgbClr>
              </a:outerShdw>
            </a:effectLst>
          </p:spPr>
          <p:txBody>
            <a:bodyPr spcFirstLastPara="1" wrap="square" lIns="90000" tIns="45000" rIns="90000" bIns="45000" anchor="ctr" anchorCtr="0">
              <a:noAutofit/>
            </a:bodyPr>
            <a:lstStyle/>
            <a:p>
              <a:pPr marL="0" marR="0" lvl="0" indent="0" algn="l" rtl="0">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273" name="Google Shape;273;p9"/>
            <p:cNvSpPr/>
            <p:nvPr/>
          </p:nvSpPr>
          <p:spPr>
            <a:xfrm rot="10800000">
              <a:off x="7128360" y="889200"/>
              <a:ext cx="781200" cy="3111840"/>
            </a:xfrm>
            <a:prstGeom prst="flowChartDelay">
              <a:avLst/>
            </a:prstGeom>
            <a:solidFill>
              <a:srgbClr val="FF9933"/>
            </a:solidFill>
            <a:ln>
              <a:noFill/>
            </a:ln>
          </p:spPr>
          <p:txBody>
            <a:bodyPr spcFirstLastPara="1" wrap="square" lIns="90000" tIns="45000" rIns="90000" bIns="45000" anchor="ctr" anchorCtr="0">
              <a:noAutofit/>
            </a:bodyPr>
            <a:lstStyle/>
            <a:p>
              <a:pPr marL="0" marR="0" lvl="0" indent="0" algn="l" rtl="0">
                <a:spcBef>
                  <a:spcPts val="0"/>
                </a:spcBef>
                <a:spcAft>
                  <a:spcPts val="0"/>
                </a:spcAft>
                <a:buNone/>
              </a:pPr>
              <a:endParaRPr sz="1800" b="0" strike="noStrike">
                <a:solidFill>
                  <a:schemeClr val="lt1"/>
                </a:solidFill>
                <a:latin typeface="Calibri"/>
                <a:ea typeface="Calibri"/>
                <a:cs typeface="Calibri"/>
                <a:sym typeface="Calibri"/>
              </a:endParaRPr>
            </a:p>
          </p:txBody>
        </p:sp>
        <p:sp>
          <p:nvSpPr>
            <p:cNvPr id="274" name="Google Shape;274;p9"/>
            <p:cNvSpPr/>
            <p:nvPr/>
          </p:nvSpPr>
          <p:spPr>
            <a:xfrm rot="-5400000">
              <a:off x="6501600" y="2071080"/>
              <a:ext cx="2160000" cy="51624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pt-BR" sz="2800" b="0" strike="noStrike">
                  <a:solidFill>
                    <a:srgbClr val="EEECE1"/>
                  </a:solidFill>
                  <a:latin typeface="Twentieth Century"/>
                  <a:ea typeface="Twentieth Century"/>
                  <a:cs typeface="Twentieth Century"/>
                  <a:sym typeface="Twentieth Century"/>
                </a:rPr>
                <a:t>Resultado</a:t>
              </a:r>
              <a:endParaRPr sz="2800" b="0" strike="noStrike">
                <a:solidFill>
                  <a:srgbClr val="000000"/>
                </a:solidFill>
                <a:latin typeface="Arial"/>
                <a:ea typeface="Arial"/>
                <a:cs typeface="Arial"/>
                <a:sym typeface="Arial"/>
              </a:endParaRPr>
            </a:p>
          </p:txBody>
        </p:sp>
      </p:grpSp>
      <p:sp>
        <p:nvSpPr>
          <p:cNvPr id="275" name="Google Shape;275;p9"/>
          <p:cNvSpPr txBox="1"/>
          <p:nvPr/>
        </p:nvSpPr>
        <p:spPr>
          <a:xfrm>
            <a:off x="524160" y="262080"/>
            <a:ext cx="2126520" cy="3312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pt-BR" sz="1500" b="0" strike="noStrike">
                <a:solidFill>
                  <a:srgbClr val="000000"/>
                </a:solidFill>
                <a:latin typeface="Twentieth Century"/>
                <a:ea typeface="Twentieth Century"/>
                <a:cs typeface="Twentieth Century"/>
                <a:sym typeface="Twentieth Century"/>
              </a:rPr>
              <a:t>Tela Homepage</a:t>
            </a:r>
            <a:endParaRPr sz="1500" b="0" strike="noStrike">
              <a:solidFill>
                <a:srgbClr val="000000"/>
              </a:solidFill>
              <a:latin typeface="Twentieth Century"/>
              <a:ea typeface="Twentieth Century"/>
              <a:cs typeface="Twentieth Century"/>
              <a:sym typeface="Twentieth Century"/>
            </a:endParaRPr>
          </a:p>
        </p:txBody>
      </p:sp>
      <p:pic>
        <p:nvPicPr>
          <p:cNvPr id="276" name="Google Shape;276;p9"/>
          <p:cNvPicPr preferRelativeResize="0"/>
          <p:nvPr/>
        </p:nvPicPr>
        <p:blipFill rotWithShape="1">
          <a:blip r:embed="rId3">
            <a:alphaModFix/>
          </a:blip>
          <a:srcRect/>
          <a:stretch/>
        </p:blipFill>
        <p:spPr>
          <a:xfrm>
            <a:off x="539640" y="900000"/>
            <a:ext cx="1800360" cy="3857040"/>
          </a:xfrm>
          <a:prstGeom prst="roundRect">
            <a:avLst/>
          </a:prstGeom>
          <a:noFill/>
          <a:ln>
            <a:noFill/>
          </a:ln>
        </p:spPr>
      </p:pic>
      <p:pic>
        <p:nvPicPr>
          <p:cNvPr id="277" name="Google Shape;277;p9"/>
          <p:cNvPicPr preferRelativeResize="0"/>
          <p:nvPr/>
        </p:nvPicPr>
        <p:blipFill rotWithShape="1">
          <a:blip r:embed="rId4">
            <a:alphaModFix/>
          </a:blip>
          <a:srcRect/>
          <a:stretch/>
        </p:blipFill>
        <p:spPr>
          <a:xfrm>
            <a:off x="2880000" y="900000"/>
            <a:ext cx="1800000" cy="3844800"/>
          </a:xfrm>
          <a:prstGeom prst="roundRect">
            <a:avLst/>
          </a:prstGeom>
          <a:noFill/>
          <a:ln>
            <a:noFill/>
          </a:ln>
        </p:spPr>
      </p:pic>
      <p:pic>
        <p:nvPicPr>
          <p:cNvPr id="278" name="Google Shape;278;p9"/>
          <p:cNvPicPr preferRelativeResize="0"/>
          <p:nvPr/>
        </p:nvPicPr>
        <p:blipFill rotWithShape="1">
          <a:blip r:embed="rId5">
            <a:alphaModFix/>
          </a:blip>
          <a:srcRect/>
          <a:stretch/>
        </p:blipFill>
        <p:spPr>
          <a:xfrm>
            <a:off x="5220000" y="900000"/>
            <a:ext cx="1800000" cy="3881880"/>
          </a:xfrm>
          <a:prstGeom prst="roundRect">
            <a:avLst/>
          </a:prstGeom>
          <a:noFill/>
          <a:ln>
            <a:noFill/>
          </a:ln>
        </p:spPr>
      </p:pic>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488</Words>
  <Application>Microsoft Office PowerPoint</Application>
  <PresentationFormat>Apresentação na tela (16:9)</PresentationFormat>
  <Paragraphs>81</Paragraphs>
  <Slides>9</Slides>
  <Notes>9</Notes>
  <HiddenSlides>0</HiddenSlides>
  <MMClips>0</MMClips>
  <ScaleCrop>false</ScaleCrop>
  <HeadingPairs>
    <vt:vector size="4" baseType="variant">
      <vt:variant>
        <vt:lpstr>Tema</vt:lpstr>
      </vt:variant>
      <vt:variant>
        <vt:i4>1</vt:i4>
      </vt:variant>
      <vt:variant>
        <vt:lpstr>Títulos de slides</vt:lpstr>
      </vt:variant>
      <vt:variant>
        <vt:i4>9</vt:i4>
      </vt:variant>
    </vt:vector>
  </HeadingPairs>
  <TitlesOfParts>
    <vt:vector size="10" baseType="lpstr">
      <vt:lpstr>Tema do Office</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werlon</dc:creator>
  <cp:lastModifiedBy>werlon</cp:lastModifiedBy>
  <cp:revision>1</cp:revision>
  <dcterms:created xsi:type="dcterms:W3CDTF">2023-12-06T00:25:38Z</dcterms:created>
  <dcterms:modified xsi:type="dcterms:W3CDTF">2023-12-07T01:01:16Z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vt:i4>
  </property>
  <property fmtid="{D5CDD505-2E9C-101B-9397-08002B2CF9AE}" pid="3" name="PresentationFormat">
    <vt:lpwstr>Apresentação na tela (16:9)</vt:lpwstr>
  </property>
  <property fmtid="{D5CDD505-2E9C-101B-9397-08002B2CF9AE}" pid="4" name="Slides">
    <vt:i4>6</vt:i4>
  </property>
</Properties>
</file>