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ncode Sans"/>
      <p:regular r:id="rId12"/>
      <p:bold r:id="rId13"/>
    </p:embeddedFont>
    <p:embeddedFont>
      <p:font typeface="Encode Sans Ligh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ncodeSans-bold.fntdata"/><Relationship Id="rId12" Type="http://schemas.openxmlformats.org/officeDocument/2006/relationships/font" Target="fonts/Encod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Light-bold.fntdata"/><Relationship Id="rId14" Type="http://schemas.openxmlformats.org/officeDocument/2006/relationships/font" Target="fonts/Encode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8f18357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78f1835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8f18357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78f18357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8f18357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8f18357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78f18357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78f18357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7b1f707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7b1f707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80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3550" y="2348850"/>
            <a:ext cx="3816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Currículo Ideal</a:t>
            </a:r>
            <a:endParaRPr b="1" sz="40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900" y="1549725"/>
            <a:ext cx="6286194" cy="20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-43075"/>
            <a:ext cx="9219900" cy="1097400"/>
          </a:xfrm>
          <a:prstGeom prst="rect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04350" y="221825"/>
            <a:ext cx="3764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CONHEÇA A EQUIPE</a:t>
            </a:r>
            <a:endParaRPr b="1" sz="4100">
              <a:solidFill>
                <a:srgbClr val="FFC805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728525" y="1894625"/>
            <a:ext cx="1800000" cy="17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338" y="1893125"/>
            <a:ext cx="1800000" cy="17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8338" y="1891625"/>
            <a:ext cx="1800000" cy="17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6489" r="0" t="0"/>
          <a:stretch/>
        </p:blipFill>
        <p:spPr>
          <a:xfrm>
            <a:off x="6691675" y="1893124"/>
            <a:ext cx="1800025" cy="17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785350" y="4236300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Alexsander Gomes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801350" y="4236300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Enrique Alves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808688" y="4236300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Alycia Oliveira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45513" y="4236300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Guilherme Holanda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02400" y="2289300"/>
            <a:ext cx="2520000" cy="241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312000" y="2289300"/>
            <a:ext cx="2520000" cy="2413500"/>
          </a:xfrm>
          <a:prstGeom prst="ellipse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121600" y="2289300"/>
            <a:ext cx="2520000" cy="241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250300" y="395825"/>
            <a:ext cx="46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DOCUMENTAÇÃO DE CONTEXTO</a:t>
            </a:r>
            <a:endParaRPr b="1" sz="2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15850" y="1385525"/>
            <a:ext cx="81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Cada vez mais empresas de RH optam por usar Sistemas de Rastreamento de Candidatos (ATS).</a:t>
            </a:r>
            <a:endParaRPr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58700" y="3353600"/>
            <a:ext cx="2207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A leitura de currículos por sistemas automatizados exige que este documento esteja em um formato específico.</a:t>
            </a:r>
            <a:endParaRPr sz="1100">
              <a:solidFill>
                <a:schemeClr val="dk1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499500" y="3353600"/>
            <a:ext cx="21450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Ajudamos pessoas que estão em busca de emprego a garantir que seus currículos sejam lidos e revisados apropriadamente pelos ATSs.</a:t>
            </a:r>
            <a:endParaRPr sz="1100">
              <a:solidFill>
                <a:schemeClr val="dk1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309100" y="3314750"/>
            <a:ext cx="2145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O índice de desemprego no Brasil no quarto trimestre de 2023 foi de 7,4%. Aumentamos as chances das pessoas saírem do desemprego.</a:t>
            </a:r>
            <a:endParaRPr sz="1100">
              <a:solidFill>
                <a:schemeClr val="dk1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979400" y="2929525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Problema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89000" y="2929525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Objetivo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660750" y="2890675"/>
            <a:ext cx="156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Justificativa</a:t>
            </a:r>
            <a:endParaRPr b="1"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62775" y="-6500"/>
            <a:ext cx="9219900" cy="2164800"/>
          </a:xfrm>
          <a:prstGeom prst="rect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54400" y="406725"/>
            <a:ext cx="2098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PERFIS DE USUÁRIO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660400" y="406725"/>
            <a:ext cx="34212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Profissionais ou estudantes buscando emprego.</a:t>
            </a:r>
            <a:b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b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Homens ou mulheres.</a:t>
            </a:r>
            <a:b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b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Entre 18 e 50 anos.</a:t>
            </a:r>
            <a:b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b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</a:br>
            <a:r>
              <a:rPr lang="pt-BR" sz="1100">
                <a:solidFill>
                  <a:schemeClr val="dk1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Residindo em áreas urbanas ou rurais.</a:t>
            </a:r>
            <a:endParaRPr sz="1100">
              <a:solidFill>
                <a:schemeClr val="dk1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63325" y="2098650"/>
            <a:ext cx="2207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REQUISITOS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08900" y="3212250"/>
            <a:ext cx="15660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048950" y="3212250"/>
            <a:ext cx="1566000" cy="1609500"/>
          </a:xfrm>
          <a:prstGeom prst="rect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789000" y="3212250"/>
            <a:ext cx="15660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529050" y="3212250"/>
            <a:ext cx="1566000" cy="1609500"/>
          </a:xfrm>
          <a:prstGeom prst="rect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269100" y="3212250"/>
            <a:ext cx="1566000" cy="160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79800" y="3044850"/>
            <a:ext cx="424200" cy="424200"/>
          </a:xfrm>
          <a:prstGeom prst="ellipse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ncode Sans"/>
                <a:ea typeface="Encode Sans"/>
                <a:cs typeface="Encode Sans"/>
                <a:sym typeface="Encode Sans"/>
              </a:rPr>
              <a:t>F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359900" y="3044850"/>
            <a:ext cx="424200" cy="424200"/>
          </a:xfrm>
          <a:prstGeom prst="ellipse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ncode Sans"/>
                <a:ea typeface="Encode Sans"/>
                <a:cs typeface="Encode Sans"/>
                <a:sym typeface="Encode Sans"/>
              </a:rPr>
              <a:t>F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796125" y="3044850"/>
            <a:ext cx="424200" cy="424200"/>
          </a:xfrm>
          <a:prstGeom prst="ellipse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ncode Sans"/>
                <a:ea typeface="Encode Sans"/>
                <a:cs typeface="Encode Sans"/>
                <a:sym typeface="Encode Sans"/>
              </a:rPr>
              <a:t>NF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619850" y="2980075"/>
            <a:ext cx="424200" cy="42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ncode Sans"/>
                <a:ea typeface="Encode Sans"/>
                <a:cs typeface="Encode Sans"/>
                <a:sym typeface="Encode Sans"/>
              </a:rPr>
              <a:t>F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099950" y="2980075"/>
            <a:ext cx="424200" cy="424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Encode Sans"/>
                <a:ea typeface="Encode Sans"/>
                <a:cs typeface="Encode Sans"/>
                <a:sym typeface="Encode Sans"/>
              </a:rPr>
              <a:t>NF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35600" y="3361800"/>
            <a:ext cx="15393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F2328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O sistema deve apresentar um questionário para o preenchimento de informações pessoais.</a:t>
            </a:r>
            <a:endParaRPr sz="1800">
              <a:solidFill>
                <a:schemeClr val="dk2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062300" y="3361800"/>
            <a:ext cx="15393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F2328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O sistema deve permitir ao usuário adicionar informação sobre a vaga para a qual se candidatou.</a:t>
            </a:r>
            <a:endParaRPr sz="1800">
              <a:solidFill>
                <a:schemeClr val="dk2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795675" y="3404275"/>
            <a:ext cx="15393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Encode Sans Light"/>
                <a:ea typeface="Encode Sans Light"/>
                <a:cs typeface="Encode Sans Light"/>
                <a:sym typeface="Encode Sans Light"/>
              </a:rPr>
              <a:t>O sistema deve permitir ao usuário fazer login e logout.</a:t>
            </a:r>
            <a:endParaRPr sz="1800">
              <a:solidFill>
                <a:schemeClr val="dk2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529050" y="3404275"/>
            <a:ext cx="15393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2328"/>
                </a:solidFill>
                <a:latin typeface="Encode Sans Light"/>
                <a:ea typeface="Encode Sans Light"/>
                <a:cs typeface="Encode Sans Light"/>
                <a:sym typeface="Encode Sans Light"/>
              </a:rPr>
              <a:t>O sistema deve ser simples e intuitivo, sem necessidade de treinamento dos usuários.</a:t>
            </a:r>
            <a:endParaRPr sz="1200">
              <a:solidFill>
                <a:srgbClr val="1F2328"/>
              </a:solidFill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69100" y="3404100"/>
            <a:ext cx="15393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Encode Sans Light"/>
                <a:ea typeface="Encode Sans Light"/>
                <a:cs typeface="Encode Sans Light"/>
                <a:sym typeface="Encode Sans Light"/>
              </a:rPr>
              <a:t>O sistema deve disponibilizar o download até 10s depois que o botão de download for pressionado.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Encode Sans Light"/>
              <a:ea typeface="Encode Sans Light"/>
              <a:cs typeface="Encode Sans Light"/>
              <a:sym typeface="Encode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 rot="2963536">
            <a:off x="2733008" y="-2752399"/>
            <a:ext cx="4057912" cy="10712547"/>
          </a:xfrm>
          <a:prstGeom prst="rect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112" y="1338786"/>
            <a:ext cx="1479900" cy="359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613" y="1488367"/>
            <a:ext cx="1703975" cy="345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4" y="1429350"/>
            <a:ext cx="1479900" cy="34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8447" y="1370375"/>
            <a:ext cx="1534650" cy="3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50475" y="211825"/>
            <a:ext cx="4643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SOLUÇÃO</a:t>
            </a:r>
            <a:endParaRPr b="1" sz="2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571300" y="211825"/>
            <a:ext cx="784500" cy="697500"/>
          </a:xfrm>
          <a:prstGeom prst="roundRect">
            <a:avLst>
              <a:gd fmla="val 16667" name="adj"/>
            </a:avLst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714908" y="241825"/>
            <a:ext cx="720000" cy="670500"/>
          </a:xfrm>
          <a:prstGeom prst="roundRect">
            <a:avLst>
              <a:gd fmla="val 16667" name="adj"/>
            </a:avLst>
          </a:prstGeom>
          <a:solidFill>
            <a:srgbClr val="235784"/>
          </a:solidFill>
          <a:ln cap="flat" cmpd="sng" w="9525">
            <a:solidFill>
              <a:srgbClr val="23578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647571" y="242275"/>
            <a:ext cx="720000" cy="669600"/>
          </a:xfrm>
          <a:prstGeom prst="roundRect">
            <a:avLst>
              <a:gd fmla="val 16667" name="adj"/>
            </a:avLst>
          </a:prstGeom>
          <a:solidFill>
            <a:srgbClr val="374375"/>
          </a:solidFill>
          <a:ln cap="flat" cmpd="sng" w="9525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522122" y="1018825"/>
            <a:ext cx="8361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#FFC805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640999" y="1026678"/>
            <a:ext cx="7848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#235784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573675" y="1017900"/>
            <a:ext cx="784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#374375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427397" y="211825"/>
            <a:ext cx="784800" cy="730500"/>
          </a:xfrm>
          <a:prstGeom prst="roundRect">
            <a:avLst>
              <a:gd fmla="val 16667" name="adj"/>
            </a:avLst>
          </a:prstGeom>
          <a:solidFill>
            <a:srgbClr val="B6B6B6">
              <a:alpha val="1500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454553" y="1017900"/>
            <a:ext cx="7848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#B6B6B6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10025" y="0"/>
            <a:ext cx="3539400" cy="5143500"/>
          </a:xfrm>
          <a:prstGeom prst="rect">
            <a:avLst/>
          </a:prstGeom>
          <a:solidFill>
            <a:srgbClr val="FFC805"/>
          </a:solidFill>
          <a:ln cap="flat" cmpd="sng" w="9525">
            <a:solidFill>
              <a:srgbClr val="FFC8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39725" y="359125"/>
            <a:ext cx="228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CONCLUSÃO</a:t>
            </a:r>
            <a:endParaRPr b="1" sz="2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649575" y="120325"/>
            <a:ext cx="54945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apresentacaoConclusao() {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Pontos Positivos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pontosPositivos = [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"Implementação bem-sucedida de funcionalidades-chave",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"Aprimoramento das habilidades de programação em JavaScript",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"Colaboração eficiente da equipe",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Desafios Enfrentados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desafios = [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"Dificuldades com a lógica da programação",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"Entregar demandas em tempo",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];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Aprendizados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 aprendizados = [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"Importância do planejamento e design inicial",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"Comunicação",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];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