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6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5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3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3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3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0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6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7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62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0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D8DC6E-D524-42D2-83E7-1E1C3937D6A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2E6F2F-BA59-4012-BE87-A20932FEB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793DD1-D31E-02AC-C34F-D263F900C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4" y="3846787"/>
            <a:ext cx="5353268" cy="30112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D8D37EC-A1C4-5255-0902-B8F6B90CC8CC}"/>
              </a:ext>
            </a:extLst>
          </p:cNvPr>
          <p:cNvSpPr txBox="1"/>
          <p:nvPr/>
        </p:nvSpPr>
        <p:spPr>
          <a:xfrm>
            <a:off x="3279229" y="684697"/>
            <a:ext cx="7630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/>
              <a:t>APRESENTAÇÃO DA APLICAÇÃO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AC8320-3BFD-2F98-AA4D-680EB1A633BF}"/>
              </a:ext>
            </a:extLst>
          </p:cNvPr>
          <p:cNvSpPr txBox="1"/>
          <p:nvPr/>
        </p:nvSpPr>
        <p:spPr>
          <a:xfrm>
            <a:off x="370491" y="2800555"/>
            <a:ext cx="5817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Integrantes:</a:t>
            </a:r>
            <a:br>
              <a:rPr lang="pt-BR" sz="2800" b="1" dirty="0"/>
            </a:br>
            <a:endParaRPr lang="pt-BR" sz="2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+mj-lt"/>
              </a:rPr>
              <a:t>Ian </a:t>
            </a:r>
            <a:r>
              <a:rPr lang="pt-BR" sz="2800" b="1" i="0" dirty="0" err="1">
                <a:effectLst/>
                <a:latin typeface="+mj-lt"/>
              </a:rPr>
              <a:t>Merlo</a:t>
            </a:r>
            <a:r>
              <a:rPr lang="pt-BR" sz="2800" b="1" i="0" dirty="0">
                <a:effectLst/>
                <a:latin typeface="+mj-lt"/>
              </a:rPr>
              <a:t> Corrêa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+mj-lt"/>
              </a:rPr>
              <a:t>Janaína Pinheiro Leal do Couto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+mj-lt"/>
              </a:rPr>
              <a:t>Leandro Henrique de Oliveira Reis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+mj-lt"/>
              </a:rPr>
              <a:t>Marcos Paulo </a:t>
            </a:r>
            <a:r>
              <a:rPr lang="pt-BR" sz="2800" b="1" i="0" dirty="0" err="1">
                <a:effectLst/>
                <a:latin typeface="+mj-lt"/>
              </a:rPr>
              <a:t>Assiz</a:t>
            </a:r>
            <a:r>
              <a:rPr lang="pt-BR" sz="2800" b="1" i="0" dirty="0">
                <a:effectLst/>
                <a:latin typeface="+mj-lt"/>
              </a:rPr>
              <a:t> Maciel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+mj-lt"/>
              </a:rPr>
              <a:t>Ricardo Moreira Siqueira Junior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+mj-lt"/>
              </a:rPr>
              <a:t>Silmara Eugênia Barbosa</a:t>
            </a:r>
          </a:p>
        </p:txBody>
      </p:sp>
    </p:spTree>
    <p:extLst>
      <p:ext uri="{BB962C8B-B14F-4D97-AF65-F5344CB8AC3E}">
        <p14:creationId xmlns:p14="http://schemas.microsoft.com/office/powerpoint/2010/main" val="323007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O usuário poderá nos contatar através da página ATENDIMENTO, basta apenas preencher seus dados e nos enviar uma mensagem com um dos assuntos disponíveis.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37C4D0-1680-F1A9-DA61-29E8664C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97058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15E144-E1A2-F468-0825-B5249399C4B8}"/>
              </a:ext>
            </a:extLst>
          </p:cNvPr>
          <p:cNvSpPr txBox="1"/>
          <p:nvPr/>
        </p:nvSpPr>
        <p:spPr>
          <a:xfrm>
            <a:off x="9094076" y="1655380"/>
            <a:ext cx="309792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50" b="1" dirty="0">
                <a:latin typeface="Arial Black" panose="020B0A04020102020204" pitchFamily="34" charset="0"/>
              </a:rPr>
              <a:t>ATENDIMENTO AO USUÁRIO</a:t>
            </a:r>
          </a:p>
        </p:txBody>
      </p:sp>
    </p:spTree>
    <p:extLst>
      <p:ext uri="{BB962C8B-B14F-4D97-AF65-F5344CB8AC3E}">
        <p14:creationId xmlns:p14="http://schemas.microsoft.com/office/powerpoint/2010/main" val="13613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793DD1-D31E-02AC-C34F-D263F900C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4" y="3846787"/>
            <a:ext cx="5353268" cy="30112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AC8320-3BFD-2F98-AA4D-680EB1A633BF}"/>
              </a:ext>
            </a:extLst>
          </p:cNvPr>
          <p:cNvSpPr txBox="1"/>
          <p:nvPr/>
        </p:nvSpPr>
        <p:spPr>
          <a:xfrm>
            <a:off x="433553" y="1087820"/>
            <a:ext cx="117584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0" i="0" dirty="0">
                <a:solidFill>
                  <a:srgbClr val="C5D1DE"/>
                </a:solidFill>
                <a:effectLst/>
                <a:latin typeface="-apple-system"/>
              </a:rPr>
              <a:t>O Projeto “Recomeçar” é uma ideia criada para facilitar e incentivar o acesso de equipamentos ortopédicos para a população através de um software moderno e eficiente. Com o software sendo criado para desktops e dispositivos mobile, promovemos o acesso a várias pessoas com bastante intuição. </a:t>
            </a:r>
          </a:p>
          <a:p>
            <a:endParaRPr lang="pt-BR" sz="2500" b="0" i="0" dirty="0">
              <a:solidFill>
                <a:srgbClr val="C5D1DE"/>
              </a:solidFill>
              <a:effectLst/>
              <a:latin typeface="-apple-system"/>
            </a:endParaRPr>
          </a:p>
          <a:p>
            <a:r>
              <a:rPr lang="pt-BR" sz="2500" dirty="0">
                <a:solidFill>
                  <a:srgbClr val="C5D1DE"/>
                </a:solidFill>
                <a:latin typeface="-apple-system"/>
              </a:rPr>
              <a:t> </a:t>
            </a:r>
            <a:r>
              <a:rPr lang="pt-BR" sz="2500" b="0" i="0" dirty="0">
                <a:solidFill>
                  <a:srgbClr val="C5D1DE"/>
                </a:solidFill>
                <a:effectLst/>
                <a:latin typeface="-apple-system"/>
              </a:rPr>
              <a:t>O software permite com que os usuários se cadastrem, façam login na aplicação e realizem a compra e consulta de produtos ortopédicos disponíveis em estoque, gerenciado por administradores que são responsáveis pelos produtos.</a:t>
            </a:r>
            <a:endParaRPr lang="pt-BR" sz="2500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8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4DB725-B281-235E-AB82-2E409EE00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1" y="0"/>
            <a:ext cx="9003601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O usuário terá seu primeiro acessa pela tela LOGIN, onde ele inicialmente irá se registrar, e logo após, realizar o login com seus dados que foram gravados no banco de dados.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05E637-4515-DBD4-AD59-6539BDF94FE7}"/>
              </a:ext>
            </a:extLst>
          </p:cNvPr>
          <p:cNvSpPr txBox="1"/>
          <p:nvPr/>
        </p:nvSpPr>
        <p:spPr>
          <a:xfrm>
            <a:off x="9094076" y="1655380"/>
            <a:ext cx="3097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 Black" panose="020B0A04020102020204" pitchFamily="34" charset="0"/>
              </a:rPr>
              <a:t>ACESSANDO A APLICAÇÃO</a:t>
            </a:r>
          </a:p>
        </p:txBody>
      </p:sp>
    </p:spTree>
    <p:extLst>
      <p:ext uri="{BB962C8B-B14F-4D97-AF65-F5344CB8AC3E}">
        <p14:creationId xmlns:p14="http://schemas.microsoft.com/office/powerpoint/2010/main" val="2989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após realizar o LOGIN, o usuário será destinado a pagina HOME, onde terá acesso aos produtos e serviços disponíveis pela nossa empresa.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AC8D31-A73B-123A-0B5F-822E846B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70580" cy="38359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062405-8431-BEF6-3EA8-62289E3D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35947"/>
            <a:ext cx="8970580" cy="3022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D02865F-28B1-C802-8984-342915DA5BAB}"/>
              </a:ext>
            </a:extLst>
          </p:cNvPr>
          <p:cNvSpPr txBox="1"/>
          <p:nvPr/>
        </p:nvSpPr>
        <p:spPr>
          <a:xfrm>
            <a:off x="9094076" y="1655380"/>
            <a:ext cx="3097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 Black" panose="020B0A04020102020204" pitchFamily="34" charset="0"/>
              </a:rPr>
              <a:t>NAVEGANDO PELA HOME</a:t>
            </a:r>
          </a:p>
        </p:txBody>
      </p:sp>
    </p:spTree>
    <p:extLst>
      <p:ext uri="{BB962C8B-B14F-4D97-AF65-F5344CB8AC3E}">
        <p14:creationId xmlns:p14="http://schemas.microsoft.com/office/powerpoint/2010/main" val="19317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Clicando no nosso cabeçalho, ele poderá navegar pelas páginas QUEM SOMOS, PRODUTOS, SERVIÇOS, ATENDIMENTO, voltar a página HOME e até mesmo SAIR da conta em que está logado.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BDA350-E766-5717-C881-3ADDA1B7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7058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0A5A09-4171-D4E7-6A47-B99239F2E119}"/>
              </a:ext>
            </a:extLst>
          </p:cNvPr>
          <p:cNvSpPr txBox="1"/>
          <p:nvPr/>
        </p:nvSpPr>
        <p:spPr>
          <a:xfrm>
            <a:off x="9094076" y="1655380"/>
            <a:ext cx="3097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 Black" panose="020B0A04020102020204" pitchFamily="34" charset="0"/>
              </a:rPr>
              <a:t>PÁGINA “QUEM SOMOS”</a:t>
            </a:r>
          </a:p>
        </p:txBody>
      </p:sp>
    </p:spTree>
    <p:extLst>
      <p:ext uri="{BB962C8B-B14F-4D97-AF65-F5344CB8AC3E}">
        <p14:creationId xmlns:p14="http://schemas.microsoft.com/office/powerpoint/2010/main" val="229210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Na página PRODUTOS, o usuário poderá escolher qualquer um dos produtos disponíveis em estoque. Cada produto escolhido será reservado no carrinho de compras para o usuário realizar o pagamento ao final de suas compras.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D46507-79B4-15B5-81BF-9A68D3B6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70580" cy="10878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F5715E-6CB8-3E79-C46A-49CF187A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7264"/>
            <a:ext cx="8970578" cy="27106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953835F-FE04-17F8-5F62-37B83C2D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7959"/>
            <a:ext cx="8970579" cy="309004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58EBBE-1806-E473-DFB6-2F1DBCCB8E32}"/>
              </a:ext>
            </a:extLst>
          </p:cNvPr>
          <p:cNvSpPr txBox="1"/>
          <p:nvPr/>
        </p:nvSpPr>
        <p:spPr>
          <a:xfrm>
            <a:off x="9094076" y="1655380"/>
            <a:ext cx="3097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 Black" panose="020B0A04020102020204" pitchFamily="34" charset="0"/>
              </a:rPr>
              <a:t>NOSSOS PRODUTOS</a:t>
            </a:r>
          </a:p>
        </p:txBody>
      </p:sp>
    </p:spTree>
    <p:extLst>
      <p:ext uri="{BB962C8B-B14F-4D97-AF65-F5344CB8AC3E}">
        <p14:creationId xmlns:p14="http://schemas.microsoft.com/office/powerpoint/2010/main" val="422089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5E266F0-1EF6-E1A7-3346-09860C21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7058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Após ter escolhido todos os seus produtos, o usuário irá clicar no carrinho de compras e finalizar seu pedido preenchendo os dados de entrega e o método de pagamento.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14ED40-66D3-90D8-C23F-F2D921B0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38" y="1"/>
            <a:ext cx="2138042" cy="119817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ADE807-4972-1817-2C32-C85E0CEEE5CB}"/>
              </a:ext>
            </a:extLst>
          </p:cNvPr>
          <p:cNvSpPr txBox="1"/>
          <p:nvPr/>
        </p:nvSpPr>
        <p:spPr>
          <a:xfrm>
            <a:off x="9094076" y="1655380"/>
            <a:ext cx="3097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 Black" panose="020B0A04020102020204" pitchFamily="34" charset="0"/>
              </a:rPr>
              <a:t>CARRINHO DE COMPRAS</a:t>
            </a:r>
          </a:p>
        </p:txBody>
      </p:sp>
    </p:spTree>
    <p:extLst>
      <p:ext uri="{BB962C8B-B14F-4D97-AF65-F5344CB8AC3E}">
        <p14:creationId xmlns:p14="http://schemas.microsoft.com/office/powerpoint/2010/main" val="15949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Caso o usuário queira agendar um Serviço, basta ele acessar a tela SERVIÇOS e escolher um de nossos serviços disponíveis, onde o mesmo irá preencher seus dados para contato e agendamento.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CA1FC-2308-1E87-3E36-DD74259A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7058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5FFF441-A10F-68F3-D9C1-278DB9C99C87}"/>
              </a:ext>
            </a:extLst>
          </p:cNvPr>
          <p:cNvSpPr txBox="1"/>
          <p:nvPr/>
        </p:nvSpPr>
        <p:spPr>
          <a:xfrm>
            <a:off x="9094076" y="1655380"/>
            <a:ext cx="3097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 Black" panose="020B0A04020102020204" pitchFamily="34" charset="0"/>
              </a:rPr>
              <a:t>SERVIÇOS DISPONÍVEIS</a:t>
            </a:r>
          </a:p>
        </p:txBody>
      </p:sp>
    </p:spTree>
    <p:extLst>
      <p:ext uri="{BB962C8B-B14F-4D97-AF65-F5344CB8AC3E}">
        <p14:creationId xmlns:p14="http://schemas.microsoft.com/office/powerpoint/2010/main" val="11055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1A93E9-DC54-290F-3EA3-647AC456AEE6}"/>
              </a:ext>
            </a:extLst>
          </p:cNvPr>
          <p:cNvSpPr txBox="1"/>
          <p:nvPr/>
        </p:nvSpPr>
        <p:spPr>
          <a:xfrm>
            <a:off x="8970580" y="2530365"/>
            <a:ext cx="294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Após o usuário ter preenchido suas informações no serviço escolhido, o navegador irá disparar um alerta informando que sua solicitação de serviço foi enviada.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FFF441-A10F-68F3-D9C1-278DB9C99C87}"/>
              </a:ext>
            </a:extLst>
          </p:cNvPr>
          <p:cNvSpPr txBox="1"/>
          <p:nvPr/>
        </p:nvSpPr>
        <p:spPr>
          <a:xfrm>
            <a:off x="9094076" y="1655380"/>
            <a:ext cx="3097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 Black" panose="020B0A04020102020204" pitchFamily="34" charset="0"/>
              </a:rPr>
              <a:t>AGENDANDO UM SERVIÇO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19A7F0-B5C4-310B-486F-238E03F7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9"/>
            <a:ext cx="8970580" cy="68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39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</TotalTime>
  <Words>397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Arial Black</vt:lpstr>
      <vt:lpstr>Calibri</vt:lpstr>
      <vt:lpstr>Calibri Light</vt:lpstr>
      <vt:lpstr>Celestial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Maciel</dc:creator>
  <cp:lastModifiedBy>Marcos Maciel</cp:lastModifiedBy>
  <cp:revision>2</cp:revision>
  <dcterms:created xsi:type="dcterms:W3CDTF">2024-06-22T22:47:17Z</dcterms:created>
  <dcterms:modified xsi:type="dcterms:W3CDTF">2024-06-23T18:36:33Z</dcterms:modified>
</cp:coreProperties>
</file>