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797485d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797485d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797485d9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797485d9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797485d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797485d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b1d089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b1d089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797485d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797485d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97485d2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97485d2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1aoaO7ByUl_qpadWo_nb04sEDDBbna0I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01" y="1349700"/>
            <a:ext cx="3383600" cy="18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6900" y="3738025"/>
            <a:ext cx="32745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Integrantes: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Adeilton Rodrigues Farias Junior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Carlos Alberto Mendonça </a:t>
            </a:r>
            <a:r>
              <a:rPr lang="pt-BR" sz="1000">
                <a:solidFill>
                  <a:schemeClr val="lt2"/>
                </a:solidFill>
              </a:rPr>
              <a:t>Vasconcelos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Gustavo Henrique de Jesus Almeida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Luiz Eduardo de Jesus Santana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Pedro Rafael da Cruz Almeida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09925" y="3738025"/>
            <a:ext cx="18681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Orientador: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Pedro Alves de Oliveira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Eixo: 04  Turma: 04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Estilo de monetização: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estilo de monetização de jogos mobile adotado pelas empresas é um obstáculo para a boa </a:t>
            </a:r>
            <a:r>
              <a:rPr lang="pt-BR"/>
              <a:t>experiência</a:t>
            </a:r>
            <a:r>
              <a:rPr lang="pt-BR"/>
              <a:t> de jogo.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Falta de inovação: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Jogos RogueLike não costumam ter muitas inovações na jogabilidade e na forma de conseguir recursos.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dos problemas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Monetização: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solução</a:t>
            </a:r>
            <a:r>
              <a:rPr lang="pt-BR"/>
              <a:t> de deploy escolhida focou em custos, dispensando grandes volumes de propagandas para manter o servidor </a:t>
            </a:r>
            <a:r>
              <a:rPr lang="pt-BR"/>
              <a:t>disponível</a:t>
            </a:r>
            <a:r>
              <a:rPr lang="pt-BR"/>
              <a:t>. Em vez disso, as propagandas seriam estrategicamente posicionadas sem atrapalhar a jogabilidade. Parcerias também poderiam gerar lucro.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Inovações: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Devido às tecnologias e arquitetura escolhidas, a implementação das funcionalidades é simples. Isso permite o desenvolvimento fácil de novas funcionalidades e experiências de jogos.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56250" y="2285400"/>
            <a:ext cx="36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Testes das features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title="2024-06-23-14-25-38_5ows0Me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57525" y="2475775"/>
            <a:ext cx="1569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Azure Functions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Parceria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Puc Minas, sem custos ao desenvolver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Soluções para backend, frontend, banco de dados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Alta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eficiência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439938" y="221375"/>
            <a:ext cx="226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75" y="1055200"/>
            <a:ext cx="1270800" cy="1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4162" r="4162" t="0"/>
          <a:stretch/>
        </p:blipFill>
        <p:spPr>
          <a:xfrm>
            <a:off x="2075175" y="1055200"/>
            <a:ext cx="1270800" cy="12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0" l="19888" r="20655" t="0"/>
          <a:stretch/>
        </p:blipFill>
        <p:spPr>
          <a:xfrm>
            <a:off x="215275" y="1055200"/>
            <a:ext cx="1270800" cy="1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6">
            <a:alphaModFix/>
          </a:blip>
          <a:srcRect b="5540" l="18317" r="18519" t="7061"/>
          <a:stretch/>
        </p:blipFill>
        <p:spPr>
          <a:xfrm>
            <a:off x="5750663" y="1055200"/>
            <a:ext cx="1270800" cy="126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6875" y="1055200"/>
            <a:ext cx="1270800" cy="126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36125" y="2475775"/>
            <a:ext cx="15696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Escalonável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Flexível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Amplamente documentada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935075" y="2475775"/>
            <a:ext cx="1569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Escalonável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Tempo real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integração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.Net e Azure Functions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750675" y="2475775"/>
            <a:ext cx="1569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CosmoDB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Escalonável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Flexível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Simples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Ótimo custo/benefício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416875" y="2475775"/>
            <a:ext cx="1569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(+ Native)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Escalonável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Flexível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Dinâmico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</a:t>
            </a:r>
            <a:r>
              <a:rPr lang="pt-BR"/>
              <a:t> melhorias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75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Melhorias visuais, como as cartas, inimigos,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Mais cartas e </a:t>
            </a:r>
            <a:r>
              <a:rPr lang="pt-BR"/>
              <a:t>mecânicas</a:t>
            </a:r>
            <a:r>
              <a:rPr lang="pt-BR"/>
              <a:t>, interações cooperativas entre jogadores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“Emotes”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Convites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