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4" r:id="rId8"/>
    <p:sldId id="265" r:id="rId9"/>
    <p:sldId id="266" r:id="rId10"/>
    <p:sldId id="267" r:id="rId11"/>
    <p:sldId id="268" r:id="rId12"/>
    <p:sldId id="260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9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88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28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48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9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15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67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4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12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27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05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C3C9-150C-4B42-B3CD-51FBB12619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40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6"/>
            <a:ext cx="5829300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0"/>
            <a:ext cx="58293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solidFill>
                  <a:srgbClr val="FFC000"/>
                </a:solidFill>
              </a:rPr>
              <a:t>Renova Brechó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3886200"/>
            <a:ext cx="7592888" cy="1752600"/>
          </a:xfrm>
        </p:spPr>
        <p:txBody>
          <a:bodyPr>
            <a:no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pt-B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Gabriel Martins Xavier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Leonardo Silva Jaques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Marcos Luiz Vidal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Rafael Henrique Pereira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Renato Conceição Silva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Rafael Nascimento Gonçalves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Professor orientador: Sandra Maria Silveira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89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Pontos positivos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Aplicação Prática de Conceitos Teóricos</a:t>
            </a:r>
          </a:p>
          <a:p>
            <a:r>
              <a:rPr lang="pt-BR" dirty="0"/>
              <a:t>Desenvolvimento de Habilidades de Trabalho em Equipe</a:t>
            </a:r>
          </a:p>
          <a:p>
            <a:r>
              <a:rPr lang="pt-BR" dirty="0"/>
              <a:t>Gestão de Projetos</a:t>
            </a:r>
          </a:p>
          <a:p>
            <a:r>
              <a:rPr lang="pt-BR" dirty="0"/>
              <a:t>Preparação para o Mercado de Trabalho</a:t>
            </a:r>
          </a:p>
          <a:p>
            <a:r>
              <a:rPr lang="pt-BR" dirty="0"/>
              <a:t>Desenvolvimento de Soft Skills</a:t>
            </a:r>
          </a:p>
        </p:txBody>
      </p:sp>
      <p:pic>
        <p:nvPicPr>
          <p:cNvPr id="4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3359759" y="6048673"/>
            <a:ext cx="5784241" cy="836711"/>
          </a:xfrm>
          <a:prstGeom prst="rect">
            <a:avLst/>
          </a:prstGeo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pic>
        <p:nvPicPr>
          <p:cNvPr id="6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9"/>
          <a:stretch/>
        </p:blipFill>
        <p:spPr>
          <a:xfrm>
            <a:off x="0" y="6044613"/>
            <a:ext cx="3419871" cy="8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Desafios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Gerenciamento de Tempo</a:t>
            </a:r>
          </a:p>
          <a:p>
            <a:r>
              <a:rPr lang="pt-BR" dirty="0"/>
              <a:t>Comunicação e Colaboração</a:t>
            </a:r>
          </a:p>
          <a:p>
            <a:r>
              <a:rPr lang="pt-BR" dirty="0"/>
              <a:t>Complexidade Técnica</a:t>
            </a:r>
          </a:p>
          <a:p>
            <a:r>
              <a:rPr lang="pt-BR" dirty="0"/>
              <a:t>Dependência de Ferramentas e Tecnologias</a:t>
            </a:r>
          </a:p>
          <a:p>
            <a:r>
              <a:rPr lang="pt-BR" dirty="0"/>
              <a:t>Recursos Limitados</a:t>
            </a:r>
          </a:p>
          <a:p>
            <a:r>
              <a:rPr lang="pt-BR" dirty="0"/>
              <a:t>Documentação e Manutenção</a:t>
            </a:r>
          </a:p>
          <a:p>
            <a:endParaRPr lang="pt-BR" dirty="0"/>
          </a:p>
        </p:txBody>
      </p:sp>
      <p:pic>
        <p:nvPicPr>
          <p:cNvPr id="4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3359759" y="6048673"/>
            <a:ext cx="5784241" cy="836711"/>
          </a:xfrm>
          <a:prstGeom prst="rect">
            <a:avLst/>
          </a:prstGeo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pic>
        <p:nvPicPr>
          <p:cNvPr id="6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9"/>
          <a:stretch/>
        </p:blipFill>
        <p:spPr>
          <a:xfrm>
            <a:off x="0" y="6044613"/>
            <a:ext cx="3419871" cy="8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Conclusão da 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projeto de software foi desafiador e enriquecedor, consolidando conhecimentos e aprimorando habilidades técnicas e interpessoais. Aprendemos a colaborar e gerenciar tempo, preparando-nos para o mercado de trabalho.</a:t>
            </a:r>
          </a:p>
        </p:txBody>
      </p:sp>
      <p:pic>
        <p:nvPicPr>
          <p:cNvPr id="4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3359759" y="6048673"/>
            <a:ext cx="5784241" cy="836711"/>
          </a:xfrm>
          <a:prstGeom prst="rect">
            <a:avLst/>
          </a:prstGeo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pic>
        <p:nvPicPr>
          <p:cNvPr id="6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9"/>
          <a:stretch/>
        </p:blipFill>
        <p:spPr>
          <a:xfrm>
            <a:off x="0" y="6044613"/>
            <a:ext cx="3419871" cy="8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>
                <a:solidFill>
                  <a:srgbClr val="7030A0"/>
                </a:solidFill>
              </a:rPr>
              <a:t>Agradecimentos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Gostaríamos de expressar nossa profunda gratidão aos professores e colegas por seu apoio e orientação ao longo do desenvolvimento deste projeto. Agradecemos pela paciência, feedback valioso e oportunidades de aprendizado proporcionadas.</a:t>
            </a:r>
          </a:p>
        </p:txBody>
      </p:sp>
      <p:pic>
        <p:nvPicPr>
          <p:cNvPr id="4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3359759" y="6048673"/>
            <a:ext cx="5784241" cy="836711"/>
          </a:xfrm>
          <a:prstGeom prst="rect">
            <a:avLst/>
          </a:prstGeo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pic>
        <p:nvPicPr>
          <p:cNvPr id="6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9"/>
          <a:stretch/>
        </p:blipFill>
        <p:spPr>
          <a:xfrm>
            <a:off x="0" y="6044613"/>
            <a:ext cx="3419871" cy="8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Descrição do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Gostaria de expressar minha imensa gratidão pela criação do meu novo site de vendas. A dedicação, talento e profissionalismo demonstrados na construção deste projeto superaram todas as minhas expectativas. Estou extremamente satisfeita com o resultado final.</a:t>
            </a:r>
          </a:p>
        </p:txBody>
      </p:sp>
      <p:pic>
        <p:nvPicPr>
          <p:cNvPr id="4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3359759" y="6048673"/>
            <a:ext cx="5784241" cy="836711"/>
          </a:xfrm>
          <a:prstGeom prst="rect">
            <a:avLst/>
          </a:prstGeo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pic>
        <p:nvPicPr>
          <p:cNvPr id="6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9"/>
          <a:stretch/>
        </p:blipFill>
        <p:spPr>
          <a:xfrm>
            <a:off x="0" y="6044613"/>
            <a:ext cx="3419871" cy="8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5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Objetivo da 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projeto em questão visa desenvolver uma aplicação web inovadora no formato de brechó, destinada à comercialização de uma ampla variedade de itens usados.</a:t>
            </a:r>
          </a:p>
        </p:txBody>
      </p:sp>
      <p:pic>
        <p:nvPicPr>
          <p:cNvPr id="4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3359759" y="6048673"/>
            <a:ext cx="5784241" cy="836711"/>
          </a:xfrm>
          <a:prstGeom prst="rect">
            <a:avLst/>
          </a:prstGeo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pic>
        <p:nvPicPr>
          <p:cNvPr id="6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9"/>
          <a:stretch/>
        </p:blipFill>
        <p:spPr>
          <a:xfrm>
            <a:off x="0" y="6044613"/>
            <a:ext cx="3419871" cy="8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Telas principais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</a:t>
            </a:r>
            <a:r>
              <a:rPr lang="en-US" dirty="0" err="1"/>
              <a:t>telas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: </a:t>
            </a:r>
            <a:r>
              <a:rPr lang="en-US" b="1" dirty="0"/>
              <a:t>Homepage</a:t>
            </a:r>
            <a:r>
              <a:rPr lang="en-US" dirty="0"/>
              <a:t>, </a:t>
            </a:r>
            <a:r>
              <a:rPr lang="en-US" b="1" dirty="0" err="1"/>
              <a:t>Administração</a:t>
            </a:r>
            <a:r>
              <a:rPr lang="en-US" dirty="0"/>
              <a:t>, </a:t>
            </a:r>
            <a:r>
              <a:rPr lang="en-US" b="1" dirty="0" err="1"/>
              <a:t>Pedidos</a:t>
            </a:r>
            <a:r>
              <a:rPr lang="en-US" dirty="0"/>
              <a:t>, </a:t>
            </a:r>
            <a:r>
              <a:rPr lang="en-US" b="1" dirty="0" err="1"/>
              <a:t>Carrinho</a:t>
            </a:r>
            <a:r>
              <a:rPr lang="en-US" dirty="0"/>
              <a:t> e </a:t>
            </a:r>
            <a:r>
              <a:rPr lang="en-US" b="1" dirty="0" err="1"/>
              <a:t>Cadastro</a:t>
            </a:r>
            <a:r>
              <a:rPr lang="en-US" b="1" dirty="0"/>
              <a:t> de </a:t>
            </a:r>
            <a:r>
              <a:rPr lang="en-US" b="1" dirty="0" err="1"/>
              <a:t>Usuário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3359759" y="6048673"/>
            <a:ext cx="5784241" cy="836711"/>
          </a:xfrm>
          <a:prstGeom prst="rect">
            <a:avLst/>
          </a:prstGeo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pic>
        <p:nvPicPr>
          <p:cNvPr id="6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9"/>
          <a:stretch/>
        </p:blipFill>
        <p:spPr>
          <a:xfrm>
            <a:off x="0" y="6044613"/>
            <a:ext cx="3419871" cy="8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Homepage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E844F6D-85D9-1D80-7F48-992297230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6422"/>
            <a:ext cx="8229600" cy="3973519"/>
          </a:xfrm>
        </p:spPr>
      </p:pic>
      <p:pic>
        <p:nvPicPr>
          <p:cNvPr id="4" name="Espaço Reservado para Conteúdo 4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3359759" y="6048673"/>
            <a:ext cx="5784241" cy="836711"/>
          </a:xfrm>
          <a:prstGeom prst="rect">
            <a:avLst/>
          </a:prstGeo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pic>
        <p:nvPicPr>
          <p:cNvPr id="6" name="Espaço Reservado para Conteúdo 4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9"/>
          <a:stretch/>
        </p:blipFill>
        <p:spPr>
          <a:xfrm>
            <a:off x="0" y="6044613"/>
            <a:ext cx="3419871" cy="8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4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Carrinho</a:t>
            </a:r>
          </a:p>
        </p:txBody>
      </p:sp>
      <p:pic>
        <p:nvPicPr>
          <p:cNvPr id="4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3359759" y="6048673"/>
            <a:ext cx="5784241" cy="836711"/>
          </a:xfrm>
          <a:prstGeom prst="rect">
            <a:avLst/>
          </a:prstGeo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pic>
        <p:nvPicPr>
          <p:cNvPr id="6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9"/>
          <a:stretch/>
        </p:blipFill>
        <p:spPr>
          <a:xfrm>
            <a:off x="0" y="6044613"/>
            <a:ext cx="3419871" cy="836711"/>
          </a:xfrm>
          <a:prstGeom prst="rect">
            <a:avLst/>
          </a:prstGeom>
        </p:spPr>
      </p:pic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4ADDD856-39D5-03AD-BBA2-6771109D3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1540"/>
            <a:ext cx="8229600" cy="4223283"/>
          </a:xfrm>
        </p:spPr>
      </p:pic>
    </p:spTree>
    <p:extLst>
      <p:ext uri="{BB962C8B-B14F-4D97-AF65-F5344CB8AC3E}">
        <p14:creationId xmlns:p14="http://schemas.microsoft.com/office/powerpoint/2010/main" val="201324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Administração</a:t>
            </a:r>
          </a:p>
        </p:txBody>
      </p:sp>
      <p:pic>
        <p:nvPicPr>
          <p:cNvPr id="4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3359759" y="6048673"/>
            <a:ext cx="5784241" cy="836711"/>
          </a:xfrm>
          <a:prstGeom prst="rect">
            <a:avLst/>
          </a:prstGeo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pic>
        <p:nvPicPr>
          <p:cNvPr id="6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9"/>
          <a:stretch/>
        </p:blipFill>
        <p:spPr>
          <a:xfrm>
            <a:off x="0" y="6044613"/>
            <a:ext cx="3419871" cy="836711"/>
          </a:xfrm>
          <a:prstGeom prst="rect">
            <a:avLst/>
          </a:prstGeom>
        </p:spPr>
      </p:pic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86918162-5983-1BFF-3BCE-2E866E929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1693"/>
            <a:ext cx="8229600" cy="3862976"/>
          </a:xfrm>
        </p:spPr>
      </p:pic>
    </p:spTree>
    <p:extLst>
      <p:ext uri="{BB962C8B-B14F-4D97-AF65-F5344CB8AC3E}">
        <p14:creationId xmlns:p14="http://schemas.microsoft.com/office/powerpoint/2010/main" val="180805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Pedidos</a:t>
            </a:r>
          </a:p>
        </p:txBody>
      </p:sp>
      <p:pic>
        <p:nvPicPr>
          <p:cNvPr id="4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3359759" y="6048673"/>
            <a:ext cx="5784241" cy="836711"/>
          </a:xfrm>
          <a:prstGeom prst="rect">
            <a:avLst/>
          </a:prstGeo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pic>
        <p:nvPicPr>
          <p:cNvPr id="6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9"/>
          <a:stretch/>
        </p:blipFill>
        <p:spPr>
          <a:xfrm>
            <a:off x="0" y="6044613"/>
            <a:ext cx="3419871" cy="836711"/>
          </a:xfrm>
          <a:prstGeom prst="rect">
            <a:avLst/>
          </a:prstGeom>
        </p:spPr>
      </p:pic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F51B91FC-61F2-2BC7-7A6A-E2E6B28DB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3436"/>
            <a:ext cx="8229600" cy="4239490"/>
          </a:xfrm>
        </p:spPr>
      </p:pic>
    </p:spTree>
    <p:extLst>
      <p:ext uri="{BB962C8B-B14F-4D97-AF65-F5344CB8AC3E}">
        <p14:creationId xmlns:p14="http://schemas.microsoft.com/office/powerpoint/2010/main" val="424119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Cadastro de Usuário</a:t>
            </a:r>
          </a:p>
        </p:txBody>
      </p:sp>
      <p:pic>
        <p:nvPicPr>
          <p:cNvPr id="4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3359759" y="6048673"/>
            <a:ext cx="5784241" cy="836711"/>
          </a:xfrm>
          <a:prstGeom prst="rect">
            <a:avLst/>
          </a:prstGeo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pic>
        <p:nvPicPr>
          <p:cNvPr id="6" name="Espaço Reservado para Conteúdo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49"/>
          <a:stretch/>
        </p:blipFill>
        <p:spPr>
          <a:xfrm>
            <a:off x="0" y="6044613"/>
            <a:ext cx="3419871" cy="836711"/>
          </a:xfrm>
          <a:prstGeom prst="rect">
            <a:avLst/>
          </a:prstGeom>
        </p:spPr>
      </p:pic>
      <p:pic>
        <p:nvPicPr>
          <p:cNvPr id="9" name="Content Placeholder 8" descr="A screenshot of a login form&#10;&#10;Description automatically generated">
            <a:extLst>
              <a:ext uri="{FF2B5EF4-FFF2-40B4-BE49-F238E27FC236}">
                <a16:creationId xmlns:a16="http://schemas.microsoft.com/office/drawing/2014/main" id="{62AB76EA-7BBB-FF5E-DCFF-CF0D31251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0703"/>
            <a:ext cx="8229600" cy="4024957"/>
          </a:xfrm>
        </p:spPr>
      </p:pic>
    </p:spTree>
    <p:extLst>
      <p:ext uri="{BB962C8B-B14F-4D97-AF65-F5344CB8AC3E}">
        <p14:creationId xmlns:p14="http://schemas.microsoft.com/office/powerpoint/2010/main" val="1701511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22162C1D674084D97124816D648A9A8" ma:contentTypeVersion="12" ma:contentTypeDescription="Crie um novo documento." ma:contentTypeScope="" ma:versionID="2b74a7da3607b8afa923fe949a8e15b3">
  <xsd:schema xmlns:xsd="http://www.w3.org/2001/XMLSchema" xmlns:xs="http://www.w3.org/2001/XMLSchema" xmlns:p="http://schemas.microsoft.com/office/2006/metadata/properties" xmlns:ns2="4e01fc0d-f071-4974-afe5-e9675564d1d2" xmlns:ns3="81bff213-9af5-4275-905e-08fa257cdc25" targetNamespace="http://schemas.microsoft.com/office/2006/metadata/properties" ma:root="true" ma:fieldsID="0ec38c562c560d5d45ed9fe6fba6084b" ns2:_="" ns3:_="">
    <xsd:import namespace="4e01fc0d-f071-4974-afe5-e9675564d1d2"/>
    <xsd:import namespace="81bff213-9af5-4275-905e-08fa257cdc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01fc0d-f071-4974-afe5-e9675564d1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a3c6e446-f6e6-4b9f-9713-d8f03b62c6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ff213-9af5-4275-905e-08fa257cdc2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d1a9ddb-f5d1-47f7-8cf2-b460a36d0c10}" ma:internalName="TaxCatchAll" ma:showField="CatchAllData" ma:web="81bff213-9af5-4275-905e-08fa257cdc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F41963-9705-4F25-970D-B0C1F390E6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01fc0d-f071-4974-afe5-e9675564d1d2"/>
    <ds:schemaRef ds:uri="81bff213-9af5-4275-905e-08fa257cdc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E59F94-BC54-40C5-9CB9-85F17835A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242</Words>
  <Application>Microsoft Office PowerPoint</Application>
  <PresentationFormat>On-screen Show (4:3)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Renova Brechó</vt:lpstr>
      <vt:lpstr>Descrição do cliente</vt:lpstr>
      <vt:lpstr>Objetivo da aplicação</vt:lpstr>
      <vt:lpstr>Telas principais</vt:lpstr>
      <vt:lpstr>Homepage</vt:lpstr>
      <vt:lpstr>Carrinho</vt:lpstr>
      <vt:lpstr>Administração</vt:lpstr>
      <vt:lpstr>Pedidos</vt:lpstr>
      <vt:lpstr>Cadastro de Usuário</vt:lpstr>
      <vt:lpstr>Pontos positivos</vt:lpstr>
      <vt:lpstr>Desafios</vt:lpstr>
      <vt:lpstr>Conclusão da equipe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Rafael Goncalves</cp:lastModifiedBy>
  <cp:revision>20</cp:revision>
  <dcterms:created xsi:type="dcterms:W3CDTF">2024-06-18T23:33:56Z</dcterms:created>
  <dcterms:modified xsi:type="dcterms:W3CDTF">2024-06-23T22:07:43Z</dcterms:modified>
</cp:coreProperties>
</file>