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99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88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28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48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09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154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67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54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12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27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3DCE-75B2-4B99-BCEE-283ED0377A12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C3C9-150C-4B42-B3CD-51FBB1261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05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B3DCE-75B2-4B99-BCEE-283ED0377A12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EC3C9-150C-4B42-B3CD-51FBB1261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40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curtador.com.br/hmvGJ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1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-36512" y="1670943"/>
            <a:ext cx="9109011" cy="1470025"/>
          </a:xfrm>
        </p:spPr>
        <p:txBody>
          <a:bodyPr/>
          <a:lstStyle/>
          <a:p>
            <a:r>
              <a:rPr lang="pt-BR" dirty="0"/>
              <a:t>Time </a:t>
            </a:r>
            <a:r>
              <a:rPr lang="pt-BR" dirty="0" err="1"/>
              <a:t>Sheet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-45242" y="2840784"/>
            <a:ext cx="9198986" cy="2485382"/>
          </a:xfrm>
        </p:spPr>
        <p:txBody>
          <a:bodyPr>
            <a:normAutofit lnSpcReduction="10000"/>
          </a:bodyPr>
          <a:lstStyle/>
          <a:p>
            <a:r>
              <a:rPr lang="pt-BR" b="1" dirty="0"/>
              <a:t>Equipe:</a:t>
            </a:r>
          </a:p>
          <a:p>
            <a:r>
              <a:rPr lang="pt-BR" sz="1800" b="1" dirty="0"/>
              <a:t>Bruno </a:t>
            </a:r>
            <a:r>
              <a:rPr lang="pt-BR" sz="1800" b="1" dirty="0" err="1"/>
              <a:t>Sellas</a:t>
            </a:r>
            <a:endParaRPr lang="pt-BR" sz="1800" b="1" dirty="0"/>
          </a:p>
          <a:p>
            <a:r>
              <a:rPr lang="pt-BR" sz="1800" b="1" dirty="0" err="1"/>
              <a:t>Edglei</a:t>
            </a:r>
            <a:r>
              <a:rPr lang="pt-BR" sz="1800" b="1" dirty="0"/>
              <a:t> Marques</a:t>
            </a:r>
          </a:p>
          <a:p>
            <a:r>
              <a:rPr lang="pt-BR" sz="1800" b="1" dirty="0"/>
              <a:t>Juliana Madureira</a:t>
            </a:r>
          </a:p>
          <a:p>
            <a:r>
              <a:rPr lang="pt-BR" sz="1800" b="1" dirty="0"/>
              <a:t>Raul </a:t>
            </a:r>
            <a:r>
              <a:rPr lang="pt-BR" sz="1800" b="1" dirty="0" err="1"/>
              <a:t>Shinaede</a:t>
            </a:r>
            <a:endParaRPr lang="pt-BR" sz="1800" b="1" dirty="0"/>
          </a:p>
          <a:p>
            <a:r>
              <a:rPr lang="pt-BR" sz="1800" b="1" dirty="0"/>
              <a:t>Rayane dos Santos</a:t>
            </a:r>
          </a:p>
          <a:p>
            <a:r>
              <a:rPr lang="pt-BR" sz="1800" b="1" dirty="0"/>
              <a:t>Walber Gomes</a:t>
            </a:r>
          </a:p>
          <a:p>
            <a:endParaRPr lang="pt-BR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3561637-9C50-7FF3-5BD1-36E1FD8663A0}"/>
              </a:ext>
            </a:extLst>
          </p:cNvPr>
          <p:cNvSpPr txBox="1"/>
          <p:nvPr/>
        </p:nvSpPr>
        <p:spPr>
          <a:xfrm>
            <a:off x="36004" y="5373216"/>
            <a:ext cx="90364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 err="1"/>
              <a:t>Prof</a:t>
            </a:r>
            <a:r>
              <a:rPr lang="pt-BR" sz="2000" dirty="0"/>
              <a:t>(a): Will Sandra</a:t>
            </a:r>
          </a:p>
          <a:p>
            <a:r>
              <a:rPr lang="pt-BR" sz="2000" dirty="0"/>
              <a:t>CST em Análise e Desenvolvimento de Sistemas </a:t>
            </a:r>
          </a:p>
        </p:txBody>
      </p:sp>
      <p:grpSp>
        <p:nvGrpSpPr>
          <p:cNvPr id="22" name="Grupo 21"/>
          <p:cNvGrpSpPr/>
          <p:nvPr/>
        </p:nvGrpSpPr>
        <p:grpSpPr>
          <a:xfrm>
            <a:off x="0" y="6044613"/>
            <a:ext cx="9144000" cy="840771"/>
            <a:chOff x="0" y="6044613"/>
            <a:chExt cx="9144000" cy="840771"/>
          </a:xfrm>
        </p:grpSpPr>
        <p:grpSp>
          <p:nvGrpSpPr>
            <p:cNvPr id="23" name="Grupo 22"/>
            <p:cNvGrpSpPr/>
            <p:nvPr/>
          </p:nvGrpSpPr>
          <p:grpSpPr>
            <a:xfrm>
              <a:off x="0" y="6044613"/>
              <a:ext cx="9144000" cy="840771"/>
              <a:chOff x="0" y="6044613"/>
              <a:chExt cx="9144000" cy="840771"/>
            </a:xfrm>
          </p:grpSpPr>
          <p:pic>
            <p:nvPicPr>
              <p:cNvPr id="25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547"/>
              <a:stretch/>
            </p:blipFill>
            <p:spPr>
              <a:xfrm>
                <a:off x="3359759" y="6048673"/>
                <a:ext cx="5784241" cy="836711"/>
              </a:xfrm>
              <a:prstGeom prst="rect">
                <a:avLst/>
              </a:prstGeom>
            </p:spPr>
          </p:pic>
          <p:pic>
            <p:nvPicPr>
              <p:cNvPr id="26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7049"/>
              <a:stretch/>
            </p:blipFill>
            <p:spPr>
              <a:xfrm>
                <a:off x="0" y="6044613"/>
                <a:ext cx="3419871" cy="836711"/>
              </a:xfrm>
              <a:prstGeom prst="rect">
                <a:avLst/>
              </a:prstGeom>
            </p:spPr>
          </p:pic>
        </p:grpSp>
        <p:pic>
          <p:nvPicPr>
            <p:cNvPr id="24" name="Espaço Reservado para Conteúdo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5" y="6093296"/>
              <a:ext cx="3165433" cy="740978"/>
            </a:xfrm>
            <a:prstGeom prst="rect">
              <a:avLst/>
            </a:prstGeom>
          </p:spPr>
        </p:pic>
      </p:grpSp>
      <p:pic>
        <p:nvPicPr>
          <p:cNvPr id="32" name="Imagem 31" descr="Recorte de Tela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0"/>
          <a:stretch/>
        </p:blipFill>
        <p:spPr>
          <a:xfrm>
            <a:off x="-36512" y="0"/>
            <a:ext cx="8466541" cy="1628800"/>
          </a:xfrm>
          <a:prstGeom prst="rect">
            <a:avLst/>
          </a:prstGeom>
        </p:spPr>
      </p:pic>
      <p:pic>
        <p:nvPicPr>
          <p:cNvPr id="33" name="Imagem 32" descr="Recorte de Tela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86" r="8440"/>
          <a:stretch/>
        </p:blipFill>
        <p:spPr>
          <a:xfrm>
            <a:off x="7839656" y="0"/>
            <a:ext cx="1323834" cy="1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97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rgbClr val="7030A0"/>
                </a:solidFill>
              </a:rPr>
              <a:t>Descrição do cliente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Luis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Paulo Ribeiro Varandas, proprietário da empresa </a:t>
            </a:r>
            <a:r>
              <a:rPr lang="pt-BR" b="0" i="0" u="sng" dirty="0" err="1">
                <a:effectLst/>
                <a:highlight>
                  <a:srgbClr val="FFFFFF"/>
                </a:highlight>
                <a:latin typeface="-apple-system"/>
                <a:hlinkClick r:id="rId2"/>
              </a:rPr>
              <a:t>Laticinios</a:t>
            </a:r>
            <a:r>
              <a:rPr lang="pt-BR" b="0" i="0" u="sng" dirty="0">
                <a:effectLst/>
                <a:highlight>
                  <a:srgbClr val="FFFFFF"/>
                </a:highlight>
                <a:latin typeface="-apple-system"/>
                <a:hlinkClick r:id="rId2"/>
              </a:rPr>
              <a:t> Triunfo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 sediada na Cidade de Guarulhos-SP a empresa do ramo alimentício foi fundada por seu pai Alexandre a mais de 40 anos e possui uma história muito bonita em sua comunidade recheada de tradição, trabalho, memórias, momentos, lutas e sucesso. Um de seus maiores desafios foi permanecer em atividade no mercado frente ao distanciamento social provocado pela pandemia de Covid-19, mesmo em frente a dificuldades e a toda crise que o mundo sofreu nessa época a empresa se manteve firme e até hoje é um pilar importantíssimo de sua comunidade.</a:t>
            </a:r>
            <a:endParaRPr lang="pt-BR" dirty="0"/>
          </a:p>
        </p:txBody>
      </p:sp>
      <p:pic>
        <p:nvPicPr>
          <p:cNvPr id="5" name="Espaço Reservado para Conteúdo 9" descr="Recorte de Tel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9" y="-27384"/>
            <a:ext cx="858421" cy="1440160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0" y="6044613"/>
            <a:ext cx="9144000" cy="840771"/>
            <a:chOff x="0" y="6044613"/>
            <a:chExt cx="9144000" cy="840771"/>
          </a:xfrm>
        </p:grpSpPr>
        <p:grpSp>
          <p:nvGrpSpPr>
            <p:cNvPr id="8" name="Grupo 7"/>
            <p:cNvGrpSpPr/>
            <p:nvPr/>
          </p:nvGrpSpPr>
          <p:grpSpPr>
            <a:xfrm>
              <a:off x="0" y="6044613"/>
              <a:ext cx="9144000" cy="840771"/>
              <a:chOff x="0" y="6044613"/>
              <a:chExt cx="9144000" cy="840771"/>
            </a:xfrm>
          </p:grpSpPr>
          <p:pic>
            <p:nvPicPr>
              <p:cNvPr id="9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547"/>
              <a:stretch/>
            </p:blipFill>
            <p:spPr>
              <a:xfrm>
                <a:off x="3359759" y="6048673"/>
                <a:ext cx="5784241" cy="836711"/>
              </a:xfrm>
              <a:prstGeom prst="rect">
                <a:avLst/>
              </a:prstGeom>
            </p:spPr>
          </p:pic>
          <p:pic>
            <p:nvPicPr>
              <p:cNvPr id="10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7049"/>
              <a:stretch/>
            </p:blipFill>
            <p:spPr>
              <a:xfrm>
                <a:off x="0" y="6044613"/>
                <a:ext cx="3419871" cy="836711"/>
              </a:xfrm>
              <a:prstGeom prst="rect">
                <a:avLst/>
              </a:prstGeom>
            </p:spPr>
          </p:pic>
        </p:grpSp>
        <p:pic>
          <p:nvPicPr>
            <p:cNvPr id="11" name="Espaço Reservado para Conteúdo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5" y="6093296"/>
              <a:ext cx="3165433" cy="7409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835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rgbClr val="7030A0"/>
                </a:solidFill>
              </a:rPr>
              <a:t>Objetivo da aplicação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Entregar em ambiente funcional um aplicativo para controle de ponto para a Laticínios Triunfo, que permita ao cliente saber a jornada de trabalho de seus empregados.</a:t>
            </a:r>
          </a:p>
        </p:txBody>
      </p:sp>
      <p:pic>
        <p:nvPicPr>
          <p:cNvPr id="5" name="Espaço Reservado para Conteúdo 9" descr="Recorte de Tel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9" y="-27384"/>
            <a:ext cx="858421" cy="1440160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0" y="6044613"/>
            <a:ext cx="9144000" cy="840771"/>
            <a:chOff x="0" y="6044613"/>
            <a:chExt cx="9144000" cy="840771"/>
          </a:xfrm>
        </p:grpSpPr>
        <p:grpSp>
          <p:nvGrpSpPr>
            <p:cNvPr id="8" name="Grupo 7"/>
            <p:cNvGrpSpPr/>
            <p:nvPr/>
          </p:nvGrpSpPr>
          <p:grpSpPr>
            <a:xfrm>
              <a:off x="0" y="6044613"/>
              <a:ext cx="9144000" cy="840771"/>
              <a:chOff x="0" y="6044613"/>
              <a:chExt cx="9144000" cy="840771"/>
            </a:xfrm>
          </p:grpSpPr>
          <p:pic>
            <p:nvPicPr>
              <p:cNvPr id="9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547"/>
              <a:stretch/>
            </p:blipFill>
            <p:spPr>
              <a:xfrm>
                <a:off x="3359759" y="6048673"/>
                <a:ext cx="5784241" cy="836711"/>
              </a:xfrm>
              <a:prstGeom prst="rect">
                <a:avLst/>
              </a:prstGeom>
            </p:spPr>
          </p:pic>
          <p:pic>
            <p:nvPicPr>
              <p:cNvPr id="10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7049"/>
              <a:stretch/>
            </p:blipFill>
            <p:spPr>
              <a:xfrm>
                <a:off x="0" y="6044613"/>
                <a:ext cx="3419871" cy="836711"/>
              </a:xfrm>
              <a:prstGeom prst="rect">
                <a:avLst/>
              </a:prstGeom>
            </p:spPr>
          </p:pic>
        </p:grpSp>
        <p:pic>
          <p:nvPicPr>
            <p:cNvPr id="11" name="Espaço Reservado para Conteúdo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5" y="6093296"/>
              <a:ext cx="3165433" cy="7409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9248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rgbClr val="7030A0"/>
                </a:solidFill>
              </a:rPr>
              <a:t>Telas principais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B6514DD1-928D-14FC-2348-21D87BB3D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22" y="1412776"/>
            <a:ext cx="2096094" cy="4525962"/>
          </a:xfrm>
        </p:spPr>
      </p:pic>
      <p:pic>
        <p:nvPicPr>
          <p:cNvPr id="5" name="Espaço Reservado para Conteúdo 9" descr="Recorte de Tel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9" y="-27384"/>
            <a:ext cx="858421" cy="1440160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0" y="6044613"/>
            <a:ext cx="9144000" cy="840771"/>
            <a:chOff x="0" y="6044613"/>
            <a:chExt cx="9144000" cy="840771"/>
          </a:xfrm>
        </p:grpSpPr>
        <p:grpSp>
          <p:nvGrpSpPr>
            <p:cNvPr id="8" name="Grupo 7"/>
            <p:cNvGrpSpPr/>
            <p:nvPr/>
          </p:nvGrpSpPr>
          <p:grpSpPr>
            <a:xfrm>
              <a:off x="0" y="6044613"/>
              <a:ext cx="9144000" cy="840771"/>
              <a:chOff x="0" y="6044613"/>
              <a:chExt cx="9144000" cy="840771"/>
            </a:xfrm>
          </p:grpSpPr>
          <p:pic>
            <p:nvPicPr>
              <p:cNvPr id="9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547"/>
              <a:stretch/>
            </p:blipFill>
            <p:spPr>
              <a:xfrm>
                <a:off x="3359759" y="6048673"/>
                <a:ext cx="5784241" cy="836711"/>
              </a:xfrm>
              <a:prstGeom prst="rect">
                <a:avLst/>
              </a:prstGeom>
            </p:spPr>
          </p:pic>
          <p:pic>
            <p:nvPicPr>
              <p:cNvPr id="10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7049"/>
              <a:stretch/>
            </p:blipFill>
            <p:spPr>
              <a:xfrm>
                <a:off x="0" y="6044613"/>
                <a:ext cx="3419871" cy="836711"/>
              </a:xfrm>
              <a:prstGeom prst="rect">
                <a:avLst/>
              </a:prstGeom>
            </p:spPr>
          </p:pic>
        </p:grpSp>
        <p:pic>
          <p:nvPicPr>
            <p:cNvPr id="11" name="Espaço Reservado para Conteúdo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5" y="6093296"/>
              <a:ext cx="3165433" cy="740978"/>
            </a:xfrm>
            <a:prstGeom prst="rect">
              <a:avLst/>
            </a:prstGeom>
          </p:spPr>
        </p:pic>
      </p:grpSp>
      <p:pic>
        <p:nvPicPr>
          <p:cNvPr id="13" name="Imagem 12">
            <a:extLst>
              <a:ext uri="{FF2B5EF4-FFF2-40B4-BE49-F238E27FC236}">
                <a16:creationId xmlns:a16="http://schemas.microsoft.com/office/drawing/2014/main" id="{052805CC-0901-505E-2306-8C4F3A53A1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9752" y="1421698"/>
            <a:ext cx="2086316" cy="451704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4E60C22-436C-ABAC-4F1E-76104F1681F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6743" t="3800" r="37400"/>
          <a:stretch/>
        </p:blipFill>
        <p:spPr>
          <a:xfrm>
            <a:off x="6878064" y="1421698"/>
            <a:ext cx="2158432" cy="451704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BD5CE774-1DF3-C286-2A08-80751E9FA5D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6980" t="4086" r="37163" b="7150"/>
          <a:stretch/>
        </p:blipFill>
        <p:spPr>
          <a:xfrm>
            <a:off x="4473912" y="1421699"/>
            <a:ext cx="2339269" cy="451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4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rgbClr val="7030A0"/>
                </a:solidFill>
              </a:rPr>
              <a:t>Pontos positivos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r>
              <a:rPr lang="pt-BR" dirty="0"/>
              <a:t>Engajamento do Time;</a:t>
            </a:r>
          </a:p>
          <a:p>
            <a:r>
              <a:rPr lang="pt-BR" dirty="0"/>
              <a:t>Possibilidade de aplicar uma arquitetura de </a:t>
            </a:r>
            <a:r>
              <a:rPr lang="pt-BR" dirty="0" err="1"/>
              <a:t>backEnd</a:t>
            </a:r>
            <a:r>
              <a:rPr lang="pt-BR" dirty="0"/>
              <a:t>, diferente da estudada na Faculdade;</a:t>
            </a:r>
          </a:p>
          <a:p>
            <a:r>
              <a:rPr lang="pt-BR" dirty="0"/>
              <a:t>Multiplicidade de competências dos membros do Time;</a:t>
            </a:r>
          </a:p>
        </p:txBody>
      </p:sp>
      <p:pic>
        <p:nvPicPr>
          <p:cNvPr id="5" name="Espaço Reservado para Conteúdo 9" descr="Recorte de Tel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9" y="-27384"/>
            <a:ext cx="858421" cy="1440160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0" y="6044613"/>
            <a:ext cx="9144000" cy="840771"/>
            <a:chOff x="0" y="6044613"/>
            <a:chExt cx="9144000" cy="840771"/>
          </a:xfrm>
        </p:grpSpPr>
        <p:grpSp>
          <p:nvGrpSpPr>
            <p:cNvPr id="8" name="Grupo 7"/>
            <p:cNvGrpSpPr/>
            <p:nvPr/>
          </p:nvGrpSpPr>
          <p:grpSpPr>
            <a:xfrm>
              <a:off x="0" y="6044613"/>
              <a:ext cx="9144000" cy="840771"/>
              <a:chOff x="0" y="6044613"/>
              <a:chExt cx="9144000" cy="840771"/>
            </a:xfrm>
          </p:grpSpPr>
          <p:pic>
            <p:nvPicPr>
              <p:cNvPr id="9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547"/>
              <a:stretch/>
            </p:blipFill>
            <p:spPr>
              <a:xfrm>
                <a:off x="3359759" y="6048673"/>
                <a:ext cx="5784241" cy="836711"/>
              </a:xfrm>
              <a:prstGeom prst="rect">
                <a:avLst/>
              </a:prstGeom>
            </p:spPr>
          </p:pic>
          <p:pic>
            <p:nvPicPr>
              <p:cNvPr id="10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7049"/>
              <a:stretch/>
            </p:blipFill>
            <p:spPr>
              <a:xfrm>
                <a:off x="0" y="6044613"/>
                <a:ext cx="3419871" cy="836711"/>
              </a:xfrm>
              <a:prstGeom prst="rect">
                <a:avLst/>
              </a:prstGeom>
            </p:spPr>
          </p:pic>
        </p:grpSp>
        <p:pic>
          <p:nvPicPr>
            <p:cNvPr id="11" name="Espaço Reservado para Conteúdo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5" y="6093296"/>
              <a:ext cx="3165433" cy="7409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924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b="1" dirty="0">
                <a:solidFill>
                  <a:srgbClr val="7030A0"/>
                </a:solidFill>
              </a:rPr>
              <a:t>Desafios e aprendizagens da</a:t>
            </a:r>
            <a:br>
              <a:rPr lang="pt-BR" b="1" dirty="0">
                <a:solidFill>
                  <a:srgbClr val="7030A0"/>
                </a:solidFill>
              </a:rPr>
            </a:br>
            <a:r>
              <a:rPr lang="pt-BR" b="1" dirty="0">
                <a:solidFill>
                  <a:srgbClr val="7030A0"/>
                </a:solidFill>
              </a:rPr>
              <a:t>Experiência </a:t>
            </a:r>
            <a:r>
              <a:rPr lang="pt-BR" b="1" dirty="0" err="1">
                <a:solidFill>
                  <a:srgbClr val="7030A0"/>
                </a:solidFill>
              </a:rPr>
              <a:t>Extensionista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r>
              <a:rPr lang="pt-BR" dirty="0"/>
              <a:t>Entregar uma aplicação funcional para um cliente externo;</a:t>
            </a:r>
          </a:p>
          <a:p>
            <a:r>
              <a:rPr lang="pt-BR" dirty="0"/>
              <a:t>Se relacionar com um cliente de baixo letramento digital;</a:t>
            </a:r>
          </a:p>
          <a:p>
            <a:r>
              <a:rPr lang="pt-BR" dirty="0"/>
              <a:t>Entender a real necessidade do cliente e a legislação envolvida no projeto.</a:t>
            </a:r>
          </a:p>
        </p:txBody>
      </p:sp>
      <p:pic>
        <p:nvPicPr>
          <p:cNvPr id="5" name="Espaço Reservado para Conteúdo 9" descr="Recorte de Tel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9" y="-27384"/>
            <a:ext cx="858421" cy="1440160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0" y="6044613"/>
            <a:ext cx="9144000" cy="840771"/>
            <a:chOff x="0" y="6044613"/>
            <a:chExt cx="9144000" cy="840771"/>
          </a:xfrm>
        </p:grpSpPr>
        <p:grpSp>
          <p:nvGrpSpPr>
            <p:cNvPr id="8" name="Grupo 7"/>
            <p:cNvGrpSpPr/>
            <p:nvPr/>
          </p:nvGrpSpPr>
          <p:grpSpPr>
            <a:xfrm>
              <a:off x="0" y="6044613"/>
              <a:ext cx="9144000" cy="840771"/>
              <a:chOff x="0" y="6044613"/>
              <a:chExt cx="9144000" cy="840771"/>
            </a:xfrm>
          </p:grpSpPr>
          <p:pic>
            <p:nvPicPr>
              <p:cNvPr id="9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547"/>
              <a:stretch/>
            </p:blipFill>
            <p:spPr>
              <a:xfrm>
                <a:off x="3359759" y="6048673"/>
                <a:ext cx="5784241" cy="836711"/>
              </a:xfrm>
              <a:prstGeom prst="rect">
                <a:avLst/>
              </a:prstGeom>
            </p:spPr>
          </p:pic>
          <p:pic>
            <p:nvPicPr>
              <p:cNvPr id="10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7049"/>
              <a:stretch/>
            </p:blipFill>
            <p:spPr>
              <a:xfrm>
                <a:off x="0" y="6044613"/>
                <a:ext cx="3419871" cy="836711"/>
              </a:xfrm>
              <a:prstGeom prst="rect">
                <a:avLst/>
              </a:prstGeom>
            </p:spPr>
          </p:pic>
        </p:grpSp>
        <p:pic>
          <p:nvPicPr>
            <p:cNvPr id="11" name="Espaço Reservado para Conteúdo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5" y="6093296"/>
              <a:ext cx="3165433" cy="7409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9248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rgbClr val="7030A0"/>
                </a:solidFill>
              </a:rPr>
              <a:t>Conclusão da equipe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Foi muito interessante participar de um projeto real. Pois, é muito importante, para a nossa vida profissional poder participar da entrega de um projeto, durante o período de nossa formação acadêmica. Já ter projetos no nosso portfólio nos coloca em uma posição de destaque no mercado de trabalho que iremos enfrentar! </a:t>
            </a:r>
          </a:p>
        </p:txBody>
      </p:sp>
      <p:pic>
        <p:nvPicPr>
          <p:cNvPr id="5" name="Espaço Reservado para Conteúdo 9" descr="Recorte de Tel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579" y="-27384"/>
            <a:ext cx="858421" cy="1440160"/>
          </a:xfrm>
          <a:prstGeom prst="rect">
            <a:avLst/>
          </a:prstGeom>
        </p:spPr>
      </p:pic>
      <p:grpSp>
        <p:nvGrpSpPr>
          <p:cNvPr id="15" name="Grupo 14"/>
          <p:cNvGrpSpPr/>
          <p:nvPr/>
        </p:nvGrpSpPr>
        <p:grpSpPr>
          <a:xfrm>
            <a:off x="0" y="6044613"/>
            <a:ext cx="9144000" cy="840771"/>
            <a:chOff x="0" y="6044613"/>
            <a:chExt cx="9144000" cy="840771"/>
          </a:xfrm>
        </p:grpSpPr>
        <p:grpSp>
          <p:nvGrpSpPr>
            <p:cNvPr id="16" name="Grupo 15"/>
            <p:cNvGrpSpPr/>
            <p:nvPr/>
          </p:nvGrpSpPr>
          <p:grpSpPr>
            <a:xfrm>
              <a:off x="0" y="6044613"/>
              <a:ext cx="9144000" cy="840771"/>
              <a:chOff x="0" y="6044613"/>
              <a:chExt cx="9144000" cy="840771"/>
            </a:xfrm>
          </p:grpSpPr>
          <p:pic>
            <p:nvPicPr>
              <p:cNvPr id="18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547"/>
              <a:stretch/>
            </p:blipFill>
            <p:spPr>
              <a:xfrm>
                <a:off x="3359759" y="6048673"/>
                <a:ext cx="5784241" cy="836711"/>
              </a:xfrm>
              <a:prstGeom prst="rect">
                <a:avLst/>
              </a:prstGeom>
            </p:spPr>
          </p:pic>
          <p:pic>
            <p:nvPicPr>
              <p:cNvPr id="19" name="Espaço Reservado para Conteúdo 4" descr="Recorte de Tela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7049"/>
              <a:stretch/>
            </p:blipFill>
            <p:spPr>
              <a:xfrm>
                <a:off x="0" y="6044613"/>
                <a:ext cx="3419871" cy="836711"/>
              </a:xfrm>
              <a:prstGeom prst="rect">
                <a:avLst/>
              </a:prstGeom>
            </p:spPr>
          </p:pic>
        </p:grpSp>
        <p:pic>
          <p:nvPicPr>
            <p:cNvPr id="17" name="Espaço Reservado para Conteúdo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5" y="6093296"/>
              <a:ext cx="3165433" cy="7409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92489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299</Words>
  <Application>Microsoft Office PowerPoint</Application>
  <PresentationFormat>Apresentação na tela (4:3)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-apple-system</vt:lpstr>
      <vt:lpstr>Arial</vt:lpstr>
      <vt:lpstr>Calibri</vt:lpstr>
      <vt:lpstr>Tema do Office</vt:lpstr>
      <vt:lpstr>Time Sheet</vt:lpstr>
      <vt:lpstr>Descrição do cliente</vt:lpstr>
      <vt:lpstr>Objetivo da aplicação</vt:lpstr>
      <vt:lpstr>Telas principais</vt:lpstr>
      <vt:lpstr>Pontos positivos</vt:lpstr>
      <vt:lpstr>Desafios e aprendizagens da Experiência Extensionista</vt:lpstr>
      <vt:lpstr>Conclusão da equipe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DELL</dc:creator>
  <cp:lastModifiedBy>EDGLEI DE SOUSA MARQUES</cp:lastModifiedBy>
  <cp:revision>22</cp:revision>
  <dcterms:created xsi:type="dcterms:W3CDTF">2024-06-18T23:33:56Z</dcterms:created>
  <dcterms:modified xsi:type="dcterms:W3CDTF">2024-06-23T21:59:21Z</dcterms:modified>
</cp:coreProperties>
</file>