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3" r:id="rId3"/>
    <p:sldId id="269" r:id="rId4"/>
    <p:sldId id="261" r:id="rId5"/>
    <p:sldId id="262" r:id="rId6"/>
    <p:sldId id="259" r:id="rId7"/>
    <p:sldId id="264" r:id="rId8"/>
    <p:sldId id="260" r:id="rId9"/>
    <p:sldId id="270" r:id="rId10"/>
    <p:sldId id="266" r:id="rId11"/>
    <p:sldId id="267" r:id="rId12"/>
  </p:sldIdLst>
  <p:sldSz cx="12192000" cy="6858000"/>
  <p:notesSz cx="7023100" cy="93091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2DF6D-7E8E-4806-A19D-F41FC8DB8F9C}" v="2" dt="2024-06-23T23:43:55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40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s Munhoz" userId="1b1e6179-ef38-4ace-b6d2-0cb25eb6f606" providerId="ADAL" clId="{39B2DF6D-7E8E-4806-A19D-F41FC8DB8F9C}"/>
    <pc:docChg chg="undo custSel modSld">
      <pc:chgData name="Thais Munhoz" userId="1b1e6179-ef38-4ace-b6d2-0cb25eb6f606" providerId="ADAL" clId="{39B2DF6D-7E8E-4806-A19D-F41FC8DB8F9C}" dt="2024-06-23T23:50:33.344" v="286" actId="20577"/>
      <pc:docMkLst>
        <pc:docMk/>
      </pc:docMkLst>
      <pc:sldChg chg="modSp mod">
        <pc:chgData name="Thais Munhoz" userId="1b1e6179-ef38-4ace-b6d2-0cb25eb6f606" providerId="ADAL" clId="{39B2DF6D-7E8E-4806-A19D-F41FC8DB8F9C}" dt="2024-06-23T23:41:07.893" v="7" actId="20577"/>
        <pc:sldMkLst>
          <pc:docMk/>
          <pc:sldMk cId="0" sldId="257"/>
        </pc:sldMkLst>
        <pc:spChg chg="mod">
          <ac:chgData name="Thais Munhoz" userId="1b1e6179-ef38-4ace-b6d2-0cb25eb6f606" providerId="ADAL" clId="{39B2DF6D-7E8E-4806-A19D-F41FC8DB8F9C}" dt="2024-06-23T23:41:07.893" v="7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Thais Munhoz" userId="1b1e6179-ef38-4ace-b6d2-0cb25eb6f606" providerId="ADAL" clId="{39B2DF6D-7E8E-4806-A19D-F41FC8DB8F9C}" dt="2024-06-23T23:46:47.914" v="55" actId="6549"/>
        <pc:sldMkLst>
          <pc:docMk/>
          <pc:sldMk cId="0" sldId="259"/>
        </pc:sldMkLst>
        <pc:spChg chg="mod">
          <ac:chgData name="Thais Munhoz" userId="1b1e6179-ef38-4ace-b6d2-0cb25eb6f606" providerId="ADAL" clId="{39B2DF6D-7E8E-4806-A19D-F41FC8DB8F9C}" dt="2024-06-23T23:42:11.849" v="10" actId="108"/>
          <ac:spMkLst>
            <pc:docMk/>
            <pc:sldMk cId="0" sldId="259"/>
            <ac:spMk id="2" creationId="{00000000-0000-0000-0000-000000000000}"/>
          </ac:spMkLst>
        </pc:spChg>
        <pc:spChg chg="mod">
          <ac:chgData name="Thais Munhoz" userId="1b1e6179-ef38-4ace-b6d2-0cb25eb6f606" providerId="ADAL" clId="{39B2DF6D-7E8E-4806-A19D-F41FC8DB8F9C}" dt="2024-06-23T23:46:28.397" v="51" actId="1076"/>
          <ac:spMkLst>
            <pc:docMk/>
            <pc:sldMk cId="0" sldId="259"/>
            <ac:spMk id="3" creationId="{163A6768-1891-690C-AE31-419B5FE1F8A7}"/>
          </ac:spMkLst>
        </pc:spChg>
        <pc:spChg chg="mod">
          <ac:chgData name="Thais Munhoz" userId="1b1e6179-ef38-4ace-b6d2-0cb25eb6f606" providerId="ADAL" clId="{39B2DF6D-7E8E-4806-A19D-F41FC8DB8F9C}" dt="2024-06-23T23:46:32.792" v="52" actId="1076"/>
          <ac:spMkLst>
            <pc:docMk/>
            <pc:sldMk cId="0" sldId="259"/>
            <ac:spMk id="6" creationId="{F6F0B90C-6A43-66B4-5FF5-6A3CA9C715E3}"/>
          </ac:spMkLst>
        </pc:spChg>
        <pc:spChg chg="mod">
          <ac:chgData name="Thais Munhoz" userId="1b1e6179-ef38-4ace-b6d2-0cb25eb6f606" providerId="ADAL" clId="{39B2DF6D-7E8E-4806-A19D-F41FC8DB8F9C}" dt="2024-06-23T23:46:47.914" v="55" actId="6549"/>
          <ac:spMkLst>
            <pc:docMk/>
            <pc:sldMk cId="0" sldId="259"/>
            <ac:spMk id="12" creationId="{6F0C1B24-B204-0DF4-9BE6-5C98B6FC7BE6}"/>
          </ac:spMkLst>
        </pc:spChg>
        <pc:picChg chg="mod">
          <ac:chgData name="Thais Munhoz" userId="1b1e6179-ef38-4ace-b6d2-0cb25eb6f606" providerId="ADAL" clId="{39B2DF6D-7E8E-4806-A19D-F41FC8DB8F9C}" dt="2024-06-23T23:46:17.484" v="49" actId="1076"/>
          <ac:picMkLst>
            <pc:docMk/>
            <pc:sldMk cId="0" sldId="259"/>
            <ac:picMk id="9" creationId="{ED587F5B-585C-26F5-FFDF-1DFC8E941D5F}"/>
          </ac:picMkLst>
        </pc:picChg>
        <pc:picChg chg="mod">
          <ac:chgData name="Thais Munhoz" userId="1b1e6179-ef38-4ace-b6d2-0cb25eb6f606" providerId="ADAL" clId="{39B2DF6D-7E8E-4806-A19D-F41FC8DB8F9C}" dt="2024-06-23T23:46:22.582" v="50" actId="1076"/>
          <ac:picMkLst>
            <pc:docMk/>
            <pc:sldMk cId="0" sldId="259"/>
            <ac:picMk id="11" creationId="{F3E0BBA6-E2FD-CED4-EBC9-158B9452752F}"/>
          </ac:picMkLst>
        </pc:picChg>
      </pc:sldChg>
      <pc:sldChg chg="delSp modSp mod setBg">
        <pc:chgData name="Thais Munhoz" userId="1b1e6179-ef38-4ace-b6d2-0cb25eb6f606" providerId="ADAL" clId="{39B2DF6D-7E8E-4806-A19D-F41FC8DB8F9C}" dt="2024-06-23T23:45:17.989" v="41" actId="14100"/>
        <pc:sldMkLst>
          <pc:docMk/>
          <pc:sldMk cId="0" sldId="260"/>
        </pc:sldMkLst>
        <pc:spChg chg="mod">
          <ac:chgData name="Thais Munhoz" userId="1b1e6179-ef38-4ace-b6d2-0cb25eb6f606" providerId="ADAL" clId="{39B2DF6D-7E8E-4806-A19D-F41FC8DB8F9C}" dt="2024-06-23T23:45:17.989" v="41" actId="14100"/>
          <ac:spMkLst>
            <pc:docMk/>
            <pc:sldMk cId="0" sldId="260"/>
            <ac:spMk id="4" creationId="{00000000-0000-0000-0000-000000000000}"/>
          </ac:spMkLst>
        </pc:spChg>
        <pc:spChg chg="del mod">
          <ac:chgData name="Thais Munhoz" userId="1b1e6179-ef38-4ace-b6d2-0cb25eb6f606" providerId="ADAL" clId="{39B2DF6D-7E8E-4806-A19D-F41FC8DB8F9C}" dt="2024-06-23T23:44:51.446" v="27" actId="478"/>
          <ac:spMkLst>
            <pc:docMk/>
            <pc:sldMk cId="0" sldId="260"/>
            <ac:spMk id="6" creationId="{C6D94304-AE36-27FB-995F-4DA9DBBA4085}"/>
          </ac:spMkLst>
        </pc:spChg>
        <pc:picChg chg="mod">
          <ac:chgData name="Thais Munhoz" userId="1b1e6179-ef38-4ace-b6d2-0cb25eb6f606" providerId="ADAL" clId="{39B2DF6D-7E8E-4806-A19D-F41FC8DB8F9C}" dt="2024-06-23T23:43:55.566" v="17"/>
          <ac:picMkLst>
            <pc:docMk/>
            <pc:sldMk cId="0" sldId="260"/>
            <ac:picMk id="5" creationId="{98B69900-C881-F8D3-0D4A-8AA0A8AF11DF}"/>
          </ac:picMkLst>
        </pc:picChg>
      </pc:sldChg>
      <pc:sldChg chg="modSp mod">
        <pc:chgData name="Thais Munhoz" userId="1b1e6179-ef38-4ace-b6d2-0cb25eb6f606" providerId="ADAL" clId="{39B2DF6D-7E8E-4806-A19D-F41FC8DB8F9C}" dt="2024-06-23T23:41:03.136" v="5" actId="1076"/>
        <pc:sldMkLst>
          <pc:docMk/>
          <pc:sldMk cId="0" sldId="261"/>
        </pc:sldMkLst>
        <pc:spChg chg="mod">
          <ac:chgData name="Thais Munhoz" userId="1b1e6179-ef38-4ace-b6d2-0cb25eb6f606" providerId="ADAL" clId="{39B2DF6D-7E8E-4806-A19D-F41FC8DB8F9C}" dt="2024-06-23T23:40:40.696" v="3" actId="1076"/>
          <ac:spMkLst>
            <pc:docMk/>
            <pc:sldMk cId="0" sldId="261"/>
            <ac:spMk id="9" creationId="{43C03049-FAEF-E7E5-31D6-26B7D45F1208}"/>
          </ac:spMkLst>
        </pc:spChg>
        <pc:picChg chg="mod">
          <ac:chgData name="Thais Munhoz" userId="1b1e6179-ef38-4ace-b6d2-0cb25eb6f606" providerId="ADAL" clId="{39B2DF6D-7E8E-4806-A19D-F41FC8DB8F9C}" dt="2024-06-23T23:41:03.136" v="5" actId="1076"/>
          <ac:picMkLst>
            <pc:docMk/>
            <pc:sldMk cId="0" sldId="261"/>
            <ac:picMk id="8" creationId="{77C959A9-A5AC-BF35-CE39-C53E13C5D277}"/>
          </ac:picMkLst>
        </pc:picChg>
      </pc:sldChg>
      <pc:sldChg chg="modSp mod">
        <pc:chgData name="Thais Munhoz" userId="1b1e6179-ef38-4ace-b6d2-0cb25eb6f606" providerId="ADAL" clId="{39B2DF6D-7E8E-4806-A19D-F41FC8DB8F9C}" dt="2024-06-23T23:41:51.006" v="8" actId="108"/>
        <pc:sldMkLst>
          <pc:docMk/>
          <pc:sldMk cId="0" sldId="262"/>
        </pc:sldMkLst>
        <pc:spChg chg="mod">
          <ac:chgData name="Thais Munhoz" userId="1b1e6179-ef38-4ace-b6d2-0cb25eb6f606" providerId="ADAL" clId="{39B2DF6D-7E8E-4806-A19D-F41FC8DB8F9C}" dt="2024-06-23T23:41:51.006" v="8" actId="108"/>
          <ac:spMkLst>
            <pc:docMk/>
            <pc:sldMk cId="0" sldId="262"/>
            <ac:spMk id="2" creationId="{00000000-0000-0000-0000-000000000000}"/>
          </ac:spMkLst>
        </pc:spChg>
      </pc:sldChg>
      <pc:sldChg chg="delSp modSp mod">
        <pc:chgData name="Thais Munhoz" userId="1b1e6179-ef38-4ace-b6d2-0cb25eb6f606" providerId="ADAL" clId="{39B2DF6D-7E8E-4806-A19D-F41FC8DB8F9C}" dt="2024-06-23T23:45:55.337" v="48" actId="108"/>
        <pc:sldMkLst>
          <pc:docMk/>
          <pc:sldMk cId="0" sldId="264"/>
        </pc:sldMkLst>
        <pc:spChg chg="mod">
          <ac:chgData name="Thais Munhoz" userId="1b1e6179-ef38-4ace-b6d2-0cb25eb6f606" providerId="ADAL" clId="{39B2DF6D-7E8E-4806-A19D-F41FC8DB8F9C}" dt="2024-06-23T23:45:55.337" v="48" actId="108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Thais Munhoz" userId="1b1e6179-ef38-4ace-b6d2-0cb25eb6f606" providerId="ADAL" clId="{39B2DF6D-7E8E-4806-A19D-F41FC8DB8F9C}" dt="2024-06-23T23:45:48.288" v="47"/>
          <ac:spMkLst>
            <pc:docMk/>
            <pc:sldMk cId="0" sldId="264"/>
            <ac:spMk id="6" creationId="{19C953E2-EECC-7581-502E-8180C2CF8144}"/>
          </ac:spMkLst>
        </pc:spChg>
      </pc:sldChg>
      <pc:sldChg chg="modSp mod">
        <pc:chgData name="Thais Munhoz" userId="1b1e6179-ef38-4ace-b6d2-0cb25eb6f606" providerId="ADAL" clId="{39B2DF6D-7E8E-4806-A19D-F41FC8DB8F9C}" dt="2024-06-23T23:48:28.733" v="238" actId="20577"/>
        <pc:sldMkLst>
          <pc:docMk/>
          <pc:sldMk cId="0" sldId="266"/>
        </pc:sldMkLst>
        <pc:spChg chg="mod">
          <ac:chgData name="Thais Munhoz" userId="1b1e6179-ef38-4ace-b6d2-0cb25eb6f606" providerId="ADAL" clId="{39B2DF6D-7E8E-4806-A19D-F41FC8DB8F9C}" dt="2024-06-23T23:48:28.733" v="238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Thais Munhoz" userId="1b1e6179-ef38-4ace-b6d2-0cb25eb6f606" providerId="ADAL" clId="{39B2DF6D-7E8E-4806-A19D-F41FC8DB8F9C}" dt="2024-06-23T23:50:33.344" v="286" actId="20577"/>
        <pc:sldMkLst>
          <pc:docMk/>
          <pc:sldMk cId="0" sldId="267"/>
        </pc:sldMkLst>
        <pc:spChg chg="mod">
          <ac:chgData name="Thais Munhoz" userId="1b1e6179-ef38-4ace-b6d2-0cb25eb6f606" providerId="ADAL" clId="{39B2DF6D-7E8E-4806-A19D-F41FC8DB8F9C}" dt="2024-06-23T23:50:33.344" v="286" actId="20577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Thais Munhoz" userId="1b1e6179-ef38-4ace-b6d2-0cb25eb6f606" providerId="ADAL" clId="{39B2DF6D-7E8E-4806-A19D-F41FC8DB8F9C}" dt="2024-06-23T23:47:30.221" v="58" actId="20577"/>
        <pc:sldMkLst>
          <pc:docMk/>
          <pc:sldMk cId="2114842844" sldId="270"/>
        </pc:sldMkLst>
        <pc:spChg chg="mod">
          <ac:chgData name="Thais Munhoz" userId="1b1e6179-ef38-4ace-b6d2-0cb25eb6f606" providerId="ADAL" clId="{39B2DF6D-7E8E-4806-A19D-F41FC8DB8F9C}" dt="2024-06-23T23:47:30.221" v="58" actId="20577"/>
          <ac:spMkLst>
            <pc:docMk/>
            <pc:sldMk cId="2114842844" sldId="270"/>
            <ac:spMk id="4" creationId="{D59E0456-19E3-AABA-F94F-CC2C3C5580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9ACB0BC7-E3DA-4CF9-9E80-7E6A7593863E}" type="datetime1">
              <a:rPr lang="pt-BR" smtClean="0"/>
              <a:t>23/06/2024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133759D-DC0C-4748-80A5-09E41E478316}" type="datetime1">
              <a:rPr lang="pt-BR" smtClean="0"/>
              <a:pPr/>
              <a:t>23/06/2024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3E963C-1534-4F8D-B2A7-66D81AA2595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4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3E963C-1534-4F8D-B2A7-66D81AA2595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8DDD5-EF94-4D1E-A8F0-7597D88B34C1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4ED8D-1B34-47D2-A124-D0AD79DE1AE7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114C5-DED0-4D47-A6E2-F46B25F93AEF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88068-6C52-4367-91FC-BC8E6495111A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21191-4B6B-451A-B946-88540833D8CB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23A5C-2C8F-42A0-9063-9467A33244B9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E5B00-697B-4B31-AECB-0EF3E52D0CE2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B0A6-00B2-45D3-A7C6-14D8685CAC58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405CDC-6BB6-4D24-8D70-7C148BD9FDF5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4295F-7722-4D00-AC91-506281D7615C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52075-B764-42C8-80A9-3592F84D214C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C4CD7-9F4B-4EA1-ABA3-F2516F01F257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B4EE9-CE97-47E7-8772-28F2B15FCE8C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B7C56-A19F-46D9-AAF5-4E0388B74F6E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D1BC7-CF75-421E-9CAD-2747D8FE4437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915B5-777A-4A45-9622-6AD5C31730AF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084D-D6A0-4C90-8394-A2DC3CE2AC1D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3C4F0-3855-4D08-86DE-609D17D7CE4D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EF9B5-A545-47A2-BD45-4611A65DC6A0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CEB7C6FB-72E8-488E-A040-38CE043FCF73}" type="datetime1">
              <a:rPr lang="pt-BR" noProof="0" smtClean="0"/>
              <a:t>23/06/2024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4" name="Retângulo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FERMALOC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ANÁLISE E DESENVOLVIMENTO DE SISTEMAS</a:t>
            </a:r>
            <a:br>
              <a:rPr lang="pt-BR" dirty="0"/>
            </a:br>
            <a:r>
              <a:rPr lang="pt-BR" dirty="0"/>
              <a:t>Eixo 5 – TURMA 2 – grupo 2</a:t>
            </a:r>
            <a:br>
              <a:rPr lang="pt-BR" dirty="0"/>
            </a:br>
            <a:r>
              <a:rPr lang="pt-BR" dirty="0"/>
              <a:t>primeiro semestre 2024 </a:t>
            </a:r>
            <a:r>
              <a:rPr lang="pt-BR" dirty="0" err="1"/>
              <a:t>puc</a:t>
            </a:r>
            <a:r>
              <a:rPr lang="pt-BR" dirty="0"/>
              <a:t> minas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9E71AE7-C57D-31FA-350A-523A1830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21" y="655564"/>
            <a:ext cx="5393358" cy="285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Crescemos como profissionais, </a:t>
            </a:r>
          </a:p>
          <a:p>
            <a:pPr rtl="0"/>
            <a:r>
              <a:rPr lang="pt-BR" dirty="0"/>
              <a:t>Conseguimos aplicar de fato o que aprendemos em todos esses anos,</a:t>
            </a:r>
          </a:p>
          <a:p>
            <a:pPr rtl="0"/>
            <a:r>
              <a:rPr lang="pt-BR" dirty="0"/>
              <a:t>Vivemos a troca de experiência e vivência com a comunidade, retribuindo e permitindo que parte do que viemos estudando fosse aplicado no nosso entorno.</a:t>
            </a:r>
          </a:p>
          <a:p>
            <a:pPr rtl="0"/>
            <a:r>
              <a:rPr lang="pt-BR" dirty="0"/>
              <a:t>Vimos de forma concreta a realização de um projeto se tornando um produto entregue completamente funcional para nosso primeiro cliente.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453690" y="1540170"/>
            <a:ext cx="8946541" cy="41954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000" dirty="0"/>
              <a:t>Participar de um projeto extensionista foi encerrar nosso curso de forma enriquecedora, que não apenas ampliou nosso conhecimento acadêmico, mas também nos permitiu aplicar teorias aprendidas em contextos reais. </a:t>
            </a:r>
            <a:br>
              <a:rPr lang="pt-BR" sz="2000" dirty="0"/>
            </a:br>
            <a:r>
              <a:rPr lang="pt-BR" sz="2000" dirty="0"/>
              <a:t>A experiência proporcionou um contato direto com as necessidades da comunidade, promovendo uma reflexão profunda sobre nosso papel como agente de transformação social. </a:t>
            </a:r>
            <a:br>
              <a:rPr lang="pt-BR" sz="2000" dirty="0"/>
            </a:br>
            <a:r>
              <a:rPr lang="pt-BR" sz="2000" dirty="0"/>
              <a:t>Além disso, atuar de forma colaborativa com nossos colegas e comprometimento mútuos fortaleceu não apenas nossa habilidade de trabalho em equipe, mas também o senso de responsabilidade </a:t>
            </a:r>
            <a:br>
              <a:rPr lang="pt-BR" sz="2000" dirty="0"/>
            </a:br>
            <a:r>
              <a:rPr lang="pt-BR" sz="2000" dirty="0"/>
              <a:t>cidadã. Incentivou nosso crescimento pessoal e profissional, mas também reforçou nosso compromisso com a promoção de mudanças positivas em nossa sociedade.</a:t>
            </a:r>
            <a:endParaRPr lang="pt-BR" dirty="0"/>
          </a:p>
          <a:p>
            <a:pPr rtl="0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Sobre a </a:t>
            </a:r>
            <a:r>
              <a:rPr lang="pt-BR" dirty="0" err="1"/>
              <a:t>Fermaloc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pt-BR" dirty="0"/>
              <a:t>   A FERMALOC é uma empresa que desde 2008 presta serviço de manutenção de máquinas e ferramentas elétricas, além de locação de máquinas.</a:t>
            </a:r>
          </a:p>
          <a:p>
            <a:pPr marL="0" indent="0" algn="just" rtl="0">
              <a:buNone/>
            </a:pPr>
            <a:r>
              <a:rPr lang="pt-BR" dirty="0"/>
              <a:t> Especializada em esmerilhadeira, martelete, furadeira, serra mármore, inversora de solda e demais ferramentas elétricas.</a:t>
            </a:r>
          </a:p>
          <a:p>
            <a:pPr algn="just" rtl="0"/>
            <a:endParaRPr lang="pt-BR" dirty="0"/>
          </a:p>
          <a:p>
            <a:pPr marL="0" indent="0" algn="just" rtl="0">
              <a:buNone/>
            </a:pPr>
            <a:r>
              <a:rPr lang="pt-BR" dirty="0"/>
              <a:t> Em 2021 a FERMALOC se tornou autorizada MAKITA, passando a oferecer serviço de manutenção e venda de peças originais, posteriormente vindo a ser também autorizada de outras grandes marcas do mercado, como DEWALT, BLACK &amp; DECKET e STANLEY.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58983" y="600365"/>
            <a:ext cx="9790544" cy="2600035"/>
          </a:xfrm>
        </p:spPr>
        <p:txBody>
          <a:bodyPr rtlCol="0"/>
          <a:lstStyle/>
          <a:p>
            <a:pPr rtl="0"/>
            <a:r>
              <a:rPr lang="pt-BR" sz="4000" dirty="0"/>
              <a:t>Todo nosso sistema foi desenvolvido pensando na usabilidade do cliente final e na facilidade de gestão para nosso cliente.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Para o cliente final foi pensado um acesso rápido, prático, de visão clara dos produtos, de pesquisa simples e com acesso aos vendedores de maneira dinâmica.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Para o gestor da aplicação um cadastro simples de produtos, um agrupamento de categorias que pudesse permitir uma visão gerencial da empresa e relatórios de visitas aos detalhes do produtos para acompanhamento das possíveis vendas.</a:t>
            </a:r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Principais telas:</a:t>
            </a:r>
          </a:p>
        </p:txBody>
      </p:sp>
      <p:pic>
        <p:nvPicPr>
          <p:cNvPr id="8" name="Espaço Reservado para Conteúdo 7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77C959A9-A5AC-BF35-CE39-C53E13C5D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7035" y="2341726"/>
            <a:ext cx="8854100" cy="419576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3C03049-FAEF-E7E5-31D6-26B7D45F1208}"/>
              </a:ext>
            </a:extLst>
          </p:cNvPr>
          <p:cNvSpPr txBox="1"/>
          <p:nvPr/>
        </p:nvSpPr>
        <p:spPr>
          <a:xfrm>
            <a:off x="2047686" y="1358082"/>
            <a:ext cx="821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Tela de Produto: Acesso à todos os produtos, com filtro por categoria ou visão completa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Detalhe do produto: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6541CF-AF85-D7D6-A91C-F45157642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Traz a descrição detalhada conforme cadastro</a:t>
            </a:r>
          </a:p>
        </p:txBody>
      </p:sp>
      <p:pic>
        <p:nvPicPr>
          <p:cNvPr id="8" name="Espaço Reservado para Conteúdo 7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E7935F53-80FF-7470-D1D1-35431E3E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064" y="2726448"/>
            <a:ext cx="6136426" cy="29628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C84454-7178-159E-CCCB-CCD5EF486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1485" y="2052683"/>
            <a:ext cx="5911229" cy="1072613"/>
          </a:xfrm>
        </p:spPr>
        <p:txBody>
          <a:bodyPr/>
          <a:lstStyle/>
          <a:p>
            <a:r>
              <a:rPr lang="pt-BR" dirty="0"/>
              <a:t>E duas formas de contato com os vendedores, por formulário via e-mail, e WhatsApp</a:t>
            </a:r>
          </a:p>
        </p:txBody>
      </p:sp>
      <p:pic>
        <p:nvPicPr>
          <p:cNvPr id="10" name="Espaço Reservado para Conteúdo 9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B85560F-D2BD-E152-8FBC-95BE4AE805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499651" y="3524145"/>
            <a:ext cx="6320344" cy="296121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Telas para o administrador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A6768-1891-690C-AE31-419B5FE1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864" y="3140869"/>
            <a:ext cx="4396338" cy="576262"/>
          </a:xfrm>
        </p:spPr>
        <p:txBody>
          <a:bodyPr/>
          <a:lstStyle/>
          <a:p>
            <a:r>
              <a:rPr lang="pt-BR" dirty="0"/>
              <a:t>Cadastro e atualização de categorias</a:t>
            </a:r>
          </a:p>
        </p:txBody>
      </p:sp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D587F5B-585C-26F5-FFDF-1DFC8E941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3864" y="4104686"/>
            <a:ext cx="4395787" cy="2185268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F0B90C-6A43-66B4-5FF5-6A3CA9C71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399" y="3079669"/>
            <a:ext cx="4396339" cy="576262"/>
          </a:xfrm>
        </p:spPr>
        <p:txBody>
          <a:bodyPr/>
          <a:lstStyle/>
          <a:p>
            <a:r>
              <a:rPr lang="pt-BR" dirty="0"/>
              <a:t>Cadastro e atualização de produtos</a:t>
            </a:r>
          </a:p>
        </p:txBody>
      </p:sp>
      <p:pic>
        <p:nvPicPr>
          <p:cNvPr id="11" name="Espaço Reservado para Conteúdo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3E0BBA6-E2FD-CED4-EBC9-158B945275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654950" y="4104686"/>
            <a:ext cx="4395788" cy="2174999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0C1B24-B204-0DF4-9BE6-5C98B6FC7BE6}"/>
              </a:ext>
            </a:extLst>
          </p:cNvPr>
          <p:cNvSpPr txBox="1"/>
          <p:nvPr/>
        </p:nvSpPr>
        <p:spPr>
          <a:xfrm>
            <a:off x="258619" y="1478781"/>
            <a:ext cx="11469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Telas que permitem a gestão das categorias dos produtos e dos produtos de fácil </a:t>
            </a:r>
            <a:br>
              <a:rPr lang="pt-BR" sz="2200" dirty="0"/>
            </a:br>
            <a:r>
              <a:rPr lang="pt-BR" sz="2200" dirty="0"/>
              <a:t>atualização e para edição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Atualização do banner</a:t>
            </a: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Atualização do banner, de acordo com as decisões estratégicas de divulgação da empresa</a:t>
            </a:r>
            <a:br>
              <a:rPr lang="pt-BR" sz="1050" dirty="0"/>
            </a:br>
            <a:endParaRPr lang="pt-BR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Espaço Reservado para Conteúdo 3" descr="Logotipo&#10;&#10;Descrição gerada automaticamente">
            <a:extLst>
              <a:ext uri="{FF2B5EF4-FFF2-40B4-BE49-F238E27FC236}">
                <a16:creationId xmlns:a16="http://schemas.microsoft.com/office/drawing/2014/main" id="{7085CA6A-B9FB-AF39-72A6-F239EE403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9894" y="2052638"/>
            <a:ext cx="8373987" cy="41957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84857" cy="1538452"/>
          </a:xfrm>
        </p:spPr>
        <p:txBody>
          <a:bodyPr rtlCol="0"/>
          <a:lstStyle/>
          <a:p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Relatório de visitas</a:t>
            </a: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Permite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acompanhar quais os produtos que estão sendo mais acessados </a:t>
            </a: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pt-BR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B69900-C881-F8D3-0D4A-8AA0A8AF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7709" y="2052638"/>
            <a:ext cx="8378357" cy="4195762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Nossos desafios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9E0456-19E3-AABA-F94F-CC2C3C55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com o dia-a-dia de um cliente, suas dificuldades, mapeá-las e fazer com que se torne algo possível de ser mudado passa pelo primeiro passo de um projeto real.</a:t>
            </a:r>
          </a:p>
          <a:p>
            <a:r>
              <a:rPr lang="pt-BR" dirty="0"/>
              <a:t>Após essa ideia se tornar um projeto, precisamos nos organizar, criar uma estratégia que pudesse trazer vantagens de uso para o cliente, sem que se tornasse algo complicado para sua gestão.</a:t>
            </a:r>
          </a:p>
          <a:p>
            <a:r>
              <a:rPr lang="pt-BR" dirty="0"/>
              <a:t>Posteriormente nos organizar como equipe, gestores, responsáveis por testes e nos permitir atuar em todas as frentes, mas de forma que não comprometesse o cronograma e sempre com entregas que sempre agregasse valor ao produto para o cliente.</a:t>
            </a:r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ratégia de negócios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33_TF03417222" id="{5D5F933A-385A-4702-A1BB-7727C8D7F40D}" vid="{B877FADB-289F-41CF-A58A-DA6BFB7029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617</Words>
  <Application>Microsoft Office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Estratégia de negócios</vt:lpstr>
      <vt:lpstr>FERMALOC</vt:lpstr>
      <vt:lpstr>Sobre a Fermaloc</vt:lpstr>
      <vt:lpstr>Todo nosso sistema foi desenvolvido pensando na usabilidade do cliente final e na facilidade de gestão para nosso cliente.</vt:lpstr>
      <vt:lpstr>Principais telas:</vt:lpstr>
      <vt:lpstr>Detalhe do produto:</vt:lpstr>
      <vt:lpstr>Telas para o administrador</vt:lpstr>
      <vt:lpstr>Atualização do banner  Atualização do banner, de acordo com as decisões estratégicas de divulgação da empresa </vt:lpstr>
      <vt:lpstr>Relatório de visitas  Permite acompanhar quais os produtos que estão sendo mais acessados  </vt:lpstr>
      <vt:lpstr>Nossos desafios</vt:lpstr>
      <vt:lpstr>Pontos Positivos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Thais Munhoz</dc:creator>
  <cp:lastModifiedBy>Thais Munhoz</cp:lastModifiedBy>
  <cp:revision>1</cp:revision>
  <cp:lastPrinted>2012-08-15T21:38:02Z</cp:lastPrinted>
  <dcterms:created xsi:type="dcterms:W3CDTF">2024-06-23T22:41:33Z</dcterms:created>
  <dcterms:modified xsi:type="dcterms:W3CDTF">2024-06-23T23:50:40Z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