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DCE-75B2-4B99-BCEE-283ED0377A12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36512" y="1670943"/>
            <a:ext cx="9109011" cy="1470025"/>
          </a:xfrm>
        </p:spPr>
        <p:txBody>
          <a:bodyPr/>
          <a:lstStyle/>
          <a:p>
            <a:r>
              <a:rPr lang="pt-BR" dirty="0"/>
              <a:t>FERMALOC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-18474" y="3048707"/>
            <a:ext cx="9198986" cy="2126807"/>
          </a:xfrm>
        </p:spPr>
        <p:txBody>
          <a:bodyPr>
            <a:noAutofit/>
          </a:bodyPr>
          <a:lstStyle/>
          <a:p>
            <a:r>
              <a:rPr lang="pt-BR" sz="1600" b="1" dirty="0"/>
              <a:t>EQUIPE:</a:t>
            </a:r>
          </a:p>
          <a:p>
            <a:r>
              <a:rPr lang="pt-BR" sz="1600" b="1" dirty="0"/>
              <a:t> Diego Victor Fraga</a:t>
            </a:r>
          </a:p>
          <a:p>
            <a:r>
              <a:rPr lang="pt-BR" sz="1600" b="1" dirty="0"/>
              <a:t>Igor Teixeira da Costa</a:t>
            </a:r>
          </a:p>
          <a:p>
            <a:r>
              <a:rPr lang="pt-BR" sz="1600" b="1" dirty="0"/>
              <a:t>Matheus Estevam Nunes Cordeiro</a:t>
            </a:r>
          </a:p>
          <a:p>
            <a:r>
              <a:rPr lang="pt-BR" sz="1600" b="1" dirty="0"/>
              <a:t>Thaís Malta Boscatti</a:t>
            </a:r>
          </a:p>
          <a:p>
            <a:r>
              <a:rPr lang="pt-BR" sz="1600" b="1" dirty="0"/>
              <a:t>Thaís Munhoz Carneiro</a:t>
            </a:r>
          </a:p>
          <a:p>
            <a:r>
              <a:rPr lang="pt-BR" sz="1600" b="1" dirty="0"/>
              <a:t>Vinícius Eduardo Silva Oliveira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561637-9C50-7FF3-5BD1-36E1FD8663A0}"/>
              </a:ext>
            </a:extLst>
          </p:cNvPr>
          <p:cNvSpPr txBox="1"/>
          <p:nvPr/>
        </p:nvSpPr>
        <p:spPr>
          <a:xfrm>
            <a:off x="36004" y="5373216"/>
            <a:ext cx="9036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Prof.(a): Soraia Lúcia da Silva</a:t>
            </a:r>
          </a:p>
          <a:p>
            <a:r>
              <a:rPr lang="pt-BR" sz="2000" dirty="0"/>
              <a:t>CST em Análise e Desenvolvimento de Sistemas 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23" name="Grupo 22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25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26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24" name="Espaço Reservado para Conteúdo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32" name="Imagem 31" descr="Recorte de Te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/>
          <a:stretch/>
        </p:blipFill>
        <p:spPr>
          <a:xfrm>
            <a:off x="-36512" y="0"/>
            <a:ext cx="8466541" cy="1628800"/>
          </a:xfrm>
          <a:prstGeom prst="rect">
            <a:avLst/>
          </a:prstGeom>
        </p:spPr>
      </p:pic>
      <p:pic>
        <p:nvPicPr>
          <p:cNvPr id="33" name="Imagem 32" descr="Recorte de Tela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r="8440"/>
          <a:stretch/>
        </p:blipFill>
        <p:spPr>
          <a:xfrm>
            <a:off x="7839656" y="0"/>
            <a:ext cx="1323834" cy="1628800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C8329AB4-424D-1485-47A3-7611B4274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81" y="1896716"/>
            <a:ext cx="1927299" cy="10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9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Desafios e aprendizagens da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Experiência Extensionista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>
              <a:buSzPct val="75000"/>
              <a:buFont typeface="Fonte do Sistema Regular"/>
              <a:buChar char="►"/>
            </a:pPr>
            <a:endParaRPr lang="pt-BR" sz="2000" dirty="0"/>
          </a:p>
          <a:p>
            <a:pPr algn="just">
              <a:buSzPct val="75000"/>
              <a:buFont typeface="Fonte do Sistema Regular"/>
              <a:buChar char="►"/>
            </a:pPr>
            <a:r>
              <a:rPr lang="pt-BR" sz="2000" dirty="0"/>
              <a:t>Encontrar com o dia-a-dia de um cliente, suas dificuldades, mapeá-las e fazer com que se torne algo possível de ser mudado passa pelo primeiro passo de um projeto real;</a:t>
            </a:r>
          </a:p>
          <a:p>
            <a:pPr algn="just">
              <a:buSzPct val="75000"/>
              <a:buFont typeface="Fonte do Sistema Regular"/>
              <a:buChar char="►"/>
            </a:pPr>
            <a:endParaRPr lang="pt-BR" sz="2000" dirty="0"/>
          </a:p>
          <a:p>
            <a:pPr algn="just">
              <a:buSzPct val="75000"/>
              <a:buFont typeface="Fonte do Sistema Regular"/>
              <a:buChar char="►"/>
            </a:pPr>
            <a:r>
              <a:rPr lang="pt-BR" sz="2000" dirty="0"/>
              <a:t>Após essa ideia se tornar um projeto, precisamos nos organizar, criar uma estratégia que pudesse trazer vantagens de uso para o cliente, sem que se tornasse algo complicado para sua gestão;</a:t>
            </a:r>
          </a:p>
          <a:p>
            <a:pPr algn="just">
              <a:buSzPct val="75000"/>
              <a:buFont typeface="Fonte do Sistema Regular"/>
              <a:buChar char="►"/>
            </a:pPr>
            <a:endParaRPr lang="pt-BR" sz="2000" dirty="0"/>
          </a:p>
          <a:p>
            <a:pPr algn="just">
              <a:buSzPct val="75000"/>
              <a:buFont typeface="Fonte do Sistema Regular"/>
              <a:buChar char="►"/>
            </a:pPr>
            <a:r>
              <a:rPr lang="pt-BR" sz="2000" dirty="0"/>
              <a:t>Posteriormente nos organizar como equipe, gestores, responsáveis por testes e nos permitir atuar em todas as frentes, mas de forma que não comprometesse o cronograma e sempre com entregas que sempre agregasse valor ao produto para o cliente.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11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Conclusão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338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2000" dirty="0"/>
              <a:t>Participar de um projeto extensionista foi encerrar nosso curso de forma enriquecedora, que não apenas ampliou nosso conhecimento acadêmico, mas também nos permitiu aplicar teorias aprendidas em contextos reais. </a:t>
            </a:r>
            <a:br>
              <a:rPr lang="pt-BR" sz="2000" dirty="0"/>
            </a:br>
            <a:r>
              <a:rPr lang="pt-BR" sz="2000" dirty="0"/>
              <a:t>A experiência proporcionou um contato direto com as necessidades da comunidade, promovendo uma reflexão profunda sobre nosso papel como agente de transformação social.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Além disso, atuar de forma colaborativa com nossos colegas e comprometimento mútuos fortaleceu não apenas nossa habilidade de trabalho em equipe, mas também o senso de responsabilidade </a:t>
            </a:r>
            <a:br>
              <a:rPr lang="pt-BR" sz="2000" dirty="0"/>
            </a:br>
            <a:r>
              <a:rPr lang="pt-BR" sz="2000" dirty="0"/>
              <a:t>cidadã. Incentivou nosso crescimento pessoal e profissional, mas também reforçou nosso compromisso com a promoção de mudanças positivas em nossa sociedade.</a:t>
            </a:r>
          </a:p>
          <a:p>
            <a:pPr algn="just"/>
            <a:endParaRPr lang="pt-BR" sz="2000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18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7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Descrição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A FERMALOC é uma empresa que desde 2008 presta serviço de manutenção de máquinas e ferramentas elétricas, além de locação de máquinas;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Especializada em esmerilhadeira, martelete, furadeira, serra mármore, inversora de solda e demais ferramentas elétricas;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Em 2021 a FERMALOC se tornou autorizada MAKITA, passando a oferecer serviço de manutenção e venda de peças originais, posteriormente vindo a ser também autorizada de outras grandes marcas do mercado, como DEWALT, BLACK &amp; DECKET e STANLEY.</a:t>
            </a:r>
          </a:p>
          <a:p>
            <a:endParaRPr lang="pt-BR" sz="2200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3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Objetivo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 numCol="1">
            <a:normAutofit/>
          </a:bodyPr>
          <a:lstStyle/>
          <a:p>
            <a:pPr marL="0" indent="0" algn="just">
              <a:lnSpc>
                <a:spcPct val="150000"/>
              </a:lnSpc>
              <a:buSzPct val="70000"/>
              <a:buNone/>
            </a:pPr>
            <a:r>
              <a:rPr lang="pt-BR" sz="2200" dirty="0"/>
              <a:t>Para o cliente final foi pensado um acesso rápido, prático, de visão clara dos produtos, de pesquisa simples e com acesso aos vendedores de maneira dinâmica;</a:t>
            </a:r>
          </a:p>
          <a:p>
            <a:pPr marL="0" indent="0" algn="just">
              <a:lnSpc>
                <a:spcPct val="150000"/>
              </a:lnSpc>
              <a:buSzPct val="70000"/>
              <a:buNone/>
            </a:pPr>
            <a:r>
              <a:rPr lang="pt-BR" sz="2200" dirty="0"/>
              <a:t>Para o gestor da aplicação um cadastro simples de produtos, um agrupamento de categorias que pudesse permitir uma visão gerencial da empresa e relatórios de visitas aos detalhes do produtos para acompanhamento das possíveis vendas.</a:t>
            </a:r>
          </a:p>
          <a:p>
            <a:endParaRPr lang="pt-BR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419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1" dirty="0"/>
              <a:t>Tela de Produto: </a:t>
            </a:r>
          </a:p>
          <a:p>
            <a:pPr marL="0" indent="0" algn="just">
              <a:buNone/>
            </a:pPr>
            <a:r>
              <a:rPr lang="pt-BR" sz="2200" dirty="0"/>
              <a:t>Acesso à todos os produtos, com filtro por categoria ou visão completa: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13" name="Espaço Reservado para Conteúdo 7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5DA78C7C-215D-4B94-9508-BE62D9937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10" y="2577281"/>
            <a:ext cx="7176980" cy="34010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9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62067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b="1" dirty="0"/>
              <a:t>Detalhe do produto:</a:t>
            </a:r>
            <a:endParaRPr lang="pt-BR" sz="2800" dirty="0"/>
          </a:p>
          <a:p>
            <a:pPr marL="0" indent="0" algn="just">
              <a:buNone/>
            </a:pPr>
            <a:r>
              <a:rPr lang="pt-BR" sz="2200" dirty="0"/>
              <a:t>Traz a descrição detalhada conforme cadastro;</a:t>
            </a:r>
          </a:p>
          <a:p>
            <a:pPr marL="0" indent="0" algn="just">
              <a:buNone/>
            </a:pPr>
            <a:r>
              <a:rPr lang="pt-BR" sz="2200" dirty="0"/>
              <a:t>E duas formas de contato com os vendedores, por formulário via e-mail, e WhatsApp.</a:t>
            </a:r>
          </a:p>
          <a:p>
            <a:pPr algn="just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13" name="Espaço Reservado para Conteúdo 7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EEC9F4E6-A51C-46CF-A2C7-A62689002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70" y="2420888"/>
            <a:ext cx="4840250" cy="23369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Espaço Reservado para Conteúdo 9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D1E77AF-0C73-4953-BD59-FAC526F5D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967" y="3279713"/>
            <a:ext cx="4987988" cy="23369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para o administrador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200" dirty="0"/>
              <a:t>Telas que permitem a gestão das categorias dos produtos e dos produtos de fácil atualização e para edição:</a:t>
            </a:r>
          </a:p>
          <a:p>
            <a:pPr marL="0" indent="0" algn="just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D206DA9E-106D-4105-8915-D4559268F898}"/>
              </a:ext>
            </a:extLst>
          </p:cNvPr>
          <p:cNvSpPr txBox="1">
            <a:spLocks/>
          </p:cNvSpPr>
          <p:nvPr/>
        </p:nvSpPr>
        <p:spPr>
          <a:xfrm>
            <a:off x="259440" y="2781572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Cadastro e atualização de categorias</a:t>
            </a:r>
          </a:p>
        </p:txBody>
      </p:sp>
      <p:pic>
        <p:nvPicPr>
          <p:cNvPr id="17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5054CA-0078-4092-8A7B-D47805D7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31" y="3159944"/>
            <a:ext cx="4179557" cy="20777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Espaço Reservado para Texto 5">
            <a:extLst>
              <a:ext uri="{FF2B5EF4-FFF2-40B4-BE49-F238E27FC236}">
                <a16:creationId xmlns:a16="http://schemas.microsoft.com/office/drawing/2014/main" id="{7269F3D5-5523-446B-A339-89E91B98CEA1}"/>
              </a:ext>
            </a:extLst>
          </p:cNvPr>
          <p:cNvSpPr txBox="1">
            <a:spLocks/>
          </p:cNvSpPr>
          <p:nvPr/>
        </p:nvSpPr>
        <p:spPr>
          <a:xfrm>
            <a:off x="4510936" y="2785632"/>
            <a:ext cx="4396339" cy="5762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/>
              <a:t>Cadastro e atualização de produtos</a:t>
            </a:r>
          </a:p>
        </p:txBody>
      </p:sp>
      <p:pic>
        <p:nvPicPr>
          <p:cNvPr id="19" name="Espaço Reservado para Conteúdo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EE5F02D-F86D-4B2B-B58F-249080FBE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712" y="3156060"/>
            <a:ext cx="4179558" cy="20680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44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7FA82D83-39B1-459E-9522-85907E7F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36712"/>
            <a:ext cx="8229600" cy="7003653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Atualização do banner:</a:t>
            </a:r>
          </a:p>
          <a:p>
            <a:pPr marL="0" indent="0" algn="just">
              <a:buNone/>
            </a:pPr>
            <a:r>
              <a:rPr lang="pt-BR" sz="2200" dirty="0"/>
              <a:t>Atualização do banner, de acordo com as decisões estratégicas de divulgação da empresa.</a:t>
            </a:r>
          </a:p>
          <a:p>
            <a:pPr marL="0" indent="0" algn="just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20" name="Espaço Reservado para Conteúdo 3" descr="Logotipo&#10;&#10;Descrição gerada automaticamente">
            <a:extLst>
              <a:ext uri="{FF2B5EF4-FFF2-40B4-BE49-F238E27FC236}">
                <a16:creationId xmlns:a16="http://schemas.microsoft.com/office/drawing/2014/main" id="{7AD8B27A-36D7-42A5-9543-A2C5E16C0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42" y="2248006"/>
            <a:ext cx="6786915" cy="3400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01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7FA82D83-39B1-459E-9522-85907E7F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7075661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/>
              <a:t>Relatório de visitas:</a:t>
            </a:r>
          </a:p>
          <a:p>
            <a:pPr marL="0" indent="0" algn="just">
              <a:buNone/>
            </a:pPr>
            <a:r>
              <a:rPr lang="pt-BR" sz="2200" dirty="0"/>
              <a:t>Permite acompanhar quais os produtos que estão sendo mais acessados. </a:t>
            </a:r>
          </a:p>
          <a:p>
            <a:pPr marL="0" indent="0" algn="just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13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3374240-7C6D-451C-ABC7-BE49A7CA6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22" y="2082195"/>
            <a:ext cx="7121556" cy="35663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3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>
              <a:buSzPct val="70000"/>
              <a:buFont typeface="Fonte do Sistema Regular"/>
              <a:buChar char="►"/>
            </a:pPr>
            <a:r>
              <a:rPr lang="pt-BR" sz="2000" dirty="0"/>
              <a:t>Crescemos como profissionais; </a:t>
            </a:r>
          </a:p>
          <a:p>
            <a:pPr marL="0" indent="0" algn="just">
              <a:buSzPct val="70000"/>
              <a:buNone/>
            </a:pPr>
            <a:endParaRPr lang="pt-BR" sz="2000" dirty="0"/>
          </a:p>
          <a:p>
            <a:pPr algn="just">
              <a:buSzPct val="70000"/>
              <a:buFont typeface="Fonte do Sistema Regular"/>
              <a:buChar char="►"/>
            </a:pPr>
            <a:r>
              <a:rPr lang="pt-BR" sz="2000" dirty="0"/>
              <a:t>Conseguimos aplicar de fato o que aprendemos em todos esses anos;</a:t>
            </a:r>
          </a:p>
          <a:p>
            <a:pPr marL="0" indent="0" algn="just">
              <a:buSzPct val="70000"/>
              <a:buNone/>
            </a:pPr>
            <a:endParaRPr lang="pt-BR" sz="2000" dirty="0"/>
          </a:p>
          <a:p>
            <a:pPr algn="just">
              <a:buSzPct val="70000"/>
              <a:buFont typeface="Fonte do Sistema Regular"/>
              <a:buChar char="►"/>
            </a:pPr>
            <a:r>
              <a:rPr lang="pt-BR" sz="2000" dirty="0"/>
              <a:t>Vivemos a troca de experiência e vivência com a comunidade, retribuindo e permitindo que parte do que viemos estudando fosse aplicado no nosso entorno;</a:t>
            </a:r>
          </a:p>
          <a:p>
            <a:pPr marL="0" indent="0" algn="just">
              <a:buSzPct val="70000"/>
              <a:buNone/>
            </a:pPr>
            <a:endParaRPr lang="pt-BR" sz="2000" dirty="0"/>
          </a:p>
          <a:p>
            <a:pPr algn="just">
              <a:buSzPct val="70000"/>
              <a:buFont typeface="Fonte do Sistema Regular"/>
              <a:buChar char="►"/>
            </a:pPr>
            <a:r>
              <a:rPr lang="pt-BR" sz="2000" dirty="0"/>
              <a:t>Vimos de forma concreta a realização de um projeto se tornando um produto entregue completamente funcional para nosso primeiro cliente.</a:t>
            </a:r>
          </a:p>
          <a:p>
            <a:pPr>
              <a:buSzPct val="70000"/>
              <a:buFont typeface="Fonte do Sistema Regular"/>
              <a:buChar char="►"/>
            </a:pPr>
            <a:endParaRPr lang="pt-BR" sz="2400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614</Words>
  <Application>Microsoft Macintosh PowerPoint</Application>
  <PresentationFormat>Apresentação na tela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Fonte do Sistema Regular</vt:lpstr>
      <vt:lpstr>Tema do Office</vt:lpstr>
      <vt:lpstr>FERMALOC</vt:lpstr>
      <vt:lpstr>Descrição do cliente</vt:lpstr>
      <vt:lpstr>Objetivo da aplicação</vt:lpstr>
      <vt:lpstr>Telas principais</vt:lpstr>
      <vt:lpstr>Apresentação do PowerPoint</vt:lpstr>
      <vt:lpstr>Telas para o administrador</vt:lpstr>
      <vt:lpstr>Apresentação do PowerPoint</vt:lpstr>
      <vt:lpstr>Apresentação do PowerPoint</vt:lpstr>
      <vt:lpstr>Pontos positivos</vt:lpstr>
      <vt:lpstr>Desafios e aprendizagens da Experiência Extensionista</vt:lpstr>
      <vt:lpstr>Conclusão da 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Matheus Estevam</cp:lastModifiedBy>
  <cp:revision>29</cp:revision>
  <dcterms:created xsi:type="dcterms:W3CDTF">2024-06-18T23:33:56Z</dcterms:created>
  <dcterms:modified xsi:type="dcterms:W3CDTF">2024-06-27T01:26:38Z</dcterms:modified>
</cp:coreProperties>
</file>