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8" r:id="rId5"/>
    <p:sldId id="280" r:id="rId6"/>
    <p:sldId id="281" r:id="rId7"/>
    <p:sldId id="285" r:id="rId8"/>
    <p:sldId id="259" r:id="rId9"/>
    <p:sldId id="266" r:id="rId10"/>
    <p:sldId id="260" r:id="rId11"/>
    <p:sldId id="261" r:id="rId12"/>
    <p:sldId id="262" r:id="rId13"/>
    <p:sldId id="28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36512" y="1670943"/>
            <a:ext cx="9109011" cy="1470025"/>
          </a:xfrm>
        </p:spPr>
        <p:txBody>
          <a:bodyPr/>
          <a:lstStyle/>
          <a:p>
            <a:r>
              <a:rPr lang="pt-BR" dirty="0"/>
              <a:t>Magnífico Ponto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35496" y="3212976"/>
            <a:ext cx="9198986" cy="1752600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/>
              <a:t>Anna Karolina de Souza Freitas</a:t>
            </a:r>
          </a:p>
          <a:p>
            <a:r>
              <a:rPr lang="pt-BR" b="1" dirty="0"/>
              <a:t>Arthur Hudson Ferreira Machado</a:t>
            </a:r>
          </a:p>
          <a:p>
            <a:r>
              <a:rPr lang="pt-BR" b="1" dirty="0"/>
              <a:t>Elder Ferreira Ramos</a:t>
            </a:r>
          </a:p>
          <a:p>
            <a:r>
              <a:rPr lang="pt-BR" b="1" dirty="0"/>
              <a:t>Franciele Teixeira Félix</a:t>
            </a:r>
          </a:p>
          <a:p>
            <a:r>
              <a:rPr lang="pt-BR" b="1" dirty="0"/>
              <a:t>Guilherme Bonfim Lima</a:t>
            </a:r>
          </a:p>
          <a:p>
            <a:r>
              <a:rPr lang="pt-BR" b="1" dirty="0"/>
              <a:t>Matheus Fernandes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561637-9C50-7FF3-5BD1-36E1FD8663A0}"/>
              </a:ext>
            </a:extLst>
          </p:cNvPr>
          <p:cNvSpPr txBox="1"/>
          <p:nvPr/>
        </p:nvSpPr>
        <p:spPr>
          <a:xfrm>
            <a:off x="36004" y="5373216"/>
            <a:ext cx="903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Prof</a:t>
            </a:r>
            <a:r>
              <a:rPr lang="pt-BR" sz="2000" dirty="0"/>
              <a:t>(a):Soraia Lúcia da Silva</a:t>
            </a:r>
          </a:p>
          <a:p>
            <a:r>
              <a:rPr lang="pt-BR" sz="2000" dirty="0"/>
              <a:t>CST em Análise e Desenvolvimento de Sistemas 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25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26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24" name="Espaço Reservado para Conteúdo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32" name="Imagem 31" descr="Recorte de Te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/>
          <a:stretch/>
        </p:blipFill>
        <p:spPr>
          <a:xfrm>
            <a:off x="-36512" y="0"/>
            <a:ext cx="8466541" cy="1628800"/>
          </a:xfrm>
          <a:prstGeom prst="rect">
            <a:avLst/>
          </a:prstGeom>
        </p:spPr>
      </p:pic>
      <p:pic>
        <p:nvPicPr>
          <p:cNvPr id="33" name="Imagem 32" descr="Recorte de Tela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r="8440"/>
          <a:stretch/>
        </p:blipFill>
        <p:spPr>
          <a:xfrm>
            <a:off x="7839656" y="0"/>
            <a:ext cx="132383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9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Aprendizado com um caso real.</a:t>
            </a:r>
          </a:p>
          <a:p>
            <a:r>
              <a:rPr lang="pt-BR" dirty="0"/>
              <a:t>Aprender a lidar com stakeholders.</a:t>
            </a:r>
          </a:p>
          <a:p>
            <a:r>
              <a:rPr lang="pt-BR" dirty="0"/>
              <a:t>Poder produzir algo útil que é traz benefício para os stakeholders.</a:t>
            </a:r>
          </a:p>
          <a:p>
            <a:r>
              <a:rPr lang="pt-BR" dirty="0"/>
              <a:t>Criação de um projeto ponta a ponta gerando excelente produto para portfólio.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 e aprendizagens da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Experiência </a:t>
            </a:r>
            <a:r>
              <a:rPr lang="pt-BR" b="1" dirty="0" err="1">
                <a:solidFill>
                  <a:srgbClr val="7030A0"/>
                </a:solidFill>
              </a:rPr>
              <a:t>Extensionista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Corrigir de </a:t>
            </a:r>
            <a:r>
              <a:rPr lang="pt-BR" i="1" dirty="0"/>
              <a:t>bugs</a:t>
            </a:r>
            <a:r>
              <a:rPr lang="pt-BR" dirty="0"/>
              <a:t> lidando com prazos e </a:t>
            </a:r>
            <a:r>
              <a:rPr lang="pt-BR" i="1" dirty="0"/>
              <a:t>stakeholders</a:t>
            </a:r>
            <a:r>
              <a:rPr lang="pt-BR" dirty="0"/>
              <a:t> reais.</a:t>
            </a:r>
          </a:p>
          <a:p>
            <a:r>
              <a:rPr lang="pt-BR" dirty="0"/>
              <a:t>Assegurar um software robusto e seguro.</a:t>
            </a:r>
          </a:p>
          <a:p>
            <a:r>
              <a:rPr lang="pt-BR" dirty="0"/>
              <a:t>Contribuir com a sociedade entregando</a:t>
            </a:r>
          </a:p>
          <a:p>
            <a:pPr lvl="1"/>
            <a:r>
              <a:rPr lang="pt-BR" dirty="0"/>
              <a:t>Solução de valor</a:t>
            </a:r>
          </a:p>
          <a:p>
            <a:pPr lvl="1"/>
            <a:r>
              <a:rPr lang="pt-BR" dirty="0"/>
              <a:t>Contribuição para o giro da economia</a:t>
            </a:r>
          </a:p>
          <a:p>
            <a:pPr lvl="1"/>
            <a:r>
              <a:rPr lang="pt-BR" dirty="0"/>
              <a:t>Valorização do microempreendedor e </a:t>
            </a:r>
            <a:r>
              <a:rPr lang="pt-BR" dirty="0" err="1"/>
              <a:t>micronegócio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Foi gratificante ver o projeto concluído e identificar a geração de valor para os </a:t>
            </a:r>
            <a:r>
              <a:rPr lang="pt-BR" i="1" dirty="0"/>
              <a:t>stakeholders</a:t>
            </a:r>
            <a:r>
              <a:rPr lang="pt-BR" dirty="0"/>
              <a:t>,</a:t>
            </a:r>
            <a:r>
              <a:rPr lang="pt-BR" i="1" dirty="0"/>
              <a:t> </a:t>
            </a:r>
            <a:r>
              <a:rPr lang="pt-BR" dirty="0"/>
              <a:t>que se mostraram muito satisfeitos com a solução, e consequentemente para os seus clientes.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583665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Obrigada!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32" y="1484784"/>
            <a:ext cx="4283968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Kátia e Karine</a:t>
            </a:r>
          </a:p>
          <a:p>
            <a:r>
              <a:rPr lang="pt-BR" dirty="0"/>
              <a:t>Técnica japonesa</a:t>
            </a:r>
          </a:p>
          <a:p>
            <a:r>
              <a:rPr lang="pt-BR" dirty="0"/>
              <a:t>Nicho Materno / Infantil</a:t>
            </a:r>
          </a:p>
          <a:p>
            <a:r>
              <a:rPr lang="pt-BR" dirty="0"/>
              <a:t>Vendas pelo WhatsApp/Instagram</a:t>
            </a:r>
          </a:p>
          <a:p>
            <a:pPr lvl="1"/>
            <a:r>
              <a:rPr lang="pt-BR" dirty="0"/>
              <a:t>Perda de tempo</a:t>
            </a:r>
          </a:p>
          <a:p>
            <a:pPr lvl="1"/>
            <a:r>
              <a:rPr lang="pt-BR" dirty="0"/>
              <a:t>Processo de compra moroso.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D18728CD-3066-7C40-1DF0-59F653A8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11" y="1126759"/>
            <a:ext cx="2628868" cy="2664297"/>
          </a:xfrm>
          <a:prstGeom prst="rect">
            <a:avLst/>
          </a:prstGeom>
        </p:spPr>
      </p:pic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7CD5DE7A-5E67-9AE9-7CA6-A224789668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 b="29940"/>
          <a:stretch/>
        </p:blipFill>
        <p:spPr>
          <a:xfrm>
            <a:off x="1695783" y="3140968"/>
            <a:ext cx="3016129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5C24DAD-7A58-24C0-03C7-E147C88E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25" y="1396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Desenvolver uma aplicação web para o Magnífico Ponto, visando facilitar a gestão de vendas e controle de peças para a artesã, proporcionando uma experiência de compra personalizada para os clientes da loja, e contribuindo para o crescimento e consolidação da presença online das lojas de artesanato no mercado brasileiro.</a:t>
            </a:r>
          </a:p>
          <a:p>
            <a:pPr marL="0" indent="0" algn="l">
              <a:buNone/>
            </a:pPr>
            <a:endParaRPr lang="pt-BR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Objetivos Específicos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Criar uma interface intuitiva e fácil de usar para a aplicação.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Integrar funcionalidades específicas para o setor de artesanato, como exibição visualmente atraente de produtos e tutoriais de DIY.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Aprimorar a eficiência na navegação e busca por itens específicos no aplicativo.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Realizar um trabalho de avaliação com um cliente real para validar a capacidade da equipe em compreender e atender às necessidades do cliente e do negócio.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 </a:t>
            </a:r>
            <a:r>
              <a:rPr lang="pt-BR" sz="2500" b="1" dirty="0">
                <a:solidFill>
                  <a:srgbClr val="7030A0"/>
                </a:solidFill>
              </a:rPr>
              <a:t>Cadastro, Login, Home Page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05E7098-67B9-D5B0-C215-26502887C845}"/>
              </a:ext>
            </a:extLst>
          </p:cNvPr>
          <p:cNvGrpSpPr/>
          <p:nvPr/>
        </p:nvGrpSpPr>
        <p:grpSpPr>
          <a:xfrm>
            <a:off x="1350213" y="1531974"/>
            <a:ext cx="6443573" cy="4318794"/>
            <a:chOff x="535865" y="1469698"/>
            <a:chExt cx="6443573" cy="4318794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1D892AA-37CC-02B9-7942-CFABC2817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65" y="1469698"/>
              <a:ext cx="3989727" cy="21358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1DE9EB08-31AA-6508-7979-11C9C29E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65" y="3724330"/>
              <a:ext cx="3989727" cy="206416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5AC3B4C-4272-CAF5-3F5B-E289A5137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049" y="1469698"/>
              <a:ext cx="2187389" cy="431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54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 </a:t>
            </a:r>
            <a:r>
              <a:rPr lang="pt-BR" sz="2500" b="1" dirty="0">
                <a:solidFill>
                  <a:srgbClr val="7030A0"/>
                </a:solidFill>
              </a:rPr>
              <a:t>Sobre (equipe), FAQ, Contato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2DC9DAE-6ACE-FA6C-1D79-C743A213037A}"/>
              </a:ext>
            </a:extLst>
          </p:cNvPr>
          <p:cNvGrpSpPr/>
          <p:nvPr/>
        </p:nvGrpSpPr>
        <p:grpSpPr>
          <a:xfrm>
            <a:off x="754354" y="1196752"/>
            <a:ext cx="7635291" cy="4725206"/>
            <a:chOff x="323528" y="1466321"/>
            <a:chExt cx="6980533" cy="4320000"/>
          </a:xfrm>
        </p:grpSpPr>
        <p:pic>
          <p:nvPicPr>
            <p:cNvPr id="5122" name="Picture 2" descr="Equipe">
              <a:extLst>
                <a:ext uri="{FF2B5EF4-FFF2-40B4-BE49-F238E27FC236}">
                  <a16:creationId xmlns:a16="http://schemas.microsoft.com/office/drawing/2014/main" id="{E90D0C70-9E80-FA72-628C-0D08B859A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66321"/>
              <a:ext cx="2212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0CFC749-B7AF-B9AB-BA19-61B7DBC2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129" y="2564903"/>
              <a:ext cx="2242611" cy="322141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BBE33E3-274C-A61C-3220-7F3C55D9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341" y="2780927"/>
              <a:ext cx="2344720" cy="3005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0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sz="2500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Produtos, detalhes e personalização</a:t>
            </a:r>
            <a:endParaRPr lang="pt-BR" b="1" dirty="0">
              <a:solidFill>
                <a:srgbClr val="7030A0"/>
              </a:solidFill>
            </a:endParaRP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0E47095-F8C7-638A-0C8B-69088C6311FF}"/>
              </a:ext>
            </a:extLst>
          </p:cNvPr>
          <p:cNvGrpSpPr/>
          <p:nvPr/>
        </p:nvGrpSpPr>
        <p:grpSpPr>
          <a:xfrm>
            <a:off x="36955" y="1587221"/>
            <a:ext cx="9070089" cy="4278084"/>
            <a:chOff x="221468" y="1468617"/>
            <a:chExt cx="9158957" cy="43200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1537C3F-8FA0-75FA-E734-777A913D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68" y="1468617"/>
              <a:ext cx="2799325" cy="432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D497273-5AB5-B8A2-C210-462348E1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779" y="1844824"/>
              <a:ext cx="2811765" cy="3943793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FE7C74F-502A-79F8-6BB7-2DA04BFE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059" y="2916720"/>
              <a:ext cx="3473366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Carrinho de compras, API para frete (Melhor Envio),</a:t>
            </a:r>
            <a:br>
              <a:rPr lang="pt-BR" sz="2500" b="1" dirty="0">
                <a:solidFill>
                  <a:srgbClr val="7030A0"/>
                </a:solidFill>
              </a:rPr>
            </a:br>
            <a:r>
              <a:rPr lang="pt-BR" sz="2500" b="1" dirty="0">
                <a:solidFill>
                  <a:srgbClr val="7030A0"/>
                </a:solidFill>
              </a:rPr>
              <a:t>API para pagamento (</a:t>
            </a:r>
            <a:r>
              <a:rPr lang="pt-BR" sz="2500" b="1" dirty="0" err="1">
                <a:solidFill>
                  <a:srgbClr val="7030A0"/>
                </a:solidFill>
              </a:rPr>
              <a:t>Stripe</a:t>
            </a:r>
            <a:r>
              <a:rPr lang="pt-BR" sz="2500" b="1" dirty="0">
                <a:solidFill>
                  <a:srgbClr val="7030A0"/>
                </a:solidFill>
              </a:rPr>
              <a:t>)</a:t>
            </a:r>
            <a:endParaRPr lang="pt-BR" b="1" dirty="0">
              <a:solidFill>
                <a:srgbClr val="7030A0"/>
              </a:solidFill>
            </a:endParaRP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185E936-7C01-560A-BEFB-28DD1AA78ED5}"/>
              </a:ext>
            </a:extLst>
          </p:cNvPr>
          <p:cNvGrpSpPr/>
          <p:nvPr/>
        </p:nvGrpSpPr>
        <p:grpSpPr>
          <a:xfrm>
            <a:off x="252467" y="1648054"/>
            <a:ext cx="8639065" cy="4320000"/>
            <a:chOff x="179512" y="1466321"/>
            <a:chExt cx="8639065" cy="4320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AC26703-A1B3-9DC9-AA35-297D8F98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466321"/>
              <a:ext cx="5229761" cy="432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039F65-A3A5-0FEC-D6AB-77F5DD8C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07953"/>
              <a:ext cx="3814529" cy="2042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800" b="1" dirty="0">
                <a:solidFill>
                  <a:srgbClr val="7030A0"/>
                </a:solidFill>
              </a:rPr>
              <a:t>Adição, modificação e exclusão de produtos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822B7CCC-CA3D-D9DE-8F1D-0E1421FF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95243"/>
            <a:ext cx="6408712" cy="3404187"/>
          </a:xfr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B25C12-B9BB-931B-D2A4-934DAD64BB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20204" r="63125"/>
          <a:stretch/>
        </p:blipFill>
        <p:spPr>
          <a:xfrm>
            <a:off x="6660232" y="2268723"/>
            <a:ext cx="2232248" cy="347687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235626C-F7C4-EEB5-0B65-70E84826015A}"/>
              </a:ext>
            </a:extLst>
          </p:cNvPr>
          <p:cNvSpPr/>
          <p:nvPr/>
        </p:nvSpPr>
        <p:spPr>
          <a:xfrm>
            <a:off x="4860032" y="2971800"/>
            <a:ext cx="1080120" cy="385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1B0A26-B135-B742-FA17-F5720722466A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5940152" y="3164396"/>
            <a:ext cx="720080" cy="842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sz="2800" b="1" dirty="0">
                <a:solidFill>
                  <a:srgbClr val="7030A0"/>
                </a:solidFill>
              </a:rPr>
              <a:t>Mensagens: visualização e exclusão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4EC4E00-0070-8B83-6B96-17CCD9A7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5" b="43881"/>
          <a:stretch/>
        </p:blipFill>
        <p:spPr>
          <a:xfrm>
            <a:off x="457200" y="1461459"/>
            <a:ext cx="8229600" cy="1319469"/>
          </a:xfr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AC5022-5C0B-911F-E870-EB06091A0BFA}"/>
              </a:ext>
            </a:extLst>
          </p:cNvPr>
          <p:cNvSpPr txBox="1"/>
          <p:nvPr/>
        </p:nvSpPr>
        <p:spPr>
          <a:xfrm>
            <a:off x="457200" y="2808121"/>
            <a:ext cx="81472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7030A0"/>
                </a:solidFill>
              </a:rPr>
              <a:t>Adição de venda externa: adição, edição e exclusão</a:t>
            </a:r>
            <a:endParaRPr lang="en-US" sz="2500" dirty="0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BF3AA882-3643-969E-2A9F-5CAE5EA037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7" b="21131"/>
          <a:stretch/>
        </p:blipFill>
        <p:spPr>
          <a:xfrm>
            <a:off x="460533" y="3235928"/>
            <a:ext cx="8229600" cy="26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385</Words>
  <Application>Microsoft Office PowerPoint</Application>
  <PresentationFormat>Apresentação na tela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Tema do Office</vt:lpstr>
      <vt:lpstr>Magnífico Ponto</vt:lpstr>
      <vt:lpstr>Descrição do cliente</vt:lpstr>
      <vt:lpstr>Objetivo da aplicação</vt:lpstr>
      <vt:lpstr>Telas principais Cadastro, Login, Home Page</vt:lpstr>
      <vt:lpstr>Telas principais Sobre (equipe), FAQ, Contato</vt:lpstr>
      <vt:lpstr>Telas principais Produtos, detalhes e personalização</vt:lpstr>
      <vt:lpstr>Telas principais Carrinho de compras, API para frete (Melhor Envio), API para pagamento (Stripe)</vt:lpstr>
      <vt:lpstr>Telas principais Adição, modificação e exclusão de produtos</vt:lpstr>
      <vt:lpstr>Telas principais Mensagens: visualização e exclusão</vt:lpstr>
      <vt:lpstr>Pontos positivos</vt:lpstr>
      <vt:lpstr>Desafios e aprendizagens da Experiência Extensionista</vt:lpstr>
      <vt:lpstr>Conclusão da equipe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Franciele Felix-Integridade de ativos</cp:lastModifiedBy>
  <cp:revision>23</cp:revision>
  <dcterms:created xsi:type="dcterms:W3CDTF">2024-06-18T23:33:56Z</dcterms:created>
  <dcterms:modified xsi:type="dcterms:W3CDTF">2024-06-25T21:02:05Z</dcterms:modified>
</cp:coreProperties>
</file>