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94DDE-D7F5-4246-8D91-A583A22506C5}" v="111" dt="2024-03-03T17:05:15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Alves" userId="56b2864230d3414a" providerId="LiveId" clId="{86694DDE-D7F5-4246-8D91-A583A22506C5}"/>
    <pc:docChg chg="undo custSel addSld modSld modMainMaster">
      <pc:chgData name="Fernando Alves" userId="56b2864230d3414a" providerId="LiveId" clId="{86694DDE-D7F5-4246-8D91-A583A22506C5}" dt="2024-03-03T17:31:40.642" v="817" actId="20577"/>
      <pc:docMkLst>
        <pc:docMk/>
      </pc:docMkLst>
      <pc:sldChg chg="modSp mod setBg">
        <pc:chgData name="Fernando Alves" userId="56b2864230d3414a" providerId="LiveId" clId="{86694DDE-D7F5-4246-8D91-A583A22506C5}" dt="2024-03-03T16:56:51.767" v="53"/>
        <pc:sldMkLst>
          <pc:docMk/>
          <pc:sldMk cId="3404521663" sldId="256"/>
        </pc:sldMkLst>
        <pc:spChg chg="mod">
          <ac:chgData name="Fernando Alves" userId="56b2864230d3414a" providerId="LiveId" clId="{86694DDE-D7F5-4246-8D91-A583A22506C5}" dt="2024-03-03T16:48:58.414" v="31" actId="14100"/>
          <ac:spMkLst>
            <pc:docMk/>
            <pc:sldMk cId="3404521663" sldId="256"/>
            <ac:spMk id="3" creationId="{54CCEFF3-578B-D0C0-0B09-5B3262CD1378}"/>
          </ac:spMkLst>
        </pc:spChg>
      </pc:sldChg>
      <pc:sldChg chg="modSp mod">
        <pc:chgData name="Fernando Alves" userId="56b2864230d3414a" providerId="LiveId" clId="{86694DDE-D7F5-4246-8D91-A583A22506C5}" dt="2024-03-03T17:30:40.480" v="807" actId="27636"/>
        <pc:sldMkLst>
          <pc:docMk/>
          <pc:sldMk cId="3503041742" sldId="257"/>
        </pc:sldMkLst>
        <pc:spChg chg="mod">
          <ac:chgData name="Fernando Alves" userId="56b2864230d3414a" providerId="LiveId" clId="{86694DDE-D7F5-4246-8D91-A583A22506C5}" dt="2024-03-03T17:30:40.480" v="807" actId="27636"/>
          <ac:spMkLst>
            <pc:docMk/>
            <pc:sldMk cId="3503041742" sldId="257"/>
            <ac:spMk id="3" creationId="{328470D1-0141-9100-413E-950814912581}"/>
          </ac:spMkLst>
        </pc:spChg>
      </pc:sldChg>
      <pc:sldChg chg="delSp modSp mod">
        <pc:chgData name="Fernando Alves" userId="56b2864230d3414a" providerId="LiveId" clId="{86694DDE-D7F5-4246-8D91-A583A22506C5}" dt="2024-03-03T17:30:53.014" v="810" actId="1076"/>
        <pc:sldMkLst>
          <pc:docMk/>
          <pc:sldMk cId="3605512967" sldId="258"/>
        </pc:sldMkLst>
        <pc:spChg chg="del mod">
          <ac:chgData name="Fernando Alves" userId="56b2864230d3414a" providerId="LiveId" clId="{86694DDE-D7F5-4246-8D91-A583A22506C5}" dt="2024-03-03T17:29:36.719" v="797" actId="478"/>
          <ac:spMkLst>
            <pc:docMk/>
            <pc:sldMk cId="3605512967" sldId="258"/>
            <ac:spMk id="2" creationId="{2A1750DC-AAA5-2BEF-C223-3B2876CBE50F}"/>
          </ac:spMkLst>
        </pc:spChg>
        <pc:spChg chg="mod">
          <ac:chgData name="Fernando Alves" userId="56b2864230d3414a" providerId="LiveId" clId="{86694DDE-D7F5-4246-8D91-A583A22506C5}" dt="2024-03-03T17:30:53.014" v="810" actId="1076"/>
          <ac:spMkLst>
            <pc:docMk/>
            <pc:sldMk cId="3605512967" sldId="258"/>
            <ac:spMk id="3" creationId="{24920341-CCA7-F6CD-5A73-E70F1D62F052}"/>
          </ac:spMkLst>
        </pc:spChg>
      </pc:sldChg>
      <pc:sldChg chg="addSp delSp modSp new mod setBg">
        <pc:chgData name="Fernando Alves" userId="56b2864230d3414a" providerId="LiveId" clId="{86694DDE-D7F5-4246-8D91-A583A22506C5}" dt="2024-03-03T16:50:48.753" v="50" actId="1076"/>
        <pc:sldMkLst>
          <pc:docMk/>
          <pc:sldMk cId="4059872671" sldId="259"/>
        </pc:sldMkLst>
        <pc:spChg chg="mod">
          <ac:chgData name="Fernando Alves" userId="56b2864230d3414a" providerId="LiveId" clId="{86694DDE-D7F5-4246-8D91-A583A22506C5}" dt="2024-03-03T16:45:10.426" v="21" actId="26606"/>
          <ac:spMkLst>
            <pc:docMk/>
            <pc:sldMk cId="4059872671" sldId="259"/>
            <ac:spMk id="2" creationId="{1694925C-FB06-5F47-2C68-96BFAEA63D93}"/>
          </ac:spMkLst>
        </pc:spChg>
        <pc:spChg chg="del mod">
          <ac:chgData name="Fernando Alves" userId="56b2864230d3414a" providerId="LiveId" clId="{86694DDE-D7F5-4246-8D91-A583A22506C5}" dt="2024-03-03T16:45:07.892" v="18"/>
          <ac:spMkLst>
            <pc:docMk/>
            <pc:sldMk cId="4059872671" sldId="259"/>
            <ac:spMk id="3" creationId="{0D8C2BF5-B287-1F33-78B5-454540D288C9}"/>
          </ac:spMkLst>
        </pc:spChg>
        <pc:spChg chg="add">
          <ac:chgData name="Fernando Alves" userId="56b2864230d3414a" providerId="LiveId" clId="{86694DDE-D7F5-4246-8D91-A583A22506C5}" dt="2024-03-03T16:45:10.426" v="21" actId="26606"/>
          <ac:spMkLst>
            <pc:docMk/>
            <pc:sldMk cId="4059872671" sldId="259"/>
            <ac:spMk id="10" creationId="{AA857166-A416-4C5E-8AA9-5D5D1E13D151}"/>
          </ac:spMkLst>
        </pc:spChg>
        <pc:spChg chg="add">
          <ac:chgData name="Fernando Alves" userId="56b2864230d3414a" providerId="LiveId" clId="{86694DDE-D7F5-4246-8D91-A583A22506C5}" dt="2024-03-03T16:45:10.426" v="21" actId="26606"/>
          <ac:spMkLst>
            <pc:docMk/>
            <pc:sldMk cId="4059872671" sldId="259"/>
            <ac:spMk id="12" creationId="{13A48C6C-3CC4-4EE5-A773-EC1EB7F59CD4}"/>
          </ac:spMkLst>
        </pc:spChg>
        <pc:spChg chg="add">
          <ac:chgData name="Fernando Alves" userId="56b2864230d3414a" providerId="LiveId" clId="{86694DDE-D7F5-4246-8D91-A583A22506C5}" dt="2024-03-03T16:45:10.426" v="21" actId="26606"/>
          <ac:spMkLst>
            <pc:docMk/>
            <pc:sldMk cId="4059872671" sldId="259"/>
            <ac:spMk id="14" creationId="{F489C2E0-4895-4B72-85EA-7EE9FAFFDC7E}"/>
          </ac:spMkLst>
        </pc:spChg>
        <pc:picChg chg="add mod">
          <ac:chgData name="Fernando Alves" userId="56b2864230d3414a" providerId="LiveId" clId="{86694DDE-D7F5-4246-8D91-A583A22506C5}" dt="2024-03-03T16:50:48.753" v="50" actId="1076"/>
          <ac:picMkLst>
            <pc:docMk/>
            <pc:sldMk cId="4059872671" sldId="259"/>
            <ac:picMk id="5" creationId="{6CAB197C-5D95-2B87-DABF-CA97E93AC558}"/>
          </ac:picMkLst>
        </pc:picChg>
      </pc:sldChg>
      <pc:sldChg chg="addSp delSp modSp new mod setBg">
        <pc:chgData name="Fernando Alves" userId="56b2864230d3414a" providerId="LiveId" clId="{86694DDE-D7F5-4246-8D91-A583A22506C5}" dt="2024-03-03T17:05:15.173" v="142"/>
        <pc:sldMkLst>
          <pc:docMk/>
          <pc:sldMk cId="3023921488" sldId="260"/>
        </pc:sldMkLst>
        <pc:spChg chg="mod">
          <ac:chgData name="Fernando Alves" userId="56b2864230d3414a" providerId="LiveId" clId="{86694DDE-D7F5-4246-8D91-A583A22506C5}" dt="2024-03-03T16:43:21.984" v="15" actId="26606"/>
          <ac:spMkLst>
            <pc:docMk/>
            <pc:sldMk cId="3023921488" sldId="260"/>
            <ac:spMk id="2" creationId="{AB3B8945-A9F1-4A37-C16C-051E6A67B84A}"/>
          </ac:spMkLst>
        </pc:spChg>
        <pc:spChg chg="del">
          <ac:chgData name="Fernando Alves" userId="56b2864230d3414a" providerId="LiveId" clId="{86694DDE-D7F5-4246-8D91-A583A22506C5}" dt="2024-03-03T16:43:15.586" v="12"/>
          <ac:spMkLst>
            <pc:docMk/>
            <pc:sldMk cId="3023921488" sldId="260"/>
            <ac:spMk id="3" creationId="{FCB601FD-655B-9A65-D7D6-3F26151A7EAB}"/>
          </ac:spMkLst>
        </pc:spChg>
        <pc:spChg chg="add">
          <ac:chgData name="Fernando Alves" userId="56b2864230d3414a" providerId="LiveId" clId="{86694DDE-D7F5-4246-8D91-A583A22506C5}" dt="2024-03-03T16:43:21.984" v="15" actId="26606"/>
          <ac:spMkLst>
            <pc:docMk/>
            <pc:sldMk cId="3023921488" sldId="260"/>
            <ac:spMk id="10" creationId="{AA857166-A416-4C5E-8AA9-5D5D1E13D151}"/>
          </ac:spMkLst>
        </pc:spChg>
        <pc:spChg chg="add">
          <ac:chgData name="Fernando Alves" userId="56b2864230d3414a" providerId="LiveId" clId="{86694DDE-D7F5-4246-8D91-A583A22506C5}" dt="2024-03-03T16:43:21.984" v="15" actId="26606"/>
          <ac:spMkLst>
            <pc:docMk/>
            <pc:sldMk cId="3023921488" sldId="260"/>
            <ac:spMk id="12" creationId="{13A48C6C-3CC4-4EE5-A773-EC1EB7F59CD4}"/>
          </ac:spMkLst>
        </pc:spChg>
        <pc:spChg chg="add">
          <ac:chgData name="Fernando Alves" userId="56b2864230d3414a" providerId="LiveId" clId="{86694DDE-D7F5-4246-8D91-A583A22506C5}" dt="2024-03-03T16:43:21.984" v="15" actId="26606"/>
          <ac:spMkLst>
            <pc:docMk/>
            <pc:sldMk cId="3023921488" sldId="260"/>
            <ac:spMk id="14" creationId="{F489C2E0-4895-4B72-85EA-7EE9FAFFDC7E}"/>
          </ac:spMkLst>
        </pc:spChg>
        <pc:picChg chg="add mod">
          <ac:chgData name="Fernando Alves" userId="56b2864230d3414a" providerId="LiveId" clId="{86694DDE-D7F5-4246-8D91-A583A22506C5}" dt="2024-03-03T16:45:54.992" v="30" actId="14100"/>
          <ac:picMkLst>
            <pc:docMk/>
            <pc:sldMk cId="3023921488" sldId="260"/>
            <ac:picMk id="5" creationId="{C79D35E3-E46F-4F2D-5848-BB04666B0F9E}"/>
          </ac:picMkLst>
        </pc:picChg>
      </pc:sldChg>
      <pc:sldChg chg="delSp modSp new mod">
        <pc:chgData name="Fernando Alves" userId="56b2864230d3414a" providerId="LiveId" clId="{86694DDE-D7F5-4246-8D91-A583A22506C5}" dt="2024-03-03T17:31:40.642" v="817" actId="20577"/>
        <pc:sldMkLst>
          <pc:docMk/>
          <pc:sldMk cId="3317702137" sldId="261"/>
        </pc:sldMkLst>
        <pc:spChg chg="del">
          <ac:chgData name="Fernando Alves" userId="56b2864230d3414a" providerId="LiveId" clId="{86694DDE-D7F5-4246-8D91-A583A22506C5}" dt="2024-03-03T17:29:42.401" v="798" actId="478"/>
          <ac:spMkLst>
            <pc:docMk/>
            <pc:sldMk cId="3317702137" sldId="261"/>
            <ac:spMk id="2" creationId="{3BD68B0A-2806-2050-7561-EDD1C5CE329C}"/>
          </ac:spMkLst>
        </pc:spChg>
        <pc:spChg chg="mod">
          <ac:chgData name="Fernando Alves" userId="56b2864230d3414a" providerId="LiveId" clId="{86694DDE-D7F5-4246-8D91-A583A22506C5}" dt="2024-03-03T17:31:40.642" v="817" actId="20577"/>
          <ac:spMkLst>
            <pc:docMk/>
            <pc:sldMk cId="3317702137" sldId="261"/>
            <ac:spMk id="3" creationId="{6329007A-9087-112C-0828-0DDA6C00FF5F}"/>
          </ac:spMkLst>
        </pc:spChg>
      </pc:sldChg>
      <pc:sldMasterChg chg="setBg modSldLayout">
        <pc:chgData name="Fernando Alves" userId="56b2864230d3414a" providerId="LiveId" clId="{86694DDE-D7F5-4246-8D91-A583A22506C5}" dt="2024-03-03T16:56:51.767" v="53"/>
        <pc:sldMasterMkLst>
          <pc:docMk/>
          <pc:sldMasterMk cId="1824958748" sldId="2147483648"/>
        </pc:sldMasterMkLst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4039196400" sldId="2147483649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3321550469" sldId="2147483650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3748087129" sldId="2147483651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3006346338" sldId="2147483652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1830487682" sldId="2147483653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2157061947" sldId="2147483654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4023928424" sldId="2147483655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3739617742" sldId="2147483656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1522180678" sldId="2147483657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1681297874" sldId="2147483658"/>
          </pc:sldLayoutMkLst>
        </pc:sldLayoutChg>
        <pc:sldLayoutChg chg="setBg">
          <pc:chgData name="Fernando Alves" userId="56b2864230d3414a" providerId="LiveId" clId="{86694DDE-D7F5-4246-8D91-A583A22506C5}" dt="2024-03-03T16:56:51.767" v="53"/>
          <pc:sldLayoutMkLst>
            <pc:docMk/>
            <pc:sldMasterMk cId="1824958748" sldId="2147483648"/>
            <pc:sldLayoutMk cId="7153234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BE50D-1A71-2F4D-40C6-5A2EC3FC3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92CF8E-F105-7408-D0F8-DBC7B0983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2A069-CCC4-2A99-B684-F8F00820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C2CBF-66F4-BF17-B5C4-9C2FF731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FC92C9-2CE1-0F92-85C5-3B7C4A48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19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22CBC-9CE8-0FF9-C173-4C33E2E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8E40F2-3C8C-F173-C29B-7FBC4091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719AE-1599-4DDA-741D-FD3FB28F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2A3575-580D-F68E-2F11-C4D1C871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40ED47-D79B-C929-200E-014C7FA7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29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0830F9-A255-3DB5-D066-4AA940A5F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01E245-A3C4-FA77-E32E-C0B0DE06F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C87DE-45BE-74A5-4BCB-197FA43D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A89A8-DBD2-1829-03CF-9757EF52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7BC08-8E9D-C541-C84D-6D52FBDD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46CA-7BC5-A4B0-AB90-B1221D86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0B5F0-0C3D-1BCF-3D24-246EAE61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174B50-6B61-2BBF-B1CD-07811931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5AC4A-827C-8BFA-5A54-81A5C1CA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2D375-B329-D3D6-E15F-278BEADC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585ED-3C54-5986-B1E0-AB17048B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5DEA-25D4-FE47-3AA4-1D3F90C5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C5EAB-4B27-C3E9-5255-7BA0BA5B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20445-F88A-6930-E343-DF0A2E89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52C1B0-22AC-1E65-3990-53424B1D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8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1FF23-8ABE-94AD-F5D1-C9AEA518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79A15-7CFE-FF74-E270-8CE59B37B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8AD1ED-7AF5-8E26-1CE3-E6E35CFC1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1C280E-4F33-A0DD-A2A6-A42E271F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C7A5F7-EC81-B95B-8785-D7CD662D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2A0F81-5D3F-4354-FE0A-146A4FF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4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C0958-45A4-11FB-E81D-2FFAB5D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231E7-B11E-CECD-9008-0BC8E0A7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A79957-12C7-1AF0-F4F0-36343FA8F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C5EF7A-4E19-F23B-D6BD-4943B0FAA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CEDD2F-2E20-6BB5-B70F-9BE56B2A9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4B23ED4-5C97-AD1F-3B4D-47007EC8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E8D38E-F9A3-629D-6D96-000D1BE2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1C3BEE-C9FF-56E9-F602-80AC7CD2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E893D-447F-7F0B-17A9-99898D24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525B97-3932-ED00-5C80-F2230CC5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591324-4AC2-4BFB-905E-43E2AF48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046DB9-B29D-1DD2-384F-99B5635C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951A58-0DEB-0DC0-097D-1E17E54E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126B34-49D7-1030-26BA-07598AE1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EEFE2B-43ED-38AF-C2DA-23C77E1D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9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094FD-09F1-0AE9-ED48-EA11E911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C8A0CC-16BB-B323-8CD5-46DFFE3F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A117E5-34DD-2278-FFD5-49DDFA71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BC5621-66C2-257A-332D-1CA58BA4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583CBA-0382-6EC5-5347-EBDEE1F4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550577-E99A-1398-4264-F3BC0928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3DE2-9961-521E-8A02-27A3083A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B6882F-09E5-44E3-852C-58606C224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F188D-712B-2658-5A6F-6BA1884A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F5464B-72D0-34C7-E25D-3039B820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36D1A3-053E-3E08-1E03-18D2237E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EEE425-83A5-18BE-AD30-C2FBDB32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18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B4311A-2799-7C07-D3B1-3BDF92AE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C37F38-4AE8-F22D-F185-A623FA1D8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AD695-5A07-242E-112D-17C638932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FCB78-AE86-4B61-8E5B-E14B9DB55F57}" type="datetimeFigureOut">
              <a:rPr lang="pt-BR" smtClean="0"/>
              <a:t>03/03/2024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7C2821-AF75-6A93-85FC-C03C60EC5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2B07B-AE7C-BBFA-9D5C-7A05354AC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BEFBF-69F5-40B5-B2A0-E89ADF74BD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6703-5D92-2F5F-F15A-59836F0D8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52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Projeto: Desenvolvimento de um Sistema Sociotécnico Inovador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CCEFF3-578B-D0C0-0B09-5B3262CD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4288971" cy="28080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b="1" dirty="0"/>
              <a:t>Integrantes</a:t>
            </a:r>
          </a:p>
          <a:p>
            <a:pPr algn="l"/>
            <a:r>
              <a:rPr lang="pt-BR" dirty="0"/>
              <a:t>Alex Vinicius Dutra </a:t>
            </a:r>
            <a:r>
              <a:rPr lang="pt-BR" dirty="0" err="1"/>
              <a:t>Berton</a:t>
            </a:r>
            <a:endParaRPr lang="pt-BR" dirty="0"/>
          </a:p>
          <a:p>
            <a:pPr algn="l"/>
            <a:r>
              <a:rPr lang="pt-BR" dirty="0"/>
              <a:t>Eduardo Ramos da Silva</a:t>
            </a:r>
          </a:p>
          <a:p>
            <a:pPr algn="l"/>
            <a:r>
              <a:rPr lang="pt-BR" dirty="0"/>
              <a:t>Erick Machado Reis</a:t>
            </a:r>
          </a:p>
          <a:p>
            <a:pPr algn="l"/>
            <a:r>
              <a:rPr lang="pt-BR" dirty="0"/>
              <a:t>Fernando Maia Torres Alves</a:t>
            </a:r>
          </a:p>
          <a:p>
            <a:pPr algn="l"/>
            <a:r>
              <a:rPr lang="pt-BR" dirty="0" err="1"/>
              <a:t>Jhody</a:t>
            </a:r>
            <a:r>
              <a:rPr lang="pt-BR" dirty="0"/>
              <a:t> Mike </a:t>
            </a:r>
            <a:r>
              <a:rPr lang="pt-BR" dirty="0" err="1"/>
              <a:t>Possidonio</a:t>
            </a:r>
            <a:r>
              <a:rPr lang="pt-BR" dirty="0"/>
              <a:t> Da Silva</a:t>
            </a:r>
          </a:p>
          <a:p>
            <a:pPr algn="l"/>
            <a:r>
              <a:rPr lang="pt-BR" dirty="0"/>
              <a:t>Leticia Isabela Teodoro Campos</a:t>
            </a:r>
          </a:p>
        </p:txBody>
      </p:sp>
    </p:spTree>
    <p:extLst>
      <p:ext uri="{BB962C8B-B14F-4D97-AF65-F5344CB8AC3E}">
        <p14:creationId xmlns:p14="http://schemas.microsoft.com/office/powerpoint/2010/main" val="340452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45F4-5580-C914-663A-6BF34D3C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470D1-0141-9100-413E-95081491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9841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pt-BR" b="0" i="0" dirty="0">
                <a:effectLst/>
                <a:latin typeface="-apple-system"/>
              </a:rPr>
              <a:t>A </a:t>
            </a:r>
            <a:r>
              <a:rPr lang="pt-BR" b="0" i="0" dirty="0" err="1">
                <a:effectLst/>
                <a:latin typeface="-apple-system"/>
              </a:rPr>
              <a:t>DéRosa</a:t>
            </a:r>
            <a:r>
              <a:rPr lang="pt-BR" b="0" i="0" dirty="0">
                <a:effectLst/>
                <a:latin typeface="-apple-system"/>
              </a:rPr>
              <a:t> é uma doceria idealizada por Júlia Junqueira, apaixonada pela confeitaria e que pretende levar a memória afetiva da confeitaria através de seus doces.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pt-BR" b="0" i="0" dirty="0">
                <a:effectLst/>
                <a:latin typeface="-apple-system"/>
              </a:rPr>
              <a:t>O conceito central desse empreendimento é oferecer produtos sob encomenda, garantindo qualidade e personalização para cada cliente, com um trabalho sempre artesanal.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pt-BR" b="0" i="0" dirty="0">
                <a:effectLst/>
                <a:latin typeface="-apple-system"/>
              </a:rPr>
              <a:t>O objetivo principal da </a:t>
            </a:r>
            <a:r>
              <a:rPr lang="pt-BR" b="0" i="0" dirty="0" err="1">
                <a:effectLst/>
                <a:latin typeface="-apple-system"/>
              </a:rPr>
              <a:t>DéRosa</a:t>
            </a:r>
            <a:r>
              <a:rPr lang="pt-BR" b="0" i="0" dirty="0">
                <a:effectLst/>
                <a:latin typeface="-apple-system"/>
              </a:rPr>
              <a:t> é criar momentos especiais através de seus bolos, tortas, doces e bombons, transformando celebrações, momentos especiais e até o dia a dia dos clientes, em experiências inesquecíveis.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04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20341-CCA7-F6CD-5A73-E70F1D62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A </a:t>
            </a:r>
            <a:r>
              <a:rPr lang="pt-BR" dirty="0" err="1"/>
              <a:t>DêRosa</a:t>
            </a:r>
            <a:r>
              <a:rPr lang="pt-BR" dirty="0"/>
              <a:t> não possui um local físico onde as pessoas possam ir experimentar e realizar pedidos. A única maneira de fazer isso é por meio de seu Instagram ou por telefone/</a:t>
            </a:r>
            <a:r>
              <a:rPr lang="pt-BR" dirty="0" err="1"/>
              <a:t>Whatsapp</a:t>
            </a:r>
            <a:r>
              <a:rPr lang="pt-BR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 Sem um meio digital forte, a doceria está perdendo potenciais clientes, que não usam o Instagram e que procuram pelo Google de um local para encomendar os seus doces para eventos especiais</a:t>
            </a:r>
          </a:p>
        </p:txBody>
      </p:sp>
    </p:spTree>
    <p:extLst>
      <p:ext uri="{BB962C8B-B14F-4D97-AF65-F5344CB8AC3E}">
        <p14:creationId xmlns:p14="http://schemas.microsoft.com/office/powerpoint/2010/main" val="360551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9007A-9087-112C-0828-0DDA6C00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7607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O objetivo desse projeto é desenvolver uma aplicação onde os produtos de uma doceria possam ser mostrados de uma maneira mais clara, com mais detalhes sobre os produtos e com uma facilidade maior para encontrar todos os produtos ofertados, além de poder fazer o pedido e o pagamento dos itens comprados.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Isso facilitaria aos possíveis clientes a verificarem todos os produtos e serviços feitos por essa empresa, e ajudar a empresa a receber pedidos e pagamentos de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331770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94925C-FB06-5F47-2C68-96BFAEA6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7" y="617921"/>
            <a:ext cx="3482041" cy="398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MODEL CANVAS</a:t>
            </a:r>
          </a:p>
        </p:txBody>
      </p:sp>
      <p:pic>
        <p:nvPicPr>
          <p:cNvPr id="5" name="Espaço Reservado para Conteúdo 4" descr="Tabela, Calendário">
            <a:extLst>
              <a:ext uri="{FF2B5EF4-FFF2-40B4-BE49-F238E27FC236}">
                <a16:creationId xmlns:a16="http://schemas.microsoft.com/office/drawing/2014/main" id="{6CAB197C-5D95-2B87-DABF-CA97E93AC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16" y="860630"/>
            <a:ext cx="7260410" cy="51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B8945-A9F1-4A37-C16C-051E6A67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7" y="617921"/>
            <a:ext cx="3482041" cy="398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CASOS  DE USO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C79D35E3-E46F-4F2D-5848-BB04666B0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633" y="-4408"/>
            <a:ext cx="6423531" cy="67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21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Tema do Office</vt:lpstr>
      <vt:lpstr>Projeto: Desenvolvimento de um Sistema Sociotécnico Inovador</vt:lpstr>
      <vt:lpstr>Descrição do Cliente</vt:lpstr>
      <vt:lpstr>Apresentação do PowerPoint</vt:lpstr>
      <vt:lpstr>Apresentação do PowerPoint</vt:lpstr>
      <vt:lpstr>PROJECT MODEL CANVAS</vt:lpstr>
      <vt:lpstr>DIAGRAMA DE CASOS 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Desenvolvimento de um Sistema Sociotécnico Inovador</dc:title>
  <dc:creator>Fernando Alves</dc:creator>
  <cp:lastModifiedBy>Fernando Alves</cp:lastModifiedBy>
  <cp:revision>1</cp:revision>
  <dcterms:created xsi:type="dcterms:W3CDTF">2024-03-01T12:26:31Z</dcterms:created>
  <dcterms:modified xsi:type="dcterms:W3CDTF">2024-03-03T17:31:49Z</dcterms:modified>
</cp:coreProperties>
</file>