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88C4D-7B3C-4D92-81F1-7148F73205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D2280B5-9ADA-4BCB-8A0C-AF091D80518A}">
      <dgm:prSet/>
      <dgm:spPr/>
      <dgm:t>
        <a:bodyPr/>
        <a:lstStyle/>
        <a:p>
          <a:r>
            <a:rPr lang="pt-BR" dirty="0"/>
            <a:t>Jogadores e organizadores de </a:t>
          </a:r>
          <a:r>
            <a:rPr lang="pt-BR" i="1" dirty="0"/>
            <a:t>Magic: The Gathering</a:t>
          </a:r>
          <a:endParaRPr lang="en-US" i="1" dirty="0"/>
        </a:p>
      </dgm:t>
    </dgm:pt>
    <dgm:pt modelId="{25553F48-82BA-4396-9750-624634F649F1}" type="parTrans" cxnId="{0AFCE3C0-DE4B-4FAA-83E3-DFE33824C017}">
      <dgm:prSet/>
      <dgm:spPr/>
      <dgm:t>
        <a:bodyPr/>
        <a:lstStyle/>
        <a:p>
          <a:endParaRPr lang="en-US"/>
        </a:p>
      </dgm:t>
    </dgm:pt>
    <dgm:pt modelId="{2762B135-A3E6-4EFD-AAA7-32222AF24BBD}" type="sibTrans" cxnId="{0AFCE3C0-DE4B-4FAA-83E3-DFE33824C017}">
      <dgm:prSet/>
      <dgm:spPr/>
      <dgm:t>
        <a:bodyPr/>
        <a:lstStyle/>
        <a:p>
          <a:endParaRPr lang="en-US"/>
        </a:p>
      </dgm:t>
    </dgm:pt>
    <dgm:pt modelId="{E88ACD5C-14CD-4120-959B-27EA2B030D8A}">
      <dgm:prSet/>
      <dgm:spPr/>
      <dgm:t>
        <a:bodyPr/>
        <a:lstStyle/>
        <a:p>
          <a:r>
            <a:rPr lang="pt-BR"/>
            <a:t>Participantes de diferentes idades e perfis &gt; torneios que promovem convivência, aprendizado e competição saudável</a:t>
          </a:r>
          <a:endParaRPr lang="en-US"/>
        </a:p>
      </dgm:t>
    </dgm:pt>
    <dgm:pt modelId="{A8318883-56F7-4D4A-8C3A-F9CB4C36C715}" type="parTrans" cxnId="{75F00AE0-8B6F-43C3-9B21-7D6A858709EA}">
      <dgm:prSet/>
      <dgm:spPr/>
      <dgm:t>
        <a:bodyPr/>
        <a:lstStyle/>
        <a:p>
          <a:endParaRPr lang="en-US"/>
        </a:p>
      </dgm:t>
    </dgm:pt>
    <dgm:pt modelId="{80B99120-D5D5-47D9-9EE3-6ACDCE02DE1E}" type="sibTrans" cxnId="{75F00AE0-8B6F-43C3-9B21-7D6A858709EA}">
      <dgm:prSet/>
      <dgm:spPr/>
      <dgm:t>
        <a:bodyPr/>
        <a:lstStyle/>
        <a:p>
          <a:endParaRPr lang="en-US"/>
        </a:p>
      </dgm:t>
    </dgm:pt>
    <dgm:pt modelId="{20729D90-B07F-4C41-BF78-577F57303D3C}">
      <dgm:prSet/>
      <dgm:spPr/>
      <dgm:t>
        <a:bodyPr/>
        <a:lstStyle/>
        <a:p>
          <a:r>
            <a:rPr lang="pt-BR"/>
            <a:t>Situação atual &gt; torneios 2v2 organizados manualmente, com apoio parcial do Companion</a:t>
          </a:r>
          <a:endParaRPr lang="en-US"/>
        </a:p>
      </dgm:t>
    </dgm:pt>
    <dgm:pt modelId="{6453D68B-0A8C-4B6C-B9A4-B7005373BF3D}" type="parTrans" cxnId="{6DA95B1C-1071-4B4C-9830-61D137C5FF67}">
      <dgm:prSet/>
      <dgm:spPr/>
      <dgm:t>
        <a:bodyPr/>
        <a:lstStyle/>
        <a:p>
          <a:endParaRPr lang="en-US"/>
        </a:p>
      </dgm:t>
    </dgm:pt>
    <dgm:pt modelId="{7850044D-991A-4D86-97E7-7271CD91AD26}" type="sibTrans" cxnId="{6DA95B1C-1071-4B4C-9830-61D137C5FF67}">
      <dgm:prSet/>
      <dgm:spPr/>
      <dgm:t>
        <a:bodyPr/>
        <a:lstStyle/>
        <a:p>
          <a:endParaRPr lang="en-US"/>
        </a:p>
      </dgm:t>
    </dgm:pt>
    <dgm:pt modelId="{7A3CA184-6D1F-452E-A62C-B81802474489}">
      <dgm:prSet/>
      <dgm:spPr/>
      <dgm:t>
        <a:bodyPr/>
        <a:lstStyle/>
        <a:p>
          <a:r>
            <a:rPr lang="pt-BR"/>
            <a:t>Problema &gt; inscrições, formações de duplas e registro de resultados feitos de forma improvisada, sujeitos a erros e atrasos</a:t>
          </a:r>
          <a:endParaRPr lang="en-US"/>
        </a:p>
      </dgm:t>
    </dgm:pt>
    <dgm:pt modelId="{E42849FA-CB61-4563-BA23-A3A419F2A948}" type="parTrans" cxnId="{97BCF28E-8A4A-469C-9D45-1F6AC4819005}">
      <dgm:prSet/>
      <dgm:spPr/>
      <dgm:t>
        <a:bodyPr/>
        <a:lstStyle/>
        <a:p>
          <a:endParaRPr lang="en-US"/>
        </a:p>
      </dgm:t>
    </dgm:pt>
    <dgm:pt modelId="{51FFE754-E44A-4374-B4CD-C0C1BF3A88EB}" type="sibTrans" cxnId="{97BCF28E-8A4A-469C-9D45-1F6AC4819005}">
      <dgm:prSet/>
      <dgm:spPr/>
      <dgm:t>
        <a:bodyPr/>
        <a:lstStyle/>
        <a:p>
          <a:endParaRPr lang="en-US"/>
        </a:p>
      </dgm:t>
    </dgm:pt>
    <dgm:pt modelId="{335F913B-BBC2-4F02-878C-CE16BBC01D8B}" type="pres">
      <dgm:prSet presAssocID="{99D88C4D-7B3C-4D92-81F1-7148F73205EB}" presName="root" presStyleCnt="0">
        <dgm:presLayoutVars>
          <dgm:dir/>
          <dgm:resizeHandles val="exact"/>
        </dgm:presLayoutVars>
      </dgm:prSet>
      <dgm:spPr/>
    </dgm:pt>
    <dgm:pt modelId="{FBAC037F-401D-4145-B37C-C8C97C40C7A0}" type="pres">
      <dgm:prSet presAssocID="{99D88C4D-7B3C-4D92-81F1-7148F73205EB}" presName="container" presStyleCnt="0">
        <dgm:presLayoutVars>
          <dgm:dir/>
          <dgm:resizeHandles val="exact"/>
        </dgm:presLayoutVars>
      </dgm:prSet>
      <dgm:spPr/>
    </dgm:pt>
    <dgm:pt modelId="{C0C0E3B9-F39F-4153-85DD-C63D913F1558}" type="pres">
      <dgm:prSet presAssocID="{1D2280B5-9ADA-4BCB-8A0C-AF091D80518A}" presName="compNode" presStyleCnt="0"/>
      <dgm:spPr/>
    </dgm:pt>
    <dgm:pt modelId="{794C047B-7F93-4749-A272-E785E503D8E6}" type="pres">
      <dgm:prSet presAssocID="{1D2280B5-9ADA-4BCB-8A0C-AF091D80518A}" presName="iconBgRect" presStyleLbl="bgShp" presStyleIdx="0" presStyleCnt="4"/>
      <dgm:spPr/>
    </dgm:pt>
    <dgm:pt modelId="{99E0C362-ED76-40D3-846A-891F1A13136B}" type="pres">
      <dgm:prSet presAssocID="{1D2280B5-9ADA-4BCB-8A0C-AF091D8051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0ECAEA58-08AD-416D-9EC1-88FA80CF38E2}" type="pres">
      <dgm:prSet presAssocID="{1D2280B5-9ADA-4BCB-8A0C-AF091D80518A}" presName="spaceRect" presStyleCnt="0"/>
      <dgm:spPr/>
    </dgm:pt>
    <dgm:pt modelId="{61FD10CB-5A96-4002-9300-CB5CE32BA9F3}" type="pres">
      <dgm:prSet presAssocID="{1D2280B5-9ADA-4BCB-8A0C-AF091D80518A}" presName="textRect" presStyleLbl="revTx" presStyleIdx="0" presStyleCnt="4">
        <dgm:presLayoutVars>
          <dgm:chMax val="1"/>
          <dgm:chPref val="1"/>
        </dgm:presLayoutVars>
      </dgm:prSet>
      <dgm:spPr/>
    </dgm:pt>
    <dgm:pt modelId="{811E5234-0801-4288-A00E-3ABD3EAD9CFA}" type="pres">
      <dgm:prSet presAssocID="{2762B135-A3E6-4EFD-AAA7-32222AF24BBD}" presName="sibTrans" presStyleLbl="sibTrans2D1" presStyleIdx="0" presStyleCnt="0"/>
      <dgm:spPr/>
    </dgm:pt>
    <dgm:pt modelId="{2728F3F8-7977-48A6-B318-B5F0A71E0D16}" type="pres">
      <dgm:prSet presAssocID="{E88ACD5C-14CD-4120-959B-27EA2B030D8A}" presName="compNode" presStyleCnt="0"/>
      <dgm:spPr/>
    </dgm:pt>
    <dgm:pt modelId="{52AF1612-F7D4-4D16-B0F7-B728E31FA8C0}" type="pres">
      <dgm:prSet presAssocID="{E88ACD5C-14CD-4120-959B-27EA2B030D8A}" presName="iconBgRect" presStyleLbl="bgShp" presStyleIdx="1" presStyleCnt="4"/>
      <dgm:spPr/>
    </dgm:pt>
    <dgm:pt modelId="{72D9BE14-362D-4F1B-9576-F5875F0C327A}" type="pres">
      <dgm:prSet presAssocID="{E88ACD5C-14CD-4120-959B-27EA2B030D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487C636-5D8F-4EF3-A696-39606B74C655}" type="pres">
      <dgm:prSet presAssocID="{E88ACD5C-14CD-4120-959B-27EA2B030D8A}" presName="spaceRect" presStyleCnt="0"/>
      <dgm:spPr/>
    </dgm:pt>
    <dgm:pt modelId="{BD8BED4F-B385-4A56-8172-49119B216F17}" type="pres">
      <dgm:prSet presAssocID="{E88ACD5C-14CD-4120-959B-27EA2B030D8A}" presName="textRect" presStyleLbl="revTx" presStyleIdx="1" presStyleCnt="4" custScaleX="107790">
        <dgm:presLayoutVars>
          <dgm:chMax val="1"/>
          <dgm:chPref val="1"/>
        </dgm:presLayoutVars>
      </dgm:prSet>
      <dgm:spPr/>
    </dgm:pt>
    <dgm:pt modelId="{F3222F66-57D6-4E7A-9161-C1042352B35F}" type="pres">
      <dgm:prSet presAssocID="{80B99120-D5D5-47D9-9EE3-6ACDCE02DE1E}" presName="sibTrans" presStyleLbl="sibTrans2D1" presStyleIdx="0" presStyleCnt="0"/>
      <dgm:spPr/>
    </dgm:pt>
    <dgm:pt modelId="{EEB888D3-AD29-4EFE-8CD5-37C44F41AED6}" type="pres">
      <dgm:prSet presAssocID="{20729D90-B07F-4C41-BF78-577F57303D3C}" presName="compNode" presStyleCnt="0"/>
      <dgm:spPr/>
    </dgm:pt>
    <dgm:pt modelId="{9D949B8E-B929-45BA-9197-9A84B6C4708A}" type="pres">
      <dgm:prSet presAssocID="{20729D90-B07F-4C41-BF78-577F57303D3C}" presName="iconBgRect" presStyleLbl="bgShp" presStyleIdx="2" presStyleCnt="4"/>
      <dgm:spPr/>
    </dgm:pt>
    <dgm:pt modelId="{9BC0ACF2-D469-4B49-B7CE-F2EE518711B8}" type="pres">
      <dgm:prSet presAssocID="{20729D90-B07F-4C41-BF78-577F57303D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bow"/>
        </a:ext>
      </dgm:extLst>
    </dgm:pt>
    <dgm:pt modelId="{DD8256B2-EF81-43E0-8518-D7F58AC2189B}" type="pres">
      <dgm:prSet presAssocID="{20729D90-B07F-4C41-BF78-577F57303D3C}" presName="spaceRect" presStyleCnt="0"/>
      <dgm:spPr/>
    </dgm:pt>
    <dgm:pt modelId="{512E6D6F-DFD1-40A6-B18F-13092982BD93}" type="pres">
      <dgm:prSet presAssocID="{20729D90-B07F-4C41-BF78-577F57303D3C}" presName="textRect" presStyleLbl="revTx" presStyleIdx="2" presStyleCnt="4">
        <dgm:presLayoutVars>
          <dgm:chMax val="1"/>
          <dgm:chPref val="1"/>
        </dgm:presLayoutVars>
      </dgm:prSet>
      <dgm:spPr/>
    </dgm:pt>
    <dgm:pt modelId="{4DA16678-6C20-4BFF-A125-892F049C1AA0}" type="pres">
      <dgm:prSet presAssocID="{7850044D-991A-4D86-97E7-7271CD91AD26}" presName="sibTrans" presStyleLbl="sibTrans2D1" presStyleIdx="0" presStyleCnt="0"/>
      <dgm:spPr/>
    </dgm:pt>
    <dgm:pt modelId="{CBE39CBD-9B38-4599-8A4B-034AD78C4BAB}" type="pres">
      <dgm:prSet presAssocID="{7A3CA184-6D1F-452E-A62C-B81802474489}" presName="compNode" presStyleCnt="0"/>
      <dgm:spPr/>
    </dgm:pt>
    <dgm:pt modelId="{8AF6C283-27F3-41DA-9605-052A16A02560}" type="pres">
      <dgm:prSet presAssocID="{7A3CA184-6D1F-452E-A62C-B81802474489}" presName="iconBgRect" presStyleLbl="bgShp" presStyleIdx="3" presStyleCnt="4"/>
      <dgm:spPr/>
    </dgm:pt>
    <dgm:pt modelId="{BEA990DD-01FE-4613-87AF-3AAB06DFE846}" type="pres">
      <dgm:prSet presAssocID="{7A3CA184-6D1F-452E-A62C-B818024744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3223269-6E5B-468D-A20F-00B7776EB743}" type="pres">
      <dgm:prSet presAssocID="{7A3CA184-6D1F-452E-A62C-B81802474489}" presName="spaceRect" presStyleCnt="0"/>
      <dgm:spPr/>
    </dgm:pt>
    <dgm:pt modelId="{C2990F75-92A8-4C73-AD7A-9C04EFBD6755}" type="pres">
      <dgm:prSet presAssocID="{7A3CA184-6D1F-452E-A62C-B818024744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4ADD00-F01E-42F7-901D-5F43FC9F1915}" type="presOf" srcId="{E88ACD5C-14CD-4120-959B-27EA2B030D8A}" destId="{BD8BED4F-B385-4A56-8172-49119B216F17}" srcOrd="0" destOrd="0" presId="urn:microsoft.com/office/officeart/2018/2/layout/IconCircleList"/>
    <dgm:cxn modelId="{6DA95B1C-1071-4B4C-9830-61D137C5FF67}" srcId="{99D88C4D-7B3C-4D92-81F1-7148F73205EB}" destId="{20729D90-B07F-4C41-BF78-577F57303D3C}" srcOrd="2" destOrd="0" parTransId="{6453D68B-0A8C-4B6C-B9A4-B7005373BF3D}" sibTransId="{7850044D-991A-4D86-97E7-7271CD91AD26}"/>
    <dgm:cxn modelId="{558DF02C-C12B-4DFF-96E5-B5A683DDDF93}" type="presOf" srcId="{7850044D-991A-4D86-97E7-7271CD91AD26}" destId="{4DA16678-6C20-4BFF-A125-892F049C1AA0}" srcOrd="0" destOrd="0" presId="urn:microsoft.com/office/officeart/2018/2/layout/IconCircleList"/>
    <dgm:cxn modelId="{C21EA544-94C2-4EF1-B902-9C833E55429A}" type="presOf" srcId="{20729D90-B07F-4C41-BF78-577F57303D3C}" destId="{512E6D6F-DFD1-40A6-B18F-13092982BD93}" srcOrd="0" destOrd="0" presId="urn:microsoft.com/office/officeart/2018/2/layout/IconCircleList"/>
    <dgm:cxn modelId="{11D79165-74B8-48C2-9CB5-9AC07B76A213}" type="presOf" srcId="{99D88C4D-7B3C-4D92-81F1-7148F73205EB}" destId="{335F913B-BBC2-4F02-878C-CE16BBC01D8B}" srcOrd="0" destOrd="0" presId="urn:microsoft.com/office/officeart/2018/2/layout/IconCircleList"/>
    <dgm:cxn modelId="{11C8B277-4444-43D3-9F2C-349E0B25C93B}" type="presOf" srcId="{2762B135-A3E6-4EFD-AAA7-32222AF24BBD}" destId="{811E5234-0801-4288-A00E-3ABD3EAD9CFA}" srcOrd="0" destOrd="0" presId="urn:microsoft.com/office/officeart/2018/2/layout/IconCircleList"/>
    <dgm:cxn modelId="{6FCF2E87-9329-4CCC-9928-84F944950173}" type="presOf" srcId="{7A3CA184-6D1F-452E-A62C-B81802474489}" destId="{C2990F75-92A8-4C73-AD7A-9C04EFBD6755}" srcOrd="0" destOrd="0" presId="urn:microsoft.com/office/officeart/2018/2/layout/IconCircleList"/>
    <dgm:cxn modelId="{97BCF28E-8A4A-469C-9D45-1F6AC4819005}" srcId="{99D88C4D-7B3C-4D92-81F1-7148F73205EB}" destId="{7A3CA184-6D1F-452E-A62C-B81802474489}" srcOrd="3" destOrd="0" parTransId="{E42849FA-CB61-4563-BA23-A3A419F2A948}" sibTransId="{51FFE754-E44A-4374-B4CD-C0C1BF3A88EB}"/>
    <dgm:cxn modelId="{E2BCAE98-4334-4973-B303-8AFCEAC070BE}" type="presOf" srcId="{80B99120-D5D5-47D9-9EE3-6ACDCE02DE1E}" destId="{F3222F66-57D6-4E7A-9161-C1042352B35F}" srcOrd="0" destOrd="0" presId="urn:microsoft.com/office/officeart/2018/2/layout/IconCircleList"/>
    <dgm:cxn modelId="{DCDE53B9-FBEC-4519-978B-DD051E329FF0}" type="presOf" srcId="{1D2280B5-9ADA-4BCB-8A0C-AF091D80518A}" destId="{61FD10CB-5A96-4002-9300-CB5CE32BA9F3}" srcOrd="0" destOrd="0" presId="urn:microsoft.com/office/officeart/2018/2/layout/IconCircleList"/>
    <dgm:cxn modelId="{0AFCE3C0-DE4B-4FAA-83E3-DFE33824C017}" srcId="{99D88C4D-7B3C-4D92-81F1-7148F73205EB}" destId="{1D2280B5-9ADA-4BCB-8A0C-AF091D80518A}" srcOrd="0" destOrd="0" parTransId="{25553F48-82BA-4396-9750-624634F649F1}" sibTransId="{2762B135-A3E6-4EFD-AAA7-32222AF24BBD}"/>
    <dgm:cxn modelId="{75F00AE0-8B6F-43C3-9B21-7D6A858709EA}" srcId="{99D88C4D-7B3C-4D92-81F1-7148F73205EB}" destId="{E88ACD5C-14CD-4120-959B-27EA2B030D8A}" srcOrd="1" destOrd="0" parTransId="{A8318883-56F7-4D4A-8C3A-F9CB4C36C715}" sibTransId="{80B99120-D5D5-47D9-9EE3-6ACDCE02DE1E}"/>
    <dgm:cxn modelId="{E9CEAE97-B977-4EBF-B61A-54A3B7070620}" type="presParOf" srcId="{335F913B-BBC2-4F02-878C-CE16BBC01D8B}" destId="{FBAC037F-401D-4145-B37C-C8C97C40C7A0}" srcOrd="0" destOrd="0" presId="urn:microsoft.com/office/officeart/2018/2/layout/IconCircleList"/>
    <dgm:cxn modelId="{D6BF005B-9D28-47DC-8B31-14E2EDCA82CF}" type="presParOf" srcId="{FBAC037F-401D-4145-B37C-C8C97C40C7A0}" destId="{C0C0E3B9-F39F-4153-85DD-C63D913F1558}" srcOrd="0" destOrd="0" presId="urn:microsoft.com/office/officeart/2018/2/layout/IconCircleList"/>
    <dgm:cxn modelId="{FFC04F1A-8F59-4A22-9F51-AF5C8D3A3AF7}" type="presParOf" srcId="{C0C0E3B9-F39F-4153-85DD-C63D913F1558}" destId="{794C047B-7F93-4749-A272-E785E503D8E6}" srcOrd="0" destOrd="0" presId="urn:microsoft.com/office/officeart/2018/2/layout/IconCircleList"/>
    <dgm:cxn modelId="{5A166125-663B-4CCB-B081-8323821AFF87}" type="presParOf" srcId="{C0C0E3B9-F39F-4153-85DD-C63D913F1558}" destId="{99E0C362-ED76-40D3-846A-891F1A13136B}" srcOrd="1" destOrd="0" presId="urn:microsoft.com/office/officeart/2018/2/layout/IconCircleList"/>
    <dgm:cxn modelId="{A9AD6D19-D9D6-450B-B2EB-439558624AFF}" type="presParOf" srcId="{C0C0E3B9-F39F-4153-85DD-C63D913F1558}" destId="{0ECAEA58-08AD-416D-9EC1-88FA80CF38E2}" srcOrd="2" destOrd="0" presId="urn:microsoft.com/office/officeart/2018/2/layout/IconCircleList"/>
    <dgm:cxn modelId="{34EF6F1F-B25E-4ACB-9B1E-8DCD85743D96}" type="presParOf" srcId="{C0C0E3B9-F39F-4153-85DD-C63D913F1558}" destId="{61FD10CB-5A96-4002-9300-CB5CE32BA9F3}" srcOrd="3" destOrd="0" presId="urn:microsoft.com/office/officeart/2018/2/layout/IconCircleList"/>
    <dgm:cxn modelId="{23D0396D-5CDD-44CA-AD58-1FAA98CA63CA}" type="presParOf" srcId="{FBAC037F-401D-4145-B37C-C8C97C40C7A0}" destId="{811E5234-0801-4288-A00E-3ABD3EAD9CFA}" srcOrd="1" destOrd="0" presId="urn:microsoft.com/office/officeart/2018/2/layout/IconCircleList"/>
    <dgm:cxn modelId="{90C887E8-E933-41BA-89E5-CB0C199DCE1A}" type="presParOf" srcId="{FBAC037F-401D-4145-B37C-C8C97C40C7A0}" destId="{2728F3F8-7977-48A6-B318-B5F0A71E0D16}" srcOrd="2" destOrd="0" presId="urn:microsoft.com/office/officeart/2018/2/layout/IconCircleList"/>
    <dgm:cxn modelId="{A1E95821-DC7E-4E8B-A50C-546CC7E286C3}" type="presParOf" srcId="{2728F3F8-7977-48A6-B318-B5F0A71E0D16}" destId="{52AF1612-F7D4-4D16-B0F7-B728E31FA8C0}" srcOrd="0" destOrd="0" presId="urn:microsoft.com/office/officeart/2018/2/layout/IconCircleList"/>
    <dgm:cxn modelId="{6F83E7A6-4DEE-42D5-9447-16FAD50BF182}" type="presParOf" srcId="{2728F3F8-7977-48A6-B318-B5F0A71E0D16}" destId="{72D9BE14-362D-4F1B-9576-F5875F0C327A}" srcOrd="1" destOrd="0" presId="urn:microsoft.com/office/officeart/2018/2/layout/IconCircleList"/>
    <dgm:cxn modelId="{B1E713D8-80F6-4BD0-AB53-B9057A233528}" type="presParOf" srcId="{2728F3F8-7977-48A6-B318-B5F0A71E0D16}" destId="{3487C636-5D8F-4EF3-A696-39606B74C655}" srcOrd="2" destOrd="0" presId="urn:microsoft.com/office/officeart/2018/2/layout/IconCircleList"/>
    <dgm:cxn modelId="{DB2A2B6D-2F0A-486B-BB30-B702A540D2EA}" type="presParOf" srcId="{2728F3F8-7977-48A6-B318-B5F0A71E0D16}" destId="{BD8BED4F-B385-4A56-8172-49119B216F17}" srcOrd="3" destOrd="0" presId="urn:microsoft.com/office/officeart/2018/2/layout/IconCircleList"/>
    <dgm:cxn modelId="{AC61666C-8F41-432E-B3EE-ECC08988B27C}" type="presParOf" srcId="{FBAC037F-401D-4145-B37C-C8C97C40C7A0}" destId="{F3222F66-57D6-4E7A-9161-C1042352B35F}" srcOrd="3" destOrd="0" presId="urn:microsoft.com/office/officeart/2018/2/layout/IconCircleList"/>
    <dgm:cxn modelId="{8EA7E182-1322-45A1-AC79-10B681E5C121}" type="presParOf" srcId="{FBAC037F-401D-4145-B37C-C8C97C40C7A0}" destId="{EEB888D3-AD29-4EFE-8CD5-37C44F41AED6}" srcOrd="4" destOrd="0" presId="urn:microsoft.com/office/officeart/2018/2/layout/IconCircleList"/>
    <dgm:cxn modelId="{E82D322E-498D-40B0-9D54-5ACE5FB6E777}" type="presParOf" srcId="{EEB888D3-AD29-4EFE-8CD5-37C44F41AED6}" destId="{9D949B8E-B929-45BA-9197-9A84B6C4708A}" srcOrd="0" destOrd="0" presId="urn:microsoft.com/office/officeart/2018/2/layout/IconCircleList"/>
    <dgm:cxn modelId="{0F4C2615-552E-4AD1-8E82-0EBB03006C4A}" type="presParOf" srcId="{EEB888D3-AD29-4EFE-8CD5-37C44F41AED6}" destId="{9BC0ACF2-D469-4B49-B7CE-F2EE518711B8}" srcOrd="1" destOrd="0" presId="urn:microsoft.com/office/officeart/2018/2/layout/IconCircleList"/>
    <dgm:cxn modelId="{14B130D7-1E4B-4975-A69A-BD1EEA130BE5}" type="presParOf" srcId="{EEB888D3-AD29-4EFE-8CD5-37C44F41AED6}" destId="{DD8256B2-EF81-43E0-8518-D7F58AC2189B}" srcOrd="2" destOrd="0" presId="urn:microsoft.com/office/officeart/2018/2/layout/IconCircleList"/>
    <dgm:cxn modelId="{A07D0C6E-2DA2-4F01-8655-3FB4AB216803}" type="presParOf" srcId="{EEB888D3-AD29-4EFE-8CD5-37C44F41AED6}" destId="{512E6D6F-DFD1-40A6-B18F-13092982BD93}" srcOrd="3" destOrd="0" presId="urn:microsoft.com/office/officeart/2018/2/layout/IconCircleList"/>
    <dgm:cxn modelId="{ED78DEE5-A27E-4FBB-B7E4-9F03030D3172}" type="presParOf" srcId="{FBAC037F-401D-4145-B37C-C8C97C40C7A0}" destId="{4DA16678-6C20-4BFF-A125-892F049C1AA0}" srcOrd="5" destOrd="0" presId="urn:microsoft.com/office/officeart/2018/2/layout/IconCircleList"/>
    <dgm:cxn modelId="{E3BE6C8B-8B9F-4345-AC3E-7742039766B4}" type="presParOf" srcId="{FBAC037F-401D-4145-B37C-C8C97C40C7A0}" destId="{CBE39CBD-9B38-4599-8A4B-034AD78C4BAB}" srcOrd="6" destOrd="0" presId="urn:microsoft.com/office/officeart/2018/2/layout/IconCircleList"/>
    <dgm:cxn modelId="{1F585FC6-236D-437B-8B21-7BDE61567547}" type="presParOf" srcId="{CBE39CBD-9B38-4599-8A4B-034AD78C4BAB}" destId="{8AF6C283-27F3-41DA-9605-052A16A02560}" srcOrd="0" destOrd="0" presId="urn:microsoft.com/office/officeart/2018/2/layout/IconCircleList"/>
    <dgm:cxn modelId="{07229E0D-A771-4AF6-B5C7-E4015B22556D}" type="presParOf" srcId="{CBE39CBD-9B38-4599-8A4B-034AD78C4BAB}" destId="{BEA990DD-01FE-4613-87AF-3AAB06DFE846}" srcOrd="1" destOrd="0" presId="urn:microsoft.com/office/officeart/2018/2/layout/IconCircleList"/>
    <dgm:cxn modelId="{B7C748A2-6F31-4D66-9ABB-39365C54F85E}" type="presParOf" srcId="{CBE39CBD-9B38-4599-8A4B-034AD78C4BAB}" destId="{E3223269-6E5B-468D-A20F-00B7776EB743}" srcOrd="2" destOrd="0" presId="urn:microsoft.com/office/officeart/2018/2/layout/IconCircleList"/>
    <dgm:cxn modelId="{E72D3767-B785-4DB0-8503-BFADC2877F57}" type="presParOf" srcId="{CBE39CBD-9B38-4599-8A4B-034AD78C4BAB}" destId="{C2990F75-92A8-4C73-AD7A-9C04EFBD675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42381F-4D8C-4452-946D-BB6D32F65644}" type="doc">
      <dgm:prSet loTypeId="urn:microsoft.com/office/officeart/2005/8/layout/vList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C898FC59-850B-4D17-9854-D62917878C57}">
      <dgm:prSet/>
      <dgm:spPr/>
      <dgm:t>
        <a:bodyPr/>
        <a:lstStyle/>
        <a:p>
          <a:r>
            <a:rPr lang="pt-BR" dirty="0"/>
            <a:t>O projeto atende a uma demanda concreta da comunidade </a:t>
          </a:r>
          <a:r>
            <a:rPr lang="pt-BR" i="1" dirty="0"/>
            <a:t>Magic: The Gathering</a:t>
          </a:r>
          <a:endParaRPr lang="en-US" i="1" dirty="0"/>
        </a:p>
      </dgm:t>
    </dgm:pt>
    <dgm:pt modelId="{A5414DA9-EE95-46EF-8805-077CB82BA245}" type="parTrans" cxnId="{3E0BE096-DE84-4EAD-9E9D-779201F715AD}">
      <dgm:prSet/>
      <dgm:spPr/>
      <dgm:t>
        <a:bodyPr/>
        <a:lstStyle/>
        <a:p>
          <a:endParaRPr lang="en-US"/>
        </a:p>
      </dgm:t>
    </dgm:pt>
    <dgm:pt modelId="{668FBFE9-6088-4C42-AA46-07709C6258F4}" type="sibTrans" cxnId="{3E0BE096-DE84-4EAD-9E9D-779201F715AD}">
      <dgm:prSet/>
      <dgm:spPr/>
      <dgm:t>
        <a:bodyPr/>
        <a:lstStyle/>
        <a:p>
          <a:endParaRPr lang="en-US"/>
        </a:p>
      </dgm:t>
    </dgm:pt>
    <dgm:pt modelId="{1F55C762-7358-4789-9FD1-315FE9EE2D5B}">
      <dgm:prSet/>
      <dgm:spPr/>
      <dgm:t>
        <a:bodyPr/>
        <a:lstStyle/>
        <a:p>
          <a:r>
            <a:rPr lang="pt-BR" b="0" dirty="0"/>
            <a:t>Mais organização, transparência e inclusão nos torneios</a:t>
          </a:r>
          <a:endParaRPr lang="en-US" dirty="0"/>
        </a:p>
      </dgm:t>
    </dgm:pt>
    <dgm:pt modelId="{69619920-E2F4-46B7-A74C-5787E83DA520}" type="parTrans" cxnId="{17AFFC90-A8C1-45DE-A558-0C96C716A768}">
      <dgm:prSet/>
      <dgm:spPr/>
      <dgm:t>
        <a:bodyPr/>
        <a:lstStyle/>
        <a:p>
          <a:endParaRPr lang="en-US"/>
        </a:p>
      </dgm:t>
    </dgm:pt>
    <dgm:pt modelId="{D15A8CB2-CB09-418F-B8CE-398BB5DCA2AF}" type="sibTrans" cxnId="{17AFFC90-A8C1-45DE-A558-0C96C716A768}">
      <dgm:prSet/>
      <dgm:spPr/>
      <dgm:t>
        <a:bodyPr/>
        <a:lstStyle/>
        <a:p>
          <a:endParaRPr lang="en-US"/>
        </a:p>
      </dgm:t>
    </dgm:pt>
    <dgm:pt modelId="{8BE9FE4E-0064-40DF-AC60-308644264873}">
      <dgm:prSet/>
      <dgm:spPr/>
      <dgm:t>
        <a:bodyPr/>
        <a:lstStyle/>
        <a:p>
          <a:r>
            <a:rPr lang="pt-BR" b="0" dirty="0"/>
            <a:t>Fortalecimento da formação prática dos estudantes pela aplicação de conhecimento em </a:t>
          </a:r>
          <a:r>
            <a:rPr lang="pt-BR" dirty="0"/>
            <a:t>um problema real.</a:t>
          </a:r>
          <a:endParaRPr lang="en-US" dirty="0"/>
        </a:p>
      </dgm:t>
    </dgm:pt>
    <dgm:pt modelId="{4C821105-BF93-401F-AE9D-91D553D410B5}" type="parTrans" cxnId="{306C0291-CDEE-413C-B862-F037C5912D1F}">
      <dgm:prSet/>
      <dgm:spPr/>
      <dgm:t>
        <a:bodyPr/>
        <a:lstStyle/>
        <a:p>
          <a:endParaRPr lang="en-US"/>
        </a:p>
      </dgm:t>
    </dgm:pt>
    <dgm:pt modelId="{23174301-533B-439D-B88F-99758DD9B5C7}" type="sibTrans" cxnId="{306C0291-CDEE-413C-B862-F037C5912D1F}">
      <dgm:prSet/>
      <dgm:spPr/>
      <dgm:t>
        <a:bodyPr/>
        <a:lstStyle/>
        <a:p>
          <a:endParaRPr lang="en-US"/>
        </a:p>
      </dgm:t>
    </dgm:pt>
    <dgm:pt modelId="{AED72713-9B63-4038-BB7F-4B0E7999B10B}" type="pres">
      <dgm:prSet presAssocID="{2A42381F-4D8C-4452-946D-BB6D32F65644}" presName="linear" presStyleCnt="0">
        <dgm:presLayoutVars>
          <dgm:animLvl val="lvl"/>
          <dgm:resizeHandles val="exact"/>
        </dgm:presLayoutVars>
      </dgm:prSet>
      <dgm:spPr/>
    </dgm:pt>
    <dgm:pt modelId="{82CA1F40-A0CE-4214-8522-E3EA4A2A4870}" type="pres">
      <dgm:prSet presAssocID="{C898FC59-850B-4D17-9854-D62917878C5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6AAF6DD-CBD5-4B51-B30F-D6BF11983C62}" type="pres">
      <dgm:prSet presAssocID="{668FBFE9-6088-4C42-AA46-07709C6258F4}" presName="spacer" presStyleCnt="0"/>
      <dgm:spPr/>
    </dgm:pt>
    <dgm:pt modelId="{9793B634-56D6-43D1-B3B1-FD938D01BA29}" type="pres">
      <dgm:prSet presAssocID="{1F55C762-7358-4789-9FD1-315FE9EE2D5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DFC573-8C77-476A-AC09-F90A28BE14C2}" type="pres">
      <dgm:prSet presAssocID="{D15A8CB2-CB09-418F-B8CE-398BB5DCA2AF}" presName="spacer" presStyleCnt="0"/>
      <dgm:spPr/>
    </dgm:pt>
    <dgm:pt modelId="{D81A386C-BDA3-4AE9-9381-41AEDD9720B3}" type="pres">
      <dgm:prSet presAssocID="{8BE9FE4E-0064-40DF-AC60-30864426487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7AFFC90-A8C1-45DE-A558-0C96C716A768}" srcId="{2A42381F-4D8C-4452-946D-BB6D32F65644}" destId="{1F55C762-7358-4789-9FD1-315FE9EE2D5B}" srcOrd="1" destOrd="0" parTransId="{69619920-E2F4-46B7-A74C-5787E83DA520}" sibTransId="{D15A8CB2-CB09-418F-B8CE-398BB5DCA2AF}"/>
    <dgm:cxn modelId="{306C0291-CDEE-413C-B862-F037C5912D1F}" srcId="{2A42381F-4D8C-4452-946D-BB6D32F65644}" destId="{8BE9FE4E-0064-40DF-AC60-308644264873}" srcOrd="2" destOrd="0" parTransId="{4C821105-BF93-401F-AE9D-91D553D410B5}" sibTransId="{23174301-533B-439D-B88F-99758DD9B5C7}"/>
    <dgm:cxn modelId="{3E0BE096-DE84-4EAD-9E9D-779201F715AD}" srcId="{2A42381F-4D8C-4452-946D-BB6D32F65644}" destId="{C898FC59-850B-4D17-9854-D62917878C57}" srcOrd="0" destOrd="0" parTransId="{A5414DA9-EE95-46EF-8805-077CB82BA245}" sibTransId="{668FBFE9-6088-4C42-AA46-07709C6258F4}"/>
    <dgm:cxn modelId="{BDA7D3AC-8736-482B-BD76-FDB531335BB8}" type="presOf" srcId="{2A42381F-4D8C-4452-946D-BB6D32F65644}" destId="{AED72713-9B63-4038-BB7F-4B0E7999B10B}" srcOrd="0" destOrd="0" presId="urn:microsoft.com/office/officeart/2005/8/layout/vList2"/>
    <dgm:cxn modelId="{0649C2AD-BD38-45DC-802A-5452C658EE0C}" type="presOf" srcId="{8BE9FE4E-0064-40DF-AC60-308644264873}" destId="{D81A386C-BDA3-4AE9-9381-41AEDD9720B3}" srcOrd="0" destOrd="0" presId="urn:microsoft.com/office/officeart/2005/8/layout/vList2"/>
    <dgm:cxn modelId="{893BE4E6-3394-4830-92C0-950FAD2FBDB6}" type="presOf" srcId="{1F55C762-7358-4789-9FD1-315FE9EE2D5B}" destId="{9793B634-56D6-43D1-B3B1-FD938D01BA29}" srcOrd="0" destOrd="0" presId="urn:microsoft.com/office/officeart/2005/8/layout/vList2"/>
    <dgm:cxn modelId="{7E3B34F6-4754-4DA0-B407-731D3665CF10}" type="presOf" srcId="{C898FC59-850B-4D17-9854-D62917878C57}" destId="{82CA1F40-A0CE-4214-8522-E3EA4A2A4870}" srcOrd="0" destOrd="0" presId="urn:microsoft.com/office/officeart/2005/8/layout/vList2"/>
    <dgm:cxn modelId="{5F91997A-7A72-4F5E-8402-01F8F4ADE824}" type="presParOf" srcId="{AED72713-9B63-4038-BB7F-4B0E7999B10B}" destId="{82CA1F40-A0CE-4214-8522-E3EA4A2A4870}" srcOrd="0" destOrd="0" presId="urn:microsoft.com/office/officeart/2005/8/layout/vList2"/>
    <dgm:cxn modelId="{882DC7F8-BB2F-43FE-9AC1-866BE6D30108}" type="presParOf" srcId="{AED72713-9B63-4038-BB7F-4B0E7999B10B}" destId="{D6AAF6DD-CBD5-4B51-B30F-D6BF11983C62}" srcOrd="1" destOrd="0" presId="urn:microsoft.com/office/officeart/2005/8/layout/vList2"/>
    <dgm:cxn modelId="{541B44BB-B25D-4E88-A9BB-6758E09DA30A}" type="presParOf" srcId="{AED72713-9B63-4038-BB7F-4B0E7999B10B}" destId="{9793B634-56D6-43D1-B3B1-FD938D01BA29}" srcOrd="2" destOrd="0" presId="urn:microsoft.com/office/officeart/2005/8/layout/vList2"/>
    <dgm:cxn modelId="{274D0184-7ACB-42E8-8235-3E5D513DC920}" type="presParOf" srcId="{AED72713-9B63-4038-BB7F-4B0E7999B10B}" destId="{10DFC573-8C77-476A-AC09-F90A28BE14C2}" srcOrd="3" destOrd="0" presId="urn:microsoft.com/office/officeart/2005/8/layout/vList2"/>
    <dgm:cxn modelId="{BD9F6E28-DDEA-4343-9BFB-548EC0550C13}" type="presParOf" srcId="{AED72713-9B63-4038-BB7F-4B0E7999B10B}" destId="{D81A386C-BDA3-4AE9-9381-41AEDD9720B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4C047B-7F93-4749-A272-E785E503D8E6}">
      <dsp:nvSpPr>
        <dsp:cNvPr id="0" name=""/>
        <dsp:cNvSpPr/>
      </dsp:nvSpPr>
      <dsp:spPr>
        <a:xfrm>
          <a:off x="15100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0C362-ED76-40D3-846A-891F1A13136B}">
      <dsp:nvSpPr>
        <dsp:cNvPr id="0" name=""/>
        <dsp:cNvSpPr/>
      </dsp:nvSpPr>
      <dsp:spPr>
        <a:xfrm>
          <a:off x="43155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D10CB-5A96-4002-9300-CB5CE32BA9F3}">
      <dsp:nvSpPr>
        <dsp:cNvPr id="0" name=""/>
        <dsp:cNvSpPr/>
      </dsp:nvSpPr>
      <dsp:spPr>
        <a:xfrm>
          <a:off x="177319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 dirty="0"/>
            <a:t>Jogadores e organizadores de </a:t>
          </a:r>
          <a:r>
            <a:rPr lang="pt-BR" sz="1900" i="1" kern="1200" dirty="0"/>
            <a:t>Magic: The Gathering</a:t>
          </a:r>
          <a:endParaRPr lang="en-US" sz="1900" i="1" kern="1200" dirty="0"/>
        </a:p>
      </dsp:txBody>
      <dsp:txXfrm>
        <a:off x="1773192" y="469890"/>
        <a:ext cx="3148942" cy="1335915"/>
      </dsp:txXfrm>
    </dsp:sp>
    <dsp:sp modelId="{52AF1612-F7D4-4D16-B0F7-B728E31FA8C0}">
      <dsp:nvSpPr>
        <dsp:cNvPr id="0" name=""/>
        <dsp:cNvSpPr/>
      </dsp:nvSpPr>
      <dsp:spPr>
        <a:xfrm>
          <a:off x="5470814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9BE14-362D-4F1B-9576-F5875F0C327A}">
      <dsp:nvSpPr>
        <dsp:cNvPr id="0" name=""/>
        <dsp:cNvSpPr/>
      </dsp:nvSpPr>
      <dsp:spPr>
        <a:xfrm>
          <a:off x="5751356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BED4F-B385-4A56-8172-49119B216F17}">
      <dsp:nvSpPr>
        <dsp:cNvPr id="0" name=""/>
        <dsp:cNvSpPr/>
      </dsp:nvSpPr>
      <dsp:spPr>
        <a:xfrm>
          <a:off x="6970345" y="469890"/>
          <a:ext cx="3394245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Participantes de diferentes idades e perfis &gt; torneios que promovem convivência, aprendizado e competição saudável</a:t>
          </a:r>
          <a:endParaRPr lang="en-US" sz="1900" kern="1200"/>
        </a:p>
      </dsp:txBody>
      <dsp:txXfrm>
        <a:off x="6970345" y="469890"/>
        <a:ext cx="3394245" cy="1335915"/>
      </dsp:txXfrm>
    </dsp:sp>
    <dsp:sp modelId="{9D949B8E-B929-45BA-9197-9A84B6C4708A}">
      <dsp:nvSpPr>
        <dsp:cNvPr id="0" name=""/>
        <dsp:cNvSpPr/>
      </dsp:nvSpPr>
      <dsp:spPr>
        <a:xfrm>
          <a:off x="15100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C0ACF2-D469-4B49-B7CE-F2EE518711B8}">
      <dsp:nvSpPr>
        <dsp:cNvPr id="0" name=""/>
        <dsp:cNvSpPr/>
      </dsp:nvSpPr>
      <dsp:spPr>
        <a:xfrm>
          <a:off x="43155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E6D6F-DFD1-40A6-B18F-13092982BD93}">
      <dsp:nvSpPr>
        <dsp:cNvPr id="0" name=""/>
        <dsp:cNvSpPr/>
      </dsp:nvSpPr>
      <dsp:spPr>
        <a:xfrm>
          <a:off x="177319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Situação atual &gt; torneios 2v2 organizados manualmente, com apoio parcial do Companion</a:t>
          </a:r>
          <a:endParaRPr lang="en-US" sz="1900" kern="1200"/>
        </a:p>
      </dsp:txBody>
      <dsp:txXfrm>
        <a:off x="1773192" y="2545532"/>
        <a:ext cx="3148942" cy="1335915"/>
      </dsp:txXfrm>
    </dsp:sp>
    <dsp:sp modelId="{8AF6C283-27F3-41DA-9605-052A16A02560}">
      <dsp:nvSpPr>
        <dsp:cNvPr id="0" name=""/>
        <dsp:cNvSpPr/>
      </dsp:nvSpPr>
      <dsp:spPr>
        <a:xfrm>
          <a:off x="5470814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990DD-01FE-4613-87AF-3AAB06DFE846}">
      <dsp:nvSpPr>
        <dsp:cNvPr id="0" name=""/>
        <dsp:cNvSpPr/>
      </dsp:nvSpPr>
      <dsp:spPr>
        <a:xfrm>
          <a:off x="5751356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90F75-92A8-4C73-AD7A-9C04EFBD6755}">
      <dsp:nvSpPr>
        <dsp:cNvPr id="0" name=""/>
        <dsp:cNvSpPr/>
      </dsp:nvSpPr>
      <dsp:spPr>
        <a:xfrm>
          <a:off x="7092996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Problema &gt; inscrições, formações de duplas e registro de resultados feitos de forma improvisada, sujeitos a erros e atrasos</a:t>
          </a:r>
          <a:endParaRPr lang="en-US" sz="1900" kern="1200"/>
        </a:p>
      </dsp:txBody>
      <dsp:txXfrm>
        <a:off x="7092996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A1F40-A0CE-4214-8522-E3EA4A2A4870}">
      <dsp:nvSpPr>
        <dsp:cNvPr id="0" name=""/>
        <dsp:cNvSpPr/>
      </dsp:nvSpPr>
      <dsp:spPr>
        <a:xfrm>
          <a:off x="0" y="166009"/>
          <a:ext cx="6666833" cy="16497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O projeto atende a uma demanda concreta da comunidade </a:t>
          </a:r>
          <a:r>
            <a:rPr lang="pt-BR" sz="3000" i="1" kern="1200" dirty="0"/>
            <a:t>Magic: The Gathering</a:t>
          </a:r>
          <a:endParaRPr lang="en-US" sz="3000" i="1" kern="1200" dirty="0"/>
        </a:p>
      </dsp:txBody>
      <dsp:txXfrm>
        <a:off x="80532" y="246541"/>
        <a:ext cx="6505769" cy="1488636"/>
      </dsp:txXfrm>
    </dsp:sp>
    <dsp:sp modelId="{9793B634-56D6-43D1-B3B1-FD938D01BA29}">
      <dsp:nvSpPr>
        <dsp:cNvPr id="0" name=""/>
        <dsp:cNvSpPr/>
      </dsp:nvSpPr>
      <dsp:spPr>
        <a:xfrm>
          <a:off x="0" y="1902109"/>
          <a:ext cx="6666833" cy="16497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272799"/>
                <a:satOff val="-28446"/>
                <a:lumOff val="1911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272799"/>
                <a:satOff val="-28446"/>
                <a:lumOff val="1911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272799"/>
                <a:satOff val="-28446"/>
                <a:lumOff val="1911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/>
            <a:t>Mais organização, transparência e inclusão nos torneios</a:t>
          </a:r>
          <a:endParaRPr lang="en-US" sz="3000" kern="1200" dirty="0"/>
        </a:p>
      </dsp:txBody>
      <dsp:txXfrm>
        <a:off x="80532" y="1982641"/>
        <a:ext cx="6505769" cy="1488636"/>
      </dsp:txXfrm>
    </dsp:sp>
    <dsp:sp modelId="{D81A386C-BDA3-4AE9-9381-41AEDD9720B3}">
      <dsp:nvSpPr>
        <dsp:cNvPr id="0" name=""/>
        <dsp:cNvSpPr/>
      </dsp:nvSpPr>
      <dsp:spPr>
        <a:xfrm>
          <a:off x="0" y="3638210"/>
          <a:ext cx="6666833" cy="1649700"/>
        </a:xfrm>
        <a:prstGeom prst="roundRect">
          <a:avLst/>
        </a:prstGeom>
        <a:gradFill rotWithShape="0">
          <a:gsLst>
            <a:gs pos="0">
              <a:schemeClr val="accent1">
                <a:shade val="80000"/>
                <a:hueOff val="545598"/>
                <a:satOff val="-56892"/>
                <a:lumOff val="382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shade val="80000"/>
                <a:hueOff val="545598"/>
                <a:satOff val="-56892"/>
                <a:lumOff val="382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shade val="80000"/>
                <a:hueOff val="545598"/>
                <a:satOff val="-56892"/>
                <a:lumOff val="382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b="0" kern="1200" dirty="0"/>
            <a:t>Fortalecimento da formação prática dos estudantes pela aplicação de conhecimento em </a:t>
          </a:r>
          <a:r>
            <a:rPr lang="pt-BR" sz="3000" kern="1200" dirty="0"/>
            <a:t>um problema real.</a:t>
          </a:r>
          <a:endParaRPr lang="en-US" sz="3000" kern="1200" dirty="0"/>
        </a:p>
      </dsp:txBody>
      <dsp:txXfrm>
        <a:off x="80532" y="3718742"/>
        <a:ext cx="6505769" cy="1488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9E4B-5B1A-4B2B-ADE4-99D8BAA592A7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9C9B4-6FDC-4B02-9B7F-2C6411663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2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DAA51-8542-FF16-AA8E-29DA16E484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D87A-BDB2-F25B-0922-7C58BBBDB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659A-5622-31EF-F656-3E79099E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42A1E-61B4-3F85-D154-47837530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9CE6E-144A-9ED6-712F-27157448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27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6B5DC-CB5A-E39B-0D9A-64AC66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168A1-D308-3B97-27CD-0BE133FD7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63C97-6F76-E5CD-F932-AE66C002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7C08-3F21-0500-CA5E-9F7F1313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BBB0-F2E2-51FA-C801-FD2BB5C7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30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4B5C7-F91C-1F2E-B402-1EF77DEFA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05E22-D639-61EA-4645-C6EE02FC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DE725-4170-24D2-9B9B-6A15FCED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3F75F-EF4F-1D7A-F371-158425E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0712-D200-D57C-1202-76E61E9B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57053-81C8-F7C5-C568-A1A108CB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A403-22CB-F42C-4CD0-D94D240C1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9831-175C-C5C1-E779-4570C74C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296FE-4DB4-BACB-0E7B-0FEAC1FE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6D323-FE79-A16D-5EB0-729197C6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4343-5D4B-6CCB-00FE-8D4F8BD1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63528-6636-B996-93F0-A7329F2D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EB95-A917-D8ED-0314-ED1FB7FF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E2D6-7E29-851F-0999-81F80138A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5100-C196-CF3F-5CDE-E5833159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0365-D239-E2E0-7BBE-31189B2F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13D6-C242-66CD-4F44-6D55C7585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5604AB-0242-7997-0F07-3EEB00C10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236B-81F8-5B06-1959-F1D9F11A9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48BD3-549B-1B8F-732A-F9E9DCC7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01A2-8909-0E23-2A9D-1A47AE44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2682-685C-9002-5DFB-2633615A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AB6A2-4FF7-CEE0-9B19-8E012AE9F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2A737-FE6D-040C-638A-8F1EF8954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BA97A-06EB-BF12-94FF-B68E1C247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F95A4-F945-E04F-FE2F-8C1BA0208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27002-EBB4-89D8-7CEF-A29988D7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5FADD-C85D-4F91-9B97-ED1EF225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E18AA-FACE-84EA-88F2-73140B11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2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67FA-0942-1E53-75F0-4F3313AFA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55787-9173-EF18-43E3-8A25B28E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F0A51-A9FF-5B70-AA7A-7AAC5CC8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A6278-AADB-C791-2A23-B0E2672E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59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7DC49-1B15-8F9D-D866-E9166FC4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5A5F4-7590-DA07-435D-8023EABE6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9EA76-A2BC-4ED9-A564-FEFC3C27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954A-42F6-2B9E-FAC5-952B9191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0D66-8024-C667-E490-6136C58B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7B5DC-FC01-279A-873E-B9E5B0884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84C38-D240-08CC-F4F5-377E8037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946C5-D190-7EE9-77C1-DBC2C594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68BD-9657-A49F-4FF2-BC0C8A14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8597-6D8C-A3FE-7481-5DC216A71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E537D-112F-226E-F572-C3B7B4948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DD86E-53D9-001C-AC8D-2EEBB2004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C02ED-299D-C075-F3CF-228595CF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C9783-73C0-7DCE-D299-27C5390F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84662-8F05-DC52-9DF6-2B941AB6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6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AE2CB-C5FB-D996-7B9B-2023F93D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750A0-CEFF-48EC-EB69-86569124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50523-07F6-9739-9E66-985E4D366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65EFD-6E2C-440C-B916-E2C97DE92334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8EAF8-CBD8-47BF-5DF6-55C17E86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D12AD-E231-9932-FAB0-16CA65E77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E0599-F1E1-47FF-AA6A-D6EF65DFBF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3E4195-6D97-4B83-C0FE-7EA950E02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998" y="2813423"/>
            <a:ext cx="4789796" cy="123115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Commander 150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Magic: The Gathering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B4161-062D-D434-4298-A72872812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6712" y="737538"/>
            <a:ext cx="6272784" cy="545799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PUC Minas - </a:t>
            </a:r>
            <a:r>
              <a:rPr lang="en-US" dirty="0" err="1"/>
              <a:t>Análise</a:t>
            </a:r>
            <a:r>
              <a:rPr lang="en-US" dirty="0"/>
              <a:t> e </a:t>
            </a:r>
            <a:r>
              <a:rPr lang="en-US" dirty="0" err="1"/>
              <a:t>Desenvolvimento</a:t>
            </a:r>
            <a:r>
              <a:rPr lang="en-US" dirty="0"/>
              <a:t> de Sistemas</a:t>
            </a:r>
          </a:p>
          <a:p>
            <a:r>
              <a:rPr lang="en-US" dirty="0" err="1"/>
              <a:t>Eixo</a:t>
            </a:r>
            <a:r>
              <a:rPr lang="en-US" dirty="0"/>
              <a:t> 5 - </a:t>
            </a:r>
            <a:r>
              <a:rPr lang="en-US" dirty="0" err="1"/>
              <a:t>Projeto</a:t>
            </a:r>
            <a:r>
              <a:rPr lang="en-US" dirty="0"/>
              <a:t>: </a:t>
            </a:r>
            <a:r>
              <a:rPr lang="en-US" dirty="0" err="1"/>
              <a:t>Desenvolvimento</a:t>
            </a:r>
            <a:r>
              <a:rPr lang="en-US" dirty="0"/>
              <a:t> de um Sistema </a:t>
            </a:r>
            <a:r>
              <a:rPr lang="en-US" dirty="0" err="1"/>
              <a:t>Sociotécnico</a:t>
            </a:r>
            <a:r>
              <a:rPr lang="en-US" dirty="0"/>
              <a:t> </a:t>
            </a:r>
            <a:r>
              <a:rPr lang="en-US" dirty="0" err="1"/>
              <a:t>Inovador</a:t>
            </a:r>
            <a:r>
              <a:rPr lang="en-US" dirty="0"/>
              <a:t> - </a:t>
            </a:r>
            <a:r>
              <a:rPr lang="en-US" dirty="0" err="1"/>
              <a:t>Turma</a:t>
            </a:r>
            <a:r>
              <a:rPr lang="en-US" dirty="0"/>
              <a:t> 03 2025/2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Gabriela Franklin Sá de Moura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Guilherme Pena Matsumura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Lucas Campos de Abreu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Rafael Costa Souza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Willams Andrade Lima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r"/>
            <a:r>
              <a:rPr lang="en-US" sz="2000" dirty="0"/>
              <a:t>Orientação: Prof. José Wilson da Costa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5123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41AB0-6107-0822-F5F1-661903C94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3600"/>
              <a:t>DESCRIÇÃO DO CLIENTE</a:t>
            </a:r>
            <a:br>
              <a:rPr lang="en-US" sz="3600"/>
            </a:br>
            <a:r>
              <a:rPr lang="en-US" sz="3600" i="1"/>
              <a:t>Commander 150</a:t>
            </a:r>
            <a:endParaRPr lang="en-US" sz="3600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0D3A16F0-4DF1-9EED-5D64-2FF12157D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5884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919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53A0-4E9E-6616-5F64-4B6188F6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3E8A7-3620-7CB2-D7EB-0C072270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26607A-1D4F-6DAC-61A2-32123F5F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4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3" name="Rectangle 207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6" name="Rectangle 20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7" name="Freeform: Shape 207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03F7C-BADA-9A84-DA7E-564BAF45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6441"/>
            <a:ext cx="4037817" cy="18255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CAOS DE USO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Commander 150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A0073F-8461-6813-7A2F-BBB1ACE9C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4" b="2"/>
          <a:stretch>
            <a:fillRect/>
          </a:stretch>
        </p:blipFill>
        <p:spPr bwMode="auto">
          <a:xfrm>
            <a:off x="4317285" y="362605"/>
            <a:ext cx="7592199" cy="6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35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78174-2ECD-283F-F6FC-2C8967CE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34" y="2829118"/>
            <a:ext cx="3701743" cy="1199755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PROPOSTA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i="1" dirty="0">
                <a:solidFill>
                  <a:srgbClr val="FFFFFF"/>
                </a:solidFill>
              </a:rPr>
              <a:t>Commander 150</a:t>
            </a:r>
            <a:endParaRPr 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E93FA3E-F6CA-B7FB-06E4-F797B406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69687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6478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AFE8227-C443-417B-BA91-520EB1EF4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9D9F3ED-AFD3-7323-0487-E5D742DBF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5" r="20901" b="-1"/>
          <a:stretch>
            <a:fillRect/>
          </a:stretch>
        </p:blipFill>
        <p:spPr bwMode="auto">
          <a:xfrm>
            <a:off x="20" y="431"/>
            <a:ext cx="8115280" cy="640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E5ADF-4650-AF91-28A8-8348070DF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09" y="6212204"/>
            <a:ext cx="4349495" cy="3771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</a:rPr>
              <a:t>Créditos</a:t>
            </a:r>
            <a:r>
              <a:rPr lang="en-US" sz="2000" dirty="0">
                <a:solidFill>
                  <a:schemeClr val="bg1"/>
                </a:solidFill>
              </a:rPr>
              <a:t> da </a:t>
            </a:r>
            <a:r>
              <a:rPr lang="en-US" sz="2000" dirty="0" err="1">
                <a:solidFill>
                  <a:schemeClr val="bg1"/>
                </a:solidFill>
              </a:rPr>
              <a:t>imagem</a:t>
            </a:r>
            <a:r>
              <a:rPr lang="en-US" sz="2000" dirty="0">
                <a:solidFill>
                  <a:schemeClr val="bg1"/>
                </a:solidFill>
              </a:rPr>
              <a:t>: stock.adobe.com/</a:t>
            </a:r>
            <a:r>
              <a:rPr lang="en-US" sz="2000" dirty="0" err="1">
                <a:solidFill>
                  <a:schemeClr val="bg1"/>
                </a:solidFill>
              </a:rPr>
              <a:t>wachiwit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5720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408742"/>
            <a:ext cx="8115300" cy="449258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CF397C-F96D-B86C-5325-A37CAB4362F5}"/>
              </a:ext>
            </a:extLst>
          </p:cNvPr>
          <p:cNvSpPr txBox="1">
            <a:spLocks/>
          </p:cNvSpPr>
          <p:nvPr/>
        </p:nvSpPr>
        <p:spPr>
          <a:xfrm>
            <a:off x="7671571" y="2545010"/>
            <a:ext cx="4520429" cy="11221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/>
              <a:t>Commander 150</a:t>
            </a:r>
            <a:br>
              <a:rPr lang="en-US" sz="3600" dirty="0"/>
            </a:br>
            <a:r>
              <a:rPr lang="en-US" sz="3600" i="1" dirty="0"/>
              <a:t>Magic: The Gathering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2250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186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Commander 150 Magic: The Gathering</vt:lpstr>
      <vt:lpstr>DESCRIÇÃO DO CLIENTE Commander 150</vt:lpstr>
      <vt:lpstr>PowerPoint Presentation</vt:lpstr>
      <vt:lpstr>DIAGRAMA DE CAOS DE USO Commander 150</vt:lpstr>
      <vt:lpstr>PROPOSTA Commander 150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Willams Lima</dc:creator>
  <cp:lastModifiedBy>Willams Lima</cp:lastModifiedBy>
  <cp:revision>1</cp:revision>
  <dcterms:created xsi:type="dcterms:W3CDTF">2025-08-31T12:19:27Z</dcterms:created>
  <dcterms:modified xsi:type="dcterms:W3CDTF">2025-08-31T13:07:52Z</dcterms:modified>
</cp:coreProperties>
</file>