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2AC05C-FC8E-407B-BB16-4F43343150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ED8D7C2-3251-4823-96F9-1C33483A36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740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C05C-FC8E-407B-BB16-4F43343150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D7C2-3251-4823-96F9-1C33483A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C05C-FC8E-407B-BB16-4F43343150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D7C2-3251-4823-96F9-1C33483A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1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C05C-FC8E-407B-BB16-4F43343150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D7C2-3251-4823-96F9-1C33483A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C05C-FC8E-407B-BB16-4F43343150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D7C2-3251-4823-96F9-1C33483A36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C05C-FC8E-407B-BB16-4F43343150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D7C2-3251-4823-96F9-1C33483A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C05C-FC8E-407B-BB16-4F43343150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D7C2-3251-4823-96F9-1C33483A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C05C-FC8E-407B-BB16-4F43343150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D7C2-3251-4823-96F9-1C33483A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C05C-FC8E-407B-BB16-4F43343150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D7C2-3251-4823-96F9-1C33483A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1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C05C-FC8E-407B-BB16-4F43343150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D7C2-3251-4823-96F9-1C33483A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C05C-FC8E-407B-BB16-4F43343150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D7C2-3251-4823-96F9-1C33483A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22AC05C-FC8E-407B-BB16-4F43343150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ED8D7C2-3251-4823-96F9-1C33483A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3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C49C-9A1F-4A52-8E4B-2FC78A3C4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129" y="567267"/>
            <a:ext cx="8991261" cy="3640667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Apresentação</a:t>
            </a:r>
            <a:br>
              <a:rPr lang="pt-BR" sz="6000" dirty="0"/>
            </a:br>
            <a:r>
              <a:rPr lang="pt-BR" sz="6000" dirty="0"/>
              <a:t>de</a:t>
            </a:r>
            <a:br>
              <a:rPr lang="pt-BR" sz="6000" dirty="0"/>
            </a:br>
            <a:r>
              <a:rPr lang="pt-BR" sz="6000" dirty="0"/>
              <a:t>Soluções Seguras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63A24-AE4D-4FEE-A814-52681896F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Emanuel Mello de Oliveira</a:t>
            </a:r>
          </a:p>
          <a:p>
            <a:r>
              <a:rPr lang="en-US" sz="1400" dirty="0"/>
              <a:t>Gustavo Henrique Siqueira Viana</a:t>
            </a:r>
          </a:p>
          <a:p>
            <a:r>
              <a:rPr lang="en-US" sz="1400" dirty="0"/>
              <a:t>Lucas Domingos da Silva</a:t>
            </a:r>
          </a:p>
          <a:p>
            <a:r>
              <a:rPr lang="en-US" sz="1400" dirty="0"/>
              <a:t>Marco Vinnycius Menezes Vieira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A63EF-5EC8-4AA0-9BA3-64570691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54" y="91098"/>
            <a:ext cx="1437813" cy="122076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50727-846C-4931-ADCC-95CF43559B63}"/>
              </a:ext>
            </a:extLst>
          </p:cNvPr>
          <p:cNvSpPr txBox="1"/>
          <p:nvPr/>
        </p:nvSpPr>
        <p:spPr>
          <a:xfrm>
            <a:off x="5585691" y="6492240"/>
            <a:ext cx="1020618" cy="274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pc="10" dirty="0"/>
              <a:t>GRUPO</a:t>
            </a:r>
            <a:r>
              <a:rPr lang="pt-BR" sz="1200" dirty="0"/>
              <a:t> </a:t>
            </a:r>
            <a:r>
              <a:rPr lang="pt-BR" sz="1200" spc="10" dirty="0"/>
              <a:t>04</a:t>
            </a:r>
            <a:endParaRPr lang="en-US" sz="1200" spc="10" dirty="0"/>
          </a:p>
        </p:txBody>
      </p:sp>
    </p:spTree>
    <p:extLst>
      <p:ext uri="{BB962C8B-B14F-4D97-AF65-F5344CB8AC3E}">
        <p14:creationId xmlns:p14="http://schemas.microsoft.com/office/powerpoint/2010/main" val="398486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883C-68E8-4504-88E8-41F80AC4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C6DB-736A-4D4D-886D-175278D11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8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r>
              <a:rPr lang="pt-BR" dirty="0"/>
              <a:t>Apresentação da empresa.</a:t>
            </a:r>
          </a:p>
          <a:p>
            <a:endParaRPr lang="pt-BR" dirty="0">
              <a:latin typeface="Aptos"/>
              <a:cs typeface="Times New Roman" panose="02020603050405020304" pitchFamily="18" charset="0"/>
            </a:endParaRPr>
          </a:p>
          <a:p>
            <a:r>
              <a:rPr lang="en-US" dirty="0"/>
              <a:t>Estrutura Organizacional.</a:t>
            </a:r>
          </a:p>
          <a:p>
            <a:endParaRPr lang="en-US" dirty="0"/>
          </a:p>
          <a:p>
            <a:r>
              <a:rPr lang="pt-BR" dirty="0"/>
              <a:t>Missão.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23358-1CCA-4CAA-901B-AEA4CB61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425" y="3829050"/>
            <a:ext cx="20383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8C6B-9FD8-474F-8C17-514CEFEA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E319E-C305-480C-9315-DCA6BBA9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Ameaças</a:t>
            </a:r>
            <a:r>
              <a:rPr lang="en-US" dirty="0"/>
              <a:t> </a:t>
            </a:r>
            <a:r>
              <a:rPr lang="en-US" dirty="0" err="1"/>
              <a:t>cibernéticas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Vazamento</a:t>
            </a:r>
            <a:r>
              <a:rPr lang="en-US" dirty="0"/>
              <a:t> de dados </a:t>
            </a:r>
            <a:r>
              <a:rPr lang="en-US" dirty="0" err="1"/>
              <a:t>sensíveis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Conformidade</a:t>
            </a:r>
            <a:r>
              <a:rPr lang="en-US" dirty="0"/>
              <a:t> legal.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A39DC-6E6C-4D2B-A3B4-F8B26D80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661" y="3829050"/>
            <a:ext cx="20383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8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0A02-91EA-4972-BD2D-E18A9385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B840-1E5B-47CB-A4AC-4519A02ED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Identificar e compreender vulnerabilidades.</a:t>
            </a:r>
          </a:p>
          <a:p>
            <a:endParaRPr lang="pt-BR" dirty="0"/>
          </a:p>
          <a:p>
            <a:r>
              <a:rPr lang="en-US" dirty="0"/>
              <a:t>Propor soluções específicas.</a:t>
            </a:r>
          </a:p>
          <a:p>
            <a:endParaRPr lang="en-US" dirty="0"/>
          </a:p>
          <a:p>
            <a:r>
              <a:rPr lang="en-US" dirty="0"/>
              <a:t>Implementar ações práticas.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9A181-FB1D-4783-A040-DDCA94DA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661" y="3829050"/>
            <a:ext cx="20383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8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C623-7D14-4A29-99C3-B1826861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0FD3-7331-476C-89A3-5A27CC53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en-US" dirty="0" err="1"/>
              <a:t>Mitigação</a:t>
            </a:r>
            <a:r>
              <a:rPr lang="en-US" dirty="0"/>
              <a:t> de </a:t>
            </a:r>
            <a:r>
              <a:rPr lang="en-US" dirty="0" err="1"/>
              <a:t>riscos</a:t>
            </a:r>
            <a:r>
              <a:rPr lang="en-US" dirty="0"/>
              <a:t> </a:t>
            </a:r>
            <a:r>
              <a:rPr lang="en-US" dirty="0" err="1"/>
              <a:t>cibernéticos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Conformidade</a:t>
            </a:r>
            <a:r>
              <a:rPr lang="en-US" dirty="0"/>
              <a:t> </a:t>
            </a:r>
            <a:r>
              <a:rPr lang="en-US" dirty="0" err="1"/>
              <a:t>regulatória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Fortalecimento</a:t>
            </a:r>
            <a:r>
              <a:rPr lang="en-US" dirty="0"/>
              <a:t> da </a:t>
            </a:r>
            <a:r>
              <a:rPr lang="en-US" dirty="0" err="1"/>
              <a:t>reputação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Eficiência</a:t>
            </a:r>
            <a:r>
              <a:rPr lang="en-US" dirty="0"/>
              <a:t> </a:t>
            </a:r>
            <a:r>
              <a:rPr lang="en-US" dirty="0" err="1"/>
              <a:t>operacional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91021-210B-4E12-84E9-D99CCD93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425" y="3829050"/>
            <a:ext cx="20383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4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AAA7-CC6C-49DC-B19C-75A0A09E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E9E2-B781-499D-9419-54F6E282F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85817"/>
            <a:ext cx="8595360" cy="43513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Etapa 1: </a:t>
            </a:r>
            <a:r>
              <a:rPr lang="en-US" dirty="0" err="1"/>
              <a:t>Levantamento</a:t>
            </a:r>
            <a:r>
              <a:rPr lang="en-US" dirty="0"/>
              <a:t> </a:t>
            </a:r>
            <a:r>
              <a:rPr lang="en-US" dirty="0" err="1"/>
              <a:t>Inicial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Levantamento</a:t>
            </a:r>
            <a:r>
              <a:rPr lang="en-US" dirty="0"/>
              <a:t> dos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Identificação</a:t>
            </a:r>
            <a:r>
              <a:rPr lang="en-US" dirty="0"/>
              <a:t> das </a:t>
            </a:r>
            <a:r>
              <a:rPr lang="en-US" dirty="0" err="1"/>
              <a:t>legislações</a:t>
            </a:r>
            <a:r>
              <a:rPr lang="en-US" dirty="0"/>
              <a:t> </a:t>
            </a:r>
            <a:r>
              <a:rPr lang="en-US" dirty="0" err="1"/>
              <a:t>aplicáveis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pt-BR" dirty="0"/>
              <a:t>Matriz de relacionamento: Leis x Processos.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698EE-D3B0-42D8-8775-2ADC9F28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661" y="3829050"/>
            <a:ext cx="20383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4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615C-B050-45F9-94D9-E7187131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1FA0-CE12-4C41-9807-55098159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47948"/>
            <a:ext cx="8595360" cy="480290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Etapa 2: </a:t>
            </a:r>
            <a:r>
              <a:rPr lang="en-US" dirty="0" err="1"/>
              <a:t>Diagnóstico</a:t>
            </a:r>
            <a:r>
              <a:rPr lang="en-US" dirty="0"/>
              <a:t> </a:t>
            </a:r>
            <a:r>
              <a:rPr lang="en-US" dirty="0" err="1"/>
              <a:t>Detalhado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Definição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de E-commerce.</a:t>
            </a:r>
          </a:p>
          <a:p>
            <a:endParaRPr lang="en-US" dirty="0"/>
          </a:p>
          <a:p>
            <a:r>
              <a:rPr lang="pt-BR" dirty="0"/>
              <a:t>Levantamento de itens de TI invisíveis.</a:t>
            </a:r>
          </a:p>
          <a:p>
            <a:endParaRPr lang="pt-BR" dirty="0"/>
          </a:p>
          <a:p>
            <a:r>
              <a:rPr lang="en-US" dirty="0" err="1"/>
              <a:t>Identificação</a:t>
            </a:r>
            <a:r>
              <a:rPr lang="en-US" dirty="0"/>
              <a:t> de </a:t>
            </a:r>
            <a:r>
              <a:rPr lang="en-US" dirty="0" err="1"/>
              <a:t>riscos</a:t>
            </a:r>
            <a:r>
              <a:rPr lang="en-US" dirty="0"/>
              <a:t> </a:t>
            </a:r>
            <a:r>
              <a:rPr lang="en-US" dirty="0" err="1"/>
              <a:t>físicos</a:t>
            </a:r>
            <a:r>
              <a:rPr lang="en-US" dirty="0"/>
              <a:t> e </a:t>
            </a:r>
            <a:r>
              <a:rPr lang="en-US" dirty="0" err="1"/>
              <a:t>lógicos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Desenvolvimento</a:t>
            </a:r>
            <a:r>
              <a:rPr lang="en-US" dirty="0"/>
              <a:t> da PSI.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54104-4311-44D9-9813-1260D341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662" y="3829050"/>
            <a:ext cx="20383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9E9B-1FBA-4A2E-8FC5-9800922C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2968-849C-48AA-B6BA-9B5BA9457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58112"/>
            <a:ext cx="8595360" cy="4351337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Etapa 3: Proposta de Soluções</a:t>
            </a:r>
          </a:p>
          <a:p>
            <a:endParaRPr lang="pt-BR" dirty="0"/>
          </a:p>
          <a:p>
            <a:r>
              <a:rPr lang="en-US" dirty="0"/>
              <a:t>Arquitetura de segurança.</a:t>
            </a:r>
          </a:p>
          <a:p>
            <a:endParaRPr lang="en-US" dirty="0"/>
          </a:p>
          <a:p>
            <a:r>
              <a:rPr lang="pt-BR" dirty="0"/>
              <a:t>Investimentos (CAPEX e OPEX).</a:t>
            </a:r>
          </a:p>
          <a:p>
            <a:endParaRPr lang="pt-BR" dirty="0"/>
          </a:p>
          <a:p>
            <a:r>
              <a:rPr lang="pt-BR" dirty="0"/>
              <a:t>Plano de continuidade / contingência.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A8AE0-19CA-4B0F-9EAF-24348C0F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425" y="3829050"/>
            <a:ext cx="20383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8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D38C-063D-4989-B747-A0BF57BF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84E9-9818-41C9-B111-3AE0D34B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Resultados esperados</a:t>
            </a:r>
          </a:p>
          <a:p>
            <a:endParaRPr lang="pt-BR" dirty="0"/>
          </a:p>
          <a:p>
            <a:r>
              <a:rPr lang="pt-BR" dirty="0"/>
              <a:t>Redução de vulnerabilidades cibernéticas.</a:t>
            </a:r>
          </a:p>
          <a:p>
            <a:r>
              <a:rPr lang="pt-BR" dirty="0"/>
              <a:t>Melhoria na experiência do cliente.</a:t>
            </a:r>
          </a:p>
          <a:p>
            <a:r>
              <a:rPr lang="pt-BR" dirty="0"/>
              <a:t>Conformidade com LGPD e leis aplicáveis.</a:t>
            </a:r>
          </a:p>
          <a:p>
            <a:endParaRPr lang="en-US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A 'Sabor do Campo' se posiciona como uma empresa moderna, </a:t>
            </a:r>
            <a:br>
              <a:rPr lang="pt-BR" dirty="0"/>
            </a:br>
            <a:r>
              <a:rPr lang="pt-BR" dirty="0"/>
              <a:t>confiável e alinhada às melhores práticas de segurança e qualidade.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669AB-EAED-408F-BDDE-2D0F0AAE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662" y="3829050"/>
            <a:ext cx="20383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061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198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Century Schoolbook</vt:lpstr>
      <vt:lpstr>Wingdings 2</vt:lpstr>
      <vt:lpstr>View</vt:lpstr>
      <vt:lpstr>Apresentação de Soluções Seguras</vt:lpstr>
      <vt:lpstr>Introdução</vt:lpstr>
      <vt:lpstr>Problemas</vt:lpstr>
      <vt:lpstr>Objetivo</vt:lpstr>
      <vt:lpstr>Justificativa</vt:lpstr>
      <vt:lpstr>Metodologia</vt:lpstr>
      <vt:lpstr>Metodologia</vt:lpstr>
      <vt:lpstr>Metodologia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Soluções Seguras</dc:title>
  <dc:creator>Marco Vinnycius Menezes</dc:creator>
  <cp:lastModifiedBy>Marco Vinnycius Menezes</cp:lastModifiedBy>
  <cp:revision>9</cp:revision>
  <dcterms:created xsi:type="dcterms:W3CDTF">2024-12-05T16:20:00Z</dcterms:created>
  <dcterms:modified xsi:type="dcterms:W3CDTF">2024-12-05T17:29:54Z</dcterms:modified>
</cp:coreProperties>
</file>