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708C-FE6E-4B05-B444-892D6527D6A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724-77CA-450A-BDB4-107B7F01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9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708C-FE6E-4B05-B444-892D6527D6A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724-77CA-450A-BDB4-107B7F01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9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708C-FE6E-4B05-B444-892D6527D6A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724-77CA-450A-BDB4-107B7F01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64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708C-FE6E-4B05-B444-892D6527D6A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724-77CA-450A-BDB4-107B7F01F5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798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708C-FE6E-4B05-B444-892D6527D6A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724-77CA-450A-BDB4-107B7F01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9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708C-FE6E-4B05-B444-892D6527D6A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724-77CA-450A-BDB4-107B7F01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13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708C-FE6E-4B05-B444-892D6527D6A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724-77CA-450A-BDB4-107B7F01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59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708C-FE6E-4B05-B444-892D6527D6A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724-77CA-450A-BDB4-107B7F01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14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708C-FE6E-4B05-B444-892D6527D6A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724-77CA-450A-BDB4-107B7F01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3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708C-FE6E-4B05-B444-892D6527D6A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724-77CA-450A-BDB4-107B7F01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9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708C-FE6E-4B05-B444-892D6527D6A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724-77CA-450A-BDB4-107B7F01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6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708C-FE6E-4B05-B444-892D6527D6A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724-77CA-450A-BDB4-107B7F01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99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708C-FE6E-4B05-B444-892D6527D6A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724-77CA-450A-BDB4-107B7F01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708C-FE6E-4B05-B444-892D6527D6A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724-77CA-450A-BDB4-107B7F01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6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708C-FE6E-4B05-B444-892D6527D6A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724-77CA-450A-BDB4-107B7F01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5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708C-FE6E-4B05-B444-892D6527D6A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724-77CA-450A-BDB4-107B7F01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3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708C-FE6E-4B05-B444-892D6527D6A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5724-77CA-450A-BDB4-107B7F01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4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B708C-FE6E-4B05-B444-892D6527D6A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C5724-77CA-450A-BDB4-107B7F01F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29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2AF0-2773-48C3-A04B-7B9782B95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2"/>
            <a:ext cx="9001462" cy="2713037"/>
          </a:xfrm>
        </p:spPr>
        <p:txBody>
          <a:bodyPr/>
          <a:lstStyle/>
          <a:p>
            <a:r>
              <a:rPr lang="en-US" dirty="0" err="1"/>
              <a:t>Apresentação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De </a:t>
            </a:r>
            <a:br>
              <a:rPr lang="en-US" dirty="0"/>
            </a:br>
            <a:r>
              <a:rPr lang="en-US" dirty="0" err="1"/>
              <a:t>Soluções</a:t>
            </a:r>
            <a:r>
              <a:rPr lang="en-US" dirty="0"/>
              <a:t> </a:t>
            </a:r>
            <a:r>
              <a:rPr lang="en-US" dirty="0" err="1"/>
              <a:t>Seguras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CCD88-4990-4E11-84EE-B488198A8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5020734"/>
            <a:ext cx="9001462" cy="13208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pt-BR" sz="1900" dirty="0"/>
              <a:t>Aluno: Marco Vinnycius Menezes Vieira</a:t>
            </a:r>
          </a:p>
          <a:p>
            <a:pPr algn="l"/>
            <a:r>
              <a:rPr lang="pt-BR" sz="1900" dirty="0"/>
              <a:t>Professor: Pedro Ivo Alexandre de Oliveira</a:t>
            </a:r>
          </a:p>
          <a:p>
            <a:pPr algn="l"/>
            <a:endParaRPr lang="pt-BR" sz="1800" dirty="0"/>
          </a:p>
          <a:p>
            <a:r>
              <a:rPr lang="pt-BR" sz="1400" dirty="0"/>
              <a:t>Grupo 04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A0A92E-BA23-4B5E-B21A-1A01656B8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387" y="101234"/>
            <a:ext cx="1446280" cy="122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5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B9032-E475-4DE0-B785-0C3FFB1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023A2-D7F3-4807-94DD-A7803BAB6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Durante o desenvolvimento do projeto de segurança da informação na empresa 'Sabor do Campo', tive a oportunidade de atuar diretamente em áreas fundamentais para o diagnóstico e a solução de problemas críticos. </a:t>
            </a:r>
          </a:p>
          <a:p>
            <a:endParaRPr lang="pt-BR" dirty="0"/>
          </a:p>
          <a:p>
            <a:r>
              <a:rPr lang="pt-BR" dirty="0"/>
              <a:t>Nesta apresentação, compartilharei os principais temas e atividades em que estive envolvido, destacando as contribuições realizadas para o fortalecimento da segurança organizacional.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04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DA51-3E5F-4095-9DA0-AC4F28F7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2072F-D0A1-4B90-A3CC-04F4B9ACF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- O Negócio.</a:t>
            </a:r>
          </a:p>
          <a:p>
            <a:endParaRPr lang="pt-BR" dirty="0"/>
          </a:p>
          <a:p>
            <a:r>
              <a:rPr lang="en-US" dirty="0"/>
              <a:t>- Leis com </a:t>
            </a:r>
            <a:r>
              <a:rPr lang="en-US" dirty="0" err="1"/>
              <a:t>impacto</a:t>
            </a:r>
            <a:r>
              <a:rPr lang="en-US" dirty="0"/>
              <a:t> </a:t>
            </a:r>
            <a:r>
              <a:rPr lang="en-US" dirty="0" err="1"/>
              <a:t>direto</a:t>
            </a:r>
            <a:r>
              <a:rPr lang="en-US" dirty="0"/>
              <a:t> no </a:t>
            </a:r>
            <a:r>
              <a:rPr lang="en-US" dirty="0" err="1"/>
              <a:t>negócio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- Leis X </a:t>
            </a:r>
            <a:r>
              <a:rPr lang="en-US" dirty="0" err="1"/>
              <a:t>Processos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590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484A-34DE-4644-8FFF-7977B486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6FE53-B8EC-4DFB-B0CA-1BC422655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- BYOD.</a:t>
            </a:r>
          </a:p>
          <a:p>
            <a:endParaRPr lang="pt-BR" dirty="0"/>
          </a:p>
          <a:p>
            <a:r>
              <a:rPr lang="en-US" dirty="0"/>
              <a:t>- Política de </a:t>
            </a:r>
            <a:r>
              <a:rPr lang="en-US" dirty="0" err="1"/>
              <a:t>Segurança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124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62CEC-CB41-4D8D-8865-14A4D994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242D3-947A-4EB4-8884-61BBE246C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- Fundamentos.</a:t>
            </a:r>
          </a:p>
          <a:p>
            <a:endParaRPr lang="pt-BR" dirty="0"/>
          </a:p>
          <a:p>
            <a:r>
              <a:rPr lang="pt-BR" dirty="0"/>
              <a:t>- Diagrama de arquitetura.</a:t>
            </a:r>
          </a:p>
          <a:p>
            <a:endParaRPr lang="en-US" dirty="0"/>
          </a:p>
          <a:p>
            <a:r>
              <a:rPr lang="en-US" dirty="0"/>
              <a:t>- Script C# </a:t>
            </a:r>
            <a:r>
              <a:rPr lang="en-US" dirty="0" err="1"/>
              <a:t>Inventário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Análise</a:t>
            </a:r>
            <a:r>
              <a:rPr lang="en-US" dirty="0"/>
              <a:t> de riscos.</a:t>
            </a:r>
          </a:p>
        </p:txBody>
      </p:sp>
    </p:spTree>
    <p:extLst>
      <p:ext uri="{BB962C8B-B14F-4D97-AF65-F5344CB8AC3E}">
        <p14:creationId xmlns:p14="http://schemas.microsoft.com/office/powerpoint/2010/main" val="349711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CD9A-B79B-4321-8C93-74CDA95E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BCAC-DA39-48D3-AA03-BE8904DF9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Apresentação</a:t>
            </a:r>
          </a:p>
          <a:p>
            <a:endParaRPr lang="pt-BR" dirty="0"/>
          </a:p>
          <a:p>
            <a:r>
              <a:rPr lang="pt-BR" dirty="0"/>
              <a:t>Integração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15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213</TotalTime>
  <Words>137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Apresentação  De  Soluções Seguras</vt:lpstr>
      <vt:lpstr>Apresentação</vt:lpstr>
      <vt:lpstr>Etapa 1</vt:lpstr>
      <vt:lpstr>Etapa 2</vt:lpstr>
      <vt:lpstr>Etapa 3</vt:lpstr>
      <vt:lpstr>Etapa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 De  Soluções Seguras</dc:title>
  <dc:creator>Marco Vinnycius Menezes</dc:creator>
  <cp:lastModifiedBy>Marco Vinnycius Menezes</cp:lastModifiedBy>
  <cp:revision>7</cp:revision>
  <dcterms:created xsi:type="dcterms:W3CDTF">2024-12-04T22:49:33Z</dcterms:created>
  <dcterms:modified xsi:type="dcterms:W3CDTF">2024-12-05T21:13:05Z</dcterms:modified>
</cp:coreProperties>
</file>