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5" r:id="rId6"/>
    <p:sldId id="262" r:id="rId7"/>
    <p:sldId id="267" r:id="rId8"/>
    <p:sldId id="268" r:id="rId9"/>
    <p:sldId id="269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C1AA2-2267-4D2B-8718-99F90E0E33D7}" v="733" dt="2024-06-10T02:18:27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2624-494F-9814-D9A0F132FF3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CA2F21-AA19-49A8-B8CE-58734B9C2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05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2624-494F-9814-D9A0F132FF3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2F21-AA19-49A8-B8CE-58734B9C2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82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2624-494F-9814-D9A0F132FF3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2F21-AA19-49A8-B8CE-58734B9C2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0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2624-494F-9814-D9A0F132FF3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2F21-AA19-49A8-B8CE-58734B9C2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2624-494F-9814-D9A0F132FF3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2F21-AA19-49A8-B8CE-58734B9C2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9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2624-494F-9814-D9A0F132FF3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2F21-AA19-49A8-B8CE-58734B9C2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42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2624-494F-9814-D9A0F132FF3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2F21-AA19-49A8-B8CE-58734B9C2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4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2624-494F-9814-D9A0F132FF3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2F21-AA19-49A8-B8CE-58734B9C2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8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2624-494F-9814-D9A0F132FF3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2F21-AA19-49A8-B8CE-58734B9C2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13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2624-494F-9814-D9A0F132FF3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2F21-AA19-49A8-B8CE-58734B9C2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9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D011A5-2624-494F-9814-D9A0F132FF3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2F21-AA19-49A8-B8CE-58734B9C2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1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11A5-2624-494F-9814-D9A0F132FF3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CA2F21-AA19-49A8-B8CE-58734B9C2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AEDCB-CC14-1439-5E0D-1DC99B77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695170"/>
            <a:ext cx="9603275" cy="2027735"/>
          </a:xfrm>
        </p:spPr>
        <p:txBody>
          <a:bodyPr>
            <a:normAutofit/>
          </a:bodyPr>
          <a:lstStyle/>
          <a:p>
            <a:pPr algn="ctr"/>
            <a:br>
              <a:rPr lang="pt-BR" sz="3600" b="1" dirty="0">
                <a:latin typeface="Abadi" panose="020B0604020202020204" pitchFamily="34" charset="0"/>
              </a:rPr>
            </a:br>
            <a:endParaRPr lang="pt-BR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3B9DFA-EB85-77F3-FC2C-0E5D9FCD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429000"/>
            <a:ext cx="9603275" cy="2037345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Projeto:  Aplicações para Processos de Negócios</a:t>
            </a:r>
          </a:p>
          <a:p>
            <a:r>
              <a:rPr lang="pt-BR" sz="2400" dirty="0"/>
              <a:t>Professora: </a:t>
            </a:r>
            <a:r>
              <a:rPr lang="pt-BR" sz="2400" dirty="0">
                <a:ea typeface="+mn-lt"/>
                <a:cs typeface="+mn-lt"/>
              </a:rPr>
              <a:t>Eveline Alonso Veloso</a:t>
            </a:r>
          </a:p>
          <a:p>
            <a:r>
              <a:rPr lang="pt-BR" sz="2400" dirty="0"/>
              <a:t>Eixo 2 Sistemas de Informação (turma 1)</a:t>
            </a:r>
          </a:p>
          <a:p>
            <a:r>
              <a:rPr lang="pt-BR" sz="2400" dirty="0"/>
              <a:t>PUC Minas Virtual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F82911-1E7C-1E42-A75F-C58D8DF1F7E5}"/>
              </a:ext>
            </a:extLst>
          </p:cNvPr>
          <p:cNvSpPr txBox="1"/>
          <p:nvPr/>
        </p:nvSpPr>
        <p:spPr>
          <a:xfrm>
            <a:off x="4186046" y="1151214"/>
            <a:ext cx="31482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b="1" dirty="0">
                <a:latin typeface="Calibri"/>
                <a:ea typeface="Calibri"/>
                <a:cs typeface="Calibri"/>
              </a:rPr>
              <a:t>LocaCar</a:t>
            </a:r>
            <a:endParaRPr lang="pt-BR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26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D5005-A567-F153-BF87-DFD4E54A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5242"/>
            <a:ext cx="9603275" cy="618512"/>
          </a:xfrm>
        </p:spPr>
        <p:txBody>
          <a:bodyPr>
            <a:normAutofit/>
          </a:bodyPr>
          <a:lstStyle/>
          <a:p>
            <a:r>
              <a:rPr lang="pt-BR" sz="3600" dirty="0"/>
              <a:t>Ferramentas e metodologias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AE5243-C04A-AF5F-DB25-D8926B1A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9600" dirty="0"/>
              <a:t>Gerencia de Projetos: Utilização de Metodologias Ágeis (Design Thinking e Scrum Framework)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9600" dirty="0" err="1"/>
              <a:t>Kanban</a:t>
            </a:r>
            <a:r>
              <a:rPr lang="pt-BR" sz="9600" dirty="0"/>
              <a:t> para organização de tarefas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9600" dirty="0"/>
              <a:t>Teams e Discord para comunicação e reuniões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9600" dirty="0" err="1"/>
              <a:t>Trello</a:t>
            </a:r>
            <a:r>
              <a:rPr lang="pt-BR" sz="9600" dirty="0"/>
              <a:t> para gerenciamento das atividades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9600" dirty="0"/>
              <a:t>GitHub como repositório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9600" dirty="0" err="1"/>
              <a:t>Sydle</a:t>
            </a:r>
            <a:r>
              <a:rPr lang="pt-BR" sz="9600" dirty="0"/>
              <a:t> </a:t>
            </a:r>
            <a:r>
              <a:rPr lang="pt-BR" sz="9600" dirty="0" err="1"/>
              <a:t>one</a:t>
            </a:r>
            <a:r>
              <a:rPr lang="pt-BR" sz="9600" dirty="0"/>
              <a:t> para automação, geração dos relatórios e modelagem dos processos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95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AB069-25E5-31D7-F939-03B59B85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3158"/>
            <a:ext cx="9603275" cy="650596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Obrigado pela atenção</a:t>
            </a:r>
            <a:r>
              <a:rPr lang="pt-BR" sz="4000" dirty="0">
                <a:latin typeface="Abadi" panose="020B0604020104020204" pitchFamily="34" charset="0"/>
                <a:cs typeface="AngsanaUPC" panose="020B0502040204020203" pitchFamily="18" charset="-34"/>
              </a:rPr>
              <a:t>!</a:t>
            </a:r>
            <a:endParaRPr lang="pt-BR" sz="3600" dirty="0">
              <a:latin typeface="Abadi" panose="020B0604020104020204" pitchFamily="34" charset="0"/>
              <a:cs typeface="AngsanaUPC" panose="020B0502040204020203" pitchFamily="18" charset="-3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622A1-37BC-3D01-B1EA-97351A5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Dúvidas ou questionamentos </a:t>
            </a:r>
            <a:r>
              <a:rPr lang="pt-BR" sz="3600" dirty="0">
                <a:latin typeface="Algerian" panose="04020705040A02060702" pitchFamily="82" charset="0"/>
              </a:rPr>
              <a:t>?</a:t>
            </a:r>
          </a:p>
          <a:p>
            <a:pPr marL="0" indent="0" algn="ctr">
              <a:buNone/>
            </a:pPr>
            <a:endParaRPr lang="pt-BR" sz="3600" dirty="0"/>
          </a:p>
          <a:p>
            <a:pPr algn="ctr"/>
            <a:endParaRPr lang="pt-BR" sz="3200" dirty="0"/>
          </a:p>
          <a:p>
            <a:pPr marL="0" indent="0" algn="ctr">
              <a:buNone/>
            </a:pPr>
            <a:endParaRPr lang="pt-BR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6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7505A-3373-4010-2ECF-1E1D87B9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88412"/>
            <a:ext cx="9603275" cy="1049235"/>
          </a:xfrm>
        </p:spPr>
        <p:txBody>
          <a:bodyPr>
            <a:normAutofit/>
          </a:bodyPr>
          <a:lstStyle/>
          <a:p>
            <a:r>
              <a:rPr lang="pt-BR" sz="3600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374C4-A70D-F8C3-014B-FFBC211D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18975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Ana Clara Pinheiro Campos</a:t>
            </a:r>
          </a:p>
          <a:p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Gustavo Henrique de Moura Luz</a:t>
            </a:r>
            <a:endParaRPr lang="pt-BR" dirty="0">
              <a:ea typeface="+mn-lt"/>
              <a:cs typeface="+mn-lt"/>
            </a:endParaRPr>
          </a:p>
          <a:p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João Pedro Lindenberg Pimenta</a:t>
            </a:r>
            <a:endParaRPr lang="pt-BR" dirty="0"/>
          </a:p>
          <a:p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Joao Vitor </a:t>
            </a:r>
            <a:r>
              <a:rPr lang="pt-BR" sz="2400" dirty="0" err="1">
                <a:solidFill>
                  <a:srgbClr val="000000"/>
                </a:solidFill>
                <a:ea typeface="+mn-lt"/>
                <a:cs typeface="+mn-lt"/>
              </a:rPr>
              <a:t>Jangola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 Mendes</a:t>
            </a:r>
            <a:endParaRPr lang="pt-BR" dirty="0"/>
          </a:p>
          <a:p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Leandro Augusto Santos Araujo</a:t>
            </a:r>
            <a:endParaRPr lang="pt-BR" dirty="0"/>
          </a:p>
          <a:p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Maria Clara Freitas Soares</a:t>
            </a:r>
            <a:endParaRPr lang="pt-BR" dirty="0"/>
          </a:p>
          <a:p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Natália Kiefer Ferreira</a:t>
            </a:r>
            <a:endParaRPr lang="pt-BR" dirty="0"/>
          </a:p>
          <a:p>
            <a:endParaRPr lang="pt-BR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pt-BR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4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2BC7F-CBA6-D195-F70A-FADA1059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441"/>
            <a:ext cx="9603275" cy="586428"/>
          </a:xfrm>
        </p:spPr>
        <p:txBody>
          <a:bodyPr>
            <a:normAutofit/>
          </a:bodyPr>
          <a:lstStyle/>
          <a:p>
            <a:r>
              <a:rPr lang="pt-BR" sz="3600" dirty="0"/>
              <a:t>Detecção do problema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ECCB95-DEED-7494-B933-F51BCB0BB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7855"/>
            <a:ext cx="10144676" cy="43918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Qual o problema?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Dificuldade no gerenciamento dos processos de negócio da locadora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Dores dos usuários?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Dificuldade em acessar de forma ágil a informações pertinentes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Quando surgiu o problema?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 o aumento da demanda e da complexidade dos processos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97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1EE75-FC28-1287-E32D-82A099E4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97110"/>
            <a:ext cx="9603275" cy="666638"/>
          </a:xfrm>
        </p:spPr>
        <p:txBody>
          <a:bodyPr>
            <a:normAutofit/>
          </a:bodyPr>
          <a:lstStyle/>
          <a:p>
            <a:r>
              <a:rPr lang="pt-BR" sz="3600" dirty="0"/>
              <a:t>Como tratar o problema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9A4971-4241-6794-0A3F-51671BE1F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430429"/>
            <a:ext cx="9603275" cy="4540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Onde iremos agir?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Nos processos de negócio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Como vamos agir?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Criando uma plataforma de automação e geração de relatórios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Como resolver isso utilizando tecnologia?</a:t>
            </a:r>
          </a:p>
          <a:p>
            <a:pPr marL="742950" lvl="1">
              <a:buFont typeface="Wingdings" panose="05000000000000000000" pitchFamily="2" charset="2"/>
              <a:buChar char="§"/>
            </a:pPr>
            <a:r>
              <a:rPr lang="pt-BR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Modelando e automatizando os processos</a:t>
            </a:r>
          </a:p>
          <a:p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3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F8AC7-728A-F97C-FD66-A1136FAF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9529"/>
            <a:ext cx="9603275" cy="1049235"/>
          </a:xfrm>
        </p:spPr>
        <p:txBody>
          <a:bodyPr/>
          <a:lstStyle/>
          <a:p>
            <a:r>
              <a:rPr lang="pt-BR" dirty="0"/>
              <a:t>Quais os 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2E5D12-2EDC-D1C1-8035-7C4ED251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Capacidade técnica</a:t>
            </a:r>
          </a:p>
          <a:p>
            <a:pPr lvl="1"/>
            <a:r>
              <a:rPr lang="pt-BR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Conhecimento na área de negócio</a:t>
            </a:r>
          </a:p>
          <a:p>
            <a:r>
              <a:rPr lang="pt-BR" sz="2800" dirty="0"/>
              <a:t>Gerenciamento do projeto</a:t>
            </a:r>
          </a:p>
          <a:p>
            <a:pPr lvl="1"/>
            <a:r>
              <a:rPr lang="pt-BR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Controle de entregas seguindo as metodologias ágeis</a:t>
            </a:r>
          </a:p>
          <a:p>
            <a:r>
              <a:rPr lang="pt-BR" sz="2800" dirty="0"/>
              <a:t>Resultado compatível com as expectativas</a:t>
            </a:r>
          </a:p>
          <a:p>
            <a:pPr lvl="1"/>
            <a:r>
              <a:rPr lang="pt-BR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Conseguir entregar todas as funcionalidades idealizadas </a:t>
            </a:r>
          </a:p>
        </p:txBody>
      </p:sp>
    </p:spTree>
    <p:extLst>
      <p:ext uri="{BB962C8B-B14F-4D97-AF65-F5344CB8AC3E}">
        <p14:creationId xmlns:p14="http://schemas.microsoft.com/office/powerpoint/2010/main" val="239995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D5005-A567-F153-BF87-DFD4E54A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5242"/>
            <a:ext cx="9603275" cy="618512"/>
          </a:xfrm>
        </p:spPr>
        <p:txBody>
          <a:bodyPr>
            <a:normAutofit/>
          </a:bodyPr>
          <a:lstStyle/>
          <a:p>
            <a:r>
              <a:rPr lang="pt-BR" sz="3600" dirty="0"/>
              <a:t>Processos antigos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AE5243-C04A-AF5F-DB25-D8926B1A7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943" y="2278968"/>
            <a:ext cx="9603275" cy="3450613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9600" dirty="0"/>
              <a:t>Processos extremamente manuais</a:t>
            </a:r>
            <a:endParaRPr lang="pt-BR" dirty="0" err="1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9600" dirty="0"/>
              <a:t>Retrabalho constante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9600" dirty="0"/>
              <a:t>Ausência de interoperabilidade entre sistemas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9600" dirty="0"/>
              <a:t>Muitos erros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9600" dirty="0"/>
              <a:t>Processos lentos e pouco otimizados</a:t>
            </a:r>
          </a:p>
          <a:p>
            <a:pPr marL="0" indent="0">
              <a:buNone/>
            </a:pPr>
            <a:r>
              <a:rPr lang="pt-BR" sz="9600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03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6ABB1-9441-3F31-F95D-5AF8F53C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2735"/>
            <a:ext cx="9603275" cy="581019"/>
          </a:xfrm>
        </p:spPr>
        <p:txBody>
          <a:bodyPr/>
          <a:lstStyle/>
          <a:p>
            <a:r>
              <a:rPr lang="pt-BR" dirty="0"/>
              <a:t>Novos 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840D4-DB28-3531-1CE0-87AFA278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Processos Otimizados</a:t>
            </a:r>
          </a:p>
          <a:p>
            <a:r>
              <a:rPr lang="pt-BR" sz="2400" dirty="0"/>
              <a:t>Diminuição do retrabalho</a:t>
            </a:r>
          </a:p>
          <a:p>
            <a:r>
              <a:rPr lang="pt-BR" sz="2400" dirty="0"/>
              <a:t>Menos tarefas manuais</a:t>
            </a:r>
          </a:p>
          <a:p>
            <a:r>
              <a:rPr lang="pt-BR" sz="2400" dirty="0"/>
              <a:t>Informações integradas</a:t>
            </a:r>
          </a:p>
        </p:txBody>
      </p:sp>
    </p:spTree>
    <p:extLst>
      <p:ext uri="{BB962C8B-B14F-4D97-AF65-F5344CB8AC3E}">
        <p14:creationId xmlns:p14="http://schemas.microsoft.com/office/powerpoint/2010/main" val="335367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E82BD-6F49-6FD8-E849-2D64E039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6012"/>
            <a:ext cx="9603275" cy="617742"/>
          </a:xfrm>
        </p:spPr>
        <p:txBody>
          <a:bodyPr/>
          <a:lstStyle/>
          <a:p>
            <a:r>
              <a:rPr lang="pt-BR" dirty="0"/>
              <a:t>Solução desenvolvida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DFB793-E7DA-0CDE-029E-62A31A40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Processo de RESERVA</a:t>
            </a:r>
          </a:p>
          <a:p>
            <a:r>
              <a:rPr lang="pt-BR" sz="2400" dirty="0"/>
              <a:t>Processo de RETIRADA</a:t>
            </a:r>
          </a:p>
          <a:p>
            <a:r>
              <a:rPr lang="pt-BR" sz="2400" dirty="0"/>
              <a:t>Processo de DEVOLUÇÃO</a:t>
            </a:r>
          </a:p>
          <a:p>
            <a:r>
              <a:rPr lang="pt-BR" sz="2400" dirty="0"/>
              <a:t>Processo de GESTÃO DE FROTAS</a:t>
            </a:r>
          </a:p>
        </p:txBody>
      </p:sp>
    </p:spTree>
    <p:extLst>
      <p:ext uri="{BB962C8B-B14F-4D97-AF65-F5344CB8AC3E}">
        <p14:creationId xmlns:p14="http://schemas.microsoft.com/office/powerpoint/2010/main" val="146443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AAEBC-54FC-6021-15B3-531EE9A9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8470"/>
            <a:ext cx="9603275" cy="691187"/>
          </a:xfrm>
        </p:spPr>
        <p:txBody>
          <a:bodyPr/>
          <a:lstStyle/>
          <a:p>
            <a:r>
              <a:rPr lang="pt-BR" dirty="0"/>
              <a:t>Relatórios gerados</a:t>
            </a:r>
          </a:p>
        </p:txBody>
      </p:sp>
      <p:pic>
        <p:nvPicPr>
          <p:cNvPr id="4" name="Espaço Reservado para Conteúdo 3" descr="Tabela&#10;&#10;Descrição gerada automaticamente">
            <a:extLst>
              <a:ext uri="{FF2B5EF4-FFF2-40B4-BE49-F238E27FC236}">
                <a16:creationId xmlns:a16="http://schemas.microsoft.com/office/drawing/2014/main" id="{ED55EC23-1C9F-B54A-076A-9C6F98FAD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78" y="2006551"/>
            <a:ext cx="4982361" cy="3735215"/>
          </a:xfrm>
        </p:spPr>
      </p:pic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BA723DF2-C02B-B3D1-022C-2B94BEF17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52" y="1900408"/>
            <a:ext cx="4768690" cy="39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8083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272</TotalTime>
  <Words>279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Galeria</vt:lpstr>
      <vt:lpstr> </vt:lpstr>
      <vt:lpstr>Integrantes</vt:lpstr>
      <vt:lpstr>Detecção do problema</vt:lpstr>
      <vt:lpstr>Como tratar o problema</vt:lpstr>
      <vt:lpstr>Quais os desafios</vt:lpstr>
      <vt:lpstr>Processos antigos</vt:lpstr>
      <vt:lpstr>Novos processos</vt:lpstr>
      <vt:lpstr>Solução desenvolvida</vt:lpstr>
      <vt:lpstr>Relatórios gerados</vt:lpstr>
      <vt:lpstr>Ferramentas e metodologias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1: Definição do Problema Vencimento 2 mar por 23:59  Pontos 10  Enviando um upload de arquivo  Tipos de arquivo doc e docx  Disponível 2 fev em 0:00 - 2 mar em 23:59 Entrega dos Artefatos da Sprint 1: Relatório: seção “1. Introdução” Relatório: seção “2. Participantes do processo” Apresentação inicial do projeto para o professor e turma (Power Point)</dc:title>
  <dc:creator>Gustavo Henrique</dc:creator>
  <cp:lastModifiedBy>Gustavo Henrique</cp:lastModifiedBy>
  <cp:revision>151</cp:revision>
  <dcterms:created xsi:type="dcterms:W3CDTF">2023-02-04T15:13:45Z</dcterms:created>
  <dcterms:modified xsi:type="dcterms:W3CDTF">2024-06-10T02:18:48Z</dcterms:modified>
</cp:coreProperties>
</file>