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58" r:id="rId2"/>
    <p:sldId id="262" r:id="rId3"/>
    <p:sldId id="273" r:id="rId4"/>
    <p:sldId id="435" r:id="rId5"/>
    <p:sldId id="312" r:id="rId6"/>
    <p:sldId id="341" r:id="rId7"/>
    <p:sldId id="428" r:id="rId8"/>
    <p:sldId id="297" r:id="rId9"/>
    <p:sldId id="384" r:id="rId10"/>
    <p:sldId id="469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208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41938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750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640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78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‹nº›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14/12/2021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214707" y="3746909"/>
            <a:ext cx="5762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Calcule com facilidade os resultados do seu negócio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8">
            <a:extLst>
              <a:ext uri="{FF2B5EF4-FFF2-40B4-BE49-F238E27FC236}">
                <a16:creationId xmlns:a16="http://schemas.microsoft.com/office/drawing/2014/main" id="{1C355022-E49C-4908-A476-6259CD964988}"/>
              </a:ext>
            </a:extLst>
          </p:cNvPr>
          <p:cNvSpPr/>
          <p:nvPr/>
        </p:nvSpPr>
        <p:spPr>
          <a:xfrm>
            <a:off x="4469673" y="2695592"/>
            <a:ext cx="7937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>
                    <a:lumMod val="95000"/>
                  </a:schemeClr>
                </a:solidFill>
              </a:rPr>
              <a:t>Gado de </a:t>
            </a:r>
            <a:r>
              <a:rPr lang="pt-BR" sz="4800" b="1" dirty="0">
                <a:solidFill>
                  <a:srgbClr val="FFFF00"/>
                </a:solidFill>
              </a:rPr>
              <a:t>Ouro</a:t>
            </a:r>
            <a:endParaRPr lang="id-ID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15175" y="2488129"/>
            <a:ext cx="3352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Agradecemos</a:t>
            </a:r>
            <a:endParaRPr lang="id-ID" sz="4400" b="1" dirty="0">
              <a:solidFill>
                <a:schemeClr val="bg1"/>
              </a:solidFill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A63FBB80-D07B-4924-84CD-B851BB9CA198}"/>
              </a:ext>
            </a:extLst>
          </p:cNvPr>
          <p:cNvSpPr/>
          <p:nvPr/>
        </p:nvSpPr>
        <p:spPr>
          <a:xfrm>
            <a:off x="10263298" y="3581429"/>
            <a:ext cx="1925527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Fábio Henrique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Geovanni </a:t>
            </a:r>
            <a:r>
              <a:rPr lang="pt-BR" b="1" dirty="0" err="1">
                <a:solidFill>
                  <a:schemeClr val="bg1"/>
                </a:solidFill>
                <a:latin typeface="+mj-lt"/>
              </a:rPr>
              <a:t>Cadorin</a:t>
            </a:r>
            <a:endParaRPr lang="pt-BR" b="1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Mariana Rodrigues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Markus Antônio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Thiago Augusto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chemeClr val="bg1"/>
                </a:solidFill>
                <a:latin typeface="+mj-lt"/>
              </a:rPr>
              <a:t>Túlio Almeida</a:t>
            </a:r>
            <a:endParaRPr lang="id-ID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52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04345" y="1671893"/>
            <a:ext cx="1925527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chemeClr val="accent2"/>
                </a:solidFill>
                <a:latin typeface="+mj-lt"/>
              </a:rPr>
              <a:t>Fábio Henrique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chemeClr val="accent2"/>
                </a:solidFill>
                <a:latin typeface="+mj-lt"/>
              </a:rPr>
              <a:t>Geovanni </a:t>
            </a:r>
            <a:r>
              <a:rPr lang="pt-BR" dirty="0" err="1">
                <a:solidFill>
                  <a:schemeClr val="accent2"/>
                </a:solidFill>
                <a:latin typeface="+mj-lt"/>
              </a:rPr>
              <a:t>Cadorin</a:t>
            </a:r>
            <a:endParaRPr lang="pt-BR" dirty="0">
              <a:solidFill>
                <a:schemeClr val="accent2"/>
              </a:solidFill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chemeClr val="accent2"/>
                </a:solidFill>
                <a:latin typeface="+mj-lt"/>
              </a:rPr>
              <a:t>Mariana Rodrigues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chemeClr val="accent2"/>
                </a:solidFill>
                <a:latin typeface="+mj-lt"/>
              </a:rPr>
              <a:t>Markus Antônio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chemeClr val="accent2"/>
                </a:solidFill>
                <a:latin typeface="+mj-lt"/>
              </a:rPr>
              <a:t>Thiago Augusto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chemeClr val="accent2"/>
                </a:solidFill>
                <a:latin typeface="+mj-lt"/>
              </a:rPr>
              <a:t>Túlio Almeida</a:t>
            </a:r>
            <a:endParaRPr lang="id-ID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5491" y="902452"/>
            <a:ext cx="2776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Integrantes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37956" y="4240623"/>
            <a:ext cx="5643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Curso: Sistemas de Informação</a:t>
            </a:r>
          </a:p>
          <a:p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Disciplina: Projeto – Aplicações Web</a:t>
            </a:r>
          </a:p>
          <a:p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1º Semestre</a:t>
            </a:r>
            <a:endParaRPr lang="id-ID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753416" y="5547413"/>
            <a:ext cx="589172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40231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1620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UC Minas apresenta exposição “Iconografia e Arte Sacra” – Rádio América">
            <a:extLst>
              <a:ext uri="{FF2B5EF4-FFF2-40B4-BE49-F238E27FC236}">
                <a16:creationId xmlns:a16="http://schemas.microsoft.com/office/drawing/2014/main" id="{C1E8DA1B-7C98-4F4E-ADA8-1F5E20C3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068" y="4815897"/>
            <a:ext cx="1245961" cy="126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09487" y="4752582"/>
            <a:ext cx="50865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4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82483" y="2357159"/>
            <a:ext cx="3027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O PROJETO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Desenvolver uma solução tecnológica que apoie uma pecuária bem desenvolvida e lucrativa 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1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522597" y="680759"/>
            <a:ext cx="314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 problema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-38100" y="2721299"/>
            <a:ext cx="4156075" cy="1392238"/>
          </a:xfrm>
          <a:custGeom>
            <a:avLst/>
            <a:gdLst>
              <a:gd name="T0" fmla="*/ 0 w 2618"/>
              <a:gd name="T1" fmla="*/ 877 h 877"/>
              <a:gd name="T2" fmla="*/ 2618 w 2618"/>
              <a:gd name="T3" fmla="*/ 182 h 877"/>
              <a:gd name="T4" fmla="*/ 2376 w 2618"/>
              <a:gd name="T5" fmla="*/ 0 h 877"/>
              <a:gd name="T6" fmla="*/ 0 w 2618"/>
              <a:gd name="T7" fmla="*/ 679 h 877"/>
              <a:gd name="T8" fmla="*/ 0 w 2618"/>
              <a:gd name="T9" fmla="*/ 877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8" h="877">
                <a:moveTo>
                  <a:pt x="0" y="877"/>
                </a:moveTo>
                <a:lnTo>
                  <a:pt x="2618" y="182"/>
                </a:lnTo>
                <a:lnTo>
                  <a:pt x="2376" y="0"/>
                </a:lnTo>
                <a:lnTo>
                  <a:pt x="0" y="679"/>
                </a:lnTo>
                <a:lnTo>
                  <a:pt x="0" y="877"/>
                </a:lnTo>
                <a:close/>
              </a:path>
            </a:pathLst>
          </a:custGeom>
          <a:solidFill>
            <a:schemeClr val="bg1">
              <a:lumMod val="85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8199438" y="3199136"/>
            <a:ext cx="4030663" cy="1773238"/>
          </a:xfrm>
          <a:custGeom>
            <a:avLst/>
            <a:gdLst>
              <a:gd name="T0" fmla="*/ 2539 w 2539"/>
              <a:gd name="T1" fmla="*/ 0 h 1117"/>
              <a:gd name="T2" fmla="*/ 0 w 2539"/>
              <a:gd name="T3" fmla="*/ 904 h 1117"/>
              <a:gd name="T4" fmla="*/ 283 w 2539"/>
              <a:gd name="T5" fmla="*/ 1117 h 1117"/>
              <a:gd name="T6" fmla="*/ 2539 w 2539"/>
              <a:gd name="T7" fmla="*/ 289 h 1117"/>
              <a:gd name="T8" fmla="*/ 2539 w 2539"/>
              <a:gd name="T9" fmla="*/ 0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9" h="1117">
                <a:moveTo>
                  <a:pt x="2539" y="0"/>
                </a:moveTo>
                <a:lnTo>
                  <a:pt x="0" y="904"/>
                </a:lnTo>
                <a:lnTo>
                  <a:pt x="283" y="1117"/>
                </a:lnTo>
                <a:lnTo>
                  <a:pt x="2539" y="289"/>
                </a:lnTo>
                <a:lnTo>
                  <a:pt x="2539" y="0"/>
                </a:lnTo>
                <a:close/>
              </a:path>
            </a:pathLst>
          </a:custGeom>
          <a:solidFill>
            <a:schemeClr val="bg1">
              <a:lumMod val="85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9788525" y="5559749"/>
            <a:ext cx="46038" cy="50800"/>
          </a:xfrm>
          <a:custGeom>
            <a:avLst/>
            <a:gdLst>
              <a:gd name="T0" fmla="*/ 6 w 12"/>
              <a:gd name="T1" fmla="*/ 0 h 13"/>
              <a:gd name="T2" fmla="*/ 0 w 12"/>
              <a:gd name="T3" fmla="*/ 6 h 13"/>
              <a:gd name="T4" fmla="*/ 6 w 12"/>
              <a:gd name="T5" fmla="*/ 13 h 13"/>
              <a:gd name="T6" fmla="*/ 12 w 12"/>
              <a:gd name="T7" fmla="*/ 6 h 13"/>
              <a:gd name="T8" fmla="*/ 6 w 12"/>
              <a:gd name="T9" fmla="*/ 0 h 13"/>
              <a:gd name="T10" fmla="*/ 6 w 12"/>
              <a:gd name="T11" fmla="*/ 8 h 13"/>
              <a:gd name="T12" fmla="*/ 4 w 12"/>
              <a:gd name="T13" fmla="*/ 6 h 13"/>
              <a:gd name="T14" fmla="*/ 6 w 12"/>
              <a:gd name="T15" fmla="*/ 4 h 13"/>
              <a:gd name="T16" fmla="*/ 8 w 12"/>
              <a:gd name="T17" fmla="*/ 6 h 13"/>
              <a:gd name="T18" fmla="*/ 6 w 12"/>
              <a:gd name="T19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3">
                <a:moveTo>
                  <a:pt x="6" y="0"/>
                </a:moveTo>
                <a:cubicBezTo>
                  <a:pt x="2" y="0"/>
                  <a:pt x="0" y="2"/>
                  <a:pt x="0" y="6"/>
                </a:cubicBezTo>
                <a:cubicBezTo>
                  <a:pt x="0" y="9"/>
                  <a:pt x="2" y="13"/>
                  <a:pt x="6" y="13"/>
                </a:cubicBezTo>
                <a:cubicBezTo>
                  <a:pt x="9" y="13"/>
                  <a:pt x="12" y="9"/>
                  <a:pt x="12" y="6"/>
                </a:cubicBezTo>
                <a:cubicBezTo>
                  <a:pt x="12" y="2"/>
                  <a:pt x="9" y="0"/>
                  <a:pt x="6" y="0"/>
                </a:cubicBezTo>
                <a:close/>
                <a:moveTo>
                  <a:pt x="6" y="8"/>
                </a:moveTo>
                <a:cubicBezTo>
                  <a:pt x="5" y="8"/>
                  <a:pt x="4" y="7"/>
                  <a:pt x="4" y="6"/>
                </a:cubicBezTo>
                <a:cubicBezTo>
                  <a:pt x="4" y="5"/>
                  <a:pt x="5" y="4"/>
                  <a:pt x="6" y="4"/>
                </a:cubicBezTo>
                <a:cubicBezTo>
                  <a:pt x="7" y="4"/>
                  <a:pt x="8" y="5"/>
                  <a:pt x="8" y="6"/>
                </a:cubicBezTo>
                <a:cubicBezTo>
                  <a:pt x="8" y="7"/>
                  <a:pt x="7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889250" y="2430786"/>
            <a:ext cx="2139950" cy="2419350"/>
          </a:xfrm>
          <a:custGeom>
            <a:avLst/>
            <a:gdLst>
              <a:gd name="T0" fmla="*/ 1348 w 1348"/>
              <a:gd name="T1" fmla="*/ 229 h 1524"/>
              <a:gd name="T2" fmla="*/ 246 w 1348"/>
              <a:gd name="T3" fmla="*/ 1524 h 1524"/>
              <a:gd name="T4" fmla="*/ 0 w 1348"/>
              <a:gd name="T5" fmla="*/ 1339 h 1524"/>
              <a:gd name="T6" fmla="*/ 1045 w 1348"/>
              <a:gd name="T7" fmla="*/ 0 h 1524"/>
              <a:gd name="T8" fmla="*/ 1348 w 1348"/>
              <a:gd name="T9" fmla="*/ 229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524">
                <a:moveTo>
                  <a:pt x="1348" y="229"/>
                </a:moveTo>
                <a:lnTo>
                  <a:pt x="246" y="1524"/>
                </a:lnTo>
                <a:lnTo>
                  <a:pt x="0" y="1339"/>
                </a:lnTo>
                <a:lnTo>
                  <a:pt x="1045" y="0"/>
                </a:lnTo>
                <a:lnTo>
                  <a:pt x="1348" y="229"/>
                </a:lnTo>
                <a:close/>
              </a:path>
            </a:pathLst>
          </a:custGeom>
          <a:solidFill>
            <a:schemeClr val="bg1">
              <a:lumMod val="85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062413" y="2260923"/>
            <a:ext cx="2681288" cy="2871788"/>
          </a:xfrm>
          <a:custGeom>
            <a:avLst/>
            <a:gdLst>
              <a:gd name="T0" fmla="*/ 1689 w 1689"/>
              <a:gd name="T1" fmla="*/ 339 h 1809"/>
              <a:gd name="T2" fmla="*/ 313 w 1689"/>
              <a:gd name="T3" fmla="*/ 1809 h 1809"/>
              <a:gd name="T4" fmla="*/ 0 w 1689"/>
              <a:gd name="T5" fmla="*/ 1572 h 1809"/>
              <a:gd name="T6" fmla="*/ 1240 w 1689"/>
              <a:gd name="T7" fmla="*/ 0 h 1809"/>
              <a:gd name="T8" fmla="*/ 1689 w 1689"/>
              <a:gd name="T9" fmla="*/ 339 h 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9" h="1809">
                <a:moveTo>
                  <a:pt x="1689" y="339"/>
                </a:moveTo>
                <a:lnTo>
                  <a:pt x="313" y="1809"/>
                </a:lnTo>
                <a:lnTo>
                  <a:pt x="0" y="1572"/>
                </a:lnTo>
                <a:lnTo>
                  <a:pt x="1240" y="0"/>
                </a:lnTo>
                <a:lnTo>
                  <a:pt x="1689" y="339"/>
                </a:lnTo>
                <a:close/>
              </a:path>
            </a:pathLst>
          </a:custGeom>
          <a:solidFill>
            <a:schemeClr val="bg1">
              <a:lumMod val="85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1" name="Freeform 12"/>
          <p:cNvSpPr>
            <a:spLocks/>
          </p:cNvSpPr>
          <p:nvPr/>
        </p:nvSpPr>
        <p:spPr bwMode="auto">
          <a:xfrm>
            <a:off x="6011863" y="2834011"/>
            <a:ext cx="2066925" cy="2330450"/>
          </a:xfrm>
          <a:custGeom>
            <a:avLst/>
            <a:gdLst>
              <a:gd name="T0" fmla="*/ 0 w 1302"/>
              <a:gd name="T1" fmla="*/ 1290 h 1468"/>
              <a:gd name="T2" fmla="*/ 1109 w 1302"/>
              <a:gd name="T3" fmla="*/ 0 h 1468"/>
              <a:gd name="T4" fmla="*/ 1302 w 1302"/>
              <a:gd name="T5" fmla="*/ 146 h 1468"/>
              <a:gd name="T6" fmla="*/ 234 w 1302"/>
              <a:gd name="T7" fmla="*/ 1468 h 1468"/>
              <a:gd name="T8" fmla="*/ 0 w 1302"/>
              <a:gd name="T9" fmla="*/ 129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1468">
                <a:moveTo>
                  <a:pt x="0" y="1290"/>
                </a:moveTo>
                <a:lnTo>
                  <a:pt x="1109" y="0"/>
                </a:lnTo>
                <a:lnTo>
                  <a:pt x="1302" y="146"/>
                </a:lnTo>
                <a:lnTo>
                  <a:pt x="234" y="1468"/>
                </a:lnTo>
                <a:lnTo>
                  <a:pt x="0" y="1290"/>
                </a:lnTo>
                <a:close/>
              </a:path>
            </a:pathLst>
          </a:custGeom>
          <a:solidFill>
            <a:schemeClr val="bg1">
              <a:lumMod val="85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2" name="Freeform 13"/>
          <p:cNvSpPr>
            <a:spLocks/>
          </p:cNvSpPr>
          <p:nvPr/>
        </p:nvSpPr>
        <p:spPr bwMode="auto">
          <a:xfrm>
            <a:off x="4841875" y="2606999"/>
            <a:ext cx="2563813" cy="2870200"/>
          </a:xfrm>
          <a:custGeom>
            <a:avLst/>
            <a:gdLst>
              <a:gd name="T0" fmla="*/ 0 w 1615"/>
              <a:gd name="T1" fmla="*/ 1470 h 1808"/>
              <a:gd name="T2" fmla="*/ 1378 w 1615"/>
              <a:gd name="T3" fmla="*/ 0 h 1808"/>
              <a:gd name="T4" fmla="*/ 1615 w 1615"/>
              <a:gd name="T5" fmla="*/ 178 h 1808"/>
              <a:gd name="T6" fmla="*/ 449 w 1615"/>
              <a:gd name="T7" fmla="*/ 1808 h 1808"/>
              <a:gd name="T8" fmla="*/ 0 w 1615"/>
              <a:gd name="T9" fmla="*/ 1470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5" h="1808">
                <a:moveTo>
                  <a:pt x="0" y="1470"/>
                </a:moveTo>
                <a:lnTo>
                  <a:pt x="1378" y="0"/>
                </a:lnTo>
                <a:lnTo>
                  <a:pt x="1615" y="178"/>
                </a:lnTo>
                <a:lnTo>
                  <a:pt x="449" y="1808"/>
                </a:lnTo>
                <a:lnTo>
                  <a:pt x="0" y="1470"/>
                </a:lnTo>
                <a:close/>
              </a:path>
            </a:pathLst>
          </a:custGeom>
          <a:solidFill>
            <a:schemeClr val="bg1">
              <a:lumMod val="85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4" name="Freeform 15"/>
          <p:cNvSpPr>
            <a:spLocks/>
          </p:cNvSpPr>
          <p:nvPr/>
        </p:nvSpPr>
        <p:spPr bwMode="auto">
          <a:xfrm>
            <a:off x="6938963" y="3422974"/>
            <a:ext cx="1628775" cy="1501775"/>
          </a:xfrm>
          <a:custGeom>
            <a:avLst/>
            <a:gdLst>
              <a:gd name="T0" fmla="*/ 0 w 1026"/>
              <a:gd name="T1" fmla="*/ 800 h 946"/>
              <a:gd name="T2" fmla="*/ 745 w 1026"/>
              <a:gd name="T3" fmla="*/ 0 h 946"/>
              <a:gd name="T4" fmla="*/ 1026 w 1026"/>
              <a:gd name="T5" fmla="*/ 210 h 946"/>
              <a:gd name="T6" fmla="*/ 195 w 1026"/>
              <a:gd name="T7" fmla="*/ 946 h 946"/>
              <a:gd name="T8" fmla="*/ 0 w 1026"/>
              <a:gd name="T9" fmla="*/ 800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6" h="946">
                <a:moveTo>
                  <a:pt x="0" y="800"/>
                </a:moveTo>
                <a:lnTo>
                  <a:pt x="745" y="0"/>
                </a:lnTo>
                <a:lnTo>
                  <a:pt x="1026" y="210"/>
                </a:lnTo>
                <a:lnTo>
                  <a:pt x="195" y="946"/>
                </a:lnTo>
                <a:lnTo>
                  <a:pt x="0" y="800"/>
                </a:lnTo>
                <a:close/>
              </a:path>
            </a:pathLst>
          </a:custGeom>
          <a:solidFill>
            <a:schemeClr val="bg1">
              <a:lumMod val="85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TextBox 34"/>
          <p:cNvSpPr txBox="1"/>
          <p:nvPr/>
        </p:nvSpPr>
        <p:spPr>
          <a:xfrm>
            <a:off x="920507" y="5489396"/>
            <a:ext cx="10350985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Devido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alto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número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indivíduos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no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rebanho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que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podem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incluir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raças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idades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peso 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sexo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diferentes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a Gestão de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raçãos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suplementos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alimentares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pode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não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ser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eficiente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levando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prejuízos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por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nutrição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ineficiente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gado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excesso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de estoque de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ração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pode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levar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perda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por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validade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dos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produtos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compra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proporções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incorretas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dos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componentes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ração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suplementação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alimentar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89250" y="2705424"/>
            <a:ext cx="1223963" cy="2152650"/>
            <a:chOff x="2889250" y="2705424"/>
            <a:chExt cx="1223963" cy="2152650"/>
          </a:xfrm>
        </p:grpSpPr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889250" y="2705424"/>
              <a:ext cx="1223963" cy="2152650"/>
            </a:xfrm>
            <a:custGeom>
              <a:avLst/>
              <a:gdLst>
                <a:gd name="T0" fmla="*/ 771 w 771"/>
                <a:gd name="T1" fmla="*/ 185 h 1356"/>
                <a:gd name="T2" fmla="*/ 246 w 771"/>
                <a:gd name="T3" fmla="*/ 1356 h 1356"/>
                <a:gd name="T4" fmla="*/ 0 w 771"/>
                <a:gd name="T5" fmla="*/ 1171 h 1356"/>
                <a:gd name="T6" fmla="*/ 525 w 771"/>
                <a:gd name="T7" fmla="*/ 0 h 1356"/>
                <a:gd name="T8" fmla="*/ 771 w 771"/>
                <a:gd name="T9" fmla="*/ 185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356">
                  <a:moveTo>
                    <a:pt x="771" y="185"/>
                  </a:moveTo>
                  <a:lnTo>
                    <a:pt x="246" y="1356"/>
                  </a:lnTo>
                  <a:lnTo>
                    <a:pt x="0" y="1171"/>
                  </a:lnTo>
                  <a:lnTo>
                    <a:pt x="525" y="0"/>
                  </a:lnTo>
                  <a:lnTo>
                    <a:pt x="771" y="1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" name="TextBox 2"/>
            <p:cNvSpPr txBox="1"/>
            <p:nvPr/>
          </p:nvSpPr>
          <p:spPr>
            <a:xfrm rot="17619524">
              <a:off x="3116046" y="3580144"/>
              <a:ext cx="760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Ração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95738" y="2430786"/>
            <a:ext cx="1112838" cy="2701925"/>
            <a:chOff x="3995738" y="2430786"/>
            <a:chExt cx="1112838" cy="2701925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995738" y="2430786"/>
              <a:ext cx="1112838" cy="2701925"/>
            </a:xfrm>
            <a:custGeom>
              <a:avLst/>
              <a:gdLst>
                <a:gd name="T0" fmla="*/ 701 w 701"/>
                <a:gd name="T1" fmla="*/ 168 h 1702"/>
                <a:gd name="T2" fmla="*/ 353 w 701"/>
                <a:gd name="T3" fmla="*/ 1702 h 1702"/>
                <a:gd name="T4" fmla="*/ 0 w 701"/>
                <a:gd name="T5" fmla="*/ 1532 h 1702"/>
                <a:gd name="T6" fmla="*/ 346 w 701"/>
                <a:gd name="T7" fmla="*/ 0 h 1702"/>
                <a:gd name="T8" fmla="*/ 701 w 701"/>
                <a:gd name="T9" fmla="*/ 168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702">
                  <a:moveTo>
                    <a:pt x="701" y="168"/>
                  </a:moveTo>
                  <a:lnTo>
                    <a:pt x="353" y="1702"/>
                  </a:lnTo>
                  <a:lnTo>
                    <a:pt x="0" y="1532"/>
                  </a:lnTo>
                  <a:lnTo>
                    <a:pt x="346" y="0"/>
                  </a:lnTo>
                  <a:lnTo>
                    <a:pt x="701" y="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TextBox 20"/>
            <p:cNvSpPr txBox="1"/>
            <p:nvPr/>
          </p:nvSpPr>
          <p:spPr>
            <a:xfrm rot="16925572">
              <a:off x="3672602" y="3524260"/>
              <a:ext cx="1789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</a:rPr>
                <a:t>Alimentação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33938" y="2260923"/>
            <a:ext cx="1920875" cy="3221038"/>
            <a:chOff x="4833938" y="2260923"/>
            <a:chExt cx="1920875" cy="3221038"/>
          </a:xfrm>
        </p:grpSpPr>
        <p:sp>
          <p:nvSpPr>
            <p:cNvPr id="177" name="Freeform 18"/>
            <p:cNvSpPr>
              <a:spLocks/>
            </p:cNvSpPr>
            <p:nvPr/>
          </p:nvSpPr>
          <p:spPr bwMode="auto">
            <a:xfrm>
              <a:off x="4833938" y="2260923"/>
              <a:ext cx="1920875" cy="3221038"/>
            </a:xfrm>
            <a:custGeom>
              <a:avLst/>
              <a:gdLst>
                <a:gd name="T0" fmla="*/ 0 w 1210"/>
                <a:gd name="T1" fmla="*/ 1685 h 2029"/>
                <a:gd name="T2" fmla="*/ 754 w 1210"/>
                <a:gd name="T3" fmla="*/ 0 h 2029"/>
                <a:gd name="T4" fmla="*/ 1210 w 1210"/>
                <a:gd name="T5" fmla="*/ 344 h 2029"/>
                <a:gd name="T6" fmla="*/ 456 w 1210"/>
                <a:gd name="T7" fmla="*/ 2029 h 2029"/>
                <a:gd name="T8" fmla="*/ 0 w 1210"/>
                <a:gd name="T9" fmla="*/ 1685 h 2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0" h="2029">
                  <a:moveTo>
                    <a:pt x="0" y="1685"/>
                  </a:moveTo>
                  <a:lnTo>
                    <a:pt x="754" y="0"/>
                  </a:lnTo>
                  <a:lnTo>
                    <a:pt x="1210" y="344"/>
                  </a:lnTo>
                  <a:lnTo>
                    <a:pt x="456" y="2029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TextBox 21"/>
            <p:cNvSpPr txBox="1"/>
            <p:nvPr/>
          </p:nvSpPr>
          <p:spPr>
            <a:xfrm rot="17639212">
              <a:off x="5066148" y="3462738"/>
              <a:ext cx="15231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Gestão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08688" y="2606999"/>
            <a:ext cx="1397000" cy="2560638"/>
            <a:chOff x="6008688" y="2606999"/>
            <a:chExt cx="1397000" cy="2560638"/>
          </a:xfrm>
        </p:grpSpPr>
        <p:sp>
          <p:nvSpPr>
            <p:cNvPr id="173" name="Freeform 14"/>
            <p:cNvSpPr>
              <a:spLocks/>
            </p:cNvSpPr>
            <p:nvPr/>
          </p:nvSpPr>
          <p:spPr bwMode="auto">
            <a:xfrm>
              <a:off x="6008688" y="2606999"/>
              <a:ext cx="1397000" cy="2560638"/>
            </a:xfrm>
            <a:custGeom>
              <a:avLst/>
              <a:gdLst>
                <a:gd name="T0" fmla="*/ 0 w 880"/>
                <a:gd name="T1" fmla="*/ 1433 h 1613"/>
                <a:gd name="T2" fmla="*/ 643 w 880"/>
                <a:gd name="T3" fmla="*/ 0 h 1613"/>
                <a:gd name="T4" fmla="*/ 880 w 880"/>
                <a:gd name="T5" fmla="*/ 178 h 1613"/>
                <a:gd name="T6" fmla="*/ 236 w 880"/>
                <a:gd name="T7" fmla="*/ 1613 h 1613"/>
                <a:gd name="T8" fmla="*/ 0 w 880"/>
                <a:gd name="T9" fmla="*/ 143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0" h="1613">
                  <a:moveTo>
                    <a:pt x="0" y="1433"/>
                  </a:moveTo>
                  <a:lnTo>
                    <a:pt x="643" y="0"/>
                  </a:lnTo>
                  <a:lnTo>
                    <a:pt x="880" y="178"/>
                  </a:lnTo>
                  <a:lnTo>
                    <a:pt x="236" y="1613"/>
                  </a:lnTo>
                  <a:lnTo>
                    <a:pt x="0" y="14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TextBox 22"/>
            <p:cNvSpPr txBox="1"/>
            <p:nvPr/>
          </p:nvSpPr>
          <p:spPr>
            <a:xfrm rot="17700058">
              <a:off x="6083362" y="3645850"/>
              <a:ext cx="1210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Estoque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38963" y="2834011"/>
            <a:ext cx="1139825" cy="2090738"/>
            <a:chOff x="6938963" y="2834011"/>
            <a:chExt cx="1139825" cy="2090738"/>
          </a:xfrm>
        </p:grpSpPr>
        <p:sp>
          <p:nvSpPr>
            <p:cNvPr id="175" name="Freeform 16"/>
            <p:cNvSpPr>
              <a:spLocks/>
            </p:cNvSpPr>
            <p:nvPr/>
          </p:nvSpPr>
          <p:spPr bwMode="auto">
            <a:xfrm>
              <a:off x="6938963" y="2834011"/>
              <a:ext cx="1139825" cy="2090738"/>
            </a:xfrm>
            <a:custGeom>
              <a:avLst/>
              <a:gdLst>
                <a:gd name="T0" fmla="*/ 0 w 718"/>
                <a:gd name="T1" fmla="*/ 1171 h 1317"/>
                <a:gd name="T2" fmla="*/ 525 w 718"/>
                <a:gd name="T3" fmla="*/ 0 h 1317"/>
                <a:gd name="T4" fmla="*/ 718 w 718"/>
                <a:gd name="T5" fmla="*/ 146 h 1317"/>
                <a:gd name="T6" fmla="*/ 192 w 718"/>
                <a:gd name="T7" fmla="*/ 1317 h 1317"/>
                <a:gd name="T8" fmla="*/ 0 w 718"/>
                <a:gd name="T9" fmla="*/ 1171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1317">
                  <a:moveTo>
                    <a:pt x="0" y="1171"/>
                  </a:moveTo>
                  <a:lnTo>
                    <a:pt x="525" y="0"/>
                  </a:lnTo>
                  <a:lnTo>
                    <a:pt x="718" y="146"/>
                  </a:lnTo>
                  <a:lnTo>
                    <a:pt x="192" y="1317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TextBox 23"/>
            <p:cNvSpPr txBox="1"/>
            <p:nvPr/>
          </p:nvSpPr>
          <p:spPr>
            <a:xfrm rot="17700058">
              <a:off x="6835029" y="3639888"/>
              <a:ext cx="1336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CONTROLE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21650" y="3422974"/>
            <a:ext cx="527050" cy="1549400"/>
            <a:chOff x="8121650" y="3422974"/>
            <a:chExt cx="527050" cy="1549400"/>
          </a:xfrm>
        </p:grpSpPr>
        <p:sp>
          <p:nvSpPr>
            <p:cNvPr id="176" name="Freeform 17"/>
            <p:cNvSpPr>
              <a:spLocks/>
            </p:cNvSpPr>
            <p:nvPr/>
          </p:nvSpPr>
          <p:spPr bwMode="auto">
            <a:xfrm>
              <a:off x="8121650" y="3422974"/>
              <a:ext cx="527050" cy="1549400"/>
            </a:xfrm>
            <a:custGeom>
              <a:avLst/>
              <a:gdLst>
                <a:gd name="T0" fmla="*/ 49 w 332"/>
                <a:gd name="T1" fmla="*/ 763 h 976"/>
                <a:gd name="T2" fmla="*/ 0 w 332"/>
                <a:gd name="T3" fmla="*/ 0 h 976"/>
                <a:gd name="T4" fmla="*/ 283 w 332"/>
                <a:gd name="T5" fmla="*/ 212 h 976"/>
                <a:gd name="T6" fmla="*/ 332 w 332"/>
                <a:gd name="T7" fmla="*/ 976 h 976"/>
                <a:gd name="T8" fmla="*/ 49 w 332"/>
                <a:gd name="T9" fmla="*/ 763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976">
                  <a:moveTo>
                    <a:pt x="49" y="763"/>
                  </a:moveTo>
                  <a:lnTo>
                    <a:pt x="0" y="0"/>
                  </a:lnTo>
                  <a:lnTo>
                    <a:pt x="283" y="212"/>
                  </a:lnTo>
                  <a:lnTo>
                    <a:pt x="332" y="976"/>
                  </a:lnTo>
                  <a:lnTo>
                    <a:pt x="49" y="7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TextBox 24"/>
            <p:cNvSpPr txBox="1"/>
            <p:nvPr/>
          </p:nvSpPr>
          <p:spPr>
            <a:xfrm rot="15980418">
              <a:off x="7962485" y="3966006"/>
              <a:ext cx="783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Dietas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25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058204" y="680759"/>
            <a:ext cx="6075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Sistemas como solução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1098701" y="2105025"/>
            <a:ext cx="2447188" cy="3840147"/>
            <a:chOff x="4934796" y="1751013"/>
            <a:chExt cx="2935287" cy="4606075"/>
          </a:xfrm>
          <a:solidFill>
            <a:schemeClr val="tx2"/>
          </a:solidFill>
        </p:grpSpPr>
        <p:sp>
          <p:nvSpPr>
            <p:cNvPr id="139" name="Freeform 13"/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16"/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297713" y="2296769"/>
            <a:ext cx="2023176" cy="1810837"/>
            <a:chOff x="8169276" y="952501"/>
            <a:chExt cx="3781424" cy="3384550"/>
          </a:xfrm>
          <a:solidFill>
            <a:schemeClr val="accent2"/>
          </a:solidFill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452689" y="3145281"/>
            <a:ext cx="1317872" cy="1564865"/>
            <a:chOff x="7826363" y="2844010"/>
            <a:chExt cx="1580725" cy="1876982"/>
          </a:xfrm>
          <a:solidFill>
            <a:schemeClr val="accent2"/>
          </a:solidFill>
        </p:grpSpPr>
        <p:sp>
          <p:nvSpPr>
            <p:cNvPr id="145" name="Rounded Rectangle 144"/>
            <p:cNvSpPr/>
            <p:nvPr/>
          </p:nvSpPr>
          <p:spPr>
            <a:xfrm>
              <a:off x="8110354" y="2984172"/>
              <a:ext cx="101591" cy="7904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8375528" y="3216877"/>
              <a:ext cx="101591" cy="15041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8672942" y="3502859"/>
              <a:ext cx="101591" cy="1218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9007728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9305497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7826363" y="2844010"/>
              <a:ext cx="101591" cy="6588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2964863" y="2754829"/>
            <a:ext cx="1111837" cy="2520097"/>
            <a:chOff x="2860088" y="2821504"/>
            <a:chExt cx="1111837" cy="2520097"/>
          </a:xfrm>
        </p:grpSpPr>
        <p:cxnSp>
          <p:nvCxnSpPr>
            <p:cNvPr id="167" name="Straight Connector 166"/>
            <p:cNvCxnSpPr/>
            <p:nvPr/>
          </p:nvCxnSpPr>
          <p:spPr>
            <a:xfrm flipH="1">
              <a:off x="2860088" y="2821504"/>
              <a:ext cx="11118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2860088" y="3753826"/>
              <a:ext cx="11118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2860088" y="4541501"/>
              <a:ext cx="11118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2860088" y="5341601"/>
              <a:ext cx="11118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4220733" y="2545116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2"/>
                </a:solidFill>
                <a:latin typeface="+mj-lt"/>
              </a:rPr>
              <a:t>Controle dos Animas</a:t>
            </a:r>
            <a:endParaRPr lang="id-ID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260415" y="3487096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2"/>
                </a:solidFill>
                <a:latin typeface="+mj-lt"/>
              </a:rPr>
              <a:t>Registro de Insumos</a:t>
            </a:r>
            <a:endParaRPr lang="id-ID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271002" y="4248867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2"/>
                </a:solidFill>
                <a:latin typeface="+mj-lt"/>
              </a:rPr>
              <a:t>Controle de Dietas</a:t>
            </a:r>
            <a:endParaRPr lang="id-ID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271002" y="5074871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2"/>
                </a:solidFill>
                <a:latin typeface="+mj-lt"/>
              </a:rPr>
              <a:t>Gestão mais eficiente</a:t>
            </a:r>
            <a:endParaRPr lang="id-ID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317249" y="2477662"/>
            <a:ext cx="3884614" cy="355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O Projeto tem como finalidade auxiliar os pecuaristas com informações da quantidade de alimentos a ser distribuída para o gado, proporcionando redução do custo de produção em relação ao consumo</a:t>
            </a:r>
            <a:endParaRPr lang="id-ID" sz="2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id-ID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191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4222570" y="3268989"/>
            <a:ext cx="3746861" cy="3515306"/>
            <a:chOff x="4222570" y="3268989"/>
            <a:chExt cx="3746861" cy="3515306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22570" y="3268989"/>
              <a:ext cx="3746861" cy="3515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0" name="Group 89"/>
            <p:cNvGrpSpPr/>
            <p:nvPr/>
          </p:nvGrpSpPr>
          <p:grpSpPr>
            <a:xfrm>
              <a:off x="4640809" y="3702483"/>
              <a:ext cx="3029172" cy="1710230"/>
              <a:chOff x="4640809" y="3464358"/>
              <a:chExt cx="3029172" cy="1710230"/>
            </a:xfrm>
          </p:grpSpPr>
          <p:sp>
            <p:nvSpPr>
              <p:cNvPr id="78" name="Rectangle 44"/>
              <p:cNvSpPr>
                <a:spLocks noChangeArrowheads="1"/>
              </p:cNvSpPr>
              <p:nvPr/>
            </p:nvSpPr>
            <p:spPr bwMode="auto">
              <a:xfrm>
                <a:off x="4640809" y="3464358"/>
                <a:ext cx="3029172" cy="17102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46"/>
              <p:cNvSpPr>
                <a:spLocks/>
              </p:cNvSpPr>
              <p:nvPr/>
            </p:nvSpPr>
            <p:spPr bwMode="auto">
              <a:xfrm>
                <a:off x="4640809" y="3464358"/>
                <a:ext cx="3029172" cy="1710230"/>
              </a:xfrm>
              <a:custGeom>
                <a:avLst/>
                <a:gdLst>
                  <a:gd name="T0" fmla="*/ 2513 w 2513"/>
                  <a:gd name="T1" fmla="*/ 0 h 1561"/>
                  <a:gd name="T2" fmla="*/ 0 w 2513"/>
                  <a:gd name="T3" fmla="*/ 0 h 1561"/>
                  <a:gd name="T4" fmla="*/ 0 w 2513"/>
                  <a:gd name="T5" fmla="*/ 1561 h 1561"/>
                  <a:gd name="T6" fmla="*/ 2513 w 2513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3" h="1561">
                    <a:moveTo>
                      <a:pt x="2513" y="0"/>
                    </a:moveTo>
                    <a:lnTo>
                      <a:pt x="0" y="0"/>
                    </a:lnTo>
                    <a:lnTo>
                      <a:pt x="0" y="1561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6" name="Freeform 51"/>
          <p:cNvSpPr>
            <a:spLocks noEditPoints="1"/>
          </p:cNvSpPr>
          <p:nvPr/>
        </p:nvSpPr>
        <p:spPr bwMode="auto">
          <a:xfrm>
            <a:off x="5657088" y="4108828"/>
            <a:ext cx="887295" cy="888128"/>
          </a:xfrm>
          <a:custGeom>
            <a:avLst/>
            <a:gdLst>
              <a:gd name="T0" fmla="*/ 533 w 1065"/>
              <a:gd name="T1" fmla="*/ 0 h 1066"/>
              <a:gd name="T2" fmla="*/ 67 w 1065"/>
              <a:gd name="T3" fmla="*/ 999 h 1066"/>
              <a:gd name="T4" fmla="*/ 0 w 1065"/>
              <a:gd name="T5" fmla="*/ 1066 h 1066"/>
              <a:gd name="T6" fmla="*/ 1065 w 1065"/>
              <a:gd name="T7" fmla="*/ 267 h 1066"/>
              <a:gd name="T8" fmla="*/ 400 w 1065"/>
              <a:gd name="T9" fmla="*/ 999 h 1066"/>
              <a:gd name="T10" fmla="*/ 200 w 1065"/>
              <a:gd name="T11" fmla="*/ 866 h 1066"/>
              <a:gd name="T12" fmla="*/ 400 w 1065"/>
              <a:gd name="T13" fmla="*/ 999 h 1066"/>
              <a:gd name="T14" fmla="*/ 133 w 1065"/>
              <a:gd name="T15" fmla="*/ 733 h 1066"/>
              <a:gd name="T16" fmla="*/ 466 w 1065"/>
              <a:gd name="T17" fmla="*/ 666 h 1066"/>
              <a:gd name="T18" fmla="*/ 466 w 1065"/>
              <a:gd name="T19" fmla="*/ 600 h 1066"/>
              <a:gd name="T20" fmla="*/ 133 w 1065"/>
              <a:gd name="T21" fmla="*/ 533 h 1066"/>
              <a:gd name="T22" fmla="*/ 466 w 1065"/>
              <a:gd name="T23" fmla="*/ 600 h 1066"/>
              <a:gd name="T24" fmla="*/ 133 w 1065"/>
              <a:gd name="T25" fmla="*/ 466 h 1066"/>
              <a:gd name="T26" fmla="*/ 466 w 1065"/>
              <a:gd name="T27" fmla="*/ 400 h 1066"/>
              <a:gd name="T28" fmla="*/ 466 w 1065"/>
              <a:gd name="T29" fmla="*/ 333 h 1066"/>
              <a:gd name="T30" fmla="*/ 133 w 1065"/>
              <a:gd name="T31" fmla="*/ 267 h 1066"/>
              <a:gd name="T32" fmla="*/ 466 w 1065"/>
              <a:gd name="T33" fmla="*/ 333 h 1066"/>
              <a:gd name="T34" fmla="*/ 133 w 1065"/>
              <a:gd name="T35" fmla="*/ 200 h 1066"/>
              <a:gd name="T36" fmla="*/ 466 w 1065"/>
              <a:gd name="T37" fmla="*/ 134 h 1066"/>
              <a:gd name="T38" fmla="*/ 799 w 1065"/>
              <a:gd name="T39" fmla="*/ 932 h 1066"/>
              <a:gd name="T40" fmla="*/ 666 w 1065"/>
              <a:gd name="T41" fmla="*/ 799 h 1066"/>
              <a:gd name="T42" fmla="*/ 799 w 1065"/>
              <a:gd name="T43" fmla="*/ 932 h 1066"/>
              <a:gd name="T44" fmla="*/ 666 w 1065"/>
              <a:gd name="T45" fmla="*/ 733 h 1066"/>
              <a:gd name="T46" fmla="*/ 799 w 1065"/>
              <a:gd name="T47" fmla="*/ 600 h 1066"/>
              <a:gd name="T48" fmla="*/ 799 w 1065"/>
              <a:gd name="T49" fmla="*/ 533 h 1066"/>
              <a:gd name="T50" fmla="*/ 666 w 1065"/>
              <a:gd name="T51" fmla="*/ 400 h 1066"/>
              <a:gd name="T52" fmla="*/ 799 w 1065"/>
              <a:gd name="T53" fmla="*/ 533 h 1066"/>
              <a:gd name="T54" fmla="*/ 866 w 1065"/>
              <a:gd name="T55" fmla="*/ 932 h 1066"/>
              <a:gd name="T56" fmla="*/ 999 w 1065"/>
              <a:gd name="T57" fmla="*/ 799 h 1066"/>
              <a:gd name="T58" fmla="*/ 999 w 1065"/>
              <a:gd name="T59" fmla="*/ 733 h 1066"/>
              <a:gd name="T60" fmla="*/ 866 w 1065"/>
              <a:gd name="T61" fmla="*/ 600 h 1066"/>
              <a:gd name="T62" fmla="*/ 999 w 1065"/>
              <a:gd name="T63" fmla="*/ 733 h 1066"/>
              <a:gd name="T64" fmla="*/ 866 w 1065"/>
              <a:gd name="T65" fmla="*/ 533 h 1066"/>
              <a:gd name="T66" fmla="*/ 999 w 1065"/>
              <a:gd name="T67" fmla="*/ 40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5" h="1066">
                <a:moveTo>
                  <a:pt x="533" y="267"/>
                </a:moveTo>
                <a:lnTo>
                  <a:pt x="533" y="0"/>
                </a:lnTo>
                <a:lnTo>
                  <a:pt x="67" y="0"/>
                </a:lnTo>
                <a:lnTo>
                  <a:pt x="67" y="999"/>
                </a:lnTo>
                <a:lnTo>
                  <a:pt x="0" y="999"/>
                </a:lnTo>
                <a:lnTo>
                  <a:pt x="0" y="1066"/>
                </a:lnTo>
                <a:lnTo>
                  <a:pt x="1065" y="1066"/>
                </a:lnTo>
                <a:lnTo>
                  <a:pt x="1065" y="267"/>
                </a:lnTo>
                <a:lnTo>
                  <a:pt x="533" y="267"/>
                </a:lnTo>
                <a:close/>
                <a:moveTo>
                  <a:pt x="400" y="999"/>
                </a:moveTo>
                <a:lnTo>
                  <a:pt x="200" y="999"/>
                </a:lnTo>
                <a:lnTo>
                  <a:pt x="200" y="866"/>
                </a:lnTo>
                <a:lnTo>
                  <a:pt x="400" y="866"/>
                </a:lnTo>
                <a:lnTo>
                  <a:pt x="400" y="999"/>
                </a:lnTo>
                <a:close/>
                <a:moveTo>
                  <a:pt x="466" y="733"/>
                </a:moveTo>
                <a:lnTo>
                  <a:pt x="133" y="733"/>
                </a:lnTo>
                <a:lnTo>
                  <a:pt x="133" y="666"/>
                </a:lnTo>
                <a:lnTo>
                  <a:pt x="466" y="666"/>
                </a:lnTo>
                <a:lnTo>
                  <a:pt x="466" y="733"/>
                </a:lnTo>
                <a:close/>
                <a:moveTo>
                  <a:pt x="466" y="600"/>
                </a:moveTo>
                <a:lnTo>
                  <a:pt x="133" y="600"/>
                </a:lnTo>
                <a:lnTo>
                  <a:pt x="133" y="533"/>
                </a:lnTo>
                <a:lnTo>
                  <a:pt x="466" y="533"/>
                </a:lnTo>
                <a:lnTo>
                  <a:pt x="466" y="600"/>
                </a:lnTo>
                <a:close/>
                <a:moveTo>
                  <a:pt x="466" y="466"/>
                </a:moveTo>
                <a:lnTo>
                  <a:pt x="133" y="466"/>
                </a:lnTo>
                <a:lnTo>
                  <a:pt x="133" y="400"/>
                </a:lnTo>
                <a:lnTo>
                  <a:pt x="466" y="400"/>
                </a:lnTo>
                <a:lnTo>
                  <a:pt x="466" y="466"/>
                </a:lnTo>
                <a:close/>
                <a:moveTo>
                  <a:pt x="466" y="333"/>
                </a:moveTo>
                <a:lnTo>
                  <a:pt x="133" y="333"/>
                </a:lnTo>
                <a:lnTo>
                  <a:pt x="133" y="267"/>
                </a:lnTo>
                <a:lnTo>
                  <a:pt x="466" y="267"/>
                </a:lnTo>
                <a:lnTo>
                  <a:pt x="466" y="333"/>
                </a:lnTo>
                <a:close/>
                <a:moveTo>
                  <a:pt x="466" y="200"/>
                </a:moveTo>
                <a:lnTo>
                  <a:pt x="133" y="200"/>
                </a:lnTo>
                <a:lnTo>
                  <a:pt x="133" y="134"/>
                </a:lnTo>
                <a:lnTo>
                  <a:pt x="466" y="134"/>
                </a:lnTo>
                <a:lnTo>
                  <a:pt x="466" y="200"/>
                </a:lnTo>
                <a:close/>
                <a:moveTo>
                  <a:pt x="799" y="932"/>
                </a:moveTo>
                <a:lnTo>
                  <a:pt x="666" y="932"/>
                </a:lnTo>
                <a:lnTo>
                  <a:pt x="666" y="799"/>
                </a:lnTo>
                <a:lnTo>
                  <a:pt x="799" y="799"/>
                </a:lnTo>
                <a:lnTo>
                  <a:pt x="799" y="932"/>
                </a:lnTo>
                <a:close/>
                <a:moveTo>
                  <a:pt x="799" y="733"/>
                </a:moveTo>
                <a:lnTo>
                  <a:pt x="666" y="733"/>
                </a:lnTo>
                <a:lnTo>
                  <a:pt x="666" y="600"/>
                </a:lnTo>
                <a:lnTo>
                  <a:pt x="799" y="600"/>
                </a:lnTo>
                <a:lnTo>
                  <a:pt x="799" y="733"/>
                </a:lnTo>
                <a:close/>
                <a:moveTo>
                  <a:pt x="799" y="533"/>
                </a:moveTo>
                <a:lnTo>
                  <a:pt x="666" y="533"/>
                </a:lnTo>
                <a:lnTo>
                  <a:pt x="666" y="400"/>
                </a:lnTo>
                <a:lnTo>
                  <a:pt x="799" y="400"/>
                </a:lnTo>
                <a:lnTo>
                  <a:pt x="799" y="533"/>
                </a:lnTo>
                <a:close/>
                <a:moveTo>
                  <a:pt x="999" y="932"/>
                </a:moveTo>
                <a:lnTo>
                  <a:pt x="866" y="932"/>
                </a:lnTo>
                <a:lnTo>
                  <a:pt x="866" y="799"/>
                </a:lnTo>
                <a:lnTo>
                  <a:pt x="999" y="799"/>
                </a:lnTo>
                <a:lnTo>
                  <a:pt x="999" y="932"/>
                </a:lnTo>
                <a:close/>
                <a:moveTo>
                  <a:pt x="999" y="733"/>
                </a:moveTo>
                <a:lnTo>
                  <a:pt x="866" y="733"/>
                </a:lnTo>
                <a:lnTo>
                  <a:pt x="866" y="600"/>
                </a:lnTo>
                <a:lnTo>
                  <a:pt x="999" y="600"/>
                </a:lnTo>
                <a:lnTo>
                  <a:pt x="999" y="733"/>
                </a:lnTo>
                <a:close/>
                <a:moveTo>
                  <a:pt x="999" y="533"/>
                </a:moveTo>
                <a:lnTo>
                  <a:pt x="866" y="533"/>
                </a:lnTo>
                <a:lnTo>
                  <a:pt x="866" y="400"/>
                </a:lnTo>
                <a:lnTo>
                  <a:pt x="999" y="400"/>
                </a:lnTo>
                <a:lnTo>
                  <a:pt x="999" y="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3240151" y="680759"/>
            <a:ext cx="5711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Tecnologias utilizadas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720353" y="4493496"/>
            <a:ext cx="1363269" cy="1042251"/>
            <a:chOff x="2066926" y="4165600"/>
            <a:chExt cx="1530350" cy="1169988"/>
          </a:xfrm>
        </p:grpSpPr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2133601" y="4232275"/>
              <a:ext cx="1035050" cy="1041400"/>
            </a:xfrm>
            <a:custGeom>
              <a:avLst/>
              <a:gdLst>
                <a:gd name="T0" fmla="*/ 117 w 234"/>
                <a:gd name="T1" fmla="*/ 218 h 235"/>
                <a:gd name="T2" fmla="*/ 17 w 234"/>
                <a:gd name="T3" fmla="*/ 117 h 235"/>
                <a:gd name="T4" fmla="*/ 117 w 234"/>
                <a:gd name="T5" fmla="*/ 17 h 235"/>
                <a:gd name="T6" fmla="*/ 217 w 234"/>
                <a:gd name="T7" fmla="*/ 117 h 235"/>
                <a:gd name="T8" fmla="*/ 117 w 234"/>
                <a:gd name="T9" fmla="*/ 218 h 235"/>
                <a:gd name="T10" fmla="*/ 117 w 234"/>
                <a:gd name="T11" fmla="*/ 0 h 235"/>
                <a:gd name="T12" fmla="*/ 0 w 234"/>
                <a:gd name="T13" fmla="*/ 117 h 235"/>
                <a:gd name="T14" fmla="*/ 117 w 234"/>
                <a:gd name="T15" fmla="*/ 235 h 235"/>
                <a:gd name="T16" fmla="*/ 234 w 234"/>
                <a:gd name="T17" fmla="*/ 117 h 235"/>
                <a:gd name="T18" fmla="*/ 117 w 234"/>
                <a:gd name="T1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18"/>
                  </a:moveTo>
                  <a:cubicBezTo>
                    <a:pt x="62" y="218"/>
                    <a:pt x="17" y="173"/>
                    <a:pt x="17" y="117"/>
                  </a:cubicBezTo>
                  <a:cubicBezTo>
                    <a:pt x="17" y="62"/>
                    <a:pt x="62" y="17"/>
                    <a:pt x="117" y="17"/>
                  </a:cubicBezTo>
                  <a:cubicBezTo>
                    <a:pt x="172" y="17"/>
                    <a:pt x="217" y="62"/>
                    <a:pt x="217" y="117"/>
                  </a:cubicBezTo>
                  <a:cubicBezTo>
                    <a:pt x="217" y="173"/>
                    <a:pt x="172" y="218"/>
                    <a:pt x="117" y="218"/>
                  </a:cubicBezTo>
                  <a:moveTo>
                    <a:pt x="117" y="0"/>
                  </a:moveTo>
                  <a:cubicBezTo>
                    <a:pt x="52" y="0"/>
                    <a:pt x="0" y="53"/>
                    <a:pt x="0" y="117"/>
                  </a:cubicBezTo>
                  <a:cubicBezTo>
                    <a:pt x="0" y="182"/>
                    <a:pt x="52" y="235"/>
                    <a:pt x="117" y="235"/>
                  </a:cubicBezTo>
                  <a:cubicBezTo>
                    <a:pt x="182" y="235"/>
                    <a:pt x="234" y="182"/>
                    <a:pt x="234" y="117"/>
                  </a:cubicBezTo>
                  <a:cubicBezTo>
                    <a:pt x="234" y="53"/>
                    <a:pt x="182" y="0"/>
                    <a:pt x="117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2066926" y="4165600"/>
              <a:ext cx="1168400" cy="1169988"/>
            </a:xfrm>
            <a:custGeom>
              <a:avLst/>
              <a:gdLst>
                <a:gd name="T0" fmla="*/ 132 w 264"/>
                <a:gd name="T1" fmla="*/ 261 h 264"/>
                <a:gd name="T2" fmla="*/ 3 w 264"/>
                <a:gd name="T3" fmla="*/ 132 h 264"/>
                <a:gd name="T4" fmla="*/ 132 w 264"/>
                <a:gd name="T5" fmla="*/ 4 h 264"/>
                <a:gd name="T6" fmla="*/ 261 w 264"/>
                <a:gd name="T7" fmla="*/ 132 h 264"/>
                <a:gd name="T8" fmla="*/ 132 w 264"/>
                <a:gd name="T9" fmla="*/ 261 h 264"/>
                <a:gd name="T10" fmla="*/ 132 w 264"/>
                <a:gd name="T11" fmla="*/ 0 h 264"/>
                <a:gd name="T12" fmla="*/ 0 w 264"/>
                <a:gd name="T13" fmla="*/ 132 h 264"/>
                <a:gd name="T14" fmla="*/ 132 w 264"/>
                <a:gd name="T15" fmla="*/ 264 h 264"/>
                <a:gd name="T16" fmla="*/ 264 w 264"/>
                <a:gd name="T17" fmla="*/ 132 h 264"/>
                <a:gd name="T18" fmla="*/ 132 w 264"/>
                <a:gd name="T1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264">
                  <a:moveTo>
                    <a:pt x="132" y="261"/>
                  </a:moveTo>
                  <a:cubicBezTo>
                    <a:pt x="61" y="261"/>
                    <a:pt x="3" y="203"/>
                    <a:pt x="3" y="132"/>
                  </a:cubicBezTo>
                  <a:cubicBezTo>
                    <a:pt x="3" y="61"/>
                    <a:pt x="61" y="4"/>
                    <a:pt x="132" y="4"/>
                  </a:cubicBezTo>
                  <a:cubicBezTo>
                    <a:pt x="203" y="4"/>
                    <a:pt x="261" y="61"/>
                    <a:pt x="261" y="132"/>
                  </a:cubicBezTo>
                  <a:cubicBezTo>
                    <a:pt x="261" y="203"/>
                    <a:pt x="203" y="261"/>
                    <a:pt x="132" y="261"/>
                  </a:cubicBezTo>
                  <a:moveTo>
                    <a:pt x="132" y="0"/>
                  </a:moveTo>
                  <a:cubicBezTo>
                    <a:pt x="59" y="0"/>
                    <a:pt x="0" y="60"/>
                    <a:pt x="0" y="132"/>
                  </a:cubicBezTo>
                  <a:cubicBezTo>
                    <a:pt x="0" y="205"/>
                    <a:pt x="59" y="264"/>
                    <a:pt x="132" y="264"/>
                  </a:cubicBezTo>
                  <a:cubicBezTo>
                    <a:pt x="205" y="264"/>
                    <a:pt x="264" y="205"/>
                    <a:pt x="264" y="132"/>
                  </a:cubicBezTo>
                  <a:cubicBezTo>
                    <a:pt x="264" y="60"/>
                    <a:pt x="205" y="0"/>
                    <a:pt x="132" y="0"/>
                  </a:cubicBez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3341688" y="4560888"/>
              <a:ext cx="255588" cy="406400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341688" y="4560888"/>
              <a:ext cx="255588" cy="406400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79475" y="2410410"/>
            <a:ext cx="1166698" cy="1053563"/>
            <a:chOff x="7521576" y="1827213"/>
            <a:chExt cx="1309687" cy="1182687"/>
          </a:xfrm>
        </p:grpSpPr>
        <p:sp>
          <p:nvSpPr>
            <p:cNvPr id="36" name="Freeform 28"/>
            <p:cNvSpPr>
              <a:spLocks noEditPoints="1"/>
            </p:cNvSpPr>
            <p:nvPr/>
          </p:nvSpPr>
          <p:spPr bwMode="auto">
            <a:xfrm>
              <a:off x="7672388" y="1893888"/>
              <a:ext cx="1039813" cy="1041400"/>
            </a:xfrm>
            <a:custGeom>
              <a:avLst/>
              <a:gdLst>
                <a:gd name="T0" fmla="*/ 117 w 235"/>
                <a:gd name="T1" fmla="*/ 218 h 235"/>
                <a:gd name="T2" fmla="*/ 46 w 235"/>
                <a:gd name="T3" fmla="*/ 188 h 235"/>
                <a:gd name="T4" fmla="*/ 46 w 235"/>
                <a:gd name="T5" fmla="*/ 47 h 235"/>
                <a:gd name="T6" fmla="*/ 117 w 235"/>
                <a:gd name="T7" fmla="*/ 17 h 235"/>
                <a:gd name="T8" fmla="*/ 188 w 235"/>
                <a:gd name="T9" fmla="*/ 47 h 235"/>
                <a:gd name="T10" fmla="*/ 188 w 235"/>
                <a:gd name="T11" fmla="*/ 188 h 235"/>
                <a:gd name="T12" fmla="*/ 117 w 235"/>
                <a:gd name="T13" fmla="*/ 218 h 235"/>
                <a:gd name="T14" fmla="*/ 117 w 235"/>
                <a:gd name="T15" fmla="*/ 0 h 235"/>
                <a:gd name="T16" fmla="*/ 34 w 235"/>
                <a:gd name="T17" fmla="*/ 34 h 235"/>
                <a:gd name="T18" fmla="*/ 0 w 235"/>
                <a:gd name="T19" fmla="*/ 117 h 235"/>
                <a:gd name="T20" fmla="*/ 34 w 235"/>
                <a:gd name="T21" fmla="*/ 200 h 235"/>
                <a:gd name="T22" fmla="*/ 117 w 235"/>
                <a:gd name="T23" fmla="*/ 235 h 235"/>
                <a:gd name="T24" fmla="*/ 200 w 235"/>
                <a:gd name="T25" fmla="*/ 200 h 235"/>
                <a:gd name="T26" fmla="*/ 235 w 235"/>
                <a:gd name="T27" fmla="*/ 117 h 235"/>
                <a:gd name="T28" fmla="*/ 200 w 235"/>
                <a:gd name="T29" fmla="*/ 34 h 235"/>
                <a:gd name="T30" fmla="*/ 117 w 235"/>
                <a:gd name="T3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235">
                  <a:moveTo>
                    <a:pt x="117" y="218"/>
                  </a:moveTo>
                  <a:cubicBezTo>
                    <a:pt x="92" y="218"/>
                    <a:pt x="66" y="208"/>
                    <a:pt x="46" y="188"/>
                  </a:cubicBezTo>
                  <a:cubicBezTo>
                    <a:pt x="7" y="149"/>
                    <a:pt x="7" y="86"/>
                    <a:pt x="46" y="47"/>
                  </a:cubicBezTo>
                  <a:cubicBezTo>
                    <a:pt x="66" y="27"/>
                    <a:pt x="92" y="17"/>
                    <a:pt x="117" y="17"/>
                  </a:cubicBezTo>
                  <a:cubicBezTo>
                    <a:pt x="143" y="17"/>
                    <a:pt x="169" y="27"/>
                    <a:pt x="188" y="47"/>
                  </a:cubicBezTo>
                  <a:cubicBezTo>
                    <a:pt x="227" y="86"/>
                    <a:pt x="227" y="149"/>
                    <a:pt x="188" y="188"/>
                  </a:cubicBezTo>
                  <a:cubicBezTo>
                    <a:pt x="169" y="208"/>
                    <a:pt x="143" y="218"/>
                    <a:pt x="117" y="218"/>
                  </a:cubicBezTo>
                  <a:moveTo>
                    <a:pt x="117" y="0"/>
                  </a:moveTo>
                  <a:cubicBezTo>
                    <a:pt x="87" y="0"/>
                    <a:pt x="57" y="12"/>
                    <a:pt x="34" y="34"/>
                  </a:cubicBezTo>
                  <a:cubicBezTo>
                    <a:pt x="11" y="57"/>
                    <a:pt x="0" y="87"/>
                    <a:pt x="0" y="117"/>
                  </a:cubicBezTo>
                  <a:cubicBezTo>
                    <a:pt x="0" y="147"/>
                    <a:pt x="11" y="178"/>
                    <a:pt x="34" y="200"/>
                  </a:cubicBezTo>
                  <a:cubicBezTo>
                    <a:pt x="57" y="223"/>
                    <a:pt x="87" y="235"/>
                    <a:pt x="117" y="235"/>
                  </a:cubicBezTo>
                  <a:cubicBezTo>
                    <a:pt x="147" y="235"/>
                    <a:pt x="177" y="223"/>
                    <a:pt x="200" y="200"/>
                  </a:cubicBezTo>
                  <a:cubicBezTo>
                    <a:pt x="223" y="178"/>
                    <a:pt x="235" y="147"/>
                    <a:pt x="235" y="117"/>
                  </a:cubicBezTo>
                  <a:cubicBezTo>
                    <a:pt x="235" y="87"/>
                    <a:pt x="223" y="57"/>
                    <a:pt x="200" y="34"/>
                  </a:cubicBezTo>
                  <a:cubicBezTo>
                    <a:pt x="177" y="12"/>
                    <a:pt x="147" y="0"/>
                    <a:pt x="11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29"/>
            <p:cNvSpPr>
              <a:spLocks noEditPoints="1"/>
            </p:cNvSpPr>
            <p:nvPr/>
          </p:nvSpPr>
          <p:spPr bwMode="auto">
            <a:xfrm>
              <a:off x="7605713" y="1827213"/>
              <a:ext cx="1225550" cy="1169988"/>
            </a:xfrm>
            <a:custGeom>
              <a:avLst/>
              <a:gdLst>
                <a:gd name="T0" fmla="*/ 132 w 277"/>
                <a:gd name="T1" fmla="*/ 261 h 264"/>
                <a:gd name="T2" fmla="*/ 41 w 277"/>
                <a:gd name="T3" fmla="*/ 223 h 264"/>
                <a:gd name="T4" fmla="*/ 4 w 277"/>
                <a:gd name="T5" fmla="*/ 132 h 264"/>
                <a:gd name="T6" fmla="*/ 41 w 277"/>
                <a:gd name="T7" fmla="*/ 41 h 264"/>
                <a:gd name="T8" fmla="*/ 132 w 277"/>
                <a:gd name="T9" fmla="*/ 4 h 264"/>
                <a:gd name="T10" fmla="*/ 223 w 277"/>
                <a:gd name="T11" fmla="*/ 41 h 264"/>
                <a:gd name="T12" fmla="*/ 223 w 277"/>
                <a:gd name="T13" fmla="*/ 223 h 264"/>
                <a:gd name="T14" fmla="*/ 132 w 277"/>
                <a:gd name="T15" fmla="*/ 261 h 264"/>
                <a:gd name="T16" fmla="*/ 132 w 277"/>
                <a:gd name="T17" fmla="*/ 0 h 264"/>
                <a:gd name="T18" fmla="*/ 39 w 277"/>
                <a:gd name="T19" fmla="*/ 39 h 264"/>
                <a:gd name="T20" fmla="*/ 0 w 277"/>
                <a:gd name="T21" fmla="*/ 132 h 264"/>
                <a:gd name="T22" fmla="*/ 39 w 277"/>
                <a:gd name="T23" fmla="*/ 226 h 264"/>
                <a:gd name="T24" fmla="*/ 132 w 277"/>
                <a:gd name="T25" fmla="*/ 264 h 264"/>
                <a:gd name="T26" fmla="*/ 226 w 277"/>
                <a:gd name="T27" fmla="*/ 226 h 264"/>
                <a:gd name="T28" fmla="*/ 226 w 277"/>
                <a:gd name="T29" fmla="*/ 39 h 264"/>
                <a:gd name="T30" fmla="*/ 132 w 277"/>
                <a:gd name="T3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64">
                  <a:moveTo>
                    <a:pt x="132" y="261"/>
                  </a:moveTo>
                  <a:cubicBezTo>
                    <a:pt x="98" y="261"/>
                    <a:pt x="66" y="248"/>
                    <a:pt x="41" y="223"/>
                  </a:cubicBezTo>
                  <a:cubicBezTo>
                    <a:pt x="17" y="199"/>
                    <a:pt x="4" y="167"/>
                    <a:pt x="4" y="132"/>
                  </a:cubicBezTo>
                  <a:cubicBezTo>
                    <a:pt x="4" y="98"/>
                    <a:pt x="17" y="66"/>
                    <a:pt x="41" y="41"/>
                  </a:cubicBezTo>
                  <a:cubicBezTo>
                    <a:pt x="66" y="17"/>
                    <a:pt x="98" y="4"/>
                    <a:pt x="132" y="4"/>
                  </a:cubicBezTo>
                  <a:cubicBezTo>
                    <a:pt x="167" y="4"/>
                    <a:pt x="199" y="17"/>
                    <a:pt x="223" y="41"/>
                  </a:cubicBezTo>
                  <a:cubicBezTo>
                    <a:pt x="274" y="92"/>
                    <a:pt x="274" y="173"/>
                    <a:pt x="223" y="223"/>
                  </a:cubicBezTo>
                  <a:cubicBezTo>
                    <a:pt x="199" y="248"/>
                    <a:pt x="167" y="261"/>
                    <a:pt x="132" y="261"/>
                  </a:cubicBezTo>
                  <a:moveTo>
                    <a:pt x="132" y="0"/>
                  </a:moveTo>
                  <a:cubicBezTo>
                    <a:pt x="97" y="0"/>
                    <a:pt x="64" y="14"/>
                    <a:pt x="39" y="39"/>
                  </a:cubicBezTo>
                  <a:cubicBezTo>
                    <a:pt x="14" y="64"/>
                    <a:pt x="0" y="97"/>
                    <a:pt x="0" y="132"/>
                  </a:cubicBezTo>
                  <a:cubicBezTo>
                    <a:pt x="0" y="168"/>
                    <a:pt x="14" y="201"/>
                    <a:pt x="39" y="226"/>
                  </a:cubicBezTo>
                  <a:cubicBezTo>
                    <a:pt x="64" y="251"/>
                    <a:pt x="97" y="264"/>
                    <a:pt x="132" y="264"/>
                  </a:cubicBezTo>
                  <a:cubicBezTo>
                    <a:pt x="168" y="264"/>
                    <a:pt x="201" y="251"/>
                    <a:pt x="226" y="226"/>
                  </a:cubicBezTo>
                  <a:cubicBezTo>
                    <a:pt x="277" y="174"/>
                    <a:pt x="277" y="91"/>
                    <a:pt x="226" y="39"/>
                  </a:cubicBezTo>
                  <a:cubicBezTo>
                    <a:pt x="201" y="14"/>
                    <a:pt x="168" y="0"/>
                    <a:pt x="132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7704138" y="1970088"/>
              <a:ext cx="973138" cy="889000"/>
            </a:xfrm>
            <a:custGeom>
              <a:avLst/>
              <a:gdLst>
                <a:gd name="T0" fmla="*/ 110 w 220"/>
                <a:gd name="T1" fmla="*/ 0 h 201"/>
                <a:gd name="T2" fmla="*/ 39 w 220"/>
                <a:gd name="T3" fmla="*/ 30 h 201"/>
                <a:gd name="T4" fmla="*/ 39 w 220"/>
                <a:gd name="T5" fmla="*/ 171 h 201"/>
                <a:gd name="T6" fmla="*/ 110 w 220"/>
                <a:gd name="T7" fmla="*/ 201 h 201"/>
                <a:gd name="T8" fmla="*/ 181 w 220"/>
                <a:gd name="T9" fmla="*/ 171 h 201"/>
                <a:gd name="T10" fmla="*/ 181 w 220"/>
                <a:gd name="T11" fmla="*/ 30 h 201"/>
                <a:gd name="T12" fmla="*/ 110 w 220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01">
                  <a:moveTo>
                    <a:pt x="110" y="0"/>
                  </a:moveTo>
                  <a:cubicBezTo>
                    <a:pt x="85" y="0"/>
                    <a:pt x="59" y="10"/>
                    <a:pt x="39" y="30"/>
                  </a:cubicBezTo>
                  <a:cubicBezTo>
                    <a:pt x="0" y="69"/>
                    <a:pt x="0" y="132"/>
                    <a:pt x="39" y="171"/>
                  </a:cubicBezTo>
                  <a:cubicBezTo>
                    <a:pt x="59" y="191"/>
                    <a:pt x="85" y="201"/>
                    <a:pt x="110" y="201"/>
                  </a:cubicBezTo>
                  <a:cubicBezTo>
                    <a:pt x="136" y="201"/>
                    <a:pt x="162" y="191"/>
                    <a:pt x="181" y="171"/>
                  </a:cubicBezTo>
                  <a:cubicBezTo>
                    <a:pt x="220" y="132"/>
                    <a:pt x="220" y="69"/>
                    <a:pt x="181" y="30"/>
                  </a:cubicBezTo>
                  <a:cubicBezTo>
                    <a:pt x="162" y="10"/>
                    <a:pt x="136" y="0"/>
                    <a:pt x="11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7521576" y="2682875"/>
              <a:ext cx="323850" cy="327025"/>
            </a:xfrm>
            <a:custGeom>
              <a:avLst/>
              <a:gdLst>
                <a:gd name="T0" fmla="*/ 23 w 204"/>
                <a:gd name="T1" fmla="*/ 0 h 206"/>
                <a:gd name="T2" fmla="*/ 0 w 204"/>
                <a:gd name="T3" fmla="*/ 206 h 206"/>
                <a:gd name="T4" fmla="*/ 204 w 204"/>
                <a:gd name="T5" fmla="*/ 184 h 206"/>
                <a:gd name="T6" fmla="*/ 23 w 204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06">
                  <a:moveTo>
                    <a:pt x="23" y="0"/>
                  </a:moveTo>
                  <a:lnTo>
                    <a:pt x="0" y="206"/>
                  </a:lnTo>
                  <a:lnTo>
                    <a:pt x="204" y="18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>
              <a:off x="7521576" y="2682875"/>
              <a:ext cx="323850" cy="327025"/>
            </a:xfrm>
            <a:custGeom>
              <a:avLst/>
              <a:gdLst>
                <a:gd name="T0" fmla="*/ 23 w 204"/>
                <a:gd name="T1" fmla="*/ 0 h 206"/>
                <a:gd name="T2" fmla="*/ 0 w 204"/>
                <a:gd name="T3" fmla="*/ 206 h 206"/>
                <a:gd name="T4" fmla="*/ 204 w 204"/>
                <a:gd name="T5" fmla="*/ 184 h 206"/>
                <a:gd name="T6" fmla="*/ 23 w 204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06">
                  <a:moveTo>
                    <a:pt x="23" y="0"/>
                  </a:moveTo>
                  <a:lnTo>
                    <a:pt x="0" y="206"/>
                  </a:lnTo>
                  <a:lnTo>
                    <a:pt x="204" y="184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57140" y="2410410"/>
            <a:ext cx="1199225" cy="1053563"/>
            <a:chOff x="2894013" y="1827213"/>
            <a:chExt cx="1346200" cy="1182687"/>
          </a:xfrm>
        </p:grpSpPr>
        <p:sp>
          <p:nvSpPr>
            <p:cNvPr id="33" name="Freeform 25"/>
            <p:cNvSpPr>
              <a:spLocks noEditPoints="1"/>
            </p:cNvSpPr>
            <p:nvPr/>
          </p:nvSpPr>
          <p:spPr bwMode="auto">
            <a:xfrm>
              <a:off x="3000376" y="1893888"/>
              <a:ext cx="1039813" cy="1041400"/>
            </a:xfrm>
            <a:custGeom>
              <a:avLst/>
              <a:gdLst>
                <a:gd name="T0" fmla="*/ 117 w 235"/>
                <a:gd name="T1" fmla="*/ 218 h 235"/>
                <a:gd name="T2" fmla="*/ 46 w 235"/>
                <a:gd name="T3" fmla="*/ 188 h 235"/>
                <a:gd name="T4" fmla="*/ 46 w 235"/>
                <a:gd name="T5" fmla="*/ 47 h 235"/>
                <a:gd name="T6" fmla="*/ 117 w 235"/>
                <a:gd name="T7" fmla="*/ 17 h 235"/>
                <a:gd name="T8" fmla="*/ 188 w 235"/>
                <a:gd name="T9" fmla="*/ 47 h 235"/>
                <a:gd name="T10" fmla="*/ 188 w 235"/>
                <a:gd name="T11" fmla="*/ 188 h 235"/>
                <a:gd name="T12" fmla="*/ 117 w 235"/>
                <a:gd name="T13" fmla="*/ 218 h 235"/>
                <a:gd name="T14" fmla="*/ 117 w 235"/>
                <a:gd name="T15" fmla="*/ 0 h 235"/>
                <a:gd name="T16" fmla="*/ 34 w 235"/>
                <a:gd name="T17" fmla="*/ 34 h 235"/>
                <a:gd name="T18" fmla="*/ 0 w 235"/>
                <a:gd name="T19" fmla="*/ 117 h 235"/>
                <a:gd name="T20" fmla="*/ 34 w 235"/>
                <a:gd name="T21" fmla="*/ 200 h 235"/>
                <a:gd name="T22" fmla="*/ 117 w 235"/>
                <a:gd name="T23" fmla="*/ 235 h 235"/>
                <a:gd name="T24" fmla="*/ 200 w 235"/>
                <a:gd name="T25" fmla="*/ 200 h 235"/>
                <a:gd name="T26" fmla="*/ 235 w 235"/>
                <a:gd name="T27" fmla="*/ 117 h 235"/>
                <a:gd name="T28" fmla="*/ 200 w 235"/>
                <a:gd name="T29" fmla="*/ 34 h 235"/>
                <a:gd name="T30" fmla="*/ 117 w 235"/>
                <a:gd name="T3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235">
                  <a:moveTo>
                    <a:pt x="117" y="218"/>
                  </a:moveTo>
                  <a:cubicBezTo>
                    <a:pt x="92" y="218"/>
                    <a:pt x="66" y="208"/>
                    <a:pt x="46" y="188"/>
                  </a:cubicBezTo>
                  <a:cubicBezTo>
                    <a:pt x="7" y="149"/>
                    <a:pt x="7" y="86"/>
                    <a:pt x="46" y="47"/>
                  </a:cubicBezTo>
                  <a:cubicBezTo>
                    <a:pt x="66" y="27"/>
                    <a:pt x="92" y="17"/>
                    <a:pt x="117" y="17"/>
                  </a:cubicBezTo>
                  <a:cubicBezTo>
                    <a:pt x="143" y="17"/>
                    <a:pt x="169" y="27"/>
                    <a:pt x="188" y="47"/>
                  </a:cubicBezTo>
                  <a:cubicBezTo>
                    <a:pt x="227" y="86"/>
                    <a:pt x="227" y="149"/>
                    <a:pt x="188" y="188"/>
                  </a:cubicBezTo>
                  <a:cubicBezTo>
                    <a:pt x="169" y="208"/>
                    <a:pt x="143" y="218"/>
                    <a:pt x="117" y="218"/>
                  </a:cubicBezTo>
                  <a:moveTo>
                    <a:pt x="117" y="0"/>
                  </a:moveTo>
                  <a:cubicBezTo>
                    <a:pt x="87" y="0"/>
                    <a:pt x="57" y="12"/>
                    <a:pt x="34" y="34"/>
                  </a:cubicBezTo>
                  <a:cubicBezTo>
                    <a:pt x="11" y="57"/>
                    <a:pt x="0" y="87"/>
                    <a:pt x="0" y="117"/>
                  </a:cubicBezTo>
                  <a:cubicBezTo>
                    <a:pt x="0" y="147"/>
                    <a:pt x="11" y="178"/>
                    <a:pt x="34" y="200"/>
                  </a:cubicBezTo>
                  <a:cubicBezTo>
                    <a:pt x="57" y="223"/>
                    <a:pt x="87" y="235"/>
                    <a:pt x="117" y="235"/>
                  </a:cubicBezTo>
                  <a:cubicBezTo>
                    <a:pt x="147" y="235"/>
                    <a:pt x="177" y="223"/>
                    <a:pt x="200" y="200"/>
                  </a:cubicBezTo>
                  <a:cubicBezTo>
                    <a:pt x="223" y="178"/>
                    <a:pt x="235" y="147"/>
                    <a:pt x="235" y="117"/>
                  </a:cubicBezTo>
                  <a:cubicBezTo>
                    <a:pt x="235" y="87"/>
                    <a:pt x="223" y="57"/>
                    <a:pt x="200" y="34"/>
                  </a:cubicBezTo>
                  <a:cubicBezTo>
                    <a:pt x="177" y="12"/>
                    <a:pt x="147" y="0"/>
                    <a:pt x="117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2894013" y="1827213"/>
              <a:ext cx="1265238" cy="1169988"/>
            </a:xfrm>
            <a:custGeom>
              <a:avLst/>
              <a:gdLst>
                <a:gd name="T0" fmla="*/ 141 w 286"/>
                <a:gd name="T1" fmla="*/ 261 h 264"/>
                <a:gd name="T2" fmla="*/ 50 w 286"/>
                <a:gd name="T3" fmla="*/ 223 h 264"/>
                <a:gd name="T4" fmla="*/ 50 w 286"/>
                <a:gd name="T5" fmla="*/ 41 h 264"/>
                <a:gd name="T6" fmla="*/ 141 w 286"/>
                <a:gd name="T7" fmla="*/ 4 h 264"/>
                <a:gd name="T8" fmla="*/ 232 w 286"/>
                <a:gd name="T9" fmla="*/ 41 h 264"/>
                <a:gd name="T10" fmla="*/ 232 w 286"/>
                <a:gd name="T11" fmla="*/ 223 h 264"/>
                <a:gd name="T12" fmla="*/ 141 w 286"/>
                <a:gd name="T13" fmla="*/ 261 h 264"/>
                <a:gd name="T14" fmla="*/ 141 w 286"/>
                <a:gd name="T15" fmla="*/ 0 h 264"/>
                <a:gd name="T16" fmla="*/ 48 w 286"/>
                <a:gd name="T17" fmla="*/ 39 h 264"/>
                <a:gd name="T18" fmla="*/ 9 w 286"/>
                <a:gd name="T19" fmla="*/ 132 h 264"/>
                <a:gd name="T20" fmla="*/ 48 w 286"/>
                <a:gd name="T21" fmla="*/ 226 h 264"/>
                <a:gd name="T22" fmla="*/ 141 w 286"/>
                <a:gd name="T23" fmla="*/ 264 h 264"/>
                <a:gd name="T24" fmla="*/ 141 w 286"/>
                <a:gd name="T25" fmla="*/ 264 h 264"/>
                <a:gd name="T26" fmla="*/ 235 w 286"/>
                <a:gd name="T27" fmla="*/ 226 h 264"/>
                <a:gd name="T28" fmla="*/ 235 w 286"/>
                <a:gd name="T29" fmla="*/ 39 h 264"/>
                <a:gd name="T30" fmla="*/ 141 w 286"/>
                <a:gd name="T3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6" h="264">
                  <a:moveTo>
                    <a:pt x="141" y="261"/>
                  </a:moveTo>
                  <a:cubicBezTo>
                    <a:pt x="107" y="261"/>
                    <a:pt x="75" y="248"/>
                    <a:pt x="50" y="223"/>
                  </a:cubicBezTo>
                  <a:cubicBezTo>
                    <a:pt x="0" y="173"/>
                    <a:pt x="0" y="92"/>
                    <a:pt x="50" y="41"/>
                  </a:cubicBezTo>
                  <a:cubicBezTo>
                    <a:pt x="75" y="17"/>
                    <a:pt x="107" y="4"/>
                    <a:pt x="141" y="4"/>
                  </a:cubicBezTo>
                  <a:cubicBezTo>
                    <a:pt x="176" y="4"/>
                    <a:pt x="208" y="17"/>
                    <a:pt x="232" y="41"/>
                  </a:cubicBezTo>
                  <a:cubicBezTo>
                    <a:pt x="283" y="92"/>
                    <a:pt x="283" y="173"/>
                    <a:pt x="232" y="223"/>
                  </a:cubicBezTo>
                  <a:cubicBezTo>
                    <a:pt x="208" y="248"/>
                    <a:pt x="176" y="261"/>
                    <a:pt x="141" y="261"/>
                  </a:cubicBezTo>
                  <a:moveTo>
                    <a:pt x="141" y="0"/>
                  </a:moveTo>
                  <a:cubicBezTo>
                    <a:pt x="106" y="0"/>
                    <a:pt x="73" y="14"/>
                    <a:pt x="48" y="39"/>
                  </a:cubicBezTo>
                  <a:cubicBezTo>
                    <a:pt x="23" y="64"/>
                    <a:pt x="9" y="97"/>
                    <a:pt x="9" y="132"/>
                  </a:cubicBezTo>
                  <a:cubicBezTo>
                    <a:pt x="9" y="168"/>
                    <a:pt x="23" y="201"/>
                    <a:pt x="48" y="226"/>
                  </a:cubicBezTo>
                  <a:cubicBezTo>
                    <a:pt x="73" y="251"/>
                    <a:pt x="106" y="264"/>
                    <a:pt x="141" y="264"/>
                  </a:cubicBezTo>
                  <a:cubicBezTo>
                    <a:pt x="141" y="264"/>
                    <a:pt x="141" y="264"/>
                    <a:pt x="141" y="264"/>
                  </a:cubicBezTo>
                  <a:cubicBezTo>
                    <a:pt x="177" y="264"/>
                    <a:pt x="210" y="251"/>
                    <a:pt x="235" y="226"/>
                  </a:cubicBezTo>
                  <a:cubicBezTo>
                    <a:pt x="286" y="174"/>
                    <a:pt x="286" y="91"/>
                    <a:pt x="235" y="39"/>
                  </a:cubicBezTo>
                  <a:cubicBezTo>
                    <a:pt x="210" y="14"/>
                    <a:pt x="177" y="0"/>
                    <a:pt x="141" y="0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032126" y="1970088"/>
              <a:ext cx="973138" cy="889000"/>
            </a:xfrm>
            <a:custGeom>
              <a:avLst/>
              <a:gdLst>
                <a:gd name="T0" fmla="*/ 110 w 220"/>
                <a:gd name="T1" fmla="*/ 0 h 201"/>
                <a:gd name="T2" fmla="*/ 39 w 220"/>
                <a:gd name="T3" fmla="*/ 30 h 201"/>
                <a:gd name="T4" fmla="*/ 39 w 220"/>
                <a:gd name="T5" fmla="*/ 171 h 201"/>
                <a:gd name="T6" fmla="*/ 110 w 220"/>
                <a:gd name="T7" fmla="*/ 201 h 201"/>
                <a:gd name="T8" fmla="*/ 181 w 220"/>
                <a:gd name="T9" fmla="*/ 171 h 201"/>
                <a:gd name="T10" fmla="*/ 181 w 220"/>
                <a:gd name="T11" fmla="*/ 30 h 201"/>
                <a:gd name="T12" fmla="*/ 110 w 220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01">
                  <a:moveTo>
                    <a:pt x="110" y="0"/>
                  </a:moveTo>
                  <a:cubicBezTo>
                    <a:pt x="85" y="0"/>
                    <a:pt x="59" y="10"/>
                    <a:pt x="39" y="30"/>
                  </a:cubicBezTo>
                  <a:cubicBezTo>
                    <a:pt x="0" y="69"/>
                    <a:pt x="0" y="132"/>
                    <a:pt x="39" y="171"/>
                  </a:cubicBezTo>
                  <a:cubicBezTo>
                    <a:pt x="59" y="191"/>
                    <a:pt x="85" y="201"/>
                    <a:pt x="110" y="201"/>
                  </a:cubicBezTo>
                  <a:cubicBezTo>
                    <a:pt x="136" y="201"/>
                    <a:pt x="162" y="191"/>
                    <a:pt x="181" y="171"/>
                  </a:cubicBezTo>
                  <a:cubicBezTo>
                    <a:pt x="220" y="132"/>
                    <a:pt x="220" y="69"/>
                    <a:pt x="181" y="30"/>
                  </a:cubicBezTo>
                  <a:cubicBezTo>
                    <a:pt x="162" y="10"/>
                    <a:pt x="136" y="0"/>
                    <a:pt x="11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>
              <a:off x="3916363" y="2682875"/>
              <a:ext cx="323850" cy="327025"/>
            </a:xfrm>
            <a:custGeom>
              <a:avLst/>
              <a:gdLst>
                <a:gd name="T0" fmla="*/ 181 w 204"/>
                <a:gd name="T1" fmla="*/ 0 h 206"/>
                <a:gd name="T2" fmla="*/ 0 w 204"/>
                <a:gd name="T3" fmla="*/ 184 h 206"/>
                <a:gd name="T4" fmla="*/ 204 w 204"/>
                <a:gd name="T5" fmla="*/ 206 h 206"/>
                <a:gd name="T6" fmla="*/ 181 w 204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06">
                  <a:moveTo>
                    <a:pt x="181" y="0"/>
                  </a:moveTo>
                  <a:lnTo>
                    <a:pt x="0" y="184"/>
                  </a:lnTo>
                  <a:lnTo>
                    <a:pt x="204" y="20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3916363" y="2682875"/>
              <a:ext cx="323850" cy="327025"/>
            </a:xfrm>
            <a:custGeom>
              <a:avLst/>
              <a:gdLst>
                <a:gd name="T0" fmla="*/ 181 w 204"/>
                <a:gd name="T1" fmla="*/ 0 h 206"/>
                <a:gd name="T2" fmla="*/ 0 w 204"/>
                <a:gd name="T3" fmla="*/ 184 h 206"/>
                <a:gd name="T4" fmla="*/ 204 w 204"/>
                <a:gd name="T5" fmla="*/ 206 h 206"/>
                <a:gd name="T6" fmla="*/ 181 w 204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06">
                  <a:moveTo>
                    <a:pt x="181" y="0"/>
                  </a:moveTo>
                  <a:lnTo>
                    <a:pt x="0" y="184"/>
                  </a:lnTo>
                  <a:lnTo>
                    <a:pt x="204" y="206"/>
                  </a:lnTo>
                  <a:lnTo>
                    <a:pt x="1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3" name="Freeform 47"/>
          <p:cNvSpPr>
            <a:spLocks/>
          </p:cNvSpPr>
          <p:nvPr/>
        </p:nvSpPr>
        <p:spPr bwMode="auto">
          <a:xfrm>
            <a:off x="4640809" y="3725884"/>
            <a:ext cx="3553834" cy="2207534"/>
          </a:xfrm>
          <a:custGeom>
            <a:avLst/>
            <a:gdLst>
              <a:gd name="T0" fmla="*/ 2513 w 2513"/>
              <a:gd name="T1" fmla="*/ 0 h 1561"/>
              <a:gd name="T2" fmla="*/ 0 w 2513"/>
              <a:gd name="T3" fmla="*/ 0 h 1561"/>
              <a:gd name="T4" fmla="*/ 0 w 2513"/>
              <a:gd name="T5" fmla="*/ 1561 h 1561"/>
              <a:gd name="T6" fmla="*/ 2513 w 2513"/>
              <a:gd name="T7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13" h="1561">
                <a:moveTo>
                  <a:pt x="2513" y="0"/>
                </a:moveTo>
                <a:lnTo>
                  <a:pt x="0" y="0"/>
                </a:lnTo>
                <a:lnTo>
                  <a:pt x="0" y="1561"/>
                </a:lnTo>
                <a:lnTo>
                  <a:pt x="251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" name="TextBox 102"/>
          <p:cNvSpPr txBox="1"/>
          <p:nvPr/>
        </p:nvSpPr>
        <p:spPr>
          <a:xfrm>
            <a:off x="2391417" y="2337631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HTML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97238" y="450302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CSS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607059" y="2337631"/>
            <a:ext cx="1275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Java Script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723038" y="2683679"/>
            <a:ext cx="1091747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dirty="0" err="1">
                <a:solidFill>
                  <a:schemeClr val="bg1">
                    <a:lumMod val="65000"/>
                  </a:schemeClr>
                </a:solidFill>
              </a:rPr>
              <a:t>SweetAlert</a:t>
            </a:r>
            <a:r>
              <a:rPr lang="pt-BR" sz="1000" b="1" dirty="0">
                <a:solidFill>
                  <a:schemeClr val="bg1">
                    <a:lumMod val="65000"/>
                  </a:schemeClr>
                </a:solidFill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pt-BR" sz="1000" b="1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pt-BR" sz="10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000" b="1" dirty="0" err="1">
                <a:solidFill>
                  <a:schemeClr val="bg1">
                    <a:lumMod val="65000"/>
                  </a:schemeClr>
                </a:solidFill>
              </a:rPr>
              <a:t>WebSQL</a:t>
            </a:r>
            <a:endParaRPr 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HTML5 – Wikipédia, a enciclopédia livre">
            <a:extLst>
              <a:ext uri="{FF2B5EF4-FFF2-40B4-BE49-F238E27FC236}">
                <a16:creationId xmlns:a16="http://schemas.microsoft.com/office/drawing/2014/main" id="{0BEE669A-EF9F-4A66-9740-FFE028F52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1" b="96000" l="9778" r="89778">
                        <a14:foregroundMark x1="65333" y1="39556" x2="29778" y2="40444"/>
                        <a14:foregroundMark x1="56889" y1="56444" x2="38667" y2="76000"/>
                        <a14:foregroundMark x1="40000" y1="53778" x2="55556" y2="58222"/>
                        <a14:foregroundMark x1="61333" y1="56889" x2="64000" y2="72000"/>
                        <a14:foregroundMark x1="60000" y1="80000" x2="39556" y2="76444"/>
                        <a14:foregroundMark x1="31111" y1="9333" x2="31111" y2="9333"/>
                        <a14:foregroundMark x1="30667" y1="6667" x2="25333" y2="7111"/>
                        <a14:foregroundMark x1="68889" y1="40889" x2="65333" y2="38222"/>
                        <a14:foregroundMark x1="33778" y1="52889" x2="33778" y2="45778"/>
                        <a14:foregroundMark x1="36444" y1="79111" x2="35111" y2="71111"/>
                        <a14:foregroundMark x1="50222" y1="96000" x2="40889" y2="96000"/>
                        <a14:foregroundMark x1="75111" y1="13333" x2="70222" y2="8000"/>
                        <a14:foregroundMark x1="61333" y1="9333" x2="56000" y2="4000"/>
                        <a14:foregroundMark x1="75556" y1="13333" x2="69778" y2="10667"/>
                        <a14:foregroundMark x1="42667" y1="3111" x2="42222" y2="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50"/>
          <a:stretch/>
        </p:blipFill>
        <p:spPr bwMode="auto">
          <a:xfrm>
            <a:off x="3695222" y="2644571"/>
            <a:ext cx="641537" cy="55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S3 Logo - PNG e Vetor - Download de Logo">
            <a:extLst>
              <a:ext uri="{FF2B5EF4-FFF2-40B4-BE49-F238E27FC236}">
                <a16:creationId xmlns:a16="http://schemas.microsoft.com/office/drawing/2014/main" id="{A27B39F9-A6D0-4E2A-B189-0C99F3B9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17" b="98887" l="3381" r="96905">
                        <a14:foregroundMark x1="48048" y1="30263" x2="23857" y2="29184"/>
                        <a14:foregroundMark x1="25381" y1="29184" x2="9714" y2="42476"/>
                        <a14:foregroundMark x1="9714" y1="42476" x2="19476" y2="87584"/>
                        <a14:foregroundMark x1="19476" y1="87584" x2="64619" y2="94838"/>
                        <a14:foregroundMark x1="51143" y1="98920" x2="48429" y2="98650"/>
                        <a14:foregroundMark x1="7714" y1="44703" x2="3381" y2="25169"/>
                        <a14:foregroundMark x1="3381" y1="25169" x2="10000" y2="41161"/>
                        <a14:foregroundMark x1="10000" y1="41161" x2="10000" y2="41700"/>
                        <a14:foregroundMark x1="96905" y1="23178" x2="87667" y2="81748"/>
                        <a14:foregroundMark x1="70762" y1="2497" x2="63810" y2="11741"/>
                        <a14:foregroundMark x1="52286" y1="2227" x2="44619" y2="12011"/>
                        <a14:foregroundMark x1="73048" y1="3036" x2="63048" y2="2767"/>
                        <a14:foregroundMark x1="72667" y1="7389" x2="64619" y2="8468"/>
                        <a14:foregroundMark x1="37286" y1="2227" x2="24619" y2="1417"/>
                        <a14:foregroundMark x1="55381" y1="2497" x2="46524" y2="11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290"/>
          <a:stretch/>
        </p:blipFill>
        <p:spPr bwMode="auto">
          <a:xfrm>
            <a:off x="3044655" y="4801199"/>
            <a:ext cx="390992" cy="45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Logo Images, Stock Photos &amp;amp; Vectors | Shutterstock">
            <a:extLst>
              <a:ext uri="{FF2B5EF4-FFF2-40B4-BE49-F238E27FC236}">
                <a16:creationId xmlns:a16="http://schemas.microsoft.com/office/drawing/2014/main" id="{C08848D7-AC60-4DFB-B3A6-31655CC39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4643" b="70000" l="4615" r="32308">
                        <a14:foregroundMark x1="8974" y1="34643" x2="30256" y2="34643"/>
                        <a14:foregroundMark x1="25641" y1="41429" x2="24872" y2="60357"/>
                        <a14:foregroundMark x1="24872" y1="60357" x2="22564" y2="61071"/>
                        <a14:foregroundMark x1="23077" y1="42500" x2="23333" y2="50714"/>
                        <a14:foregroundMark x1="17949" y1="41786" x2="18205" y2="61786"/>
                        <a14:foregroundMark x1="18718" y1="40000" x2="20000" y2="63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5" t="30669" r="64154" b="25591"/>
          <a:stretch/>
        </p:blipFill>
        <p:spPr bwMode="auto">
          <a:xfrm>
            <a:off x="7811298" y="2644571"/>
            <a:ext cx="712833" cy="6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weetAlert2 - a beautiful, responsive, customizable and accessible  (WAI-ARIA) replacement for JavaScript&amp;#39;s popup boxes">
            <a:extLst>
              <a:ext uri="{FF2B5EF4-FFF2-40B4-BE49-F238E27FC236}">
                <a16:creationId xmlns:a16="http://schemas.microsoft.com/office/drawing/2014/main" id="{D96847A3-2A16-4673-862D-E39765EAD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4343" r="8201" b="27335"/>
          <a:stretch/>
        </p:blipFill>
        <p:spPr bwMode="auto">
          <a:xfrm>
            <a:off x="9835267" y="3064934"/>
            <a:ext cx="1981090" cy="7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Query logo vector - Free download vector logo of jQuery">
            <a:extLst>
              <a:ext uri="{FF2B5EF4-FFF2-40B4-BE49-F238E27FC236}">
                <a16:creationId xmlns:a16="http://schemas.microsoft.com/office/drawing/2014/main" id="{C0A60FAB-75BB-48CC-93F2-3CC5011A1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267" y="3908079"/>
            <a:ext cx="1895179" cy="11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sed technologies - Study in the Czech Republic">
            <a:extLst>
              <a:ext uri="{FF2B5EF4-FFF2-40B4-BE49-F238E27FC236}">
                <a16:creationId xmlns:a16="http://schemas.microsoft.com/office/drawing/2014/main" id="{9480FDDD-845D-475A-B514-457FC867E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785" y="4996956"/>
            <a:ext cx="1406155" cy="12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0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213" y="5565119"/>
            <a:ext cx="5204705" cy="1147089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2718421" y="680759"/>
            <a:ext cx="6755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Porque utilizar o </a:t>
            </a:r>
            <a:r>
              <a:rPr lang="pt-BR" sz="4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WebSQL</a:t>
            </a:r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?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Freeform 48"/>
          <p:cNvSpPr>
            <a:spLocks/>
          </p:cNvSpPr>
          <p:nvPr/>
        </p:nvSpPr>
        <p:spPr bwMode="auto">
          <a:xfrm>
            <a:off x="4227034" y="3493744"/>
            <a:ext cx="1088044" cy="830320"/>
          </a:xfrm>
          <a:custGeom>
            <a:avLst/>
            <a:gdLst>
              <a:gd name="T0" fmla="*/ 0 w 971"/>
              <a:gd name="T1" fmla="*/ 74 h 741"/>
              <a:gd name="T2" fmla="*/ 653 w 971"/>
              <a:gd name="T3" fmla="*/ 0 h 741"/>
              <a:gd name="T4" fmla="*/ 971 w 971"/>
              <a:gd name="T5" fmla="*/ 384 h 741"/>
              <a:gd name="T6" fmla="*/ 403 w 971"/>
              <a:gd name="T7" fmla="*/ 741 h 741"/>
              <a:gd name="T8" fmla="*/ 133 w 971"/>
              <a:gd name="T9" fmla="*/ 566 h 741"/>
              <a:gd name="T10" fmla="*/ 0 w 971"/>
              <a:gd name="T11" fmla="*/ 74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1" h="741">
                <a:moveTo>
                  <a:pt x="0" y="74"/>
                </a:moveTo>
                <a:lnTo>
                  <a:pt x="653" y="0"/>
                </a:lnTo>
                <a:lnTo>
                  <a:pt x="971" y="384"/>
                </a:lnTo>
                <a:lnTo>
                  <a:pt x="403" y="741"/>
                </a:lnTo>
                <a:lnTo>
                  <a:pt x="133" y="566"/>
                </a:lnTo>
                <a:lnTo>
                  <a:pt x="0" y="74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49"/>
          <p:cNvSpPr>
            <a:spLocks/>
          </p:cNvSpPr>
          <p:nvPr/>
        </p:nvSpPr>
        <p:spPr bwMode="auto">
          <a:xfrm>
            <a:off x="4516134" y="3555373"/>
            <a:ext cx="665601" cy="440372"/>
          </a:xfrm>
          <a:custGeom>
            <a:avLst/>
            <a:gdLst>
              <a:gd name="T0" fmla="*/ 36 w 594"/>
              <a:gd name="T1" fmla="*/ 393 h 393"/>
              <a:gd name="T2" fmla="*/ 594 w 594"/>
              <a:gd name="T3" fmla="*/ 331 h 393"/>
              <a:gd name="T4" fmla="*/ 407 w 594"/>
              <a:gd name="T5" fmla="*/ 80 h 393"/>
              <a:gd name="T6" fmla="*/ 152 w 594"/>
              <a:gd name="T7" fmla="*/ 0 h 393"/>
              <a:gd name="T8" fmla="*/ 0 w 594"/>
              <a:gd name="T9" fmla="*/ 42 h 393"/>
              <a:gd name="T10" fmla="*/ 0 w 594"/>
              <a:gd name="T11" fmla="*/ 246 h 393"/>
              <a:gd name="T12" fmla="*/ 36 w 594"/>
              <a:gd name="T13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93">
                <a:moveTo>
                  <a:pt x="36" y="393"/>
                </a:moveTo>
                <a:lnTo>
                  <a:pt x="594" y="331"/>
                </a:lnTo>
                <a:lnTo>
                  <a:pt x="407" y="80"/>
                </a:lnTo>
                <a:lnTo>
                  <a:pt x="152" y="0"/>
                </a:lnTo>
                <a:lnTo>
                  <a:pt x="0" y="42"/>
                </a:lnTo>
                <a:lnTo>
                  <a:pt x="0" y="246"/>
                </a:lnTo>
                <a:lnTo>
                  <a:pt x="36" y="39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50"/>
          <p:cNvSpPr>
            <a:spLocks/>
          </p:cNvSpPr>
          <p:nvPr/>
        </p:nvSpPr>
        <p:spPr bwMode="auto">
          <a:xfrm>
            <a:off x="4302110" y="4422671"/>
            <a:ext cx="596127" cy="930048"/>
          </a:xfrm>
          <a:custGeom>
            <a:avLst/>
            <a:gdLst>
              <a:gd name="T0" fmla="*/ 55 w 225"/>
              <a:gd name="T1" fmla="*/ 351 h 351"/>
              <a:gd name="T2" fmla="*/ 210 w 225"/>
              <a:gd name="T3" fmla="*/ 304 h 351"/>
              <a:gd name="T4" fmla="*/ 225 w 225"/>
              <a:gd name="T5" fmla="*/ 70 h 351"/>
              <a:gd name="T6" fmla="*/ 163 w 225"/>
              <a:gd name="T7" fmla="*/ 0 h 351"/>
              <a:gd name="T8" fmla="*/ 36 w 225"/>
              <a:gd name="T9" fmla="*/ 84 h 351"/>
              <a:gd name="T10" fmla="*/ 0 w 225"/>
              <a:gd name="T11" fmla="*/ 200 h 351"/>
              <a:gd name="T12" fmla="*/ 55 w 225"/>
              <a:gd name="T13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351">
                <a:moveTo>
                  <a:pt x="55" y="351"/>
                </a:moveTo>
                <a:cubicBezTo>
                  <a:pt x="210" y="304"/>
                  <a:pt x="210" y="304"/>
                  <a:pt x="210" y="304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38" y="82"/>
                  <a:pt x="36" y="84"/>
                </a:cubicBezTo>
                <a:cubicBezTo>
                  <a:pt x="35" y="85"/>
                  <a:pt x="0" y="200"/>
                  <a:pt x="0" y="200"/>
                </a:cubicBezTo>
                <a:lnTo>
                  <a:pt x="55" y="35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51"/>
          <p:cNvSpPr>
            <a:spLocks/>
          </p:cNvSpPr>
          <p:nvPr/>
        </p:nvSpPr>
        <p:spPr bwMode="auto">
          <a:xfrm>
            <a:off x="4638272" y="4762195"/>
            <a:ext cx="867298" cy="633105"/>
          </a:xfrm>
          <a:custGeom>
            <a:avLst/>
            <a:gdLst>
              <a:gd name="T0" fmla="*/ 6 w 327"/>
              <a:gd name="T1" fmla="*/ 23 h 239"/>
              <a:gd name="T2" fmla="*/ 327 w 327"/>
              <a:gd name="T3" fmla="*/ 0 h 239"/>
              <a:gd name="T4" fmla="*/ 249 w 327"/>
              <a:gd name="T5" fmla="*/ 160 h 239"/>
              <a:gd name="T6" fmla="*/ 108 w 327"/>
              <a:gd name="T7" fmla="*/ 239 h 239"/>
              <a:gd name="T8" fmla="*/ 1 w 327"/>
              <a:gd name="T9" fmla="*/ 152 h 239"/>
              <a:gd name="T10" fmla="*/ 6 w 327"/>
              <a:gd name="T11" fmla="*/ 23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" h="239">
                <a:moveTo>
                  <a:pt x="6" y="23"/>
                </a:moveTo>
                <a:cubicBezTo>
                  <a:pt x="327" y="0"/>
                  <a:pt x="327" y="0"/>
                  <a:pt x="327" y="0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49" y="160"/>
                  <a:pt x="113" y="239"/>
                  <a:pt x="108" y="239"/>
                </a:cubicBezTo>
                <a:cubicBezTo>
                  <a:pt x="103" y="238"/>
                  <a:pt x="3" y="152"/>
                  <a:pt x="1" y="152"/>
                </a:cubicBezTo>
                <a:cubicBezTo>
                  <a:pt x="0" y="151"/>
                  <a:pt x="6" y="23"/>
                  <a:pt x="6" y="2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52"/>
          <p:cNvSpPr>
            <a:spLocks/>
          </p:cNvSpPr>
          <p:nvPr/>
        </p:nvSpPr>
        <p:spPr bwMode="auto">
          <a:xfrm>
            <a:off x="4787304" y="3767155"/>
            <a:ext cx="662239" cy="1158638"/>
          </a:xfrm>
          <a:custGeom>
            <a:avLst/>
            <a:gdLst>
              <a:gd name="T0" fmla="*/ 94 w 591"/>
              <a:gd name="T1" fmla="*/ 1034 h 1034"/>
              <a:gd name="T2" fmla="*/ 579 w 591"/>
              <a:gd name="T3" fmla="*/ 968 h 1034"/>
              <a:gd name="T4" fmla="*/ 591 w 591"/>
              <a:gd name="T5" fmla="*/ 497 h 1034"/>
              <a:gd name="T6" fmla="*/ 402 w 591"/>
              <a:gd name="T7" fmla="*/ 24 h 1034"/>
              <a:gd name="T8" fmla="*/ 321 w 591"/>
              <a:gd name="T9" fmla="*/ 0 h 1034"/>
              <a:gd name="T10" fmla="*/ 0 w 591"/>
              <a:gd name="T11" fmla="*/ 19 h 1034"/>
              <a:gd name="T12" fmla="*/ 94 w 591"/>
              <a:gd name="T13" fmla="*/ 1034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1034">
                <a:moveTo>
                  <a:pt x="94" y="1034"/>
                </a:moveTo>
                <a:lnTo>
                  <a:pt x="579" y="968"/>
                </a:lnTo>
                <a:lnTo>
                  <a:pt x="591" y="497"/>
                </a:lnTo>
                <a:lnTo>
                  <a:pt x="402" y="24"/>
                </a:lnTo>
                <a:lnTo>
                  <a:pt x="321" y="0"/>
                </a:lnTo>
                <a:lnTo>
                  <a:pt x="0" y="19"/>
                </a:lnTo>
                <a:lnTo>
                  <a:pt x="94" y="103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53"/>
          <p:cNvSpPr>
            <a:spLocks/>
          </p:cNvSpPr>
          <p:nvPr/>
        </p:nvSpPr>
        <p:spPr bwMode="auto">
          <a:xfrm>
            <a:off x="5714921" y="2121660"/>
            <a:ext cx="782137" cy="789981"/>
          </a:xfrm>
          <a:custGeom>
            <a:avLst/>
            <a:gdLst>
              <a:gd name="T0" fmla="*/ 168 w 698"/>
              <a:gd name="T1" fmla="*/ 0 h 705"/>
              <a:gd name="T2" fmla="*/ 0 w 698"/>
              <a:gd name="T3" fmla="*/ 485 h 705"/>
              <a:gd name="T4" fmla="*/ 457 w 698"/>
              <a:gd name="T5" fmla="*/ 705 h 705"/>
              <a:gd name="T6" fmla="*/ 698 w 698"/>
              <a:gd name="T7" fmla="*/ 606 h 705"/>
              <a:gd name="T8" fmla="*/ 660 w 698"/>
              <a:gd name="T9" fmla="*/ 352 h 705"/>
              <a:gd name="T10" fmla="*/ 168 w 698"/>
              <a:gd name="T11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8" h="705">
                <a:moveTo>
                  <a:pt x="168" y="0"/>
                </a:moveTo>
                <a:lnTo>
                  <a:pt x="0" y="485"/>
                </a:lnTo>
                <a:lnTo>
                  <a:pt x="457" y="705"/>
                </a:lnTo>
                <a:lnTo>
                  <a:pt x="698" y="606"/>
                </a:lnTo>
                <a:lnTo>
                  <a:pt x="660" y="352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54"/>
          <p:cNvSpPr>
            <a:spLocks/>
          </p:cNvSpPr>
          <p:nvPr/>
        </p:nvSpPr>
        <p:spPr bwMode="auto">
          <a:xfrm>
            <a:off x="5534704" y="2680232"/>
            <a:ext cx="580440" cy="774293"/>
          </a:xfrm>
          <a:custGeom>
            <a:avLst/>
            <a:gdLst>
              <a:gd name="T0" fmla="*/ 518 w 518"/>
              <a:gd name="T1" fmla="*/ 71 h 691"/>
              <a:gd name="T2" fmla="*/ 303 w 518"/>
              <a:gd name="T3" fmla="*/ 691 h 691"/>
              <a:gd name="T4" fmla="*/ 45 w 518"/>
              <a:gd name="T5" fmla="*/ 407 h 691"/>
              <a:gd name="T6" fmla="*/ 0 w 518"/>
              <a:gd name="T7" fmla="*/ 94 h 691"/>
              <a:gd name="T8" fmla="*/ 166 w 518"/>
              <a:gd name="T9" fmla="*/ 0 h 691"/>
              <a:gd name="T10" fmla="*/ 518 w 518"/>
              <a:gd name="T11" fmla="*/ 71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8" h="691">
                <a:moveTo>
                  <a:pt x="518" y="71"/>
                </a:moveTo>
                <a:lnTo>
                  <a:pt x="303" y="691"/>
                </a:lnTo>
                <a:lnTo>
                  <a:pt x="45" y="407"/>
                </a:lnTo>
                <a:lnTo>
                  <a:pt x="0" y="94"/>
                </a:lnTo>
                <a:lnTo>
                  <a:pt x="166" y="0"/>
                </a:lnTo>
                <a:lnTo>
                  <a:pt x="518" y="7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55"/>
          <p:cNvSpPr>
            <a:spLocks/>
          </p:cNvSpPr>
          <p:nvPr/>
        </p:nvSpPr>
        <p:spPr bwMode="auto">
          <a:xfrm>
            <a:off x="6576615" y="2705460"/>
            <a:ext cx="989437" cy="657757"/>
          </a:xfrm>
          <a:custGeom>
            <a:avLst/>
            <a:gdLst>
              <a:gd name="T0" fmla="*/ 883 w 883"/>
              <a:gd name="T1" fmla="*/ 78 h 587"/>
              <a:gd name="T2" fmla="*/ 665 w 883"/>
              <a:gd name="T3" fmla="*/ 587 h 587"/>
              <a:gd name="T4" fmla="*/ 137 w 883"/>
              <a:gd name="T5" fmla="*/ 411 h 587"/>
              <a:gd name="T6" fmla="*/ 0 w 883"/>
              <a:gd name="T7" fmla="*/ 142 h 587"/>
              <a:gd name="T8" fmla="*/ 279 w 883"/>
              <a:gd name="T9" fmla="*/ 0 h 587"/>
              <a:gd name="T10" fmla="*/ 883 w 883"/>
              <a:gd name="T11" fmla="*/ 78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3" h="587">
                <a:moveTo>
                  <a:pt x="883" y="78"/>
                </a:moveTo>
                <a:lnTo>
                  <a:pt x="665" y="587"/>
                </a:lnTo>
                <a:lnTo>
                  <a:pt x="137" y="411"/>
                </a:lnTo>
                <a:lnTo>
                  <a:pt x="0" y="142"/>
                </a:lnTo>
                <a:lnTo>
                  <a:pt x="279" y="0"/>
                </a:lnTo>
                <a:lnTo>
                  <a:pt x="883" y="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" name="Freeform 56"/>
          <p:cNvSpPr>
            <a:spLocks/>
          </p:cNvSpPr>
          <p:nvPr/>
        </p:nvSpPr>
        <p:spPr bwMode="auto">
          <a:xfrm>
            <a:off x="6666449" y="3078023"/>
            <a:ext cx="591645" cy="670083"/>
          </a:xfrm>
          <a:custGeom>
            <a:avLst/>
            <a:gdLst>
              <a:gd name="T0" fmla="*/ 83 w 223"/>
              <a:gd name="T1" fmla="*/ 0 h 253"/>
              <a:gd name="T2" fmla="*/ 0 w 223"/>
              <a:gd name="T3" fmla="*/ 241 h 253"/>
              <a:gd name="T4" fmla="*/ 118 w 223"/>
              <a:gd name="T5" fmla="*/ 253 h 253"/>
              <a:gd name="T6" fmla="*/ 223 w 223"/>
              <a:gd name="T7" fmla="*/ 193 h 253"/>
              <a:gd name="T8" fmla="*/ 203 w 223"/>
              <a:gd name="T9" fmla="*/ 75 h 253"/>
              <a:gd name="T10" fmla="*/ 83 w 223"/>
              <a:gd name="T11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" h="253">
                <a:moveTo>
                  <a:pt x="83" y="0"/>
                </a:moveTo>
                <a:cubicBezTo>
                  <a:pt x="0" y="241"/>
                  <a:pt x="0" y="241"/>
                  <a:pt x="0" y="241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118" y="253"/>
                  <a:pt x="223" y="198"/>
                  <a:pt x="223" y="193"/>
                </a:cubicBezTo>
                <a:cubicBezTo>
                  <a:pt x="223" y="188"/>
                  <a:pt x="203" y="75"/>
                  <a:pt x="203" y="75"/>
                </a:cubicBezTo>
                <a:lnTo>
                  <a:pt x="83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1" name="Freeform 57"/>
          <p:cNvSpPr>
            <a:spLocks/>
          </p:cNvSpPr>
          <p:nvPr/>
        </p:nvSpPr>
        <p:spPr bwMode="auto">
          <a:xfrm>
            <a:off x="5792237" y="2734594"/>
            <a:ext cx="1195616" cy="869539"/>
          </a:xfrm>
          <a:custGeom>
            <a:avLst/>
            <a:gdLst>
              <a:gd name="T0" fmla="*/ 451 w 451"/>
              <a:gd name="T1" fmla="*/ 138 h 328"/>
              <a:gd name="T2" fmla="*/ 400 w 451"/>
              <a:gd name="T3" fmla="*/ 327 h 328"/>
              <a:gd name="T4" fmla="*/ 22 w 451"/>
              <a:gd name="T5" fmla="*/ 247 h 328"/>
              <a:gd name="T6" fmla="*/ 0 w 451"/>
              <a:gd name="T7" fmla="*/ 169 h 328"/>
              <a:gd name="T8" fmla="*/ 42 w 451"/>
              <a:gd name="T9" fmla="*/ 0 h 328"/>
              <a:gd name="T10" fmla="*/ 451 w 451"/>
              <a:gd name="T11" fmla="*/ 1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1" h="328">
                <a:moveTo>
                  <a:pt x="451" y="138"/>
                </a:moveTo>
                <a:cubicBezTo>
                  <a:pt x="451" y="138"/>
                  <a:pt x="395" y="328"/>
                  <a:pt x="400" y="327"/>
                </a:cubicBezTo>
                <a:cubicBezTo>
                  <a:pt x="405" y="326"/>
                  <a:pt x="22" y="247"/>
                  <a:pt x="22" y="247"/>
                </a:cubicBezTo>
                <a:cubicBezTo>
                  <a:pt x="0" y="169"/>
                  <a:pt x="0" y="169"/>
                  <a:pt x="0" y="169"/>
                </a:cubicBezTo>
                <a:cubicBezTo>
                  <a:pt x="42" y="0"/>
                  <a:pt x="42" y="0"/>
                  <a:pt x="42" y="0"/>
                </a:cubicBezTo>
                <a:lnTo>
                  <a:pt x="451" y="13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" name="Freeform 58"/>
          <p:cNvSpPr>
            <a:spLocks/>
          </p:cNvSpPr>
          <p:nvPr/>
        </p:nvSpPr>
        <p:spPr bwMode="auto">
          <a:xfrm>
            <a:off x="5963626" y="5495027"/>
            <a:ext cx="1067875" cy="981593"/>
          </a:xfrm>
          <a:custGeom>
            <a:avLst/>
            <a:gdLst>
              <a:gd name="T0" fmla="*/ 473 w 953"/>
              <a:gd name="T1" fmla="*/ 876 h 876"/>
              <a:gd name="T2" fmla="*/ 0 w 953"/>
              <a:gd name="T3" fmla="*/ 261 h 876"/>
              <a:gd name="T4" fmla="*/ 236 w 953"/>
              <a:gd name="T5" fmla="*/ 0 h 876"/>
              <a:gd name="T6" fmla="*/ 953 w 953"/>
              <a:gd name="T7" fmla="*/ 0 h 876"/>
              <a:gd name="T8" fmla="*/ 773 w 953"/>
              <a:gd name="T9" fmla="*/ 348 h 876"/>
              <a:gd name="T10" fmla="*/ 473 w 953"/>
              <a:gd name="T11" fmla="*/ 87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3" h="876">
                <a:moveTo>
                  <a:pt x="473" y="876"/>
                </a:moveTo>
                <a:lnTo>
                  <a:pt x="0" y="261"/>
                </a:lnTo>
                <a:lnTo>
                  <a:pt x="236" y="0"/>
                </a:lnTo>
                <a:lnTo>
                  <a:pt x="953" y="0"/>
                </a:lnTo>
                <a:lnTo>
                  <a:pt x="773" y="348"/>
                </a:lnTo>
                <a:lnTo>
                  <a:pt x="473" y="87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3" name="Freeform 59"/>
          <p:cNvSpPr>
            <a:spLocks/>
          </p:cNvSpPr>
          <p:nvPr/>
        </p:nvSpPr>
        <p:spPr bwMode="auto">
          <a:xfrm>
            <a:off x="5598575" y="4748748"/>
            <a:ext cx="906517" cy="1034259"/>
          </a:xfrm>
          <a:custGeom>
            <a:avLst/>
            <a:gdLst>
              <a:gd name="T0" fmla="*/ 342 w 342"/>
              <a:gd name="T1" fmla="*/ 309 h 390"/>
              <a:gd name="T2" fmla="*/ 112 w 342"/>
              <a:gd name="T3" fmla="*/ 0 h 390"/>
              <a:gd name="T4" fmla="*/ 2 w 342"/>
              <a:gd name="T5" fmla="*/ 198 h 390"/>
              <a:gd name="T6" fmla="*/ 102 w 342"/>
              <a:gd name="T7" fmla="*/ 340 h 390"/>
              <a:gd name="T8" fmla="*/ 252 w 342"/>
              <a:gd name="T9" fmla="*/ 390 h 390"/>
              <a:gd name="T10" fmla="*/ 342 w 342"/>
              <a:gd name="T11" fmla="*/ 30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2" h="390">
                <a:moveTo>
                  <a:pt x="342" y="309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0"/>
                  <a:pt x="0" y="185"/>
                  <a:pt x="2" y="198"/>
                </a:cubicBezTo>
                <a:cubicBezTo>
                  <a:pt x="4" y="211"/>
                  <a:pt x="102" y="340"/>
                  <a:pt x="102" y="340"/>
                </a:cubicBezTo>
                <a:cubicBezTo>
                  <a:pt x="252" y="390"/>
                  <a:pt x="252" y="390"/>
                  <a:pt x="252" y="390"/>
                </a:cubicBezTo>
                <a:lnTo>
                  <a:pt x="342" y="30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4" name="Freeform 60"/>
          <p:cNvSpPr>
            <a:spLocks/>
          </p:cNvSpPr>
          <p:nvPr/>
        </p:nvSpPr>
        <p:spPr bwMode="auto">
          <a:xfrm>
            <a:off x="6652758" y="4644538"/>
            <a:ext cx="1283018" cy="811271"/>
          </a:xfrm>
          <a:custGeom>
            <a:avLst/>
            <a:gdLst>
              <a:gd name="T0" fmla="*/ 1145 w 1145"/>
              <a:gd name="T1" fmla="*/ 648 h 724"/>
              <a:gd name="T2" fmla="*/ 722 w 1145"/>
              <a:gd name="T3" fmla="*/ 0 h 724"/>
              <a:gd name="T4" fmla="*/ 0 w 1145"/>
              <a:gd name="T5" fmla="*/ 35 h 724"/>
              <a:gd name="T6" fmla="*/ 532 w 1145"/>
              <a:gd name="T7" fmla="*/ 724 h 724"/>
              <a:gd name="T8" fmla="*/ 1145 w 1145"/>
              <a:gd name="T9" fmla="*/ 648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724">
                <a:moveTo>
                  <a:pt x="1145" y="648"/>
                </a:moveTo>
                <a:lnTo>
                  <a:pt x="722" y="0"/>
                </a:lnTo>
                <a:lnTo>
                  <a:pt x="0" y="35"/>
                </a:lnTo>
                <a:lnTo>
                  <a:pt x="532" y="724"/>
                </a:lnTo>
                <a:lnTo>
                  <a:pt x="1145" y="64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5" name="Freeform 61"/>
          <p:cNvSpPr>
            <a:spLocks/>
          </p:cNvSpPr>
          <p:nvPr/>
        </p:nvSpPr>
        <p:spPr bwMode="auto">
          <a:xfrm>
            <a:off x="6709029" y="4324063"/>
            <a:ext cx="965905" cy="737315"/>
          </a:xfrm>
          <a:custGeom>
            <a:avLst/>
            <a:gdLst>
              <a:gd name="T0" fmla="*/ 177 w 364"/>
              <a:gd name="T1" fmla="*/ 278 h 278"/>
              <a:gd name="T2" fmla="*/ 0 w 364"/>
              <a:gd name="T3" fmla="*/ 22 h 278"/>
              <a:gd name="T4" fmla="*/ 163 w 364"/>
              <a:gd name="T5" fmla="*/ 0 h 278"/>
              <a:gd name="T6" fmla="*/ 344 w 364"/>
              <a:gd name="T7" fmla="*/ 71 h 278"/>
              <a:gd name="T8" fmla="*/ 357 w 364"/>
              <a:gd name="T9" fmla="*/ 198 h 278"/>
              <a:gd name="T10" fmla="*/ 177 w 364"/>
              <a:gd name="T11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" h="278">
                <a:moveTo>
                  <a:pt x="177" y="278"/>
                </a:moveTo>
                <a:cubicBezTo>
                  <a:pt x="0" y="22"/>
                  <a:pt x="0" y="22"/>
                  <a:pt x="0" y="22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342" y="60"/>
                  <a:pt x="344" y="71"/>
                </a:cubicBezTo>
                <a:cubicBezTo>
                  <a:pt x="345" y="82"/>
                  <a:pt x="364" y="190"/>
                  <a:pt x="357" y="198"/>
                </a:cubicBezTo>
                <a:cubicBezTo>
                  <a:pt x="349" y="205"/>
                  <a:pt x="177" y="278"/>
                  <a:pt x="177" y="278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Freeform 62"/>
          <p:cNvSpPr>
            <a:spLocks/>
          </p:cNvSpPr>
          <p:nvPr/>
        </p:nvSpPr>
        <p:spPr bwMode="auto">
          <a:xfrm>
            <a:off x="6018532" y="4530243"/>
            <a:ext cx="1272933" cy="1195616"/>
          </a:xfrm>
          <a:custGeom>
            <a:avLst/>
            <a:gdLst>
              <a:gd name="T0" fmla="*/ 480 w 480"/>
              <a:gd name="T1" fmla="*/ 205 h 451"/>
              <a:gd name="T2" fmla="*/ 334 w 480"/>
              <a:gd name="T3" fmla="*/ 0 h 451"/>
              <a:gd name="T4" fmla="*/ 143 w 480"/>
              <a:gd name="T5" fmla="*/ 47 h 451"/>
              <a:gd name="T6" fmla="*/ 0 w 480"/>
              <a:gd name="T7" fmla="*/ 235 h 451"/>
              <a:gd name="T8" fmla="*/ 122 w 480"/>
              <a:gd name="T9" fmla="*/ 451 h 451"/>
              <a:gd name="T10" fmla="*/ 480 w 480"/>
              <a:gd name="T11" fmla="*/ 205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0" h="451">
                <a:moveTo>
                  <a:pt x="480" y="205"/>
                </a:moveTo>
                <a:cubicBezTo>
                  <a:pt x="334" y="0"/>
                  <a:pt x="334" y="0"/>
                  <a:pt x="334" y="0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143" y="47"/>
                  <a:pt x="0" y="226"/>
                  <a:pt x="0" y="235"/>
                </a:cubicBezTo>
                <a:cubicBezTo>
                  <a:pt x="0" y="245"/>
                  <a:pt x="122" y="451"/>
                  <a:pt x="122" y="451"/>
                </a:cubicBezTo>
                <a:lnTo>
                  <a:pt x="480" y="20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" name="Freeform 63"/>
          <p:cNvSpPr>
            <a:spLocks/>
          </p:cNvSpPr>
          <p:nvPr/>
        </p:nvSpPr>
        <p:spPr bwMode="auto">
          <a:xfrm>
            <a:off x="4242722" y="2356395"/>
            <a:ext cx="1591166" cy="3993604"/>
          </a:xfrm>
          <a:custGeom>
            <a:avLst/>
            <a:gdLst>
              <a:gd name="T0" fmla="*/ 121 w 600"/>
              <a:gd name="T1" fmla="*/ 0 h 1506"/>
              <a:gd name="T2" fmla="*/ 0 w 600"/>
              <a:gd name="T3" fmla="*/ 438 h 1506"/>
              <a:gd name="T4" fmla="*/ 118 w 600"/>
              <a:gd name="T5" fmla="*/ 618 h 1506"/>
              <a:gd name="T6" fmla="*/ 119 w 600"/>
              <a:gd name="T7" fmla="*/ 615 h 1506"/>
              <a:gd name="T8" fmla="*/ 120 w 600"/>
              <a:gd name="T9" fmla="*/ 612 h 1506"/>
              <a:gd name="T10" fmla="*/ 121 w 600"/>
              <a:gd name="T11" fmla="*/ 610 h 1506"/>
              <a:gd name="T12" fmla="*/ 121 w 600"/>
              <a:gd name="T13" fmla="*/ 607 h 1506"/>
              <a:gd name="T14" fmla="*/ 151 w 600"/>
              <a:gd name="T15" fmla="*/ 544 h 1506"/>
              <a:gd name="T16" fmla="*/ 190 w 600"/>
              <a:gd name="T17" fmla="*/ 514 h 1506"/>
              <a:gd name="T18" fmla="*/ 235 w 600"/>
              <a:gd name="T19" fmla="*/ 519 h 1506"/>
              <a:gd name="T20" fmla="*/ 280 w 600"/>
              <a:gd name="T21" fmla="*/ 561 h 1506"/>
              <a:gd name="T22" fmla="*/ 316 w 600"/>
              <a:gd name="T23" fmla="*/ 636 h 1506"/>
              <a:gd name="T24" fmla="*/ 336 w 600"/>
              <a:gd name="T25" fmla="*/ 728 h 1506"/>
              <a:gd name="T26" fmla="*/ 339 w 600"/>
              <a:gd name="T27" fmla="*/ 824 h 1506"/>
              <a:gd name="T28" fmla="*/ 322 w 600"/>
              <a:gd name="T29" fmla="*/ 912 h 1506"/>
              <a:gd name="T30" fmla="*/ 290 w 600"/>
              <a:gd name="T31" fmla="*/ 973 h 1506"/>
              <a:gd name="T32" fmla="*/ 249 w 600"/>
              <a:gd name="T33" fmla="*/ 998 h 1506"/>
              <a:gd name="T34" fmla="*/ 204 w 600"/>
              <a:gd name="T35" fmla="*/ 987 h 1506"/>
              <a:gd name="T36" fmla="*/ 162 w 600"/>
              <a:gd name="T37" fmla="*/ 942 h 1506"/>
              <a:gd name="T38" fmla="*/ 160 w 600"/>
              <a:gd name="T39" fmla="*/ 939 h 1506"/>
              <a:gd name="T40" fmla="*/ 158 w 600"/>
              <a:gd name="T41" fmla="*/ 936 h 1506"/>
              <a:gd name="T42" fmla="*/ 157 w 600"/>
              <a:gd name="T43" fmla="*/ 933 h 1506"/>
              <a:gd name="T44" fmla="*/ 155 w 600"/>
              <a:gd name="T45" fmla="*/ 930 h 1506"/>
              <a:gd name="T46" fmla="*/ 88 w 600"/>
              <a:gd name="T47" fmla="*/ 1148 h 1506"/>
              <a:gd name="T48" fmla="*/ 303 w 600"/>
              <a:gd name="T49" fmla="*/ 1506 h 1506"/>
              <a:gd name="T50" fmla="*/ 600 w 600"/>
              <a:gd name="T51" fmla="*/ 655 h 1506"/>
              <a:gd name="T52" fmla="*/ 121 w 600"/>
              <a:gd name="T53" fmla="*/ 0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0" h="1506">
                <a:moveTo>
                  <a:pt x="121" y="0"/>
                </a:moveTo>
                <a:cubicBezTo>
                  <a:pt x="0" y="438"/>
                  <a:pt x="0" y="438"/>
                  <a:pt x="0" y="438"/>
                </a:cubicBezTo>
                <a:cubicBezTo>
                  <a:pt x="118" y="618"/>
                  <a:pt x="118" y="618"/>
                  <a:pt x="118" y="618"/>
                </a:cubicBezTo>
                <a:cubicBezTo>
                  <a:pt x="119" y="617"/>
                  <a:pt x="119" y="616"/>
                  <a:pt x="119" y="615"/>
                </a:cubicBezTo>
                <a:cubicBezTo>
                  <a:pt x="119" y="614"/>
                  <a:pt x="120" y="613"/>
                  <a:pt x="120" y="612"/>
                </a:cubicBezTo>
                <a:cubicBezTo>
                  <a:pt x="120" y="612"/>
                  <a:pt x="120" y="611"/>
                  <a:pt x="121" y="610"/>
                </a:cubicBezTo>
                <a:cubicBezTo>
                  <a:pt x="121" y="609"/>
                  <a:pt x="121" y="608"/>
                  <a:pt x="121" y="607"/>
                </a:cubicBezTo>
                <a:cubicBezTo>
                  <a:pt x="129" y="581"/>
                  <a:pt x="139" y="560"/>
                  <a:pt x="151" y="544"/>
                </a:cubicBezTo>
                <a:cubicBezTo>
                  <a:pt x="163" y="529"/>
                  <a:pt x="176" y="518"/>
                  <a:pt x="190" y="514"/>
                </a:cubicBezTo>
                <a:cubicBezTo>
                  <a:pt x="205" y="510"/>
                  <a:pt x="220" y="511"/>
                  <a:pt x="235" y="519"/>
                </a:cubicBezTo>
                <a:cubicBezTo>
                  <a:pt x="250" y="527"/>
                  <a:pt x="266" y="541"/>
                  <a:pt x="280" y="561"/>
                </a:cubicBezTo>
                <a:cubicBezTo>
                  <a:pt x="294" y="582"/>
                  <a:pt x="306" y="608"/>
                  <a:pt x="316" y="636"/>
                </a:cubicBezTo>
                <a:cubicBezTo>
                  <a:pt x="325" y="665"/>
                  <a:pt x="332" y="696"/>
                  <a:pt x="336" y="728"/>
                </a:cubicBezTo>
                <a:cubicBezTo>
                  <a:pt x="340" y="760"/>
                  <a:pt x="341" y="793"/>
                  <a:pt x="339" y="824"/>
                </a:cubicBezTo>
                <a:cubicBezTo>
                  <a:pt x="336" y="855"/>
                  <a:pt x="331" y="885"/>
                  <a:pt x="322" y="912"/>
                </a:cubicBezTo>
                <a:cubicBezTo>
                  <a:pt x="314" y="938"/>
                  <a:pt x="303" y="958"/>
                  <a:pt x="290" y="973"/>
                </a:cubicBezTo>
                <a:cubicBezTo>
                  <a:pt x="277" y="987"/>
                  <a:pt x="263" y="996"/>
                  <a:pt x="249" y="998"/>
                </a:cubicBezTo>
                <a:cubicBezTo>
                  <a:pt x="234" y="1000"/>
                  <a:pt x="219" y="997"/>
                  <a:pt x="204" y="987"/>
                </a:cubicBezTo>
                <a:cubicBezTo>
                  <a:pt x="189" y="978"/>
                  <a:pt x="175" y="963"/>
                  <a:pt x="162" y="942"/>
                </a:cubicBezTo>
                <a:cubicBezTo>
                  <a:pt x="161" y="941"/>
                  <a:pt x="160" y="940"/>
                  <a:pt x="160" y="939"/>
                </a:cubicBezTo>
                <a:cubicBezTo>
                  <a:pt x="159" y="938"/>
                  <a:pt x="159" y="937"/>
                  <a:pt x="158" y="936"/>
                </a:cubicBezTo>
                <a:cubicBezTo>
                  <a:pt x="158" y="935"/>
                  <a:pt x="157" y="934"/>
                  <a:pt x="157" y="933"/>
                </a:cubicBezTo>
                <a:cubicBezTo>
                  <a:pt x="156" y="932"/>
                  <a:pt x="155" y="931"/>
                  <a:pt x="155" y="930"/>
                </a:cubicBezTo>
                <a:cubicBezTo>
                  <a:pt x="88" y="1148"/>
                  <a:pt x="88" y="1148"/>
                  <a:pt x="88" y="1148"/>
                </a:cubicBezTo>
                <a:cubicBezTo>
                  <a:pt x="303" y="1506"/>
                  <a:pt x="303" y="1506"/>
                  <a:pt x="303" y="1506"/>
                </a:cubicBezTo>
                <a:cubicBezTo>
                  <a:pt x="600" y="655"/>
                  <a:pt x="600" y="655"/>
                  <a:pt x="600" y="655"/>
                </a:cubicBezTo>
                <a:cubicBezTo>
                  <a:pt x="121" y="0"/>
                  <a:pt x="121" y="0"/>
                  <a:pt x="121" y="0"/>
                </a:cubicBezTo>
                <a:close/>
              </a:path>
            </a:pathLst>
          </a:custGeom>
          <a:gradFill flip="none" rotWithShape="1">
            <a:gsLst>
              <a:gs pos="75000">
                <a:schemeClr val="accent4"/>
              </a:gs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8" name="Freeform 64"/>
          <p:cNvSpPr>
            <a:spLocks/>
          </p:cNvSpPr>
          <p:nvPr/>
        </p:nvSpPr>
        <p:spPr bwMode="auto">
          <a:xfrm>
            <a:off x="3959225" y="3576664"/>
            <a:ext cx="1148554" cy="1776056"/>
          </a:xfrm>
          <a:custGeom>
            <a:avLst/>
            <a:gdLst>
              <a:gd name="T0" fmla="*/ 101 w 433"/>
              <a:gd name="T1" fmla="*/ 0 h 670"/>
              <a:gd name="T2" fmla="*/ 220 w 433"/>
              <a:gd name="T3" fmla="*/ 182 h 670"/>
              <a:gd name="T4" fmla="*/ 232 w 433"/>
              <a:gd name="T5" fmla="*/ 200 h 670"/>
              <a:gd name="T6" fmla="*/ 233 w 433"/>
              <a:gd name="T7" fmla="*/ 193 h 670"/>
              <a:gd name="T8" fmla="*/ 234 w 433"/>
              <a:gd name="T9" fmla="*/ 187 h 670"/>
              <a:gd name="T10" fmla="*/ 235 w 433"/>
              <a:gd name="T11" fmla="*/ 181 h 670"/>
              <a:gd name="T12" fmla="*/ 237 w 433"/>
              <a:gd name="T13" fmla="*/ 175 h 670"/>
              <a:gd name="T14" fmla="*/ 237 w 433"/>
              <a:gd name="T15" fmla="*/ 172 h 670"/>
              <a:gd name="T16" fmla="*/ 238 w 433"/>
              <a:gd name="T17" fmla="*/ 170 h 670"/>
              <a:gd name="T18" fmla="*/ 239 w 433"/>
              <a:gd name="T19" fmla="*/ 167 h 670"/>
              <a:gd name="T20" fmla="*/ 240 w 433"/>
              <a:gd name="T21" fmla="*/ 164 h 670"/>
              <a:gd name="T22" fmla="*/ 266 w 433"/>
              <a:gd name="T23" fmla="*/ 109 h 670"/>
              <a:gd name="T24" fmla="*/ 301 w 433"/>
              <a:gd name="T25" fmla="*/ 82 h 670"/>
              <a:gd name="T26" fmla="*/ 340 w 433"/>
              <a:gd name="T27" fmla="*/ 87 h 670"/>
              <a:gd name="T28" fmla="*/ 380 w 433"/>
              <a:gd name="T29" fmla="*/ 125 h 670"/>
              <a:gd name="T30" fmla="*/ 411 w 433"/>
              <a:gd name="T31" fmla="*/ 191 h 670"/>
              <a:gd name="T32" fmla="*/ 429 w 433"/>
              <a:gd name="T33" fmla="*/ 271 h 670"/>
              <a:gd name="T34" fmla="*/ 431 w 433"/>
              <a:gd name="T35" fmla="*/ 356 h 670"/>
              <a:gd name="T36" fmla="*/ 417 w 433"/>
              <a:gd name="T37" fmla="*/ 433 h 670"/>
              <a:gd name="T38" fmla="*/ 389 w 433"/>
              <a:gd name="T39" fmla="*/ 487 h 670"/>
              <a:gd name="T40" fmla="*/ 352 w 433"/>
              <a:gd name="T41" fmla="*/ 509 h 670"/>
              <a:gd name="T42" fmla="*/ 313 w 433"/>
              <a:gd name="T43" fmla="*/ 500 h 670"/>
              <a:gd name="T44" fmla="*/ 275 w 433"/>
              <a:gd name="T45" fmla="*/ 460 h 670"/>
              <a:gd name="T46" fmla="*/ 274 w 433"/>
              <a:gd name="T47" fmla="*/ 457 h 670"/>
              <a:gd name="T48" fmla="*/ 272 w 433"/>
              <a:gd name="T49" fmla="*/ 455 h 670"/>
              <a:gd name="T50" fmla="*/ 270 w 433"/>
              <a:gd name="T51" fmla="*/ 452 h 670"/>
              <a:gd name="T52" fmla="*/ 269 w 433"/>
              <a:gd name="T53" fmla="*/ 449 h 670"/>
              <a:gd name="T54" fmla="*/ 266 w 433"/>
              <a:gd name="T55" fmla="*/ 444 h 670"/>
              <a:gd name="T56" fmla="*/ 263 w 433"/>
              <a:gd name="T57" fmla="*/ 438 h 670"/>
              <a:gd name="T58" fmla="*/ 261 w 433"/>
              <a:gd name="T59" fmla="*/ 433 h 670"/>
              <a:gd name="T60" fmla="*/ 258 w 433"/>
              <a:gd name="T61" fmla="*/ 428 h 670"/>
              <a:gd name="T62" fmla="*/ 251 w 433"/>
              <a:gd name="T63" fmla="*/ 450 h 670"/>
              <a:gd name="T64" fmla="*/ 184 w 433"/>
              <a:gd name="T65" fmla="*/ 670 h 670"/>
              <a:gd name="T66" fmla="*/ 0 w 433"/>
              <a:gd name="T67" fmla="*/ 364 h 670"/>
              <a:gd name="T68" fmla="*/ 101 w 433"/>
              <a:gd name="T69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3" h="670">
                <a:moveTo>
                  <a:pt x="101" y="0"/>
                </a:moveTo>
                <a:cubicBezTo>
                  <a:pt x="220" y="182"/>
                  <a:pt x="220" y="182"/>
                  <a:pt x="220" y="182"/>
                </a:cubicBezTo>
                <a:cubicBezTo>
                  <a:pt x="232" y="200"/>
                  <a:pt x="232" y="200"/>
                  <a:pt x="232" y="200"/>
                </a:cubicBezTo>
                <a:cubicBezTo>
                  <a:pt x="232" y="198"/>
                  <a:pt x="232" y="196"/>
                  <a:pt x="233" y="193"/>
                </a:cubicBezTo>
                <a:cubicBezTo>
                  <a:pt x="233" y="191"/>
                  <a:pt x="233" y="189"/>
                  <a:pt x="234" y="187"/>
                </a:cubicBezTo>
                <a:cubicBezTo>
                  <a:pt x="234" y="185"/>
                  <a:pt x="235" y="183"/>
                  <a:pt x="235" y="181"/>
                </a:cubicBezTo>
                <a:cubicBezTo>
                  <a:pt x="236" y="179"/>
                  <a:pt x="236" y="177"/>
                  <a:pt x="237" y="175"/>
                </a:cubicBezTo>
                <a:cubicBezTo>
                  <a:pt x="237" y="174"/>
                  <a:pt x="237" y="173"/>
                  <a:pt x="237" y="172"/>
                </a:cubicBezTo>
                <a:cubicBezTo>
                  <a:pt x="238" y="171"/>
                  <a:pt x="238" y="171"/>
                  <a:pt x="238" y="170"/>
                </a:cubicBezTo>
                <a:cubicBezTo>
                  <a:pt x="238" y="169"/>
                  <a:pt x="239" y="168"/>
                  <a:pt x="239" y="167"/>
                </a:cubicBezTo>
                <a:cubicBezTo>
                  <a:pt x="239" y="166"/>
                  <a:pt x="239" y="165"/>
                  <a:pt x="240" y="164"/>
                </a:cubicBezTo>
                <a:cubicBezTo>
                  <a:pt x="247" y="141"/>
                  <a:pt x="255" y="122"/>
                  <a:pt x="266" y="109"/>
                </a:cubicBezTo>
                <a:cubicBezTo>
                  <a:pt x="276" y="95"/>
                  <a:pt x="288" y="86"/>
                  <a:pt x="301" y="82"/>
                </a:cubicBezTo>
                <a:cubicBezTo>
                  <a:pt x="313" y="79"/>
                  <a:pt x="327" y="80"/>
                  <a:pt x="340" y="87"/>
                </a:cubicBezTo>
                <a:cubicBezTo>
                  <a:pt x="354" y="94"/>
                  <a:pt x="367" y="106"/>
                  <a:pt x="380" y="125"/>
                </a:cubicBezTo>
                <a:cubicBezTo>
                  <a:pt x="392" y="143"/>
                  <a:pt x="403" y="166"/>
                  <a:pt x="411" y="191"/>
                </a:cubicBezTo>
                <a:cubicBezTo>
                  <a:pt x="419" y="216"/>
                  <a:pt x="425" y="243"/>
                  <a:pt x="429" y="271"/>
                </a:cubicBezTo>
                <a:cubicBezTo>
                  <a:pt x="432" y="299"/>
                  <a:pt x="433" y="328"/>
                  <a:pt x="431" y="356"/>
                </a:cubicBezTo>
                <a:cubicBezTo>
                  <a:pt x="429" y="383"/>
                  <a:pt x="425" y="409"/>
                  <a:pt x="417" y="433"/>
                </a:cubicBezTo>
                <a:cubicBezTo>
                  <a:pt x="409" y="456"/>
                  <a:pt x="400" y="474"/>
                  <a:pt x="389" y="487"/>
                </a:cubicBezTo>
                <a:cubicBezTo>
                  <a:pt x="378" y="500"/>
                  <a:pt x="365" y="507"/>
                  <a:pt x="352" y="509"/>
                </a:cubicBezTo>
                <a:cubicBezTo>
                  <a:pt x="339" y="512"/>
                  <a:pt x="326" y="509"/>
                  <a:pt x="313" y="500"/>
                </a:cubicBezTo>
                <a:cubicBezTo>
                  <a:pt x="300" y="492"/>
                  <a:pt x="287" y="479"/>
                  <a:pt x="275" y="460"/>
                </a:cubicBezTo>
                <a:cubicBezTo>
                  <a:pt x="275" y="459"/>
                  <a:pt x="274" y="458"/>
                  <a:pt x="274" y="457"/>
                </a:cubicBezTo>
                <a:cubicBezTo>
                  <a:pt x="273" y="456"/>
                  <a:pt x="272" y="455"/>
                  <a:pt x="272" y="455"/>
                </a:cubicBezTo>
                <a:cubicBezTo>
                  <a:pt x="271" y="454"/>
                  <a:pt x="271" y="453"/>
                  <a:pt x="270" y="452"/>
                </a:cubicBezTo>
                <a:cubicBezTo>
                  <a:pt x="270" y="451"/>
                  <a:pt x="269" y="450"/>
                  <a:pt x="269" y="449"/>
                </a:cubicBezTo>
                <a:cubicBezTo>
                  <a:pt x="268" y="447"/>
                  <a:pt x="267" y="445"/>
                  <a:pt x="266" y="444"/>
                </a:cubicBezTo>
                <a:cubicBezTo>
                  <a:pt x="265" y="442"/>
                  <a:pt x="264" y="440"/>
                  <a:pt x="263" y="438"/>
                </a:cubicBezTo>
                <a:cubicBezTo>
                  <a:pt x="262" y="437"/>
                  <a:pt x="261" y="435"/>
                  <a:pt x="261" y="433"/>
                </a:cubicBezTo>
                <a:cubicBezTo>
                  <a:pt x="260" y="431"/>
                  <a:pt x="259" y="429"/>
                  <a:pt x="258" y="428"/>
                </a:cubicBezTo>
                <a:cubicBezTo>
                  <a:pt x="251" y="450"/>
                  <a:pt x="251" y="450"/>
                  <a:pt x="251" y="450"/>
                </a:cubicBezTo>
                <a:cubicBezTo>
                  <a:pt x="184" y="670"/>
                  <a:pt x="184" y="670"/>
                  <a:pt x="184" y="670"/>
                </a:cubicBezTo>
                <a:cubicBezTo>
                  <a:pt x="0" y="364"/>
                  <a:pt x="0" y="364"/>
                  <a:pt x="0" y="364"/>
                </a:cubicBezTo>
                <a:lnTo>
                  <a:pt x="101" y="0"/>
                </a:lnTo>
                <a:close/>
              </a:path>
            </a:pathLst>
          </a:custGeom>
          <a:gradFill>
            <a:gsLst>
              <a:gs pos="5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65"/>
          <p:cNvSpPr>
            <a:spLocks/>
          </p:cNvSpPr>
          <p:nvPr/>
        </p:nvSpPr>
        <p:spPr bwMode="auto">
          <a:xfrm>
            <a:off x="3983877" y="3629329"/>
            <a:ext cx="1102611" cy="1670725"/>
          </a:xfrm>
          <a:custGeom>
            <a:avLst/>
            <a:gdLst>
              <a:gd name="T0" fmla="*/ 0 w 416"/>
              <a:gd name="T1" fmla="*/ 343 h 630"/>
              <a:gd name="T2" fmla="*/ 95 w 416"/>
              <a:gd name="T3" fmla="*/ 0 h 630"/>
              <a:gd name="T4" fmla="*/ 227 w 416"/>
              <a:gd name="T5" fmla="*/ 202 h 630"/>
              <a:gd name="T6" fmla="*/ 231 w 416"/>
              <a:gd name="T7" fmla="*/ 181 h 630"/>
              <a:gd name="T8" fmla="*/ 232 w 416"/>
              <a:gd name="T9" fmla="*/ 175 h 630"/>
              <a:gd name="T10" fmla="*/ 233 w 416"/>
              <a:gd name="T11" fmla="*/ 169 h 630"/>
              <a:gd name="T12" fmla="*/ 234 w 416"/>
              <a:gd name="T13" fmla="*/ 163 h 630"/>
              <a:gd name="T14" fmla="*/ 237 w 416"/>
              <a:gd name="T15" fmla="*/ 153 h 630"/>
              <a:gd name="T16" fmla="*/ 238 w 416"/>
              <a:gd name="T17" fmla="*/ 149 h 630"/>
              <a:gd name="T18" fmla="*/ 238 w 416"/>
              <a:gd name="T19" fmla="*/ 146 h 630"/>
              <a:gd name="T20" fmla="*/ 263 w 416"/>
              <a:gd name="T21" fmla="*/ 94 h 630"/>
              <a:gd name="T22" fmla="*/ 294 w 416"/>
              <a:gd name="T23" fmla="*/ 70 h 630"/>
              <a:gd name="T24" fmla="*/ 306 w 416"/>
              <a:gd name="T25" fmla="*/ 68 h 630"/>
              <a:gd name="T26" fmla="*/ 327 w 416"/>
              <a:gd name="T27" fmla="*/ 74 h 630"/>
              <a:gd name="T28" fmla="*/ 364 w 416"/>
              <a:gd name="T29" fmla="*/ 109 h 630"/>
              <a:gd name="T30" fmla="*/ 394 w 416"/>
              <a:gd name="T31" fmla="*/ 173 h 630"/>
              <a:gd name="T32" fmla="*/ 412 w 416"/>
              <a:gd name="T33" fmla="*/ 252 h 630"/>
              <a:gd name="T34" fmla="*/ 414 w 416"/>
              <a:gd name="T35" fmla="*/ 335 h 630"/>
              <a:gd name="T36" fmla="*/ 400 w 416"/>
              <a:gd name="T37" fmla="*/ 410 h 630"/>
              <a:gd name="T38" fmla="*/ 373 w 416"/>
              <a:gd name="T39" fmla="*/ 462 h 630"/>
              <a:gd name="T40" fmla="*/ 342 w 416"/>
              <a:gd name="T41" fmla="*/ 481 h 630"/>
              <a:gd name="T42" fmla="*/ 335 w 416"/>
              <a:gd name="T43" fmla="*/ 482 h 630"/>
              <a:gd name="T44" fmla="*/ 308 w 416"/>
              <a:gd name="T45" fmla="*/ 474 h 630"/>
              <a:gd name="T46" fmla="*/ 273 w 416"/>
              <a:gd name="T47" fmla="*/ 436 h 630"/>
              <a:gd name="T48" fmla="*/ 271 w 416"/>
              <a:gd name="T49" fmla="*/ 433 h 630"/>
              <a:gd name="T50" fmla="*/ 268 w 416"/>
              <a:gd name="T51" fmla="*/ 428 h 630"/>
              <a:gd name="T52" fmla="*/ 267 w 416"/>
              <a:gd name="T53" fmla="*/ 425 h 630"/>
              <a:gd name="T54" fmla="*/ 264 w 416"/>
              <a:gd name="T55" fmla="*/ 420 h 630"/>
              <a:gd name="T56" fmla="*/ 262 w 416"/>
              <a:gd name="T57" fmla="*/ 416 h 630"/>
              <a:gd name="T58" fmla="*/ 259 w 416"/>
              <a:gd name="T59" fmla="*/ 410 h 630"/>
              <a:gd name="T60" fmla="*/ 257 w 416"/>
              <a:gd name="T61" fmla="*/ 404 h 630"/>
              <a:gd name="T62" fmla="*/ 248 w 416"/>
              <a:gd name="T63" fmla="*/ 384 h 630"/>
              <a:gd name="T64" fmla="*/ 172 w 416"/>
              <a:gd name="T65" fmla="*/ 630 h 630"/>
              <a:gd name="T66" fmla="*/ 0 w 416"/>
              <a:gd name="T67" fmla="*/ 343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6" h="630">
                <a:moveTo>
                  <a:pt x="0" y="343"/>
                </a:moveTo>
                <a:cubicBezTo>
                  <a:pt x="95" y="0"/>
                  <a:pt x="95" y="0"/>
                  <a:pt x="95" y="0"/>
                </a:cubicBezTo>
                <a:cubicBezTo>
                  <a:pt x="227" y="202"/>
                  <a:pt x="227" y="202"/>
                  <a:pt x="227" y="202"/>
                </a:cubicBezTo>
                <a:cubicBezTo>
                  <a:pt x="231" y="181"/>
                  <a:pt x="231" y="181"/>
                  <a:pt x="231" y="181"/>
                </a:cubicBezTo>
                <a:cubicBezTo>
                  <a:pt x="231" y="179"/>
                  <a:pt x="231" y="177"/>
                  <a:pt x="232" y="175"/>
                </a:cubicBezTo>
                <a:cubicBezTo>
                  <a:pt x="232" y="173"/>
                  <a:pt x="232" y="171"/>
                  <a:pt x="233" y="169"/>
                </a:cubicBezTo>
                <a:cubicBezTo>
                  <a:pt x="233" y="167"/>
                  <a:pt x="234" y="165"/>
                  <a:pt x="234" y="163"/>
                </a:cubicBezTo>
                <a:cubicBezTo>
                  <a:pt x="235" y="161"/>
                  <a:pt x="237" y="153"/>
                  <a:pt x="237" y="153"/>
                </a:cubicBezTo>
                <a:cubicBezTo>
                  <a:pt x="238" y="149"/>
                  <a:pt x="238" y="149"/>
                  <a:pt x="238" y="149"/>
                </a:cubicBezTo>
                <a:cubicBezTo>
                  <a:pt x="238" y="146"/>
                  <a:pt x="238" y="146"/>
                  <a:pt x="238" y="146"/>
                </a:cubicBezTo>
                <a:cubicBezTo>
                  <a:pt x="245" y="125"/>
                  <a:pt x="253" y="107"/>
                  <a:pt x="263" y="94"/>
                </a:cubicBezTo>
                <a:cubicBezTo>
                  <a:pt x="273" y="81"/>
                  <a:pt x="283" y="73"/>
                  <a:pt x="294" y="70"/>
                </a:cubicBezTo>
                <a:cubicBezTo>
                  <a:pt x="298" y="69"/>
                  <a:pt x="302" y="68"/>
                  <a:pt x="306" y="68"/>
                </a:cubicBezTo>
                <a:cubicBezTo>
                  <a:pt x="313" y="68"/>
                  <a:pt x="320" y="70"/>
                  <a:pt x="327" y="74"/>
                </a:cubicBezTo>
                <a:cubicBezTo>
                  <a:pt x="340" y="81"/>
                  <a:pt x="352" y="92"/>
                  <a:pt x="364" y="109"/>
                </a:cubicBezTo>
                <a:cubicBezTo>
                  <a:pt x="376" y="127"/>
                  <a:pt x="386" y="148"/>
                  <a:pt x="394" y="173"/>
                </a:cubicBezTo>
                <a:cubicBezTo>
                  <a:pt x="402" y="198"/>
                  <a:pt x="408" y="224"/>
                  <a:pt x="412" y="252"/>
                </a:cubicBezTo>
                <a:cubicBezTo>
                  <a:pt x="415" y="280"/>
                  <a:pt x="416" y="308"/>
                  <a:pt x="414" y="335"/>
                </a:cubicBezTo>
                <a:cubicBezTo>
                  <a:pt x="412" y="363"/>
                  <a:pt x="408" y="388"/>
                  <a:pt x="400" y="410"/>
                </a:cubicBezTo>
                <a:cubicBezTo>
                  <a:pt x="393" y="432"/>
                  <a:pt x="384" y="449"/>
                  <a:pt x="373" y="462"/>
                </a:cubicBezTo>
                <a:cubicBezTo>
                  <a:pt x="364" y="473"/>
                  <a:pt x="353" y="479"/>
                  <a:pt x="342" y="481"/>
                </a:cubicBezTo>
                <a:cubicBezTo>
                  <a:pt x="340" y="482"/>
                  <a:pt x="337" y="482"/>
                  <a:pt x="335" y="482"/>
                </a:cubicBezTo>
                <a:cubicBezTo>
                  <a:pt x="326" y="482"/>
                  <a:pt x="317" y="479"/>
                  <a:pt x="308" y="474"/>
                </a:cubicBezTo>
                <a:cubicBezTo>
                  <a:pt x="296" y="466"/>
                  <a:pt x="284" y="453"/>
                  <a:pt x="273" y="436"/>
                </a:cubicBezTo>
                <a:cubicBezTo>
                  <a:pt x="271" y="433"/>
                  <a:pt x="271" y="433"/>
                  <a:pt x="271" y="433"/>
                </a:cubicBezTo>
                <a:cubicBezTo>
                  <a:pt x="268" y="428"/>
                  <a:pt x="268" y="428"/>
                  <a:pt x="268" y="428"/>
                </a:cubicBezTo>
                <a:cubicBezTo>
                  <a:pt x="268" y="427"/>
                  <a:pt x="267" y="426"/>
                  <a:pt x="267" y="425"/>
                </a:cubicBezTo>
                <a:cubicBezTo>
                  <a:pt x="266" y="423"/>
                  <a:pt x="265" y="422"/>
                  <a:pt x="264" y="420"/>
                </a:cubicBezTo>
                <a:cubicBezTo>
                  <a:pt x="263" y="418"/>
                  <a:pt x="263" y="417"/>
                  <a:pt x="262" y="416"/>
                </a:cubicBezTo>
                <a:cubicBezTo>
                  <a:pt x="262" y="416"/>
                  <a:pt x="260" y="411"/>
                  <a:pt x="259" y="410"/>
                </a:cubicBezTo>
                <a:cubicBezTo>
                  <a:pt x="258" y="408"/>
                  <a:pt x="257" y="406"/>
                  <a:pt x="257" y="40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172" y="630"/>
                  <a:pt x="172" y="630"/>
                  <a:pt x="172" y="630"/>
                </a:cubicBezTo>
                <a:lnTo>
                  <a:pt x="0" y="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7" name="Freeform 66"/>
          <p:cNvSpPr>
            <a:spLocks/>
          </p:cNvSpPr>
          <p:nvPr/>
        </p:nvSpPr>
        <p:spPr bwMode="auto">
          <a:xfrm>
            <a:off x="4564316" y="2335106"/>
            <a:ext cx="3722433" cy="1758127"/>
          </a:xfrm>
          <a:custGeom>
            <a:avLst/>
            <a:gdLst>
              <a:gd name="T0" fmla="*/ 455 w 1404"/>
              <a:gd name="T1" fmla="*/ 0 h 663"/>
              <a:gd name="T2" fmla="*/ 0 w 1404"/>
              <a:gd name="T3" fmla="*/ 8 h 663"/>
              <a:gd name="T4" fmla="*/ 479 w 1404"/>
              <a:gd name="T5" fmla="*/ 663 h 663"/>
              <a:gd name="T6" fmla="*/ 1404 w 1404"/>
              <a:gd name="T7" fmla="*/ 587 h 663"/>
              <a:gd name="T8" fmla="*/ 1120 w 1404"/>
              <a:gd name="T9" fmla="*/ 269 h 663"/>
              <a:gd name="T10" fmla="*/ 876 w 1404"/>
              <a:gd name="T11" fmla="*/ 280 h 663"/>
              <a:gd name="T12" fmla="*/ 877 w 1404"/>
              <a:gd name="T13" fmla="*/ 282 h 663"/>
              <a:gd name="T14" fmla="*/ 879 w 1404"/>
              <a:gd name="T15" fmla="*/ 284 h 663"/>
              <a:gd name="T16" fmla="*/ 881 w 1404"/>
              <a:gd name="T17" fmla="*/ 286 h 663"/>
              <a:gd name="T18" fmla="*/ 883 w 1404"/>
              <a:gd name="T19" fmla="*/ 289 h 663"/>
              <a:gd name="T20" fmla="*/ 913 w 1404"/>
              <a:gd name="T21" fmla="*/ 344 h 663"/>
              <a:gd name="T22" fmla="*/ 909 w 1404"/>
              <a:gd name="T23" fmla="*/ 391 h 663"/>
              <a:gd name="T24" fmla="*/ 871 w 1404"/>
              <a:gd name="T25" fmla="*/ 426 h 663"/>
              <a:gd name="T26" fmla="*/ 801 w 1404"/>
              <a:gd name="T27" fmla="*/ 443 h 663"/>
              <a:gd name="T28" fmla="*/ 710 w 1404"/>
              <a:gd name="T29" fmla="*/ 436 h 663"/>
              <a:gd name="T30" fmla="*/ 618 w 1404"/>
              <a:gd name="T31" fmla="*/ 408 h 663"/>
              <a:gd name="T32" fmla="*/ 536 w 1404"/>
              <a:gd name="T33" fmla="*/ 364 h 663"/>
              <a:gd name="T34" fmla="*/ 475 w 1404"/>
              <a:gd name="T35" fmla="*/ 308 h 663"/>
              <a:gd name="T36" fmla="*/ 448 w 1404"/>
              <a:gd name="T37" fmla="*/ 251 h 663"/>
              <a:gd name="T38" fmla="*/ 458 w 1404"/>
              <a:gd name="T39" fmla="*/ 205 h 663"/>
              <a:gd name="T40" fmla="*/ 500 w 1404"/>
              <a:gd name="T41" fmla="*/ 173 h 663"/>
              <a:gd name="T42" fmla="*/ 571 w 1404"/>
              <a:gd name="T43" fmla="*/ 160 h 663"/>
              <a:gd name="T44" fmla="*/ 574 w 1404"/>
              <a:gd name="T45" fmla="*/ 160 h 663"/>
              <a:gd name="T46" fmla="*/ 578 w 1404"/>
              <a:gd name="T47" fmla="*/ 160 h 663"/>
              <a:gd name="T48" fmla="*/ 582 w 1404"/>
              <a:gd name="T49" fmla="*/ 160 h 663"/>
              <a:gd name="T50" fmla="*/ 585 w 1404"/>
              <a:gd name="T51" fmla="*/ 160 h 663"/>
              <a:gd name="T52" fmla="*/ 455 w 1404"/>
              <a:gd name="T53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4" h="663">
                <a:moveTo>
                  <a:pt x="455" y="0"/>
                </a:moveTo>
                <a:cubicBezTo>
                  <a:pt x="0" y="8"/>
                  <a:pt x="0" y="8"/>
                  <a:pt x="0" y="8"/>
                </a:cubicBezTo>
                <a:cubicBezTo>
                  <a:pt x="479" y="663"/>
                  <a:pt x="479" y="663"/>
                  <a:pt x="479" y="663"/>
                </a:cubicBezTo>
                <a:cubicBezTo>
                  <a:pt x="1404" y="587"/>
                  <a:pt x="1404" y="587"/>
                  <a:pt x="1404" y="587"/>
                </a:cubicBezTo>
                <a:cubicBezTo>
                  <a:pt x="1120" y="269"/>
                  <a:pt x="1120" y="269"/>
                  <a:pt x="1120" y="269"/>
                </a:cubicBezTo>
                <a:cubicBezTo>
                  <a:pt x="876" y="280"/>
                  <a:pt x="876" y="280"/>
                  <a:pt x="876" y="280"/>
                </a:cubicBezTo>
                <a:cubicBezTo>
                  <a:pt x="876" y="281"/>
                  <a:pt x="877" y="282"/>
                  <a:pt x="877" y="282"/>
                </a:cubicBezTo>
                <a:cubicBezTo>
                  <a:pt x="878" y="283"/>
                  <a:pt x="879" y="284"/>
                  <a:pt x="879" y="284"/>
                </a:cubicBezTo>
                <a:cubicBezTo>
                  <a:pt x="880" y="285"/>
                  <a:pt x="881" y="286"/>
                  <a:pt x="881" y="286"/>
                </a:cubicBezTo>
                <a:cubicBezTo>
                  <a:pt x="882" y="287"/>
                  <a:pt x="882" y="288"/>
                  <a:pt x="883" y="289"/>
                </a:cubicBezTo>
                <a:cubicBezTo>
                  <a:pt x="899" y="308"/>
                  <a:pt x="909" y="326"/>
                  <a:pt x="913" y="344"/>
                </a:cubicBezTo>
                <a:cubicBezTo>
                  <a:pt x="918" y="361"/>
                  <a:pt x="916" y="377"/>
                  <a:pt x="909" y="391"/>
                </a:cubicBezTo>
                <a:cubicBezTo>
                  <a:pt x="902" y="405"/>
                  <a:pt x="889" y="417"/>
                  <a:pt x="871" y="426"/>
                </a:cubicBezTo>
                <a:cubicBezTo>
                  <a:pt x="853" y="435"/>
                  <a:pt x="829" y="441"/>
                  <a:pt x="801" y="443"/>
                </a:cubicBezTo>
                <a:cubicBezTo>
                  <a:pt x="772" y="445"/>
                  <a:pt x="741" y="442"/>
                  <a:pt x="710" y="436"/>
                </a:cubicBezTo>
                <a:cubicBezTo>
                  <a:pt x="679" y="430"/>
                  <a:pt x="648" y="420"/>
                  <a:pt x="618" y="408"/>
                </a:cubicBezTo>
                <a:cubicBezTo>
                  <a:pt x="588" y="396"/>
                  <a:pt x="560" y="381"/>
                  <a:pt x="536" y="364"/>
                </a:cubicBezTo>
                <a:cubicBezTo>
                  <a:pt x="511" y="347"/>
                  <a:pt x="490" y="328"/>
                  <a:pt x="475" y="308"/>
                </a:cubicBezTo>
                <a:cubicBezTo>
                  <a:pt x="459" y="288"/>
                  <a:pt x="451" y="269"/>
                  <a:pt x="448" y="251"/>
                </a:cubicBezTo>
                <a:cubicBezTo>
                  <a:pt x="446" y="234"/>
                  <a:pt x="449" y="219"/>
                  <a:pt x="458" y="205"/>
                </a:cubicBezTo>
                <a:cubicBezTo>
                  <a:pt x="467" y="192"/>
                  <a:pt x="481" y="181"/>
                  <a:pt x="500" y="173"/>
                </a:cubicBezTo>
                <a:cubicBezTo>
                  <a:pt x="519" y="166"/>
                  <a:pt x="543" y="161"/>
                  <a:pt x="571" y="160"/>
                </a:cubicBezTo>
                <a:cubicBezTo>
                  <a:pt x="572" y="160"/>
                  <a:pt x="573" y="160"/>
                  <a:pt x="574" y="160"/>
                </a:cubicBezTo>
                <a:cubicBezTo>
                  <a:pt x="576" y="160"/>
                  <a:pt x="577" y="160"/>
                  <a:pt x="578" y="160"/>
                </a:cubicBezTo>
                <a:cubicBezTo>
                  <a:pt x="579" y="160"/>
                  <a:pt x="580" y="160"/>
                  <a:pt x="582" y="160"/>
                </a:cubicBezTo>
                <a:cubicBezTo>
                  <a:pt x="583" y="160"/>
                  <a:pt x="584" y="160"/>
                  <a:pt x="585" y="160"/>
                </a:cubicBezTo>
                <a:cubicBezTo>
                  <a:pt x="455" y="0"/>
                  <a:pt x="455" y="0"/>
                  <a:pt x="455" y="0"/>
                </a:cubicBezTo>
                <a:close/>
              </a:path>
            </a:pathLst>
          </a:custGeom>
          <a:gradFill flip="none" rotWithShape="1">
            <a:gsLst>
              <a:gs pos="75000">
                <a:schemeClr val="accent4"/>
              </a:gs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8" name="Freeform 67"/>
          <p:cNvSpPr>
            <a:spLocks/>
          </p:cNvSpPr>
          <p:nvPr/>
        </p:nvSpPr>
        <p:spPr bwMode="auto">
          <a:xfrm>
            <a:off x="5893086" y="2102610"/>
            <a:ext cx="1672966" cy="1150795"/>
          </a:xfrm>
          <a:custGeom>
            <a:avLst/>
            <a:gdLst>
              <a:gd name="T0" fmla="*/ 399 w 631"/>
              <a:gd name="T1" fmla="*/ 0 h 434"/>
              <a:gd name="T2" fmla="*/ 4 w 631"/>
              <a:gd name="T3" fmla="*/ 7 h 434"/>
              <a:gd name="T4" fmla="*/ 137 w 631"/>
              <a:gd name="T5" fmla="*/ 168 h 434"/>
              <a:gd name="T6" fmla="*/ 150 w 631"/>
              <a:gd name="T7" fmla="*/ 184 h 434"/>
              <a:gd name="T8" fmla="*/ 143 w 631"/>
              <a:gd name="T9" fmla="*/ 184 h 434"/>
              <a:gd name="T10" fmla="*/ 137 w 631"/>
              <a:gd name="T11" fmla="*/ 183 h 434"/>
              <a:gd name="T12" fmla="*/ 131 w 631"/>
              <a:gd name="T13" fmla="*/ 183 h 434"/>
              <a:gd name="T14" fmla="*/ 124 w 631"/>
              <a:gd name="T15" fmla="*/ 183 h 434"/>
              <a:gd name="T16" fmla="*/ 121 w 631"/>
              <a:gd name="T17" fmla="*/ 183 h 434"/>
              <a:gd name="T18" fmla="*/ 117 w 631"/>
              <a:gd name="T19" fmla="*/ 183 h 434"/>
              <a:gd name="T20" fmla="*/ 113 w 631"/>
              <a:gd name="T21" fmla="*/ 183 h 434"/>
              <a:gd name="T22" fmla="*/ 110 w 631"/>
              <a:gd name="T23" fmla="*/ 183 h 434"/>
              <a:gd name="T24" fmla="*/ 48 w 631"/>
              <a:gd name="T25" fmla="*/ 195 h 434"/>
              <a:gd name="T26" fmla="*/ 11 w 631"/>
              <a:gd name="T27" fmla="*/ 223 h 434"/>
              <a:gd name="T28" fmla="*/ 2 w 631"/>
              <a:gd name="T29" fmla="*/ 264 h 434"/>
              <a:gd name="T30" fmla="*/ 26 w 631"/>
              <a:gd name="T31" fmla="*/ 314 h 434"/>
              <a:gd name="T32" fmla="*/ 79 w 631"/>
              <a:gd name="T33" fmla="*/ 363 h 434"/>
              <a:gd name="T34" fmla="*/ 152 w 631"/>
              <a:gd name="T35" fmla="*/ 402 h 434"/>
              <a:gd name="T36" fmla="*/ 233 w 631"/>
              <a:gd name="T37" fmla="*/ 426 h 434"/>
              <a:gd name="T38" fmla="*/ 313 w 631"/>
              <a:gd name="T39" fmla="*/ 432 h 434"/>
              <a:gd name="T40" fmla="*/ 375 w 631"/>
              <a:gd name="T41" fmla="*/ 418 h 434"/>
              <a:gd name="T42" fmla="*/ 408 w 631"/>
              <a:gd name="T43" fmla="*/ 387 h 434"/>
              <a:gd name="T44" fmla="*/ 413 w 631"/>
              <a:gd name="T45" fmla="*/ 345 h 434"/>
              <a:gd name="T46" fmla="*/ 386 w 631"/>
              <a:gd name="T47" fmla="*/ 297 h 434"/>
              <a:gd name="T48" fmla="*/ 384 w 631"/>
              <a:gd name="T49" fmla="*/ 295 h 434"/>
              <a:gd name="T50" fmla="*/ 382 w 631"/>
              <a:gd name="T51" fmla="*/ 293 h 434"/>
              <a:gd name="T52" fmla="*/ 380 w 631"/>
              <a:gd name="T53" fmla="*/ 291 h 434"/>
              <a:gd name="T54" fmla="*/ 379 w 631"/>
              <a:gd name="T55" fmla="*/ 289 h 434"/>
              <a:gd name="T56" fmla="*/ 375 w 631"/>
              <a:gd name="T57" fmla="*/ 284 h 434"/>
              <a:gd name="T58" fmla="*/ 370 w 631"/>
              <a:gd name="T59" fmla="*/ 280 h 434"/>
              <a:gd name="T60" fmla="*/ 366 w 631"/>
              <a:gd name="T61" fmla="*/ 276 h 434"/>
              <a:gd name="T62" fmla="*/ 362 w 631"/>
              <a:gd name="T63" fmla="*/ 272 h 434"/>
              <a:gd name="T64" fmla="*/ 385 w 631"/>
              <a:gd name="T65" fmla="*/ 271 h 434"/>
              <a:gd name="T66" fmla="*/ 631 w 631"/>
              <a:gd name="T67" fmla="*/ 260 h 434"/>
              <a:gd name="T68" fmla="*/ 399 w 631"/>
              <a:gd name="T6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1" h="434">
                <a:moveTo>
                  <a:pt x="399" y="0"/>
                </a:moveTo>
                <a:cubicBezTo>
                  <a:pt x="4" y="7"/>
                  <a:pt x="4" y="7"/>
                  <a:pt x="4" y="7"/>
                </a:cubicBezTo>
                <a:cubicBezTo>
                  <a:pt x="137" y="168"/>
                  <a:pt x="137" y="168"/>
                  <a:pt x="137" y="168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48" y="184"/>
                  <a:pt x="145" y="184"/>
                  <a:pt x="143" y="184"/>
                </a:cubicBezTo>
                <a:cubicBezTo>
                  <a:pt x="141" y="184"/>
                  <a:pt x="139" y="184"/>
                  <a:pt x="137" y="183"/>
                </a:cubicBezTo>
                <a:cubicBezTo>
                  <a:pt x="135" y="183"/>
                  <a:pt x="133" y="183"/>
                  <a:pt x="131" y="183"/>
                </a:cubicBezTo>
                <a:cubicBezTo>
                  <a:pt x="128" y="183"/>
                  <a:pt x="126" y="183"/>
                  <a:pt x="124" y="183"/>
                </a:cubicBezTo>
                <a:cubicBezTo>
                  <a:pt x="123" y="183"/>
                  <a:pt x="122" y="183"/>
                  <a:pt x="121" y="183"/>
                </a:cubicBezTo>
                <a:cubicBezTo>
                  <a:pt x="119" y="183"/>
                  <a:pt x="118" y="183"/>
                  <a:pt x="117" y="183"/>
                </a:cubicBezTo>
                <a:cubicBezTo>
                  <a:pt x="116" y="183"/>
                  <a:pt x="115" y="183"/>
                  <a:pt x="113" y="183"/>
                </a:cubicBezTo>
                <a:cubicBezTo>
                  <a:pt x="112" y="183"/>
                  <a:pt x="111" y="183"/>
                  <a:pt x="110" y="183"/>
                </a:cubicBezTo>
                <a:cubicBezTo>
                  <a:pt x="85" y="184"/>
                  <a:pt x="64" y="188"/>
                  <a:pt x="48" y="195"/>
                </a:cubicBezTo>
                <a:cubicBezTo>
                  <a:pt x="31" y="202"/>
                  <a:pt x="18" y="211"/>
                  <a:pt x="11" y="223"/>
                </a:cubicBezTo>
                <a:cubicBezTo>
                  <a:pt x="3" y="235"/>
                  <a:pt x="0" y="249"/>
                  <a:pt x="2" y="264"/>
                </a:cubicBezTo>
                <a:cubicBezTo>
                  <a:pt x="4" y="279"/>
                  <a:pt x="12" y="296"/>
                  <a:pt x="26" y="314"/>
                </a:cubicBezTo>
                <a:cubicBezTo>
                  <a:pt x="39" y="331"/>
                  <a:pt x="58" y="348"/>
                  <a:pt x="79" y="363"/>
                </a:cubicBezTo>
                <a:cubicBezTo>
                  <a:pt x="101" y="378"/>
                  <a:pt x="126" y="391"/>
                  <a:pt x="152" y="402"/>
                </a:cubicBezTo>
                <a:cubicBezTo>
                  <a:pt x="178" y="413"/>
                  <a:pt x="206" y="421"/>
                  <a:pt x="233" y="426"/>
                </a:cubicBezTo>
                <a:cubicBezTo>
                  <a:pt x="260" y="432"/>
                  <a:pt x="287" y="434"/>
                  <a:pt x="313" y="432"/>
                </a:cubicBezTo>
                <a:cubicBezTo>
                  <a:pt x="338" y="431"/>
                  <a:pt x="358" y="426"/>
                  <a:pt x="375" y="418"/>
                </a:cubicBezTo>
                <a:cubicBezTo>
                  <a:pt x="391" y="410"/>
                  <a:pt x="402" y="400"/>
                  <a:pt x="408" y="387"/>
                </a:cubicBezTo>
                <a:cubicBezTo>
                  <a:pt x="415" y="375"/>
                  <a:pt x="416" y="361"/>
                  <a:pt x="413" y="345"/>
                </a:cubicBezTo>
                <a:cubicBezTo>
                  <a:pt x="409" y="330"/>
                  <a:pt x="400" y="314"/>
                  <a:pt x="386" y="297"/>
                </a:cubicBezTo>
                <a:cubicBezTo>
                  <a:pt x="385" y="296"/>
                  <a:pt x="385" y="295"/>
                  <a:pt x="384" y="295"/>
                </a:cubicBezTo>
                <a:cubicBezTo>
                  <a:pt x="383" y="294"/>
                  <a:pt x="383" y="293"/>
                  <a:pt x="382" y="293"/>
                </a:cubicBezTo>
                <a:cubicBezTo>
                  <a:pt x="382" y="292"/>
                  <a:pt x="381" y="291"/>
                  <a:pt x="380" y="291"/>
                </a:cubicBezTo>
                <a:cubicBezTo>
                  <a:pt x="380" y="290"/>
                  <a:pt x="379" y="289"/>
                  <a:pt x="379" y="289"/>
                </a:cubicBezTo>
                <a:cubicBezTo>
                  <a:pt x="377" y="287"/>
                  <a:pt x="376" y="286"/>
                  <a:pt x="375" y="284"/>
                </a:cubicBezTo>
                <a:cubicBezTo>
                  <a:pt x="373" y="283"/>
                  <a:pt x="372" y="282"/>
                  <a:pt x="370" y="280"/>
                </a:cubicBezTo>
                <a:cubicBezTo>
                  <a:pt x="369" y="279"/>
                  <a:pt x="368" y="278"/>
                  <a:pt x="366" y="276"/>
                </a:cubicBezTo>
                <a:cubicBezTo>
                  <a:pt x="365" y="275"/>
                  <a:pt x="363" y="274"/>
                  <a:pt x="362" y="272"/>
                </a:cubicBezTo>
                <a:cubicBezTo>
                  <a:pt x="385" y="271"/>
                  <a:pt x="385" y="271"/>
                  <a:pt x="385" y="271"/>
                </a:cubicBezTo>
                <a:cubicBezTo>
                  <a:pt x="631" y="260"/>
                  <a:pt x="631" y="260"/>
                  <a:pt x="631" y="260"/>
                </a:cubicBezTo>
                <a:cubicBezTo>
                  <a:pt x="399" y="0"/>
                  <a:pt x="399" y="0"/>
                  <a:pt x="399" y="0"/>
                </a:cubicBezTo>
                <a:close/>
              </a:path>
            </a:pathLst>
          </a:custGeom>
          <a:gradFill flip="none" rotWithShape="1">
            <a:gsLst>
              <a:gs pos="51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9" name="Freeform 68"/>
          <p:cNvSpPr>
            <a:spLocks/>
          </p:cNvSpPr>
          <p:nvPr/>
        </p:nvSpPr>
        <p:spPr bwMode="auto">
          <a:xfrm>
            <a:off x="5913256" y="2123901"/>
            <a:ext cx="1606854" cy="1105973"/>
          </a:xfrm>
          <a:custGeom>
            <a:avLst/>
            <a:gdLst>
              <a:gd name="T0" fmla="*/ 289 w 606"/>
              <a:gd name="T1" fmla="*/ 417 h 417"/>
              <a:gd name="T2" fmla="*/ 227 w 606"/>
              <a:gd name="T3" fmla="*/ 410 h 417"/>
              <a:gd name="T4" fmla="*/ 147 w 606"/>
              <a:gd name="T5" fmla="*/ 386 h 417"/>
              <a:gd name="T6" fmla="*/ 76 w 606"/>
              <a:gd name="T7" fmla="*/ 348 h 417"/>
              <a:gd name="T8" fmla="*/ 24 w 606"/>
              <a:gd name="T9" fmla="*/ 301 h 417"/>
              <a:gd name="T10" fmla="*/ 2 w 606"/>
              <a:gd name="T11" fmla="*/ 255 h 417"/>
              <a:gd name="T12" fmla="*/ 9 w 606"/>
              <a:gd name="T13" fmla="*/ 220 h 417"/>
              <a:gd name="T14" fmla="*/ 43 w 606"/>
              <a:gd name="T15" fmla="*/ 194 h 417"/>
              <a:gd name="T16" fmla="*/ 102 w 606"/>
              <a:gd name="T17" fmla="*/ 183 h 417"/>
              <a:gd name="T18" fmla="*/ 111 w 606"/>
              <a:gd name="T19" fmla="*/ 183 h 417"/>
              <a:gd name="T20" fmla="*/ 116 w 606"/>
              <a:gd name="T21" fmla="*/ 183 h 417"/>
              <a:gd name="T22" fmla="*/ 122 w 606"/>
              <a:gd name="T23" fmla="*/ 183 h 417"/>
              <a:gd name="T24" fmla="*/ 128 w 606"/>
              <a:gd name="T25" fmla="*/ 184 h 417"/>
              <a:gd name="T26" fmla="*/ 134 w 606"/>
              <a:gd name="T27" fmla="*/ 184 h 417"/>
              <a:gd name="T28" fmla="*/ 141 w 606"/>
              <a:gd name="T29" fmla="*/ 185 h 417"/>
              <a:gd name="T30" fmla="*/ 161 w 606"/>
              <a:gd name="T31" fmla="*/ 187 h 417"/>
              <a:gd name="T32" fmla="*/ 135 w 606"/>
              <a:gd name="T33" fmla="*/ 155 h 417"/>
              <a:gd name="T34" fmla="*/ 13 w 606"/>
              <a:gd name="T35" fmla="*/ 7 h 417"/>
              <a:gd name="T36" fmla="*/ 387 w 606"/>
              <a:gd name="T37" fmla="*/ 0 h 417"/>
              <a:gd name="T38" fmla="*/ 606 w 606"/>
              <a:gd name="T39" fmla="*/ 245 h 417"/>
              <a:gd name="T40" fmla="*/ 333 w 606"/>
              <a:gd name="T41" fmla="*/ 257 h 417"/>
              <a:gd name="T42" fmla="*/ 348 w 606"/>
              <a:gd name="T43" fmla="*/ 271 h 417"/>
              <a:gd name="T44" fmla="*/ 353 w 606"/>
              <a:gd name="T45" fmla="*/ 274 h 417"/>
              <a:gd name="T46" fmla="*/ 357 w 606"/>
              <a:gd name="T47" fmla="*/ 278 h 417"/>
              <a:gd name="T48" fmla="*/ 361 w 606"/>
              <a:gd name="T49" fmla="*/ 282 h 417"/>
              <a:gd name="T50" fmla="*/ 365 w 606"/>
              <a:gd name="T51" fmla="*/ 287 h 417"/>
              <a:gd name="T52" fmla="*/ 370 w 606"/>
              <a:gd name="T53" fmla="*/ 292 h 417"/>
              <a:gd name="T54" fmla="*/ 372 w 606"/>
              <a:gd name="T55" fmla="*/ 294 h 417"/>
              <a:gd name="T56" fmla="*/ 397 w 606"/>
              <a:gd name="T57" fmla="*/ 339 h 417"/>
              <a:gd name="T58" fmla="*/ 393 w 606"/>
              <a:gd name="T59" fmla="*/ 376 h 417"/>
              <a:gd name="T60" fmla="*/ 363 w 606"/>
              <a:gd name="T61" fmla="*/ 403 h 417"/>
              <a:gd name="T62" fmla="*/ 304 w 606"/>
              <a:gd name="T63" fmla="*/ 416 h 417"/>
              <a:gd name="T64" fmla="*/ 289 w 606"/>
              <a:gd name="T65" fmla="*/ 41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6" h="417">
                <a:moveTo>
                  <a:pt x="289" y="417"/>
                </a:moveTo>
                <a:cubicBezTo>
                  <a:pt x="269" y="417"/>
                  <a:pt x="248" y="415"/>
                  <a:pt x="227" y="410"/>
                </a:cubicBezTo>
                <a:cubicBezTo>
                  <a:pt x="200" y="405"/>
                  <a:pt x="173" y="397"/>
                  <a:pt x="147" y="386"/>
                </a:cubicBezTo>
                <a:cubicBezTo>
                  <a:pt x="121" y="375"/>
                  <a:pt x="97" y="363"/>
                  <a:pt x="76" y="348"/>
                </a:cubicBezTo>
                <a:cubicBezTo>
                  <a:pt x="54" y="333"/>
                  <a:pt x="37" y="317"/>
                  <a:pt x="24" y="301"/>
                </a:cubicBezTo>
                <a:cubicBezTo>
                  <a:pt x="12" y="285"/>
                  <a:pt x="4" y="269"/>
                  <a:pt x="2" y="255"/>
                </a:cubicBezTo>
                <a:cubicBezTo>
                  <a:pt x="0" y="242"/>
                  <a:pt x="3" y="230"/>
                  <a:pt x="9" y="220"/>
                </a:cubicBezTo>
                <a:cubicBezTo>
                  <a:pt x="16" y="209"/>
                  <a:pt x="28" y="201"/>
                  <a:pt x="43" y="194"/>
                </a:cubicBezTo>
                <a:cubicBezTo>
                  <a:pt x="59" y="188"/>
                  <a:pt x="79" y="184"/>
                  <a:pt x="102" y="183"/>
                </a:cubicBezTo>
                <a:cubicBezTo>
                  <a:pt x="111" y="183"/>
                  <a:pt x="111" y="183"/>
                  <a:pt x="111" y="183"/>
                </a:cubicBezTo>
                <a:cubicBezTo>
                  <a:pt x="111" y="183"/>
                  <a:pt x="115" y="183"/>
                  <a:pt x="116" y="183"/>
                </a:cubicBezTo>
                <a:cubicBezTo>
                  <a:pt x="118" y="183"/>
                  <a:pt x="120" y="183"/>
                  <a:pt x="122" y="183"/>
                </a:cubicBezTo>
                <a:cubicBezTo>
                  <a:pt x="124" y="183"/>
                  <a:pt x="126" y="183"/>
                  <a:pt x="128" y="184"/>
                </a:cubicBezTo>
                <a:cubicBezTo>
                  <a:pt x="134" y="184"/>
                  <a:pt x="134" y="184"/>
                  <a:pt x="134" y="184"/>
                </a:cubicBezTo>
                <a:cubicBezTo>
                  <a:pt x="137" y="184"/>
                  <a:pt x="139" y="184"/>
                  <a:pt x="141" y="185"/>
                </a:cubicBezTo>
                <a:cubicBezTo>
                  <a:pt x="161" y="187"/>
                  <a:pt x="161" y="187"/>
                  <a:pt x="161" y="187"/>
                </a:cubicBezTo>
                <a:cubicBezTo>
                  <a:pt x="135" y="155"/>
                  <a:pt x="135" y="155"/>
                  <a:pt x="135" y="155"/>
                </a:cubicBezTo>
                <a:cubicBezTo>
                  <a:pt x="13" y="7"/>
                  <a:pt x="13" y="7"/>
                  <a:pt x="13" y="7"/>
                </a:cubicBezTo>
                <a:cubicBezTo>
                  <a:pt x="387" y="0"/>
                  <a:pt x="387" y="0"/>
                  <a:pt x="387" y="0"/>
                </a:cubicBezTo>
                <a:cubicBezTo>
                  <a:pt x="606" y="245"/>
                  <a:pt x="606" y="245"/>
                  <a:pt x="606" y="245"/>
                </a:cubicBezTo>
                <a:cubicBezTo>
                  <a:pt x="333" y="257"/>
                  <a:pt x="333" y="257"/>
                  <a:pt x="333" y="257"/>
                </a:cubicBezTo>
                <a:cubicBezTo>
                  <a:pt x="348" y="271"/>
                  <a:pt x="348" y="271"/>
                  <a:pt x="348" y="271"/>
                </a:cubicBezTo>
                <a:cubicBezTo>
                  <a:pt x="350" y="272"/>
                  <a:pt x="351" y="273"/>
                  <a:pt x="353" y="274"/>
                </a:cubicBezTo>
                <a:cubicBezTo>
                  <a:pt x="357" y="278"/>
                  <a:pt x="357" y="278"/>
                  <a:pt x="357" y="278"/>
                </a:cubicBezTo>
                <a:cubicBezTo>
                  <a:pt x="361" y="282"/>
                  <a:pt x="361" y="282"/>
                  <a:pt x="361" y="282"/>
                </a:cubicBezTo>
                <a:cubicBezTo>
                  <a:pt x="362" y="283"/>
                  <a:pt x="365" y="287"/>
                  <a:pt x="365" y="287"/>
                </a:cubicBezTo>
                <a:cubicBezTo>
                  <a:pt x="370" y="292"/>
                  <a:pt x="370" y="292"/>
                  <a:pt x="370" y="292"/>
                </a:cubicBezTo>
                <a:cubicBezTo>
                  <a:pt x="372" y="294"/>
                  <a:pt x="372" y="294"/>
                  <a:pt x="372" y="294"/>
                </a:cubicBezTo>
                <a:cubicBezTo>
                  <a:pt x="385" y="309"/>
                  <a:pt x="393" y="325"/>
                  <a:pt x="397" y="339"/>
                </a:cubicBezTo>
                <a:cubicBezTo>
                  <a:pt x="400" y="353"/>
                  <a:pt x="399" y="365"/>
                  <a:pt x="393" y="376"/>
                </a:cubicBezTo>
                <a:cubicBezTo>
                  <a:pt x="387" y="387"/>
                  <a:pt x="377" y="396"/>
                  <a:pt x="363" y="403"/>
                </a:cubicBezTo>
                <a:cubicBezTo>
                  <a:pt x="347" y="410"/>
                  <a:pt x="328" y="415"/>
                  <a:pt x="304" y="416"/>
                </a:cubicBezTo>
                <a:cubicBezTo>
                  <a:pt x="299" y="417"/>
                  <a:pt x="294" y="417"/>
                  <a:pt x="289" y="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" name="Freeform 69"/>
          <p:cNvSpPr>
            <a:spLocks/>
          </p:cNvSpPr>
          <p:nvPr/>
        </p:nvSpPr>
        <p:spPr bwMode="auto">
          <a:xfrm>
            <a:off x="5047269" y="3891535"/>
            <a:ext cx="3239481" cy="2458464"/>
          </a:xfrm>
          <a:custGeom>
            <a:avLst/>
            <a:gdLst>
              <a:gd name="T0" fmla="*/ 1222 w 1222"/>
              <a:gd name="T1" fmla="*/ 0 h 927"/>
              <a:gd name="T2" fmla="*/ 1037 w 1222"/>
              <a:gd name="T3" fmla="*/ 412 h 927"/>
              <a:gd name="T4" fmla="*/ 804 w 1222"/>
              <a:gd name="T5" fmla="*/ 441 h 927"/>
              <a:gd name="T6" fmla="*/ 806 w 1222"/>
              <a:gd name="T7" fmla="*/ 437 h 927"/>
              <a:gd name="T8" fmla="*/ 808 w 1222"/>
              <a:gd name="T9" fmla="*/ 434 h 927"/>
              <a:gd name="T10" fmla="*/ 809 w 1222"/>
              <a:gd name="T11" fmla="*/ 431 h 927"/>
              <a:gd name="T12" fmla="*/ 810 w 1222"/>
              <a:gd name="T13" fmla="*/ 428 h 927"/>
              <a:gd name="T14" fmla="*/ 825 w 1222"/>
              <a:gd name="T15" fmla="*/ 358 h 927"/>
              <a:gd name="T16" fmla="*/ 808 w 1222"/>
              <a:gd name="T17" fmla="*/ 303 h 927"/>
              <a:gd name="T18" fmla="*/ 761 w 1222"/>
              <a:gd name="T19" fmla="*/ 269 h 927"/>
              <a:gd name="T20" fmla="*/ 687 w 1222"/>
              <a:gd name="T21" fmla="*/ 262 h 927"/>
              <a:gd name="T22" fmla="*/ 601 w 1222"/>
              <a:gd name="T23" fmla="*/ 286 h 927"/>
              <a:gd name="T24" fmla="*/ 518 w 1222"/>
              <a:gd name="T25" fmla="*/ 335 h 927"/>
              <a:gd name="T26" fmla="*/ 449 w 1222"/>
              <a:gd name="T27" fmla="*/ 401 h 927"/>
              <a:gd name="T28" fmla="*/ 404 w 1222"/>
              <a:gd name="T29" fmla="*/ 477 h 927"/>
              <a:gd name="T30" fmla="*/ 393 w 1222"/>
              <a:gd name="T31" fmla="*/ 548 h 927"/>
              <a:gd name="T32" fmla="*/ 415 w 1222"/>
              <a:gd name="T33" fmla="*/ 601 h 927"/>
              <a:gd name="T34" fmla="*/ 465 w 1222"/>
              <a:gd name="T35" fmla="*/ 631 h 927"/>
              <a:gd name="T36" fmla="*/ 538 w 1222"/>
              <a:gd name="T37" fmla="*/ 634 h 927"/>
              <a:gd name="T38" fmla="*/ 541 w 1222"/>
              <a:gd name="T39" fmla="*/ 634 h 927"/>
              <a:gd name="T40" fmla="*/ 544 w 1222"/>
              <a:gd name="T41" fmla="*/ 633 h 927"/>
              <a:gd name="T42" fmla="*/ 547 w 1222"/>
              <a:gd name="T43" fmla="*/ 633 h 927"/>
              <a:gd name="T44" fmla="*/ 550 w 1222"/>
              <a:gd name="T45" fmla="*/ 632 h 927"/>
              <a:gd name="T46" fmla="*/ 461 w 1222"/>
              <a:gd name="T47" fmla="*/ 853 h 927"/>
              <a:gd name="T48" fmla="*/ 0 w 1222"/>
              <a:gd name="T49" fmla="*/ 927 h 927"/>
              <a:gd name="T50" fmla="*/ 297 w 1222"/>
              <a:gd name="T51" fmla="*/ 76 h 927"/>
              <a:gd name="T52" fmla="*/ 1222 w 1222"/>
              <a:gd name="T53" fmla="*/ 0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22" h="927">
                <a:moveTo>
                  <a:pt x="1222" y="0"/>
                </a:moveTo>
                <a:cubicBezTo>
                  <a:pt x="1037" y="412"/>
                  <a:pt x="1037" y="412"/>
                  <a:pt x="1037" y="412"/>
                </a:cubicBezTo>
                <a:cubicBezTo>
                  <a:pt x="804" y="441"/>
                  <a:pt x="804" y="441"/>
                  <a:pt x="804" y="441"/>
                </a:cubicBezTo>
                <a:cubicBezTo>
                  <a:pt x="805" y="440"/>
                  <a:pt x="805" y="439"/>
                  <a:pt x="806" y="437"/>
                </a:cubicBezTo>
                <a:cubicBezTo>
                  <a:pt x="807" y="436"/>
                  <a:pt x="807" y="435"/>
                  <a:pt x="808" y="434"/>
                </a:cubicBezTo>
                <a:cubicBezTo>
                  <a:pt x="808" y="433"/>
                  <a:pt x="809" y="432"/>
                  <a:pt x="809" y="431"/>
                </a:cubicBezTo>
                <a:cubicBezTo>
                  <a:pt x="810" y="430"/>
                  <a:pt x="810" y="429"/>
                  <a:pt x="810" y="428"/>
                </a:cubicBezTo>
                <a:cubicBezTo>
                  <a:pt x="821" y="402"/>
                  <a:pt x="826" y="379"/>
                  <a:pt x="825" y="358"/>
                </a:cubicBezTo>
                <a:cubicBezTo>
                  <a:pt x="825" y="337"/>
                  <a:pt x="819" y="318"/>
                  <a:pt x="808" y="303"/>
                </a:cubicBezTo>
                <a:cubicBezTo>
                  <a:pt x="797" y="288"/>
                  <a:pt x="781" y="276"/>
                  <a:pt x="761" y="269"/>
                </a:cubicBezTo>
                <a:cubicBezTo>
                  <a:pt x="740" y="262"/>
                  <a:pt x="716" y="259"/>
                  <a:pt x="687" y="262"/>
                </a:cubicBezTo>
                <a:cubicBezTo>
                  <a:pt x="659" y="265"/>
                  <a:pt x="630" y="273"/>
                  <a:pt x="601" y="286"/>
                </a:cubicBezTo>
                <a:cubicBezTo>
                  <a:pt x="572" y="298"/>
                  <a:pt x="544" y="315"/>
                  <a:pt x="518" y="335"/>
                </a:cubicBezTo>
                <a:cubicBezTo>
                  <a:pt x="492" y="354"/>
                  <a:pt x="468" y="377"/>
                  <a:pt x="449" y="401"/>
                </a:cubicBezTo>
                <a:cubicBezTo>
                  <a:pt x="429" y="425"/>
                  <a:pt x="414" y="451"/>
                  <a:pt x="404" y="477"/>
                </a:cubicBezTo>
                <a:cubicBezTo>
                  <a:pt x="394" y="503"/>
                  <a:pt x="391" y="527"/>
                  <a:pt x="393" y="548"/>
                </a:cubicBezTo>
                <a:cubicBezTo>
                  <a:pt x="395" y="569"/>
                  <a:pt x="403" y="587"/>
                  <a:pt x="415" y="601"/>
                </a:cubicBezTo>
                <a:cubicBezTo>
                  <a:pt x="428" y="615"/>
                  <a:pt x="445" y="625"/>
                  <a:pt x="465" y="631"/>
                </a:cubicBezTo>
                <a:cubicBezTo>
                  <a:pt x="486" y="637"/>
                  <a:pt x="511" y="638"/>
                  <a:pt x="538" y="634"/>
                </a:cubicBezTo>
                <a:cubicBezTo>
                  <a:pt x="539" y="634"/>
                  <a:pt x="540" y="634"/>
                  <a:pt x="541" y="634"/>
                </a:cubicBezTo>
                <a:cubicBezTo>
                  <a:pt x="542" y="633"/>
                  <a:pt x="543" y="633"/>
                  <a:pt x="544" y="633"/>
                </a:cubicBezTo>
                <a:cubicBezTo>
                  <a:pt x="545" y="633"/>
                  <a:pt x="546" y="633"/>
                  <a:pt x="547" y="633"/>
                </a:cubicBezTo>
                <a:cubicBezTo>
                  <a:pt x="548" y="632"/>
                  <a:pt x="549" y="632"/>
                  <a:pt x="550" y="632"/>
                </a:cubicBezTo>
                <a:cubicBezTo>
                  <a:pt x="461" y="853"/>
                  <a:pt x="461" y="853"/>
                  <a:pt x="461" y="853"/>
                </a:cubicBezTo>
                <a:cubicBezTo>
                  <a:pt x="0" y="927"/>
                  <a:pt x="0" y="927"/>
                  <a:pt x="0" y="927"/>
                </a:cubicBezTo>
                <a:cubicBezTo>
                  <a:pt x="297" y="76"/>
                  <a:pt x="297" y="76"/>
                  <a:pt x="297" y="76"/>
                </a:cubicBezTo>
                <a:lnTo>
                  <a:pt x="1222" y="0"/>
                </a:lnTo>
                <a:close/>
              </a:path>
            </a:pathLst>
          </a:custGeom>
          <a:gradFill flip="none" rotWithShape="1">
            <a:gsLst>
              <a:gs pos="75000">
                <a:schemeClr val="accent4"/>
              </a:gs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1" name="Freeform 70"/>
          <p:cNvSpPr>
            <a:spLocks/>
          </p:cNvSpPr>
          <p:nvPr/>
        </p:nvSpPr>
        <p:spPr bwMode="auto">
          <a:xfrm>
            <a:off x="6315476" y="4970614"/>
            <a:ext cx="1620300" cy="1506005"/>
          </a:xfrm>
          <a:custGeom>
            <a:avLst/>
            <a:gdLst>
              <a:gd name="T0" fmla="*/ 261 w 611"/>
              <a:gd name="T1" fmla="*/ 3 h 568"/>
              <a:gd name="T2" fmla="*/ 185 w 611"/>
              <a:gd name="T3" fmla="*/ 24 h 568"/>
              <a:gd name="T4" fmla="*/ 112 w 611"/>
              <a:gd name="T5" fmla="*/ 67 h 568"/>
              <a:gd name="T6" fmla="*/ 51 w 611"/>
              <a:gd name="T7" fmla="*/ 125 h 568"/>
              <a:gd name="T8" fmla="*/ 12 w 611"/>
              <a:gd name="T9" fmla="*/ 192 h 568"/>
              <a:gd name="T10" fmla="*/ 2 w 611"/>
              <a:gd name="T11" fmla="*/ 255 h 568"/>
              <a:gd name="T12" fmla="*/ 21 w 611"/>
              <a:gd name="T13" fmla="*/ 301 h 568"/>
              <a:gd name="T14" fmla="*/ 65 w 611"/>
              <a:gd name="T15" fmla="*/ 328 h 568"/>
              <a:gd name="T16" fmla="*/ 130 w 611"/>
              <a:gd name="T17" fmla="*/ 331 h 568"/>
              <a:gd name="T18" fmla="*/ 133 w 611"/>
              <a:gd name="T19" fmla="*/ 331 h 568"/>
              <a:gd name="T20" fmla="*/ 136 w 611"/>
              <a:gd name="T21" fmla="*/ 330 h 568"/>
              <a:gd name="T22" fmla="*/ 139 w 611"/>
              <a:gd name="T23" fmla="*/ 330 h 568"/>
              <a:gd name="T24" fmla="*/ 142 w 611"/>
              <a:gd name="T25" fmla="*/ 329 h 568"/>
              <a:gd name="T26" fmla="*/ 148 w 611"/>
              <a:gd name="T27" fmla="*/ 328 h 568"/>
              <a:gd name="T28" fmla="*/ 154 w 611"/>
              <a:gd name="T29" fmla="*/ 326 h 568"/>
              <a:gd name="T30" fmla="*/ 160 w 611"/>
              <a:gd name="T31" fmla="*/ 325 h 568"/>
              <a:gd name="T32" fmla="*/ 166 w 611"/>
              <a:gd name="T33" fmla="*/ 323 h 568"/>
              <a:gd name="T34" fmla="*/ 158 w 611"/>
              <a:gd name="T35" fmla="*/ 344 h 568"/>
              <a:gd name="T36" fmla="*/ 67 w 611"/>
              <a:gd name="T37" fmla="*/ 568 h 568"/>
              <a:gd name="T38" fmla="*/ 452 w 611"/>
              <a:gd name="T39" fmla="*/ 506 h 568"/>
              <a:gd name="T40" fmla="*/ 611 w 611"/>
              <a:gd name="T41" fmla="*/ 151 h 568"/>
              <a:gd name="T42" fmla="*/ 375 w 611"/>
              <a:gd name="T43" fmla="*/ 180 h 568"/>
              <a:gd name="T44" fmla="*/ 352 w 611"/>
              <a:gd name="T45" fmla="*/ 183 h 568"/>
              <a:gd name="T46" fmla="*/ 355 w 611"/>
              <a:gd name="T47" fmla="*/ 178 h 568"/>
              <a:gd name="T48" fmla="*/ 359 w 611"/>
              <a:gd name="T49" fmla="*/ 173 h 568"/>
              <a:gd name="T50" fmla="*/ 362 w 611"/>
              <a:gd name="T51" fmla="*/ 167 h 568"/>
              <a:gd name="T52" fmla="*/ 364 w 611"/>
              <a:gd name="T53" fmla="*/ 162 h 568"/>
              <a:gd name="T54" fmla="*/ 366 w 611"/>
              <a:gd name="T55" fmla="*/ 158 h 568"/>
              <a:gd name="T56" fmla="*/ 368 w 611"/>
              <a:gd name="T57" fmla="*/ 155 h 568"/>
              <a:gd name="T58" fmla="*/ 369 w 611"/>
              <a:gd name="T59" fmla="*/ 152 h 568"/>
              <a:gd name="T60" fmla="*/ 370 w 611"/>
              <a:gd name="T61" fmla="*/ 149 h 568"/>
              <a:gd name="T62" fmla="*/ 383 w 611"/>
              <a:gd name="T63" fmla="*/ 87 h 568"/>
              <a:gd name="T64" fmla="*/ 368 w 611"/>
              <a:gd name="T65" fmla="*/ 39 h 568"/>
              <a:gd name="T66" fmla="*/ 326 w 611"/>
              <a:gd name="T67" fmla="*/ 9 h 568"/>
              <a:gd name="T68" fmla="*/ 261 w 611"/>
              <a:gd name="T69" fmla="*/ 3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1" h="568">
                <a:moveTo>
                  <a:pt x="261" y="3"/>
                </a:moveTo>
                <a:cubicBezTo>
                  <a:pt x="236" y="5"/>
                  <a:pt x="210" y="13"/>
                  <a:pt x="185" y="24"/>
                </a:cubicBezTo>
                <a:cubicBezTo>
                  <a:pt x="160" y="35"/>
                  <a:pt x="135" y="50"/>
                  <a:pt x="112" y="67"/>
                </a:cubicBezTo>
                <a:cubicBezTo>
                  <a:pt x="89" y="84"/>
                  <a:pt x="68" y="104"/>
                  <a:pt x="51" y="125"/>
                </a:cubicBezTo>
                <a:cubicBezTo>
                  <a:pt x="34" y="147"/>
                  <a:pt x="21" y="169"/>
                  <a:pt x="12" y="192"/>
                </a:cubicBezTo>
                <a:cubicBezTo>
                  <a:pt x="3" y="215"/>
                  <a:pt x="0" y="236"/>
                  <a:pt x="2" y="255"/>
                </a:cubicBezTo>
                <a:cubicBezTo>
                  <a:pt x="4" y="273"/>
                  <a:pt x="10" y="289"/>
                  <a:pt x="21" y="301"/>
                </a:cubicBezTo>
                <a:cubicBezTo>
                  <a:pt x="32" y="314"/>
                  <a:pt x="47" y="323"/>
                  <a:pt x="65" y="328"/>
                </a:cubicBezTo>
                <a:cubicBezTo>
                  <a:pt x="84" y="333"/>
                  <a:pt x="105" y="334"/>
                  <a:pt x="130" y="331"/>
                </a:cubicBezTo>
                <a:cubicBezTo>
                  <a:pt x="131" y="331"/>
                  <a:pt x="132" y="331"/>
                  <a:pt x="133" y="331"/>
                </a:cubicBezTo>
                <a:cubicBezTo>
                  <a:pt x="134" y="330"/>
                  <a:pt x="135" y="330"/>
                  <a:pt x="136" y="330"/>
                </a:cubicBezTo>
                <a:cubicBezTo>
                  <a:pt x="137" y="330"/>
                  <a:pt x="138" y="330"/>
                  <a:pt x="139" y="330"/>
                </a:cubicBezTo>
                <a:cubicBezTo>
                  <a:pt x="140" y="329"/>
                  <a:pt x="141" y="329"/>
                  <a:pt x="142" y="329"/>
                </a:cubicBezTo>
                <a:cubicBezTo>
                  <a:pt x="144" y="329"/>
                  <a:pt x="146" y="328"/>
                  <a:pt x="148" y="328"/>
                </a:cubicBezTo>
                <a:cubicBezTo>
                  <a:pt x="150" y="327"/>
                  <a:pt x="152" y="327"/>
                  <a:pt x="154" y="326"/>
                </a:cubicBezTo>
                <a:cubicBezTo>
                  <a:pt x="156" y="326"/>
                  <a:pt x="158" y="325"/>
                  <a:pt x="160" y="325"/>
                </a:cubicBezTo>
                <a:cubicBezTo>
                  <a:pt x="162" y="324"/>
                  <a:pt x="164" y="324"/>
                  <a:pt x="166" y="323"/>
                </a:cubicBezTo>
                <a:cubicBezTo>
                  <a:pt x="158" y="344"/>
                  <a:pt x="158" y="344"/>
                  <a:pt x="158" y="344"/>
                </a:cubicBezTo>
                <a:cubicBezTo>
                  <a:pt x="67" y="568"/>
                  <a:pt x="67" y="568"/>
                  <a:pt x="67" y="568"/>
                </a:cubicBezTo>
                <a:cubicBezTo>
                  <a:pt x="452" y="506"/>
                  <a:pt x="452" y="506"/>
                  <a:pt x="452" y="506"/>
                </a:cubicBezTo>
                <a:cubicBezTo>
                  <a:pt x="611" y="151"/>
                  <a:pt x="611" y="151"/>
                  <a:pt x="611" y="151"/>
                </a:cubicBezTo>
                <a:cubicBezTo>
                  <a:pt x="375" y="180"/>
                  <a:pt x="375" y="180"/>
                  <a:pt x="375" y="180"/>
                </a:cubicBezTo>
                <a:cubicBezTo>
                  <a:pt x="352" y="183"/>
                  <a:pt x="352" y="183"/>
                  <a:pt x="352" y="183"/>
                </a:cubicBezTo>
                <a:cubicBezTo>
                  <a:pt x="353" y="182"/>
                  <a:pt x="354" y="180"/>
                  <a:pt x="355" y="178"/>
                </a:cubicBezTo>
                <a:cubicBezTo>
                  <a:pt x="356" y="176"/>
                  <a:pt x="358" y="174"/>
                  <a:pt x="359" y="173"/>
                </a:cubicBezTo>
                <a:cubicBezTo>
                  <a:pt x="360" y="171"/>
                  <a:pt x="361" y="169"/>
                  <a:pt x="362" y="167"/>
                </a:cubicBezTo>
                <a:cubicBezTo>
                  <a:pt x="363" y="165"/>
                  <a:pt x="364" y="163"/>
                  <a:pt x="364" y="162"/>
                </a:cubicBezTo>
                <a:cubicBezTo>
                  <a:pt x="365" y="160"/>
                  <a:pt x="366" y="159"/>
                  <a:pt x="366" y="158"/>
                </a:cubicBezTo>
                <a:cubicBezTo>
                  <a:pt x="367" y="157"/>
                  <a:pt x="367" y="156"/>
                  <a:pt x="368" y="155"/>
                </a:cubicBezTo>
                <a:cubicBezTo>
                  <a:pt x="368" y="154"/>
                  <a:pt x="369" y="153"/>
                  <a:pt x="369" y="152"/>
                </a:cubicBezTo>
                <a:cubicBezTo>
                  <a:pt x="369" y="151"/>
                  <a:pt x="370" y="150"/>
                  <a:pt x="370" y="149"/>
                </a:cubicBezTo>
                <a:cubicBezTo>
                  <a:pt x="380" y="126"/>
                  <a:pt x="384" y="105"/>
                  <a:pt x="383" y="87"/>
                </a:cubicBezTo>
                <a:cubicBezTo>
                  <a:pt x="383" y="68"/>
                  <a:pt x="377" y="52"/>
                  <a:pt x="368" y="39"/>
                </a:cubicBezTo>
                <a:cubicBezTo>
                  <a:pt x="358" y="25"/>
                  <a:pt x="344" y="15"/>
                  <a:pt x="326" y="9"/>
                </a:cubicBezTo>
                <a:cubicBezTo>
                  <a:pt x="308" y="2"/>
                  <a:pt x="286" y="0"/>
                  <a:pt x="261" y="3"/>
                </a:cubicBezTo>
                <a:close/>
              </a:path>
            </a:pathLst>
          </a:custGeom>
          <a:gradFill>
            <a:gsLst>
              <a:gs pos="51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2" name="Freeform 71"/>
          <p:cNvSpPr>
            <a:spLocks/>
          </p:cNvSpPr>
          <p:nvPr/>
        </p:nvSpPr>
        <p:spPr bwMode="auto">
          <a:xfrm>
            <a:off x="6336765" y="4996387"/>
            <a:ext cx="1564273" cy="1451099"/>
          </a:xfrm>
          <a:custGeom>
            <a:avLst/>
            <a:gdLst>
              <a:gd name="T0" fmla="*/ 172 w 590"/>
              <a:gd name="T1" fmla="*/ 301 h 547"/>
              <a:gd name="T2" fmla="*/ 156 w 590"/>
              <a:gd name="T3" fmla="*/ 305 h 547"/>
              <a:gd name="T4" fmla="*/ 150 w 590"/>
              <a:gd name="T5" fmla="*/ 307 h 547"/>
              <a:gd name="T6" fmla="*/ 144 w 590"/>
              <a:gd name="T7" fmla="*/ 308 h 547"/>
              <a:gd name="T8" fmla="*/ 138 w 590"/>
              <a:gd name="T9" fmla="*/ 310 h 547"/>
              <a:gd name="T10" fmla="*/ 132 w 590"/>
              <a:gd name="T11" fmla="*/ 311 h 547"/>
              <a:gd name="T12" fmla="*/ 123 w 590"/>
              <a:gd name="T13" fmla="*/ 313 h 547"/>
              <a:gd name="T14" fmla="*/ 121 w 590"/>
              <a:gd name="T15" fmla="*/ 313 h 547"/>
              <a:gd name="T16" fmla="*/ 95 w 590"/>
              <a:gd name="T17" fmla="*/ 315 h 547"/>
              <a:gd name="T18" fmla="*/ 60 w 590"/>
              <a:gd name="T19" fmla="*/ 310 h 547"/>
              <a:gd name="T20" fmla="*/ 19 w 590"/>
              <a:gd name="T21" fmla="*/ 286 h 547"/>
              <a:gd name="T22" fmla="*/ 2 w 590"/>
              <a:gd name="T23" fmla="*/ 244 h 547"/>
              <a:gd name="T24" fmla="*/ 11 w 590"/>
              <a:gd name="T25" fmla="*/ 185 h 547"/>
              <a:gd name="T26" fmla="*/ 50 w 590"/>
              <a:gd name="T27" fmla="*/ 120 h 547"/>
              <a:gd name="T28" fmla="*/ 109 w 590"/>
              <a:gd name="T29" fmla="*/ 63 h 547"/>
              <a:gd name="T30" fmla="*/ 180 w 590"/>
              <a:gd name="T31" fmla="*/ 21 h 547"/>
              <a:gd name="T32" fmla="*/ 254 w 590"/>
              <a:gd name="T33" fmla="*/ 1 h 547"/>
              <a:gd name="T34" fmla="*/ 273 w 590"/>
              <a:gd name="T35" fmla="*/ 0 h 547"/>
              <a:gd name="T36" fmla="*/ 315 w 590"/>
              <a:gd name="T37" fmla="*/ 6 h 547"/>
              <a:gd name="T38" fmla="*/ 353 w 590"/>
              <a:gd name="T39" fmla="*/ 33 h 547"/>
              <a:gd name="T40" fmla="*/ 367 w 590"/>
              <a:gd name="T41" fmla="*/ 77 h 547"/>
              <a:gd name="T42" fmla="*/ 355 w 590"/>
              <a:gd name="T43" fmla="*/ 135 h 547"/>
              <a:gd name="T44" fmla="*/ 354 w 590"/>
              <a:gd name="T45" fmla="*/ 139 h 547"/>
              <a:gd name="T46" fmla="*/ 351 w 590"/>
              <a:gd name="T47" fmla="*/ 145 h 547"/>
              <a:gd name="T48" fmla="*/ 349 w 590"/>
              <a:gd name="T49" fmla="*/ 148 h 547"/>
              <a:gd name="T50" fmla="*/ 346 w 590"/>
              <a:gd name="T51" fmla="*/ 153 h 547"/>
              <a:gd name="T52" fmla="*/ 344 w 590"/>
              <a:gd name="T53" fmla="*/ 158 h 547"/>
              <a:gd name="T54" fmla="*/ 341 w 590"/>
              <a:gd name="T55" fmla="*/ 162 h 547"/>
              <a:gd name="T56" fmla="*/ 340 w 590"/>
              <a:gd name="T57" fmla="*/ 164 h 547"/>
              <a:gd name="T58" fmla="*/ 337 w 590"/>
              <a:gd name="T59" fmla="*/ 169 h 547"/>
              <a:gd name="T60" fmla="*/ 328 w 590"/>
              <a:gd name="T61" fmla="*/ 184 h 547"/>
              <a:gd name="T62" fmla="*/ 590 w 590"/>
              <a:gd name="T63" fmla="*/ 151 h 547"/>
              <a:gd name="T64" fmla="*/ 438 w 590"/>
              <a:gd name="T65" fmla="*/ 489 h 547"/>
              <a:gd name="T66" fmla="*/ 72 w 590"/>
              <a:gd name="T67" fmla="*/ 547 h 547"/>
              <a:gd name="T68" fmla="*/ 172 w 590"/>
              <a:gd name="T69" fmla="*/ 301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0" h="547">
                <a:moveTo>
                  <a:pt x="172" y="301"/>
                </a:moveTo>
                <a:cubicBezTo>
                  <a:pt x="156" y="305"/>
                  <a:pt x="156" y="305"/>
                  <a:pt x="156" y="305"/>
                </a:cubicBezTo>
                <a:cubicBezTo>
                  <a:pt x="154" y="306"/>
                  <a:pt x="152" y="306"/>
                  <a:pt x="150" y="307"/>
                </a:cubicBezTo>
                <a:cubicBezTo>
                  <a:pt x="148" y="307"/>
                  <a:pt x="146" y="308"/>
                  <a:pt x="144" y="308"/>
                </a:cubicBezTo>
                <a:cubicBezTo>
                  <a:pt x="138" y="310"/>
                  <a:pt x="138" y="310"/>
                  <a:pt x="138" y="310"/>
                </a:cubicBezTo>
                <a:cubicBezTo>
                  <a:pt x="136" y="310"/>
                  <a:pt x="134" y="311"/>
                  <a:pt x="132" y="311"/>
                </a:cubicBezTo>
                <a:cubicBezTo>
                  <a:pt x="132" y="311"/>
                  <a:pt x="124" y="312"/>
                  <a:pt x="123" y="313"/>
                </a:cubicBezTo>
                <a:cubicBezTo>
                  <a:pt x="121" y="313"/>
                  <a:pt x="121" y="313"/>
                  <a:pt x="121" y="313"/>
                </a:cubicBezTo>
                <a:cubicBezTo>
                  <a:pt x="112" y="314"/>
                  <a:pt x="103" y="315"/>
                  <a:pt x="95" y="315"/>
                </a:cubicBezTo>
                <a:cubicBezTo>
                  <a:pt x="82" y="315"/>
                  <a:pt x="70" y="313"/>
                  <a:pt x="60" y="310"/>
                </a:cubicBezTo>
                <a:cubicBezTo>
                  <a:pt x="43" y="305"/>
                  <a:pt x="29" y="297"/>
                  <a:pt x="19" y="286"/>
                </a:cubicBezTo>
                <a:cubicBezTo>
                  <a:pt x="9" y="275"/>
                  <a:pt x="4" y="260"/>
                  <a:pt x="2" y="244"/>
                </a:cubicBezTo>
                <a:cubicBezTo>
                  <a:pt x="0" y="226"/>
                  <a:pt x="3" y="206"/>
                  <a:pt x="11" y="185"/>
                </a:cubicBezTo>
                <a:cubicBezTo>
                  <a:pt x="20" y="163"/>
                  <a:pt x="33" y="142"/>
                  <a:pt x="50" y="120"/>
                </a:cubicBezTo>
                <a:cubicBezTo>
                  <a:pt x="66" y="100"/>
                  <a:pt x="86" y="80"/>
                  <a:pt x="109" y="63"/>
                </a:cubicBezTo>
                <a:cubicBezTo>
                  <a:pt x="131" y="46"/>
                  <a:pt x="155" y="32"/>
                  <a:pt x="180" y="21"/>
                </a:cubicBezTo>
                <a:cubicBezTo>
                  <a:pt x="206" y="10"/>
                  <a:pt x="231" y="3"/>
                  <a:pt x="254" y="1"/>
                </a:cubicBezTo>
                <a:cubicBezTo>
                  <a:pt x="261" y="0"/>
                  <a:pt x="267" y="0"/>
                  <a:pt x="273" y="0"/>
                </a:cubicBezTo>
                <a:cubicBezTo>
                  <a:pt x="289" y="0"/>
                  <a:pt x="303" y="2"/>
                  <a:pt x="315" y="6"/>
                </a:cubicBezTo>
                <a:cubicBezTo>
                  <a:pt x="331" y="12"/>
                  <a:pt x="344" y="21"/>
                  <a:pt x="353" y="33"/>
                </a:cubicBezTo>
                <a:cubicBezTo>
                  <a:pt x="362" y="45"/>
                  <a:pt x="367" y="60"/>
                  <a:pt x="367" y="77"/>
                </a:cubicBezTo>
                <a:cubicBezTo>
                  <a:pt x="368" y="95"/>
                  <a:pt x="364" y="115"/>
                  <a:pt x="355" y="135"/>
                </a:cubicBezTo>
                <a:cubicBezTo>
                  <a:pt x="355" y="136"/>
                  <a:pt x="354" y="139"/>
                  <a:pt x="354" y="139"/>
                </a:cubicBezTo>
                <a:cubicBezTo>
                  <a:pt x="351" y="145"/>
                  <a:pt x="351" y="145"/>
                  <a:pt x="351" y="145"/>
                </a:cubicBezTo>
                <a:cubicBezTo>
                  <a:pt x="349" y="148"/>
                  <a:pt x="349" y="148"/>
                  <a:pt x="349" y="148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46" y="155"/>
                  <a:pt x="345" y="157"/>
                  <a:pt x="344" y="158"/>
                </a:cubicBezTo>
                <a:cubicBezTo>
                  <a:pt x="343" y="160"/>
                  <a:pt x="342" y="161"/>
                  <a:pt x="341" y="162"/>
                </a:cubicBezTo>
                <a:cubicBezTo>
                  <a:pt x="340" y="164"/>
                  <a:pt x="340" y="164"/>
                  <a:pt x="340" y="164"/>
                </a:cubicBezTo>
                <a:cubicBezTo>
                  <a:pt x="339" y="165"/>
                  <a:pt x="338" y="167"/>
                  <a:pt x="337" y="169"/>
                </a:cubicBezTo>
                <a:cubicBezTo>
                  <a:pt x="328" y="184"/>
                  <a:pt x="328" y="184"/>
                  <a:pt x="328" y="184"/>
                </a:cubicBezTo>
                <a:cubicBezTo>
                  <a:pt x="590" y="151"/>
                  <a:pt x="590" y="151"/>
                  <a:pt x="590" y="151"/>
                </a:cubicBezTo>
                <a:cubicBezTo>
                  <a:pt x="438" y="489"/>
                  <a:pt x="438" y="489"/>
                  <a:pt x="438" y="489"/>
                </a:cubicBezTo>
                <a:cubicBezTo>
                  <a:pt x="72" y="547"/>
                  <a:pt x="72" y="547"/>
                  <a:pt x="72" y="547"/>
                </a:cubicBezTo>
                <a:lnTo>
                  <a:pt x="172" y="30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" name="Freeform 72"/>
          <p:cNvSpPr>
            <a:spLocks/>
          </p:cNvSpPr>
          <p:nvPr/>
        </p:nvSpPr>
        <p:spPr bwMode="auto">
          <a:xfrm>
            <a:off x="4560955" y="2356395"/>
            <a:ext cx="3725795" cy="3993604"/>
          </a:xfrm>
          <a:custGeom>
            <a:avLst/>
            <a:gdLst>
              <a:gd name="T0" fmla="*/ 3318 w 3325"/>
              <a:gd name="T1" fmla="*/ 1363 h 3564"/>
              <a:gd name="T2" fmla="*/ 1141 w 3325"/>
              <a:gd name="T3" fmla="*/ 1541 h 3564"/>
              <a:gd name="T4" fmla="*/ 15 w 3325"/>
              <a:gd name="T5" fmla="*/ 0 h 3564"/>
              <a:gd name="T6" fmla="*/ 3 w 3325"/>
              <a:gd name="T7" fmla="*/ 0 h 3564"/>
              <a:gd name="T8" fmla="*/ 0 w 3325"/>
              <a:gd name="T9" fmla="*/ 12 h 3564"/>
              <a:gd name="T10" fmla="*/ 1127 w 3325"/>
              <a:gd name="T11" fmla="*/ 1550 h 3564"/>
              <a:gd name="T12" fmla="*/ 426 w 3325"/>
              <a:gd name="T13" fmla="*/ 3555 h 3564"/>
              <a:gd name="T14" fmla="*/ 434 w 3325"/>
              <a:gd name="T15" fmla="*/ 3564 h 3564"/>
              <a:gd name="T16" fmla="*/ 443 w 3325"/>
              <a:gd name="T17" fmla="*/ 3564 h 3564"/>
              <a:gd name="T18" fmla="*/ 1143 w 3325"/>
              <a:gd name="T19" fmla="*/ 1557 h 3564"/>
              <a:gd name="T20" fmla="*/ 3321 w 3325"/>
              <a:gd name="T21" fmla="*/ 1380 h 3564"/>
              <a:gd name="T22" fmla="*/ 3325 w 3325"/>
              <a:gd name="T23" fmla="*/ 1370 h 3564"/>
              <a:gd name="T24" fmla="*/ 3318 w 3325"/>
              <a:gd name="T25" fmla="*/ 1363 h 3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5" h="3564">
                <a:moveTo>
                  <a:pt x="3318" y="1363"/>
                </a:moveTo>
                <a:lnTo>
                  <a:pt x="1141" y="1541"/>
                </a:lnTo>
                <a:lnTo>
                  <a:pt x="15" y="0"/>
                </a:lnTo>
                <a:lnTo>
                  <a:pt x="3" y="0"/>
                </a:lnTo>
                <a:lnTo>
                  <a:pt x="0" y="12"/>
                </a:lnTo>
                <a:lnTo>
                  <a:pt x="1127" y="1550"/>
                </a:lnTo>
                <a:lnTo>
                  <a:pt x="426" y="3555"/>
                </a:lnTo>
                <a:lnTo>
                  <a:pt x="434" y="3564"/>
                </a:lnTo>
                <a:lnTo>
                  <a:pt x="443" y="3564"/>
                </a:lnTo>
                <a:lnTo>
                  <a:pt x="1143" y="1557"/>
                </a:lnTo>
                <a:lnTo>
                  <a:pt x="3321" y="1380"/>
                </a:lnTo>
                <a:lnTo>
                  <a:pt x="3325" y="1370"/>
                </a:lnTo>
                <a:lnTo>
                  <a:pt x="3318" y="136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6" name="Group 175"/>
          <p:cNvGrpSpPr/>
          <p:nvPr/>
        </p:nvGrpSpPr>
        <p:grpSpPr>
          <a:xfrm>
            <a:off x="1158230" y="4093233"/>
            <a:ext cx="3107565" cy="564712"/>
            <a:chOff x="1392530" y="1917267"/>
            <a:chExt cx="3107565" cy="564712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3555062" y="1917267"/>
              <a:ext cx="945033" cy="564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1392530" y="2481978"/>
              <a:ext cx="216253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1611981" y="4257834"/>
            <a:ext cx="157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accent1"/>
                </a:solidFill>
              </a:rPr>
              <a:t>WebSQL</a:t>
            </a:r>
            <a:endParaRPr lang="id-ID" sz="2000" dirty="0">
              <a:solidFill>
                <a:schemeClr val="accent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256842" y="4663694"/>
            <a:ext cx="2108742" cy="12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50" dirty="0" err="1">
                <a:solidFill>
                  <a:schemeClr val="bg1">
                    <a:lumMod val="65000"/>
                  </a:schemeClr>
                </a:solidFill>
              </a:rPr>
              <a:t>Sqlite</a:t>
            </a:r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 embutido no navegador, que por sua vez refere-se a uma biblioteca em linguagem C que implementa um banco de dados SQL adaptado</a:t>
            </a:r>
            <a:endParaRPr 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 flipH="1">
            <a:off x="7176506" y="2327521"/>
            <a:ext cx="3124464" cy="313657"/>
            <a:chOff x="1392530" y="2481978"/>
            <a:chExt cx="3124464" cy="313657"/>
          </a:xfrm>
        </p:grpSpPr>
        <p:cxnSp>
          <p:nvCxnSpPr>
            <p:cNvPr id="184" name="Straight Connector 183"/>
            <p:cNvCxnSpPr/>
            <p:nvPr/>
          </p:nvCxnSpPr>
          <p:spPr>
            <a:xfrm flipH="1" flipV="1">
              <a:off x="3555062" y="2481981"/>
              <a:ext cx="961932" cy="3136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1392530" y="2481978"/>
              <a:ext cx="216253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/>
          <p:cNvSpPr txBox="1"/>
          <p:nvPr/>
        </p:nvSpPr>
        <p:spPr>
          <a:xfrm flipH="1">
            <a:off x="8093614" y="1927411"/>
            <a:ext cx="157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Vantagens</a:t>
            </a:r>
            <a:endParaRPr lang="id-ID" sz="2000" dirty="0">
              <a:solidFill>
                <a:schemeClr val="accent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 flipH="1">
            <a:off x="8093615" y="2333271"/>
            <a:ext cx="2296753" cy="1521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Ótimo para pesquisa, classificação e agregação de dados, pois possui implementação </a:t>
            </a:r>
            <a:r>
              <a:rPr lang="pt-BR" sz="1050" dirty="0" err="1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 rápida e bastante rica em recursos (além de selecionar, inserir, atualizar, excluir, realizar junções e seleções internas).</a:t>
            </a:r>
            <a:endParaRPr 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7566212" y="5222655"/>
            <a:ext cx="30862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 flipH="1">
            <a:off x="8437832" y="4822545"/>
            <a:ext cx="157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Segurança</a:t>
            </a:r>
            <a:endParaRPr lang="id-ID" sz="2000" dirty="0">
              <a:solidFill>
                <a:schemeClr val="accent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 flipH="1">
            <a:off x="8445087" y="5228405"/>
            <a:ext cx="2316465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Segurança na manipulação de dados.</a:t>
            </a:r>
            <a:endParaRPr 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5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75004" y="153985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+mj-lt"/>
              </a:rPr>
              <a:t>O sistema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120012" y="1445803"/>
            <a:ext cx="5947287" cy="3325345"/>
            <a:chOff x="1763688" y="1124744"/>
            <a:chExt cx="5652564" cy="3166095"/>
          </a:xfrm>
        </p:grpSpPr>
        <p:sp>
          <p:nvSpPr>
            <p:cNvPr id="70" name="Rectangle 69"/>
            <p:cNvSpPr/>
            <p:nvPr/>
          </p:nvSpPr>
          <p:spPr>
            <a:xfrm>
              <a:off x="2699792" y="1397918"/>
              <a:ext cx="3744416" cy="23042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3" descr="F:\Trabajos\Envato\Graphic River\Duckson\Elements\lapt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124744"/>
              <a:ext cx="5652564" cy="3166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24DF93-5319-49AC-8116-E2B9CD16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15" t="16946" r="58032" b="26296"/>
          <a:stretch/>
        </p:blipFill>
        <p:spPr>
          <a:xfrm>
            <a:off x="4253373" y="1711137"/>
            <a:ext cx="3641687" cy="22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Box 375"/>
          <p:cNvSpPr txBox="1"/>
          <p:nvPr/>
        </p:nvSpPr>
        <p:spPr>
          <a:xfrm>
            <a:off x="3785202" y="680759"/>
            <a:ext cx="4621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Fluxos do sistema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7" name="Freeform 15"/>
          <p:cNvSpPr>
            <a:spLocks noEditPoints="1"/>
          </p:cNvSpPr>
          <p:nvPr/>
        </p:nvSpPr>
        <p:spPr bwMode="auto">
          <a:xfrm>
            <a:off x="-1908197" y="2193399"/>
            <a:ext cx="5539305" cy="1839655"/>
          </a:xfrm>
          <a:custGeom>
            <a:avLst/>
            <a:gdLst>
              <a:gd name="T0" fmla="*/ 0 w 2720"/>
              <a:gd name="T1" fmla="*/ 903 h 903"/>
              <a:gd name="T2" fmla="*/ 0 w 2720"/>
              <a:gd name="T3" fmla="*/ 903 h 903"/>
              <a:gd name="T4" fmla="*/ 0 w 2720"/>
              <a:gd name="T5" fmla="*/ 903 h 903"/>
              <a:gd name="T6" fmla="*/ 0 w 2720"/>
              <a:gd name="T7" fmla="*/ 903 h 903"/>
              <a:gd name="T8" fmla="*/ 0 w 2720"/>
              <a:gd name="T9" fmla="*/ 903 h 903"/>
              <a:gd name="T10" fmla="*/ 0 w 2720"/>
              <a:gd name="T11" fmla="*/ 903 h 903"/>
              <a:gd name="T12" fmla="*/ 0 w 2720"/>
              <a:gd name="T13" fmla="*/ 903 h 903"/>
              <a:gd name="T14" fmla="*/ 0 w 2720"/>
              <a:gd name="T15" fmla="*/ 903 h 903"/>
              <a:gd name="T16" fmla="*/ 0 w 2720"/>
              <a:gd name="T17" fmla="*/ 903 h 903"/>
              <a:gd name="T18" fmla="*/ 0 w 2720"/>
              <a:gd name="T19" fmla="*/ 903 h 903"/>
              <a:gd name="T20" fmla="*/ 0 w 2720"/>
              <a:gd name="T21" fmla="*/ 903 h 903"/>
              <a:gd name="T22" fmla="*/ 0 w 2720"/>
              <a:gd name="T23" fmla="*/ 903 h 903"/>
              <a:gd name="T24" fmla="*/ 0 w 2720"/>
              <a:gd name="T25" fmla="*/ 903 h 903"/>
              <a:gd name="T26" fmla="*/ 0 w 2720"/>
              <a:gd name="T27" fmla="*/ 903 h 903"/>
              <a:gd name="T28" fmla="*/ 0 w 2720"/>
              <a:gd name="T29" fmla="*/ 903 h 903"/>
              <a:gd name="T30" fmla="*/ 19 w 2720"/>
              <a:gd name="T31" fmla="*/ 892 h 903"/>
              <a:gd name="T32" fmla="*/ 0 w 2720"/>
              <a:gd name="T33" fmla="*/ 903 h 903"/>
              <a:gd name="T34" fmla="*/ 19 w 2720"/>
              <a:gd name="T35" fmla="*/ 892 h 903"/>
              <a:gd name="T36" fmla="*/ 20 w 2720"/>
              <a:gd name="T37" fmla="*/ 892 h 903"/>
              <a:gd name="T38" fmla="*/ 20 w 2720"/>
              <a:gd name="T39" fmla="*/ 892 h 903"/>
              <a:gd name="T40" fmla="*/ 20 w 2720"/>
              <a:gd name="T41" fmla="*/ 892 h 903"/>
              <a:gd name="T42" fmla="*/ 1960 w 2720"/>
              <a:gd name="T43" fmla="*/ 0 h 903"/>
              <a:gd name="T44" fmla="*/ 1834 w 2720"/>
              <a:gd name="T45" fmla="*/ 25 h 903"/>
              <a:gd name="T46" fmla="*/ 20 w 2720"/>
              <a:gd name="T47" fmla="*/ 892 h 903"/>
              <a:gd name="T48" fmla="*/ 20 w 2720"/>
              <a:gd name="T49" fmla="*/ 892 h 903"/>
              <a:gd name="T50" fmla="*/ 20 w 2720"/>
              <a:gd name="T51" fmla="*/ 892 h 903"/>
              <a:gd name="T52" fmla="*/ 1834 w 2720"/>
              <a:gd name="T53" fmla="*/ 25 h 903"/>
              <a:gd name="T54" fmla="*/ 1960 w 2720"/>
              <a:gd name="T55" fmla="*/ 0 h 903"/>
              <a:gd name="T56" fmla="*/ 2087 w 2720"/>
              <a:gd name="T57" fmla="*/ 25 h 903"/>
              <a:gd name="T58" fmla="*/ 2720 w 2720"/>
              <a:gd name="T59" fmla="*/ 327 h 903"/>
              <a:gd name="T60" fmla="*/ 2720 w 2720"/>
              <a:gd name="T61" fmla="*/ 327 h 903"/>
              <a:gd name="T62" fmla="*/ 2087 w 2720"/>
              <a:gd name="T63" fmla="*/ 25 h 903"/>
              <a:gd name="T64" fmla="*/ 1960 w 2720"/>
              <a:gd name="T65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20" h="903"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19" y="892"/>
                </a:moveTo>
                <a:cubicBezTo>
                  <a:pt x="12" y="895"/>
                  <a:pt x="6" y="899"/>
                  <a:pt x="0" y="903"/>
                </a:cubicBezTo>
                <a:cubicBezTo>
                  <a:pt x="6" y="899"/>
                  <a:pt x="12" y="895"/>
                  <a:pt x="19" y="892"/>
                </a:cubicBezTo>
                <a:moveTo>
                  <a:pt x="20" y="892"/>
                </a:moveTo>
                <a:cubicBezTo>
                  <a:pt x="20" y="892"/>
                  <a:pt x="20" y="892"/>
                  <a:pt x="20" y="892"/>
                </a:cubicBezTo>
                <a:cubicBezTo>
                  <a:pt x="20" y="892"/>
                  <a:pt x="20" y="892"/>
                  <a:pt x="20" y="892"/>
                </a:cubicBezTo>
                <a:moveTo>
                  <a:pt x="1960" y="0"/>
                </a:moveTo>
                <a:cubicBezTo>
                  <a:pt x="1915" y="0"/>
                  <a:pt x="1869" y="8"/>
                  <a:pt x="1834" y="25"/>
                </a:cubicBezTo>
                <a:cubicBezTo>
                  <a:pt x="20" y="892"/>
                  <a:pt x="20" y="892"/>
                  <a:pt x="20" y="892"/>
                </a:cubicBezTo>
                <a:cubicBezTo>
                  <a:pt x="20" y="892"/>
                  <a:pt x="20" y="892"/>
                  <a:pt x="20" y="892"/>
                </a:cubicBezTo>
                <a:cubicBezTo>
                  <a:pt x="20" y="892"/>
                  <a:pt x="20" y="892"/>
                  <a:pt x="20" y="892"/>
                </a:cubicBezTo>
                <a:cubicBezTo>
                  <a:pt x="1834" y="25"/>
                  <a:pt x="1834" y="25"/>
                  <a:pt x="1834" y="25"/>
                </a:cubicBezTo>
                <a:cubicBezTo>
                  <a:pt x="1869" y="8"/>
                  <a:pt x="1915" y="0"/>
                  <a:pt x="1960" y="0"/>
                </a:cubicBezTo>
                <a:cubicBezTo>
                  <a:pt x="2006" y="0"/>
                  <a:pt x="2052" y="8"/>
                  <a:pt x="2087" y="25"/>
                </a:cubicBezTo>
                <a:cubicBezTo>
                  <a:pt x="2720" y="327"/>
                  <a:pt x="2720" y="327"/>
                  <a:pt x="2720" y="327"/>
                </a:cubicBezTo>
                <a:cubicBezTo>
                  <a:pt x="2720" y="327"/>
                  <a:pt x="2720" y="327"/>
                  <a:pt x="2720" y="327"/>
                </a:cubicBezTo>
                <a:cubicBezTo>
                  <a:pt x="2087" y="25"/>
                  <a:pt x="2087" y="25"/>
                  <a:pt x="2087" y="25"/>
                </a:cubicBezTo>
                <a:cubicBezTo>
                  <a:pt x="2052" y="8"/>
                  <a:pt x="2006" y="0"/>
                  <a:pt x="196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4" name="Freeform 10"/>
          <p:cNvSpPr>
            <a:spLocks/>
          </p:cNvSpPr>
          <p:nvPr/>
        </p:nvSpPr>
        <p:spPr bwMode="auto">
          <a:xfrm>
            <a:off x="3257837" y="4098060"/>
            <a:ext cx="6243637" cy="2986420"/>
          </a:xfrm>
          <a:custGeom>
            <a:avLst/>
            <a:gdLst>
              <a:gd name="T0" fmla="*/ 2137 w 3066"/>
              <a:gd name="T1" fmla="*/ 34 h 1466"/>
              <a:gd name="T2" fmla="*/ 1884 w 3066"/>
              <a:gd name="T3" fmla="*/ 34 h 1466"/>
              <a:gd name="T4" fmla="*/ 70 w 3066"/>
              <a:gd name="T5" fmla="*/ 901 h 1466"/>
              <a:gd name="T6" fmla="*/ 70 w 3066"/>
              <a:gd name="T7" fmla="*/ 1022 h 1466"/>
              <a:gd name="T8" fmla="*/ 929 w 3066"/>
              <a:gd name="T9" fmla="*/ 1432 h 1466"/>
              <a:gd name="T10" fmla="*/ 1182 w 3066"/>
              <a:gd name="T11" fmla="*/ 1432 h 1466"/>
              <a:gd name="T12" fmla="*/ 2996 w 3066"/>
              <a:gd name="T13" fmla="*/ 565 h 1466"/>
              <a:gd name="T14" fmla="*/ 2996 w 3066"/>
              <a:gd name="T15" fmla="*/ 444 h 1466"/>
              <a:gd name="T16" fmla="*/ 2137 w 3066"/>
              <a:gd name="T17" fmla="*/ 34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6" h="1466">
                <a:moveTo>
                  <a:pt x="2137" y="34"/>
                </a:moveTo>
                <a:cubicBezTo>
                  <a:pt x="2067" y="0"/>
                  <a:pt x="1954" y="0"/>
                  <a:pt x="1884" y="34"/>
                </a:cubicBezTo>
                <a:cubicBezTo>
                  <a:pt x="70" y="901"/>
                  <a:pt x="70" y="901"/>
                  <a:pt x="70" y="901"/>
                </a:cubicBezTo>
                <a:cubicBezTo>
                  <a:pt x="0" y="934"/>
                  <a:pt x="0" y="988"/>
                  <a:pt x="70" y="1022"/>
                </a:cubicBezTo>
                <a:cubicBezTo>
                  <a:pt x="929" y="1432"/>
                  <a:pt x="929" y="1432"/>
                  <a:pt x="929" y="1432"/>
                </a:cubicBezTo>
                <a:cubicBezTo>
                  <a:pt x="999" y="1466"/>
                  <a:pt x="1113" y="1466"/>
                  <a:pt x="1182" y="1432"/>
                </a:cubicBezTo>
                <a:cubicBezTo>
                  <a:pt x="2996" y="565"/>
                  <a:pt x="2996" y="565"/>
                  <a:pt x="2996" y="565"/>
                </a:cubicBezTo>
                <a:cubicBezTo>
                  <a:pt x="3066" y="532"/>
                  <a:pt x="3066" y="478"/>
                  <a:pt x="2996" y="444"/>
                </a:cubicBezTo>
                <a:cubicBezTo>
                  <a:pt x="2137" y="34"/>
                  <a:pt x="2137" y="34"/>
                  <a:pt x="2137" y="34"/>
                </a:cubicBezTo>
              </a:path>
            </a:pathLst>
          </a:custGeom>
          <a:solidFill>
            <a:schemeClr val="tx1">
              <a:lumMod val="50000"/>
              <a:lumOff val="50000"/>
              <a:alpha val="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9" name="Group 148"/>
          <p:cNvGrpSpPr/>
          <p:nvPr/>
        </p:nvGrpSpPr>
        <p:grpSpPr>
          <a:xfrm>
            <a:off x="3175149" y="3084983"/>
            <a:ext cx="6243637" cy="3259761"/>
            <a:chOff x="2830788" y="3349604"/>
            <a:chExt cx="6243637" cy="3259761"/>
          </a:xfrm>
        </p:grpSpPr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867657" y="3624217"/>
              <a:ext cx="6173712" cy="2985148"/>
            </a:xfrm>
            <a:custGeom>
              <a:avLst/>
              <a:gdLst>
                <a:gd name="T0" fmla="*/ 3030 w 3032"/>
                <a:gd name="T1" fmla="*/ 502 h 1465"/>
                <a:gd name="T2" fmla="*/ 3031 w 3032"/>
                <a:gd name="T3" fmla="*/ 502 h 1465"/>
                <a:gd name="T4" fmla="*/ 3031 w 3032"/>
                <a:gd name="T5" fmla="*/ 366 h 1465"/>
                <a:gd name="T6" fmla="*/ 2860 w 3032"/>
                <a:gd name="T7" fmla="*/ 366 h 1465"/>
                <a:gd name="T8" fmla="*/ 2860 w 3032"/>
                <a:gd name="T9" fmla="*/ 388 h 1465"/>
                <a:gd name="T10" fmla="*/ 2119 w 3032"/>
                <a:gd name="T11" fmla="*/ 33 h 1465"/>
                <a:gd name="T12" fmla="*/ 1866 w 3032"/>
                <a:gd name="T13" fmla="*/ 33 h 1465"/>
                <a:gd name="T14" fmla="*/ 170 w 3032"/>
                <a:gd name="T15" fmla="*/ 844 h 1465"/>
                <a:gd name="T16" fmla="*/ 170 w 3032"/>
                <a:gd name="T17" fmla="*/ 824 h 1465"/>
                <a:gd name="T18" fmla="*/ 0 w 3032"/>
                <a:gd name="T19" fmla="*/ 824 h 1465"/>
                <a:gd name="T20" fmla="*/ 0 w 3032"/>
                <a:gd name="T21" fmla="*/ 961 h 1465"/>
                <a:gd name="T22" fmla="*/ 52 w 3032"/>
                <a:gd name="T23" fmla="*/ 1021 h 1465"/>
                <a:gd name="T24" fmla="*/ 911 w 3032"/>
                <a:gd name="T25" fmla="*/ 1432 h 1465"/>
                <a:gd name="T26" fmla="*/ 1164 w 3032"/>
                <a:gd name="T27" fmla="*/ 1432 h 1465"/>
                <a:gd name="T28" fmla="*/ 2978 w 3032"/>
                <a:gd name="T29" fmla="*/ 565 h 1465"/>
                <a:gd name="T30" fmla="*/ 3030 w 3032"/>
                <a:gd name="T31" fmla="*/ 502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2" h="1465">
                  <a:moveTo>
                    <a:pt x="3030" y="502"/>
                  </a:moveTo>
                  <a:cubicBezTo>
                    <a:pt x="3031" y="502"/>
                    <a:pt x="3031" y="502"/>
                    <a:pt x="3031" y="502"/>
                  </a:cubicBezTo>
                  <a:cubicBezTo>
                    <a:pt x="3031" y="366"/>
                    <a:pt x="3031" y="366"/>
                    <a:pt x="3031" y="366"/>
                  </a:cubicBezTo>
                  <a:cubicBezTo>
                    <a:pt x="2860" y="366"/>
                    <a:pt x="2860" y="366"/>
                    <a:pt x="2860" y="366"/>
                  </a:cubicBezTo>
                  <a:cubicBezTo>
                    <a:pt x="2860" y="388"/>
                    <a:pt x="2860" y="388"/>
                    <a:pt x="2860" y="388"/>
                  </a:cubicBezTo>
                  <a:cubicBezTo>
                    <a:pt x="2119" y="33"/>
                    <a:pt x="2119" y="33"/>
                    <a:pt x="2119" y="33"/>
                  </a:cubicBezTo>
                  <a:cubicBezTo>
                    <a:pt x="2049" y="0"/>
                    <a:pt x="1936" y="0"/>
                    <a:pt x="1866" y="33"/>
                  </a:cubicBezTo>
                  <a:cubicBezTo>
                    <a:pt x="170" y="844"/>
                    <a:pt x="170" y="844"/>
                    <a:pt x="170" y="844"/>
                  </a:cubicBezTo>
                  <a:cubicBezTo>
                    <a:pt x="170" y="824"/>
                    <a:pt x="170" y="824"/>
                    <a:pt x="170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0" y="961"/>
                    <a:pt x="0" y="961"/>
                    <a:pt x="0" y="961"/>
                  </a:cubicBezTo>
                  <a:cubicBezTo>
                    <a:pt x="0" y="983"/>
                    <a:pt x="17" y="1005"/>
                    <a:pt x="52" y="1021"/>
                  </a:cubicBezTo>
                  <a:cubicBezTo>
                    <a:pt x="911" y="1432"/>
                    <a:pt x="911" y="1432"/>
                    <a:pt x="911" y="1432"/>
                  </a:cubicBezTo>
                  <a:cubicBezTo>
                    <a:pt x="981" y="1465"/>
                    <a:pt x="1095" y="1465"/>
                    <a:pt x="1164" y="1432"/>
                  </a:cubicBezTo>
                  <a:cubicBezTo>
                    <a:pt x="2978" y="565"/>
                    <a:pt x="2978" y="565"/>
                    <a:pt x="2978" y="565"/>
                  </a:cubicBezTo>
                  <a:cubicBezTo>
                    <a:pt x="3014" y="548"/>
                    <a:pt x="3032" y="525"/>
                    <a:pt x="3030" y="502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5510810" y="4615876"/>
              <a:ext cx="3180936" cy="1795157"/>
            </a:xfrm>
            <a:custGeom>
              <a:avLst/>
              <a:gdLst>
                <a:gd name="T0" fmla="*/ 2502 w 2502"/>
                <a:gd name="T1" fmla="*/ 0 h 1412"/>
                <a:gd name="T2" fmla="*/ 2431 w 2502"/>
                <a:gd name="T3" fmla="*/ 34 h 1412"/>
                <a:gd name="T4" fmla="*/ 0 w 2502"/>
                <a:gd name="T5" fmla="*/ 1196 h 1412"/>
                <a:gd name="T6" fmla="*/ 0 w 2502"/>
                <a:gd name="T7" fmla="*/ 1412 h 1412"/>
                <a:gd name="T8" fmla="*/ 2502 w 2502"/>
                <a:gd name="T9" fmla="*/ 215 h 1412"/>
                <a:gd name="T10" fmla="*/ 2502 w 2502"/>
                <a:gd name="T11" fmla="*/ 0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2" h="1412">
                  <a:moveTo>
                    <a:pt x="2502" y="0"/>
                  </a:moveTo>
                  <a:lnTo>
                    <a:pt x="2431" y="34"/>
                  </a:lnTo>
                  <a:lnTo>
                    <a:pt x="0" y="1196"/>
                  </a:lnTo>
                  <a:lnTo>
                    <a:pt x="0" y="1412"/>
                  </a:lnTo>
                  <a:lnTo>
                    <a:pt x="2502" y="215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5510810" y="4615876"/>
              <a:ext cx="3180936" cy="1795157"/>
            </a:xfrm>
            <a:custGeom>
              <a:avLst/>
              <a:gdLst>
                <a:gd name="T0" fmla="*/ 2502 w 2502"/>
                <a:gd name="T1" fmla="*/ 0 h 1412"/>
                <a:gd name="T2" fmla="*/ 2431 w 2502"/>
                <a:gd name="T3" fmla="*/ 34 h 1412"/>
                <a:gd name="T4" fmla="*/ 0 w 2502"/>
                <a:gd name="T5" fmla="*/ 1196 h 1412"/>
                <a:gd name="T6" fmla="*/ 0 w 2502"/>
                <a:gd name="T7" fmla="*/ 1412 h 1412"/>
                <a:gd name="T8" fmla="*/ 2502 w 2502"/>
                <a:gd name="T9" fmla="*/ 215 h 1412"/>
                <a:gd name="T10" fmla="*/ 2502 w 2502"/>
                <a:gd name="T11" fmla="*/ 0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2" h="1412">
                  <a:moveTo>
                    <a:pt x="2502" y="0"/>
                  </a:moveTo>
                  <a:lnTo>
                    <a:pt x="2431" y="34"/>
                  </a:lnTo>
                  <a:lnTo>
                    <a:pt x="0" y="1196"/>
                  </a:lnTo>
                  <a:lnTo>
                    <a:pt x="0" y="1412"/>
                  </a:lnTo>
                  <a:lnTo>
                    <a:pt x="2502" y="215"/>
                  </a:lnTo>
                  <a:lnTo>
                    <a:pt x="25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830788" y="3349604"/>
              <a:ext cx="6243637" cy="2986420"/>
            </a:xfrm>
            <a:custGeom>
              <a:avLst/>
              <a:gdLst>
                <a:gd name="T0" fmla="*/ 2137 w 3066"/>
                <a:gd name="T1" fmla="*/ 34 h 1466"/>
                <a:gd name="T2" fmla="*/ 1884 w 3066"/>
                <a:gd name="T3" fmla="*/ 34 h 1466"/>
                <a:gd name="T4" fmla="*/ 70 w 3066"/>
                <a:gd name="T5" fmla="*/ 901 h 1466"/>
                <a:gd name="T6" fmla="*/ 70 w 3066"/>
                <a:gd name="T7" fmla="*/ 1022 h 1466"/>
                <a:gd name="T8" fmla="*/ 929 w 3066"/>
                <a:gd name="T9" fmla="*/ 1432 h 1466"/>
                <a:gd name="T10" fmla="*/ 1182 w 3066"/>
                <a:gd name="T11" fmla="*/ 1432 h 1466"/>
                <a:gd name="T12" fmla="*/ 2996 w 3066"/>
                <a:gd name="T13" fmla="*/ 565 h 1466"/>
                <a:gd name="T14" fmla="*/ 2996 w 3066"/>
                <a:gd name="T15" fmla="*/ 444 h 1466"/>
                <a:gd name="T16" fmla="*/ 2137 w 3066"/>
                <a:gd name="T17" fmla="*/ 34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6" h="1466">
                  <a:moveTo>
                    <a:pt x="2137" y="34"/>
                  </a:moveTo>
                  <a:cubicBezTo>
                    <a:pt x="2067" y="0"/>
                    <a:pt x="1954" y="0"/>
                    <a:pt x="1884" y="34"/>
                  </a:cubicBezTo>
                  <a:cubicBezTo>
                    <a:pt x="70" y="901"/>
                    <a:pt x="70" y="901"/>
                    <a:pt x="70" y="901"/>
                  </a:cubicBezTo>
                  <a:cubicBezTo>
                    <a:pt x="0" y="934"/>
                    <a:pt x="0" y="988"/>
                    <a:pt x="70" y="1022"/>
                  </a:cubicBezTo>
                  <a:cubicBezTo>
                    <a:pt x="929" y="1432"/>
                    <a:pt x="929" y="1432"/>
                    <a:pt x="929" y="1432"/>
                  </a:cubicBezTo>
                  <a:cubicBezTo>
                    <a:pt x="999" y="1466"/>
                    <a:pt x="1113" y="1466"/>
                    <a:pt x="1182" y="1432"/>
                  </a:cubicBezTo>
                  <a:cubicBezTo>
                    <a:pt x="2996" y="565"/>
                    <a:pt x="2996" y="565"/>
                    <a:pt x="2996" y="565"/>
                  </a:cubicBezTo>
                  <a:cubicBezTo>
                    <a:pt x="3066" y="532"/>
                    <a:pt x="3066" y="478"/>
                    <a:pt x="2996" y="444"/>
                  </a:cubicBezTo>
                  <a:cubicBezTo>
                    <a:pt x="2137" y="34"/>
                    <a:pt x="2137" y="34"/>
                    <a:pt x="2137" y="3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3246521" y="3530137"/>
              <a:ext cx="5450310" cy="2606283"/>
            </a:xfrm>
            <a:custGeom>
              <a:avLst/>
              <a:gdLst>
                <a:gd name="T0" fmla="*/ 0 w 4287"/>
                <a:gd name="T1" fmla="*/ 1199 h 2050"/>
                <a:gd name="T2" fmla="*/ 1781 w 4287"/>
                <a:gd name="T3" fmla="*/ 2050 h 2050"/>
                <a:gd name="T4" fmla="*/ 4287 w 4287"/>
                <a:gd name="T5" fmla="*/ 853 h 2050"/>
                <a:gd name="T6" fmla="*/ 2505 w 4287"/>
                <a:gd name="T7" fmla="*/ 0 h 2050"/>
                <a:gd name="T8" fmla="*/ 0 w 4287"/>
                <a:gd name="T9" fmla="*/ 1199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50">
                  <a:moveTo>
                    <a:pt x="0" y="1199"/>
                  </a:moveTo>
                  <a:lnTo>
                    <a:pt x="1781" y="2050"/>
                  </a:lnTo>
                  <a:lnTo>
                    <a:pt x="4287" y="853"/>
                  </a:lnTo>
                  <a:lnTo>
                    <a:pt x="2505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3246521" y="3530137"/>
              <a:ext cx="5450310" cy="2606283"/>
            </a:xfrm>
            <a:custGeom>
              <a:avLst/>
              <a:gdLst>
                <a:gd name="T0" fmla="*/ 0 w 4287"/>
                <a:gd name="T1" fmla="*/ 1199 h 2050"/>
                <a:gd name="T2" fmla="*/ 1781 w 4287"/>
                <a:gd name="T3" fmla="*/ 2050 h 2050"/>
                <a:gd name="T4" fmla="*/ 4287 w 4287"/>
                <a:gd name="T5" fmla="*/ 853 h 2050"/>
                <a:gd name="T6" fmla="*/ 2505 w 4287"/>
                <a:gd name="T7" fmla="*/ 0 h 2050"/>
                <a:gd name="T8" fmla="*/ 0 w 4287"/>
                <a:gd name="T9" fmla="*/ 1199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50">
                  <a:moveTo>
                    <a:pt x="0" y="1199"/>
                  </a:moveTo>
                  <a:lnTo>
                    <a:pt x="1781" y="2050"/>
                  </a:lnTo>
                  <a:lnTo>
                    <a:pt x="4287" y="853"/>
                  </a:lnTo>
                  <a:lnTo>
                    <a:pt x="2505" y="0"/>
                  </a:lnTo>
                  <a:lnTo>
                    <a:pt x="0" y="11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5" name="Freeform 14"/>
            <p:cNvSpPr>
              <a:spLocks/>
            </p:cNvSpPr>
            <p:nvPr/>
          </p:nvSpPr>
          <p:spPr bwMode="auto">
            <a:xfrm>
              <a:off x="3461381" y="5761370"/>
              <a:ext cx="794599" cy="465317"/>
            </a:xfrm>
            <a:custGeom>
              <a:avLst/>
              <a:gdLst>
                <a:gd name="T0" fmla="*/ 0 w 390"/>
                <a:gd name="T1" fmla="*/ 21 h 228"/>
                <a:gd name="T2" fmla="*/ 40 w 390"/>
                <a:gd name="T3" fmla="*/ 69 h 228"/>
                <a:gd name="T4" fmla="*/ 350 w 390"/>
                <a:gd name="T5" fmla="*/ 218 h 228"/>
                <a:gd name="T6" fmla="*/ 390 w 390"/>
                <a:gd name="T7" fmla="*/ 207 h 228"/>
                <a:gd name="T8" fmla="*/ 350 w 390"/>
                <a:gd name="T9" fmla="*/ 159 h 228"/>
                <a:gd name="T10" fmla="*/ 40 w 390"/>
                <a:gd name="T11" fmla="*/ 10 h 228"/>
                <a:gd name="T12" fmla="*/ 0 w 390"/>
                <a:gd name="T1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228">
                  <a:moveTo>
                    <a:pt x="0" y="21"/>
                  </a:moveTo>
                  <a:cubicBezTo>
                    <a:pt x="0" y="37"/>
                    <a:pt x="18" y="59"/>
                    <a:pt x="40" y="69"/>
                  </a:cubicBezTo>
                  <a:cubicBezTo>
                    <a:pt x="350" y="218"/>
                    <a:pt x="350" y="218"/>
                    <a:pt x="350" y="218"/>
                  </a:cubicBezTo>
                  <a:cubicBezTo>
                    <a:pt x="372" y="228"/>
                    <a:pt x="390" y="223"/>
                    <a:pt x="390" y="207"/>
                  </a:cubicBezTo>
                  <a:cubicBezTo>
                    <a:pt x="390" y="191"/>
                    <a:pt x="372" y="169"/>
                    <a:pt x="350" y="159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18" y="0"/>
                    <a:pt x="0" y="5"/>
                    <a:pt x="0" y="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91676" y="3102782"/>
            <a:ext cx="5624486" cy="2015102"/>
            <a:chOff x="2847315" y="3367403"/>
            <a:chExt cx="5624486" cy="2015102"/>
          </a:xfrm>
        </p:grpSpPr>
        <p:sp>
          <p:nvSpPr>
            <p:cNvPr id="32" name="Freeform 16"/>
            <p:cNvSpPr>
              <a:spLocks noEditPoints="1"/>
            </p:cNvSpPr>
            <p:nvPr/>
          </p:nvSpPr>
          <p:spPr bwMode="auto">
            <a:xfrm>
              <a:off x="2847315" y="3367403"/>
              <a:ext cx="5624486" cy="2015102"/>
            </a:xfrm>
            <a:custGeom>
              <a:avLst/>
              <a:gdLst>
                <a:gd name="T0" fmla="*/ 2492 w 2762"/>
                <a:gd name="T1" fmla="*/ 347 h 989"/>
                <a:gd name="T2" fmla="*/ 2448 w 2762"/>
                <a:gd name="T3" fmla="*/ 338 h 989"/>
                <a:gd name="T4" fmla="*/ 2323 w 2762"/>
                <a:gd name="T5" fmla="*/ 279 h 989"/>
                <a:gd name="T6" fmla="*/ 2321 w 2762"/>
                <a:gd name="T7" fmla="*/ 239 h 989"/>
                <a:gd name="T8" fmla="*/ 2361 w 2762"/>
                <a:gd name="T9" fmla="*/ 231 h 989"/>
                <a:gd name="T10" fmla="*/ 2404 w 2762"/>
                <a:gd name="T11" fmla="*/ 240 h 989"/>
                <a:gd name="T12" fmla="*/ 2529 w 2762"/>
                <a:gd name="T13" fmla="*/ 300 h 989"/>
                <a:gd name="T14" fmla="*/ 2531 w 2762"/>
                <a:gd name="T15" fmla="*/ 339 h 989"/>
                <a:gd name="T16" fmla="*/ 2492 w 2762"/>
                <a:gd name="T17" fmla="*/ 347 h 989"/>
                <a:gd name="T18" fmla="*/ 2002 w 2762"/>
                <a:gd name="T19" fmla="*/ 0 h 989"/>
                <a:gd name="T20" fmla="*/ 1876 w 2762"/>
                <a:gd name="T21" fmla="*/ 25 h 989"/>
                <a:gd name="T22" fmla="*/ 62 w 2762"/>
                <a:gd name="T23" fmla="*/ 892 h 989"/>
                <a:gd name="T24" fmla="*/ 62 w 2762"/>
                <a:gd name="T25" fmla="*/ 892 h 989"/>
                <a:gd name="T26" fmla="*/ 62 w 2762"/>
                <a:gd name="T27" fmla="*/ 892 h 989"/>
                <a:gd name="T28" fmla="*/ 62 w 2762"/>
                <a:gd name="T29" fmla="*/ 892 h 989"/>
                <a:gd name="T30" fmla="*/ 61 w 2762"/>
                <a:gd name="T31" fmla="*/ 892 h 989"/>
                <a:gd name="T32" fmla="*/ 42 w 2762"/>
                <a:gd name="T33" fmla="*/ 903 h 989"/>
                <a:gd name="T34" fmla="*/ 42 w 2762"/>
                <a:gd name="T35" fmla="*/ 903 h 989"/>
                <a:gd name="T36" fmla="*/ 42 w 2762"/>
                <a:gd name="T37" fmla="*/ 903 h 989"/>
                <a:gd name="T38" fmla="*/ 42 w 2762"/>
                <a:gd name="T39" fmla="*/ 903 h 989"/>
                <a:gd name="T40" fmla="*/ 42 w 2762"/>
                <a:gd name="T41" fmla="*/ 903 h 989"/>
                <a:gd name="T42" fmla="*/ 42 w 2762"/>
                <a:gd name="T43" fmla="*/ 903 h 989"/>
                <a:gd name="T44" fmla="*/ 42 w 2762"/>
                <a:gd name="T45" fmla="*/ 903 h 989"/>
                <a:gd name="T46" fmla="*/ 42 w 2762"/>
                <a:gd name="T47" fmla="*/ 903 h 989"/>
                <a:gd name="T48" fmla="*/ 42 w 2762"/>
                <a:gd name="T49" fmla="*/ 903 h 989"/>
                <a:gd name="T50" fmla="*/ 42 w 2762"/>
                <a:gd name="T51" fmla="*/ 903 h 989"/>
                <a:gd name="T52" fmla="*/ 42 w 2762"/>
                <a:gd name="T53" fmla="*/ 903 h 989"/>
                <a:gd name="T54" fmla="*/ 27 w 2762"/>
                <a:gd name="T55" fmla="*/ 989 h 989"/>
                <a:gd name="T56" fmla="*/ 363 w 2762"/>
                <a:gd name="T57" fmla="*/ 907 h 989"/>
                <a:gd name="T58" fmla="*/ 196 w 2762"/>
                <a:gd name="T59" fmla="*/ 828 h 989"/>
                <a:gd name="T60" fmla="*/ 1760 w 2762"/>
                <a:gd name="T61" fmla="*/ 80 h 989"/>
                <a:gd name="T62" fmla="*/ 2440 w 2762"/>
                <a:gd name="T63" fmla="*/ 405 h 989"/>
                <a:gd name="T64" fmla="*/ 2762 w 2762"/>
                <a:gd name="T65" fmla="*/ 327 h 989"/>
                <a:gd name="T66" fmla="*/ 2129 w 2762"/>
                <a:gd name="T67" fmla="*/ 25 h 989"/>
                <a:gd name="T68" fmla="*/ 2002 w 2762"/>
                <a:gd name="T69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62" h="989">
                  <a:moveTo>
                    <a:pt x="2492" y="347"/>
                  </a:moveTo>
                  <a:cubicBezTo>
                    <a:pt x="2476" y="347"/>
                    <a:pt x="2461" y="344"/>
                    <a:pt x="2448" y="338"/>
                  </a:cubicBezTo>
                  <a:cubicBezTo>
                    <a:pt x="2323" y="279"/>
                    <a:pt x="2323" y="279"/>
                    <a:pt x="2323" y="279"/>
                  </a:cubicBezTo>
                  <a:cubicBezTo>
                    <a:pt x="2300" y="267"/>
                    <a:pt x="2299" y="250"/>
                    <a:pt x="2321" y="239"/>
                  </a:cubicBezTo>
                  <a:cubicBezTo>
                    <a:pt x="2332" y="234"/>
                    <a:pt x="2346" y="231"/>
                    <a:pt x="2361" y="231"/>
                  </a:cubicBezTo>
                  <a:cubicBezTo>
                    <a:pt x="2376" y="231"/>
                    <a:pt x="2392" y="234"/>
                    <a:pt x="2404" y="240"/>
                  </a:cubicBezTo>
                  <a:cubicBezTo>
                    <a:pt x="2529" y="300"/>
                    <a:pt x="2529" y="300"/>
                    <a:pt x="2529" y="300"/>
                  </a:cubicBezTo>
                  <a:cubicBezTo>
                    <a:pt x="2553" y="311"/>
                    <a:pt x="2554" y="329"/>
                    <a:pt x="2531" y="339"/>
                  </a:cubicBezTo>
                  <a:cubicBezTo>
                    <a:pt x="2521" y="345"/>
                    <a:pt x="2506" y="347"/>
                    <a:pt x="2492" y="347"/>
                  </a:cubicBezTo>
                  <a:moveTo>
                    <a:pt x="2002" y="0"/>
                  </a:moveTo>
                  <a:cubicBezTo>
                    <a:pt x="1957" y="0"/>
                    <a:pt x="1911" y="8"/>
                    <a:pt x="1876" y="25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1" y="892"/>
                    <a:pt x="61" y="892"/>
                    <a:pt x="61" y="892"/>
                  </a:cubicBezTo>
                  <a:cubicBezTo>
                    <a:pt x="54" y="895"/>
                    <a:pt x="48" y="899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5" y="928"/>
                    <a:pt x="0" y="961"/>
                    <a:pt x="27" y="989"/>
                  </a:cubicBezTo>
                  <a:cubicBezTo>
                    <a:pt x="363" y="907"/>
                    <a:pt x="363" y="907"/>
                    <a:pt x="363" y="907"/>
                  </a:cubicBezTo>
                  <a:cubicBezTo>
                    <a:pt x="196" y="828"/>
                    <a:pt x="196" y="828"/>
                    <a:pt x="196" y="828"/>
                  </a:cubicBezTo>
                  <a:cubicBezTo>
                    <a:pt x="1760" y="80"/>
                    <a:pt x="1760" y="80"/>
                    <a:pt x="1760" y="80"/>
                  </a:cubicBezTo>
                  <a:cubicBezTo>
                    <a:pt x="2440" y="405"/>
                    <a:pt x="2440" y="405"/>
                    <a:pt x="2440" y="405"/>
                  </a:cubicBezTo>
                  <a:cubicBezTo>
                    <a:pt x="2762" y="327"/>
                    <a:pt x="2762" y="327"/>
                    <a:pt x="2762" y="327"/>
                  </a:cubicBezTo>
                  <a:cubicBezTo>
                    <a:pt x="2129" y="25"/>
                    <a:pt x="2129" y="25"/>
                    <a:pt x="2129" y="25"/>
                  </a:cubicBezTo>
                  <a:cubicBezTo>
                    <a:pt x="2094" y="8"/>
                    <a:pt x="2048" y="0"/>
                    <a:pt x="2002" y="0"/>
                  </a:cubicBezTo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3246521" y="3530137"/>
              <a:ext cx="4569259" cy="1685820"/>
            </a:xfrm>
            <a:custGeom>
              <a:avLst/>
              <a:gdLst>
                <a:gd name="T0" fmla="*/ 2505 w 3594"/>
                <a:gd name="T1" fmla="*/ 0 h 1326"/>
                <a:gd name="T2" fmla="*/ 0 w 3594"/>
                <a:gd name="T3" fmla="*/ 1199 h 1326"/>
                <a:gd name="T4" fmla="*/ 267 w 3594"/>
                <a:gd name="T5" fmla="*/ 1326 h 1326"/>
                <a:gd name="T6" fmla="*/ 3594 w 3594"/>
                <a:gd name="T7" fmla="*/ 521 h 1326"/>
                <a:gd name="T8" fmla="*/ 2505 w 3594"/>
                <a:gd name="T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4" h="1326">
                  <a:moveTo>
                    <a:pt x="2505" y="0"/>
                  </a:moveTo>
                  <a:lnTo>
                    <a:pt x="0" y="1199"/>
                  </a:lnTo>
                  <a:lnTo>
                    <a:pt x="267" y="1326"/>
                  </a:lnTo>
                  <a:lnTo>
                    <a:pt x="3594" y="521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543257" y="2790563"/>
            <a:ext cx="5450311" cy="2650780"/>
            <a:chOff x="-257822" y="2402002"/>
            <a:chExt cx="5450311" cy="2650780"/>
          </a:xfrm>
        </p:grpSpPr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4024110" y="3237284"/>
              <a:ext cx="518714" cy="249186"/>
            </a:xfrm>
            <a:custGeom>
              <a:avLst/>
              <a:gdLst>
                <a:gd name="T0" fmla="*/ 105 w 255"/>
                <a:gd name="T1" fmla="*/ 12 h 122"/>
                <a:gd name="T2" fmla="*/ 22 w 255"/>
                <a:gd name="T3" fmla="*/ 11 h 122"/>
                <a:gd name="T4" fmla="*/ 24 w 255"/>
                <a:gd name="T5" fmla="*/ 51 h 122"/>
                <a:gd name="T6" fmla="*/ 149 w 255"/>
                <a:gd name="T7" fmla="*/ 110 h 122"/>
                <a:gd name="T8" fmla="*/ 232 w 255"/>
                <a:gd name="T9" fmla="*/ 111 h 122"/>
                <a:gd name="T10" fmla="*/ 230 w 255"/>
                <a:gd name="T11" fmla="*/ 72 h 122"/>
                <a:gd name="T12" fmla="*/ 105 w 255"/>
                <a:gd name="T13" fmla="*/ 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122">
                  <a:moveTo>
                    <a:pt x="105" y="12"/>
                  </a:moveTo>
                  <a:cubicBezTo>
                    <a:pt x="82" y="1"/>
                    <a:pt x="45" y="0"/>
                    <a:pt x="22" y="11"/>
                  </a:cubicBezTo>
                  <a:cubicBezTo>
                    <a:pt x="0" y="22"/>
                    <a:pt x="1" y="39"/>
                    <a:pt x="24" y="51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73" y="122"/>
                    <a:pt x="210" y="122"/>
                    <a:pt x="232" y="111"/>
                  </a:cubicBezTo>
                  <a:cubicBezTo>
                    <a:pt x="255" y="101"/>
                    <a:pt x="254" y="83"/>
                    <a:pt x="230" y="72"/>
                  </a:cubicBezTo>
                  <a:cubicBezTo>
                    <a:pt x="105" y="12"/>
                    <a:pt x="105" y="12"/>
                    <a:pt x="105" y="12"/>
                  </a:cubicBezTo>
                </a:path>
              </a:pathLst>
            </a:custGeom>
            <a:solidFill>
              <a:srgbClr val="313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-257822" y="2935972"/>
              <a:ext cx="4569259" cy="1685820"/>
            </a:xfrm>
            <a:custGeom>
              <a:avLst/>
              <a:gdLst>
                <a:gd name="T0" fmla="*/ 2505 w 3594"/>
                <a:gd name="T1" fmla="*/ 0 h 1326"/>
                <a:gd name="T2" fmla="*/ 0 w 3594"/>
                <a:gd name="T3" fmla="*/ 1199 h 1326"/>
                <a:gd name="T4" fmla="*/ 267 w 3594"/>
                <a:gd name="T5" fmla="*/ 1326 h 1326"/>
                <a:gd name="T6" fmla="*/ 3594 w 3594"/>
                <a:gd name="T7" fmla="*/ 521 h 1326"/>
                <a:gd name="T8" fmla="*/ 2505 w 3594"/>
                <a:gd name="T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4" h="1326">
                  <a:moveTo>
                    <a:pt x="2505" y="0"/>
                  </a:moveTo>
                  <a:lnTo>
                    <a:pt x="0" y="1199"/>
                  </a:lnTo>
                  <a:lnTo>
                    <a:pt x="267" y="1326"/>
                  </a:lnTo>
                  <a:lnTo>
                    <a:pt x="3594" y="521"/>
                  </a:lnTo>
                  <a:lnTo>
                    <a:pt x="25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4024110" y="3243640"/>
              <a:ext cx="518714" cy="236473"/>
            </a:xfrm>
            <a:custGeom>
              <a:avLst/>
              <a:gdLst>
                <a:gd name="T0" fmla="*/ 62 w 255"/>
                <a:gd name="T1" fmla="*/ 0 h 116"/>
                <a:gd name="T2" fmla="*/ 22 w 255"/>
                <a:gd name="T3" fmla="*/ 8 h 116"/>
                <a:gd name="T4" fmla="*/ 24 w 255"/>
                <a:gd name="T5" fmla="*/ 48 h 116"/>
                <a:gd name="T6" fmla="*/ 149 w 255"/>
                <a:gd name="T7" fmla="*/ 107 h 116"/>
                <a:gd name="T8" fmla="*/ 193 w 255"/>
                <a:gd name="T9" fmla="*/ 116 h 116"/>
                <a:gd name="T10" fmla="*/ 232 w 255"/>
                <a:gd name="T11" fmla="*/ 108 h 116"/>
                <a:gd name="T12" fmla="*/ 230 w 255"/>
                <a:gd name="T13" fmla="*/ 69 h 116"/>
                <a:gd name="T14" fmla="*/ 105 w 255"/>
                <a:gd name="T15" fmla="*/ 9 h 116"/>
                <a:gd name="T16" fmla="*/ 62 w 255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16">
                  <a:moveTo>
                    <a:pt x="62" y="0"/>
                  </a:moveTo>
                  <a:cubicBezTo>
                    <a:pt x="47" y="0"/>
                    <a:pt x="33" y="3"/>
                    <a:pt x="22" y="8"/>
                  </a:cubicBezTo>
                  <a:cubicBezTo>
                    <a:pt x="0" y="19"/>
                    <a:pt x="1" y="36"/>
                    <a:pt x="24" y="48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62" y="113"/>
                    <a:pt x="177" y="116"/>
                    <a:pt x="193" y="116"/>
                  </a:cubicBezTo>
                  <a:cubicBezTo>
                    <a:pt x="207" y="116"/>
                    <a:pt x="222" y="114"/>
                    <a:pt x="232" y="108"/>
                  </a:cubicBezTo>
                  <a:cubicBezTo>
                    <a:pt x="255" y="98"/>
                    <a:pt x="254" y="80"/>
                    <a:pt x="230" y="6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93" y="3"/>
                    <a:pt x="77" y="0"/>
                    <a:pt x="62" y="0"/>
                  </a:cubicBezTo>
                </a:path>
              </a:pathLst>
            </a:custGeom>
            <a:solidFill>
              <a:srgbClr val="464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-257822" y="2447770"/>
              <a:ext cx="5450310" cy="2605012"/>
            </a:xfrm>
            <a:custGeom>
              <a:avLst/>
              <a:gdLst>
                <a:gd name="T0" fmla="*/ 0 w 4287"/>
                <a:gd name="T1" fmla="*/ 1197 h 2049"/>
                <a:gd name="T2" fmla="*/ 1781 w 4287"/>
                <a:gd name="T3" fmla="*/ 2049 h 2049"/>
                <a:gd name="T4" fmla="*/ 4287 w 4287"/>
                <a:gd name="T5" fmla="*/ 851 h 2049"/>
                <a:gd name="T6" fmla="*/ 2505 w 4287"/>
                <a:gd name="T7" fmla="*/ 0 h 2049"/>
                <a:gd name="T8" fmla="*/ 0 w 4287"/>
                <a:gd name="T9" fmla="*/ 1197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49">
                  <a:moveTo>
                    <a:pt x="0" y="1197"/>
                  </a:moveTo>
                  <a:lnTo>
                    <a:pt x="1781" y="2049"/>
                  </a:lnTo>
                  <a:lnTo>
                    <a:pt x="4287" y="851"/>
                  </a:lnTo>
                  <a:lnTo>
                    <a:pt x="2505" y="0"/>
                  </a:lnTo>
                  <a:lnTo>
                    <a:pt x="0" y="1197"/>
                  </a:lnTo>
                  <a:close/>
                </a:path>
              </a:pathLst>
            </a:custGeom>
            <a:solidFill>
              <a:srgbClr val="40A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-257822" y="3926360"/>
              <a:ext cx="64840" cy="43226"/>
            </a:xfrm>
            <a:prstGeom prst="rect">
              <a:avLst/>
            </a:prstGeom>
            <a:solidFill>
              <a:srgbClr val="41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2006467" y="3483927"/>
              <a:ext cx="3186022" cy="1568855"/>
            </a:xfrm>
            <a:custGeom>
              <a:avLst/>
              <a:gdLst>
                <a:gd name="T0" fmla="*/ 0 w 2506"/>
                <a:gd name="T1" fmla="*/ 1199 h 1234"/>
                <a:gd name="T2" fmla="*/ 0 w 2506"/>
                <a:gd name="T3" fmla="*/ 1234 h 1234"/>
                <a:gd name="T4" fmla="*/ 2506 w 2506"/>
                <a:gd name="T5" fmla="*/ 36 h 1234"/>
                <a:gd name="T6" fmla="*/ 2506 w 2506"/>
                <a:gd name="T7" fmla="*/ 0 h 1234"/>
                <a:gd name="T8" fmla="*/ 0 w 2506"/>
                <a:gd name="T9" fmla="*/ 1199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6" h="1234">
                  <a:moveTo>
                    <a:pt x="0" y="1199"/>
                  </a:moveTo>
                  <a:lnTo>
                    <a:pt x="0" y="1234"/>
                  </a:lnTo>
                  <a:lnTo>
                    <a:pt x="2506" y="36"/>
                  </a:lnTo>
                  <a:lnTo>
                    <a:pt x="2506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-257822" y="2402002"/>
              <a:ext cx="5450310" cy="2606283"/>
            </a:xfrm>
            <a:custGeom>
              <a:avLst/>
              <a:gdLst>
                <a:gd name="T0" fmla="*/ 0 w 4287"/>
                <a:gd name="T1" fmla="*/ 1197 h 2050"/>
                <a:gd name="T2" fmla="*/ 1781 w 4287"/>
                <a:gd name="T3" fmla="*/ 2050 h 2050"/>
                <a:gd name="T4" fmla="*/ 4287 w 4287"/>
                <a:gd name="T5" fmla="*/ 851 h 2050"/>
                <a:gd name="T6" fmla="*/ 2505 w 4287"/>
                <a:gd name="T7" fmla="*/ 0 h 2050"/>
                <a:gd name="T8" fmla="*/ 0 w 4287"/>
                <a:gd name="T9" fmla="*/ 1197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50">
                  <a:moveTo>
                    <a:pt x="0" y="1197"/>
                  </a:moveTo>
                  <a:lnTo>
                    <a:pt x="1781" y="2050"/>
                  </a:lnTo>
                  <a:lnTo>
                    <a:pt x="4287" y="851"/>
                  </a:lnTo>
                  <a:lnTo>
                    <a:pt x="2505" y="0"/>
                  </a:lnTo>
                  <a:lnTo>
                    <a:pt x="0" y="1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-257822" y="3594535"/>
              <a:ext cx="2958449" cy="1413750"/>
            </a:xfrm>
            <a:custGeom>
              <a:avLst/>
              <a:gdLst>
                <a:gd name="T0" fmla="*/ 544 w 2327"/>
                <a:gd name="T1" fmla="*/ 0 h 1112"/>
                <a:gd name="T2" fmla="*/ 0 w 2327"/>
                <a:gd name="T3" fmla="*/ 259 h 1112"/>
                <a:gd name="T4" fmla="*/ 1781 w 2327"/>
                <a:gd name="T5" fmla="*/ 1112 h 1112"/>
                <a:gd name="T6" fmla="*/ 2327 w 2327"/>
                <a:gd name="T7" fmla="*/ 851 h 1112"/>
                <a:gd name="T8" fmla="*/ 544 w 2327"/>
                <a:gd name="T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7" h="1112">
                  <a:moveTo>
                    <a:pt x="544" y="0"/>
                  </a:moveTo>
                  <a:lnTo>
                    <a:pt x="0" y="259"/>
                  </a:lnTo>
                  <a:lnTo>
                    <a:pt x="1781" y="1112"/>
                  </a:lnTo>
                  <a:lnTo>
                    <a:pt x="2327" y="85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433797" y="3262711"/>
              <a:ext cx="2958449" cy="1413750"/>
            </a:xfrm>
            <a:custGeom>
              <a:avLst/>
              <a:gdLst>
                <a:gd name="T0" fmla="*/ 545 w 2327"/>
                <a:gd name="T1" fmla="*/ 0 h 1112"/>
                <a:gd name="T2" fmla="*/ 0 w 2327"/>
                <a:gd name="T3" fmla="*/ 261 h 1112"/>
                <a:gd name="T4" fmla="*/ 1783 w 2327"/>
                <a:gd name="T5" fmla="*/ 1112 h 1112"/>
                <a:gd name="T6" fmla="*/ 2327 w 2327"/>
                <a:gd name="T7" fmla="*/ 852 h 1112"/>
                <a:gd name="T8" fmla="*/ 545 w 2327"/>
                <a:gd name="T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7" h="1112">
                  <a:moveTo>
                    <a:pt x="545" y="0"/>
                  </a:moveTo>
                  <a:lnTo>
                    <a:pt x="0" y="261"/>
                  </a:lnTo>
                  <a:lnTo>
                    <a:pt x="1783" y="1112"/>
                  </a:lnTo>
                  <a:lnTo>
                    <a:pt x="2327" y="85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000870" y="4269925"/>
            <a:ext cx="1324754" cy="989753"/>
            <a:chOff x="3246521" y="3898830"/>
            <a:chExt cx="1324754" cy="989753"/>
          </a:xfrm>
        </p:grpSpPr>
        <p:sp>
          <p:nvSpPr>
            <p:cNvPr id="356" name="Freeform 55"/>
            <p:cNvSpPr>
              <a:spLocks/>
            </p:cNvSpPr>
            <p:nvPr/>
          </p:nvSpPr>
          <p:spPr bwMode="auto">
            <a:xfrm>
              <a:off x="3246521" y="4254175"/>
              <a:ext cx="1324754" cy="634408"/>
            </a:xfrm>
            <a:custGeom>
              <a:avLst/>
              <a:gdLst>
                <a:gd name="T0" fmla="*/ 1042 w 1042"/>
                <a:gd name="T1" fmla="*/ 239 h 499"/>
                <a:gd name="T2" fmla="*/ 544 w 1042"/>
                <a:gd name="T3" fmla="*/ 0 h 499"/>
                <a:gd name="T4" fmla="*/ 0 w 1042"/>
                <a:gd name="T5" fmla="*/ 260 h 499"/>
                <a:gd name="T6" fmla="*/ 498 w 1042"/>
                <a:gd name="T7" fmla="*/ 499 h 499"/>
                <a:gd name="T8" fmla="*/ 1042 w 1042"/>
                <a:gd name="T9" fmla="*/ 23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499">
                  <a:moveTo>
                    <a:pt x="1042" y="239"/>
                  </a:moveTo>
                  <a:lnTo>
                    <a:pt x="544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2" y="23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55"/>
            <p:cNvSpPr>
              <a:spLocks/>
            </p:cNvSpPr>
            <p:nvPr/>
          </p:nvSpPr>
          <p:spPr bwMode="auto">
            <a:xfrm>
              <a:off x="3246521" y="3898830"/>
              <a:ext cx="1324754" cy="634408"/>
            </a:xfrm>
            <a:custGeom>
              <a:avLst/>
              <a:gdLst>
                <a:gd name="T0" fmla="*/ 1042 w 1042"/>
                <a:gd name="T1" fmla="*/ 239 h 499"/>
                <a:gd name="T2" fmla="*/ 544 w 1042"/>
                <a:gd name="T3" fmla="*/ 0 h 499"/>
                <a:gd name="T4" fmla="*/ 0 w 1042"/>
                <a:gd name="T5" fmla="*/ 260 h 499"/>
                <a:gd name="T6" fmla="*/ 498 w 1042"/>
                <a:gd name="T7" fmla="*/ 499 h 499"/>
                <a:gd name="T8" fmla="*/ 1042 w 1042"/>
                <a:gd name="T9" fmla="*/ 23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499">
                  <a:moveTo>
                    <a:pt x="1042" y="239"/>
                  </a:moveTo>
                  <a:lnTo>
                    <a:pt x="544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2" y="2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>
              <a:off x="4121215" y="4210313"/>
              <a:ext cx="61025" cy="35598"/>
            </a:xfrm>
            <a:custGeom>
              <a:avLst/>
              <a:gdLst>
                <a:gd name="T0" fmla="*/ 25 w 30"/>
                <a:gd name="T1" fmla="*/ 14 h 17"/>
                <a:gd name="T2" fmla="*/ 7 w 30"/>
                <a:gd name="T3" fmla="*/ 14 h 17"/>
                <a:gd name="T4" fmla="*/ 5 w 30"/>
                <a:gd name="T5" fmla="*/ 3 h 17"/>
                <a:gd name="T6" fmla="*/ 23 w 30"/>
                <a:gd name="T7" fmla="*/ 3 h 17"/>
                <a:gd name="T8" fmla="*/ 25 w 30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5" y="14"/>
                  </a:moveTo>
                  <a:cubicBezTo>
                    <a:pt x="21" y="17"/>
                    <a:pt x="13" y="17"/>
                    <a:pt x="7" y="14"/>
                  </a:cubicBezTo>
                  <a:cubicBezTo>
                    <a:pt x="1" y="11"/>
                    <a:pt x="0" y="6"/>
                    <a:pt x="5" y="3"/>
                  </a:cubicBezTo>
                  <a:cubicBezTo>
                    <a:pt x="9" y="0"/>
                    <a:pt x="17" y="0"/>
                    <a:pt x="23" y="3"/>
                  </a:cubicBezTo>
                  <a:cubicBezTo>
                    <a:pt x="29" y="5"/>
                    <a:pt x="30" y="10"/>
                    <a:pt x="2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57"/>
            <p:cNvSpPr>
              <a:spLocks/>
            </p:cNvSpPr>
            <p:nvPr/>
          </p:nvSpPr>
          <p:spPr bwMode="auto">
            <a:xfrm>
              <a:off x="3856773" y="4090806"/>
              <a:ext cx="59754" cy="34327"/>
            </a:xfrm>
            <a:custGeom>
              <a:avLst/>
              <a:gdLst>
                <a:gd name="T0" fmla="*/ 25 w 29"/>
                <a:gd name="T1" fmla="*/ 14 h 17"/>
                <a:gd name="T2" fmla="*/ 7 w 29"/>
                <a:gd name="T3" fmla="*/ 14 h 17"/>
                <a:gd name="T4" fmla="*/ 4 w 29"/>
                <a:gd name="T5" fmla="*/ 3 h 17"/>
                <a:gd name="T6" fmla="*/ 23 w 29"/>
                <a:gd name="T7" fmla="*/ 3 h 17"/>
                <a:gd name="T8" fmla="*/ 25 w 29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5" y="14"/>
                  </a:moveTo>
                  <a:cubicBezTo>
                    <a:pt x="20" y="17"/>
                    <a:pt x="12" y="17"/>
                    <a:pt x="7" y="14"/>
                  </a:cubicBezTo>
                  <a:cubicBezTo>
                    <a:pt x="1" y="11"/>
                    <a:pt x="0" y="6"/>
                    <a:pt x="4" y="3"/>
                  </a:cubicBezTo>
                  <a:cubicBezTo>
                    <a:pt x="9" y="0"/>
                    <a:pt x="17" y="0"/>
                    <a:pt x="23" y="3"/>
                  </a:cubicBezTo>
                  <a:cubicBezTo>
                    <a:pt x="28" y="6"/>
                    <a:pt x="29" y="11"/>
                    <a:pt x="2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58"/>
            <p:cNvSpPr>
              <a:spLocks/>
            </p:cNvSpPr>
            <p:nvPr/>
          </p:nvSpPr>
          <p:spPr bwMode="auto">
            <a:xfrm>
              <a:off x="3944497" y="4212856"/>
              <a:ext cx="58482" cy="36870"/>
            </a:xfrm>
            <a:custGeom>
              <a:avLst/>
              <a:gdLst>
                <a:gd name="T0" fmla="*/ 25 w 29"/>
                <a:gd name="T1" fmla="*/ 14 h 18"/>
                <a:gd name="T2" fmla="*/ 7 w 29"/>
                <a:gd name="T3" fmla="*/ 15 h 18"/>
                <a:gd name="T4" fmla="*/ 4 w 29"/>
                <a:gd name="T5" fmla="*/ 3 h 18"/>
                <a:gd name="T6" fmla="*/ 22 w 29"/>
                <a:gd name="T7" fmla="*/ 3 h 18"/>
                <a:gd name="T8" fmla="*/ 25 w 29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5" y="14"/>
                  </a:moveTo>
                  <a:cubicBezTo>
                    <a:pt x="20" y="17"/>
                    <a:pt x="12" y="18"/>
                    <a:pt x="7" y="15"/>
                  </a:cubicBezTo>
                  <a:cubicBezTo>
                    <a:pt x="1" y="12"/>
                    <a:pt x="0" y="7"/>
                    <a:pt x="4" y="3"/>
                  </a:cubicBezTo>
                  <a:cubicBezTo>
                    <a:pt x="9" y="0"/>
                    <a:pt x="17" y="0"/>
                    <a:pt x="22" y="3"/>
                  </a:cubicBezTo>
                  <a:cubicBezTo>
                    <a:pt x="28" y="6"/>
                    <a:pt x="29" y="11"/>
                    <a:pt x="2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59"/>
            <p:cNvSpPr>
              <a:spLocks noEditPoints="1"/>
            </p:cNvSpPr>
            <p:nvPr/>
          </p:nvSpPr>
          <p:spPr bwMode="auto">
            <a:xfrm>
              <a:off x="3649542" y="4039952"/>
              <a:ext cx="525071" cy="335638"/>
            </a:xfrm>
            <a:custGeom>
              <a:avLst/>
              <a:gdLst>
                <a:gd name="T0" fmla="*/ 238 w 258"/>
                <a:gd name="T1" fmla="*/ 103 h 165"/>
                <a:gd name="T2" fmla="*/ 198 w 258"/>
                <a:gd name="T3" fmla="*/ 111 h 165"/>
                <a:gd name="T4" fmla="*/ 228 w 258"/>
                <a:gd name="T5" fmla="*/ 93 h 165"/>
                <a:gd name="T6" fmla="*/ 221 w 258"/>
                <a:gd name="T7" fmla="*/ 86 h 165"/>
                <a:gd name="T8" fmla="*/ 241 w 258"/>
                <a:gd name="T9" fmla="*/ 81 h 165"/>
                <a:gd name="T10" fmla="*/ 211 w 258"/>
                <a:gd name="T11" fmla="*/ 28 h 165"/>
                <a:gd name="T12" fmla="*/ 62 w 258"/>
                <a:gd name="T13" fmla="*/ 137 h 165"/>
                <a:gd name="T14" fmla="*/ 255 w 258"/>
                <a:gd name="T15" fmla="*/ 103 h 165"/>
                <a:gd name="T16" fmla="*/ 214 w 258"/>
                <a:gd name="T17" fmla="*/ 84 h 165"/>
                <a:gd name="T18" fmla="*/ 214 w 258"/>
                <a:gd name="T19" fmla="*/ 43 h 165"/>
                <a:gd name="T20" fmla="*/ 201 w 258"/>
                <a:gd name="T21" fmla="*/ 35 h 165"/>
                <a:gd name="T22" fmla="*/ 183 w 258"/>
                <a:gd name="T23" fmla="*/ 72 h 165"/>
                <a:gd name="T24" fmla="*/ 146 w 258"/>
                <a:gd name="T25" fmla="*/ 53 h 165"/>
                <a:gd name="T26" fmla="*/ 201 w 258"/>
                <a:gd name="T27" fmla="*/ 35 h 165"/>
                <a:gd name="T28" fmla="*/ 101 w 258"/>
                <a:gd name="T29" fmla="*/ 25 h 165"/>
                <a:gd name="T30" fmla="*/ 106 w 258"/>
                <a:gd name="T31" fmla="*/ 20 h 165"/>
                <a:gd name="T32" fmla="*/ 132 w 258"/>
                <a:gd name="T33" fmla="*/ 27 h 165"/>
                <a:gd name="T34" fmla="*/ 182 w 258"/>
                <a:gd name="T35" fmla="*/ 27 h 165"/>
                <a:gd name="T36" fmla="*/ 140 w 258"/>
                <a:gd name="T37" fmla="*/ 49 h 165"/>
                <a:gd name="T38" fmla="*/ 123 w 258"/>
                <a:gd name="T39" fmla="*/ 45 h 165"/>
                <a:gd name="T40" fmla="*/ 112 w 258"/>
                <a:gd name="T41" fmla="*/ 67 h 165"/>
                <a:gd name="T42" fmla="*/ 106 w 258"/>
                <a:gd name="T43" fmla="*/ 43 h 165"/>
                <a:gd name="T44" fmla="*/ 100 w 258"/>
                <a:gd name="T45" fmla="*/ 39 h 165"/>
                <a:gd name="T46" fmla="*/ 57 w 258"/>
                <a:gd name="T47" fmla="*/ 37 h 165"/>
                <a:gd name="T48" fmla="*/ 33 w 258"/>
                <a:gd name="T49" fmla="*/ 70 h 165"/>
                <a:gd name="T50" fmla="*/ 76 w 258"/>
                <a:gd name="T51" fmla="*/ 54 h 165"/>
                <a:gd name="T52" fmla="*/ 33 w 258"/>
                <a:gd name="T53" fmla="*/ 70 h 165"/>
                <a:gd name="T54" fmla="*/ 51 w 258"/>
                <a:gd name="T55" fmla="*/ 80 h 165"/>
                <a:gd name="T56" fmla="*/ 32 w 258"/>
                <a:gd name="T57" fmla="*/ 76 h 165"/>
                <a:gd name="T58" fmla="*/ 67 w 258"/>
                <a:gd name="T59" fmla="*/ 127 h 165"/>
                <a:gd name="T60" fmla="*/ 74 w 258"/>
                <a:gd name="T61" fmla="*/ 100 h 165"/>
                <a:gd name="T62" fmla="*/ 60 w 258"/>
                <a:gd name="T63" fmla="*/ 122 h 165"/>
                <a:gd name="T64" fmla="*/ 59 w 258"/>
                <a:gd name="T65" fmla="*/ 82 h 165"/>
                <a:gd name="T66" fmla="*/ 70 w 258"/>
                <a:gd name="T67" fmla="*/ 84 h 165"/>
                <a:gd name="T68" fmla="*/ 62 w 258"/>
                <a:gd name="T69" fmla="*/ 78 h 165"/>
                <a:gd name="T70" fmla="*/ 107 w 258"/>
                <a:gd name="T71" fmla="*/ 70 h 165"/>
                <a:gd name="T72" fmla="*/ 98 w 258"/>
                <a:gd name="T73" fmla="*/ 83 h 165"/>
                <a:gd name="T74" fmla="*/ 114 w 258"/>
                <a:gd name="T75" fmla="*/ 74 h 165"/>
                <a:gd name="T76" fmla="*/ 144 w 258"/>
                <a:gd name="T77" fmla="*/ 86 h 165"/>
                <a:gd name="T78" fmla="*/ 119 w 258"/>
                <a:gd name="T79" fmla="*/ 70 h 165"/>
                <a:gd name="T80" fmla="*/ 158 w 258"/>
                <a:gd name="T81" fmla="*/ 67 h 165"/>
                <a:gd name="T82" fmla="*/ 169 w 258"/>
                <a:gd name="T83" fmla="*/ 84 h 165"/>
                <a:gd name="T84" fmla="*/ 175 w 258"/>
                <a:gd name="T85" fmla="*/ 88 h 165"/>
                <a:gd name="T86" fmla="*/ 211 w 258"/>
                <a:gd name="T87" fmla="*/ 88 h 165"/>
                <a:gd name="T88" fmla="*/ 177 w 258"/>
                <a:gd name="T89" fmla="*/ 100 h 165"/>
                <a:gd name="T90" fmla="*/ 171 w 258"/>
                <a:gd name="T91" fmla="*/ 104 h 165"/>
                <a:gd name="T92" fmla="*/ 157 w 258"/>
                <a:gd name="T93" fmla="*/ 128 h 165"/>
                <a:gd name="T94" fmla="*/ 152 w 258"/>
                <a:gd name="T95" fmla="*/ 105 h 165"/>
                <a:gd name="T96" fmla="*/ 146 w 258"/>
                <a:gd name="T97" fmla="*/ 101 h 165"/>
                <a:gd name="T98" fmla="*/ 114 w 258"/>
                <a:gd name="T99" fmla="*/ 100 h 165"/>
                <a:gd name="T100" fmla="*/ 101 w 258"/>
                <a:gd name="T101" fmla="*/ 100 h 165"/>
                <a:gd name="T102" fmla="*/ 108 w 258"/>
                <a:gd name="T103" fmla="*/ 103 h 165"/>
                <a:gd name="T104" fmla="*/ 78 w 258"/>
                <a:gd name="T105" fmla="*/ 133 h 165"/>
                <a:gd name="T106" fmla="*/ 92 w 258"/>
                <a:gd name="T107" fmla="*/ 138 h 165"/>
                <a:gd name="T108" fmla="*/ 132 w 258"/>
                <a:gd name="T109" fmla="*/ 117 h 165"/>
                <a:gd name="T110" fmla="*/ 92 w 258"/>
                <a:gd name="T111" fmla="*/ 138 h 165"/>
                <a:gd name="T112" fmla="*/ 155 w 258"/>
                <a:gd name="T113" fmla="*/ 134 h 165"/>
                <a:gd name="T114" fmla="*/ 112 w 258"/>
                <a:gd name="T115" fmla="*/ 144 h 165"/>
                <a:gd name="T116" fmla="*/ 162 w 258"/>
                <a:gd name="T117" fmla="*/ 132 h 165"/>
                <a:gd name="T118" fmla="*/ 217 w 258"/>
                <a:gd name="T119" fmla="*/ 12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8" h="165">
                  <a:moveTo>
                    <a:pt x="255" y="103"/>
                  </a:moveTo>
                  <a:cubicBezTo>
                    <a:pt x="250" y="105"/>
                    <a:pt x="244" y="105"/>
                    <a:pt x="238" y="103"/>
                  </a:cubicBezTo>
                  <a:cubicBezTo>
                    <a:pt x="235" y="110"/>
                    <a:pt x="230" y="118"/>
                    <a:pt x="222" y="124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206" y="105"/>
                    <a:pt x="213" y="98"/>
                    <a:pt x="218" y="91"/>
                  </a:cubicBezTo>
                  <a:cubicBezTo>
                    <a:pt x="221" y="92"/>
                    <a:pt x="225" y="93"/>
                    <a:pt x="228" y="93"/>
                  </a:cubicBezTo>
                  <a:cubicBezTo>
                    <a:pt x="227" y="92"/>
                    <a:pt x="228" y="90"/>
                    <a:pt x="228" y="88"/>
                  </a:cubicBezTo>
                  <a:cubicBezTo>
                    <a:pt x="226" y="88"/>
                    <a:pt x="224" y="87"/>
                    <a:pt x="221" y="86"/>
                  </a:cubicBezTo>
                  <a:cubicBezTo>
                    <a:pt x="227" y="76"/>
                    <a:pt x="230" y="66"/>
                    <a:pt x="229" y="57"/>
                  </a:cubicBezTo>
                  <a:cubicBezTo>
                    <a:pt x="236" y="65"/>
                    <a:pt x="239" y="73"/>
                    <a:pt x="241" y="81"/>
                  </a:cubicBezTo>
                  <a:cubicBezTo>
                    <a:pt x="246" y="80"/>
                    <a:pt x="253" y="81"/>
                    <a:pt x="258" y="83"/>
                  </a:cubicBezTo>
                  <a:cubicBezTo>
                    <a:pt x="255" y="63"/>
                    <a:pt x="239" y="42"/>
                    <a:pt x="211" y="28"/>
                  </a:cubicBezTo>
                  <a:cubicBezTo>
                    <a:pt x="159" y="0"/>
                    <a:pt x="82" y="2"/>
                    <a:pt x="41" y="32"/>
                  </a:cubicBezTo>
                  <a:cubicBezTo>
                    <a:pt x="0" y="63"/>
                    <a:pt x="9" y="110"/>
                    <a:pt x="62" y="137"/>
                  </a:cubicBezTo>
                  <a:cubicBezTo>
                    <a:pt x="115" y="165"/>
                    <a:pt x="191" y="163"/>
                    <a:pt x="232" y="133"/>
                  </a:cubicBezTo>
                  <a:cubicBezTo>
                    <a:pt x="244" y="124"/>
                    <a:pt x="252" y="114"/>
                    <a:pt x="255" y="103"/>
                  </a:cubicBezTo>
                  <a:close/>
                  <a:moveTo>
                    <a:pt x="217" y="46"/>
                  </a:moveTo>
                  <a:cubicBezTo>
                    <a:pt x="224" y="56"/>
                    <a:pt x="222" y="70"/>
                    <a:pt x="214" y="84"/>
                  </a:cubicBezTo>
                  <a:cubicBezTo>
                    <a:pt x="206" y="81"/>
                    <a:pt x="198" y="78"/>
                    <a:pt x="190" y="75"/>
                  </a:cubicBezTo>
                  <a:cubicBezTo>
                    <a:pt x="202" y="63"/>
                    <a:pt x="211" y="52"/>
                    <a:pt x="214" y="43"/>
                  </a:cubicBezTo>
                  <a:cubicBezTo>
                    <a:pt x="215" y="44"/>
                    <a:pt x="216" y="45"/>
                    <a:pt x="217" y="46"/>
                  </a:cubicBezTo>
                  <a:close/>
                  <a:moveTo>
                    <a:pt x="201" y="35"/>
                  </a:moveTo>
                  <a:cubicBezTo>
                    <a:pt x="203" y="36"/>
                    <a:pt x="204" y="37"/>
                    <a:pt x="206" y="38"/>
                  </a:cubicBezTo>
                  <a:cubicBezTo>
                    <a:pt x="206" y="45"/>
                    <a:pt x="199" y="57"/>
                    <a:pt x="183" y="72"/>
                  </a:cubicBezTo>
                  <a:cubicBezTo>
                    <a:pt x="176" y="69"/>
                    <a:pt x="170" y="66"/>
                    <a:pt x="164" y="63"/>
                  </a:cubicBezTo>
                  <a:cubicBezTo>
                    <a:pt x="157" y="60"/>
                    <a:pt x="151" y="56"/>
                    <a:pt x="146" y="53"/>
                  </a:cubicBezTo>
                  <a:cubicBezTo>
                    <a:pt x="167" y="40"/>
                    <a:pt x="185" y="34"/>
                    <a:pt x="196" y="33"/>
                  </a:cubicBezTo>
                  <a:cubicBezTo>
                    <a:pt x="198" y="33"/>
                    <a:pt x="199" y="34"/>
                    <a:pt x="201" y="35"/>
                  </a:cubicBezTo>
                  <a:close/>
                  <a:moveTo>
                    <a:pt x="98" y="21"/>
                  </a:moveTo>
                  <a:cubicBezTo>
                    <a:pt x="99" y="23"/>
                    <a:pt x="100" y="24"/>
                    <a:pt x="101" y="25"/>
                  </a:cubicBezTo>
                  <a:cubicBezTo>
                    <a:pt x="103" y="24"/>
                    <a:pt x="106" y="23"/>
                    <a:pt x="108" y="23"/>
                  </a:cubicBezTo>
                  <a:cubicBezTo>
                    <a:pt x="107" y="22"/>
                    <a:pt x="107" y="21"/>
                    <a:pt x="106" y="20"/>
                  </a:cubicBezTo>
                  <a:cubicBezTo>
                    <a:pt x="124" y="17"/>
                    <a:pt x="143" y="18"/>
                    <a:pt x="162" y="22"/>
                  </a:cubicBezTo>
                  <a:cubicBezTo>
                    <a:pt x="152" y="22"/>
                    <a:pt x="142" y="24"/>
                    <a:pt x="132" y="27"/>
                  </a:cubicBezTo>
                  <a:cubicBezTo>
                    <a:pt x="133" y="28"/>
                    <a:pt x="135" y="30"/>
                    <a:pt x="135" y="31"/>
                  </a:cubicBezTo>
                  <a:cubicBezTo>
                    <a:pt x="152" y="27"/>
                    <a:pt x="168" y="25"/>
                    <a:pt x="182" y="27"/>
                  </a:cubicBezTo>
                  <a:cubicBezTo>
                    <a:pt x="184" y="28"/>
                    <a:pt x="185" y="28"/>
                    <a:pt x="187" y="29"/>
                  </a:cubicBezTo>
                  <a:cubicBezTo>
                    <a:pt x="173" y="32"/>
                    <a:pt x="157" y="39"/>
                    <a:pt x="140" y="49"/>
                  </a:cubicBezTo>
                  <a:cubicBezTo>
                    <a:pt x="136" y="47"/>
                    <a:pt x="133" y="45"/>
                    <a:pt x="130" y="42"/>
                  </a:cubicBezTo>
                  <a:cubicBezTo>
                    <a:pt x="128" y="44"/>
                    <a:pt x="126" y="44"/>
                    <a:pt x="123" y="45"/>
                  </a:cubicBezTo>
                  <a:cubicBezTo>
                    <a:pt x="127" y="47"/>
                    <a:pt x="130" y="50"/>
                    <a:pt x="134" y="52"/>
                  </a:cubicBezTo>
                  <a:cubicBezTo>
                    <a:pt x="127" y="57"/>
                    <a:pt x="119" y="62"/>
                    <a:pt x="112" y="67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93" y="50"/>
                    <a:pt x="99" y="46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3" y="41"/>
                    <a:pt x="101" y="40"/>
                    <a:pt x="100" y="39"/>
                  </a:cubicBezTo>
                  <a:cubicBezTo>
                    <a:pt x="93" y="42"/>
                    <a:pt x="87" y="46"/>
                    <a:pt x="81" y="50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68" y="30"/>
                    <a:pt x="82" y="24"/>
                    <a:pt x="98" y="21"/>
                  </a:cubicBezTo>
                  <a:close/>
                  <a:moveTo>
                    <a:pt x="33" y="70"/>
                  </a:moveTo>
                  <a:cubicBezTo>
                    <a:pt x="34" y="60"/>
                    <a:pt x="41" y="50"/>
                    <a:pt x="52" y="41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67" y="61"/>
                    <a:pt x="60" y="68"/>
                    <a:pt x="54" y="76"/>
                  </a:cubicBezTo>
                  <a:cubicBezTo>
                    <a:pt x="47" y="73"/>
                    <a:pt x="39" y="72"/>
                    <a:pt x="33" y="70"/>
                  </a:cubicBezTo>
                  <a:close/>
                  <a:moveTo>
                    <a:pt x="32" y="76"/>
                  </a:moveTo>
                  <a:cubicBezTo>
                    <a:pt x="38" y="77"/>
                    <a:pt x="45" y="78"/>
                    <a:pt x="51" y="80"/>
                  </a:cubicBezTo>
                  <a:cubicBezTo>
                    <a:pt x="46" y="90"/>
                    <a:pt x="43" y="99"/>
                    <a:pt x="44" y="108"/>
                  </a:cubicBezTo>
                  <a:cubicBezTo>
                    <a:pt x="36" y="98"/>
                    <a:pt x="31" y="87"/>
                    <a:pt x="32" y="76"/>
                  </a:cubicBezTo>
                  <a:close/>
                  <a:moveTo>
                    <a:pt x="72" y="130"/>
                  </a:moveTo>
                  <a:cubicBezTo>
                    <a:pt x="71" y="129"/>
                    <a:pt x="69" y="128"/>
                    <a:pt x="67" y="127"/>
                  </a:cubicBezTo>
                  <a:cubicBezTo>
                    <a:pt x="67" y="122"/>
                    <a:pt x="72" y="114"/>
                    <a:pt x="81" y="103"/>
                  </a:cubicBezTo>
                  <a:cubicBezTo>
                    <a:pt x="79" y="102"/>
                    <a:pt x="76" y="102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67" y="109"/>
                    <a:pt x="62" y="116"/>
                    <a:pt x="60" y="122"/>
                  </a:cubicBezTo>
                  <a:cubicBezTo>
                    <a:pt x="58" y="121"/>
                    <a:pt x="57" y="120"/>
                    <a:pt x="56" y="120"/>
                  </a:cubicBezTo>
                  <a:cubicBezTo>
                    <a:pt x="50" y="109"/>
                    <a:pt x="51" y="96"/>
                    <a:pt x="59" y="82"/>
                  </a:cubicBezTo>
                  <a:cubicBezTo>
                    <a:pt x="62" y="83"/>
                    <a:pt x="65" y="85"/>
                    <a:pt x="68" y="86"/>
                  </a:cubicBezTo>
                  <a:cubicBezTo>
                    <a:pt x="69" y="85"/>
                    <a:pt x="69" y="84"/>
                    <a:pt x="70" y="84"/>
                  </a:cubicBezTo>
                  <a:cubicBezTo>
                    <a:pt x="71" y="83"/>
                    <a:pt x="72" y="82"/>
                    <a:pt x="73" y="82"/>
                  </a:cubicBezTo>
                  <a:cubicBezTo>
                    <a:pt x="70" y="80"/>
                    <a:pt x="66" y="79"/>
                    <a:pt x="62" y="78"/>
                  </a:cubicBezTo>
                  <a:cubicBezTo>
                    <a:pt x="67" y="71"/>
                    <a:pt x="74" y="64"/>
                    <a:pt x="82" y="57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3" y="74"/>
                    <a:pt x="98" y="78"/>
                    <a:pt x="94" y="81"/>
                  </a:cubicBezTo>
                  <a:cubicBezTo>
                    <a:pt x="95" y="82"/>
                    <a:pt x="96" y="82"/>
                    <a:pt x="98" y="83"/>
                  </a:cubicBezTo>
                  <a:cubicBezTo>
                    <a:pt x="99" y="83"/>
                    <a:pt x="100" y="84"/>
                    <a:pt x="100" y="85"/>
                  </a:cubicBezTo>
                  <a:cubicBezTo>
                    <a:pt x="104" y="81"/>
                    <a:pt x="109" y="77"/>
                    <a:pt x="114" y="74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7"/>
                    <a:pt x="143" y="87"/>
                    <a:pt x="144" y="86"/>
                  </a:cubicBezTo>
                  <a:cubicBezTo>
                    <a:pt x="145" y="85"/>
                    <a:pt x="146" y="85"/>
                    <a:pt x="146" y="84"/>
                  </a:cubicBezTo>
                  <a:cubicBezTo>
                    <a:pt x="119" y="70"/>
                    <a:pt x="119" y="70"/>
                    <a:pt x="119" y="70"/>
                  </a:cubicBezTo>
                  <a:cubicBezTo>
                    <a:pt x="126" y="65"/>
                    <a:pt x="133" y="60"/>
                    <a:pt x="140" y="56"/>
                  </a:cubicBezTo>
                  <a:cubicBezTo>
                    <a:pt x="146" y="60"/>
                    <a:pt x="152" y="63"/>
                    <a:pt x="158" y="67"/>
                  </a:cubicBezTo>
                  <a:cubicBezTo>
                    <a:pt x="165" y="70"/>
                    <a:pt x="172" y="73"/>
                    <a:pt x="178" y="76"/>
                  </a:cubicBezTo>
                  <a:cubicBezTo>
                    <a:pt x="175" y="79"/>
                    <a:pt x="172" y="81"/>
                    <a:pt x="169" y="84"/>
                  </a:cubicBezTo>
                  <a:cubicBezTo>
                    <a:pt x="170" y="84"/>
                    <a:pt x="171" y="85"/>
                    <a:pt x="171" y="85"/>
                  </a:cubicBezTo>
                  <a:cubicBezTo>
                    <a:pt x="173" y="86"/>
                    <a:pt x="174" y="87"/>
                    <a:pt x="175" y="88"/>
                  </a:cubicBezTo>
                  <a:cubicBezTo>
                    <a:pt x="179" y="85"/>
                    <a:pt x="182" y="82"/>
                    <a:pt x="185" y="79"/>
                  </a:cubicBezTo>
                  <a:cubicBezTo>
                    <a:pt x="194" y="83"/>
                    <a:pt x="202" y="86"/>
                    <a:pt x="211" y="88"/>
                  </a:cubicBezTo>
                  <a:cubicBezTo>
                    <a:pt x="206" y="95"/>
                    <a:pt x="199" y="102"/>
                    <a:pt x="191" y="108"/>
                  </a:cubicBezTo>
                  <a:cubicBezTo>
                    <a:pt x="177" y="100"/>
                    <a:pt x="177" y="100"/>
                    <a:pt x="177" y="100"/>
                  </a:cubicBezTo>
                  <a:cubicBezTo>
                    <a:pt x="176" y="101"/>
                    <a:pt x="176" y="101"/>
                    <a:pt x="175" y="102"/>
                  </a:cubicBezTo>
                  <a:cubicBezTo>
                    <a:pt x="174" y="103"/>
                    <a:pt x="172" y="103"/>
                    <a:pt x="171" y="104"/>
                  </a:cubicBezTo>
                  <a:cubicBezTo>
                    <a:pt x="186" y="112"/>
                    <a:pt x="186" y="112"/>
                    <a:pt x="186" y="112"/>
                  </a:cubicBezTo>
                  <a:cubicBezTo>
                    <a:pt x="177" y="118"/>
                    <a:pt x="167" y="123"/>
                    <a:pt x="157" y="128"/>
                  </a:cubicBezTo>
                  <a:cubicBezTo>
                    <a:pt x="151" y="123"/>
                    <a:pt x="145" y="118"/>
                    <a:pt x="138" y="114"/>
                  </a:cubicBezTo>
                  <a:cubicBezTo>
                    <a:pt x="143" y="111"/>
                    <a:pt x="148" y="108"/>
                    <a:pt x="152" y="105"/>
                  </a:cubicBezTo>
                  <a:cubicBezTo>
                    <a:pt x="151" y="104"/>
                    <a:pt x="149" y="103"/>
                    <a:pt x="148" y="103"/>
                  </a:cubicBezTo>
                  <a:cubicBezTo>
                    <a:pt x="147" y="102"/>
                    <a:pt x="146" y="102"/>
                    <a:pt x="146" y="101"/>
                  </a:cubicBezTo>
                  <a:cubicBezTo>
                    <a:pt x="141" y="105"/>
                    <a:pt x="136" y="107"/>
                    <a:pt x="132" y="110"/>
                  </a:cubicBezTo>
                  <a:cubicBezTo>
                    <a:pt x="126" y="107"/>
                    <a:pt x="120" y="103"/>
                    <a:pt x="114" y="100"/>
                  </a:cubicBezTo>
                  <a:cubicBezTo>
                    <a:pt x="111" y="98"/>
                    <a:pt x="108" y="97"/>
                    <a:pt x="105" y="95"/>
                  </a:cubicBezTo>
                  <a:cubicBezTo>
                    <a:pt x="104" y="97"/>
                    <a:pt x="103" y="98"/>
                    <a:pt x="101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3" y="101"/>
                    <a:pt x="106" y="102"/>
                    <a:pt x="108" y="103"/>
                  </a:cubicBezTo>
                  <a:cubicBezTo>
                    <a:pt x="115" y="107"/>
                    <a:pt x="121" y="110"/>
                    <a:pt x="126" y="113"/>
                  </a:cubicBezTo>
                  <a:cubicBezTo>
                    <a:pt x="105" y="125"/>
                    <a:pt x="88" y="131"/>
                    <a:pt x="78" y="133"/>
                  </a:cubicBezTo>
                  <a:cubicBezTo>
                    <a:pt x="76" y="132"/>
                    <a:pt x="74" y="131"/>
                    <a:pt x="72" y="130"/>
                  </a:cubicBezTo>
                  <a:close/>
                  <a:moveTo>
                    <a:pt x="92" y="138"/>
                  </a:moveTo>
                  <a:cubicBezTo>
                    <a:pt x="90" y="138"/>
                    <a:pt x="88" y="137"/>
                    <a:pt x="87" y="136"/>
                  </a:cubicBezTo>
                  <a:cubicBezTo>
                    <a:pt x="100" y="134"/>
                    <a:pt x="116" y="126"/>
                    <a:pt x="132" y="117"/>
                  </a:cubicBezTo>
                  <a:cubicBezTo>
                    <a:pt x="139" y="122"/>
                    <a:pt x="145" y="126"/>
                    <a:pt x="150" y="130"/>
                  </a:cubicBezTo>
                  <a:cubicBezTo>
                    <a:pt x="130" y="137"/>
                    <a:pt x="109" y="140"/>
                    <a:pt x="92" y="138"/>
                  </a:cubicBezTo>
                  <a:close/>
                  <a:moveTo>
                    <a:pt x="112" y="144"/>
                  </a:moveTo>
                  <a:cubicBezTo>
                    <a:pt x="126" y="143"/>
                    <a:pt x="140" y="140"/>
                    <a:pt x="155" y="134"/>
                  </a:cubicBezTo>
                  <a:cubicBezTo>
                    <a:pt x="159" y="138"/>
                    <a:pt x="163" y="142"/>
                    <a:pt x="165" y="146"/>
                  </a:cubicBezTo>
                  <a:cubicBezTo>
                    <a:pt x="148" y="148"/>
                    <a:pt x="129" y="147"/>
                    <a:pt x="112" y="144"/>
                  </a:cubicBezTo>
                  <a:close/>
                  <a:moveTo>
                    <a:pt x="173" y="144"/>
                  </a:moveTo>
                  <a:cubicBezTo>
                    <a:pt x="170" y="140"/>
                    <a:pt x="166" y="136"/>
                    <a:pt x="162" y="132"/>
                  </a:cubicBezTo>
                  <a:cubicBezTo>
                    <a:pt x="172" y="127"/>
                    <a:pt x="183" y="122"/>
                    <a:pt x="193" y="115"/>
                  </a:cubicBezTo>
                  <a:cubicBezTo>
                    <a:pt x="217" y="128"/>
                    <a:pt x="217" y="128"/>
                    <a:pt x="217" y="128"/>
                  </a:cubicBezTo>
                  <a:cubicBezTo>
                    <a:pt x="205" y="136"/>
                    <a:pt x="190" y="141"/>
                    <a:pt x="173" y="1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60"/>
            <p:cNvSpPr>
              <a:spLocks/>
            </p:cNvSpPr>
            <p:nvPr/>
          </p:nvSpPr>
          <p:spPr bwMode="auto">
            <a:xfrm>
              <a:off x="3793205" y="4209042"/>
              <a:ext cx="59754" cy="34327"/>
            </a:xfrm>
            <a:custGeom>
              <a:avLst/>
              <a:gdLst>
                <a:gd name="T0" fmla="*/ 25 w 29"/>
                <a:gd name="T1" fmla="*/ 14 h 17"/>
                <a:gd name="T2" fmla="*/ 7 w 29"/>
                <a:gd name="T3" fmla="*/ 14 h 17"/>
                <a:gd name="T4" fmla="*/ 4 w 29"/>
                <a:gd name="T5" fmla="*/ 3 h 17"/>
                <a:gd name="T6" fmla="*/ 23 w 29"/>
                <a:gd name="T7" fmla="*/ 3 h 17"/>
                <a:gd name="T8" fmla="*/ 25 w 29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5" y="14"/>
                  </a:moveTo>
                  <a:cubicBezTo>
                    <a:pt x="21" y="17"/>
                    <a:pt x="12" y="17"/>
                    <a:pt x="7" y="14"/>
                  </a:cubicBezTo>
                  <a:cubicBezTo>
                    <a:pt x="1" y="11"/>
                    <a:pt x="0" y="6"/>
                    <a:pt x="4" y="3"/>
                  </a:cubicBezTo>
                  <a:cubicBezTo>
                    <a:pt x="9" y="0"/>
                    <a:pt x="17" y="0"/>
                    <a:pt x="23" y="3"/>
                  </a:cubicBezTo>
                  <a:cubicBezTo>
                    <a:pt x="28" y="6"/>
                    <a:pt x="29" y="11"/>
                    <a:pt x="2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691139" y="3164342"/>
            <a:ext cx="341995" cy="197060"/>
            <a:chOff x="6394403" y="3369946"/>
            <a:chExt cx="341995" cy="197060"/>
          </a:xfrm>
        </p:grpSpPr>
        <p:sp>
          <p:nvSpPr>
            <p:cNvPr id="117" name="Freeform 77"/>
            <p:cNvSpPr>
              <a:spLocks/>
            </p:cNvSpPr>
            <p:nvPr/>
          </p:nvSpPr>
          <p:spPr bwMode="auto">
            <a:xfrm>
              <a:off x="6394403" y="3369946"/>
              <a:ext cx="81367" cy="55940"/>
            </a:xfrm>
            <a:custGeom>
              <a:avLst/>
              <a:gdLst>
                <a:gd name="T0" fmla="*/ 35 w 40"/>
                <a:gd name="T1" fmla="*/ 21 h 28"/>
                <a:gd name="T2" fmla="*/ 11 w 40"/>
                <a:gd name="T3" fmla="*/ 24 h 28"/>
                <a:gd name="T4" fmla="*/ 6 w 40"/>
                <a:gd name="T5" fmla="*/ 6 h 28"/>
                <a:gd name="T6" fmla="*/ 30 w 40"/>
                <a:gd name="T7" fmla="*/ 4 h 28"/>
                <a:gd name="T8" fmla="*/ 35 w 40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1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6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78"/>
            <p:cNvSpPr>
              <a:spLocks/>
            </p:cNvSpPr>
            <p:nvPr/>
          </p:nvSpPr>
          <p:spPr bwMode="auto">
            <a:xfrm>
              <a:off x="6522810" y="3434785"/>
              <a:ext cx="81367" cy="58482"/>
            </a:xfrm>
            <a:custGeom>
              <a:avLst/>
              <a:gdLst>
                <a:gd name="T0" fmla="*/ 35 w 40"/>
                <a:gd name="T1" fmla="*/ 22 h 29"/>
                <a:gd name="T2" fmla="*/ 11 w 40"/>
                <a:gd name="T3" fmla="*/ 25 h 29"/>
                <a:gd name="T4" fmla="*/ 5 w 40"/>
                <a:gd name="T5" fmla="*/ 7 h 29"/>
                <a:gd name="T6" fmla="*/ 30 w 40"/>
                <a:gd name="T7" fmla="*/ 4 h 29"/>
                <a:gd name="T8" fmla="*/ 35 w 40"/>
                <a:gd name="T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9">
                  <a:moveTo>
                    <a:pt x="35" y="22"/>
                  </a:moveTo>
                  <a:cubicBezTo>
                    <a:pt x="29" y="27"/>
                    <a:pt x="19" y="29"/>
                    <a:pt x="11" y="25"/>
                  </a:cubicBezTo>
                  <a:cubicBezTo>
                    <a:pt x="2" y="20"/>
                    <a:pt x="0" y="13"/>
                    <a:pt x="5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79"/>
            <p:cNvSpPr>
              <a:spLocks/>
            </p:cNvSpPr>
            <p:nvPr/>
          </p:nvSpPr>
          <p:spPr bwMode="auto">
            <a:xfrm>
              <a:off x="6655031" y="3509795"/>
              <a:ext cx="81367" cy="57211"/>
            </a:xfrm>
            <a:custGeom>
              <a:avLst/>
              <a:gdLst>
                <a:gd name="T0" fmla="*/ 35 w 40"/>
                <a:gd name="T1" fmla="*/ 22 h 28"/>
                <a:gd name="T2" fmla="*/ 11 w 40"/>
                <a:gd name="T3" fmla="*/ 24 h 28"/>
                <a:gd name="T4" fmla="*/ 6 w 40"/>
                <a:gd name="T5" fmla="*/ 7 h 28"/>
                <a:gd name="T6" fmla="*/ 30 w 40"/>
                <a:gd name="T7" fmla="*/ 4 h 28"/>
                <a:gd name="T8" fmla="*/ 35 w 40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2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234876" y="3145272"/>
            <a:ext cx="1327297" cy="1255604"/>
            <a:chOff x="3938140" y="3350876"/>
            <a:chExt cx="1327297" cy="1255604"/>
          </a:xfrm>
        </p:grpSpPr>
        <p:sp>
          <p:nvSpPr>
            <p:cNvPr id="357" name="Freeform 82"/>
            <p:cNvSpPr>
              <a:spLocks/>
            </p:cNvSpPr>
            <p:nvPr/>
          </p:nvSpPr>
          <p:spPr bwMode="auto">
            <a:xfrm>
              <a:off x="3938140" y="3972072"/>
              <a:ext cx="1327297" cy="634408"/>
            </a:xfrm>
            <a:custGeom>
              <a:avLst/>
              <a:gdLst>
                <a:gd name="T0" fmla="*/ 1044 w 1044"/>
                <a:gd name="T1" fmla="*/ 237 h 499"/>
                <a:gd name="T2" fmla="*/ 545 w 1044"/>
                <a:gd name="T3" fmla="*/ 0 h 499"/>
                <a:gd name="T4" fmla="*/ 0 w 1044"/>
                <a:gd name="T5" fmla="*/ 260 h 499"/>
                <a:gd name="T6" fmla="*/ 498 w 1044"/>
                <a:gd name="T7" fmla="*/ 499 h 499"/>
                <a:gd name="T8" fmla="*/ 1044 w 1044"/>
                <a:gd name="T9" fmla="*/ 23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499">
                  <a:moveTo>
                    <a:pt x="1044" y="237"/>
                  </a:moveTo>
                  <a:lnTo>
                    <a:pt x="545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4" y="237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82"/>
            <p:cNvSpPr>
              <a:spLocks/>
            </p:cNvSpPr>
            <p:nvPr/>
          </p:nvSpPr>
          <p:spPr bwMode="auto">
            <a:xfrm>
              <a:off x="3938140" y="3350876"/>
              <a:ext cx="1327297" cy="634408"/>
            </a:xfrm>
            <a:custGeom>
              <a:avLst/>
              <a:gdLst>
                <a:gd name="T0" fmla="*/ 1044 w 1044"/>
                <a:gd name="T1" fmla="*/ 237 h 499"/>
                <a:gd name="T2" fmla="*/ 545 w 1044"/>
                <a:gd name="T3" fmla="*/ 0 h 499"/>
                <a:gd name="T4" fmla="*/ 0 w 1044"/>
                <a:gd name="T5" fmla="*/ 260 h 499"/>
                <a:gd name="T6" fmla="*/ 498 w 1044"/>
                <a:gd name="T7" fmla="*/ 499 h 499"/>
                <a:gd name="T8" fmla="*/ 1044 w 1044"/>
                <a:gd name="T9" fmla="*/ 23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499">
                  <a:moveTo>
                    <a:pt x="1044" y="237"/>
                  </a:moveTo>
                  <a:lnTo>
                    <a:pt x="545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4" y="23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83"/>
            <p:cNvSpPr>
              <a:spLocks noEditPoints="1"/>
            </p:cNvSpPr>
            <p:nvPr/>
          </p:nvSpPr>
          <p:spPr bwMode="auto">
            <a:xfrm>
              <a:off x="4475925" y="3491996"/>
              <a:ext cx="456418" cy="241558"/>
            </a:xfrm>
            <a:custGeom>
              <a:avLst/>
              <a:gdLst>
                <a:gd name="T0" fmla="*/ 165 w 224"/>
                <a:gd name="T1" fmla="*/ 110 h 119"/>
                <a:gd name="T2" fmla="*/ 16 w 224"/>
                <a:gd name="T3" fmla="*/ 29 h 119"/>
                <a:gd name="T4" fmla="*/ 11 w 224"/>
                <a:gd name="T5" fmla="*/ 5 h 119"/>
                <a:gd name="T6" fmla="*/ 59 w 224"/>
                <a:gd name="T7" fmla="*/ 10 h 119"/>
                <a:gd name="T8" fmla="*/ 207 w 224"/>
                <a:gd name="T9" fmla="*/ 90 h 119"/>
                <a:gd name="T10" fmla="*/ 212 w 224"/>
                <a:gd name="T11" fmla="*/ 114 h 119"/>
                <a:gd name="T12" fmla="*/ 165 w 224"/>
                <a:gd name="T13" fmla="*/ 110 h 119"/>
                <a:gd name="T14" fmla="*/ 49 w 224"/>
                <a:gd name="T15" fmla="*/ 14 h 119"/>
                <a:gd name="T16" fmla="*/ 23 w 224"/>
                <a:gd name="T17" fmla="*/ 12 h 119"/>
                <a:gd name="T18" fmla="*/ 26 w 224"/>
                <a:gd name="T19" fmla="*/ 25 h 119"/>
                <a:gd name="T20" fmla="*/ 174 w 224"/>
                <a:gd name="T21" fmla="*/ 105 h 119"/>
                <a:gd name="T22" fmla="*/ 200 w 224"/>
                <a:gd name="T23" fmla="*/ 108 h 119"/>
                <a:gd name="T24" fmla="*/ 198 w 224"/>
                <a:gd name="T25" fmla="*/ 94 h 119"/>
                <a:gd name="T26" fmla="*/ 49 w 224"/>
                <a:gd name="T2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119">
                  <a:moveTo>
                    <a:pt x="165" y="110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2" y="21"/>
                    <a:pt x="0" y="11"/>
                    <a:pt x="11" y="5"/>
                  </a:cubicBezTo>
                  <a:cubicBezTo>
                    <a:pt x="23" y="0"/>
                    <a:pt x="44" y="2"/>
                    <a:pt x="59" y="10"/>
                  </a:cubicBezTo>
                  <a:cubicBezTo>
                    <a:pt x="207" y="90"/>
                    <a:pt x="207" y="90"/>
                    <a:pt x="207" y="90"/>
                  </a:cubicBezTo>
                  <a:cubicBezTo>
                    <a:pt x="222" y="98"/>
                    <a:pt x="224" y="109"/>
                    <a:pt x="212" y="114"/>
                  </a:cubicBezTo>
                  <a:cubicBezTo>
                    <a:pt x="200" y="119"/>
                    <a:pt x="179" y="117"/>
                    <a:pt x="165" y="110"/>
                  </a:cubicBezTo>
                  <a:close/>
                  <a:moveTo>
                    <a:pt x="49" y="14"/>
                  </a:moveTo>
                  <a:cubicBezTo>
                    <a:pt x="41" y="10"/>
                    <a:pt x="30" y="9"/>
                    <a:pt x="23" y="12"/>
                  </a:cubicBezTo>
                  <a:cubicBezTo>
                    <a:pt x="17" y="15"/>
                    <a:pt x="18" y="20"/>
                    <a:pt x="26" y="2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82" y="109"/>
                    <a:pt x="194" y="111"/>
                    <a:pt x="200" y="108"/>
                  </a:cubicBezTo>
                  <a:cubicBezTo>
                    <a:pt x="207" y="105"/>
                    <a:pt x="206" y="99"/>
                    <a:pt x="198" y="94"/>
                  </a:cubicBezTo>
                  <a:lnTo>
                    <a:pt x="4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84"/>
            <p:cNvSpPr>
              <a:spLocks/>
            </p:cNvSpPr>
            <p:nvPr/>
          </p:nvSpPr>
          <p:spPr bwMode="auto">
            <a:xfrm>
              <a:off x="4739095" y="3631845"/>
              <a:ext cx="133493" cy="71196"/>
            </a:xfrm>
            <a:custGeom>
              <a:avLst/>
              <a:gdLst>
                <a:gd name="T0" fmla="*/ 63 w 66"/>
                <a:gd name="T1" fmla="*/ 34 h 35"/>
                <a:gd name="T2" fmla="*/ 52 w 66"/>
                <a:gd name="T3" fmla="*/ 33 h 35"/>
                <a:gd name="T4" fmla="*/ 4 w 66"/>
                <a:gd name="T5" fmla="*/ 8 h 35"/>
                <a:gd name="T6" fmla="*/ 3 w 66"/>
                <a:gd name="T7" fmla="*/ 2 h 35"/>
                <a:gd name="T8" fmla="*/ 15 w 66"/>
                <a:gd name="T9" fmla="*/ 3 h 35"/>
                <a:gd name="T10" fmla="*/ 62 w 66"/>
                <a:gd name="T11" fmla="*/ 28 h 35"/>
                <a:gd name="T12" fmla="*/ 63 w 66"/>
                <a:gd name="T1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5">
                  <a:moveTo>
                    <a:pt x="63" y="34"/>
                  </a:moveTo>
                  <a:cubicBezTo>
                    <a:pt x="60" y="35"/>
                    <a:pt x="55" y="35"/>
                    <a:pt x="52" y="33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6"/>
                    <a:pt x="0" y="3"/>
                    <a:pt x="3" y="2"/>
                  </a:cubicBezTo>
                  <a:cubicBezTo>
                    <a:pt x="6" y="0"/>
                    <a:pt x="11" y="1"/>
                    <a:pt x="15" y="3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6" y="30"/>
                    <a:pt x="66" y="33"/>
                    <a:pt x="6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85"/>
            <p:cNvSpPr>
              <a:spLocks/>
            </p:cNvSpPr>
            <p:nvPr/>
          </p:nvSpPr>
          <p:spPr bwMode="auto">
            <a:xfrm>
              <a:off x="4543306" y="3526323"/>
              <a:ext cx="30513" cy="16528"/>
            </a:xfrm>
            <a:custGeom>
              <a:avLst/>
              <a:gdLst>
                <a:gd name="T0" fmla="*/ 13 w 15"/>
                <a:gd name="T1" fmla="*/ 7 h 8"/>
                <a:gd name="T2" fmla="*/ 3 w 15"/>
                <a:gd name="T3" fmla="*/ 6 h 8"/>
                <a:gd name="T4" fmla="*/ 2 w 15"/>
                <a:gd name="T5" fmla="*/ 1 h 8"/>
                <a:gd name="T6" fmla="*/ 12 w 15"/>
                <a:gd name="T7" fmla="*/ 2 h 8"/>
                <a:gd name="T8" fmla="*/ 13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3" y="7"/>
                  </a:moveTo>
                  <a:cubicBezTo>
                    <a:pt x="10" y="8"/>
                    <a:pt x="6" y="8"/>
                    <a:pt x="3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5" y="4"/>
                    <a:pt x="15" y="6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86"/>
            <p:cNvSpPr>
              <a:spLocks noEditPoints="1"/>
            </p:cNvSpPr>
            <p:nvPr/>
          </p:nvSpPr>
          <p:spPr bwMode="auto">
            <a:xfrm>
              <a:off x="4381844" y="3533951"/>
              <a:ext cx="456418" cy="242830"/>
            </a:xfrm>
            <a:custGeom>
              <a:avLst/>
              <a:gdLst>
                <a:gd name="T0" fmla="*/ 165 w 224"/>
                <a:gd name="T1" fmla="*/ 110 h 119"/>
                <a:gd name="T2" fmla="*/ 16 w 224"/>
                <a:gd name="T3" fmla="*/ 29 h 119"/>
                <a:gd name="T4" fmla="*/ 12 w 224"/>
                <a:gd name="T5" fmla="*/ 5 h 119"/>
                <a:gd name="T6" fmla="*/ 59 w 224"/>
                <a:gd name="T7" fmla="*/ 10 h 119"/>
                <a:gd name="T8" fmla="*/ 208 w 224"/>
                <a:gd name="T9" fmla="*/ 90 h 119"/>
                <a:gd name="T10" fmla="*/ 212 w 224"/>
                <a:gd name="T11" fmla="*/ 114 h 119"/>
                <a:gd name="T12" fmla="*/ 165 w 224"/>
                <a:gd name="T13" fmla="*/ 110 h 119"/>
                <a:gd name="T14" fmla="*/ 49 w 224"/>
                <a:gd name="T15" fmla="*/ 14 h 119"/>
                <a:gd name="T16" fmla="*/ 23 w 224"/>
                <a:gd name="T17" fmla="*/ 12 h 119"/>
                <a:gd name="T18" fmla="*/ 26 w 224"/>
                <a:gd name="T19" fmla="*/ 25 h 119"/>
                <a:gd name="T20" fmla="*/ 175 w 224"/>
                <a:gd name="T21" fmla="*/ 105 h 119"/>
                <a:gd name="T22" fmla="*/ 201 w 224"/>
                <a:gd name="T23" fmla="*/ 108 h 119"/>
                <a:gd name="T24" fmla="*/ 198 w 224"/>
                <a:gd name="T25" fmla="*/ 94 h 119"/>
                <a:gd name="T26" fmla="*/ 49 w 224"/>
                <a:gd name="T2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119">
                  <a:moveTo>
                    <a:pt x="165" y="110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2" y="21"/>
                    <a:pt x="0" y="11"/>
                    <a:pt x="12" y="5"/>
                  </a:cubicBezTo>
                  <a:cubicBezTo>
                    <a:pt x="23" y="0"/>
                    <a:pt x="45" y="2"/>
                    <a:pt x="59" y="10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22" y="98"/>
                    <a:pt x="224" y="108"/>
                    <a:pt x="212" y="114"/>
                  </a:cubicBezTo>
                  <a:cubicBezTo>
                    <a:pt x="201" y="119"/>
                    <a:pt x="179" y="117"/>
                    <a:pt x="165" y="110"/>
                  </a:cubicBezTo>
                  <a:close/>
                  <a:moveTo>
                    <a:pt x="49" y="14"/>
                  </a:moveTo>
                  <a:cubicBezTo>
                    <a:pt x="41" y="10"/>
                    <a:pt x="30" y="9"/>
                    <a:pt x="23" y="12"/>
                  </a:cubicBezTo>
                  <a:cubicBezTo>
                    <a:pt x="17" y="15"/>
                    <a:pt x="18" y="20"/>
                    <a:pt x="26" y="2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83" y="109"/>
                    <a:pt x="194" y="110"/>
                    <a:pt x="201" y="108"/>
                  </a:cubicBezTo>
                  <a:cubicBezTo>
                    <a:pt x="207" y="105"/>
                    <a:pt x="206" y="99"/>
                    <a:pt x="198" y="94"/>
                  </a:cubicBezTo>
                  <a:lnTo>
                    <a:pt x="4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87"/>
            <p:cNvSpPr>
              <a:spLocks/>
            </p:cNvSpPr>
            <p:nvPr/>
          </p:nvSpPr>
          <p:spPr bwMode="auto">
            <a:xfrm>
              <a:off x="4647557" y="3675072"/>
              <a:ext cx="132221" cy="71196"/>
            </a:xfrm>
            <a:custGeom>
              <a:avLst/>
              <a:gdLst>
                <a:gd name="T0" fmla="*/ 62 w 65"/>
                <a:gd name="T1" fmla="*/ 34 h 35"/>
                <a:gd name="T2" fmla="*/ 51 w 65"/>
                <a:gd name="T3" fmla="*/ 33 h 35"/>
                <a:gd name="T4" fmla="*/ 4 w 65"/>
                <a:gd name="T5" fmla="*/ 7 h 35"/>
                <a:gd name="T6" fmla="*/ 2 w 65"/>
                <a:gd name="T7" fmla="*/ 2 h 35"/>
                <a:gd name="T8" fmla="*/ 14 w 65"/>
                <a:gd name="T9" fmla="*/ 3 h 35"/>
                <a:gd name="T10" fmla="*/ 61 w 65"/>
                <a:gd name="T11" fmla="*/ 28 h 35"/>
                <a:gd name="T12" fmla="*/ 62 w 65"/>
                <a:gd name="T1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5">
                  <a:moveTo>
                    <a:pt x="62" y="34"/>
                  </a:moveTo>
                  <a:cubicBezTo>
                    <a:pt x="60" y="35"/>
                    <a:pt x="54" y="35"/>
                    <a:pt x="51" y="3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5" y="0"/>
                    <a:pt x="11" y="1"/>
                    <a:pt x="14" y="3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5" y="30"/>
                    <a:pt x="65" y="33"/>
                    <a:pt x="6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88"/>
            <p:cNvSpPr>
              <a:spLocks/>
            </p:cNvSpPr>
            <p:nvPr/>
          </p:nvSpPr>
          <p:spPr bwMode="auto">
            <a:xfrm>
              <a:off x="4449226" y="3569549"/>
              <a:ext cx="30513" cy="15256"/>
            </a:xfrm>
            <a:custGeom>
              <a:avLst/>
              <a:gdLst>
                <a:gd name="T0" fmla="*/ 13 w 15"/>
                <a:gd name="T1" fmla="*/ 7 h 8"/>
                <a:gd name="T2" fmla="*/ 3 w 15"/>
                <a:gd name="T3" fmla="*/ 6 h 8"/>
                <a:gd name="T4" fmla="*/ 2 w 15"/>
                <a:gd name="T5" fmla="*/ 1 h 8"/>
                <a:gd name="T6" fmla="*/ 12 w 15"/>
                <a:gd name="T7" fmla="*/ 2 h 8"/>
                <a:gd name="T8" fmla="*/ 13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3" y="7"/>
                  </a:moveTo>
                  <a:cubicBezTo>
                    <a:pt x="11" y="8"/>
                    <a:pt x="6" y="8"/>
                    <a:pt x="3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5" y="4"/>
                    <a:pt x="15" y="6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89"/>
            <p:cNvSpPr>
              <a:spLocks noEditPoints="1"/>
            </p:cNvSpPr>
            <p:nvPr/>
          </p:nvSpPr>
          <p:spPr bwMode="auto">
            <a:xfrm>
              <a:off x="4289035" y="3577177"/>
              <a:ext cx="457689" cy="242830"/>
            </a:xfrm>
            <a:custGeom>
              <a:avLst/>
              <a:gdLst>
                <a:gd name="T0" fmla="*/ 165 w 225"/>
                <a:gd name="T1" fmla="*/ 110 h 119"/>
                <a:gd name="T2" fmla="*/ 17 w 225"/>
                <a:gd name="T3" fmla="*/ 29 h 119"/>
                <a:gd name="T4" fmla="*/ 12 w 225"/>
                <a:gd name="T5" fmla="*/ 5 h 119"/>
                <a:gd name="T6" fmla="*/ 59 w 225"/>
                <a:gd name="T7" fmla="*/ 10 h 119"/>
                <a:gd name="T8" fmla="*/ 208 w 225"/>
                <a:gd name="T9" fmla="*/ 90 h 119"/>
                <a:gd name="T10" fmla="*/ 213 w 225"/>
                <a:gd name="T11" fmla="*/ 114 h 119"/>
                <a:gd name="T12" fmla="*/ 165 w 225"/>
                <a:gd name="T13" fmla="*/ 110 h 119"/>
                <a:gd name="T14" fmla="*/ 50 w 225"/>
                <a:gd name="T15" fmla="*/ 14 h 119"/>
                <a:gd name="T16" fmla="*/ 24 w 225"/>
                <a:gd name="T17" fmla="*/ 12 h 119"/>
                <a:gd name="T18" fmla="*/ 26 w 225"/>
                <a:gd name="T19" fmla="*/ 25 h 119"/>
                <a:gd name="T20" fmla="*/ 175 w 225"/>
                <a:gd name="T21" fmla="*/ 105 h 119"/>
                <a:gd name="T22" fmla="*/ 201 w 225"/>
                <a:gd name="T23" fmla="*/ 108 h 119"/>
                <a:gd name="T24" fmla="*/ 198 w 225"/>
                <a:gd name="T25" fmla="*/ 94 h 119"/>
                <a:gd name="T26" fmla="*/ 50 w 225"/>
                <a:gd name="T2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19">
                  <a:moveTo>
                    <a:pt x="165" y="110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2" y="21"/>
                    <a:pt x="0" y="11"/>
                    <a:pt x="12" y="5"/>
                  </a:cubicBezTo>
                  <a:cubicBezTo>
                    <a:pt x="24" y="0"/>
                    <a:pt x="45" y="2"/>
                    <a:pt x="59" y="10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22" y="98"/>
                    <a:pt x="225" y="108"/>
                    <a:pt x="213" y="114"/>
                  </a:cubicBezTo>
                  <a:cubicBezTo>
                    <a:pt x="201" y="119"/>
                    <a:pt x="180" y="117"/>
                    <a:pt x="165" y="110"/>
                  </a:cubicBezTo>
                  <a:close/>
                  <a:moveTo>
                    <a:pt x="50" y="14"/>
                  </a:moveTo>
                  <a:cubicBezTo>
                    <a:pt x="42" y="10"/>
                    <a:pt x="30" y="9"/>
                    <a:pt x="24" y="12"/>
                  </a:cubicBezTo>
                  <a:cubicBezTo>
                    <a:pt x="17" y="15"/>
                    <a:pt x="18" y="20"/>
                    <a:pt x="26" y="2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83" y="109"/>
                    <a:pt x="195" y="110"/>
                    <a:pt x="201" y="108"/>
                  </a:cubicBezTo>
                  <a:cubicBezTo>
                    <a:pt x="207" y="105"/>
                    <a:pt x="206" y="99"/>
                    <a:pt x="198" y="94"/>
                  </a:cubicBezTo>
                  <a:lnTo>
                    <a:pt x="5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90"/>
            <p:cNvSpPr>
              <a:spLocks/>
            </p:cNvSpPr>
            <p:nvPr/>
          </p:nvSpPr>
          <p:spPr bwMode="auto">
            <a:xfrm>
              <a:off x="4553477" y="3718298"/>
              <a:ext cx="134764" cy="71196"/>
            </a:xfrm>
            <a:custGeom>
              <a:avLst/>
              <a:gdLst>
                <a:gd name="T0" fmla="*/ 63 w 66"/>
                <a:gd name="T1" fmla="*/ 34 h 35"/>
                <a:gd name="T2" fmla="*/ 51 w 66"/>
                <a:gd name="T3" fmla="*/ 33 h 35"/>
                <a:gd name="T4" fmla="*/ 4 w 66"/>
                <a:gd name="T5" fmla="*/ 7 h 35"/>
                <a:gd name="T6" fmla="*/ 3 w 66"/>
                <a:gd name="T7" fmla="*/ 2 h 35"/>
                <a:gd name="T8" fmla="*/ 14 w 66"/>
                <a:gd name="T9" fmla="*/ 3 h 35"/>
                <a:gd name="T10" fmla="*/ 62 w 66"/>
                <a:gd name="T11" fmla="*/ 28 h 35"/>
                <a:gd name="T12" fmla="*/ 63 w 66"/>
                <a:gd name="T1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5">
                  <a:moveTo>
                    <a:pt x="63" y="34"/>
                  </a:moveTo>
                  <a:cubicBezTo>
                    <a:pt x="60" y="35"/>
                    <a:pt x="55" y="35"/>
                    <a:pt x="51" y="3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6"/>
                    <a:pt x="0" y="3"/>
                    <a:pt x="3" y="2"/>
                  </a:cubicBezTo>
                  <a:cubicBezTo>
                    <a:pt x="6" y="0"/>
                    <a:pt x="11" y="1"/>
                    <a:pt x="14" y="3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5" y="30"/>
                    <a:pt x="66" y="33"/>
                    <a:pt x="6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91"/>
            <p:cNvSpPr>
              <a:spLocks/>
            </p:cNvSpPr>
            <p:nvPr/>
          </p:nvSpPr>
          <p:spPr bwMode="auto">
            <a:xfrm>
              <a:off x="4355145" y="3611504"/>
              <a:ext cx="33055" cy="16528"/>
            </a:xfrm>
            <a:custGeom>
              <a:avLst/>
              <a:gdLst>
                <a:gd name="T0" fmla="*/ 13 w 16"/>
                <a:gd name="T1" fmla="*/ 7 h 8"/>
                <a:gd name="T2" fmla="*/ 4 w 16"/>
                <a:gd name="T3" fmla="*/ 6 h 8"/>
                <a:gd name="T4" fmla="*/ 3 w 16"/>
                <a:gd name="T5" fmla="*/ 1 h 8"/>
                <a:gd name="T6" fmla="*/ 12 w 16"/>
                <a:gd name="T7" fmla="*/ 2 h 8"/>
                <a:gd name="T8" fmla="*/ 13 w 16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3" y="7"/>
                  </a:moveTo>
                  <a:cubicBezTo>
                    <a:pt x="11" y="8"/>
                    <a:pt x="7" y="8"/>
                    <a:pt x="4" y="6"/>
                  </a:cubicBezTo>
                  <a:cubicBezTo>
                    <a:pt x="1" y="4"/>
                    <a:pt x="0" y="2"/>
                    <a:pt x="3" y="1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5" y="4"/>
                    <a:pt x="16" y="6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525862" y="2538834"/>
            <a:ext cx="2467705" cy="1178549"/>
            <a:chOff x="6229126" y="2744438"/>
            <a:chExt cx="2467705" cy="1178549"/>
          </a:xfrm>
        </p:grpSpPr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6229126" y="2744438"/>
              <a:ext cx="2467705" cy="1178549"/>
            </a:xfrm>
            <a:custGeom>
              <a:avLst/>
              <a:gdLst>
                <a:gd name="T0" fmla="*/ 0 w 1941"/>
                <a:gd name="T1" fmla="*/ 75 h 927"/>
                <a:gd name="T2" fmla="*/ 1781 w 1941"/>
                <a:gd name="T3" fmla="*/ 927 h 927"/>
                <a:gd name="T4" fmla="*/ 1941 w 1941"/>
                <a:gd name="T5" fmla="*/ 851 h 927"/>
                <a:gd name="T6" fmla="*/ 159 w 1941"/>
                <a:gd name="T7" fmla="*/ 0 h 927"/>
                <a:gd name="T8" fmla="*/ 0 w 1941"/>
                <a:gd name="T9" fmla="*/ 7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1" h="927">
                  <a:moveTo>
                    <a:pt x="0" y="75"/>
                  </a:moveTo>
                  <a:lnTo>
                    <a:pt x="1781" y="927"/>
                  </a:lnTo>
                  <a:lnTo>
                    <a:pt x="1941" y="851"/>
                  </a:lnTo>
                  <a:lnTo>
                    <a:pt x="159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7939384" y="3540717"/>
              <a:ext cx="629040" cy="326330"/>
              <a:chOff x="7939384" y="3540717"/>
              <a:chExt cx="629040" cy="326330"/>
            </a:xfrm>
          </p:grpSpPr>
          <p:sp>
            <p:nvSpPr>
              <p:cNvPr id="69" name="Freeform 51"/>
              <p:cNvSpPr>
                <a:spLocks/>
              </p:cNvSpPr>
              <p:nvPr/>
            </p:nvSpPr>
            <p:spPr bwMode="auto">
              <a:xfrm>
                <a:off x="8204816" y="3691600"/>
                <a:ext cx="363608" cy="175447"/>
              </a:xfrm>
              <a:custGeom>
                <a:avLst/>
                <a:gdLst>
                  <a:gd name="T0" fmla="*/ 59 w 286"/>
                  <a:gd name="T1" fmla="*/ 0 h 138"/>
                  <a:gd name="T2" fmla="*/ 0 w 286"/>
                  <a:gd name="T3" fmla="*/ 29 h 138"/>
                  <a:gd name="T4" fmla="*/ 226 w 286"/>
                  <a:gd name="T5" fmla="*/ 138 h 138"/>
                  <a:gd name="T6" fmla="*/ 286 w 286"/>
                  <a:gd name="T7" fmla="*/ 109 h 138"/>
                  <a:gd name="T8" fmla="*/ 59 w 286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138">
                    <a:moveTo>
                      <a:pt x="59" y="0"/>
                    </a:moveTo>
                    <a:lnTo>
                      <a:pt x="0" y="29"/>
                    </a:lnTo>
                    <a:lnTo>
                      <a:pt x="226" y="138"/>
                    </a:lnTo>
                    <a:lnTo>
                      <a:pt x="286" y="10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811218">
                <a:off x="7939384" y="3540717"/>
                <a:ext cx="34015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700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490977" y="2641814"/>
            <a:ext cx="1350182" cy="1186177"/>
            <a:chOff x="5194241" y="2847418"/>
            <a:chExt cx="1350182" cy="1186177"/>
          </a:xfrm>
        </p:grpSpPr>
        <p:sp>
          <p:nvSpPr>
            <p:cNvPr id="359" name="Freeform 61"/>
            <p:cNvSpPr>
              <a:spLocks/>
            </p:cNvSpPr>
            <p:nvPr/>
          </p:nvSpPr>
          <p:spPr bwMode="auto">
            <a:xfrm>
              <a:off x="5194241" y="3385203"/>
              <a:ext cx="1350182" cy="648392"/>
            </a:xfrm>
            <a:custGeom>
              <a:avLst/>
              <a:gdLst>
                <a:gd name="T0" fmla="*/ 345 w 663"/>
                <a:gd name="T1" fmla="*/ 9 h 318"/>
                <a:gd name="T2" fmla="*/ 282 w 663"/>
                <a:gd name="T3" fmla="*/ 9 h 318"/>
                <a:gd name="T4" fmla="*/ 17 w 663"/>
                <a:gd name="T5" fmla="*/ 135 h 318"/>
                <a:gd name="T6" fmla="*/ 17 w 663"/>
                <a:gd name="T7" fmla="*/ 165 h 318"/>
                <a:gd name="T8" fmla="*/ 318 w 663"/>
                <a:gd name="T9" fmla="*/ 309 h 318"/>
                <a:gd name="T10" fmla="*/ 381 w 663"/>
                <a:gd name="T11" fmla="*/ 309 h 318"/>
                <a:gd name="T12" fmla="*/ 646 w 663"/>
                <a:gd name="T13" fmla="*/ 183 h 318"/>
                <a:gd name="T14" fmla="*/ 646 w 663"/>
                <a:gd name="T15" fmla="*/ 153 h 318"/>
                <a:gd name="T16" fmla="*/ 345 w 663"/>
                <a:gd name="T17" fmla="*/ 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8">
                  <a:moveTo>
                    <a:pt x="345" y="9"/>
                  </a:moveTo>
                  <a:cubicBezTo>
                    <a:pt x="328" y="0"/>
                    <a:pt x="299" y="0"/>
                    <a:pt x="282" y="9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4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5" y="318"/>
                    <a:pt x="364" y="318"/>
                    <a:pt x="381" y="309"/>
                  </a:cubicBezTo>
                  <a:cubicBezTo>
                    <a:pt x="646" y="183"/>
                    <a:pt x="646" y="183"/>
                    <a:pt x="646" y="183"/>
                  </a:cubicBezTo>
                  <a:cubicBezTo>
                    <a:pt x="663" y="174"/>
                    <a:pt x="663" y="161"/>
                    <a:pt x="646" y="153"/>
                  </a:cubicBezTo>
                  <a:lnTo>
                    <a:pt x="345" y="9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61"/>
            <p:cNvSpPr>
              <a:spLocks/>
            </p:cNvSpPr>
            <p:nvPr/>
          </p:nvSpPr>
          <p:spPr bwMode="auto">
            <a:xfrm>
              <a:off x="5194241" y="2847418"/>
              <a:ext cx="1350182" cy="648392"/>
            </a:xfrm>
            <a:custGeom>
              <a:avLst/>
              <a:gdLst>
                <a:gd name="T0" fmla="*/ 345 w 663"/>
                <a:gd name="T1" fmla="*/ 9 h 318"/>
                <a:gd name="T2" fmla="*/ 282 w 663"/>
                <a:gd name="T3" fmla="*/ 9 h 318"/>
                <a:gd name="T4" fmla="*/ 17 w 663"/>
                <a:gd name="T5" fmla="*/ 135 h 318"/>
                <a:gd name="T6" fmla="*/ 17 w 663"/>
                <a:gd name="T7" fmla="*/ 165 h 318"/>
                <a:gd name="T8" fmla="*/ 318 w 663"/>
                <a:gd name="T9" fmla="*/ 309 h 318"/>
                <a:gd name="T10" fmla="*/ 381 w 663"/>
                <a:gd name="T11" fmla="*/ 309 h 318"/>
                <a:gd name="T12" fmla="*/ 646 w 663"/>
                <a:gd name="T13" fmla="*/ 183 h 318"/>
                <a:gd name="T14" fmla="*/ 646 w 663"/>
                <a:gd name="T15" fmla="*/ 153 h 318"/>
                <a:gd name="T16" fmla="*/ 345 w 663"/>
                <a:gd name="T17" fmla="*/ 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8">
                  <a:moveTo>
                    <a:pt x="345" y="9"/>
                  </a:moveTo>
                  <a:cubicBezTo>
                    <a:pt x="328" y="0"/>
                    <a:pt x="299" y="0"/>
                    <a:pt x="282" y="9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4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5" y="318"/>
                    <a:pt x="364" y="318"/>
                    <a:pt x="381" y="309"/>
                  </a:cubicBezTo>
                  <a:cubicBezTo>
                    <a:pt x="646" y="183"/>
                    <a:pt x="646" y="183"/>
                    <a:pt x="646" y="183"/>
                  </a:cubicBezTo>
                  <a:cubicBezTo>
                    <a:pt x="663" y="174"/>
                    <a:pt x="663" y="161"/>
                    <a:pt x="646" y="153"/>
                  </a:cubicBezTo>
                  <a:lnTo>
                    <a:pt x="345" y="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62"/>
            <p:cNvSpPr>
              <a:spLocks/>
            </p:cNvSpPr>
            <p:nvPr/>
          </p:nvSpPr>
          <p:spPr bwMode="auto">
            <a:xfrm>
              <a:off x="5813393" y="3153815"/>
              <a:ext cx="69925" cy="44498"/>
            </a:xfrm>
            <a:custGeom>
              <a:avLst/>
              <a:gdLst>
                <a:gd name="T0" fmla="*/ 18 w 34"/>
                <a:gd name="T1" fmla="*/ 9 h 22"/>
                <a:gd name="T2" fmla="*/ 7 w 34"/>
                <a:gd name="T3" fmla="*/ 0 h 22"/>
                <a:gd name="T4" fmla="*/ 2 w 34"/>
                <a:gd name="T5" fmla="*/ 5 h 22"/>
                <a:gd name="T6" fmla="*/ 1 w 34"/>
                <a:gd name="T7" fmla="*/ 12 h 22"/>
                <a:gd name="T8" fmla="*/ 17 w 34"/>
                <a:gd name="T9" fmla="*/ 20 h 22"/>
                <a:gd name="T10" fmla="*/ 26 w 34"/>
                <a:gd name="T11" fmla="*/ 19 h 22"/>
                <a:gd name="T12" fmla="*/ 34 w 34"/>
                <a:gd name="T13" fmla="*/ 14 h 22"/>
                <a:gd name="T14" fmla="*/ 18 w 34"/>
                <a:gd name="T1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2">
                  <a:moveTo>
                    <a:pt x="18" y="9"/>
                  </a:moveTo>
                  <a:cubicBezTo>
                    <a:pt x="13" y="6"/>
                    <a:pt x="9" y="3"/>
                    <a:pt x="7" y="0"/>
                  </a:cubicBezTo>
                  <a:cubicBezTo>
                    <a:pt x="5" y="1"/>
                    <a:pt x="3" y="3"/>
                    <a:pt x="2" y="5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9"/>
                    <a:pt x="7" y="22"/>
                    <a:pt x="17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1" y="18"/>
                    <a:pt x="33" y="16"/>
                    <a:pt x="34" y="14"/>
                  </a:cubicBezTo>
                  <a:cubicBezTo>
                    <a:pt x="29" y="13"/>
                    <a:pt x="23" y="11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63"/>
            <p:cNvSpPr>
              <a:spLocks/>
            </p:cNvSpPr>
            <p:nvPr/>
          </p:nvSpPr>
          <p:spPr bwMode="auto">
            <a:xfrm>
              <a:off x="5664643" y="3181785"/>
              <a:ext cx="174176" cy="130950"/>
            </a:xfrm>
            <a:custGeom>
              <a:avLst/>
              <a:gdLst>
                <a:gd name="T0" fmla="*/ 9 w 85"/>
                <a:gd name="T1" fmla="*/ 55 h 64"/>
                <a:gd name="T2" fmla="*/ 35 w 85"/>
                <a:gd name="T3" fmla="*/ 24 h 64"/>
                <a:gd name="T4" fmla="*/ 55 w 85"/>
                <a:gd name="T5" fmla="*/ 13 h 64"/>
                <a:gd name="T6" fmla="*/ 71 w 85"/>
                <a:gd name="T7" fmla="*/ 21 h 64"/>
                <a:gd name="T8" fmla="*/ 58 w 85"/>
                <a:gd name="T9" fmla="*/ 37 h 64"/>
                <a:gd name="T10" fmla="*/ 17 w 85"/>
                <a:gd name="T11" fmla="*/ 60 h 64"/>
                <a:gd name="T12" fmla="*/ 9 w 85"/>
                <a:gd name="T13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4">
                  <a:moveTo>
                    <a:pt x="9" y="55"/>
                  </a:moveTo>
                  <a:cubicBezTo>
                    <a:pt x="0" y="50"/>
                    <a:pt x="12" y="36"/>
                    <a:pt x="35" y="2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78" y="0"/>
                    <a:pt x="85" y="4"/>
                    <a:pt x="71" y="21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44" y="54"/>
                    <a:pt x="25" y="64"/>
                    <a:pt x="17" y="60"/>
                  </a:cubicBezTo>
                  <a:lnTo>
                    <a:pt x="9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64"/>
            <p:cNvSpPr>
              <a:spLocks/>
            </p:cNvSpPr>
            <p:nvPr/>
          </p:nvSpPr>
          <p:spPr bwMode="auto">
            <a:xfrm>
              <a:off x="5815935" y="3043207"/>
              <a:ext cx="38141" cy="47041"/>
            </a:xfrm>
            <a:custGeom>
              <a:avLst/>
              <a:gdLst>
                <a:gd name="T0" fmla="*/ 19 w 19"/>
                <a:gd name="T1" fmla="*/ 5 h 23"/>
                <a:gd name="T2" fmla="*/ 9 w 19"/>
                <a:gd name="T3" fmla="*/ 1 h 23"/>
                <a:gd name="T4" fmla="*/ 1 w 19"/>
                <a:gd name="T5" fmla="*/ 11 h 23"/>
                <a:gd name="T6" fmla="*/ 1 w 19"/>
                <a:gd name="T7" fmla="*/ 17 h 23"/>
                <a:gd name="T8" fmla="*/ 5 w 19"/>
                <a:gd name="T9" fmla="*/ 21 h 23"/>
                <a:gd name="T10" fmla="*/ 19 w 19"/>
                <a:gd name="T11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3">
                  <a:moveTo>
                    <a:pt x="19" y="5"/>
                  </a:moveTo>
                  <a:cubicBezTo>
                    <a:pt x="18" y="2"/>
                    <a:pt x="13" y="0"/>
                    <a:pt x="9" y="1"/>
                  </a:cubicBezTo>
                  <a:cubicBezTo>
                    <a:pt x="5" y="2"/>
                    <a:pt x="1" y="7"/>
                    <a:pt x="1" y="11"/>
                  </a:cubicBezTo>
                  <a:cubicBezTo>
                    <a:pt x="1" y="15"/>
                    <a:pt x="1" y="16"/>
                    <a:pt x="1" y="17"/>
                  </a:cubicBezTo>
                  <a:cubicBezTo>
                    <a:pt x="0" y="19"/>
                    <a:pt x="0" y="23"/>
                    <a:pt x="5" y="21"/>
                  </a:cubicBezTo>
                  <a:cubicBezTo>
                    <a:pt x="10" y="19"/>
                    <a:pt x="19" y="5"/>
                    <a:pt x="19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65"/>
            <p:cNvSpPr>
              <a:spLocks/>
            </p:cNvSpPr>
            <p:nvPr/>
          </p:nvSpPr>
          <p:spPr bwMode="auto">
            <a:xfrm>
              <a:off x="5978669" y="3147458"/>
              <a:ext cx="63568" cy="30513"/>
            </a:xfrm>
            <a:custGeom>
              <a:avLst/>
              <a:gdLst>
                <a:gd name="T0" fmla="*/ 22 w 31"/>
                <a:gd name="T1" fmla="*/ 0 h 15"/>
                <a:gd name="T2" fmla="*/ 30 w 31"/>
                <a:gd name="T3" fmla="*/ 6 h 15"/>
                <a:gd name="T4" fmla="*/ 16 w 31"/>
                <a:gd name="T5" fmla="*/ 13 h 15"/>
                <a:gd name="T6" fmla="*/ 7 w 31"/>
                <a:gd name="T7" fmla="*/ 14 h 15"/>
                <a:gd name="T8" fmla="*/ 1 w 31"/>
                <a:gd name="T9" fmla="*/ 12 h 15"/>
                <a:gd name="T10" fmla="*/ 22 w 3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22" y="0"/>
                  </a:moveTo>
                  <a:cubicBezTo>
                    <a:pt x="27" y="0"/>
                    <a:pt x="31" y="3"/>
                    <a:pt x="30" y="6"/>
                  </a:cubicBezTo>
                  <a:cubicBezTo>
                    <a:pt x="29" y="8"/>
                    <a:pt x="22" y="12"/>
                    <a:pt x="16" y="13"/>
                  </a:cubicBezTo>
                  <a:cubicBezTo>
                    <a:pt x="11" y="14"/>
                    <a:pt x="8" y="13"/>
                    <a:pt x="7" y="14"/>
                  </a:cubicBezTo>
                  <a:cubicBezTo>
                    <a:pt x="5" y="15"/>
                    <a:pt x="0" y="15"/>
                    <a:pt x="1" y="12"/>
                  </a:cubicBezTo>
                  <a:cubicBezTo>
                    <a:pt x="3" y="8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66"/>
            <p:cNvSpPr>
              <a:spLocks noEditPoints="1"/>
            </p:cNvSpPr>
            <p:nvPr/>
          </p:nvSpPr>
          <p:spPr bwMode="auto">
            <a:xfrm>
              <a:off x="5772709" y="3006337"/>
              <a:ext cx="310211" cy="208503"/>
            </a:xfrm>
            <a:custGeom>
              <a:avLst/>
              <a:gdLst>
                <a:gd name="T0" fmla="*/ 34 w 152"/>
                <a:gd name="T1" fmla="*/ 83 h 102"/>
                <a:gd name="T2" fmla="*/ 51 w 152"/>
                <a:gd name="T3" fmla="*/ 2 h 102"/>
                <a:gd name="T4" fmla="*/ 54 w 152"/>
                <a:gd name="T5" fmla="*/ 0 h 102"/>
                <a:gd name="T6" fmla="*/ 152 w 152"/>
                <a:gd name="T7" fmla="*/ 56 h 102"/>
                <a:gd name="T8" fmla="*/ 150 w 152"/>
                <a:gd name="T9" fmla="*/ 58 h 102"/>
                <a:gd name="T10" fmla="*/ 34 w 152"/>
                <a:gd name="T11" fmla="*/ 83 h 102"/>
                <a:gd name="T12" fmla="*/ 55 w 152"/>
                <a:gd name="T13" fmla="*/ 7 h 102"/>
                <a:gd name="T14" fmla="*/ 38 w 152"/>
                <a:gd name="T15" fmla="*/ 79 h 102"/>
                <a:gd name="T16" fmla="*/ 141 w 152"/>
                <a:gd name="T17" fmla="*/ 56 h 102"/>
                <a:gd name="T18" fmla="*/ 55 w 152"/>
                <a:gd name="T19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02">
                  <a:moveTo>
                    <a:pt x="34" y="83"/>
                  </a:moveTo>
                  <a:cubicBezTo>
                    <a:pt x="0" y="64"/>
                    <a:pt x="24" y="24"/>
                    <a:pt x="51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23" y="79"/>
                    <a:pt x="67" y="102"/>
                    <a:pt x="34" y="83"/>
                  </a:cubicBezTo>
                  <a:close/>
                  <a:moveTo>
                    <a:pt x="55" y="7"/>
                  </a:moveTo>
                  <a:cubicBezTo>
                    <a:pt x="30" y="29"/>
                    <a:pt x="11" y="64"/>
                    <a:pt x="38" y="79"/>
                  </a:cubicBezTo>
                  <a:cubicBezTo>
                    <a:pt x="66" y="95"/>
                    <a:pt x="115" y="76"/>
                    <a:pt x="141" y="56"/>
                  </a:cubicBezTo>
                  <a:lnTo>
                    <a:pt x="5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5836277" y="2978368"/>
              <a:ext cx="288599" cy="169091"/>
            </a:xfrm>
            <a:custGeom>
              <a:avLst/>
              <a:gdLst>
                <a:gd name="T0" fmla="*/ 30 w 142"/>
                <a:gd name="T1" fmla="*/ 29 h 83"/>
                <a:gd name="T2" fmla="*/ 44 w 142"/>
                <a:gd name="T3" fmla="*/ 46 h 83"/>
                <a:gd name="T4" fmla="*/ 40 w 142"/>
                <a:gd name="T5" fmla="*/ 34 h 83"/>
                <a:gd name="T6" fmla="*/ 74 w 142"/>
                <a:gd name="T7" fmla="*/ 63 h 83"/>
                <a:gd name="T8" fmla="*/ 63 w 142"/>
                <a:gd name="T9" fmla="*/ 47 h 83"/>
                <a:gd name="T10" fmla="*/ 109 w 142"/>
                <a:gd name="T11" fmla="*/ 83 h 83"/>
                <a:gd name="T12" fmla="*/ 127 w 142"/>
                <a:gd name="T13" fmla="*/ 36 h 83"/>
                <a:gd name="T14" fmla="*/ 45 w 142"/>
                <a:gd name="T15" fmla="*/ 4 h 83"/>
                <a:gd name="T16" fmla="*/ 0 w 142"/>
                <a:gd name="T17" fmla="*/ 21 h 83"/>
                <a:gd name="T18" fmla="*/ 30 w 142"/>
                <a:gd name="T19" fmla="*/ 2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83">
                  <a:moveTo>
                    <a:pt x="30" y="29"/>
                  </a:moveTo>
                  <a:cubicBezTo>
                    <a:pt x="30" y="29"/>
                    <a:pt x="30" y="38"/>
                    <a:pt x="44" y="46"/>
                  </a:cubicBezTo>
                  <a:cubicBezTo>
                    <a:pt x="44" y="46"/>
                    <a:pt x="38" y="40"/>
                    <a:pt x="40" y="34"/>
                  </a:cubicBezTo>
                  <a:cubicBezTo>
                    <a:pt x="40" y="34"/>
                    <a:pt x="50" y="51"/>
                    <a:pt x="74" y="63"/>
                  </a:cubicBezTo>
                  <a:cubicBezTo>
                    <a:pt x="74" y="63"/>
                    <a:pt x="65" y="57"/>
                    <a:pt x="63" y="47"/>
                  </a:cubicBezTo>
                  <a:cubicBezTo>
                    <a:pt x="63" y="47"/>
                    <a:pt x="78" y="67"/>
                    <a:pt x="109" y="83"/>
                  </a:cubicBezTo>
                  <a:cubicBezTo>
                    <a:pt x="109" y="83"/>
                    <a:pt x="142" y="60"/>
                    <a:pt x="127" y="36"/>
                  </a:cubicBezTo>
                  <a:cubicBezTo>
                    <a:pt x="111" y="10"/>
                    <a:pt x="70" y="0"/>
                    <a:pt x="45" y="4"/>
                  </a:cubicBezTo>
                  <a:cubicBezTo>
                    <a:pt x="19" y="7"/>
                    <a:pt x="16" y="26"/>
                    <a:pt x="0" y="21"/>
                  </a:cubicBezTo>
                  <a:cubicBezTo>
                    <a:pt x="0" y="21"/>
                    <a:pt x="12" y="30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979101" y="3309913"/>
            <a:ext cx="1350182" cy="992930"/>
            <a:chOff x="6560951" y="3491996"/>
            <a:chExt cx="1350182" cy="992930"/>
          </a:xfrm>
        </p:grpSpPr>
        <p:sp>
          <p:nvSpPr>
            <p:cNvPr id="360" name="Freeform 69"/>
            <p:cNvSpPr>
              <a:spLocks/>
            </p:cNvSpPr>
            <p:nvPr/>
          </p:nvSpPr>
          <p:spPr bwMode="auto">
            <a:xfrm>
              <a:off x="6560951" y="3839076"/>
              <a:ext cx="1350182" cy="645850"/>
            </a:xfrm>
            <a:custGeom>
              <a:avLst/>
              <a:gdLst>
                <a:gd name="T0" fmla="*/ 345 w 663"/>
                <a:gd name="T1" fmla="*/ 8 h 317"/>
                <a:gd name="T2" fmla="*/ 282 w 663"/>
                <a:gd name="T3" fmla="*/ 8 h 317"/>
                <a:gd name="T4" fmla="*/ 17 w 663"/>
                <a:gd name="T5" fmla="*/ 135 h 317"/>
                <a:gd name="T6" fmla="*/ 17 w 663"/>
                <a:gd name="T7" fmla="*/ 165 h 317"/>
                <a:gd name="T8" fmla="*/ 318 w 663"/>
                <a:gd name="T9" fmla="*/ 309 h 317"/>
                <a:gd name="T10" fmla="*/ 381 w 663"/>
                <a:gd name="T11" fmla="*/ 309 h 317"/>
                <a:gd name="T12" fmla="*/ 646 w 663"/>
                <a:gd name="T13" fmla="*/ 182 h 317"/>
                <a:gd name="T14" fmla="*/ 646 w 663"/>
                <a:gd name="T15" fmla="*/ 152 h 317"/>
                <a:gd name="T16" fmla="*/ 345 w 663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7">
                  <a:moveTo>
                    <a:pt x="345" y="8"/>
                  </a:moveTo>
                  <a:cubicBezTo>
                    <a:pt x="328" y="0"/>
                    <a:pt x="299" y="0"/>
                    <a:pt x="282" y="8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3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6" y="317"/>
                    <a:pt x="364" y="317"/>
                    <a:pt x="381" y="309"/>
                  </a:cubicBezTo>
                  <a:cubicBezTo>
                    <a:pt x="646" y="182"/>
                    <a:pt x="646" y="182"/>
                    <a:pt x="646" y="182"/>
                  </a:cubicBezTo>
                  <a:cubicBezTo>
                    <a:pt x="663" y="174"/>
                    <a:pt x="663" y="160"/>
                    <a:pt x="646" y="152"/>
                  </a:cubicBezTo>
                  <a:lnTo>
                    <a:pt x="345" y="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69"/>
            <p:cNvSpPr>
              <a:spLocks/>
            </p:cNvSpPr>
            <p:nvPr/>
          </p:nvSpPr>
          <p:spPr bwMode="auto">
            <a:xfrm>
              <a:off x="6560951" y="3491996"/>
              <a:ext cx="1350182" cy="645850"/>
            </a:xfrm>
            <a:custGeom>
              <a:avLst/>
              <a:gdLst>
                <a:gd name="T0" fmla="*/ 345 w 663"/>
                <a:gd name="T1" fmla="*/ 8 h 317"/>
                <a:gd name="T2" fmla="*/ 282 w 663"/>
                <a:gd name="T3" fmla="*/ 8 h 317"/>
                <a:gd name="T4" fmla="*/ 17 w 663"/>
                <a:gd name="T5" fmla="*/ 135 h 317"/>
                <a:gd name="T6" fmla="*/ 17 w 663"/>
                <a:gd name="T7" fmla="*/ 165 h 317"/>
                <a:gd name="T8" fmla="*/ 318 w 663"/>
                <a:gd name="T9" fmla="*/ 309 h 317"/>
                <a:gd name="T10" fmla="*/ 381 w 663"/>
                <a:gd name="T11" fmla="*/ 309 h 317"/>
                <a:gd name="T12" fmla="*/ 646 w 663"/>
                <a:gd name="T13" fmla="*/ 182 h 317"/>
                <a:gd name="T14" fmla="*/ 646 w 663"/>
                <a:gd name="T15" fmla="*/ 152 h 317"/>
                <a:gd name="T16" fmla="*/ 345 w 663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7">
                  <a:moveTo>
                    <a:pt x="345" y="8"/>
                  </a:moveTo>
                  <a:cubicBezTo>
                    <a:pt x="328" y="0"/>
                    <a:pt x="299" y="0"/>
                    <a:pt x="282" y="8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3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6" y="317"/>
                    <a:pt x="364" y="317"/>
                    <a:pt x="381" y="309"/>
                  </a:cubicBezTo>
                  <a:cubicBezTo>
                    <a:pt x="646" y="182"/>
                    <a:pt x="646" y="182"/>
                    <a:pt x="646" y="182"/>
                  </a:cubicBezTo>
                  <a:cubicBezTo>
                    <a:pt x="663" y="174"/>
                    <a:pt x="663" y="160"/>
                    <a:pt x="646" y="152"/>
                  </a:cubicBezTo>
                  <a:lnTo>
                    <a:pt x="345" y="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70"/>
            <p:cNvSpPr>
              <a:spLocks/>
            </p:cNvSpPr>
            <p:nvPr/>
          </p:nvSpPr>
          <p:spPr bwMode="auto">
            <a:xfrm>
              <a:off x="7180102" y="3795851"/>
              <a:ext cx="69925" cy="45769"/>
            </a:xfrm>
            <a:custGeom>
              <a:avLst/>
              <a:gdLst>
                <a:gd name="T0" fmla="*/ 18 w 34"/>
                <a:gd name="T1" fmla="*/ 9 h 23"/>
                <a:gd name="T2" fmla="*/ 7 w 34"/>
                <a:gd name="T3" fmla="*/ 0 h 23"/>
                <a:gd name="T4" fmla="*/ 3 w 34"/>
                <a:gd name="T5" fmla="*/ 6 h 23"/>
                <a:gd name="T6" fmla="*/ 1 w 34"/>
                <a:gd name="T7" fmla="*/ 12 h 23"/>
                <a:gd name="T8" fmla="*/ 17 w 34"/>
                <a:gd name="T9" fmla="*/ 21 h 23"/>
                <a:gd name="T10" fmla="*/ 26 w 34"/>
                <a:gd name="T11" fmla="*/ 19 h 23"/>
                <a:gd name="T12" fmla="*/ 34 w 34"/>
                <a:gd name="T13" fmla="*/ 14 h 23"/>
                <a:gd name="T14" fmla="*/ 18 w 34"/>
                <a:gd name="T1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3">
                  <a:moveTo>
                    <a:pt x="18" y="9"/>
                  </a:moveTo>
                  <a:cubicBezTo>
                    <a:pt x="13" y="6"/>
                    <a:pt x="9" y="3"/>
                    <a:pt x="7" y="0"/>
                  </a:cubicBezTo>
                  <a:cubicBezTo>
                    <a:pt x="5" y="1"/>
                    <a:pt x="3" y="3"/>
                    <a:pt x="3" y="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9"/>
                    <a:pt x="7" y="23"/>
                    <a:pt x="17" y="21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1" y="18"/>
                    <a:pt x="33" y="16"/>
                    <a:pt x="34" y="14"/>
                  </a:cubicBezTo>
                  <a:cubicBezTo>
                    <a:pt x="29" y="14"/>
                    <a:pt x="23" y="12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71"/>
            <p:cNvSpPr>
              <a:spLocks/>
            </p:cNvSpPr>
            <p:nvPr/>
          </p:nvSpPr>
          <p:spPr bwMode="auto">
            <a:xfrm>
              <a:off x="7031353" y="3826363"/>
              <a:ext cx="172905" cy="129678"/>
            </a:xfrm>
            <a:custGeom>
              <a:avLst/>
              <a:gdLst>
                <a:gd name="T0" fmla="*/ 9 w 85"/>
                <a:gd name="T1" fmla="*/ 55 h 64"/>
                <a:gd name="T2" fmla="*/ 35 w 85"/>
                <a:gd name="T3" fmla="*/ 23 h 64"/>
                <a:gd name="T4" fmla="*/ 56 w 85"/>
                <a:gd name="T5" fmla="*/ 12 h 64"/>
                <a:gd name="T6" fmla="*/ 71 w 85"/>
                <a:gd name="T7" fmla="*/ 21 h 64"/>
                <a:gd name="T8" fmla="*/ 58 w 85"/>
                <a:gd name="T9" fmla="*/ 37 h 64"/>
                <a:gd name="T10" fmla="*/ 17 w 85"/>
                <a:gd name="T11" fmla="*/ 59 h 64"/>
                <a:gd name="T12" fmla="*/ 9 w 85"/>
                <a:gd name="T13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4">
                  <a:moveTo>
                    <a:pt x="9" y="55"/>
                  </a:moveTo>
                  <a:cubicBezTo>
                    <a:pt x="0" y="50"/>
                    <a:pt x="12" y="36"/>
                    <a:pt x="35" y="2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8" y="0"/>
                    <a:pt x="85" y="4"/>
                    <a:pt x="71" y="21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44" y="54"/>
                    <a:pt x="26" y="64"/>
                    <a:pt x="17" y="59"/>
                  </a:cubicBezTo>
                  <a:lnTo>
                    <a:pt x="9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72"/>
            <p:cNvSpPr>
              <a:spLocks/>
            </p:cNvSpPr>
            <p:nvPr/>
          </p:nvSpPr>
          <p:spPr bwMode="auto">
            <a:xfrm>
              <a:off x="7182644" y="3685242"/>
              <a:ext cx="38141" cy="47041"/>
            </a:xfrm>
            <a:custGeom>
              <a:avLst/>
              <a:gdLst>
                <a:gd name="T0" fmla="*/ 19 w 19"/>
                <a:gd name="T1" fmla="*/ 5 h 23"/>
                <a:gd name="T2" fmla="*/ 9 w 19"/>
                <a:gd name="T3" fmla="*/ 1 h 23"/>
                <a:gd name="T4" fmla="*/ 1 w 19"/>
                <a:gd name="T5" fmla="*/ 12 h 23"/>
                <a:gd name="T6" fmla="*/ 1 w 19"/>
                <a:gd name="T7" fmla="*/ 18 h 23"/>
                <a:gd name="T8" fmla="*/ 5 w 19"/>
                <a:gd name="T9" fmla="*/ 22 h 23"/>
                <a:gd name="T10" fmla="*/ 19 w 19"/>
                <a:gd name="T11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3">
                  <a:moveTo>
                    <a:pt x="19" y="5"/>
                  </a:moveTo>
                  <a:cubicBezTo>
                    <a:pt x="18" y="3"/>
                    <a:pt x="13" y="0"/>
                    <a:pt x="9" y="1"/>
                  </a:cubicBezTo>
                  <a:cubicBezTo>
                    <a:pt x="5" y="2"/>
                    <a:pt x="1" y="8"/>
                    <a:pt x="1" y="12"/>
                  </a:cubicBezTo>
                  <a:cubicBezTo>
                    <a:pt x="1" y="15"/>
                    <a:pt x="2" y="17"/>
                    <a:pt x="1" y="18"/>
                  </a:cubicBezTo>
                  <a:cubicBezTo>
                    <a:pt x="0" y="19"/>
                    <a:pt x="0" y="23"/>
                    <a:pt x="5" y="22"/>
                  </a:cubicBezTo>
                  <a:cubicBezTo>
                    <a:pt x="10" y="20"/>
                    <a:pt x="19" y="5"/>
                    <a:pt x="19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73"/>
            <p:cNvSpPr>
              <a:spLocks/>
            </p:cNvSpPr>
            <p:nvPr/>
          </p:nvSpPr>
          <p:spPr bwMode="auto">
            <a:xfrm>
              <a:off x="7345378" y="3789494"/>
              <a:ext cx="62297" cy="31784"/>
            </a:xfrm>
            <a:custGeom>
              <a:avLst/>
              <a:gdLst>
                <a:gd name="T0" fmla="*/ 23 w 31"/>
                <a:gd name="T1" fmla="*/ 0 h 16"/>
                <a:gd name="T2" fmla="*/ 30 w 31"/>
                <a:gd name="T3" fmla="*/ 7 h 16"/>
                <a:gd name="T4" fmla="*/ 16 w 31"/>
                <a:gd name="T5" fmla="*/ 13 h 16"/>
                <a:gd name="T6" fmla="*/ 7 w 31"/>
                <a:gd name="T7" fmla="*/ 15 h 16"/>
                <a:gd name="T8" fmla="*/ 1 w 31"/>
                <a:gd name="T9" fmla="*/ 13 h 16"/>
                <a:gd name="T10" fmla="*/ 23 w 3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6">
                  <a:moveTo>
                    <a:pt x="23" y="0"/>
                  </a:moveTo>
                  <a:cubicBezTo>
                    <a:pt x="27" y="1"/>
                    <a:pt x="31" y="3"/>
                    <a:pt x="30" y="7"/>
                  </a:cubicBezTo>
                  <a:cubicBezTo>
                    <a:pt x="29" y="9"/>
                    <a:pt x="22" y="13"/>
                    <a:pt x="16" y="13"/>
                  </a:cubicBezTo>
                  <a:cubicBezTo>
                    <a:pt x="11" y="14"/>
                    <a:pt x="9" y="14"/>
                    <a:pt x="7" y="15"/>
                  </a:cubicBezTo>
                  <a:cubicBezTo>
                    <a:pt x="5" y="15"/>
                    <a:pt x="0" y="16"/>
                    <a:pt x="1" y="13"/>
                  </a:cubicBezTo>
                  <a:cubicBezTo>
                    <a:pt x="3" y="9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74"/>
            <p:cNvSpPr>
              <a:spLocks noEditPoints="1"/>
            </p:cNvSpPr>
            <p:nvPr/>
          </p:nvSpPr>
          <p:spPr bwMode="auto">
            <a:xfrm>
              <a:off x="7139418" y="3650916"/>
              <a:ext cx="308940" cy="207232"/>
            </a:xfrm>
            <a:custGeom>
              <a:avLst/>
              <a:gdLst>
                <a:gd name="T0" fmla="*/ 34 w 152"/>
                <a:gd name="T1" fmla="*/ 83 h 102"/>
                <a:gd name="T2" fmla="*/ 51 w 152"/>
                <a:gd name="T3" fmla="*/ 2 h 102"/>
                <a:gd name="T4" fmla="*/ 54 w 152"/>
                <a:gd name="T5" fmla="*/ 0 h 102"/>
                <a:gd name="T6" fmla="*/ 152 w 152"/>
                <a:gd name="T7" fmla="*/ 55 h 102"/>
                <a:gd name="T8" fmla="*/ 150 w 152"/>
                <a:gd name="T9" fmla="*/ 57 h 102"/>
                <a:gd name="T10" fmla="*/ 34 w 152"/>
                <a:gd name="T11" fmla="*/ 83 h 102"/>
                <a:gd name="T12" fmla="*/ 55 w 152"/>
                <a:gd name="T13" fmla="*/ 7 h 102"/>
                <a:gd name="T14" fmla="*/ 39 w 152"/>
                <a:gd name="T15" fmla="*/ 79 h 102"/>
                <a:gd name="T16" fmla="*/ 141 w 152"/>
                <a:gd name="T17" fmla="*/ 56 h 102"/>
                <a:gd name="T18" fmla="*/ 55 w 152"/>
                <a:gd name="T19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02">
                  <a:moveTo>
                    <a:pt x="34" y="83"/>
                  </a:moveTo>
                  <a:cubicBezTo>
                    <a:pt x="0" y="64"/>
                    <a:pt x="24" y="23"/>
                    <a:pt x="51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23" y="79"/>
                    <a:pt x="68" y="102"/>
                    <a:pt x="34" y="83"/>
                  </a:cubicBezTo>
                  <a:close/>
                  <a:moveTo>
                    <a:pt x="55" y="7"/>
                  </a:moveTo>
                  <a:cubicBezTo>
                    <a:pt x="30" y="28"/>
                    <a:pt x="11" y="64"/>
                    <a:pt x="39" y="79"/>
                  </a:cubicBezTo>
                  <a:cubicBezTo>
                    <a:pt x="66" y="94"/>
                    <a:pt x="115" y="76"/>
                    <a:pt x="141" y="56"/>
                  </a:cubicBezTo>
                  <a:lnTo>
                    <a:pt x="5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75"/>
            <p:cNvSpPr>
              <a:spLocks/>
            </p:cNvSpPr>
            <p:nvPr/>
          </p:nvSpPr>
          <p:spPr bwMode="auto">
            <a:xfrm>
              <a:off x="7202986" y="3621675"/>
              <a:ext cx="288599" cy="169091"/>
            </a:xfrm>
            <a:custGeom>
              <a:avLst/>
              <a:gdLst>
                <a:gd name="T0" fmla="*/ 31 w 142"/>
                <a:gd name="T1" fmla="*/ 28 h 83"/>
                <a:gd name="T2" fmla="*/ 44 w 142"/>
                <a:gd name="T3" fmla="*/ 46 h 83"/>
                <a:gd name="T4" fmla="*/ 41 w 142"/>
                <a:gd name="T5" fmla="*/ 34 h 83"/>
                <a:gd name="T6" fmla="*/ 75 w 142"/>
                <a:gd name="T7" fmla="*/ 63 h 83"/>
                <a:gd name="T8" fmla="*/ 63 w 142"/>
                <a:gd name="T9" fmla="*/ 47 h 83"/>
                <a:gd name="T10" fmla="*/ 110 w 142"/>
                <a:gd name="T11" fmla="*/ 83 h 83"/>
                <a:gd name="T12" fmla="*/ 127 w 142"/>
                <a:gd name="T13" fmla="*/ 35 h 83"/>
                <a:gd name="T14" fmla="*/ 45 w 142"/>
                <a:gd name="T15" fmla="*/ 3 h 83"/>
                <a:gd name="T16" fmla="*/ 0 w 142"/>
                <a:gd name="T17" fmla="*/ 20 h 83"/>
                <a:gd name="T18" fmla="*/ 31 w 142"/>
                <a:gd name="T19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83">
                  <a:moveTo>
                    <a:pt x="31" y="28"/>
                  </a:moveTo>
                  <a:cubicBezTo>
                    <a:pt x="31" y="28"/>
                    <a:pt x="30" y="38"/>
                    <a:pt x="44" y="46"/>
                  </a:cubicBezTo>
                  <a:cubicBezTo>
                    <a:pt x="44" y="46"/>
                    <a:pt x="38" y="40"/>
                    <a:pt x="41" y="34"/>
                  </a:cubicBezTo>
                  <a:cubicBezTo>
                    <a:pt x="41" y="34"/>
                    <a:pt x="50" y="50"/>
                    <a:pt x="75" y="63"/>
                  </a:cubicBezTo>
                  <a:cubicBezTo>
                    <a:pt x="75" y="63"/>
                    <a:pt x="65" y="57"/>
                    <a:pt x="63" y="47"/>
                  </a:cubicBezTo>
                  <a:cubicBezTo>
                    <a:pt x="63" y="47"/>
                    <a:pt x="78" y="66"/>
                    <a:pt x="110" y="83"/>
                  </a:cubicBezTo>
                  <a:cubicBezTo>
                    <a:pt x="110" y="83"/>
                    <a:pt x="142" y="59"/>
                    <a:pt x="127" y="35"/>
                  </a:cubicBezTo>
                  <a:cubicBezTo>
                    <a:pt x="111" y="9"/>
                    <a:pt x="70" y="0"/>
                    <a:pt x="45" y="3"/>
                  </a:cubicBezTo>
                  <a:cubicBezTo>
                    <a:pt x="19" y="7"/>
                    <a:pt x="16" y="26"/>
                    <a:pt x="0" y="20"/>
                  </a:cubicBezTo>
                  <a:cubicBezTo>
                    <a:pt x="0" y="20"/>
                    <a:pt x="12" y="30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691139" y="3614859"/>
            <a:ext cx="341995" cy="197060"/>
            <a:chOff x="6394403" y="3369946"/>
            <a:chExt cx="341995" cy="197060"/>
          </a:xfrm>
          <a:solidFill>
            <a:schemeClr val="tx1">
              <a:alpha val="20000"/>
            </a:schemeClr>
          </a:solidFill>
        </p:grpSpPr>
        <p:sp>
          <p:nvSpPr>
            <p:cNvPr id="362" name="Freeform 77"/>
            <p:cNvSpPr>
              <a:spLocks/>
            </p:cNvSpPr>
            <p:nvPr/>
          </p:nvSpPr>
          <p:spPr bwMode="auto">
            <a:xfrm>
              <a:off x="6394403" y="3369946"/>
              <a:ext cx="81367" cy="55940"/>
            </a:xfrm>
            <a:custGeom>
              <a:avLst/>
              <a:gdLst>
                <a:gd name="T0" fmla="*/ 35 w 40"/>
                <a:gd name="T1" fmla="*/ 21 h 28"/>
                <a:gd name="T2" fmla="*/ 11 w 40"/>
                <a:gd name="T3" fmla="*/ 24 h 28"/>
                <a:gd name="T4" fmla="*/ 6 w 40"/>
                <a:gd name="T5" fmla="*/ 6 h 28"/>
                <a:gd name="T6" fmla="*/ 30 w 40"/>
                <a:gd name="T7" fmla="*/ 4 h 28"/>
                <a:gd name="T8" fmla="*/ 35 w 40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1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6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3" name="Freeform 78"/>
            <p:cNvSpPr>
              <a:spLocks/>
            </p:cNvSpPr>
            <p:nvPr/>
          </p:nvSpPr>
          <p:spPr bwMode="auto">
            <a:xfrm>
              <a:off x="6522810" y="3434785"/>
              <a:ext cx="81367" cy="58482"/>
            </a:xfrm>
            <a:custGeom>
              <a:avLst/>
              <a:gdLst>
                <a:gd name="T0" fmla="*/ 35 w 40"/>
                <a:gd name="T1" fmla="*/ 22 h 29"/>
                <a:gd name="T2" fmla="*/ 11 w 40"/>
                <a:gd name="T3" fmla="*/ 25 h 29"/>
                <a:gd name="T4" fmla="*/ 5 w 40"/>
                <a:gd name="T5" fmla="*/ 7 h 29"/>
                <a:gd name="T6" fmla="*/ 30 w 40"/>
                <a:gd name="T7" fmla="*/ 4 h 29"/>
                <a:gd name="T8" fmla="*/ 35 w 40"/>
                <a:gd name="T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9">
                  <a:moveTo>
                    <a:pt x="35" y="22"/>
                  </a:moveTo>
                  <a:cubicBezTo>
                    <a:pt x="29" y="27"/>
                    <a:pt x="19" y="29"/>
                    <a:pt x="11" y="25"/>
                  </a:cubicBezTo>
                  <a:cubicBezTo>
                    <a:pt x="2" y="20"/>
                    <a:pt x="0" y="13"/>
                    <a:pt x="5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4" name="Freeform 79"/>
            <p:cNvSpPr>
              <a:spLocks/>
            </p:cNvSpPr>
            <p:nvPr/>
          </p:nvSpPr>
          <p:spPr bwMode="auto">
            <a:xfrm>
              <a:off x="6655031" y="3509795"/>
              <a:ext cx="81367" cy="57211"/>
            </a:xfrm>
            <a:custGeom>
              <a:avLst/>
              <a:gdLst>
                <a:gd name="T0" fmla="*/ 35 w 40"/>
                <a:gd name="T1" fmla="*/ 22 h 28"/>
                <a:gd name="T2" fmla="*/ 11 w 40"/>
                <a:gd name="T3" fmla="*/ 24 h 28"/>
                <a:gd name="T4" fmla="*/ 6 w 40"/>
                <a:gd name="T5" fmla="*/ 7 h 28"/>
                <a:gd name="T6" fmla="*/ 30 w 40"/>
                <a:gd name="T7" fmla="*/ 4 h 28"/>
                <a:gd name="T8" fmla="*/ 35 w 40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2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548189" y="3399543"/>
            <a:ext cx="1566312" cy="748830"/>
            <a:chOff x="5251453" y="3605147"/>
            <a:chExt cx="1566312" cy="748830"/>
          </a:xfrm>
        </p:grpSpPr>
        <p:sp>
          <p:nvSpPr>
            <p:cNvPr id="136" name="Freeform 92"/>
            <p:cNvSpPr>
              <a:spLocks/>
            </p:cNvSpPr>
            <p:nvPr/>
          </p:nvSpPr>
          <p:spPr bwMode="auto">
            <a:xfrm>
              <a:off x="5251453" y="3605147"/>
              <a:ext cx="1566312" cy="748830"/>
            </a:xfrm>
            <a:custGeom>
              <a:avLst/>
              <a:gdLst>
                <a:gd name="T0" fmla="*/ 742 w 769"/>
                <a:gd name="T1" fmla="*/ 354 h 367"/>
                <a:gd name="T2" fmla="*/ 741 w 769"/>
                <a:gd name="T3" fmla="*/ 306 h 367"/>
                <a:gd name="T4" fmla="*/ 129 w 769"/>
                <a:gd name="T5" fmla="*/ 14 h 367"/>
                <a:gd name="T6" fmla="*/ 28 w 769"/>
                <a:gd name="T7" fmla="*/ 13 h 367"/>
                <a:gd name="T8" fmla="*/ 29 w 769"/>
                <a:gd name="T9" fmla="*/ 61 h 367"/>
                <a:gd name="T10" fmla="*/ 641 w 769"/>
                <a:gd name="T11" fmla="*/ 354 h 367"/>
                <a:gd name="T12" fmla="*/ 742 w 769"/>
                <a:gd name="T13" fmla="*/ 354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367">
                  <a:moveTo>
                    <a:pt x="742" y="354"/>
                  </a:moveTo>
                  <a:cubicBezTo>
                    <a:pt x="769" y="341"/>
                    <a:pt x="769" y="320"/>
                    <a:pt x="741" y="306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00" y="0"/>
                    <a:pt x="55" y="0"/>
                    <a:pt x="28" y="13"/>
                  </a:cubicBezTo>
                  <a:cubicBezTo>
                    <a:pt x="0" y="26"/>
                    <a:pt x="1" y="48"/>
                    <a:pt x="29" y="61"/>
                  </a:cubicBezTo>
                  <a:cubicBezTo>
                    <a:pt x="641" y="354"/>
                    <a:pt x="641" y="354"/>
                    <a:pt x="641" y="354"/>
                  </a:cubicBezTo>
                  <a:cubicBezTo>
                    <a:pt x="669" y="367"/>
                    <a:pt x="715" y="367"/>
                    <a:pt x="742" y="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93"/>
            <p:cNvSpPr>
              <a:spLocks/>
            </p:cNvSpPr>
            <p:nvPr/>
          </p:nvSpPr>
          <p:spPr bwMode="auto">
            <a:xfrm>
              <a:off x="5386217" y="3657273"/>
              <a:ext cx="912835" cy="450061"/>
            </a:xfrm>
            <a:custGeom>
              <a:avLst/>
              <a:gdLst>
                <a:gd name="T0" fmla="*/ 441 w 448"/>
                <a:gd name="T1" fmla="*/ 221 h 221"/>
                <a:gd name="T2" fmla="*/ 438 w 448"/>
                <a:gd name="T3" fmla="*/ 220 h 221"/>
                <a:gd name="T4" fmla="*/ 4 w 448"/>
                <a:gd name="T5" fmla="*/ 13 h 221"/>
                <a:gd name="T6" fmla="*/ 1 w 448"/>
                <a:gd name="T7" fmla="*/ 5 h 221"/>
                <a:gd name="T8" fmla="*/ 9 w 448"/>
                <a:gd name="T9" fmla="*/ 2 h 221"/>
                <a:gd name="T10" fmla="*/ 444 w 448"/>
                <a:gd name="T11" fmla="*/ 209 h 221"/>
                <a:gd name="T12" fmla="*/ 446 w 448"/>
                <a:gd name="T13" fmla="*/ 217 h 221"/>
                <a:gd name="T14" fmla="*/ 441 w 448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221">
                  <a:moveTo>
                    <a:pt x="441" y="221"/>
                  </a:moveTo>
                  <a:cubicBezTo>
                    <a:pt x="440" y="221"/>
                    <a:pt x="439" y="221"/>
                    <a:pt x="438" y="22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444" y="209"/>
                    <a:pt x="444" y="209"/>
                    <a:pt x="444" y="209"/>
                  </a:cubicBezTo>
                  <a:cubicBezTo>
                    <a:pt x="447" y="211"/>
                    <a:pt x="448" y="214"/>
                    <a:pt x="446" y="217"/>
                  </a:cubicBezTo>
                  <a:cubicBezTo>
                    <a:pt x="445" y="220"/>
                    <a:pt x="443" y="221"/>
                    <a:pt x="441" y="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5548189" y="3903775"/>
            <a:ext cx="1566312" cy="748830"/>
            <a:chOff x="5251453" y="3605147"/>
            <a:chExt cx="1566312" cy="748830"/>
          </a:xfrm>
          <a:solidFill>
            <a:schemeClr val="tx1">
              <a:alpha val="10000"/>
            </a:schemeClr>
          </a:solidFill>
        </p:grpSpPr>
        <p:sp>
          <p:nvSpPr>
            <p:cNvPr id="366" name="Freeform 92"/>
            <p:cNvSpPr>
              <a:spLocks/>
            </p:cNvSpPr>
            <p:nvPr/>
          </p:nvSpPr>
          <p:spPr bwMode="auto">
            <a:xfrm>
              <a:off x="5251453" y="3605147"/>
              <a:ext cx="1566312" cy="748830"/>
            </a:xfrm>
            <a:custGeom>
              <a:avLst/>
              <a:gdLst>
                <a:gd name="T0" fmla="*/ 742 w 769"/>
                <a:gd name="T1" fmla="*/ 354 h 367"/>
                <a:gd name="T2" fmla="*/ 741 w 769"/>
                <a:gd name="T3" fmla="*/ 306 h 367"/>
                <a:gd name="T4" fmla="*/ 129 w 769"/>
                <a:gd name="T5" fmla="*/ 14 h 367"/>
                <a:gd name="T6" fmla="*/ 28 w 769"/>
                <a:gd name="T7" fmla="*/ 13 h 367"/>
                <a:gd name="T8" fmla="*/ 29 w 769"/>
                <a:gd name="T9" fmla="*/ 61 h 367"/>
                <a:gd name="T10" fmla="*/ 641 w 769"/>
                <a:gd name="T11" fmla="*/ 354 h 367"/>
                <a:gd name="T12" fmla="*/ 742 w 769"/>
                <a:gd name="T13" fmla="*/ 354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367">
                  <a:moveTo>
                    <a:pt x="742" y="354"/>
                  </a:moveTo>
                  <a:cubicBezTo>
                    <a:pt x="769" y="341"/>
                    <a:pt x="769" y="320"/>
                    <a:pt x="741" y="306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00" y="0"/>
                    <a:pt x="55" y="0"/>
                    <a:pt x="28" y="13"/>
                  </a:cubicBezTo>
                  <a:cubicBezTo>
                    <a:pt x="0" y="26"/>
                    <a:pt x="1" y="48"/>
                    <a:pt x="29" y="61"/>
                  </a:cubicBezTo>
                  <a:cubicBezTo>
                    <a:pt x="641" y="354"/>
                    <a:pt x="641" y="354"/>
                    <a:pt x="641" y="354"/>
                  </a:cubicBezTo>
                  <a:cubicBezTo>
                    <a:pt x="669" y="367"/>
                    <a:pt x="715" y="367"/>
                    <a:pt x="742" y="3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7" name="Freeform 93"/>
            <p:cNvSpPr>
              <a:spLocks/>
            </p:cNvSpPr>
            <p:nvPr/>
          </p:nvSpPr>
          <p:spPr bwMode="auto">
            <a:xfrm>
              <a:off x="5386217" y="3657273"/>
              <a:ext cx="912835" cy="450061"/>
            </a:xfrm>
            <a:custGeom>
              <a:avLst/>
              <a:gdLst>
                <a:gd name="T0" fmla="*/ 441 w 448"/>
                <a:gd name="T1" fmla="*/ 221 h 221"/>
                <a:gd name="T2" fmla="*/ 438 w 448"/>
                <a:gd name="T3" fmla="*/ 220 h 221"/>
                <a:gd name="T4" fmla="*/ 4 w 448"/>
                <a:gd name="T5" fmla="*/ 13 h 221"/>
                <a:gd name="T6" fmla="*/ 1 w 448"/>
                <a:gd name="T7" fmla="*/ 5 h 221"/>
                <a:gd name="T8" fmla="*/ 9 w 448"/>
                <a:gd name="T9" fmla="*/ 2 h 221"/>
                <a:gd name="T10" fmla="*/ 444 w 448"/>
                <a:gd name="T11" fmla="*/ 209 h 221"/>
                <a:gd name="T12" fmla="*/ 446 w 448"/>
                <a:gd name="T13" fmla="*/ 217 h 221"/>
                <a:gd name="T14" fmla="*/ 441 w 448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221">
                  <a:moveTo>
                    <a:pt x="441" y="221"/>
                  </a:moveTo>
                  <a:cubicBezTo>
                    <a:pt x="440" y="221"/>
                    <a:pt x="439" y="221"/>
                    <a:pt x="438" y="22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444" y="209"/>
                    <a:pt x="444" y="209"/>
                    <a:pt x="444" y="209"/>
                  </a:cubicBezTo>
                  <a:cubicBezTo>
                    <a:pt x="447" y="211"/>
                    <a:pt x="448" y="214"/>
                    <a:pt x="446" y="217"/>
                  </a:cubicBezTo>
                  <a:cubicBezTo>
                    <a:pt x="445" y="220"/>
                    <a:pt x="443" y="221"/>
                    <a:pt x="441" y="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69" name="TextBox 368"/>
          <p:cNvSpPr txBox="1"/>
          <p:nvPr/>
        </p:nvSpPr>
        <p:spPr>
          <a:xfrm>
            <a:off x="9111360" y="5152179"/>
            <a:ext cx="1876104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Cadastro, busca e edição</a:t>
            </a:r>
            <a:endParaRPr 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70" name="Straight Connector 369"/>
          <p:cNvCxnSpPr/>
          <p:nvPr/>
        </p:nvCxnSpPr>
        <p:spPr>
          <a:xfrm flipH="1" flipV="1">
            <a:off x="4133820" y="2854845"/>
            <a:ext cx="497966" cy="31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H="1">
            <a:off x="2320602" y="2854845"/>
            <a:ext cx="1813219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H="1">
            <a:off x="3036284" y="4533257"/>
            <a:ext cx="1149594" cy="60443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H="1">
            <a:off x="1420951" y="5137692"/>
            <a:ext cx="1615334" cy="0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V="1">
            <a:off x="8000622" y="2838161"/>
            <a:ext cx="497966" cy="3161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8498588" y="2838161"/>
            <a:ext cx="2137782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2272945" y="2408853"/>
            <a:ext cx="170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Colaboradores</a:t>
            </a:r>
            <a:endParaRPr lang="id-ID" sz="2000" dirty="0">
              <a:solidFill>
                <a:schemeClr val="accent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2272945" y="2906679"/>
            <a:ext cx="1876104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Cadastro, edição e busca</a:t>
            </a:r>
            <a:endParaRPr 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1354416" y="4702526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Insumos</a:t>
            </a:r>
            <a:endParaRPr lang="id-ID" sz="2000" dirty="0">
              <a:solidFill>
                <a:schemeClr val="accent1"/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9619745" y="240062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>
                <a:solidFill>
                  <a:schemeClr val="accent1"/>
                </a:solidFill>
              </a:rPr>
              <a:t>Animais</a:t>
            </a:r>
            <a:endParaRPr lang="id-ID" sz="2000" dirty="0">
              <a:solidFill>
                <a:schemeClr val="accent1"/>
              </a:solidFill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10245962" y="4695430"/>
            <a:ext cx="73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>
                <a:solidFill>
                  <a:schemeClr val="accent1"/>
                </a:solidFill>
              </a:rPr>
              <a:t>Dieta</a:t>
            </a:r>
            <a:endParaRPr lang="id-ID" sz="2000" dirty="0">
              <a:solidFill>
                <a:schemeClr val="accent1"/>
              </a:solidFill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1378726" y="5169578"/>
            <a:ext cx="1876104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Cadastro, edição, busca, baixa e compras</a:t>
            </a:r>
            <a:endParaRPr 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8890745" y="2868579"/>
            <a:ext cx="1876104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Cadastro, busca, edição e baixa</a:t>
            </a:r>
            <a:endParaRPr 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4" name="Straight Connector 383"/>
          <p:cNvCxnSpPr/>
          <p:nvPr/>
        </p:nvCxnSpPr>
        <p:spPr>
          <a:xfrm>
            <a:off x="8597868" y="4902581"/>
            <a:ext cx="522140" cy="2030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9120007" y="5105615"/>
            <a:ext cx="1867457" cy="0"/>
          </a:xfrm>
          <a:prstGeom prst="line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4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ver-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7933C"/>
      </a:accent1>
      <a:accent2>
        <a:srgbClr val="88A945"/>
      </a:accent2>
      <a:accent3>
        <a:srgbClr val="9BBB59"/>
      </a:accent3>
      <a:accent4>
        <a:srgbClr val="ACC777"/>
      </a:accent4>
      <a:accent5>
        <a:srgbClr val="C0D498"/>
      </a:accent5>
      <a:accent6>
        <a:srgbClr val="D0DFB3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8306</TotalTime>
  <Words>310</Words>
  <Application>Microsoft Office PowerPoint</Application>
  <PresentationFormat>Widescreen</PresentationFormat>
  <Paragraphs>63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Source Sans Pro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Tulio Lopes</cp:lastModifiedBy>
  <cp:revision>932</cp:revision>
  <dcterms:created xsi:type="dcterms:W3CDTF">2014-09-15T07:14:39Z</dcterms:created>
  <dcterms:modified xsi:type="dcterms:W3CDTF">2021-12-14T23:13:45Z</dcterms:modified>
</cp:coreProperties>
</file>