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217DD0-D5D0-4187-BDF3-E910A0BFB62E}" v="500" dt="2021-12-04T16:42:15.072"/>
    <p1510:client id="{9196FADD-3319-4B08-BC73-846AFB63D666}" v="30" dt="2021-12-04T21:26:24.769"/>
    <p1510:client id="{B78A8F84-2431-4390-9C5E-95DCAEBAC310}" v="52" dt="2021-12-04T18:42:33.391"/>
    <p1510:client id="{BD989BC0-DE76-4D41-9992-CEB12C8860F5}" v="241" dt="2021-12-04T21:19:57.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Andreia Gomes Pinto" userId="S::1281976@sga.pucminas.br::47fc925a-415b-4dfe-a79a-7a1617fbc036" providerId="AD" clId="Web-{BD989BC0-DE76-4D41-9992-CEB12C8860F5}"/>
    <pc:docChg chg="addSld delSld modSld sldOrd">
      <pc:chgData name="Jennifer Andreia Gomes Pinto" userId="S::1281976@sga.pucminas.br::47fc925a-415b-4dfe-a79a-7a1617fbc036" providerId="AD" clId="Web-{BD989BC0-DE76-4D41-9992-CEB12C8860F5}" dt="2021-12-04T21:19:57.803" v="221" actId="1076"/>
      <pc:docMkLst>
        <pc:docMk/>
      </pc:docMkLst>
      <pc:sldChg chg="modSp">
        <pc:chgData name="Jennifer Andreia Gomes Pinto" userId="S::1281976@sga.pucminas.br::47fc925a-415b-4dfe-a79a-7a1617fbc036" providerId="AD" clId="Web-{BD989BC0-DE76-4D41-9992-CEB12C8860F5}" dt="2021-12-04T18:49:23.948" v="1" actId="20577"/>
        <pc:sldMkLst>
          <pc:docMk/>
          <pc:sldMk cId="2210866551" sldId="256"/>
        </pc:sldMkLst>
        <pc:spChg chg="mod">
          <ac:chgData name="Jennifer Andreia Gomes Pinto" userId="S::1281976@sga.pucminas.br::47fc925a-415b-4dfe-a79a-7a1617fbc036" providerId="AD" clId="Web-{BD989BC0-DE76-4D41-9992-CEB12C8860F5}" dt="2021-12-04T18:49:23.948" v="1" actId="20577"/>
          <ac:spMkLst>
            <pc:docMk/>
            <pc:sldMk cId="2210866551" sldId="256"/>
            <ac:spMk id="2" creationId="{00000000-0000-0000-0000-000000000000}"/>
          </ac:spMkLst>
        </pc:spChg>
      </pc:sldChg>
      <pc:sldChg chg="addSp delSp modSp">
        <pc:chgData name="Jennifer Andreia Gomes Pinto" userId="S::1281976@sga.pucminas.br::47fc925a-415b-4dfe-a79a-7a1617fbc036" providerId="AD" clId="Web-{BD989BC0-DE76-4D41-9992-CEB12C8860F5}" dt="2021-12-04T21:00:12.296" v="57" actId="20577"/>
        <pc:sldMkLst>
          <pc:docMk/>
          <pc:sldMk cId="351803738" sldId="264"/>
        </pc:sldMkLst>
        <pc:spChg chg="mod">
          <ac:chgData name="Jennifer Andreia Gomes Pinto" userId="S::1281976@sga.pucminas.br::47fc925a-415b-4dfe-a79a-7a1617fbc036" providerId="AD" clId="Web-{BD989BC0-DE76-4D41-9992-CEB12C8860F5}" dt="2021-12-04T21:00:12.296" v="57" actId="20577"/>
          <ac:spMkLst>
            <pc:docMk/>
            <pc:sldMk cId="351803738" sldId="264"/>
            <ac:spMk id="2" creationId="{00000000-0000-0000-0000-000000000000}"/>
          </ac:spMkLst>
        </pc:spChg>
        <pc:picChg chg="add del mod">
          <ac:chgData name="Jennifer Andreia Gomes Pinto" userId="S::1281976@sga.pucminas.br::47fc925a-415b-4dfe-a79a-7a1617fbc036" providerId="AD" clId="Web-{BD989BC0-DE76-4D41-9992-CEB12C8860F5}" dt="2021-12-04T20:55:52.672" v="15"/>
          <ac:picMkLst>
            <pc:docMk/>
            <pc:sldMk cId="351803738" sldId="264"/>
            <ac:picMk id="4" creationId="{31CE3CAE-97BC-4277-8D09-E6A880115D00}"/>
          </ac:picMkLst>
        </pc:picChg>
        <pc:picChg chg="add del">
          <ac:chgData name="Jennifer Andreia Gomes Pinto" userId="S::1281976@sga.pucminas.br::47fc925a-415b-4dfe-a79a-7a1617fbc036" providerId="AD" clId="Web-{BD989BC0-DE76-4D41-9992-CEB12C8860F5}" dt="2021-12-04T20:49:41.213" v="9"/>
          <ac:picMkLst>
            <pc:docMk/>
            <pc:sldMk cId="351803738" sldId="264"/>
            <ac:picMk id="5" creationId="{944C1017-DE85-462C-8811-61234CCB97FF}"/>
          </ac:picMkLst>
        </pc:picChg>
        <pc:picChg chg="add mod">
          <ac:chgData name="Jennifer Andreia Gomes Pinto" userId="S::1281976@sga.pucminas.br::47fc925a-415b-4dfe-a79a-7a1617fbc036" providerId="AD" clId="Web-{BD989BC0-DE76-4D41-9992-CEB12C8860F5}" dt="2021-12-04T20:57:08.598" v="22" actId="14100"/>
          <ac:picMkLst>
            <pc:docMk/>
            <pc:sldMk cId="351803738" sldId="264"/>
            <ac:picMk id="6" creationId="{A60AAD5B-8D57-498B-8A6A-FC64CFEEDAF7}"/>
          </ac:picMkLst>
        </pc:picChg>
      </pc:sldChg>
      <pc:sldChg chg="add del replId">
        <pc:chgData name="Jennifer Andreia Gomes Pinto" userId="S::1281976@sga.pucminas.br::47fc925a-415b-4dfe-a79a-7a1617fbc036" providerId="AD" clId="Web-{BD989BC0-DE76-4D41-9992-CEB12C8860F5}" dt="2021-12-04T20:58:01.539" v="24"/>
        <pc:sldMkLst>
          <pc:docMk/>
          <pc:sldMk cId="1525511054" sldId="265"/>
        </pc:sldMkLst>
      </pc:sldChg>
      <pc:sldChg chg="addSp modSp add ord replId">
        <pc:chgData name="Jennifer Andreia Gomes Pinto" userId="S::1281976@sga.pucminas.br::47fc925a-415b-4dfe-a79a-7a1617fbc036" providerId="AD" clId="Web-{BD989BC0-DE76-4D41-9992-CEB12C8860F5}" dt="2021-12-04T21:08:19.622" v="119" actId="1076"/>
        <pc:sldMkLst>
          <pc:docMk/>
          <pc:sldMk cId="2005489747" sldId="265"/>
        </pc:sldMkLst>
        <pc:spChg chg="mod">
          <ac:chgData name="Jennifer Andreia Gomes Pinto" userId="S::1281976@sga.pucminas.br::47fc925a-415b-4dfe-a79a-7a1617fbc036" providerId="AD" clId="Web-{BD989BC0-DE76-4D41-9992-CEB12C8860F5}" dt="2021-12-04T21:02:35.180" v="80" actId="20577"/>
          <ac:spMkLst>
            <pc:docMk/>
            <pc:sldMk cId="2005489747" sldId="265"/>
            <ac:spMk id="2" creationId="{00000000-0000-0000-0000-000000000000}"/>
          </ac:spMkLst>
        </pc:spChg>
        <pc:spChg chg="mod">
          <ac:chgData name="Jennifer Andreia Gomes Pinto" userId="S::1281976@sga.pucminas.br::47fc925a-415b-4dfe-a79a-7a1617fbc036" providerId="AD" clId="Web-{BD989BC0-DE76-4D41-9992-CEB12C8860F5}" dt="2021-12-04T20:58:54.901" v="33" actId="20577"/>
          <ac:spMkLst>
            <pc:docMk/>
            <pc:sldMk cId="2005489747" sldId="265"/>
            <ac:spMk id="3" creationId="{00000000-0000-0000-0000-000000000000}"/>
          </ac:spMkLst>
        </pc:spChg>
        <pc:picChg chg="add mod">
          <ac:chgData name="Jennifer Andreia Gomes Pinto" userId="S::1281976@sga.pucminas.br::47fc925a-415b-4dfe-a79a-7a1617fbc036" providerId="AD" clId="Web-{BD989BC0-DE76-4D41-9992-CEB12C8860F5}" dt="2021-12-04T21:08:19.622" v="119" actId="1076"/>
          <ac:picMkLst>
            <pc:docMk/>
            <pc:sldMk cId="2005489747" sldId="265"/>
            <ac:picMk id="4" creationId="{EA613682-36BF-44C3-9FE1-6A0B3243B224}"/>
          </ac:picMkLst>
        </pc:picChg>
      </pc:sldChg>
      <pc:sldChg chg="addSp delSp modSp add ord replId">
        <pc:chgData name="Jennifer Andreia Gomes Pinto" userId="S::1281976@sga.pucminas.br::47fc925a-415b-4dfe-a79a-7a1617fbc036" providerId="AD" clId="Web-{BD989BC0-DE76-4D41-9992-CEB12C8860F5}" dt="2021-12-04T21:09:07.312" v="124" actId="1076"/>
        <pc:sldMkLst>
          <pc:docMk/>
          <pc:sldMk cId="3947823538" sldId="266"/>
        </pc:sldMkLst>
        <pc:spChg chg="mod">
          <ac:chgData name="Jennifer Andreia Gomes Pinto" userId="S::1281976@sga.pucminas.br::47fc925a-415b-4dfe-a79a-7a1617fbc036" providerId="AD" clId="Web-{BD989BC0-DE76-4D41-9992-CEB12C8860F5}" dt="2021-12-04T21:03:18.714" v="85" actId="20577"/>
          <ac:spMkLst>
            <pc:docMk/>
            <pc:sldMk cId="3947823538" sldId="266"/>
            <ac:spMk id="2" creationId="{00000000-0000-0000-0000-000000000000}"/>
          </ac:spMkLst>
        </pc:spChg>
        <pc:spChg chg="mod">
          <ac:chgData name="Jennifer Andreia Gomes Pinto" userId="S::1281976@sga.pucminas.br::47fc925a-415b-4dfe-a79a-7a1617fbc036" providerId="AD" clId="Web-{BD989BC0-DE76-4D41-9992-CEB12C8860F5}" dt="2021-12-04T21:06:59.258" v="106" actId="20577"/>
          <ac:spMkLst>
            <pc:docMk/>
            <pc:sldMk cId="3947823538" sldId="266"/>
            <ac:spMk id="3" creationId="{00000000-0000-0000-0000-000000000000}"/>
          </ac:spMkLst>
        </pc:spChg>
        <pc:picChg chg="add del mod">
          <ac:chgData name="Jennifer Andreia Gomes Pinto" userId="S::1281976@sga.pucminas.br::47fc925a-415b-4dfe-a79a-7a1617fbc036" providerId="AD" clId="Web-{BD989BC0-DE76-4D41-9992-CEB12C8860F5}" dt="2021-12-04T21:06:48.601" v="103"/>
          <ac:picMkLst>
            <pc:docMk/>
            <pc:sldMk cId="3947823538" sldId="266"/>
            <ac:picMk id="4" creationId="{6D1B38D3-7006-466E-B1E5-2D02C0F4932B}"/>
          </ac:picMkLst>
        </pc:picChg>
        <pc:picChg chg="add del mod">
          <ac:chgData name="Jennifer Andreia Gomes Pinto" userId="S::1281976@sga.pucminas.br::47fc925a-415b-4dfe-a79a-7a1617fbc036" providerId="AD" clId="Web-{BD989BC0-DE76-4D41-9992-CEB12C8860F5}" dt="2021-12-04T21:07:10.071" v="108"/>
          <ac:picMkLst>
            <pc:docMk/>
            <pc:sldMk cId="3947823538" sldId="266"/>
            <ac:picMk id="6" creationId="{9D279733-CEAE-4FBC-B4E6-9179EFD3689C}"/>
          </ac:picMkLst>
        </pc:picChg>
        <pc:picChg chg="add mod">
          <ac:chgData name="Jennifer Andreia Gomes Pinto" userId="S::1281976@sga.pucminas.br::47fc925a-415b-4dfe-a79a-7a1617fbc036" providerId="AD" clId="Web-{BD989BC0-DE76-4D41-9992-CEB12C8860F5}" dt="2021-12-04T21:09:07.312" v="124" actId="1076"/>
          <ac:picMkLst>
            <pc:docMk/>
            <pc:sldMk cId="3947823538" sldId="266"/>
            <ac:picMk id="7" creationId="{E520131D-4EB6-45DD-8FAD-E5BFE2B6C8AB}"/>
          </ac:picMkLst>
        </pc:picChg>
      </pc:sldChg>
      <pc:sldChg chg="addSp modSp add ord replId">
        <pc:chgData name="Jennifer Andreia Gomes Pinto" userId="S::1281976@sga.pucminas.br::47fc925a-415b-4dfe-a79a-7a1617fbc036" providerId="AD" clId="Web-{BD989BC0-DE76-4D41-9992-CEB12C8860F5}" dt="2021-12-04T21:11:33.352" v="156" actId="1076"/>
        <pc:sldMkLst>
          <pc:docMk/>
          <pc:sldMk cId="1285271863" sldId="267"/>
        </pc:sldMkLst>
        <pc:spChg chg="mod">
          <ac:chgData name="Jennifer Andreia Gomes Pinto" userId="S::1281976@sga.pucminas.br::47fc925a-415b-4dfe-a79a-7a1617fbc036" providerId="AD" clId="Web-{BD989BC0-DE76-4D41-9992-CEB12C8860F5}" dt="2021-12-04T21:10:18.754" v="141" actId="20577"/>
          <ac:spMkLst>
            <pc:docMk/>
            <pc:sldMk cId="1285271863" sldId="267"/>
            <ac:spMk id="2" creationId="{00000000-0000-0000-0000-000000000000}"/>
          </ac:spMkLst>
        </pc:spChg>
        <pc:spChg chg="mod">
          <ac:chgData name="Jennifer Andreia Gomes Pinto" userId="S::1281976@sga.pucminas.br::47fc925a-415b-4dfe-a79a-7a1617fbc036" providerId="AD" clId="Web-{BD989BC0-DE76-4D41-9992-CEB12C8860F5}" dt="2021-12-04T21:10:20.988" v="142" actId="20577"/>
          <ac:spMkLst>
            <pc:docMk/>
            <pc:sldMk cId="1285271863" sldId="267"/>
            <ac:spMk id="3" creationId="{00000000-0000-0000-0000-000000000000}"/>
          </ac:spMkLst>
        </pc:spChg>
        <pc:picChg chg="add mod">
          <ac:chgData name="Jennifer Andreia Gomes Pinto" userId="S::1281976@sga.pucminas.br::47fc925a-415b-4dfe-a79a-7a1617fbc036" providerId="AD" clId="Web-{BD989BC0-DE76-4D41-9992-CEB12C8860F5}" dt="2021-12-04T21:11:33.352" v="156" actId="1076"/>
          <ac:picMkLst>
            <pc:docMk/>
            <pc:sldMk cId="1285271863" sldId="267"/>
            <ac:picMk id="4" creationId="{8FB80A7C-5488-4F5E-B846-5549EE378F9E}"/>
          </ac:picMkLst>
        </pc:picChg>
      </pc:sldChg>
      <pc:sldChg chg="addSp modSp add ord replId">
        <pc:chgData name="Jennifer Andreia Gomes Pinto" userId="S::1281976@sga.pucminas.br::47fc925a-415b-4dfe-a79a-7a1617fbc036" providerId="AD" clId="Web-{BD989BC0-DE76-4D41-9992-CEB12C8860F5}" dt="2021-12-04T21:17:15.169" v="196" actId="1076"/>
        <pc:sldMkLst>
          <pc:docMk/>
          <pc:sldMk cId="3665048735" sldId="268"/>
        </pc:sldMkLst>
        <pc:spChg chg="mod">
          <ac:chgData name="Jennifer Andreia Gomes Pinto" userId="S::1281976@sga.pucminas.br::47fc925a-415b-4dfe-a79a-7a1617fbc036" providerId="AD" clId="Web-{BD989BC0-DE76-4D41-9992-CEB12C8860F5}" dt="2021-12-04T21:17:05.199" v="195" actId="1076"/>
          <ac:spMkLst>
            <pc:docMk/>
            <pc:sldMk cId="3665048735" sldId="268"/>
            <ac:spMk id="2" creationId="{00000000-0000-0000-0000-000000000000}"/>
          </ac:spMkLst>
        </pc:spChg>
        <pc:spChg chg="mod">
          <ac:chgData name="Jennifer Andreia Gomes Pinto" userId="S::1281976@sga.pucminas.br::47fc925a-415b-4dfe-a79a-7a1617fbc036" providerId="AD" clId="Web-{BD989BC0-DE76-4D41-9992-CEB12C8860F5}" dt="2021-12-04T21:14:57.458" v="166" actId="20577"/>
          <ac:spMkLst>
            <pc:docMk/>
            <pc:sldMk cId="3665048735" sldId="268"/>
            <ac:spMk id="3" creationId="{00000000-0000-0000-0000-000000000000}"/>
          </ac:spMkLst>
        </pc:spChg>
        <pc:picChg chg="add mod">
          <ac:chgData name="Jennifer Andreia Gomes Pinto" userId="S::1281976@sga.pucminas.br::47fc925a-415b-4dfe-a79a-7a1617fbc036" providerId="AD" clId="Web-{BD989BC0-DE76-4D41-9992-CEB12C8860F5}" dt="2021-12-04T21:15:39.866" v="177" actId="14100"/>
          <ac:picMkLst>
            <pc:docMk/>
            <pc:sldMk cId="3665048735" sldId="268"/>
            <ac:picMk id="4" creationId="{E067EF80-D5FF-4FE4-B82D-6701F39F0176}"/>
          </ac:picMkLst>
        </pc:picChg>
        <pc:picChg chg="mod">
          <ac:chgData name="Jennifer Andreia Gomes Pinto" userId="S::1281976@sga.pucminas.br::47fc925a-415b-4dfe-a79a-7a1617fbc036" providerId="AD" clId="Web-{BD989BC0-DE76-4D41-9992-CEB12C8860F5}" dt="2021-12-04T21:17:15.169" v="196" actId="1076"/>
          <ac:picMkLst>
            <pc:docMk/>
            <pc:sldMk cId="3665048735" sldId="268"/>
            <ac:picMk id="5" creationId="{944C1017-DE85-462C-8811-61234CCB97FF}"/>
          </ac:picMkLst>
        </pc:picChg>
      </pc:sldChg>
      <pc:sldChg chg="addSp modSp add ord replId">
        <pc:chgData name="Jennifer Andreia Gomes Pinto" userId="S::1281976@sga.pucminas.br::47fc925a-415b-4dfe-a79a-7a1617fbc036" providerId="AD" clId="Web-{BD989BC0-DE76-4D41-9992-CEB12C8860F5}" dt="2021-12-04T21:19:57.803" v="221" actId="1076"/>
        <pc:sldMkLst>
          <pc:docMk/>
          <pc:sldMk cId="347535133" sldId="269"/>
        </pc:sldMkLst>
        <pc:spChg chg="mod">
          <ac:chgData name="Jennifer Andreia Gomes Pinto" userId="S::1281976@sga.pucminas.br::47fc925a-415b-4dfe-a79a-7a1617fbc036" providerId="AD" clId="Web-{BD989BC0-DE76-4D41-9992-CEB12C8860F5}" dt="2021-12-04T21:19:50.053" v="220" actId="20577"/>
          <ac:spMkLst>
            <pc:docMk/>
            <pc:sldMk cId="347535133" sldId="269"/>
            <ac:spMk id="2" creationId="{00000000-0000-0000-0000-000000000000}"/>
          </ac:spMkLst>
        </pc:spChg>
        <pc:spChg chg="mod">
          <ac:chgData name="Jennifer Andreia Gomes Pinto" userId="S::1281976@sga.pucminas.br::47fc925a-415b-4dfe-a79a-7a1617fbc036" providerId="AD" clId="Web-{BD989BC0-DE76-4D41-9992-CEB12C8860F5}" dt="2021-12-04T21:18:30.501" v="202" actId="20577"/>
          <ac:spMkLst>
            <pc:docMk/>
            <pc:sldMk cId="347535133" sldId="269"/>
            <ac:spMk id="3" creationId="{00000000-0000-0000-0000-000000000000}"/>
          </ac:spMkLst>
        </pc:spChg>
        <pc:picChg chg="add mod">
          <ac:chgData name="Jennifer Andreia Gomes Pinto" userId="S::1281976@sga.pucminas.br::47fc925a-415b-4dfe-a79a-7a1617fbc036" providerId="AD" clId="Web-{BD989BC0-DE76-4D41-9992-CEB12C8860F5}" dt="2021-12-04T21:18:49.815" v="207" actId="14100"/>
          <ac:picMkLst>
            <pc:docMk/>
            <pc:sldMk cId="347535133" sldId="269"/>
            <ac:picMk id="4" creationId="{64EE98E0-EF54-4DA8-A2EB-1A2DC1AEEE4D}"/>
          </ac:picMkLst>
        </pc:picChg>
        <pc:picChg chg="mod">
          <ac:chgData name="Jennifer Andreia Gomes Pinto" userId="S::1281976@sga.pucminas.br::47fc925a-415b-4dfe-a79a-7a1617fbc036" providerId="AD" clId="Web-{BD989BC0-DE76-4D41-9992-CEB12C8860F5}" dt="2021-12-04T21:19:57.803" v="221" actId="1076"/>
          <ac:picMkLst>
            <pc:docMk/>
            <pc:sldMk cId="347535133" sldId="269"/>
            <ac:picMk id="5" creationId="{944C1017-DE85-462C-8811-61234CCB97FF}"/>
          </ac:picMkLst>
        </pc:picChg>
      </pc:sldChg>
    </pc:docChg>
  </pc:docChgLst>
  <pc:docChgLst>
    <pc:chgData name="Jennifer Andreia Gomes Pinto" userId="S::1281976@sga.pucminas.br::47fc925a-415b-4dfe-a79a-7a1617fbc036" providerId="AD" clId="Web-{B78A8F84-2431-4390-9C5E-95DCAEBAC310}"/>
    <pc:docChg chg="addSld delSld modSld sldOrd">
      <pc:chgData name="Jennifer Andreia Gomes Pinto" userId="S::1281976@sga.pucminas.br::47fc925a-415b-4dfe-a79a-7a1617fbc036" providerId="AD" clId="Web-{B78A8F84-2431-4390-9C5E-95DCAEBAC310}" dt="2021-12-04T18:42:33.391" v="55" actId="20577"/>
      <pc:docMkLst>
        <pc:docMk/>
      </pc:docMkLst>
      <pc:sldChg chg="modSp add ord replId">
        <pc:chgData name="Jennifer Andreia Gomes Pinto" userId="S::1281976@sga.pucminas.br::47fc925a-415b-4dfe-a79a-7a1617fbc036" providerId="AD" clId="Web-{B78A8F84-2431-4390-9C5E-95DCAEBAC310}" dt="2021-12-04T18:42:33.391" v="55" actId="20577"/>
        <pc:sldMkLst>
          <pc:docMk/>
          <pc:sldMk cId="351803738" sldId="264"/>
        </pc:sldMkLst>
        <pc:spChg chg="mod">
          <ac:chgData name="Jennifer Andreia Gomes Pinto" userId="S::1281976@sga.pucminas.br::47fc925a-415b-4dfe-a79a-7a1617fbc036" providerId="AD" clId="Web-{B78A8F84-2431-4390-9C5E-95DCAEBAC310}" dt="2021-12-04T18:42:23.547" v="53" actId="20577"/>
          <ac:spMkLst>
            <pc:docMk/>
            <pc:sldMk cId="351803738" sldId="264"/>
            <ac:spMk id="2" creationId="{00000000-0000-0000-0000-000000000000}"/>
          </ac:spMkLst>
        </pc:spChg>
        <pc:spChg chg="mod">
          <ac:chgData name="Jennifer Andreia Gomes Pinto" userId="S::1281976@sga.pucminas.br::47fc925a-415b-4dfe-a79a-7a1617fbc036" providerId="AD" clId="Web-{B78A8F84-2431-4390-9C5E-95DCAEBAC310}" dt="2021-12-04T18:42:33.391" v="55" actId="20577"/>
          <ac:spMkLst>
            <pc:docMk/>
            <pc:sldMk cId="351803738" sldId="264"/>
            <ac:spMk id="3" creationId="{00000000-0000-0000-0000-000000000000}"/>
          </ac:spMkLst>
        </pc:spChg>
      </pc:sldChg>
      <pc:sldChg chg="del ord">
        <pc:chgData name="Jennifer Andreia Gomes Pinto" userId="S::1281976@sga.pucminas.br::47fc925a-415b-4dfe-a79a-7a1617fbc036" providerId="AD" clId="Web-{B78A8F84-2431-4390-9C5E-95DCAEBAC310}" dt="2021-12-04T18:27:42.590" v="2"/>
        <pc:sldMkLst>
          <pc:docMk/>
          <pc:sldMk cId="3535667569" sldId="264"/>
        </pc:sldMkLst>
      </pc:sldChg>
    </pc:docChg>
  </pc:docChgLst>
  <pc:docChgLst>
    <pc:chgData name="Jennifer Andreia Gomes Pinto" userId="S::1281976@sga.pucminas.br::47fc925a-415b-4dfe-a79a-7a1617fbc036" providerId="AD" clId="Web-{9196FADD-3319-4B08-BC73-846AFB63D666}"/>
    <pc:docChg chg="addSld modSld sldOrd">
      <pc:chgData name="Jennifer Andreia Gomes Pinto" userId="S::1281976@sga.pucminas.br::47fc925a-415b-4dfe-a79a-7a1617fbc036" providerId="AD" clId="Web-{9196FADD-3319-4B08-BC73-846AFB63D666}" dt="2021-12-04T21:26:24.769" v="34" actId="20577"/>
      <pc:docMkLst>
        <pc:docMk/>
      </pc:docMkLst>
      <pc:sldChg chg="modSp">
        <pc:chgData name="Jennifer Andreia Gomes Pinto" userId="S::1281976@sga.pucminas.br::47fc925a-415b-4dfe-a79a-7a1617fbc036" providerId="AD" clId="Web-{9196FADD-3319-4B08-BC73-846AFB63D666}" dt="2021-12-04T21:24:14.219" v="1" actId="20577"/>
        <pc:sldMkLst>
          <pc:docMk/>
          <pc:sldMk cId="2210866551" sldId="256"/>
        </pc:sldMkLst>
        <pc:spChg chg="mod">
          <ac:chgData name="Jennifer Andreia Gomes Pinto" userId="S::1281976@sga.pucminas.br::47fc925a-415b-4dfe-a79a-7a1617fbc036" providerId="AD" clId="Web-{9196FADD-3319-4B08-BC73-846AFB63D666}" dt="2021-12-04T21:24:14.219" v="1" actId="20577"/>
          <ac:spMkLst>
            <pc:docMk/>
            <pc:sldMk cId="2210866551" sldId="256"/>
            <ac:spMk id="2" creationId="{00000000-0000-0000-0000-000000000000}"/>
          </ac:spMkLst>
        </pc:spChg>
      </pc:sldChg>
      <pc:sldChg chg="modSp add ord replId">
        <pc:chgData name="Jennifer Andreia Gomes Pinto" userId="S::1281976@sga.pucminas.br::47fc925a-415b-4dfe-a79a-7a1617fbc036" providerId="AD" clId="Web-{9196FADD-3319-4B08-BC73-846AFB63D666}" dt="2021-12-04T21:26:24.769" v="34" actId="20577"/>
        <pc:sldMkLst>
          <pc:docMk/>
          <pc:sldMk cId="1899119073" sldId="270"/>
        </pc:sldMkLst>
        <pc:spChg chg="mod">
          <ac:chgData name="Jennifer Andreia Gomes Pinto" userId="S::1281976@sga.pucminas.br::47fc925a-415b-4dfe-a79a-7a1617fbc036" providerId="AD" clId="Web-{9196FADD-3319-4B08-BC73-846AFB63D666}" dt="2021-12-04T21:26:24.769" v="34" actId="20577"/>
          <ac:spMkLst>
            <pc:docMk/>
            <pc:sldMk cId="1899119073" sldId="270"/>
            <ac:spMk id="2" creationId="{00000000-0000-0000-0000-000000000000}"/>
          </ac:spMkLst>
        </pc:spChg>
        <pc:spChg chg="mod">
          <ac:chgData name="Jennifer Andreia Gomes Pinto" userId="S::1281976@sga.pucminas.br::47fc925a-415b-4dfe-a79a-7a1617fbc036" providerId="AD" clId="Web-{9196FADD-3319-4B08-BC73-846AFB63D666}" dt="2021-12-04T21:26:04.065" v="22" actId="20577"/>
          <ac:spMkLst>
            <pc:docMk/>
            <pc:sldMk cId="1899119073" sldId="270"/>
            <ac:spMk id="3" creationId="{00000000-0000-0000-0000-000000000000}"/>
          </ac:spMkLst>
        </pc:spChg>
      </pc:sldChg>
    </pc:docChg>
  </pc:docChgLst>
  <pc:docChgLst>
    <pc:chgData name="Jennifer Andreia Gomes Pinto" userId="S::1281976@sga.pucminas.br::47fc925a-415b-4dfe-a79a-7a1617fbc036" providerId="AD" clId="Web-{7D217DD0-D5D0-4187-BDF3-E910A0BFB62E}"/>
    <pc:docChg chg="addSld delSld modSld sldOrd addMainMaster delMainMaster modMainMaster">
      <pc:chgData name="Jennifer Andreia Gomes Pinto" userId="S::1281976@sga.pucminas.br::47fc925a-415b-4dfe-a79a-7a1617fbc036" providerId="AD" clId="Web-{7D217DD0-D5D0-4187-BDF3-E910A0BFB62E}" dt="2021-12-04T16:42:15.072" v="489"/>
      <pc:docMkLst>
        <pc:docMk/>
      </pc:docMkLst>
      <pc:sldChg chg="addSp delSp modSp mod setBg modClrScheme setClrOvrMap delDesignElem modShow chgLayout">
        <pc:chgData name="Jennifer Andreia Gomes Pinto" userId="S::1281976@sga.pucminas.br::47fc925a-415b-4dfe-a79a-7a1617fbc036" providerId="AD" clId="Web-{7D217DD0-D5D0-4187-BDF3-E910A0BFB62E}" dt="2021-12-04T15:37:53.471" v="275" actId="20577"/>
        <pc:sldMkLst>
          <pc:docMk/>
          <pc:sldMk cId="2210866551" sldId="256"/>
        </pc:sldMkLst>
        <pc:spChg chg="mod ord">
          <ac:chgData name="Jennifer Andreia Gomes Pinto" userId="S::1281976@sga.pucminas.br::47fc925a-415b-4dfe-a79a-7a1617fbc036" providerId="AD" clId="Web-{7D217DD0-D5D0-4187-BDF3-E910A0BFB62E}" dt="2021-12-04T15:05:23.215" v="142"/>
          <ac:spMkLst>
            <pc:docMk/>
            <pc:sldMk cId="2210866551" sldId="256"/>
            <ac:spMk id="2" creationId="{00000000-0000-0000-0000-000000000000}"/>
          </ac:spMkLst>
        </pc:spChg>
        <pc:spChg chg="mod ord">
          <ac:chgData name="Jennifer Andreia Gomes Pinto" userId="S::1281976@sga.pucminas.br::47fc925a-415b-4dfe-a79a-7a1617fbc036" providerId="AD" clId="Web-{7D217DD0-D5D0-4187-BDF3-E910A0BFB62E}" dt="2021-12-04T15:37:53.471" v="275" actId="20577"/>
          <ac:spMkLst>
            <pc:docMk/>
            <pc:sldMk cId="2210866551" sldId="256"/>
            <ac:spMk id="3" creationId="{00000000-0000-0000-0000-000000000000}"/>
          </ac:spMkLst>
        </pc:spChg>
        <pc:spChg chg="add del">
          <ac:chgData name="Jennifer Andreia Gomes Pinto" userId="S::1281976@sga.pucminas.br::47fc925a-415b-4dfe-a79a-7a1617fbc036" providerId="AD" clId="Web-{7D217DD0-D5D0-4187-BDF3-E910A0BFB62E}" dt="2021-12-04T14:43:36.029" v="2"/>
          <ac:spMkLst>
            <pc:docMk/>
            <pc:sldMk cId="2210866551" sldId="256"/>
            <ac:spMk id="9" creationId="{B874FC77-B1AD-4469-830E-1F1D54FBB452}"/>
          </ac:spMkLst>
        </pc:spChg>
        <pc:spChg chg="add del">
          <ac:chgData name="Jennifer Andreia Gomes Pinto" userId="S::1281976@sga.pucminas.br::47fc925a-415b-4dfe-a79a-7a1617fbc036" providerId="AD" clId="Web-{7D217DD0-D5D0-4187-BDF3-E910A0BFB62E}" dt="2021-12-04T15:05:23.215" v="142"/>
          <ac:spMkLst>
            <pc:docMk/>
            <pc:sldMk cId="2210866551" sldId="256"/>
            <ac:spMk id="10" creationId="{EBDD1931-9E86-4402-9A68-33A2D9EFB198}"/>
          </ac:spMkLst>
        </pc:spChg>
        <pc:spChg chg="add del">
          <ac:chgData name="Jennifer Andreia Gomes Pinto" userId="S::1281976@sga.pucminas.br::47fc925a-415b-4dfe-a79a-7a1617fbc036" providerId="AD" clId="Web-{7D217DD0-D5D0-4187-BDF3-E910A0BFB62E}" dt="2021-12-04T14:43:36.029" v="2"/>
          <ac:spMkLst>
            <pc:docMk/>
            <pc:sldMk cId="2210866551" sldId="256"/>
            <ac:spMk id="11" creationId="{32FB28BD-AB2E-4070-AB07-DBD6A265D864}"/>
          </ac:spMkLst>
        </pc:spChg>
        <pc:spChg chg="add del">
          <ac:chgData name="Jennifer Andreia Gomes Pinto" userId="S::1281976@sga.pucminas.br::47fc925a-415b-4dfe-a79a-7a1617fbc036" providerId="AD" clId="Web-{7D217DD0-D5D0-4187-BDF3-E910A0BFB62E}" dt="2021-12-04T15:05:23.215" v="142"/>
          <ac:spMkLst>
            <pc:docMk/>
            <pc:sldMk cId="2210866551" sldId="256"/>
            <ac:spMk id="12" creationId="{1A9F7B4E-B03D-4F64-BE33-00D074458D45}"/>
          </ac:spMkLst>
        </pc:spChg>
        <pc:spChg chg="add del">
          <ac:chgData name="Jennifer Andreia Gomes Pinto" userId="S::1281976@sga.pucminas.br::47fc925a-415b-4dfe-a79a-7a1617fbc036" providerId="AD" clId="Web-{7D217DD0-D5D0-4187-BDF3-E910A0BFB62E}" dt="2021-12-04T14:43:36.029" v="2"/>
          <ac:spMkLst>
            <pc:docMk/>
            <pc:sldMk cId="2210866551" sldId="256"/>
            <ac:spMk id="13" creationId="{A6834A66-723F-4B47-BF01-F6D4B2A1B19E}"/>
          </ac:spMkLst>
        </pc:spChg>
        <pc:spChg chg="add del">
          <ac:chgData name="Jennifer Andreia Gomes Pinto" userId="S::1281976@sga.pucminas.br::47fc925a-415b-4dfe-a79a-7a1617fbc036" providerId="AD" clId="Web-{7D217DD0-D5D0-4187-BDF3-E910A0BFB62E}" dt="2021-12-04T15:05:23.215" v="142"/>
          <ac:spMkLst>
            <pc:docMk/>
            <pc:sldMk cId="2210866551" sldId="256"/>
            <ac:spMk id="14" creationId="{1CA8A97F-67F0-4D5F-A850-0C30727D1CE3}"/>
          </ac:spMkLst>
        </pc:spChg>
        <pc:picChg chg="add del">
          <ac:chgData name="Jennifer Andreia Gomes Pinto" userId="S::1281976@sga.pucminas.br::47fc925a-415b-4dfe-a79a-7a1617fbc036" providerId="AD" clId="Web-{7D217DD0-D5D0-4187-BDF3-E910A0BFB62E}" dt="2021-12-04T14:43:36.029" v="2"/>
          <ac:picMkLst>
            <pc:docMk/>
            <pc:sldMk cId="2210866551" sldId="256"/>
            <ac:picMk id="4" creationId="{2C674169-E4D1-4AAD-8427-995C767581F3}"/>
          </ac:picMkLst>
        </pc:picChg>
        <pc:picChg chg="add mod">
          <ac:chgData name="Jennifer Andreia Gomes Pinto" userId="S::1281976@sga.pucminas.br::47fc925a-415b-4dfe-a79a-7a1617fbc036" providerId="AD" clId="Web-{7D217DD0-D5D0-4187-BDF3-E910A0BFB62E}" dt="2021-12-04T15:01:45.358" v="136"/>
          <ac:picMkLst>
            <pc:docMk/>
            <pc:sldMk cId="2210866551" sldId="256"/>
            <ac:picMk id="5" creationId="{944C1017-DE85-462C-8811-61234CCB97FF}"/>
          </ac:picMkLst>
        </pc:picChg>
      </pc:sldChg>
      <pc:sldChg chg="addSp delSp modSp add mod ord replId modShow">
        <pc:chgData name="Jennifer Andreia Gomes Pinto" userId="S::1281976@sga.pucminas.br::47fc925a-415b-4dfe-a79a-7a1617fbc036" providerId="AD" clId="Web-{7D217DD0-D5D0-4187-BDF3-E910A0BFB62E}" dt="2021-12-04T16:42:15.072" v="489"/>
        <pc:sldMkLst>
          <pc:docMk/>
          <pc:sldMk cId="790955526" sldId="257"/>
        </pc:sldMkLst>
        <pc:spChg chg="mod">
          <ac:chgData name="Jennifer Andreia Gomes Pinto" userId="S::1281976@sga.pucminas.br::47fc925a-415b-4dfe-a79a-7a1617fbc036" providerId="AD" clId="Web-{7D217DD0-D5D0-4187-BDF3-E910A0BFB62E}" dt="2021-12-04T15:17:58.712" v="172" actId="20577"/>
          <ac:spMkLst>
            <pc:docMk/>
            <pc:sldMk cId="790955526" sldId="257"/>
            <ac:spMk id="2" creationId="{00000000-0000-0000-0000-000000000000}"/>
          </ac:spMkLst>
        </pc:spChg>
        <pc:spChg chg="mod">
          <ac:chgData name="Jennifer Andreia Gomes Pinto" userId="S::1281976@sga.pucminas.br::47fc925a-415b-4dfe-a79a-7a1617fbc036" providerId="AD" clId="Web-{7D217DD0-D5D0-4187-BDF3-E910A0BFB62E}" dt="2021-12-04T15:15:03.811" v="168" actId="14100"/>
          <ac:spMkLst>
            <pc:docMk/>
            <pc:sldMk cId="790955526" sldId="257"/>
            <ac:spMk id="3" creationId="{00000000-0000-0000-0000-000000000000}"/>
          </ac:spMkLst>
        </pc:spChg>
        <pc:spChg chg="add del mod">
          <ac:chgData name="Jennifer Andreia Gomes Pinto" userId="S::1281976@sga.pucminas.br::47fc925a-415b-4dfe-a79a-7a1617fbc036" providerId="AD" clId="Web-{7D217DD0-D5D0-4187-BDF3-E910A0BFB62E}" dt="2021-12-04T15:18:25.651" v="178"/>
          <ac:spMkLst>
            <pc:docMk/>
            <pc:sldMk cId="790955526" sldId="257"/>
            <ac:spMk id="4" creationId="{AF2F1E00-C33A-41BA-9301-7DBD3A649912}"/>
          </ac:spMkLst>
        </pc:spChg>
        <pc:spChg chg="add del mod">
          <ac:chgData name="Jennifer Andreia Gomes Pinto" userId="S::1281976@sga.pucminas.br::47fc925a-415b-4dfe-a79a-7a1617fbc036" providerId="AD" clId="Web-{7D217DD0-D5D0-4187-BDF3-E910A0BFB62E}" dt="2021-12-04T15:21:56.836" v="215"/>
          <ac:spMkLst>
            <pc:docMk/>
            <pc:sldMk cId="790955526" sldId="257"/>
            <ac:spMk id="6" creationId="{033D4979-0479-46CA-982B-A71B9418B787}"/>
          </ac:spMkLst>
        </pc:spChg>
        <pc:spChg chg="add del">
          <ac:chgData name="Jennifer Andreia Gomes Pinto" userId="S::1281976@sga.pucminas.br::47fc925a-415b-4dfe-a79a-7a1617fbc036" providerId="AD" clId="Web-{7D217DD0-D5D0-4187-BDF3-E910A0BFB62E}" dt="2021-12-04T15:21:03.661" v="204"/>
          <ac:spMkLst>
            <pc:docMk/>
            <pc:sldMk cId="790955526" sldId="257"/>
            <ac:spMk id="7" creationId="{243C43C4-262D-48C3-9035-E6F4C45E2160}"/>
          </ac:spMkLst>
        </pc:spChg>
        <pc:spChg chg="add mod">
          <ac:chgData name="Jennifer Andreia Gomes Pinto" userId="S::1281976@sga.pucminas.br::47fc925a-415b-4dfe-a79a-7a1617fbc036" providerId="AD" clId="Web-{7D217DD0-D5D0-4187-BDF3-E910A0BFB62E}" dt="2021-12-04T15:38:10.768" v="284" actId="20577"/>
          <ac:spMkLst>
            <pc:docMk/>
            <pc:sldMk cId="790955526" sldId="257"/>
            <ac:spMk id="8" creationId="{7D42A026-78AF-440F-A15D-AC56589B2778}"/>
          </ac:spMkLst>
        </pc:spChg>
        <pc:picChg chg="add del mod">
          <ac:chgData name="Jennifer Andreia Gomes Pinto" userId="S::1281976@sga.pucminas.br::47fc925a-415b-4dfe-a79a-7a1617fbc036" providerId="AD" clId="Web-{7D217DD0-D5D0-4187-BDF3-E910A0BFB62E}" dt="2021-12-04T15:20:25.315" v="201" actId="14100"/>
          <ac:picMkLst>
            <pc:docMk/>
            <pc:sldMk cId="790955526" sldId="257"/>
            <ac:picMk id="5" creationId="{944C1017-DE85-462C-8811-61234CCB97FF}"/>
          </ac:picMkLst>
        </pc:picChg>
      </pc:sldChg>
      <pc:sldChg chg="new del">
        <pc:chgData name="Jennifer Andreia Gomes Pinto" userId="S::1281976@sga.pucminas.br::47fc925a-415b-4dfe-a79a-7a1617fbc036" providerId="AD" clId="Web-{7D217DD0-D5D0-4187-BDF3-E910A0BFB62E}" dt="2021-12-04T15:08:06.756" v="148"/>
        <pc:sldMkLst>
          <pc:docMk/>
          <pc:sldMk cId="1787572752" sldId="257"/>
        </pc:sldMkLst>
      </pc:sldChg>
      <pc:sldChg chg="modSp new del mod setBg modClrScheme chgLayout">
        <pc:chgData name="Jennifer Andreia Gomes Pinto" userId="S::1281976@sga.pucminas.br::47fc925a-415b-4dfe-a79a-7a1617fbc036" providerId="AD" clId="Web-{7D217DD0-D5D0-4187-BDF3-E910A0BFB62E}" dt="2021-12-04T15:07:01.002" v="146"/>
        <pc:sldMkLst>
          <pc:docMk/>
          <pc:sldMk cId="2060559797" sldId="257"/>
        </pc:sldMkLst>
        <pc:spChg chg="mod ord">
          <ac:chgData name="Jennifer Andreia Gomes Pinto" userId="S::1281976@sga.pucminas.br::47fc925a-415b-4dfe-a79a-7a1617fbc036" providerId="AD" clId="Web-{7D217DD0-D5D0-4187-BDF3-E910A0BFB62E}" dt="2021-12-04T15:06:45.595" v="145" actId="1076"/>
          <ac:spMkLst>
            <pc:docMk/>
            <pc:sldMk cId="2060559797" sldId="257"/>
            <ac:spMk id="2" creationId="{BEC14132-5712-497C-A867-5E38EAA2B5AE}"/>
          </ac:spMkLst>
        </pc:spChg>
        <pc:spChg chg="mod ord">
          <ac:chgData name="Jennifer Andreia Gomes Pinto" userId="S::1281976@sga.pucminas.br::47fc925a-415b-4dfe-a79a-7a1617fbc036" providerId="AD" clId="Web-{7D217DD0-D5D0-4187-BDF3-E910A0BFB62E}" dt="2021-12-04T15:05:23.215" v="142"/>
          <ac:spMkLst>
            <pc:docMk/>
            <pc:sldMk cId="2060559797" sldId="257"/>
            <ac:spMk id="3" creationId="{79AB8151-9D78-42A5-870E-3FDD8410BD83}"/>
          </ac:spMkLst>
        </pc:spChg>
      </pc:sldChg>
      <pc:sldChg chg="addSp delSp modSp add mod ord replId setBg">
        <pc:chgData name="Jennifer Andreia Gomes Pinto" userId="S::1281976@sga.pucminas.br::47fc925a-415b-4dfe-a79a-7a1617fbc036" providerId="AD" clId="Web-{7D217DD0-D5D0-4187-BDF3-E910A0BFB62E}" dt="2021-12-04T16:07:36.763" v="405"/>
        <pc:sldMkLst>
          <pc:docMk/>
          <pc:sldMk cId="1546282083" sldId="258"/>
        </pc:sldMkLst>
        <pc:spChg chg="mod">
          <ac:chgData name="Jennifer Andreia Gomes Pinto" userId="S::1281976@sga.pucminas.br::47fc925a-415b-4dfe-a79a-7a1617fbc036" providerId="AD" clId="Web-{7D217DD0-D5D0-4187-BDF3-E910A0BFB62E}" dt="2021-12-04T16:07:36.763" v="405"/>
          <ac:spMkLst>
            <pc:docMk/>
            <pc:sldMk cId="1546282083" sldId="258"/>
            <ac:spMk id="2" creationId="{00000000-0000-0000-0000-000000000000}"/>
          </ac:spMkLst>
        </pc:spChg>
        <pc:spChg chg="mod">
          <ac:chgData name="Jennifer Andreia Gomes Pinto" userId="S::1281976@sga.pucminas.br::47fc925a-415b-4dfe-a79a-7a1617fbc036" providerId="AD" clId="Web-{7D217DD0-D5D0-4187-BDF3-E910A0BFB62E}" dt="2021-12-04T16:07:36.763" v="405"/>
          <ac:spMkLst>
            <pc:docMk/>
            <pc:sldMk cId="1546282083" sldId="258"/>
            <ac:spMk id="3" creationId="{00000000-0000-0000-0000-000000000000}"/>
          </ac:spMkLst>
        </pc:spChg>
        <pc:spChg chg="add del mod">
          <ac:chgData name="Jennifer Andreia Gomes Pinto" userId="S::1281976@sga.pucminas.br::47fc925a-415b-4dfe-a79a-7a1617fbc036" providerId="AD" clId="Web-{7D217DD0-D5D0-4187-BDF3-E910A0BFB62E}" dt="2021-12-04T15:41:39.843" v="302"/>
          <ac:spMkLst>
            <pc:docMk/>
            <pc:sldMk cId="1546282083" sldId="258"/>
            <ac:spMk id="4" creationId="{45E95B92-0E77-45C8-82F2-CF575DCE5593}"/>
          </ac:spMkLst>
        </pc:spChg>
        <pc:spChg chg="add del">
          <ac:chgData name="Jennifer Andreia Gomes Pinto" userId="S::1281976@sga.pucminas.br::47fc925a-415b-4dfe-a79a-7a1617fbc036" providerId="AD" clId="Web-{7D217DD0-D5D0-4187-BDF3-E910A0BFB62E}" dt="2021-12-04T16:07:36.763" v="405"/>
          <ac:spMkLst>
            <pc:docMk/>
            <pc:sldMk cId="1546282083" sldId="258"/>
            <ac:spMk id="10" creationId="{EBDD1931-9E86-4402-9A68-33A2D9EFB198}"/>
          </ac:spMkLst>
        </pc:spChg>
        <pc:spChg chg="add del">
          <ac:chgData name="Jennifer Andreia Gomes Pinto" userId="S::1281976@sga.pucminas.br::47fc925a-415b-4dfe-a79a-7a1617fbc036" providerId="AD" clId="Web-{7D217DD0-D5D0-4187-BDF3-E910A0BFB62E}" dt="2021-12-04T16:07:36.763" v="405"/>
          <ac:spMkLst>
            <pc:docMk/>
            <pc:sldMk cId="1546282083" sldId="258"/>
            <ac:spMk id="12" creationId="{1A9F7B4E-B03D-4F64-BE33-00D074458D45}"/>
          </ac:spMkLst>
        </pc:spChg>
        <pc:spChg chg="add del">
          <ac:chgData name="Jennifer Andreia Gomes Pinto" userId="S::1281976@sga.pucminas.br::47fc925a-415b-4dfe-a79a-7a1617fbc036" providerId="AD" clId="Web-{7D217DD0-D5D0-4187-BDF3-E910A0BFB62E}" dt="2021-12-04T16:07:36.763" v="405"/>
          <ac:spMkLst>
            <pc:docMk/>
            <pc:sldMk cId="1546282083" sldId="258"/>
            <ac:spMk id="14" creationId="{1CA8A97F-67F0-4D5F-A850-0C30727D1CE3}"/>
          </ac:spMkLst>
        </pc:spChg>
        <pc:spChg chg="add del">
          <ac:chgData name="Jennifer Andreia Gomes Pinto" userId="S::1281976@sga.pucminas.br::47fc925a-415b-4dfe-a79a-7a1617fbc036" providerId="AD" clId="Web-{7D217DD0-D5D0-4187-BDF3-E910A0BFB62E}" dt="2021-12-04T16:07:36.763" v="405"/>
          <ac:spMkLst>
            <pc:docMk/>
            <pc:sldMk cId="1546282083" sldId="258"/>
            <ac:spMk id="19" creationId="{EBDD1931-9E86-4402-9A68-33A2D9EFB198}"/>
          </ac:spMkLst>
        </pc:spChg>
        <pc:spChg chg="add del">
          <ac:chgData name="Jennifer Andreia Gomes Pinto" userId="S::1281976@sga.pucminas.br::47fc925a-415b-4dfe-a79a-7a1617fbc036" providerId="AD" clId="Web-{7D217DD0-D5D0-4187-BDF3-E910A0BFB62E}" dt="2021-12-04T16:07:36.763" v="405"/>
          <ac:spMkLst>
            <pc:docMk/>
            <pc:sldMk cId="1546282083" sldId="258"/>
            <ac:spMk id="21" creationId="{A9D2268A-D939-4E78-91B6-6C7E46406788}"/>
          </ac:spMkLst>
        </pc:spChg>
        <pc:spChg chg="add del">
          <ac:chgData name="Jennifer Andreia Gomes Pinto" userId="S::1281976@sga.pucminas.br::47fc925a-415b-4dfe-a79a-7a1617fbc036" providerId="AD" clId="Web-{7D217DD0-D5D0-4187-BDF3-E910A0BFB62E}" dt="2021-12-04T16:07:36.763" v="405"/>
          <ac:spMkLst>
            <pc:docMk/>
            <pc:sldMk cId="1546282083" sldId="258"/>
            <ac:spMk id="23" creationId="{E0C43A58-225D-452D-8185-0D89D1EED861}"/>
          </ac:spMkLst>
        </pc:spChg>
        <pc:picChg chg="mod">
          <ac:chgData name="Jennifer Andreia Gomes Pinto" userId="S::1281976@sga.pucminas.br::47fc925a-415b-4dfe-a79a-7a1617fbc036" providerId="AD" clId="Web-{7D217DD0-D5D0-4187-BDF3-E910A0BFB62E}" dt="2021-12-04T15:41:42.843" v="305" actId="1076"/>
          <ac:picMkLst>
            <pc:docMk/>
            <pc:sldMk cId="1546282083" sldId="258"/>
            <ac:picMk id="5" creationId="{944C1017-DE85-462C-8811-61234CCB97FF}"/>
          </ac:picMkLst>
        </pc:picChg>
      </pc:sldChg>
      <pc:sldChg chg="addSp delSp modSp add mod replId setBg">
        <pc:chgData name="Jennifer Andreia Gomes Pinto" userId="S::1281976@sga.pucminas.br::47fc925a-415b-4dfe-a79a-7a1617fbc036" providerId="AD" clId="Web-{7D217DD0-D5D0-4187-BDF3-E910A0BFB62E}" dt="2021-12-04T16:07:39.810" v="406"/>
        <pc:sldMkLst>
          <pc:docMk/>
          <pc:sldMk cId="1210009894" sldId="259"/>
        </pc:sldMkLst>
        <pc:spChg chg="mod">
          <ac:chgData name="Jennifer Andreia Gomes Pinto" userId="S::1281976@sga.pucminas.br::47fc925a-415b-4dfe-a79a-7a1617fbc036" providerId="AD" clId="Web-{7D217DD0-D5D0-4187-BDF3-E910A0BFB62E}" dt="2021-12-04T16:07:39.810" v="406"/>
          <ac:spMkLst>
            <pc:docMk/>
            <pc:sldMk cId="1210009894" sldId="259"/>
            <ac:spMk id="2" creationId="{00000000-0000-0000-0000-000000000000}"/>
          </ac:spMkLst>
        </pc:spChg>
        <pc:spChg chg="mod">
          <ac:chgData name="Jennifer Andreia Gomes Pinto" userId="S::1281976@sga.pucminas.br::47fc925a-415b-4dfe-a79a-7a1617fbc036" providerId="AD" clId="Web-{7D217DD0-D5D0-4187-BDF3-E910A0BFB62E}" dt="2021-12-04T16:07:39.810" v="406"/>
          <ac:spMkLst>
            <pc:docMk/>
            <pc:sldMk cId="1210009894" sldId="259"/>
            <ac:spMk id="3" creationId="{00000000-0000-0000-0000-000000000000}"/>
          </ac:spMkLst>
        </pc:spChg>
        <pc:spChg chg="add del">
          <ac:chgData name="Jennifer Andreia Gomes Pinto" userId="S::1281976@sga.pucminas.br::47fc925a-415b-4dfe-a79a-7a1617fbc036" providerId="AD" clId="Web-{7D217DD0-D5D0-4187-BDF3-E910A0BFB62E}" dt="2021-12-04T16:07:39.810" v="406"/>
          <ac:spMkLst>
            <pc:docMk/>
            <pc:sldMk cId="1210009894" sldId="259"/>
            <ac:spMk id="10" creationId="{EBDD1931-9E86-4402-9A68-33A2D9EFB198}"/>
          </ac:spMkLst>
        </pc:spChg>
        <pc:spChg chg="add del">
          <ac:chgData name="Jennifer Andreia Gomes Pinto" userId="S::1281976@sga.pucminas.br::47fc925a-415b-4dfe-a79a-7a1617fbc036" providerId="AD" clId="Web-{7D217DD0-D5D0-4187-BDF3-E910A0BFB62E}" dt="2021-12-04T16:07:39.810" v="406"/>
          <ac:spMkLst>
            <pc:docMk/>
            <pc:sldMk cId="1210009894" sldId="259"/>
            <ac:spMk id="12" creationId="{1A9F7B4E-B03D-4F64-BE33-00D074458D45}"/>
          </ac:spMkLst>
        </pc:spChg>
        <pc:spChg chg="add del">
          <ac:chgData name="Jennifer Andreia Gomes Pinto" userId="S::1281976@sga.pucminas.br::47fc925a-415b-4dfe-a79a-7a1617fbc036" providerId="AD" clId="Web-{7D217DD0-D5D0-4187-BDF3-E910A0BFB62E}" dt="2021-12-04T16:07:39.810" v="406"/>
          <ac:spMkLst>
            <pc:docMk/>
            <pc:sldMk cId="1210009894" sldId="259"/>
            <ac:spMk id="14" creationId="{1CA8A97F-67F0-4D5F-A850-0C30727D1CE3}"/>
          </ac:spMkLst>
        </pc:spChg>
        <pc:spChg chg="add del">
          <ac:chgData name="Jennifer Andreia Gomes Pinto" userId="S::1281976@sga.pucminas.br::47fc925a-415b-4dfe-a79a-7a1617fbc036" providerId="AD" clId="Web-{7D217DD0-D5D0-4187-BDF3-E910A0BFB62E}" dt="2021-12-04T16:07:39.810" v="406"/>
          <ac:spMkLst>
            <pc:docMk/>
            <pc:sldMk cId="1210009894" sldId="259"/>
            <ac:spMk id="19" creationId="{EBDD1931-9E86-4402-9A68-33A2D9EFB198}"/>
          </ac:spMkLst>
        </pc:spChg>
        <pc:spChg chg="add del">
          <ac:chgData name="Jennifer Andreia Gomes Pinto" userId="S::1281976@sga.pucminas.br::47fc925a-415b-4dfe-a79a-7a1617fbc036" providerId="AD" clId="Web-{7D217DD0-D5D0-4187-BDF3-E910A0BFB62E}" dt="2021-12-04T16:07:39.810" v="406"/>
          <ac:spMkLst>
            <pc:docMk/>
            <pc:sldMk cId="1210009894" sldId="259"/>
            <ac:spMk id="21" creationId="{A9D2268A-D939-4E78-91B6-6C7E46406788}"/>
          </ac:spMkLst>
        </pc:spChg>
        <pc:spChg chg="add del">
          <ac:chgData name="Jennifer Andreia Gomes Pinto" userId="S::1281976@sga.pucminas.br::47fc925a-415b-4dfe-a79a-7a1617fbc036" providerId="AD" clId="Web-{7D217DD0-D5D0-4187-BDF3-E910A0BFB62E}" dt="2021-12-04T16:07:39.810" v="406"/>
          <ac:spMkLst>
            <pc:docMk/>
            <pc:sldMk cId="1210009894" sldId="259"/>
            <ac:spMk id="23" creationId="{E0C43A58-225D-452D-8185-0D89D1EED861}"/>
          </ac:spMkLst>
        </pc:spChg>
      </pc:sldChg>
      <pc:sldChg chg="addSp delSp modSp add mod replId setBg">
        <pc:chgData name="Jennifer Andreia Gomes Pinto" userId="S::1281976@sga.pucminas.br::47fc925a-415b-4dfe-a79a-7a1617fbc036" providerId="AD" clId="Web-{7D217DD0-D5D0-4187-BDF3-E910A0BFB62E}" dt="2021-12-04T16:07:47.623" v="407"/>
        <pc:sldMkLst>
          <pc:docMk/>
          <pc:sldMk cId="1316352660" sldId="260"/>
        </pc:sldMkLst>
        <pc:spChg chg="mod">
          <ac:chgData name="Jennifer Andreia Gomes Pinto" userId="S::1281976@sga.pucminas.br::47fc925a-415b-4dfe-a79a-7a1617fbc036" providerId="AD" clId="Web-{7D217DD0-D5D0-4187-BDF3-E910A0BFB62E}" dt="2021-12-04T16:07:47.623" v="407"/>
          <ac:spMkLst>
            <pc:docMk/>
            <pc:sldMk cId="1316352660" sldId="260"/>
            <ac:spMk id="2" creationId="{00000000-0000-0000-0000-000000000000}"/>
          </ac:spMkLst>
        </pc:spChg>
        <pc:spChg chg="mod">
          <ac:chgData name="Jennifer Andreia Gomes Pinto" userId="S::1281976@sga.pucminas.br::47fc925a-415b-4dfe-a79a-7a1617fbc036" providerId="AD" clId="Web-{7D217DD0-D5D0-4187-BDF3-E910A0BFB62E}" dt="2021-12-04T16:07:47.623" v="407"/>
          <ac:spMkLst>
            <pc:docMk/>
            <pc:sldMk cId="1316352660" sldId="260"/>
            <ac:spMk id="3" creationId="{00000000-0000-0000-0000-000000000000}"/>
          </ac:spMkLst>
        </pc:spChg>
        <pc:spChg chg="add del">
          <ac:chgData name="Jennifer Andreia Gomes Pinto" userId="S::1281976@sga.pucminas.br::47fc925a-415b-4dfe-a79a-7a1617fbc036" providerId="AD" clId="Web-{7D217DD0-D5D0-4187-BDF3-E910A0BFB62E}" dt="2021-12-04T16:07:47.623" v="407"/>
          <ac:spMkLst>
            <pc:docMk/>
            <pc:sldMk cId="1316352660" sldId="260"/>
            <ac:spMk id="10" creationId="{EBDD1931-9E86-4402-9A68-33A2D9EFB198}"/>
          </ac:spMkLst>
        </pc:spChg>
        <pc:spChg chg="add del">
          <ac:chgData name="Jennifer Andreia Gomes Pinto" userId="S::1281976@sga.pucminas.br::47fc925a-415b-4dfe-a79a-7a1617fbc036" providerId="AD" clId="Web-{7D217DD0-D5D0-4187-BDF3-E910A0BFB62E}" dt="2021-12-04T16:07:47.623" v="407"/>
          <ac:spMkLst>
            <pc:docMk/>
            <pc:sldMk cId="1316352660" sldId="260"/>
            <ac:spMk id="12" creationId="{1A9F7B4E-B03D-4F64-BE33-00D074458D45}"/>
          </ac:spMkLst>
        </pc:spChg>
        <pc:spChg chg="add del">
          <ac:chgData name="Jennifer Andreia Gomes Pinto" userId="S::1281976@sga.pucminas.br::47fc925a-415b-4dfe-a79a-7a1617fbc036" providerId="AD" clId="Web-{7D217DD0-D5D0-4187-BDF3-E910A0BFB62E}" dt="2021-12-04T16:07:47.623" v="407"/>
          <ac:spMkLst>
            <pc:docMk/>
            <pc:sldMk cId="1316352660" sldId="260"/>
            <ac:spMk id="14" creationId="{1CA8A97F-67F0-4D5F-A850-0C30727D1CE3}"/>
          </ac:spMkLst>
        </pc:spChg>
        <pc:spChg chg="add del">
          <ac:chgData name="Jennifer Andreia Gomes Pinto" userId="S::1281976@sga.pucminas.br::47fc925a-415b-4dfe-a79a-7a1617fbc036" providerId="AD" clId="Web-{7D217DD0-D5D0-4187-BDF3-E910A0BFB62E}" dt="2021-12-04T16:07:47.623" v="407"/>
          <ac:spMkLst>
            <pc:docMk/>
            <pc:sldMk cId="1316352660" sldId="260"/>
            <ac:spMk id="19" creationId="{EBDD1931-9E86-4402-9A68-33A2D9EFB198}"/>
          </ac:spMkLst>
        </pc:spChg>
        <pc:spChg chg="add del">
          <ac:chgData name="Jennifer Andreia Gomes Pinto" userId="S::1281976@sga.pucminas.br::47fc925a-415b-4dfe-a79a-7a1617fbc036" providerId="AD" clId="Web-{7D217DD0-D5D0-4187-BDF3-E910A0BFB62E}" dt="2021-12-04T16:07:47.623" v="407"/>
          <ac:spMkLst>
            <pc:docMk/>
            <pc:sldMk cId="1316352660" sldId="260"/>
            <ac:spMk id="21" creationId="{A9D2268A-D939-4E78-91B6-6C7E46406788}"/>
          </ac:spMkLst>
        </pc:spChg>
        <pc:spChg chg="add del">
          <ac:chgData name="Jennifer Andreia Gomes Pinto" userId="S::1281976@sga.pucminas.br::47fc925a-415b-4dfe-a79a-7a1617fbc036" providerId="AD" clId="Web-{7D217DD0-D5D0-4187-BDF3-E910A0BFB62E}" dt="2021-12-04T16:07:47.623" v="407"/>
          <ac:spMkLst>
            <pc:docMk/>
            <pc:sldMk cId="1316352660" sldId="260"/>
            <ac:spMk id="23" creationId="{E0C43A58-225D-452D-8185-0D89D1EED861}"/>
          </ac:spMkLst>
        </pc:spChg>
      </pc:sldChg>
      <pc:sldChg chg="addSp modSp add replId">
        <pc:chgData name="Jennifer Andreia Gomes Pinto" userId="S::1281976@sga.pucminas.br::47fc925a-415b-4dfe-a79a-7a1617fbc036" providerId="AD" clId="Web-{7D217DD0-D5D0-4187-BDF3-E910A0BFB62E}" dt="2021-12-04T16:06:41.791" v="401" actId="20577"/>
        <pc:sldMkLst>
          <pc:docMk/>
          <pc:sldMk cId="1813748154" sldId="261"/>
        </pc:sldMkLst>
        <pc:spChg chg="mod">
          <ac:chgData name="Jennifer Andreia Gomes Pinto" userId="S::1281976@sga.pucminas.br::47fc925a-415b-4dfe-a79a-7a1617fbc036" providerId="AD" clId="Web-{7D217DD0-D5D0-4187-BDF3-E910A0BFB62E}" dt="2021-12-04T16:06:41.791" v="401" actId="20577"/>
          <ac:spMkLst>
            <pc:docMk/>
            <pc:sldMk cId="1813748154" sldId="261"/>
            <ac:spMk id="2" creationId="{00000000-0000-0000-0000-000000000000}"/>
          </ac:spMkLst>
        </pc:spChg>
        <pc:spChg chg="mod">
          <ac:chgData name="Jennifer Andreia Gomes Pinto" userId="S::1281976@sga.pucminas.br::47fc925a-415b-4dfe-a79a-7a1617fbc036" providerId="AD" clId="Web-{7D217DD0-D5D0-4187-BDF3-E910A0BFB62E}" dt="2021-12-04T16:03:46.749" v="384" actId="20577"/>
          <ac:spMkLst>
            <pc:docMk/>
            <pc:sldMk cId="1813748154" sldId="261"/>
            <ac:spMk id="3" creationId="{00000000-0000-0000-0000-000000000000}"/>
          </ac:spMkLst>
        </pc:spChg>
        <pc:picChg chg="add mod">
          <ac:chgData name="Jennifer Andreia Gomes Pinto" userId="S::1281976@sga.pucminas.br::47fc925a-415b-4dfe-a79a-7a1617fbc036" providerId="AD" clId="Web-{7D217DD0-D5D0-4187-BDF3-E910A0BFB62E}" dt="2021-12-04T16:06:02.273" v="393" actId="14100"/>
          <ac:picMkLst>
            <pc:docMk/>
            <pc:sldMk cId="1813748154" sldId="261"/>
            <ac:picMk id="4" creationId="{08D77716-72BB-433D-9BDC-30DB72DE7E76}"/>
          </ac:picMkLst>
        </pc:picChg>
      </pc:sldChg>
      <pc:sldChg chg="addSp modSp add ord replId">
        <pc:chgData name="Jennifer Andreia Gomes Pinto" userId="S::1281976@sga.pucminas.br::47fc925a-415b-4dfe-a79a-7a1617fbc036" providerId="AD" clId="Web-{7D217DD0-D5D0-4187-BDF3-E910A0BFB62E}" dt="2021-12-04T16:13:27.611" v="437" actId="14100"/>
        <pc:sldMkLst>
          <pc:docMk/>
          <pc:sldMk cId="2811391908" sldId="262"/>
        </pc:sldMkLst>
        <pc:spChg chg="mod">
          <ac:chgData name="Jennifer Andreia Gomes Pinto" userId="S::1281976@sga.pucminas.br::47fc925a-415b-4dfe-a79a-7a1617fbc036" providerId="AD" clId="Web-{7D217DD0-D5D0-4187-BDF3-E910A0BFB62E}" dt="2021-12-04T16:12:46.781" v="433" actId="14100"/>
          <ac:spMkLst>
            <pc:docMk/>
            <pc:sldMk cId="2811391908" sldId="262"/>
            <ac:spMk id="2" creationId="{00000000-0000-0000-0000-000000000000}"/>
          </ac:spMkLst>
        </pc:spChg>
        <pc:spChg chg="mod">
          <ac:chgData name="Jennifer Andreia Gomes Pinto" userId="S::1281976@sga.pucminas.br::47fc925a-415b-4dfe-a79a-7a1617fbc036" providerId="AD" clId="Web-{7D217DD0-D5D0-4187-BDF3-E910A0BFB62E}" dt="2021-12-04T16:11:21.588" v="418" actId="20577"/>
          <ac:spMkLst>
            <pc:docMk/>
            <pc:sldMk cId="2811391908" sldId="262"/>
            <ac:spMk id="3" creationId="{00000000-0000-0000-0000-000000000000}"/>
          </ac:spMkLst>
        </pc:spChg>
        <pc:picChg chg="add mod">
          <ac:chgData name="Jennifer Andreia Gomes Pinto" userId="S::1281976@sga.pucminas.br::47fc925a-415b-4dfe-a79a-7a1617fbc036" providerId="AD" clId="Web-{7D217DD0-D5D0-4187-BDF3-E910A0BFB62E}" dt="2021-12-04T16:13:27.611" v="437" actId="14100"/>
          <ac:picMkLst>
            <pc:docMk/>
            <pc:sldMk cId="2811391908" sldId="262"/>
            <ac:picMk id="4" creationId="{4B9DC37F-E00A-4D28-A596-F6C4EF82366B}"/>
          </ac:picMkLst>
        </pc:picChg>
      </pc:sldChg>
      <pc:sldChg chg="addSp modSp add ord replId">
        <pc:chgData name="Jennifer Andreia Gomes Pinto" userId="S::1281976@sga.pucminas.br::47fc925a-415b-4dfe-a79a-7a1617fbc036" providerId="AD" clId="Web-{7D217DD0-D5D0-4187-BDF3-E910A0BFB62E}" dt="2021-12-04T16:16:55.701" v="468" actId="14100"/>
        <pc:sldMkLst>
          <pc:docMk/>
          <pc:sldMk cId="3386941634" sldId="263"/>
        </pc:sldMkLst>
        <pc:spChg chg="mod">
          <ac:chgData name="Jennifer Andreia Gomes Pinto" userId="S::1281976@sga.pucminas.br::47fc925a-415b-4dfe-a79a-7a1617fbc036" providerId="AD" clId="Web-{7D217DD0-D5D0-4187-BDF3-E910A0BFB62E}" dt="2021-12-04T16:16:38.919" v="464" actId="14100"/>
          <ac:spMkLst>
            <pc:docMk/>
            <pc:sldMk cId="3386941634" sldId="263"/>
            <ac:spMk id="2" creationId="{00000000-0000-0000-0000-000000000000}"/>
          </ac:spMkLst>
        </pc:spChg>
        <pc:spChg chg="mod">
          <ac:chgData name="Jennifer Andreia Gomes Pinto" userId="S::1281976@sga.pucminas.br::47fc925a-415b-4dfe-a79a-7a1617fbc036" providerId="AD" clId="Web-{7D217DD0-D5D0-4187-BDF3-E910A0BFB62E}" dt="2021-12-04T16:16:05.949" v="456" actId="14100"/>
          <ac:spMkLst>
            <pc:docMk/>
            <pc:sldMk cId="3386941634" sldId="263"/>
            <ac:spMk id="3" creationId="{00000000-0000-0000-0000-000000000000}"/>
          </ac:spMkLst>
        </pc:spChg>
        <pc:picChg chg="add mod">
          <ac:chgData name="Jennifer Andreia Gomes Pinto" userId="S::1281976@sga.pucminas.br::47fc925a-415b-4dfe-a79a-7a1617fbc036" providerId="AD" clId="Web-{7D217DD0-D5D0-4187-BDF3-E910A0BFB62E}" dt="2021-12-04T16:16:55.701" v="468" actId="14100"/>
          <ac:picMkLst>
            <pc:docMk/>
            <pc:sldMk cId="3386941634" sldId="263"/>
            <ac:picMk id="4" creationId="{D5B1B5C6-18A2-4A6B-A44E-1ABACE1FFE5D}"/>
          </ac:picMkLst>
        </pc:picChg>
        <pc:picChg chg="mod">
          <ac:chgData name="Jennifer Andreia Gomes Pinto" userId="S::1281976@sga.pucminas.br::47fc925a-415b-4dfe-a79a-7a1617fbc036" providerId="AD" clId="Web-{7D217DD0-D5D0-4187-BDF3-E910A0BFB62E}" dt="2021-12-04T16:14:09.582" v="442" actId="1076"/>
          <ac:picMkLst>
            <pc:docMk/>
            <pc:sldMk cId="3386941634" sldId="263"/>
            <ac:picMk id="5" creationId="{944C1017-DE85-462C-8811-61234CCB97FF}"/>
          </ac:picMkLst>
        </pc:picChg>
      </pc:sldChg>
      <pc:sldChg chg="delSp modSp add ord replId">
        <pc:chgData name="Jennifer Andreia Gomes Pinto" userId="S::1281976@sga.pucminas.br::47fc925a-415b-4dfe-a79a-7a1617fbc036" providerId="AD" clId="Web-{7D217DD0-D5D0-4187-BDF3-E910A0BFB62E}" dt="2021-12-04T16:25:55.124" v="487" actId="20577"/>
        <pc:sldMkLst>
          <pc:docMk/>
          <pc:sldMk cId="3535667569" sldId="264"/>
        </pc:sldMkLst>
        <pc:spChg chg="mod">
          <ac:chgData name="Jennifer Andreia Gomes Pinto" userId="S::1281976@sga.pucminas.br::47fc925a-415b-4dfe-a79a-7a1617fbc036" providerId="AD" clId="Web-{7D217DD0-D5D0-4187-BDF3-E910A0BFB62E}" dt="2021-12-04T16:25:55.124" v="487" actId="20577"/>
          <ac:spMkLst>
            <pc:docMk/>
            <pc:sldMk cId="3535667569" sldId="264"/>
            <ac:spMk id="2" creationId="{00000000-0000-0000-0000-000000000000}"/>
          </ac:spMkLst>
        </pc:spChg>
        <pc:picChg chg="del">
          <ac:chgData name="Jennifer Andreia Gomes Pinto" userId="S::1281976@sga.pucminas.br::47fc925a-415b-4dfe-a79a-7a1617fbc036" providerId="AD" clId="Web-{7D217DD0-D5D0-4187-BDF3-E910A0BFB62E}" dt="2021-12-04T16:18:23.722" v="471"/>
          <ac:picMkLst>
            <pc:docMk/>
            <pc:sldMk cId="3535667569" sldId="264"/>
            <ac:picMk id="4" creationId="{4B9DC37F-E00A-4D28-A596-F6C4EF82366B}"/>
          </ac:picMkLst>
        </pc:picChg>
      </pc:sldChg>
      <pc:sldMasterChg chg="add del mod setBg addSldLayout delSldLayout modSldLayout">
        <pc:chgData name="Jennifer Andreia Gomes Pinto" userId="S::1281976@sga.pucminas.br::47fc925a-415b-4dfe-a79a-7a1617fbc036" providerId="AD" clId="Web-{7D217DD0-D5D0-4187-BDF3-E910A0BFB62E}" dt="2021-12-04T14:43:36.185" v="3"/>
        <pc:sldMasterMkLst>
          <pc:docMk/>
          <pc:sldMasterMk cId="2675746937" sldId="2147483648"/>
        </pc:sldMasterMkLst>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877683876" sldId="2147483649"/>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314005268" sldId="2147483650"/>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3781375764" sldId="2147483651"/>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2124613824" sldId="2147483652"/>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3694421058" sldId="2147483653"/>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3108533492" sldId="2147483654"/>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578281579" sldId="2147483655"/>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2217836567" sldId="2147483656"/>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2245566346" sldId="2147483657"/>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746588027" sldId="2147483658"/>
          </pc:sldLayoutMkLst>
        </pc:sldLayoutChg>
        <pc:sldLayoutChg chg="add del mod">
          <pc:chgData name="Jennifer Andreia Gomes Pinto" userId="S::1281976@sga.pucminas.br::47fc925a-415b-4dfe-a79a-7a1617fbc036" providerId="AD" clId="Web-{7D217DD0-D5D0-4187-BDF3-E910A0BFB62E}" dt="2021-12-04T14:43:36.185" v="3"/>
          <pc:sldLayoutMkLst>
            <pc:docMk/>
            <pc:sldMasterMk cId="2675746937" sldId="2147483648"/>
            <pc:sldLayoutMk cId="1306397509" sldId="2147483659"/>
          </pc:sldLayoutMkLst>
        </pc:sldLayoutChg>
      </pc:sldMasterChg>
      <pc:sldMasterChg chg="add del replId addSldLayout delSldLayout">
        <pc:chgData name="Jennifer Andreia Gomes Pinto" userId="S::1281976@sga.pucminas.br::47fc925a-415b-4dfe-a79a-7a1617fbc036" providerId="AD" clId="Web-{7D217DD0-D5D0-4187-BDF3-E910A0BFB62E}" dt="2021-12-04T14:43:36.029" v="2"/>
        <pc:sldMasterMkLst>
          <pc:docMk/>
          <pc:sldMasterMk cId="1428300121" sldId="2147483660"/>
        </pc:sldMasterMkLst>
        <pc:sldLayoutChg chg="add del">
          <pc:chgData name="Jennifer Andreia Gomes Pinto" userId="S::1281976@sga.pucminas.br::47fc925a-415b-4dfe-a79a-7a1617fbc036" providerId="AD" clId="Web-{7D217DD0-D5D0-4187-BDF3-E910A0BFB62E}" dt="2021-12-04T14:43:36.029" v="2"/>
          <pc:sldLayoutMkLst>
            <pc:docMk/>
            <pc:sldMasterMk cId="1428300121" sldId="2147483660"/>
            <pc:sldLayoutMk cId="2442864130" sldId="2147483661"/>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2692158643" sldId="2147483662"/>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2915977515" sldId="2147483663"/>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1411332763" sldId="2147483664"/>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412089039" sldId="2147483665"/>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1367451760" sldId="2147483666"/>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907221590" sldId="2147483667"/>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595465780" sldId="2147483668"/>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894291469" sldId="2147483669"/>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974309724" sldId="2147483670"/>
          </pc:sldLayoutMkLst>
        </pc:sldLayoutChg>
        <pc:sldLayoutChg chg="add del replId">
          <pc:chgData name="Jennifer Andreia Gomes Pinto" userId="S::1281976@sga.pucminas.br::47fc925a-415b-4dfe-a79a-7a1617fbc036" providerId="AD" clId="Web-{7D217DD0-D5D0-4187-BDF3-E910A0BFB62E}" dt="2021-12-04T14:43:36.029" v="2"/>
          <pc:sldLayoutMkLst>
            <pc:docMk/>
            <pc:sldMasterMk cId="1428300121" sldId="2147483660"/>
            <pc:sldLayoutMk cId="3031330871" sldId="2147483671"/>
          </pc:sldLayoutMkLst>
        </pc:sldLayoutChg>
      </pc:sldMasterChg>
      <pc:sldMasterChg chg="add del addSldLayout delSldLayout">
        <pc:chgData name="Jennifer Andreia Gomes Pinto" userId="S::1281976@sga.pucminas.br::47fc925a-415b-4dfe-a79a-7a1617fbc036" providerId="AD" clId="Web-{7D217DD0-D5D0-4187-BDF3-E910A0BFB62E}" dt="2021-12-04T15:01:45.358" v="136"/>
        <pc:sldMasterMkLst>
          <pc:docMk/>
          <pc:sldMasterMk cId="4101420835" sldId="2147483757"/>
        </pc:sldMasterMkLst>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2410958436" sldId="2147483740"/>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3473345889" sldId="2147483741"/>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3623667688" sldId="2147483742"/>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857926888" sldId="2147483743"/>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1098828777" sldId="2147483744"/>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922961551" sldId="2147483745"/>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4208144908" sldId="2147483746"/>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2906039302" sldId="2147483747"/>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1982695666" sldId="2147483748"/>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3298048264" sldId="2147483749"/>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1733317959" sldId="2147483750"/>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2401935376" sldId="2147483751"/>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1474593055" sldId="2147483752"/>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4223819311" sldId="2147483753"/>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2813276902" sldId="2147483754"/>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3121810825" sldId="2147483755"/>
          </pc:sldLayoutMkLst>
        </pc:sldLayoutChg>
        <pc:sldLayoutChg chg="add del">
          <pc:chgData name="Jennifer Andreia Gomes Pinto" userId="S::1281976@sga.pucminas.br::47fc925a-415b-4dfe-a79a-7a1617fbc036" providerId="AD" clId="Web-{7D217DD0-D5D0-4187-BDF3-E910A0BFB62E}" dt="2021-12-04T15:01:45.358" v="136"/>
          <pc:sldLayoutMkLst>
            <pc:docMk/>
            <pc:sldMasterMk cId="4101420835" sldId="2147483757"/>
            <pc:sldLayoutMk cId="4117845784" sldId="2147483756"/>
          </pc:sldLayoutMkLst>
        </pc:sldLayoutChg>
      </pc:sldMasterChg>
      <pc:sldMasterChg chg="add del mod setBg addSldLayout delSldLayout modSldLayout">
        <pc:chgData name="Jennifer Andreia Gomes Pinto" userId="S::1281976@sga.pucminas.br::47fc925a-415b-4dfe-a79a-7a1617fbc036" providerId="AD" clId="Web-{7D217DD0-D5D0-4187-BDF3-E910A0BFB62E}" dt="2021-12-04T15:05:23.215" v="142"/>
        <pc:sldMasterMkLst>
          <pc:docMk/>
          <pc:sldMasterMk cId="246770887" sldId="2147483807"/>
        </pc:sldMasterMkLst>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819401280" sldId="2147483796"/>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2415459326" sldId="2147483797"/>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3073862742" sldId="2147483798"/>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2502068655" sldId="2147483799"/>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3188247086" sldId="2147483800"/>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2411653073" sldId="2147483801"/>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1667927666" sldId="2147483802"/>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4114400046" sldId="2147483803"/>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96424764" sldId="2147483804"/>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3885503323" sldId="2147483805"/>
          </pc:sldLayoutMkLst>
        </pc:sldLayoutChg>
        <pc:sldLayoutChg chg="add del mod">
          <pc:chgData name="Jennifer Andreia Gomes Pinto" userId="S::1281976@sga.pucminas.br::47fc925a-415b-4dfe-a79a-7a1617fbc036" providerId="AD" clId="Web-{7D217DD0-D5D0-4187-BDF3-E910A0BFB62E}" dt="2021-12-04T15:05:23.215" v="142"/>
          <pc:sldLayoutMkLst>
            <pc:docMk/>
            <pc:sldMasterMk cId="246770887" sldId="2147483807"/>
            <pc:sldLayoutMk cId="1089963701" sldId="2147483806"/>
          </pc:sldLayoutMkLst>
        </pc:sldLayoutChg>
      </pc:sldMasterChg>
      <pc:sldMasterChg chg="add del addSldLayout delSldLayout modSldLayout">
        <pc:chgData name="Jennifer Andreia Gomes Pinto" userId="S::1281976@sga.pucminas.br::47fc925a-415b-4dfe-a79a-7a1617fbc036" providerId="AD" clId="Web-{7D217DD0-D5D0-4187-BDF3-E910A0BFB62E}" dt="2021-12-04T15:05:23.215" v="142"/>
        <pc:sldMasterMkLst>
          <pc:docMk/>
          <pc:sldMasterMk cId="3898943452" sldId="2147483808"/>
        </pc:sldMasterMkLst>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2759907435" sldId="2147483809"/>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84337376" sldId="2147483810"/>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883168165" sldId="2147483811"/>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3989419659" sldId="2147483812"/>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1330001814" sldId="2147483813"/>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2855331466" sldId="2147483814"/>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2268701396" sldId="2147483815"/>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3028799796" sldId="2147483816"/>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2004752068" sldId="2147483817"/>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3288991830" sldId="2147483818"/>
          </pc:sldLayoutMkLst>
        </pc:sldLayoutChg>
        <pc:sldLayoutChg chg="add del mod replId">
          <pc:chgData name="Jennifer Andreia Gomes Pinto" userId="S::1281976@sga.pucminas.br::47fc925a-415b-4dfe-a79a-7a1617fbc036" providerId="AD" clId="Web-{7D217DD0-D5D0-4187-BDF3-E910A0BFB62E}" dt="2021-12-04T15:05:23.215" v="142"/>
          <pc:sldLayoutMkLst>
            <pc:docMk/>
            <pc:sldMasterMk cId="3898943452" sldId="2147483808"/>
            <pc:sldLayoutMk cId="2672984846" sldId="214748381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81940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9642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88550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545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386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206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882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65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08996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792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12/4/2021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40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12/4/2021</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a:p>
        </p:txBody>
      </p:sp>
    </p:spTree>
    <p:extLst>
      <p:ext uri="{BB962C8B-B14F-4D97-AF65-F5344CB8AC3E}">
        <p14:creationId xmlns:p14="http://schemas.microsoft.com/office/powerpoint/2010/main" val="24677088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6" r:id="rId7"/>
    <p:sldLayoutId id="2147483802" r:id="rId8"/>
    <p:sldLayoutId id="2147483803" r:id="rId9"/>
    <p:sldLayoutId id="2147483804" r:id="rId10"/>
    <p:sldLayoutId id="2147483805"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838200" y="365125"/>
            <a:ext cx="10515600" cy="1325563"/>
          </a:xfrm>
        </p:spPr>
        <p:txBody>
          <a:bodyPr vert="horz" lIns="91440" tIns="45720" rIns="91440" bIns="45720" rtlCol="0" anchor="ctr">
            <a:normAutofit fontScale="90000"/>
          </a:bodyPr>
          <a:lstStyle/>
          <a:p>
            <a:br>
              <a:rPr lang="en-US" sz="6700" b="1" i="1" dirty="0">
                <a:ln>
                  <a:solidFill>
                    <a:srgbClr val="000000">
                      <a:lumMod val="75000"/>
                      <a:lumOff val="25000"/>
                      <a:alpha val="10000"/>
                    </a:srgbClr>
                  </a:solidFill>
                </a:ln>
                <a:effectLst>
                  <a:outerShdw blurRad="9525" dist="25400" dir="14640000" algn="tl" rotWithShape="0">
                    <a:srgbClr val="000000">
                      <a:alpha val="30000"/>
                    </a:srgbClr>
                  </a:outerShdw>
                </a:effectLst>
              </a:rPr>
            </a:br>
            <a:r>
              <a:rPr lang="en-US" sz="6700" b="1" i="1" dirty="0" err="1">
                <a:ln>
                  <a:solidFill>
                    <a:srgbClr val="000000">
                      <a:lumMod val="75000"/>
                      <a:lumOff val="25000"/>
                      <a:alpha val="10000"/>
                    </a:srgbClr>
                  </a:solidFill>
                </a:ln>
                <a:effectLst>
                  <a:outerShdw blurRad="9525" dist="25400" dir="14640000" algn="tl" rotWithShape="0">
                    <a:srgbClr val="000000">
                      <a:alpha val="30000"/>
                    </a:srgbClr>
                  </a:outerShdw>
                </a:effectLst>
              </a:rPr>
              <a:t>Contexto</a:t>
            </a:r>
            <a:r>
              <a:rPr lang="en-US" sz="6700" b="1" i="1" dirty="0">
                <a:ln>
                  <a:solidFill>
                    <a:srgbClr val="000000">
                      <a:lumMod val="75000"/>
                      <a:lumOff val="25000"/>
                      <a:alpha val="10000"/>
                    </a:srgbClr>
                  </a:solidFill>
                </a:ln>
                <a:effectLst>
                  <a:outerShdw blurRad="9525" dist="25400" dir="14640000" algn="tl" rotWithShape="0">
                    <a:srgbClr val="000000">
                      <a:alpha val="30000"/>
                    </a:srgbClr>
                  </a:outerShdw>
                </a:effectLst>
              </a:rPr>
              <a:t> de </a:t>
            </a:r>
            <a:r>
              <a:rPr lang="en-US" sz="6700" b="1" i="1" dirty="0" err="1">
                <a:ln>
                  <a:solidFill>
                    <a:srgbClr val="000000">
                      <a:lumMod val="75000"/>
                      <a:lumOff val="25000"/>
                      <a:alpha val="10000"/>
                    </a:srgbClr>
                  </a:solidFill>
                </a:ln>
                <a:effectLst>
                  <a:outerShdw blurRad="9525" dist="25400" dir="14640000" algn="tl" rotWithShape="0">
                    <a:srgbClr val="000000">
                      <a:alpha val="30000"/>
                    </a:srgbClr>
                  </a:outerShdw>
                </a:effectLst>
              </a:rPr>
              <a:t>Negócio</a:t>
            </a:r>
            <a:r>
              <a:rPr lang="en-US" sz="6700" b="1" i="1" dirty="0">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6700" b="1" i="1" dirty="0" err="1">
                <a:ln>
                  <a:solidFill>
                    <a:srgbClr val="000000">
                      <a:lumMod val="75000"/>
                      <a:lumOff val="25000"/>
                      <a:alpha val="10000"/>
                    </a:srgbClr>
                  </a:solidFill>
                </a:ln>
                <a:effectLst>
                  <a:outerShdw blurRad="9525" dist="25400" dir="14640000" algn="tl" rotWithShape="0">
                    <a:srgbClr val="000000">
                      <a:alpha val="30000"/>
                    </a:srgbClr>
                  </a:outerShdw>
                </a:effectLst>
              </a:rPr>
              <a:t>Farmácia</a:t>
            </a:r>
            <a:r>
              <a:rPr lang="en-US" sz="6700" b="1" i="1" dirty="0">
                <a:ln>
                  <a:solidFill>
                    <a:srgbClr val="000000">
                      <a:lumMod val="75000"/>
                      <a:lumOff val="25000"/>
                      <a:alpha val="10000"/>
                    </a:srgbClr>
                  </a:solidFill>
                </a:ln>
                <a:effectLst>
                  <a:outerShdw blurRad="9525" dist="25400" dir="14640000" algn="tl" rotWithShape="0">
                    <a:srgbClr val="000000">
                      <a:alpha val="30000"/>
                    </a:srgbClr>
                  </a:outerShdw>
                </a:effectLst>
              </a:rPr>
              <a:t>– 2° </a:t>
            </a:r>
            <a:r>
              <a:rPr lang="en-US" sz="6700" b="1" i="1" dirty="0" err="1">
                <a:ln>
                  <a:solidFill>
                    <a:srgbClr val="000000">
                      <a:lumMod val="75000"/>
                      <a:lumOff val="25000"/>
                      <a:alpha val="10000"/>
                    </a:srgbClr>
                  </a:solidFill>
                </a:ln>
                <a:effectLst>
                  <a:outerShdw blurRad="9525" dist="25400" dir="14640000" algn="tl" rotWithShape="0">
                    <a:srgbClr val="000000">
                      <a:alpha val="30000"/>
                    </a:srgbClr>
                  </a:outerShdw>
                </a:effectLst>
              </a:rPr>
              <a:t>semestre</a:t>
            </a:r>
            <a:endParaRPr lang="en-US" sz="6700" b="1" i="1" dirty="0">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67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fontScale="92500" lnSpcReduction="10000"/>
          </a:bodyPr>
          <a:lstStyle/>
          <a:p>
            <a:pPr>
              <a:lnSpc>
                <a:spcPct val="100000"/>
              </a:lnSpc>
            </a:pPr>
            <a:r>
              <a:rPr lang="en-US" sz="3000"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INTEGRANTES: </a:t>
            </a:r>
            <a:endParaRPr lang="pt-BR" sz="3000" b="1"/>
          </a:p>
          <a:p>
            <a:pPr indent="-228600">
              <a:lnSpc>
                <a:spcPct val="100000"/>
              </a:lnSpc>
              <a:buFont typeface="Arial" panose="020B0604020202020204" pitchFamily="34" charset="0"/>
              <a:buChar char="•"/>
            </a:pPr>
            <a:r>
              <a:rPr lang="en-US" sz="2400">
                <a:ln>
                  <a:solidFill>
                    <a:srgbClr val="000000">
                      <a:lumMod val="75000"/>
                      <a:lumOff val="25000"/>
                      <a:alpha val="10000"/>
                    </a:srgbClr>
                  </a:solidFill>
                </a:ln>
                <a:effectLst>
                  <a:outerShdw blurRad="9525" dist="25400" dir="14640000" algn="tl" rotWithShape="0">
                    <a:srgbClr val="000000">
                      <a:alpha val="30000"/>
                    </a:srgbClr>
                  </a:outerShdw>
                </a:effectLst>
              </a:rPr>
              <a:t>André Moreira De Carvalho</a:t>
            </a:r>
            <a:endParaRPr lang="en-US" sz="2400" baseline="300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Font typeface="Arial" panose="020B0604020202020204" pitchFamily="34" charset="0"/>
              <a:buChar char="•"/>
            </a:pPr>
            <a:r>
              <a:rPr lang="en-US" sz="2400">
                <a:ln>
                  <a:solidFill>
                    <a:srgbClr val="000000">
                      <a:lumMod val="75000"/>
                      <a:lumOff val="25000"/>
                      <a:alpha val="10000"/>
                    </a:srgbClr>
                  </a:solidFill>
                </a:ln>
                <a:effectLst>
                  <a:outerShdw blurRad="9525" dist="25400" dir="14640000" algn="tl" rotWithShape="0">
                    <a:srgbClr val="000000">
                      <a:alpha val="30000"/>
                    </a:srgbClr>
                  </a:outerShdw>
                </a:effectLst>
              </a:rPr>
              <a:t>Bernardo Campos Rodrigues</a:t>
            </a:r>
            <a:endParaRPr lang="en-US" sz="2400" baseline="300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Font typeface="Arial" panose="020B0604020202020204" pitchFamily="34" charset="0"/>
              <a:buChar char="•"/>
            </a:pPr>
            <a:r>
              <a:rPr lang="en-US" sz="2400">
                <a:ln>
                  <a:solidFill>
                    <a:srgbClr val="000000">
                      <a:lumMod val="75000"/>
                      <a:lumOff val="25000"/>
                      <a:alpha val="10000"/>
                    </a:srgbClr>
                  </a:solidFill>
                </a:ln>
                <a:effectLst>
                  <a:outerShdw blurRad="9525" dist="25400" dir="14640000" algn="tl" rotWithShape="0">
                    <a:srgbClr val="000000">
                      <a:alpha val="30000"/>
                    </a:srgbClr>
                  </a:outerShdw>
                </a:effectLst>
              </a:rPr>
              <a:t>Brenda Stefane Campos De Carvalho</a:t>
            </a:r>
            <a:endParaRPr lang="en-US" sz="2400" baseline="300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Font typeface="Arial" panose="020B0604020202020204" pitchFamily="34" charset="0"/>
              <a:buChar char="•"/>
            </a:pPr>
            <a:r>
              <a:rPr lang="en-US" sz="2400">
                <a:ln>
                  <a:solidFill>
                    <a:srgbClr val="000000">
                      <a:lumMod val="75000"/>
                      <a:lumOff val="25000"/>
                      <a:alpha val="10000"/>
                    </a:srgbClr>
                  </a:solidFill>
                </a:ln>
                <a:effectLst>
                  <a:outerShdw blurRad="9525" dist="25400" dir="14640000" algn="tl" rotWithShape="0">
                    <a:srgbClr val="000000">
                      <a:alpha val="30000"/>
                    </a:srgbClr>
                  </a:outerShdw>
                </a:effectLst>
              </a:rPr>
              <a:t>Jennifer Andreia Gomes Pinto</a:t>
            </a:r>
            <a:endParaRPr lang="en-US" sz="2400" baseline="300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Font typeface="Arial" panose="020B0604020202020204" pitchFamily="34" charset="0"/>
              <a:buChar char="•"/>
            </a:pPr>
            <a:r>
              <a:rPr lang="en-US" sz="2400">
                <a:ln>
                  <a:solidFill>
                    <a:srgbClr val="000000">
                      <a:lumMod val="75000"/>
                      <a:lumOff val="25000"/>
                      <a:alpha val="10000"/>
                    </a:srgbClr>
                  </a:solidFill>
                </a:ln>
                <a:effectLst>
                  <a:outerShdw blurRad="9525" dist="25400" dir="14640000" algn="tl" rotWithShape="0">
                    <a:srgbClr val="000000">
                      <a:alpha val="30000"/>
                    </a:srgbClr>
                  </a:outerShdw>
                </a:effectLst>
              </a:rPr>
              <a:t> Marcelo Moreira Nunes</a:t>
            </a:r>
            <a:endParaRPr lang="en-US" sz="2400" baseline="300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Font typeface="Arial" panose="020B0604020202020204" pitchFamily="34" charset="0"/>
              <a:buChar char="•"/>
            </a:pPr>
            <a:r>
              <a:rPr lang="en-US" sz="2400">
                <a:ln>
                  <a:solidFill>
                    <a:srgbClr val="000000">
                      <a:lumMod val="75000"/>
                      <a:lumOff val="25000"/>
                      <a:alpha val="10000"/>
                    </a:srgbClr>
                  </a:solidFill>
                </a:ln>
                <a:effectLst>
                  <a:outerShdw blurRad="9525" dist="25400" dir="14640000" algn="tl" rotWithShape="0">
                    <a:srgbClr val="000000">
                      <a:alpha val="30000"/>
                    </a:srgbClr>
                  </a:outerShdw>
                </a:effectLst>
              </a:rPr>
              <a:t> Victor Mesquita Garcia </a:t>
            </a:r>
            <a:r>
              <a:rPr lang="en-US" sz="2400" err="1">
                <a:ln>
                  <a:solidFill>
                    <a:srgbClr val="000000">
                      <a:lumMod val="75000"/>
                      <a:lumOff val="25000"/>
                      <a:alpha val="10000"/>
                    </a:srgbClr>
                  </a:solidFill>
                </a:ln>
                <a:effectLst>
                  <a:outerShdw blurRad="9525" dist="25400" dir="14640000" algn="tl" rotWithShape="0">
                    <a:srgbClr val="000000">
                      <a:alpha val="30000"/>
                    </a:srgbClr>
                  </a:outerShdw>
                </a:effectLst>
              </a:rPr>
              <a:t>Feltrim</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Char char="•"/>
            </a:pP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ndParaRPr>
          </a:p>
          <a:p>
            <a:pPr>
              <a:lnSpc>
                <a:spcPct val="100000"/>
              </a:lnSpc>
            </a:pPr>
            <a:r>
              <a:rPr lang="en-US" sz="2200" b="1" i="1">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Instituto de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Informática</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 e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Ciências</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Exatas</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 –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Pontifícia</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Universidade</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Católica</a:t>
            </a: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 de Minas Gerais (PUC MINAS)</a:t>
            </a:r>
            <a:b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br>
            <a:r>
              <a:rPr lang="en-US" sz="2200" i="1">
                <a:ln>
                  <a:solidFill>
                    <a:srgbClr val="000000">
                      <a:lumMod val="75000"/>
                      <a:lumOff val="25000"/>
                      <a:alpha val="10000"/>
                    </a:srgbClr>
                  </a:solidFill>
                </a:ln>
                <a:effectLst>
                  <a:outerShdw blurRad="9525" dist="25400" dir="14640000" algn="tl" rotWithShape="0">
                    <a:srgbClr val="000000">
                      <a:alpha val="30000"/>
                    </a:srgbClr>
                  </a:outerShdw>
                </a:effectLst>
              </a:rPr>
              <a:t>Belo Horizonte – MG – </a:t>
            </a:r>
            <a:r>
              <a:rPr lang="en-US" sz="2200" i="1" err="1">
                <a:ln>
                  <a:solidFill>
                    <a:srgbClr val="000000">
                      <a:lumMod val="75000"/>
                      <a:lumOff val="25000"/>
                      <a:alpha val="10000"/>
                    </a:srgbClr>
                  </a:solidFill>
                </a:ln>
                <a:effectLst>
                  <a:outerShdw blurRad="9525" dist="25400" dir="14640000" algn="tl" rotWithShape="0">
                    <a:srgbClr val="000000">
                      <a:alpha val="30000"/>
                    </a:srgbClr>
                  </a:outerShdw>
                </a:effectLst>
              </a:rPr>
              <a:t>Brasil</a:t>
            </a:r>
            <a:endParaRPr lang="en-US" sz="2200" b="1"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2108665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b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Relatório dos produtos mensal da farmácia - listagem </a:t>
            </a:r>
          </a:p>
          <a:p>
            <a:pPr algn="ctr"/>
            <a:endPar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Interface gráfica do usuário, Texto, Aplicativo, Email&#10;&#10;Descrição gerada automaticamente">
            <a:extLst>
              <a:ext uri="{FF2B5EF4-FFF2-40B4-BE49-F238E27FC236}">
                <a16:creationId xmlns:a16="http://schemas.microsoft.com/office/drawing/2014/main" id="{EA613682-36BF-44C3-9FE1-6A0B3243B224}"/>
              </a:ext>
            </a:extLst>
          </p:cNvPr>
          <p:cNvPicPr>
            <a:picLocks noChangeAspect="1"/>
          </p:cNvPicPr>
          <p:nvPr/>
        </p:nvPicPr>
        <p:blipFill>
          <a:blip r:embed="rId3"/>
          <a:stretch>
            <a:fillRect/>
          </a:stretch>
        </p:blipFill>
        <p:spPr>
          <a:xfrm>
            <a:off x="195531" y="2010831"/>
            <a:ext cx="11815314" cy="4590377"/>
          </a:xfrm>
          <a:prstGeom prst="rect">
            <a:avLst/>
          </a:prstGeom>
        </p:spPr>
      </p:pic>
    </p:spTree>
    <p:extLst>
      <p:ext uri="{BB962C8B-B14F-4D97-AF65-F5344CB8AC3E}">
        <p14:creationId xmlns:p14="http://schemas.microsoft.com/office/powerpoint/2010/main" val="200548974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Relatório dos produtos mensal da farmácia - listagem </a:t>
            </a:r>
            <a:endParaRPr lang="pt-BR" dirty="0"/>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7" name="Imagem 7" descr="Interface gráfica do usuário, Texto, Aplicativo, Email&#10;&#10;Descrição gerada automaticamente">
            <a:extLst>
              <a:ext uri="{FF2B5EF4-FFF2-40B4-BE49-F238E27FC236}">
                <a16:creationId xmlns:a16="http://schemas.microsoft.com/office/drawing/2014/main" id="{E520131D-4EB6-45DD-8FAD-E5BFE2B6C8AB}"/>
              </a:ext>
            </a:extLst>
          </p:cNvPr>
          <p:cNvPicPr>
            <a:picLocks noChangeAspect="1"/>
          </p:cNvPicPr>
          <p:nvPr/>
        </p:nvPicPr>
        <p:blipFill>
          <a:blip r:embed="rId3"/>
          <a:stretch>
            <a:fillRect/>
          </a:stretch>
        </p:blipFill>
        <p:spPr>
          <a:xfrm>
            <a:off x="598098" y="2025208"/>
            <a:ext cx="10909538" cy="4604752"/>
          </a:xfrm>
          <a:prstGeom prst="rect">
            <a:avLst/>
          </a:prstGeom>
        </p:spPr>
      </p:pic>
    </p:spTree>
    <p:extLst>
      <p:ext uri="{BB962C8B-B14F-4D97-AF65-F5344CB8AC3E}">
        <p14:creationId xmlns:p14="http://schemas.microsoft.com/office/powerpoint/2010/main" val="394782353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Relatório dos produtos mensal da farmácia - pipeline</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Interface gráfica do usuário, Aplicativo, Word&#10;&#10;Descrição gerada automaticamente">
            <a:extLst>
              <a:ext uri="{FF2B5EF4-FFF2-40B4-BE49-F238E27FC236}">
                <a16:creationId xmlns:a16="http://schemas.microsoft.com/office/drawing/2014/main" id="{8FB80A7C-5488-4F5E-B846-5549EE378F9E}"/>
              </a:ext>
            </a:extLst>
          </p:cNvPr>
          <p:cNvPicPr>
            <a:picLocks noChangeAspect="1"/>
          </p:cNvPicPr>
          <p:nvPr/>
        </p:nvPicPr>
        <p:blipFill>
          <a:blip r:embed="rId3"/>
          <a:stretch>
            <a:fillRect/>
          </a:stretch>
        </p:blipFill>
        <p:spPr>
          <a:xfrm>
            <a:off x="411196" y="2316722"/>
            <a:ext cx="11369611" cy="4122367"/>
          </a:xfrm>
          <a:prstGeom prst="rect">
            <a:avLst/>
          </a:prstGeom>
        </p:spPr>
      </p:pic>
    </p:spTree>
    <p:extLst>
      <p:ext uri="{BB962C8B-B14F-4D97-AF65-F5344CB8AC3E}">
        <p14:creationId xmlns:p14="http://schemas.microsoft.com/office/powerpoint/2010/main" val="128527186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4367"/>
            <a:ext cx="12191980" cy="6857990"/>
          </a:xfrm>
          <a:prstGeom prst="rect">
            <a:avLst/>
          </a:prstGeom>
        </p:spPr>
      </p:pic>
      <p:sp>
        <p:nvSpPr>
          <p:cNvPr id="2" name="Título 1"/>
          <p:cNvSpPr>
            <a:spLocks noGrp="1"/>
          </p:cNvSpPr>
          <p:nvPr>
            <p:ph type="ctrTitle"/>
          </p:nvPr>
        </p:nvSpPr>
        <p:spPr>
          <a:xfrm>
            <a:off x="608162" y="63200"/>
            <a:ext cx="10515600" cy="1325563"/>
          </a:xfrm>
        </p:spPr>
        <p:txBody>
          <a:bodyPr vert="horz" lIns="91440" tIns="45720" rIns="91440" bIns="45720" rtlCol="0" anchor="ctr">
            <a:normAutofit fontScale="90000"/>
          </a:bodyPr>
          <a:lstStyle/>
          <a:p>
            <a:pPr algn="ctr"/>
            <a:b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Relatório dos produtos mensal da farmácia -gráfico de pizza</a:t>
            </a:r>
            <a:b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endParaRPr lang="pt-BR">
              <a:ea typeface="+mj-lt"/>
              <a:cs typeface="+mj-lt"/>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Interface gráfica do usuário, Gráfico, Aplicativo, Tabela, Excel, Gráfico de pizza&#10;&#10;Descrição gerada automaticamente">
            <a:extLst>
              <a:ext uri="{FF2B5EF4-FFF2-40B4-BE49-F238E27FC236}">
                <a16:creationId xmlns:a16="http://schemas.microsoft.com/office/drawing/2014/main" id="{E067EF80-D5FF-4FE4-B82D-6701F39F0176}"/>
              </a:ext>
            </a:extLst>
          </p:cNvPr>
          <p:cNvPicPr>
            <a:picLocks noChangeAspect="1"/>
          </p:cNvPicPr>
          <p:nvPr/>
        </p:nvPicPr>
        <p:blipFill>
          <a:blip r:embed="rId3"/>
          <a:stretch>
            <a:fillRect/>
          </a:stretch>
        </p:blipFill>
        <p:spPr>
          <a:xfrm>
            <a:off x="2409647" y="2007790"/>
            <a:ext cx="7200178" cy="4567703"/>
          </a:xfrm>
          <a:prstGeom prst="rect">
            <a:avLst/>
          </a:prstGeom>
        </p:spPr>
      </p:pic>
    </p:spTree>
    <p:extLst>
      <p:ext uri="{BB962C8B-B14F-4D97-AF65-F5344CB8AC3E}">
        <p14:creationId xmlns:p14="http://schemas.microsoft.com/office/powerpoint/2010/main" val="36650487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43122"/>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Relatório dos produtos mensal da farmácia - gráfico de barra</a:t>
            </a:r>
            <a:endParaRPr lang="pt-BR" dirty="0"/>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Gráfico, Gráfico de barras&#10;&#10;Descrição gerada automaticamente">
            <a:extLst>
              <a:ext uri="{FF2B5EF4-FFF2-40B4-BE49-F238E27FC236}">
                <a16:creationId xmlns:a16="http://schemas.microsoft.com/office/drawing/2014/main" id="{64EE98E0-EF54-4DA8-A2EB-1A2DC1AEEE4D}"/>
              </a:ext>
            </a:extLst>
          </p:cNvPr>
          <p:cNvPicPr>
            <a:picLocks noChangeAspect="1"/>
          </p:cNvPicPr>
          <p:nvPr/>
        </p:nvPicPr>
        <p:blipFill>
          <a:blip r:embed="rId3"/>
          <a:stretch>
            <a:fillRect/>
          </a:stretch>
        </p:blipFill>
        <p:spPr>
          <a:xfrm>
            <a:off x="1877683" y="2177444"/>
            <a:ext cx="8149085" cy="4501565"/>
          </a:xfrm>
          <a:prstGeom prst="rect">
            <a:avLst/>
          </a:prstGeom>
        </p:spPr>
      </p:pic>
    </p:spTree>
    <p:extLst>
      <p:ext uri="{BB962C8B-B14F-4D97-AF65-F5344CB8AC3E}">
        <p14:creationId xmlns:p14="http://schemas.microsoft.com/office/powerpoint/2010/main" val="3475351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a:bodyPr>
          <a:lstStyle/>
          <a:p>
            <a:pPr algn="ct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rPr>
              <a:t>CONCLUSÃO</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fontScale="77500" lnSpcReduction="20000"/>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342900" indent="-342900">
              <a:lnSpc>
                <a:spcPct val="100000"/>
              </a:lnSpc>
              <a:buChar char="•"/>
            </a:pPr>
            <a:r>
              <a:rPr lang="pt-BR"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proposta de solução do presente trabalho, visando melhorar processos de uma área tão importante como a saúde, abordou desde a definição dos participantes do negócio até a automatização do processo de venda. A modelagem do processo utilizando a notação BPMN permitiu a identificação de ineficiências e gerou </a:t>
            </a:r>
            <a:r>
              <a:rPr lang="pt-BR" sz="2200" i="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insights</a:t>
            </a:r>
            <a:r>
              <a:rPr lang="pt-BR"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para a solução desses gargalos. </a:t>
            </a:r>
            <a:endParaRPr lang="en-US"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342900" indent="-342900">
              <a:lnSpc>
                <a:spcPct val="100000"/>
              </a:lnSpc>
              <a:buChar char="•"/>
            </a:pPr>
            <a:r>
              <a:rPr lang="pt-BR"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O modelo escolhido para automatização foi o processo de venda, pois ele foi identificado como ponto convergente de todos os demais processos. Desenhamos um diagrama entidade relacionamento que nos permitiu conceber um modelo relacional para uma melhor definição do banco de dados. Utilizamos na automatização a ferramenta </a:t>
            </a:r>
            <a:r>
              <a:rPr lang="pt-BR" sz="2200" i="1"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low-code</a:t>
            </a:r>
            <a:r>
              <a:rPr lang="pt-BR"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t>
            </a:r>
            <a:r>
              <a:rPr lang="pt-BR" sz="2200" dirty="0" err="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SydleOne</a:t>
            </a:r>
            <a:r>
              <a:rPr lang="pt-BR"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Construímos as classes, os objetos, inserimos dados de vendas e por fim, geramos relatórios para auxiliar na tomada de decisão do gestor. A solução proposta não automatizou todos os processos identificados, limitando seu uso para a venda e atualização de estoque; mas o delineamento do processo central permitiu montar a base para construção dos demais processos. </a:t>
            </a:r>
            <a:endParaRPr lang="en-US"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342900" indent="-342900">
              <a:lnSpc>
                <a:spcPct val="100000"/>
              </a:lnSpc>
              <a:buChar char="•"/>
            </a:pPr>
            <a:r>
              <a:rPr lang="pt-BR" sz="2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automatização de notificação da venda de medicamentos controlados à ANVISA é um desses potenciais desenvolvimentos, podendo levar a comercialização do mesmo para as grandes redes de drogarias.</a:t>
            </a:r>
            <a:endParaRPr lang="en-US" sz="22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p:txBody>
      </p:sp>
    </p:spTree>
    <p:extLst>
      <p:ext uri="{BB962C8B-B14F-4D97-AF65-F5344CB8AC3E}">
        <p14:creationId xmlns:p14="http://schemas.microsoft.com/office/powerpoint/2010/main" val="18991190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79" cy="7145536"/>
          </a:xfrm>
          <a:prstGeom prst="rect">
            <a:avLst/>
          </a:prstGeom>
        </p:spPr>
      </p:pic>
      <p:sp>
        <p:nvSpPr>
          <p:cNvPr id="2" name="Título 1"/>
          <p:cNvSpPr>
            <a:spLocks noGrp="1"/>
          </p:cNvSpPr>
          <p:nvPr>
            <p:ph type="ctrTitle"/>
          </p:nvPr>
        </p:nvSpPr>
        <p:spPr>
          <a:xfrm>
            <a:off x="838200" y="365125"/>
            <a:ext cx="10515600" cy="1325563"/>
          </a:xfrm>
        </p:spPr>
        <p:txBody>
          <a:bodyPr vert="horz" lIns="91440" tIns="45720" rIns="91440" bIns="45720" rtlCol="0" anchor="ctr">
            <a:noAutofit/>
          </a:bodyPr>
          <a:lstStyle/>
          <a:p>
            <a:pPr algn="ctr"/>
            <a:r>
              <a:rPr lang="en-US" sz="6700">
                <a:ln>
                  <a:solidFill>
                    <a:srgbClr val="000000">
                      <a:lumMod val="75000"/>
                      <a:lumOff val="25000"/>
                      <a:alpha val="10000"/>
                    </a:srgbClr>
                  </a:solidFill>
                </a:ln>
                <a:effectLst>
                  <a:outerShdw blurRad="9525" dist="25400" dir="14640000" algn="tl" rotWithShape="0">
                    <a:srgbClr val="000000">
                      <a:alpha val="30000"/>
                    </a:srgbClr>
                  </a:outerShdw>
                </a:effectLst>
              </a:rPr>
              <a:t>INTRODUÇÃO</a:t>
            </a:r>
            <a:endParaRPr lang="pt-B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220106"/>
            <a:ext cx="10515600" cy="3961237"/>
          </a:xfrm>
        </p:spPr>
        <p:txBody>
          <a:bodyPr vert="horz" lIns="91440" tIns="45720" rIns="91440" bIns="45720" rtlCol="0" anchor="t">
            <a:normAutofit/>
          </a:bodyPr>
          <a:lstStyle/>
          <a:p>
            <a:pPr indent="-228600">
              <a:lnSpc>
                <a:spcPct val="100000"/>
              </a:lnSpc>
              <a:buFont typeface="Arial" panose="020B0604020202020204" pitchFamily="34" charset="0"/>
              <a:buChar char="•"/>
            </a:pPr>
            <a:endParaRPr lang="en-US" sz="220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228600">
              <a:lnSpc>
                <a:spcPct val="100000"/>
              </a:lnSpc>
              <a:buFont typeface="Arial" panose="020B0604020202020204" pitchFamily="34" charset="0"/>
              <a:buChar char="•"/>
            </a:pPr>
            <a:endParaRPr lang="en-US" sz="2200" b="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8" name="CaixaDeTexto 7">
            <a:extLst>
              <a:ext uri="{FF2B5EF4-FFF2-40B4-BE49-F238E27FC236}">
                <a16:creationId xmlns:a16="http://schemas.microsoft.com/office/drawing/2014/main" id="{7D42A026-78AF-440F-A15D-AC56589B2778}"/>
              </a:ext>
            </a:extLst>
          </p:cNvPr>
          <p:cNvSpPr txBox="1"/>
          <p:nvPr/>
        </p:nvSpPr>
        <p:spPr>
          <a:xfrm>
            <a:off x="825440" y="2421330"/>
            <a:ext cx="10852030"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pt-BR" sz="3200">
                <a:ea typeface="+mn-lt"/>
                <a:cs typeface="+mn-lt"/>
              </a:rPr>
              <a:t>Com o surgimento de plataformas de prescrição online, surgiu a necessidade de informatizar farmácias do Oiapoque ao Chuí.</a:t>
            </a:r>
            <a:endParaRPr lang="pt-BR"/>
          </a:p>
          <a:p>
            <a:pPr marL="285750" indent="-285750">
              <a:buFont typeface="Arial"/>
              <a:buChar char="•"/>
            </a:pPr>
            <a:r>
              <a:rPr lang="pt-BR" sz="3200">
                <a:ea typeface="+mn-lt"/>
                <a:cs typeface="+mn-lt"/>
              </a:rPr>
              <a:t>Muitas dessas farmácias, longe do contexto das grandes redes das capitais, não possuem um controle informatizado do estoque, validade dos medicamentos, nem sequer um cadastro dos clientes. Esses dados são importantes para fornecer </a:t>
            </a:r>
            <a:r>
              <a:rPr lang="pt-BR" sz="3200" i="1">
                <a:ea typeface="+mn-lt"/>
                <a:cs typeface="+mn-lt"/>
              </a:rPr>
              <a:t>insights</a:t>
            </a:r>
            <a:r>
              <a:rPr lang="pt-BR" sz="3200">
                <a:ea typeface="+mn-lt"/>
                <a:cs typeface="+mn-lt"/>
              </a:rPr>
              <a:t> que possam contribuir para a melhoria da prestação dos seus serviços.</a:t>
            </a:r>
          </a:p>
          <a:p>
            <a:pPr marL="285750" indent="-285750">
              <a:buFont typeface="Arial"/>
              <a:buChar char="•"/>
            </a:pPr>
            <a:r>
              <a:rPr lang="pt-BR" sz="3200">
                <a:ea typeface="+mn-lt"/>
                <a:cs typeface="+mn-lt"/>
              </a:rPr>
              <a:t>O presente projeto visa fornecer a essas farmácias essa infraestrutura; para que elas sejam de fato inseridas no “novo presente”.</a:t>
            </a:r>
          </a:p>
          <a:p>
            <a:pPr marL="285750" indent="-285750">
              <a:buFont typeface="Arial"/>
              <a:buChar char="•"/>
            </a:pPr>
            <a:endParaRPr lang="pt-BR" sz="2400">
              <a:ea typeface="+mn-lt"/>
              <a:cs typeface="+mn-lt"/>
            </a:endParaRPr>
          </a:p>
          <a:p>
            <a:pPr marL="285750" indent="-285750">
              <a:buFont typeface="Arial"/>
              <a:buChar char="•"/>
            </a:pPr>
            <a:endParaRPr lang="pt-BR" sz="2400"/>
          </a:p>
          <a:p>
            <a:pPr marL="285750" indent="-285750">
              <a:buFont typeface="Arial"/>
              <a:buChar char="•"/>
            </a:pPr>
            <a:endParaRPr lang="pt-BR" sz="2400"/>
          </a:p>
        </p:txBody>
      </p:sp>
    </p:spTree>
    <p:extLst>
      <p:ext uri="{BB962C8B-B14F-4D97-AF65-F5344CB8AC3E}">
        <p14:creationId xmlns:p14="http://schemas.microsoft.com/office/powerpoint/2010/main" val="7909555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b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Objetivos geral e específicos</a:t>
            </a:r>
            <a:endParaRPr lang="pt-BR"/>
          </a:p>
          <a:p>
            <a:endParaRPr lang="en-US" sz="67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457200" indent="-457200">
              <a:lnSpc>
                <a:spcPct val="100000"/>
              </a:lnSpc>
              <a:buChar char="•"/>
            </a:pPr>
            <a:r>
              <a:rPr lang="pt-BR" sz="3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Com objetivo de alavancar suas vendas e facilitar para todas as pessoas o acesso a farmácias e demais produtos.</a:t>
            </a:r>
            <a:endParaRPr lang="en-US" sz="3600" b="1">
              <a:ln>
                <a:solidFill>
                  <a:srgbClr val="000000">
                    <a:lumMod val="75000"/>
                    <a:lumOff val="25000"/>
                    <a:alpha val="10000"/>
                  </a:srgbClr>
                </a:solidFill>
              </a:ln>
              <a:effectLst>
                <a:outerShdw blurRad="9525" dist="25400" dir="14640000" algn="tl" rotWithShape="0">
                  <a:srgbClr val="000000">
                    <a:alpha val="30000"/>
                  </a:srgbClr>
                </a:outerShdw>
              </a:effectLst>
            </a:endParaRPr>
          </a:p>
          <a:p>
            <a:pPr marL="457200" indent="-457200">
              <a:lnSpc>
                <a:spcPct val="100000"/>
              </a:lnSpc>
              <a:buChar char="•"/>
            </a:pPr>
            <a:r>
              <a:rPr lang="pt-BR" sz="3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Vale ressaltar que a opção de cadastro de clientes e organização de documentos fiscais para a atuação da farmácia, habilita a empresa a prestar os serviços necessários e na diminuição de reclamações e problemas.</a:t>
            </a: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5462820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b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Justificativas</a:t>
            </a:r>
            <a:endParaRPr lang="pt-BR" sz="6700" b="1">
              <a:ln>
                <a:solidFill>
                  <a:srgbClr val="000000">
                    <a:lumMod val="75000"/>
                    <a:lumOff val="25000"/>
                    <a:alpha val="10000"/>
                  </a:srgbClr>
                </a:solidFill>
              </a:ln>
              <a:effectLst>
                <a:outerShdw blurRad="9525" dist="25400" dir="14640000" algn="tl" rotWithShape="0">
                  <a:srgbClr val="000000">
                    <a:alpha val="30000"/>
                  </a:srgbClr>
                </a:outerShdw>
              </a:effectLst>
            </a:endParaRPr>
          </a:p>
          <a:p>
            <a:endParaRPr lang="en-US" sz="670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457200" indent="-457200">
              <a:lnSpc>
                <a:spcPct val="100000"/>
              </a:lnSpc>
              <a:buChar char="•"/>
            </a:pPr>
            <a:r>
              <a:rPr lang="pt-BR" sz="3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A precariedade dos sistemas da maior parte das farmácias no país, a necessidade de as pessoas poderem se consultar com médicos e comprar medicamentos prescritos sem sair de casa, evidenciados pela pandemia da COVID-19.</a:t>
            </a:r>
          </a:p>
          <a:p>
            <a:pPr marL="457200" indent="-457200">
              <a:lnSpc>
                <a:spcPct val="100000"/>
              </a:lnSpc>
              <a:buChar char="•"/>
            </a:pPr>
            <a:r>
              <a:rPr lang="pt-BR" sz="36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Além da necessidade de sistemas que possibilitem maior controle sobre os estoques dos produtos nas farmácias, bem como suas validades, justificam a grande importância desse trabalho.</a:t>
            </a:r>
            <a:endParaRPr lang="pt-BR" sz="3600">
              <a:ln>
                <a:solidFill>
                  <a:srgbClr val="000000">
                    <a:lumMod val="75000"/>
                    <a:lumOff val="25000"/>
                    <a:alpha val="10000"/>
                  </a:srgbClr>
                </a:solidFill>
              </a:ln>
              <a:effectLst>
                <a:outerShdw blurRad="9525" dist="25400" dir="14640000" algn="tl" rotWithShape="0">
                  <a:srgbClr val="000000">
                    <a:alpha val="30000"/>
                  </a:srgbClr>
                </a:outerShdw>
              </a:effectLs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2100098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a:bodyPr>
          <a:lstStyle/>
          <a:p>
            <a:pPr algn="ct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Participantes do processo de negócio</a:t>
            </a:r>
            <a:endParaRPr lang="pt-B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r>
              <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Camila, 33 anos, consumidora, busca medicamentos controlados bem como cosméticos;</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r>
              <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Carlos, 63 anos, farmacêutico, responsável pela dispensação de medicamentos;</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r>
              <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Rosa, 58 anos, gerente, coordena os funcionários, garantindo o melhor serviço;</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r>
              <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Roberto, 40 anos, vendedor, busca identificar as necessidades de cada cliente;</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r>
              <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Juliana, 28 anos, caixa, processa o pagamento dos medicamentos e produtos;</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r>
              <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Pedro, 18 anos, entregador (delivery), busca agilidade e segurança na entrega do produto.</a:t>
            </a:r>
            <a:endParaRPr lang="en-US"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31635266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052394"/>
          </a:xfrm>
        </p:spPr>
        <p:txBody>
          <a:bodyPr vert="horz" lIns="91440" tIns="45720" rIns="91440" bIns="45720" rtlCol="0" anchor="ctr">
            <a:normAutofit fontScale="90000"/>
          </a:bodyPr>
          <a:lstStyle/>
          <a:p>
            <a:pPr algn="ct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Modelagem do processo de negócio aprimorados (</a:t>
            </a:r>
            <a:r>
              <a:rPr lang="pt-BR" sz="6700" b="1" i="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TO</a:t>
            </a: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a:t>
            </a:r>
            <a:r>
              <a:rPr lang="pt-BR" sz="6700" b="1" i="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BE</a:t>
            </a: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 : VENDAS</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Diagrama&#10;&#10;Descrição gerada automaticamente">
            <a:extLst>
              <a:ext uri="{FF2B5EF4-FFF2-40B4-BE49-F238E27FC236}">
                <a16:creationId xmlns:a16="http://schemas.microsoft.com/office/drawing/2014/main" id="{08D77716-72BB-433D-9BDC-30DB72DE7E76}"/>
              </a:ext>
            </a:extLst>
          </p:cNvPr>
          <p:cNvPicPr>
            <a:picLocks noChangeAspect="1"/>
          </p:cNvPicPr>
          <p:nvPr/>
        </p:nvPicPr>
        <p:blipFill>
          <a:blip r:embed="rId3"/>
          <a:stretch>
            <a:fillRect/>
          </a:stretch>
        </p:blipFill>
        <p:spPr>
          <a:xfrm>
            <a:off x="770626" y="1908527"/>
            <a:ext cx="10866408" cy="4838116"/>
          </a:xfrm>
          <a:prstGeom prst="rect">
            <a:avLst/>
          </a:prstGeom>
        </p:spPr>
      </p:pic>
    </p:spTree>
    <p:extLst>
      <p:ext uri="{BB962C8B-B14F-4D97-AF65-F5344CB8AC3E}">
        <p14:creationId xmlns:p14="http://schemas.microsoft.com/office/powerpoint/2010/main" val="18137481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922998"/>
          </a:xfrm>
        </p:spPr>
        <p:txBody>
          <a:bodyPr vert="horz" lIns="91440" tIns="45720" rIns="91440" bIns="45720" rtlCol="0" anchor="ctr">
            <a:normAutofit fontScale="90000"/>
          </a:bodyPr>
          <a:lstStyle/>
          <a:p>
            <a:pPr algn="ctr"/>
            <a:br>
              <a:rPr lang="pt-BR" sz="28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pt-BR" sz="28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pt-BR" sz="28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br>
              <a:rPr lang="pt-BR" sz="28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r>
              <a:rPr lang="pt-BR" sz="28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Projeto da arquitetura de dados da solução proposta</a:t>
            </a:r>
            <a:endParaRPr lang="pt-BR" sz="28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pPr algn="ctr"/>
            <a:endParaRPr lang="pt-BR" sz="6700">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a:p>
            <a:pPr algn="ctr"/>
            <a:b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br>
            <a:endPar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Diagrama&#10;&#10;Descrição gerada automaticamente">
            <a:extLst>
              <a:ext uri="{FF2B5EF4-FFF2-40B4-BE49-F238E27FC236}">
                <a16:creationId xmlns:a16="http://schemas.microsoft.com/office/drawing/2014/main" id="{4B9DC37F-E00A-4D28-A596-F6C4EF82366B}"/>
              </a:ext>
            </a:extLst>
          </p:cNvPr>
          <p:cNvPicPr>
            <a:picLocks noChangeAspect="1"/>
          </p:cNvPicPr>
          <p:nvPr/>
        </p:nvPicPr>
        <p:blipFill>
          <a:blip r:embed="rId3"/>
          <a:stretch>
            <a:fillRect/>
          </a:stretch>
        </p:blipFill>
        <p:spPr>
          <a:xfrm>
            <a:off x="94892" y="513962"/>
            <a:ext cx="11959084" cy="6232642"/>
          </a:xfrm>
          <a:prstGeom prst="rect">
            <a:avLst/>
          </a:prstGeom>
        </p:spPr>
      </p:pic>
    </p:spTree>
    <p:extLst>
      <p:ext uri="{BB962C8B-B14F-4D97-AF65-F5344CB8AC3E}">
        <p14:creationId xmlns:p14="http://schemas.microsoft.com/office/powerpoint/2010/main" val="28113919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148088" y="379502"/>
            <a:ext cx="3930768" cy="5581261"/>
          </a:xfrm>
        </p:spPr>
        <p:txBody>
          <a:bodyPr vert="horz" lIns="91440" tIns="45720" rIns="91440" bIns="45720" rtlCol="0" anchor="ctr">
            <a:normAutofit/>
          </a:bodyPr>
          <a:lstStyle/>
          <a:p>
            <a:pPr algn="ctr"/>
            <a:r>
              <a:rPr lang="pt-BR" sz="6700" b="1">
                <a:ln>
                  <a:solidFill>
                    <a:srgbClr val="000000">
                      <a:lumMod val="75000"/>
                      <a:lumOff val="25000"/>
                      <a:alpha val="10000"/>
                    </a:srgbClr>
                  </a:solidFill>
                </a:ln>
                <a:effectLst>
                  <a:outerShdw blurRad="9525" dist="25400" dir="14640000" algn="tl" rotWithShape="0">
                    <a:srgbClr val="000000">
                      <a:alpha val="30000"/>
                    </a:srgbClr>
                  </a:outerShdw>
                </a:effectLst>
                <a:ea typeface="+mj-lt"/>
                <a:cs typeface="+mj-lt"/>
              </a:rPr>
              <a:t>Modelo relacional</a:t>
            </a:r>
            <a:endParaRPr lang="pt-B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4662577" y="322296"/>
            <a:ext cx="6691223" cy="5887801"/>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4" name="Imagem 5" descr="Diagrama, Esquemático&#10;&#10;Descrição gerada automaticamente">
            <a:extLst>
              <a:ext uri="{FF2B5EF4-FFF2-40B4-BE49-F238E27FC236}">
                <a16:creationId xmlns:a16="http://schemas.microsoft.com/office/drawing/2014/main" id="{D5B1B5C6-18A2-4A6B-A44E-1ABACE1FFE5D}"/>
              </a:ext>
            </a:extLst>
          </p:cNvPr>
          <p:cNvPicPr>
            <a:picLocks noChangeAspect="1"/>
          </p:cNvPicPr>
          <p:nvPr/>
        </p:nvPicPr>
        <p:blipFill>
          <a:blip r:embed="rId3"/>
          <a:stretch>
            <a:fillRect/>
          </a:stretch>
        </p:blipFill>
        <p:spPr>
          <a:xfrm>
            <a:off x="3775495" y="157570"/>
            <a:ext cx="8278480" cy="6701013"/>
          </a:xfrm>
          <a:prstGeom prst="rect">
            <a:avLst/>
          </a:prstGeom>
        </p:spPr>
      </p:pic>
    </p:spTree>
    <p:extLst>
      <p:ext uri="{BB962C8B-B14F-4D97-AF65-F5344CB8AC3E}">
        <p14:creationId xmlns:p14="http://schemas.microsoft.com/office/powerpoint/2010/main" val="33869416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lose de uma pena contra um fundo azul">
            <a:extLst>
              <a:ext uri="{FF2B5EF4-FFF2-40B4-BE49-F238E27FC236}">
                <a16:creationId xmlns:a16="http://schemas.microsoft.com/office/drawing/2014/main" id="{944C1017-DE85-462C-8811-61234CCB97FF}"/>
              </a:ext>
            </a:extLst>
          </p:cNvPr>
          <p:cNvPicPr>
            <a:picLocks noChangeAspect="1"/>
          </p:cNvPicPr>
          <p:nvPr/>
        </p:nvPicPr>
        <p:blipFill rotWithShape="1">
          <a:blip r:embed="rId2">
            <a:alphaModFix amt="40000"/>
          </a:blip>
          <a:srcRect b="15414"/>
          <a:stretch/>
        </p:blipFill>
        <p:spPr>
          <a:xfrm>
            <a:off x="20" y="10"/>
            <a:ext cx="12191980" cy="6857990"/>
          </a:xfrm>
          <a:prstGeom prst="rect">
            <a:avLst/>
          </a:prstGeom>
        </p:spPr>
      </p:pic>
      <p:sp>
        <p:nvSpPr>
          <p:cNvPr id="2" name="Título 1"/>
          <p:cNvSpPr>
            <a:spLocks noGrp="1"/>
          </p:cNvSpPr>
          <p:nvPr>
            <p:ph type="ctrTitle"/>
          </p:nvPr>
        </p:nvSpPr>
        <p:spPr>
          <a:xfrm>
            <a:off x="680049" y="379502"/>
            <a:ext cx="10515600" cy="1239299"/>
          </a:xfrm>
        </p:spPr>
        <p:txBody>
          <a:bodyPr vert="horz" lIns="91440" tIns="45720" rIns="91440" bIns="45720" rtlCol="0" anchor="ctr">
            <a:normAutofit fontScale="90000"/>
          </a:bodyPr>
          <a:lstStyle/>
          <a:p>
            <a:pPr algn="ctr"/>
            <a:r>
              <a:rPr lang="pt-BR" sz="6700" b="1" dirty="0">
                <a:ln>
                  <a:solidFill>
                    <a:srgbClr val="000000">
                      <a:lumMod val="75000"/>
                      <a:lumOff val="25000"/>
                      <a:alpha val="10000"/>
                    </a:srgbClr>
                  </a:solidFill>
                </a:ln>
                <a:effectLst>
                  <a:outerShdw blurRad="9525" dist="25400" dir="14640000" algn="tl" rotWithShape="0">
                    <a:srgbClr val="000000">
                      <a:alpha val="30000"/>
                    </a:srgbClr>
                  </a:outerShdw>
                </a:effectLst>
              </a:rPr>
              <a:t>Relatório dos produtos mensal da farmácia- tabela</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p:cNvSpPr>
            <a:spLocks noGrp="1"/>
          </p:cNvSpPr>
          <p:nvPr>
            <p:ph type="subTitle" idx="1"/>
          </p:nvPr>
        </p:nvSpPr>
        <p:spPr>
          <a:xfrm>
            <a:off x="838200" y="2004446"/>
            <a:ext cx="10515600" cy="4176897"/>
          </a:xfrm>
        </p:spPr>
        <p:txBody>
          <a:bodyPr vert="horz" lIns="91440" tIns="45720" rIns="91440" bIns="45720" rtlCol="0" anchor="t">
            <a:normAutofit/>
          </a:bodyPr>
          <a:lstStyle/>
          <a:p>
            <a:pPr marL="457200" indent="-457200">
              <a:lnSpc>
                <a:spcPct val="100000"/>
              </a:lnSpc>
              <a:buChar char="•"/>
            </a:pPr>
            <a:endParaRPr lang="pt-BR" sz="30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285750" indent="-285750">
              <a:buFont typeface="Symbol"/>
              <a:buChar char="•"/>
            </a:pPr>
            <a:endParaRPr lang="pt-BR" sz="240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a:lnSpc>
                <a:spcPct val="100000"/>
              </a:lnSpc>
            </a:pPr>
            <a:endParaRPr lang="en-US" sz="2200" i="1">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6" name="Imagem 6" descr="Interface gráfica do usuário, Tabela&#10;&#10;Descrição gerada automaticamente">
            <a:extLst>
              <a:ext uri="{FF2B5EF4-FFF2-40B4-BE49-F238E27FC236}">
                <a16:creationId xmlns:a16="http://schemas.microsoft.com/office/drawing/2014/main" id="{A60AAD5B-8D57-498B-8A6A-FC64CFEEDAF7}"/>
              </a:ext>
            </a:extLst>
          </p:cNvPr>
          <p:cNvPicPr>
            <a:picLocks noChangeAspect="1"/>
          </p:cNvPicPr>
          <p:nvPr/>
        </p:nvPicPr>
        <p:blipFill>
          <a:blip r:embed="rId3"/>
          <a:stretch>
            <a:fillRect/>
          </a:stretch>
        </p:blipFill>
        <p:spPr>
          <a:xfrm>
            <a:off x="612477" y="2079429"/>
            <a:ext cx="11240216" cy="4539445"/>
          </a:xfrm>
          <a:prstGeom prst="rect">
            <a:avLst/>
          </a:prstGeom>
        </p:spPr>
      </p:pic>
    </p:spTree>
    <p:extLst>
      <p:ext uri="{BB962C8B-B14F-4D97-AF65-F5344CB8AC3E}">
        <p14:creationId xmlns:p14="http://schemas.microsoft.com/office/powerpoint/2010/main" val="3518037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6C87FC5F203474886B3056A1CCCDF89" ma:contentTypeVersion="8" ma:contentTypeDescription="Crie um novo documento." ma:contentTypeScope="" ma:versionID="f163a71a511f9ac78a01309f56d6d1c1">
  <xsd:schema xmlns:xsd="http://www.w3.org/2001/XMLSchema" xmlns:xs="http://www.w3.org/2001/XMLSchema" xmlns:p="http://schemas.microsoft.com/office/2006/metadata/properties" xmlns:ns2="8233ce7e-3287-4b77-9fa5-e45bb9c6b5e4" targetNamespace="http://schemas.microsoft.com/office/2006/metadata/properties" ma:root="true" ma:fieldsID="b8ce6c2ee779a34b03446ab1ce9c58e9" ns2:_="">
    <xsd:import namespace="8233ce7e-3287-4b77-9fa5-e45bb9c6b5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3ce7e-3287-4b77-9fa5-e45bb9c6b5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599EEA-11CA-4DD6-B4E2-D6189F4147C4}">
  <ds:schemaRefs>
    <ds:schemaRef ds:uri="http://schemas.microsoft.com/sharepoint/v3/contenttype/forms"/>
  </ds:schemaRefs>
</ds:datastoreItem>
</file>

<file path=customXml/itemProps2.xml><?xml version="1.0" encoding="utf-8"?>
<ds:datastoreItem xmlns:ds="http://schemas.openxmlformats.org/officeDocument/2006/customXml" ds:itemID="{77D4B191-48E9-49C9-A891-7368B63D005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AE1FBBA-05DC-492E-B95F-E38389070017}">
  <ds:schemaRefs>
    <ds:schemaRef ds:uri="8233ce7e-3287-4b77-9fa5-e45bb9c6b5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SketchyVTI</vt:lpstr>
      <vt:lpstr> Contexto de Negócio: Farmácia– 2° semestre </vt:lpstr>
      <vt:lpstr>INTRODUÇÃO</vt:lpstr>
      <vt:lpstr> Objetivos geral e específicos </vt:lpstr>
      <vt:lpstr> Justificativas </vt:lpstr>
      <vt:lpstr>Participantes do processo de negócio</vt:lpstr>
      <vt:lpstr> Modelagem do processo de negócio aprimorados (TO-BE) : VENDAS</vt:lpstr>
      <vt:lpstr>    Projeto da arquitetura de dados da solução proposta   </vt:lpstr>
      <vt:lpstr>Modelo relacional</vt:lpstr>
      <vt:lpstr>Relatório dos produtos mensal da farmácia- tabela</vt:lpstr>
      <vt:lpstr> Relatório dos produtos mensal da farmácia - listagem  </vt:lpstr>
      <vt:lpstr>Relatório dos produtos mensal da farmácia - listagem </vt:lpstr>
      <vt:lpstr>Relatório dos produtos mensal da farmácia - pipeline</vt:lpstr>
      <vt:lpstr>  Relatório dos produtos mensal da farmácia -gráfico de pizza </vt:lpstr>
      <vt:lpstr>Relatório dos produtos mensal da farmácia - gráfico de barra</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Contexto de Negócio: Farmácia– 2° semestre </dc:title>
  <dc:creator/>
  <cp:revision>126</cp:revision>
  <dcterms:created xsi:type="dcterms:W3CDTF">2021-12-04T14:42:07Z</dcterms:created>
  <dcterms:modified xsi:type="dcterms:W3CDTF">2021-12-04T21:26:33Z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0x01010096C87FC5F203474886B3056A1CCCDF89</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ies>
</file>