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8"/>
  </p:notesMasterIdLst>
  <p:sldIdLst>
    <p:sldId id="259" r:id="rId2"/>
    <p:sldId id="260" r:id="rId3"/>
    <p:sldId id="263" r:id="rId4"/>
    <p:sldId id="266" r:id="rId5"/>
    <p:sldId id="269" r:id="rId6"/>
    <p:sldId id="268" r:id="rId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Tahoma" panose="020B0604030504040204" pitchFamily="34" charset="0"/>
      <p:regular r:id="rId15"/>
      <p:bold r:id="rId16"/>
    </p:embeddedFont>
    <p:embeddedFont>
      <p:font typeface="Verdana" panose="020B060403050404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C9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50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4366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4375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589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0429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2629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D8A5-E9C0-4C7F-9149-101A8046A95C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4B34-4269-4083-AA40-C338BC2006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90907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D8A5-E9C0-4C7F-9149-101A8046A95C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4B34-4269-4083-AA40-C338BC2006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8176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D8A5-E9C0-4C7F-9149-101A8046A95C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4B34-4269-4083-AA40-C338BC2006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6972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 and 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84212" y="836612"/>
            <a:ext cx="69850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684212" y="1341437"/>
            <a:ext cx="7488237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49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D8A5-E9C0-4C7F-9149-101A8046A95C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4B34-4269-4083-AA40-C338BC2006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9315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D8A5-E9C0-4C7F-9149-101A8046A95C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4B34-4269-4083-AA40-C338BC2006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0551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D8A5-E9C0-4C7F-9149-101A8046A95C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4B34-4269-4083-AA40-C338BC2006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18166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D8A5-E9C0-4C7F-9149-101A8046A95C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4B34-4269-4083-AA40-C338BC2006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1375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D8A5-E9C0-4C7F-9149-101A8046A95C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4B34-4269-4083-AA40-C338BC2006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5890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D8A5-E9C0-4C7F-9149-101A8046A95C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4B34-4269-4083-AA40-C338BC2006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9834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D8A5-E9C0-4C7F-9149-101A8046A95C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4B34-4269-4083-AA40-C338BC2006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54152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D8A5-E9C0-4C7F-9149-101A8046A95C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4B34-4269-4083-AA40-C338BC2006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4894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7D8A5-E9C0-4C7F-9149-101A8046A95C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C4B34-4269-4083-AA40-C338BC2006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269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618410B-9EB9-DEFD-7BDC-8557486BB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913" y="2206011"/>
            <a:ext cx="6675453" cy="120158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B21988D-0F35-2C1E-9C0B-425B5B09D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07" y="1854169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8168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68312" y="385848"/>
            <a:ext cx="6983412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pt-BR" sz="3200" b="1" dirty="0">
                <a:latin typeface="Arial" panose="020B0604020202020204" pitchFamily="34" charset="0"/>
                <a:ea typeface="Tahoma"/>
                <a:cs typeface="Arial" panose="020B0604020202020204" pitchFamily="34" charset="0"/>
                <a:sym typeface="Tahoma"/>
              </a:rPr>
              <a:t>                   Introdução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68312" y="1412875"/>
            <a:ext cx="6983412" cy="467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•"/>
            </a:pP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06AD2-EF61-4567-B94D-21084C74C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12" y="1412875"/>
            <a:ext cx="6983412" cy="470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7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68312" y="385848"/>
            <a:ext cx="6983412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pt-BR" sz="3200" b="1" dirty="0">
                <a:latin typeface="Arial" panose="020B0604020202020204" pitchFamily="34" charset="0"/>
                <a:ea typeface="Tahoma"/>
                <a:cs typeface="Arial" panose="020B0604020202020204" pitchFamily="34" charset="0"/>
                <a:sym typeface="Tahoma"/>
              </a:rPr>
              <a:t>                   Solução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68312" y="1412875"/>
            <a:ext cx="6983412" cy="467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algn="just">
              <a:lnSpc>
                <a:spcPct val="150000"/>
              </a:lnSpc>
              <a:spcBef>
                <a:spcPts val="400"/>
              </a:spcBef>
              <a:buSzPts val="2000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Encontrar aulas de programação,</a:t>
            </a:r>
          </a:p>
          <a:p>
            <a:pPr indent="-457200" algn="just">
              <a:lnSpc>
                <a:spcPct val="150000"/>
              </a:lnSpc>
              <a:spcBef>
                <a:spcPts val="400"/>
              </a:spcBef>
              <a:buSzPts val="2000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Encontrar material complementar,</a:t>
            </a:r>
          </a:p>
          <a:p>
            <a:pPr indent="-457200" algn="just">
              <a:lnSpc>
                <a:spcPct val="150000"/>
              </a:lnSpc>
              <a:spcBef>
                <a:spcPts val="400"/>
              </a:spcBef>
              <a:buSzPts val="2000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Encontrar cursos de linguagens de programação,</a:t>
            </a:r>
          </a:p>
          <a:p>
            <a:pPr indent="-457200" algn="just">
              <a:lnSpc>
                <a:spcPct val="150000"/>
              </a:lnSpc>
              <a:spcBef>
                <a:spcPts val="400"/>
              </a:spcBef>
              <a:buSzPts val="2000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Encontrar eventos de programação,</a:t>
            </a:r>
          </a:p>
          <a:p>
            <a:pPr indent="-457200" algn="just">
              <a:lnSpc>
                <a:spcPct val="150000"/>
              </a:lnSpc>
              <a:spcBef>
                <a:spcPts val="400"/>
              </a:spcBef>
              <a:buSzPts val="2000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Encontrar grupos sociais de programadores,</a:t>
            </a:r>
          </a:p>
          <a:p>
            <a:pPr indent="-457200" algn="just">
              <a:lnSpc>
                <a:spcPct val="150000"/>
              </a:lnSpc>
              <a:spcBef>
                <a:spcPts val="400"/>
              </a:spcBef>
              <a:buSzPts val="2000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Encontrar podcasts e notícias</a:t>
            </a:r>
          </a:p>
        </p:txBody>
      </p:sp>
    </p:spTree>
    <p:extLst>
      <p:ext uri="{BB962C8B-B14F-4D97-AF65-F5344CB8AC3E}">
        <p14:creationId xmlns:p14="http://schemas.microsoft.com/office/powerpoint/2010/main" val="209540662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68312" y="385848"/>
            <a:ext cx="6983412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pt-BR" sz="3200" b="1" dirty="0">
                <a:latin typeface="Arial" panose="020B0604020202020204" pitchFamily="34" charset="0"/>
                <a:ea typeface="Tahoma"/>
                <a:cs typeface="Arial" panose="020B0604020202020204" pitchFamily="34" charset="0"/>
                <a:sym typeface="Tahoma"/>
              </a:rPr>
              <a:t>             Requisitos Funcionais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50D9633-56D8-4AB0-BF5E-96FFEC33C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13" y="1412875"/>
            <a:ext cx="7066990" cy="4664368"/>
          </a:xfrm>
          <a:prstGeom prst="rect">
            <a:avLst/>
          </a:prstGeom>
        </p:spPr>
      </p:pic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68312" y="1412876"/>
            <a:ext cx="7066990" cy="4664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877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68312" y="385848"/>
            <a:ext cx="6983412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pt-BR" sz="3200" b="1" dirty="0">
                <a:latin typeface="Arial" panose="020B0604020202020204" pitchFamily="34" charset="0"/>
                <a:ea typeface="Tahoma"/>
                <a:cs typeface="Arial" panose="020B0604020202020204" pitchFamily="34" charset="0"/>
                <a:sym typeface="Tahoma"/>
              </a:rPr>
              <a:t>                   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68312" y="1412875"/>
            <a:ext cx="6983412" cy="467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algn="just">
              <a:lnSpc>
                <a:spcPct val="150000"/>
              </a:lnSpc>
              <a:spcBef>
                <a:spcPts val="400"/>
              </a:spcBef>
              <a:buSzPts val="2000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17925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68312" y="385848"/>
            <a:ext cx="6983412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pt-BR" sz="3200" b="1" dirty="0">
                <a:latin typeface="Arial" panose="020B0604020202020204" pitchFamily="34" charset="0"/>
                <a:ea typeface="Tahoma"/>
                <a:cs typeface="Arial" panose="020B0604020202020204" pitchFamily="34" charset="0"/>
                <a:sym typeface="Tahoma"/>
              </a:rPr>
              <a:t>                   Avaliação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728EEF0-6C4A-435F-ABA9-5B63C8CF5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91" y="1412875"/>
            <a:ext cx="6984794" cy="3004380"/>
          </a:xfrm>
          <a:prstGeom prst="rect">
            <a:avLst/>
          </a:prstGeom>
        </p:spPr>
      </p:pic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68311" y="1412875"/>
            <a:ext cx="6997673" cy="3004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algn="just">
              <a:lnSpc>
                <a:spcPct val="150000"/>
              </a:lnSpc>
              <a:spcBef>
                <a:spcPts val="400"/>
              </a:spcBef>
              <a:buSzPts val="2000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21560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41</Words>
  <Application>Microsoft Office PowerPoint</Application>
  <PresentationFormat>Apresentação na tela (4:3)</PresentationFormat>
  <Paragraphs>11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Tahoma</vt:lpstr>
      <vt:lpstr>Verdana</vt:lpstr>
      <vt:lpstr>Calibri</vt:lpstr>
      <vt:lpstr>Calibri Light</vt:lpstr>
      <vt:lpstr>Office Theme</vt:lpstr>
      <vt:lpstr>Apresentação do PowerPoint</vt:lpstr>
      <vt:lpstr>                   Introdução</vt:lpstr>
      <vt:lpstr>                   Solução</vt:lpstr>
      <vt:lpstr>             Requisitos Funcionais</vt:lpstr>
      <vt:lpstr>                   </vt:lpstr>
      <vt:lpstr>                   Avaliação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camila silva</dc:creator>
  <cp:lastModifiedBy>camila silva</cp:lastModifiedBy>
  <cp:revision>19</cp:revision>
  <dcterms:modified xsi:type="dcterms:W3CDTF">2022-07-04T22:20:52Z</dcterms:modified>
</cp:coreProperties>
</file>