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League Spartan ExtraBold"/>
      <p:bold r:id="rId36"/>
    </p:embeddedFont>
    <p:embeddedFont>
      <p:font typeface="League Spartan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548174-F0E1-4974-8300-07A57805A14F}">
  <a:tblStyle styleId="{E6548174-F0E1-4974-8300-07A57805A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Medium-bold.fntdata"/><Relationship Id="rId21" Type="http://schemas.openxmlformats.org/officeDocument/2006/relationships/slide" Target="slides/slide15.xml"/><Relationship Id="rId43" Type="http://schemas.openxmlformats.org/officeDocument/2006/relationships/font" Target="fonts/RobotoMedium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edium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eagueSpartan-regular.fntdata"/><Relationship Id="rId14" Type="http://schemas.openxmlformats.org/officeDocument/2006/relationships/slide" Target="slides/slide8.xml"/><Relationship Id="rId36" Type="http://schemas.openxmlformats.org/officeDocument/2006/relationships/font" Target="fonts/LeagueSpartanExtraBold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LeagueSpartan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091df6e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091df6e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091df6ec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091df6ec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d117cf8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d117cf8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23e0530b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23e0530b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4118e28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4118e28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20739f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20739f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20739fb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20739fb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20739fb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20739fb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20739fb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20739fb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20739fbc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20739fb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cfb50cdac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cfb50cdac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091df6ec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091df6ec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139015c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139015c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091df6ec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091df6ec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1c72165e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1c72165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1c72165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1c72165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1c72165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31c72165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1c72165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1c72165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3091df6ec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3091df6ec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23e0530b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23e0530b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503aaeb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503aaeb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cfb50cdac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cfb50cdac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cfb50cdac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cfb50cdac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453ccc3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2453ccc3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2453ccc34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2453ccc34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cfb50cdac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cfb50cdac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23e0530b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23e0530b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23e0530b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23e0530b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2453ccc34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2453ccc3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4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800"/>
              <a:buFont typeface="League Spartan"/>
              <a:buNone/>
              <a:defRPr b="1" sz="2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800"/>
              <a:buFont typeface="Roboto"/>
              <a:buChar char="●"/>
              <a:defRPr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4350" y="3488238"/>
            <a:ext cx="8114797" cy="1140841"/>
          </a:xfrm>
          <a:custGeom>
            <a:rect b="b" l="l" r="r" t="t"/>
            <a:pathLst>
              <a:path extrusionOk="0" h="660400" w="4697422">
                <a:moveTo>
                  <a:pt x="457296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572962" y="0"/>
                </a:lnTo>
                <a:cubicBezTo>
                  <a:pt x="4641542" y="0"/>
                  <a:pt x="4697422" y="55880"/>
                  <a:pt x="4697422" y="124460"/>
                </a:cubicBezTo>
                <a:lnTo>
                  <a:pt x="4697422" y="535940"/>
                </a:lnTo>
                <a:cubicBezTo>
                  <a:pt x="4697422" y="604520"/>
                  <a:pt x="4641542" y="660400"/>
                  <a:pt x="4572962" y="660400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14353" y="722075"/>
            <a:ext cx="5717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rojeto</a:t>
            </a:r>
            <a:endParaRPr b="1" sz="4800">
              <a:solidFill>
                <a:srgbClr val="F8F4E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 um sistema</a:t>
            </a: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</a:t>
            </a:r>
            <a:endParaRPr b="1" sz="4800">
              <a:solidFill>
                <a:srgbClr val="F8F4E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adoção de</a:t>
            </a: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</a:t>
            </a: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nimais</a:t>
            </a:r>
            <a:endParaRPr sz="48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882757" y="3725059"/>
            <a:ext cx="4936163" cy="576207"/>
            <a:chOff x="0" y="-85725"/>
            <a:chExt cx="13163100" cy="1536553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0" y="876328"/>
              <a:ext cx="131631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Sistemas de Informação</a:t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0" y="-85725"/>
              <a:ext cx="13163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454699"/>
                  </a:solidFill>
                  <a:latin typeface="Roboto"/>
                  <a:ea typeface="Roboto"/>
                  <a:cs typeface="Roboto"/>
                  <a:sym typeface="Roboto"/>
                </a:rPr>
                <a:t>PUC Minas, 2022</a:t>
              </a:r>
              <a:endParaRPr sz="200"/>
            </a:p>
          </p:txBody>
        </p:sp>
      </p:grpSp>
      <p:sp>
        <p:nvSpPr>
          <p:cNvPr id="59" name="Google Shape;59;p13"/>
          <p:cNvSpPr/>
          <p:nvPr/>
        </p:nvSpPr>
        <p:spPr>
          <a:xfrm>
            <a:off x="7475393" y="3805112"/>
            <a:ext cx="914839" cy="470687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454699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0355" y="3846694"/>
            <a:ext cx="387900" cy="3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076" y="3904415"/>
            <a:ext cx="272458" cy="272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3"/>
          <p:cNvGrpSpPr/>
          <p:nvPr/>
        </p:nvGrpSpPr>
        <p:grpSpPr>
          <a:xfrm>
            <a:off x="8390225" y="112638"/>
            <a:ext cx="521200" cy="108000"/>
            <a:chOff x="8108450" y="661088"/>
            <a:chExt cx="521200" cy="108000"/>
          </a:xfrm>
        </p:grpSpPr>
        <p:sp>
          <p:nvSpPr>
            <p:cNvPr id="63" name="Google Shape;63;p13"/>
            <p:cNvSpPr/>
            <p:nvPr/>
          </p:nvSpPr>
          <p:spPr>
            <a:xfrm>
              <a:off x="8315050" y="661088"/>
              <a:ext cx="108000" cy="108000"/>
            </a:xfrm>
            <a:prstGeom prst="ellipse">
              <a:avLst/>
            </a:prstGeom>
            <a:solidFill>
              <a:srgbClr val="ACADE6"/>
            </a:solidFill>
            <a:ln cap="flat" cmpd="sng" w="9525">
              <a:solidFill>
                <a:srgbClr val="454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521650" y="661088"/>
              <a:ext cx="108000" cy="108000"/>
            </a:xfrm>
            <a:prstGeom prst="ellipse">
              <a:avLst/>
            </a:prstGeom>
            <a:solidFill>
              <a:srgbClr val="F8F4EB"/>
            </a:solidFill>
            <a:ln cap="flat" cmpd="sng" w="9525">
              <a:solidFill>
                <a:srgbClr val="454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108450" y="661088"/>
              <a:ext cx="108000" cy="108000"/>
            </a:xfrm>
            <a:prstGeom prst="ellipse">
              <a:avLst/>
            </a:prstGeom>
            <a:solidFill>
              <a:srgbClr val="232477"/>
            </a:solidFill>
            <a:ln cap="flat" cmpd="sng" w="9525">
              <a:solidFill>
                <a:srgbClr val="454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/>
          <p:nvPr/>
        </p:nvCxnSpPr>
        <p:spPr>
          <a:xfrm>
            <a:off x="-16625" y="332375"/>
            <a:ext cx="9181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341250" y="2110575"/>
            <a:ext cx="26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4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732500" y="958475"/>
            <a:ext cx="172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605950" y="1059075"/>
            <a:ext cx="2085600" cy="1512600"/>
          </a:xfrm>
          <a:prstGeom prst="roundRect">
            <a:avLst>
              <a:gd fmla="val 16667" name="adj"/>
            </a:avLst>
          </a:prstGeom>
          <a:solidFill>
            <a:srgbClr val="DBDC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564400" y="1022050"/>
            <a:ext cx="2168700" cy="158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699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732500" y="1198425"/>
            <a:ext cx="17202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Andressa Cordeiro Kahn</a:t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Anira Carolina Meneses</a:t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Gabriel Bernardo</a:t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Luiz Carlos Ferreira</a:t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Rafael Machado</a:t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152400" y="293925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situação atual (AS-IS)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282600" y="1179600"/>
            <a:ext cx="8466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Os processos de adoção não ocorrem de forma padronizada e podem estar acompanhados de diversos problemas. 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O cadastro dos animais disponíveis para adoção é realizado através da presença do animal recolhido ou entregue, baseando-se em análise visual 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Poucos abrigos possuem um banco de dados online com listagem dos animais disponíveis para adoção e, nos abrigos que possuem, há muitas informações erradas ou datadas.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Não são coletadas informações suficientes sobre os adotantes no que diz respeito a suas informações básicas, não sendo possível assim identificar um perfil que se possa adequar à realidade de um novo animal ou mesmo compatibilidade com sua situação socioeconômica.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3"/>
          <p:cNvGrpSpPr/>
          <p:nvPr/>
        </p:nvGrpSpPr>
        <p:grpSpPr>
          <a:xfrm>
            <a:off x="90900" y="1196525"/>
            <a:ext cx="8962200" cy="3772500"/>
            <a:chOff x="45125" y="91375"/>
            <a:chExt cx="8962200" cy="3772500"/>
          </a:xfrm>
        </p:grpSpPr>
        <p:sp>
          <p:nvSpPr>
            <p:cNvPr id="393" name="Google Shape;393;p23"/>
            <p:cNvSpPr/>
            <p:nvPr/>
          </p:nvSpPr>
          <p:spPr>
            <a:xfrm>
              <a:off x="45125" y="91375"/>
              <a:ext cx="8962200" cy="3772500"/>
            </a:xfrm>
            <a:prstGeom prst="roundRect">
              <a:avLst>
                <a:gd fmla="val 405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4" name="Google Shape;39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475" y="160725"/>
              <a:ext cx="8839199" cy="3608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23"/>
          <p:cNvSpPr txBox="1"/>
          <p:nvPr>
            <p:ph type="title"/>
          </p:nvPr>
        </p:nvSpPr>
        <p:spPr>
          <a:xfrm>
            <a:off x="311700" y="290825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Modelo AS-IS - Processo de adoção</a:t>
            </a:r>
            <a:endParaRPr>
              <a:solidFill>
                <a:srgbClr val="F8F4E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/>
        </p:nvSpPr>
        <p:spPr>
          <a:xfrm>
            <a:off x="628300" y="1736850"/>
            <a:ext cx="37032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TO-BE</a:t>
            </a:r>
            <a:endParaRPr sz="4800"/>
          </a:p>
        </p:txBody>
      </p:sp>
      <p:pic>
        <p:nvPicPr>
          <p:cNvPr id="401" name="Google Shape;4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666433" y="0"/>
            <a:ext cx="2477567" cy="247756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4579112" y="513550"/>
            <a:ext cx="4051526" cy="4108589"/>
          </a:xfrm>
          <a:custGeom>
            <a:rect b="b" l="l" r="r" t="t"/>
            <a:pathLst>
              <a:path extrusionOk="0" h="2381791" w="2348711">
                <a:moveTo>
                  <a:pt x="2224251" y="2381791"/>
                </a:moveTo>
                <a:lnTo>
                  <a:pt x="124460" y="2381791"/>
                </a:lnTo>
                <a:cubicBezTo>
                  <a:pt x="55880" y="2381791"/>
                  <a:pt x="0" y="2325911"/>
                  <a:pt x="0" y="225733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224251" y="0"/>
                </a:lnTo>
                <a:cubicBezTo>
                  <a:pt x="2292831" y="0"/>
                  <a:pt x="2348711" y="55880"/>
                  <a:pt x="2348711" y="124460"/>
                </a:cubicBezTo>
                <a:lnTo>
                  <a:pt x="2348711" y="2257331"/>
                </a:lnTo>
                <a:cubicBezTo>
                  <a:pt x="2348711" y="2325912"/>
                  <a:pt x="2292831" y="2381791"/>
                  <a:pt x="2224251" y="2381791"/>
                </a:cubicBezTo>
                <a:close/>
              </a:path>
            </a:pathLst>
          </a:custGeom>
          <a:solidFill>
            <a:srgbClr val="FFB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 txBox="1"/>
          <p:nvPr/>
        </p:nvSpPr>
        <p:spPr>
          <a:xfrm>
            <a:off x="4886325" y="847175"/>
            <a:ext cx="34371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Processos escolhidos</a:t>
            </a:r>
            <a:endParaRPr b="1" sz="20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000"/>
              <a:buFont typeface="Roboto Medium"/>
              <a:buChar char="●"/>
            </a:pPr>
            <a:r>
              <a:rPr lang="pt-BR" sz="20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Adoção de animais</a:t>
            </a:r>
            <a:endParaRPr sz="20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000"/>
              <a:buFont typeface="Roboto Medium"/>
              <a:buChar char="●"/>
            </a:pPr>
            <a:r>
              <a:rPr lang="pt-BR" sz="20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Cadastro de doadores</a:t>
            </a:r>
            <a:endParaRPr sz="20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000"/>
              <a:buFont typeface="Roboto Medium"/>
              <a:buChar char="●"/>
            </a:pPr>
            <a:r>
              <a:rPr lang="pt-BR" sz="20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Cadastro de adotantes</a:t>
            </a:r>
            <a:endParaRPr sz="20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000"/>
              <a:buFont typeface="Roboto Medium"/>
              <a:buChar char="●"/>
            </a:pPr>
            <a:r>
              <a:rPr lang="pt-BR" sz="20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Gerenciar animais</a:t>
            </a:r>
            <a:endParaRPr sz="20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000"/>
              <a:buFont typeface="Roboto Medium"/>
              <a:buChar char="●"/>
            </a:pPr>
            <a:r>
              <a:rPr lang="pt-BR" sz="20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Gerenciar raças</a:t>
            </a:r>
            <a:endParaRPr sz="20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" y="4092781"/>
            <a:ext cx="1050721" cy="10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idx="1" type="body"/>
          </p:nvPr>
        </p:nvSpPr>
        <p:spPr>
          <a:xfrm>
            <a:off x="152400" y="15240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3.2. Modelagem dos processos aprimorados (TO-BE)</a:t>
            </a:r>
            <a:endParaRPr b="1"/>
          </a:p>
        </p:txBody>
      </p:sp>
      <p:sp>
        <p:nvSpPr>
          <p:cNvPr id="411" name="Google Shape;411;p25"/>
          <p:cNvSpPr txBox="1"/>
          <p:nvPr/>
        </p:nvSpPr>
        <p:spPr>
          <a:xfrm>
            <a:off x="34350" y="686825"/>
            <a:ext cx="9075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Padronizar a estrutura do que se entende como adoção de animais - processo atualmente manual e sem um modelo estabelecido. 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 proposta prioriza um novo modelo em poucos passos, com informações e requisitos claros para todos os envolvidos.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 análise do perfil do solicitante permite uma melhor adequação entre as partes e menos desgaste no processo. 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 instituição, por sua vez, com o novo processo de armazenamento de informações obtém não somente segurança em seus processos como informação atualizada podendo gerar relatórios e insights para serem utilizados como estratégia. </a:t>
            </a:r>
            <a:endParaRPr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311700" y="562400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Modelo TO-BE - Adoção de Animais</a:t>
            </a:r>
            <a:endParaRPr>
              <a:solidFill>
                <a:srgbClr val="F8F4EB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391900" y="1352325"/>
            <a:ext cx="8358000" cy="30324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 cap="flat" cmpd="sng" w="9525">
            <a:solidFill>
              <a:srgbClr val="F8F4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2" y="1470212"/>
            <a:ext cx="8181079" cy="28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8414388" y="4413887"/>
            <a:ext cx="729612" cy="72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>
            <p:ph type="title"/>
          </p:nvPr>
        </p:nvSpPr>
        <p:spPr>
          <a:xfrm>
            <a:off x="311700" y="562400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Modelo TO-BE - Cadastro de doadores</a:t>
            </a:r>
            <a:endParaRPr>
              <a:solidFill>
                <a:srgbClr val="F8F4EB"/>
              </a:solidFill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1071900" y="1352325"/>
            <a:ext cx="7029600" cy="30324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 cap="flat" cmpd="sng" w="9525">
            <a:solidFill>
              <a:srgbClr val="F8F4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 b="2276" l="0" r="7740" t="0"/>
          <a:stretch/>
        </p:blipFill>
        <p:spPr>
          <a:xfrm>
            <a:off x="1176325" y="1427762"/>
            <a:ext cx="6791350" cy="28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8414388" y="4413887"/>
            <a:ext cx="729612" cy="72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311700" y="562400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Modelo TO-BE - Cadastro de adotantes</a:t>
            </a:r>
            <a:endParaRPr>
              <a:solidFill>
                <a:srgbClr val="F8F4EB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972200" y="1352325"/>
            <a:ext cx="7204200" cy="30324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 cap="flat" cmpd="sng" w="9525">
            <a:solidFill>
              <a:srgbClr val="F8F4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28"/>
          <p:cNvPicPr preferRelativeResize="0"/>
          <p:nvPr/>
        </p:nvPicPr>
        <p:blipFill rotWithShape="1">
          <a:blip r:embed="rId3">
            <a:alphaModFix/>
          </a:blip>
          <a:srcRect b="268" l="0" r="0" t="258"/>
          <a:stretch/>
        </p:blipFill>
        <p:spPr>
          <a:xfrm>
            <a:off x="1083875" y="1470200"/>
            <a:ext cx="6974056" cy="28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8414388" y="4413887"/>
            <a:ext cx="729612" cy="72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"/>
          <p:cNvSpPr txBox="1"/>
          <p:nvPr>
            <p:ph type="title"/>
          </p:nvPr>
        </p:nvSpPr>
        <p:spPr>
          <a:xfrm>
            <a:off x="311700" y="440400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Modelo TO-BE - Gerenciar animais</a:t>
            </a:r>
            <a:endParaRPr>
              <a:solidFill>
                <a:srgbClr val="F8F4EB"/>
              </a:solidFill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1528925" y="1204850"/>
            <a:ext cx="6082500" cy="33072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 cap="flat" cmpd="sng" w="9525">
            <a:solidFill>
              <a:srgbClr val="F8F4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9"/>
          <p:cNvPicPr preferRelativeResize="0"/>
          <p:nvPr/>
        </p:nvPicPr>
        <p:blipFill rotWithShape="1">
          <a:blip r:embed="rId3">
            <a:alphaModFix/>
          </a:blip>
          <a:srcRect b="248" l="0" r="0" t="248"/>
          <a:stretch/>
        </p:blipFill>
        <p:spPr>
          <a:xfrm>
            <a:off x="1669175" y="1325475"/>
            <a:ext cx="58102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8414388" y="4413887"/>
            <a:ext cx="729612" cy="72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311700" y="562400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Modelo TO-BE - Gerenciar raças</a:t>
            </a:r>
            <a:endParaRPr>
              <a:solidFill>
                <a:srgbClr val="F8F4EB"/>
              </a:solidFill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972200" y="1352325"/>
            <a:ext cx="7204200" cy="30324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 cap="flat" cmpd="sng" w="9525">
            <a:solidFill>
              <a:srgbClr val="F8F4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75" y="1462188"/>
            <a:ext cx="6974059" cy="28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8414388" y="4413887"/>
            <a:ext cx="729612" cy="72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1"/>
          <p:cNvGrpSpPr/>
          <p:nvPr/>
        </p:nvGrpSpPr>
        <p:grpSpPr>
          <a:xfrm>
            <a:off x="214925" y="682486"/>
            <a:ext cx="8714174" cy="4172894"/>
            <a:chOff x="1889400" y="328500"/>
            <a:chExt cx="7004400" cy="4486500"/>
          </a:xfrm>
        </p:grpSpPr>
        <p:sp>
          <p:nvSpPr>
            <p:cNvPr id="462" name="Google Shape;462;p31"/>
            <p:cNvSpPr/>
            <p:nvPr/>
          </p:nvSpPr>
          <p:spPr>
            <a:xfrm>
              <a:off x="1889400" y="328500"/>
              <a:ext cx="6994800" cy="4486500"/>
            </a:xfrm>
            <a:prstGeom prst="roundRect">
              <a:avLst>
                <a:gd fmla="val 4054" name="adj"/>
              </a:avLst>
            </a:prstGeom>
            <a:solidFill>
              <a:srgbClr val="F8F4EB"/>
            </a:solidFill>
            <a:ln cap="flat" cmpd="sng" w="9525">
              <a:solidFill>
                <a:srgbClr val="F8F4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" name="Google Shape;463;p31"/>
            <p:cNvCxnSpPr/>
            <p:nvPr/>
          </p:nvCxnSpPr>
          <p:spPr>
            <a:xfrm>
              <a:off x="1889400" y="652950"/>
              <a:ext cx="700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31"/>
          <p:cNvGrpSpPr/>
          <p:nvPr/>
        </p:nvGrpSpPr>
        <p:grpSpPr>
          <a:xfrm>
            <a:off x="420090" y="787260"/>
            <a:ext cx="406700" cy="102200"/>
            <a:chOff x="8118125" y="346188"/>
            <a:chExt cx="406700" cy="108000"/>
          </a:xfrm>
        </p:grpSpPr>
        <p:sp>
          <p:nvSpPr>
            <p:cNvPr id="465" name="Google Shape;465;p31"/>
            <p:cNvSpPr/>
            <p:nvPr/>
          </p:nvSpPr>
          <p:spPr>
            <a:xfrm>
              <a:off x="8267475" y="346188"/>
              <a:ext cx="108000" cy="108000"/>
            </a:xfrm>
            <a:prstGeom prst="ellipse">
              <a:avLst/>
            </a:prstGeom>
            <a:solidFill>
              <a:srgbClr val="ACADE6"/>
            </a:solidFill>
            <a:ln cap="flat" cmpd="sng" w="9525">
              <a:solidFill>
                <a:srgbClr val="F8F4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416825" y="346188"/>
              <a:ext cx="108000" cy="108000"/>
            </a:xfrm>
            <a:prstGeom prst="ellipse">
              <a:avLst/>
            </a:prstGeom>
            <a:solidFill>
              <a:srgbClr val="DBDCF2"/>
            </a:solidFill>
            <a:ln cap="flat" cmpd="sng" w="9525">
              <a:solidFill>
                <a:srgbClr val="F8F4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DBDCF2"/>
                </a:highlight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8118125" y="346188"/>
              <a:ext cx="108000" cy="108000"/>
            </a:xfrm>
            <a:prstGeom prst="ellipse">
              <a:avLst/>
            </a:prstGeom>
            <a:solidFill>
              <a:srgbClr val="232477"/>
            </a:solidFill>
            <a:ln cap="flat" cmpd="sng" w="9525">
              <a:solidFill>
                <a:srgbClr val="F8F4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8" name="Google Shape;4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5" y="1165050"/>
            <a:ext cx="8560075" cy="33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8F4EB"/>
                </a:solidFill>
              </a:rPr>
              <a:t>Diagrama de Entidades e Relacionamentos (DER)</a:t>
            </a:r>
            <a:endParaRPr>
              <a:solidFill>
                <a:srgbClr val="F8F4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4E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6363750" y="3236977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259026" y="3236977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154308" y="3234751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332449" y="1406513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281246" y="1406513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230043" y="1406600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178840" y="1406600"/>
            <a:ext cx="689700" cy="662100"/>
          </a:xfrm>
          <a:prstGeom prst="ellipse">
            <a:avLst/>
          </a:prstGeom>
          <a:solidFill>
            <a:srgbClr val="454699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-1557625" y="3438476"/>
            <a:ext cx="8467074" cy="222720"/>
          </a:xfrm>
          <a:custGeom>
            <a:rect b="b" l="l" r="r" t="t"/>
            <a:pathLst>
              <a:path extrusionOk="0" h="360680" w="5401642">
                <a:moveTo>
                  <a:pt x="5401642" y="180340"/>
                </a:moveTo>
                <a:cubicBezTo>
                  <a:pt x="5401642" y="81280"/>
                  <a:pt x="5321632" y="0"/>
                  <a:pt x="5221302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21301" y="360680"/>
                </a:lnTo>
                <a:cubicBezTo>
                  <a:pt x="5320362" y="360680"/>
                  <a:pt x="5401642" y="279400"/>
                  <a:pt x="5401642" y="180340"/>
                </a:cubicBezTo>
                <a:close/>
              </a:path>
            </a:pathLst>
          </a:custGeom>
          <a:solidFill>
            <a:srgbClr val="454699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302900" y="1626200"/>
            <a:ext cx="8575107" cy="222720"/>
          </a:xfrm>
          <a:custGeom>
            <a:rect b="b" l="l" r="r" t="t"/>
            <a:pathLst>
              <a:path extrusionOk="0" h="360680" w="5401642">
                <a:moveTo>
                  <a:pt x="5401642" y="180340"/>
                </a:moveTo>
                <a:cubicBezTo>
                  <a:pt x="5401642" y="81280"/>
                  <a:pt x="5321632" y="0"/>
                  <a:pt x="5221302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21301" y="360680"/>
                </a:lnTo>
                <a:cubicBezTo>
                  <a:pt x="5320362" y="360680"/>
                  <a:pt x="5401642" y="279400"/>
                  <a:pt x="5401642" y="180340"/>
                </a:cubicBezTo>
                <a:close/>
              </a:path>
            </a:pathLst>
          </a:custGeom>
          <a:solidFill>
            <a:srgbClr val="454699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2931500" y="364425"/>
            <a:ext cx="329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</a:t>
            </a:r>
            <a:endParaRPr sz="4800"/>
          </a:p>
        </p:txBody>
      </p:sp>
      <p:sp>
        <p:nvSpPr>
          <p:cNvPr id="86" name="Google Shape;86;p14"/>
          <p:cNvSpPr txBox="1"/>
          <p:nvPr/>
        </p:nvSpPr>
        <p:spPr>
          <a:xfrm>
            <a:off x="1289091" y="1507531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sz="3000"/>
          </a:p>
        </p:txBody>
      </p:sp>
      <p:sp>
        <p:nvSpPr>
          <p:cNvPr id="87" name="Google Shape;87;p14"/>
          <p:cNvSpPr txBox="1"/>
          <p:nvPr/>
        </p:nvSpPr>
        <p:spPr>
          <a:xfrm>
            <a:off x="3329081" y="1507531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 sz="3000"/>
          </a:p>
        </p:txBody>
      </p:sp>
      <p:sp>
        <p:nvSpPr>
          <p:cNvPr id="88" name="Google Shape;88;p14"/>
          <p:cNvSpPr txBox="1"/>
          <p:nvPr/>
        </p:nvSpPr>
        <p:spPr>
          <a:xfrm>
            <a:off x="5391620" y="1507531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sz="3000"/>
          </a:p>
        </p:txBody>
      </p:sp>
      <p:sp>
        <p:nvSpPr>
          <p:cNvPr id="89" name="Google Shape;89;p14"/>
          <p:cNvSpPr txBox="1"/>
          <p:nvPr/>
        </p:nvSpPr>
        <p:spPr>
          <a:xfrm>
            <a:off x="929465" y="2181413"/>
            <a:ext cx="117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431487" y="1507544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 sz="3000"/>
          </a:p>
        </p:txBody>
      </p:sp>
      <p:sp>
        <p:nvSpPr>
          <p:cNvPr id="91" name="Google Shape;91;p14"/>
          <p:cNvSpPr txBox="1"/>
          <p:nvPr/>
        </p:nvSpPr>
        <p:spPr>
          <a:xfrm>
            <a:off x="2277328" y="3319794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  <a:endParaRPr sz="3000"/>
          </a:p>
        </p:txBody>
      </p:sp>
      <p:sp>
        <p:nvSpPr>
          <p:cNvPr id="92" name="Google Shape;92;p14"/>
          <p:cNvSpPr txBox="1"/>
          <p:nvPr/>
        </p:nvSpPr>
        <p:spPr>
          <a:xfrm>
            <a:off x="4376013" y="3319794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  <a:endParaRPr sz="3000"/>
          </a:p>
        </p:txBody>
      </p:sp>
      <p:sp>
        <p:nvSpPr>
          <p:cNvPr id="93" name="Google Shape;93;p14"/>
          <p:cNvSpPr txBox="1"/>
          <p:nvPr/>
        </p:nvSpPr>
        <p:spPr>
          <a:xfrm>
            <a:off x="6474713" y="3320797"/>
            <a:ext cx="4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</a:t>
            </a:r>
            <a:endParaRPr sz="3000"/>
          </a:p>
        </p:txBody>
      </p:sp>
      <p:sp>
        <p:nvSpPr>
          <p:cNvPr id="94" name="Google Shape;94;p14"/>
          <p:cNvSpPr txBox="1"/>
          <p:nvPr/>
        </p:nvSpPr>
        <p:spPr>
          <a:xfrm>
            <a:off x="2640616" y="2137813"/>
            <a:ext cx="18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Participantes do processo de negócio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97980" y="2144482"/>
            <a:ext cx="18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Modelagem</a:t>
            </a:r>
            <a:endParaRPr b="1" sz="18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do processo de negócio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737837" y="2181407"/>
            <a:ext cx="184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Projeto da arquitetura de dados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583685" y="4026763"/>
            <a:ext cx="184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Relatórios analíticos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701228" y="4026763"/>
            <a:ext cx="184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Indicadores de desempenho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774316" y="4026763"/>
            <a:ext cx="184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b="1" sz="1800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87575">
            <a:off x="8152296" y="-1097887"/>
            <a:ext cx="1010517" cy="77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title"/>
          </p:nvPr>
        </p:nvSpPr>
        <p:spPr>
          <a:xfrm>
            <a:off x="0" y="2032650"/>
            <a:ext cx="18894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Modelo Relacional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75" name="Google Shape;475;p32"/>
          <p:cNvGrpSpPr/>
          <p:nvPr/>
        </p:nvGrpSpPr>
        <p:grpSpPr>
          <a:xfrm>
            <a:off x="1889400" y="328500"/>
            <a:ext cx="7004400" cy="4486500"/>
            <a:chOff x="1889400" y="328500"/>
            <a:chExt cx="7004400" cy="4486500"/>
          </a:xfrm>
        </p:grpSpPr>
        <p:grpSp>
          <p:nvGrpSpPr>
            <p:cNvPr id="476" name="Google Shape;476;p32"/>
            <p:cNvGrpSpPr/>
            <p:nvPr/>
          </p:nvGrpSpPr>
          <p:grpSpPr>
            <a:xfrm>
              <a:off x="1889400" y="328500"/>
              <a:ext cx="7004400" cy="4486500"/>
              <a:chOff x="1889400" y="328500"/>
              <a:chExt cx="7004400" cy="44865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1889400" y="328500"/>
                <a:ext cx="6994800" cy="4486500"/>
              </a:xfrm>
              <a:prstGeom prst="roundRect">
                <a:avLst>
                  <a:gd fmla="val 4054" name="adj"/>
                </a:avLst>
              </a:prstGeom>
              <a:solidFill>
                <a:srgbClr val="F8F4EB"/>
              </a:solidFill>
              <a:ln cap="flat" cmpd="sng" w="9525">
                <a:solidFill>
                  <a:srgbClr val="F8F4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8" name="Google Shape;478;p32"/>
              <p:cNvCxnSpPr/>
              <p:nvPr/>
            </p:nvCxnSpPr>
            <p:spPr>
              <a:xfrm>
                <a:off x="1889400" y="652950"/>
                <a:ext cx="7004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479" name="Google Shape;47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18550" y="775175"/>
              <a:ext cx="6167831" cy="3820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0" name="Google Shape;480;p32"/>
            <p:cNvGrpSpPr/>
            <p:nvPr/>
          </p:nvGrpSpPr>
          <p:grpSpPr>
            <a:xfrm>
              <a:off x="2010775" y="436138"/>
              <a:ext cx="406700" cy="108000"/>
              <a:chOff x="8118125" y="346188"/>
              <a:chExt cx="406700" cy="108000"/>
            </a:xfrm>
          </p:grpSpPr>
          <p:sp>
            <p:nvSpPr>
              <p:cNvPr id="481" name="Google Shape;481;p32"/>
              <p:cNvSpPr/>
              <p:nvPr/>
            </p:nvSpPr>
            <p:spPr>
              <a:xfrm>
                <a:off x="8267475" y="346188"/>
                <a:ext cx="108000" cy="108000"/>
              </a:xfrm>
              <a:prstGeom prst="ellipse">
                <a:avLst/>
              </a:prstGeom>
              <a:solidFill>
                <a:srgbClr val="ACADE6"/>
              </a:solidFill>
              <a:ln cap="flat" cmpd="sng" w="9525">
                <a:solidFill>
                  <a:srgbClr val="F8F4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8416825" y="346188"/>
                <a:ext cx="108000" cy="108000"/>
              </a:xfrm>
              <a:prstGeom prst="ellipse">
                <a:avLst/>
              </a:prstGeom>
              <a:solidFill>
                <a:srgbClr val="DBDCF2"/>
              </a:solidFill>
              <a:ln cap="flat" cmpd="sng" w="9525">
                <a:solidFill>
                  <a:srgbClr val="F8F4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DBDCF2"/>
                  </a:highlight>
                </a:endParaRPr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8118125" y="346188"/>
                <a:ext cx="108000" cy="108000"/>
              </a:xfrm>
              <a:prstGeom prst="ellipse">
                <a:avLst/>
              </a:prstGeom>
              <a:solidFill>
                <a:srgbClr val="232477"/>
              </a:solidFill>
              <a:ln cap="flat" cmpd="sng" w="9525">
                <a:solidFill>
                  <a:srgbClr val="F8F4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32"/>
          <p:cNvSpPr/>
          <p:nvPr/>
        </p:nvSpPr>
        <p:spPr>
          <a:xfrm>
            <a:off x="487277" y="4344325"/>
            <a:ext cx="914839" cy="470687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F8F4EB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2"/>
          <p:cNvGrpSpPr/>
          <p:nvPr/>
        </p:nvGrpSpPr>
        <p:grpSpPr>
          <a:xfrm>
            <a:off x="961780" y="4385867"/>
            <a:ext cx="387486" cy="387486"/>
            <a:chOff x="0" y="0"/>
            <a:chExt cx="1034400" cy="1034400"/>
          </a:xfrm>
        </p:grpSpPr>
        <p:pic>
          <p:nvPicPr>
            <p:cNvPr id="486" name="Google Shape;48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034400" cy="103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923" y="153923"/>
              <a:ext cx="726554" cy="72655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8" name="Google Shape;48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1" y="-6"/>
            <a:ext cx="1230775" cy="12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B56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59" y="1301310"/>
            <a:ext cx="2879391" cy="28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 txBox="1"/>
          <p:nvPr/>
        </p:nvSpPr>
        <p:spPr>
          <a:xfrm>
            <a:off x="4819425" y="1508775"/>
            <a:ext cx="31491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Relatórios</a:t>
            </a:r>
            <a:endParaRPr b="1" sz="48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analíticos</a:t>
            </a:r>
            <a:endParaRPr sz="4800"/>
          </a:p>
        </p:txBody>
      </p:sp>
      <p:pic>
        <p:nvPicPr>
          <p:cNvPr id="495" name="Google Shape;4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3001" y="3648168"/>
            <a:ext cx="2121000" cy="1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0" y="340675"/>
            <a:ext cx="373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Relatório de </a:t>
            </a:r>
            <a:r>
              <a:rPr lang="pt-BR">
                <a:solidFill>
                  <a:schemeClr val="lt2"/>
                </a:solidFill>
              </a:rPr>
              <a:t>adoções</a:t>
            </a:r>
            <a:r>
              <a:rPr lang="pt-BR">
                <a:solidFill>
                  <a:schemeClr val="lt2"/>
                </a:solidFill>
              </a:rPr>
              <a:t> por adotante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3737825" y="91375"/>
            <a:ext cx="5146500" cy="49608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975" y="152400"/>
            <a:ext cx="48686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311700" y="1620325"/>
            <a:ext cx="33360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8F4EB"/>
                </a:solidFill>
              </a:rPr>
              <a:t>SELECT MONTH(data_adocao), </a:t>
            </a:r>
            <a:r>
              <a:rPr lang="pt-BR" sz="1000">
                <a:solidFill>
                  <a:srgbClr val="F8F4EB"/>
                </a:solidFill>
              </a:rPr>
              <a:t>adocao</a:t>
            </a:r>
            <a:r>
              <a:rPr lang="pt-BR" sz="1000">
                <a:solidFill>
                  <a:srgbClr val="F8F4EB"/>
                </a:solidFill>
              </a:rPr>
              <a:t>.id_adotante, adotante.nome, count(id_adocao) as Quantidade_de_adocao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8F4EB"/>
                </a:solidFill>
              </a:rPr>
              <a:t>FROM adocao, adotante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F8F4EB"/>
                </a:solidFill>
              </a:rPr>
              <a:t>WHERE adocao.id_adotante = adotante.id_adotante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GROUP BY MONTH(adocao.data_adocao), adotante.nome</a:t>
            </a:r>
            <a:endParaRPr sz="1000">
              <a:solidFill>
                <a:srgbClr val="F8F4EB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0" y="340675"/>
            <a:ext cx="373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Relatório de origem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3737825" y="91375"/>
            <a:ext cx="5146500" cy="4960800"/>
          </a:xfrm>
          <a:prstGeom prst="roundRect">
            <a:avLst>
              <a:gd fmla="val 405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 txBox="1"/>
          <p:nvPr>
            <p:ph idx="1" type="body"/>
          </p:nvPr>
        </p:nvSpPr>
        <p:spPr>
          <a:xfrm>
            <a:off x="311700" y="1379275"/>
            <a:ext cx="33360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SELECT adotante.estado, -- adotante.cidade; COUNT(adocao.id_adocao) AS Quantidade_adocoes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FROM adocao, adotante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WHERE adocao.id_adotante = adotante.id_adotante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GROUP BY adotante.estado;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-- GROUP BY adotante.cidade;</a:t>
            </a:r>
            <a:endParaRPr sz="1000">
              <a:solidFill>
                <a:srgbClr val="F8F4EB"/>
              </a:solidFill>
            </a:endParaRPr>
          </a:p>
        </p:txBody>
      </p:sp>
      <p:pic>
        <p:nvPicPr>
          <p:cNvPr id="511" name="Google Shape;5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463" y="152425"/>
            <a:ext cx="4711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0" y="340675"/>
            <a:ext cx="9144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Q</a:t>
            </a:r>
            <a:r>
              <a:rPr lang="pt-BR">
                <a:solidFill>
                  <a:schemeClr val="lt2"/>
                </a:solidFill>
              </a:rPr>
              <a:t>uantidade de animais por espécie e sexo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7" name="Google Shape;517;p36"/>
          <p:cNvSpPr txBox="1"/>
          <p:nvPr>
            <p:ph idx="1" type="body"/>
          </p:nvPr>
        </p:nvSpPr>
        <p:spPr>
          <a:xfrm>
            <a:off x="357300" y="1409700"/>
            <a:ext cx="27588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SELECT raca.especie,</a:t>
            </a:r>
            <a:endParaRPr sz="1000">
              <a:solidFill>
                <a:srgbClr val="F8F4EB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animal.sexo,</a:t>
            </a:r>
            <a:endParaRPr sz="1000">
              <a:solidFill>
                <a:srgbClr val="F8F4EB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COUNT(*) AS Quantidade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FROM animal,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             raca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WHERE animal.id_raca = raca.id_raca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GROUP BY raca.especie, animal.sexo</a:t>
            </a:r>
            <a:endParaRPr sz="1000">
              <a:solidFill>
                <a:srgbClr val="F8F4EB"/>
              </a:solidFill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3531575" y="1217250"/>
            <a:ext cx="5170800" cy="27090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36"/>
          <p:cNvPicPr preferRelativeResize="0"/>
          <p:nvPr/>
        </p:nvPicPr>
        <p:blipFill rotWithShape="1">
          <a:blip r:embed="rId3">
            <a:alphaModFix/>
          </a:blip>
          <a:srcRect b="0" l="0" r="19250" t="0"/>
          <a:stretch/>
        </p:blipFill>
        <p:spPr>
          <a:xfrm>
            <a:off x="3664125" y="1343375"/>
            <a:ext cx="4905275" cy="2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>
            <p:ph type="title"/>
          </p:nvPr>
        </p:nvSpPr>
        <p:spPr>
          <a:xfrm>
            <a:off x="0" y="340675"/>
            <a:ext cx="3737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Relatório de animais adotados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3913725" y="91375"/>
            <a:ext cx="4970700" cy="4960800"/>
          </a:xfrm>
          <a:prstGeom prst="roundRect">
            <a:avLst>
              <a:gd fmla="val 405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 txBox="1"/>
          <p:nvPr>
            <p:ph idx="1" type="body"/>
          </p:nvPr>
        </p:nvSpPr>
        <p:spPr>
          <a:xfrm>
            <a:off x="320000" y="1537225"/>
            <a:ext cx="33360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SELECT data_adocao, ani.id_animal, ani.nome, adt.id_adotante, adt.nome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FROM animal ani, adocao ado, adotante adt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-- JOINS DAS TABELAS 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WHERE ani.id_animal = ado.id_animal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AND ado.id_adotante = adt.id_adotante</a:t>
            </a:r>
            <a:endParaRPr sz="1000">
              <a:solidFill>
                <a:srgbClr val="F8F4E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F8F4EB"/>
                </a:solidFill>
              </a:rPr>
              <a:t>ORDER BY 1;</a:t>
            </a:r>
            <a:endParaRPr sz="1000">
              <a:solidFill>
                <a:srgbClr val="F8F4EB"/>
              </a:solidFill>
            </a:endParaRPr>
          </a:p>
        </p:txBody>
      </p:sp>
      <p:pic>
        <p:nvPicPr>
          <p:cNvPr id="527" name="Google Shape;5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875" y="152400"/>
            <a:ext cx="4711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38"/>
          <p:cNvGraphicFramePr/>
          <p:nvPr/>
        </p:nvGraphicFramePr>
        <p:xfrm>
          <a:off x="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{E6548174-F0E1-4974-8300-07A57805A14F}</a:tableStyleId>
              </a:tblPr>
              <a:tblGrid>
                <a:gridCol w="2431325"/>
                <a:gridCol w="2185750"/>
                <a:gridCol w="4526925"/>
              </a:tblGrid>
              <a:tr h="417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INDICADORES DE DESEMPENHO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4699"/>
                    </a:solidFill>
                  </a:tcPr>
                </a:tc>
                <a:tc hMerge="1"/>
                <a:tc hMerge="1"/>
              </a:tr>
              <a:tr h="34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Indicador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4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Objetivo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4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Perspectiva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4699"/>
                    </a:solidFill>
                  </a:tcPr>
                </a:tc>
              </a:tr>
              <a:tr h="88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Percentual de adoções por período - PAP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Avaliar percentualmente nº de adoções x período 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Crescimento (Campanhas de adoção para períodos de baixa vs ano/ período anterior)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</a:tr>
              <a:tr h="8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Perfil de origem (adotantes) - POA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Identificação da origem de perfil cadastrado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Registro e crescimento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(Potencializar áreas com poucos adotantes)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2"/>
                    </a:solidFill>
                  </a:tcPr>
                </a:tc>
              </a:tr>
              <a:tr h="102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Base de Animais por espécie /gênero - BAE - BAG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Avaliar índices de entrada e saída segundo espécie e sexo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Processos Internos (Priorização e campanhas divulgação)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</a:tr>
              <a:tr h="88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Perfil de origem (doadores) - POD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Identificação de origem de animais doados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Registro e Aprendizado (Identificar possíveis focos de abandono ou mesmo conscientização sobre o tema)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2"/>
                    </a:solidFill>
                  </a:tcPr>
                </a:tc>
              </a:tr>
              <a:tr h="74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Índice de conversão de adoções - ICA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Melhorar a taxa de conversão de adoções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200">
                          <a:solidFill>
                            <a:srgbClr val="454699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Adotantes (melhorar fatores que possam estar impossibilitando o processo)</a:t>
                      </a:r>
                      <a:endParaRPr sz="1200">
                        <a:solidFill>
                          <a:srgbClr val="454699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54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D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/>
          <p:nvPr/>
        </p:nvSpPr>
        <p:spPr>
          <a:xfrm>
            <a:off x="1167272" y="4754100"/>
            <a:ext cx="841800" cy="841500"/>
          </a:xfrm>
          <a:prstGeom prst="ellipse">
            <a:avLst/>
          </a:prstGeom>
          <a:solidFill>
            <a:srgbClr val="FFB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160115" y="4162678"/>
            <a:ext cx="914839" cy="470687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F8F4EB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282" y="4204278"/>
            <a:ext cx="388069" cy="38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3028" y="4262024"/>
            <a:ext cx="272575" cy="272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541;p39"/>
          <p:cNvGrpSpPr/>
          <p:nvPr/>
        </p:nvGrpSpPr>
        <p:grpSpPr>
          <a:xfrm flipH="1">
            <a:off x="510923" y="496700"/>
            <a:ext cx="3182103" cy="3678722"/>
            <a:chOff x="0" y="-47625"/>
            <a:chExt cx="7298402" cy="9807309"/>
          </a:xfrm>
        </p:grpSpPr>
        <p:sp>
          <p:nvSpPr>
            <p:cNvPr id="542" name="Google Shape;542;p39"/>
            <p:cNvSpPr txBox="1"/>
            <p:nvPr/>
          </p:nvSpPr>
          <p:spPr>
            <a:xfrm>
              <a:off x="2" y="2291184"/>
              <a:ext cx="7298400" cy="74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 projeto como vetor de transformação para o tema proposto gerou a partir da demanda diagnosticada uma nova perspectiva de performance para o processo de adoção de animais. A partir da solução proposta (Modelo TO BE), é possível evidenciar melhorias na estrutura anterior diagnosticada (Modelo AS IS), são elas: </a:t>
              </a:r>
              <a:endPara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543" name="Google Shape;543;p39"/>
            <p:cNvSpPr txBox="1"/>
            <p:nvPr/>
          </p:nvSpPr>
          <p:spPr>
            <a:xfrm>
              <a:off x="0" y="-47625"/>
              <a:ext cx="7298400" cy="196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800">
                  <a:solidFill>
                    <a:srgbClr val="F8F4E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Conclusão</a:t>
              </a:r>
              <a:endParaRPr sz="4800"/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6571150" y="-2232750"/>
            <a:ext cx="4804500" cy="4804500"/>
            <a:chOff x="6571150" y="-2232750"/>
            <a:chExt cx="4804500" cy="4804500"/>
          </a:xfrm>
        </p:grpSpPr>
        <p:sp>
          <p:nvSpPr>
            <p:cNvPr id="545" name="Google Shape;545;p39"/>
            <p:cNvSpPr/>
            <p:nvPr/>
          </p:nvSpPr>
          <p:spPr>
            <a:xfrm>
              <a:off x="6571150" y="-2232750"/>
              <a:ext cx="4804500" cy="4804500"/>
            </a:xfrm>
            <a:prstGeom prst="ellipse">
              <a:avLst/>
            </a:prstGeom>
            <a:solidFill>
              <a:srgbClr val="FFB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691275" y="-1746600"/>
              <a:ext cx="3240000" cy="3240000"/>
            </a:xfrm>
            <a:prstGeom prst="ellipse">
              <a:avLst/>
            </a:prstGeom>
            <a:solidFill>
              <a:srgbClr val="454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9"/>
          <p:cNvSpPr/>
          <p:nvPr/>
        </p:nvSpPr>
        <p:spPr>
          <a:xfrm flipH="1">
            <a:off x="4388795" y="514575"/>
            <a:ext cx="4240638" cy="4118788"/>
          </a:xfrm>
          <a:custGeom>
            <a:rect b="b" l="l" r="r" t="t"/>
            <a:pathLst>
              <a:path extrusionOk="0" h="2067146" w="2128300">
                <a:moveTo>
                  <a:pt x="2003840" y="2067146"/>
                </a:moveTo>
                <a:lnTo>
                  <a:pt x="124460" y="2067146"/>
                </a:lnTo>
                <a:cubicBezTo>
                  <a:pt x="55880" y="2067146"/>
                  <a:pt x="0" y="2011266"/>
                  <a:pt x="0" y="194268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003840" y="0"/>
                </a:lnTo>
                <a:cubicBezTo>
                  <a:pt x="2072420" y="0"/>
                  <a:pt x="2128300" y="55880"/>
                  <a:pt x="2128300" y="124460"/>
                </a:cubicBezTo>
                <a:lnTo>
                  <a:pt x="2128300" y="1942686"/>
                </a:lnTo>
                <a:cubicBezTo>
                  <a:pt x="2128300" y="2011266"/>
                  <a:pt x="2072420" y="2067146"/>
                  <a:pt x="2003840" y="2067146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9"/>
          <p:cNvSpPr txBox="1"/>
          <p:nvPr/>
        </p:nvSpPr>
        <p:spPr>
          <a:xfrm flipH="1">
            <a:off x="4777525" y="1038700"/>
            <a:ext cx="346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6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Registro ágil e seguro de agentes (doadores, adotantes) e animais;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6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 de dados ativa e atualizada para consulta em tempo real;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6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Relatórios analíticos que possibilitam melhor estratégia para campanhas e ações.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 txBox="1"/>
          <p:nvPr/>
        </p:nvSpPr>
        <p:spPr>
          <a:xfrm>
            <a:off x="0" y="825400"/>
            <a:ext cx="47868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DAVIES, Jordan. </a:t>
            </a:r>
            <a:r>
              <a:rPr b="1"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Covid-19: o grande abandono de cães comprados na pandemia</a:t>
            </a: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. BBC News, 2021. Disponível em: &lt;https://www.bbc.com/portuguese/geral-59024237&gt;. Acesso em: 15 de março de 2022.</a:t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INSTITUTO PET BRASIL. </a:t>
            </a:r>
            <a:r>
              <a:rPr b="1"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Anuário Pet 2020.</a:t>
            </a: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 Disponível em: &lt;http://institutopetbrasil.com/wp-content/uploads/2020/10/PETBRASIL_Inbook_20200924_preview.pdf&gt;. Acesso em: 17 de março de 2022.</a:t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454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0"/>
          <p:cNvSpPr txBox="1"/>
          <p:nvPr/>
        </p:nvSpPr>
        <p:spPr>
          <a:xfrm>
            <a:off x="4677150" y="825400"/>
            <a:ext cx="44394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VEIGA, Edison. </a:t>
            </a:r>
            <a:r>
              <a:rPr b="1"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 'epidemia de abandono' dos animais de estimação na crise do coronavírus.</a:t>
            </a: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 BBC News, 2020. Disponível em: &lt;https://www.bbc.com/portuguese/brasil-53594179&gt;</a:t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Acesso em: 12 de março de 2022.</a:t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SCHEFFER, Gisele Kronhardt. </a:t>
            </a:r>
            <a:r>
              <a:rPr b="1"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Abandono de animais: um crime silencioso.</a:t>
            </a:r>
            <a:r>
              <a:rPr i="1" lang="pt-BR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rPr>
              <a:t> Canal Ciências Criminais, 2018. Disponível em: &lt;https://canalcienciascriminais.com.br/abandono-animais-crime-silencioso/&gt;. Acesso em: 12 de março de 2022. </a:t>
            </a:r>
            <a:endParaRPr i="1">
              <a:solidFill>
                <a:srgbClr val="4546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0"/>
          <p:cNvSpPr txBox="1"/>
          <p:nvPr>
            <p:ph idx="4294967295" type="title"/>
          </p:nvPr>
        </p:nvSpPr>
        <p:spPr>
          <a:xfrm>
            <a:off x="2586075" y="162225"/>
            <a:ext cx="37377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4EB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-880025" y="874150"/>
            <a:ext cx="3520125" cy="1760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" name="Google Shape;561;p41"/>
          <p:cNvGrpSpPr/>
          <p:nvPr/>
        </p:nvGrpSpPr>
        <p:grpSpPr>
          <a:xfrm>
            <a:off x="3875450" y="1460125"/>
            <a:ext cx="5268555" cy="3731100"/>
            <a:chOff x="5014800" y="1412400"/>
            <a:chExt cx="5268555" cy="3731100"/>
          </a:xfrm>
        </p:grpSpPr>
        <p:sp>
          <p:nvSpPr>
            <p:cNvPr id="562" name="Google Shape;562;p41"/>
            <p:cNvSpPr/>
            <p:nvPr/>
          </p:nvSpPr>
          <p:spPr>
            <a:xfrm>
              <a:off x="5697684" y="3336879"/>
              <a:ext cx="546422" cy="127600"/>
            </a:xfrm>
            <a:custGeom>
              <a:rect b="b" l="l" r="r" t="t"/>
              <a:pathLst>
                <a:path extrusionOk="0" h="1756" w="752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7136406" y="3586404"/>
              <a:ext cx="362441" cy="433301"/>
            </a:xfrm>
            <a:custGeom>
              <a:rect b="b" l="l" r="r" t="t"/>
              <a:pathLst>
                <a:path extrusionOk="0" h="5963" w="4988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979818" y="3812241"/>
              <a:ext cx="193064" cy="193071"/>
            </a:xfrm>
            <a:custGeom>
              <a:rect b="b" l="l" r="r" t="t"/>
              <a:pathLst>
                <a:path extrusionOk="0" h="2657" w="2657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049154" y="2524652"/>
              <a:ext cx="329742" cy="284193"/>
            </a:xfrm>
            <a:custGeom>
              <a:rect b="b" l="l" r="r" t="t"/>
              <a:pathLst>
                <a:path extrusionOk="0" h="3911" w="4538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107429" y="2551974"/>
              <a:ext cx="240513" cy="185877"/>
            </a:xfrm>
            <a:custGeom>
              <a:rect b="b" l="l" r="r" t="t"/>
              <a:pathLst>
                <a:path extrusionOk="0" h="2558" w="331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590055" y="4855754"/>
              <a:ext cx="163999" cy="145766"/>
            </a:xfrm>
            <a:custGeom>
              <a:rect b="b" l="l" r="r" t="t"/>
              <a:pathLst>
                <a:path extrusionOk="0" h="2006" w="2257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6429834" y="4030738"/>
              <a:ext cx="324220" cy="382509"/>
            </a:xfrm>
            <a:custGeom>
              <a:rect b="b" l="l" r="r" t="t"/>
              <a:pathLst>
                <a:path extrusionOk="0" h="5264" w="4462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6457155" y="4198299"/>
              <a:ext cx="316881" cy="681162"/>
            </a:xfrm>
            <a:custGeom>
              <a:rect b="b" l="l" r="r" t="t"/>
              <a:pathLst>
                <a:path extrusionOk="0" h="9374" w="4361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5542913" y="3868119"/>
              <a:ext cx="171120" cy="202881"/>
            </a:xfrm>
            <a:custGeom>
              <a:rect b="b" l="l" r="r" t="t"/>
              <a:pathLst>
                <a:path extrusionOk="0" h="2792" w="2355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5519225" y="3586404"/>
              <a:ext cx="511835" cy="481914"/>
            </a:xfrm>
            <a:custGeom>
              <a:rect b="b" l="l" r="r" t="t"/>
              <a:pathLst>
                <a:path extrusionOk="0" h="6632" w="7044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5679519" y="3783103"/>
              <a:ext cx="140311" cy="207677"/>
            </a:xfrm>
            <a:custGeom>
              <a:rect b="b" l="l" r="r" t="t"/>
              <a:pathLst>
                <a:path extrusionOk="0" h="2858" w="1931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6781303" y="4848633"/>
              <a:ext cx="193064" cy="152887"/>
            </a:xfrm>
            <a:custGeom>
              <a:rect b="b" l="l" r="r" t="t"/>
              <a:pathLst>
                <a:path extrusionOk="0" h="2104" w="2657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5701317" y="2732251"/>
              <a:ext cx="1427891" cy="2169123"/>
            </a:xfrm>
            <a:custGeom>
              <a:rect b="b" l="l" r="r" t="t"/>
              <a:pathLst>
                <a:path extrusionOk="0" h="29851" w="19651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5825207" y="3653109"/>
              <a:ext cx="936111" cy="574417"/>
            </a:xfrm>
            <a:custGeom>
              <a:rect b="b" l="l" r="r" t="t"/>
              <a:pathLst>
                <a:path extrusionOk="0" h="7905" w="12883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5919887" y="3901471"/>
              <a:ext cx="172719" cy="202517"/>
            </a:xfrm>
            <a:custGeom>
              <a:rect b="b" l="l" r="r" t="t"/>
              <a:pathLst>
                <a:path extrusionOk="0" h="2787" w="2377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5898015" y="3619175"/>
              <a:ext cx="510018" cy="482641"/>
            </a:xfrm>
            <a:custGeom>
              <a:rect b="b" l="l" r="r" t="t"/>
              <a:pathLst>
                <a:path extrusionOk="0" h="6642" w="7019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6145723" y="3697506"/>
              <a:ext cx="180348" cy="240448"/>
            </a:xfrm>
            <a:custGeom>
              <a:rect b="b" l="l" r="r" t="t"/>
              <a:pathLst>
                <a:path extrusionOk="0" h="3309" w="2482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6058309" y="3815874"/>
              <a:ext cx="138495" cy="207677"/>
            </a:xfrm>
            <a:custGeom>
              <a:rect b="b" l="l" r="r" t="t"/>
              <a:pathLst>
                <a:path extrusionOk="0" h="2858" w="1906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6072842" y="2969059"/>
              <a:ext cx="367963" cy="112703"/>
            </a:xfrm>
            <a:custGeom>
              <a:rect b="b" l="l" r="r" t="t"/>
              <a:pathLst>
                <a:path extrusionOk="0" h="1551" w="5064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6045521" y="2970876"/>
              <a:ext cx="249596" cy="323795"/>
            </a:xfrm>
            <a:custGeom>
              <a:rect b="b" l="l" r="r" t="t"/>
              <a:pathLst>
                <a:path extrusionOk="0" h="4456" w="3435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6360586" y="2749762"/>
              <a:ext cx="99766" cy="64527"/>
            </a:xfrm>
            <a:custGeom>
              <a:rect b="b" l="l" r="r" t="t"/>
              <a:pathLst>
                <a:path extrusionOk="0" h="888" w="1373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6087447" y="2828820"/>
              <a:ext cx="43743" cy="41928"/>
            </a:xfrm>
            <a:custGeom>
              <a:rect b="b" l="l" r="r" t="t"/>
              <a:pathLst>
                <a:path extrusionOk="0" h="577" w="602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852528" y="2563673"/>
              <a:ext cx="244073" cy="383599"/>
            </a:xfrm>
            <a:custGeom>
              <a:rect b="b" l="l" r="r" t="t"/>
              <a:pathLst>
                <a:path extrusionOk="0" h="5279" w="3359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5697684" y="3351485"/>
              <a:ext cx="559211" cy="147801"/>
            </a:xfrm>
            <a:custGeom>
              <a:rect b="b" l="l" r="r" t="t"/>
              <a:pathLst>
                <a:path extrusionOk="0" h="2034" w="7696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7358609" y="2178631"/>
              <a:ext cx="429799" cy="491797"/>
            </a:xfrm>
            <a:custGeom>
              <a:rect b="b" l="l" r="r" t="t"/>
              <a:pathLst>
                <a:path extrusionOk="0" h="6768" w="5915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7622665" y="2202319"/>
              <a:ext cx="165743" cy="320598"/>
            </a:xfrm>
            <a:custGeom>
              <a:rect b="b" l="l" r="r" t="t"/>
              <a:pathLst>
                <a:path extrusionOk="0" h="4412" w="2281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6772148" y="1807541"/>
              <a:ext cx="730403" cy="982285"/>
            </a:xfrm>
            <a:custGeom>
              <a:rect b="b" l="l" r="r" t="t"/>
              <a:pathLst>
                <a:path extrusionOk="0" h="13518" w="10052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7340370" y="2435422"/>
              <a:ext cx="162183" cy="234999"/>
            </a:xfrm>
            <a:custGeom>
              <a:rect b="b" l="l" r="r" t="t"/>
              <a:pathLst>
                <a:path extrusionOk="0" h="3234" w="2232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7170993" y="2531919"/>
              <a:ext cx="92935" cy="78406"/>
            </a:xfrm>
            <a:custGeom>
              <a:rect b="b" l="l" r="r" t="t"/>
              <a:pathLst>
                <a:path extrusionOk="0" h="1079" w="1279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808624" y="1849032"/>
              <a:ext cx="222202" cy="242265"/>
            </a:xfrm>
            <a:custGeom>
              <a:rect b="b" l="l" r="r" t="t"/>
              <a:pathLst>
                <a:path extrusionOk="0" h="3334" w="3058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8005089" y="3213062"/>
              <a:ext cx="1302185" cy="857011"/>
            </a:xfrm>
            <a:custGeom>
              <a:rect b="b" l="l" r="r" t="t"/>
              <a:pathLst>
                <a:path extrusionOk="0" h="11794" w="17921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rgbClr val="2F7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8309182" y="3491724"/>
              <a:ext cx="921578" cy="378875"/>
            </a:xfrm>
            <a:custGeom>
              <a:rect b="b" l="l" r="r" t="t"/>
              <a:pathLst>
                <a:path extrusionOk="0" h="5214" w="12683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8005089" y="3333246"/>
              <a:ext cx="304165" cy="327864"/>
            </a:xfrm>
            <a:custGeom>
              <a:rect b="b" l="l" r="r" t="t"/>
              <a:pathLst>
                <a:path extrusionOk="0" h="4512" w="4186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8227291" y="3213062"/>
              <a:ext cx="236807" cy="316965"/>
            </a:xfrm>
            <a:custGeom>
              <a:rect b="b" l="l" r="r" t="t"/>
              <a:pathLst>
                <a:path extrusionOk="0" h="4362" w="3259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8218136" y="3324163"/>
              <a:ext cx="103907" cy="220393"/>
            </a:xfrm>
            <a:custGeom>
              <a:rect b="b" l="l" r="r" t="t"/>
              <a:pathLst>
                <a:path extrusionOk="0" h="3033" w="143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9197920" y="3335063"/>
              <a:ext cx="369779" cy="291459"/>
            </a:xfrm>
            <a:custGeom>
              <a:rect b="b" l="l" r="r" t="t"/>
              <a:pathLst>
                <a:path extrusionOk="0" h="4011" w="5089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9381829" y="3216695"/>
              <a:ext cx="500935" cy="424509"/>
            </a:xfrm>
            <a:custGeom>
              <a:rect b="b" l="l" r="r" t="t"/>
              <a:pathLst>
                <a:path extrusionOk="0" h="5842" w="6894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9465609" y="3169319"/>
              <a:ext cx="468092" cy="466291"/>
            </a:xfrm>
            <a:custGeom>
              <a:rect b="b" l="l" r="r" t="t"/>
              <a:pathLst>
                <a:path extrusionOk="0" h="6417" w="6442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9502086" y="3455248"/>
              <a:ext cx="65614" cy="29211"/>
            </a:xfrm>
            <a:custGeom>
              <a:rect b="b" l="l" r="r" t="t"/>
              <a:pathLst>
                <a:path extrusionOk="0" h="402" w="903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9197920" y="3435265"/>
              <a:ext cx="138495" cy="191254"/>
            </a:xfrm>
            <a:custGeom>
              <a:rect b="b" l="l" r="r" t="t"/>
              <a:pathLst>
                <a:path extrusionOk="0" h="2632" w="1906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6646514" y="2965354"/>
              <a:ext cx="1884938" cy="1089176"/>
            </a:xfrm>
            <a:custGeom>
              <a:rect b="b" l="l" r="r" t="t"/>
              <a:pathLst>
                <a:path extrusionOk="0" h="14989" w="25941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rgbClr val="2F7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6608293" y="3923270"/>
              <a:ext cx="309615" cy="282376"/>
            </a:xfrm>
            <a:custGeom>
              <a:rect b="b" l="l" r="r" t="t"/>
              <a:pathLst>
                <a:path extrusionOk="0" h="3886" w="4261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6256824" y="4059876"/>
              <a:ext cx="577376" cy="286009"/>
            </a:xfrm>
            <a:custGeom>
              <a:rect b="b" l="l" r="r" t="t"/>
              <a:pathLst>
                <a:path extrusionOk="0" h="3936" w="7946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220347" y="4118152"/>
              <a:ext cx="581009" cy="284193"/>
            </a:xfrm>
            <a:custGeom>
              <a:rect b="b" l="l" r="r" t="t"/>
              <a:pathLst>
                <a:path extrusionOk="0" h="3911" w="7996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08293" y="4114519"/>
              <a:ext cx="69247" cy="29211"/>
            </a:xfrm>
            <a:custGeom>
              <a:rect b="b" l="l" r="r" t="t"/>
              <a:pathLst>
                <a:path extrusionOk="0" h="402" w="953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15689" y="3923270"/>
              <a:ext cx="202220" cy="147655"/>
            </a:xfrm>
            <a:custGeom>
              <a:rect b="b" l="l" r="r" t="t"/>
              <a:pathLst>
                <a:path extrusionOk="0" h="2032" w="2783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6837762" y="3103777"/>
              <a:ext cx="1482460" cy="877866"/>
            </a:xfrm>
            <a:custGeom>
              <a:rect b="b" l="l" r="r" t="t"/>
              <a:pathLst>
                <a:path extrusionOk="0" h="12081" w="20402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8318338" y="2998197"/>
              <a:ext cx="1889" cy="73"/>
            </a:xfrm>
            <a:custGeom>
              <a:rect b="b" l="l" r="r" t="t"/>
              <a:pathLst>
                <a:path extrusionOk="0" h="1" w="26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8318338" y="2965354"/>
              <a:ext cx="213119" cy="138499"/>
            </a:xfrm>
            <a:custGeom>
              <a:rect b="b" l="l" r="r" t="t"/>
              <a:pathLst>
                <a:path extrusionOk="0" h="1906" w="2933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7950446" y="2998197"/>
              <a:ext cx="367963" cy="111323"/>
            </a:xfrm>
            <a:custGeom>
              <a:rect b="b" l="l" r="r" t="t"/>
              <a:pathLst>
                <a:path extrusionOk="0" h="1532" w="5064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8301916" y="2994491"/>
              <a:ext cx="34660" cy="109361"/>
            </a:xfrm>
            <a:custGeom>
              <a:rect b="b" l="l" r="r" t="t"/>
              <a:pathLst>
                <a:path extrusionOk="0" h="1505" w="477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7613509" y="2015140"/>
              <a:ext cx="1039946" cy="1101093"/>
            </a:xfrm>
            <a:custGeom>
              <a:rect b="b" l="l" r="r" t="t"/>
              <a:pathLst>
                <a:path extrusionOk="0" h="15153" w="14312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7983217" y="2142227"/>
              <a:ext cx="395284" cy="158482"/>
            </a:xfrm>
            <a:custGeom>
              <a:rect b="b" l="l" r="r" t="t"/>
              <a:pathLst>
                <a:path extrusionOk="0" h="2181" w="544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866666" y="1901858"/>
              <a:ext cx="559138" cy="348937"/>
            </a:xfrm>
            <a:custGeom>
              <a:rect b="b" l="l" r="r" t="t"/>
              <a:pathLst>
                <a:path extrusionOk="0" h="4802" w="7695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8371164" y="1893574"/>
              <a:ext cx="517212" cy="967680"/>
            </a:xfrm>
            <a:custGeom>
              <a:rect b="b" l="l" r="r" t="t"/>
              <a:pathLst>
                <a:path extrusionOk="0" h="13317" w="7118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8658835" y="2737773"/>
              <a:ext cx="18311" cy="78333"/>
            </a:xfrm>
            <a:custGeom>
              <a:rect b="b" l="l" r="r" t="t"/>
              <a:pathLst>
                <a:path extrusionOk="0" h="1078" w="252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8702578" y="2755939"/>
              <a:ext cx="16494" cy="78406"/>
            </a:xfrm>
            <a:custGeom>
              <a:rect b="b" l="l" r="r" t="t"/>
              <a:pathLst>
                <a:path extrusionOk="0" h="1079" w="227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8744432" y="2761389"/>
              <a:ext cx="16494" cy="78406"/>
            </a:xfrm>
            <a:custGeom>
              <a:rect b="b" l="l" r="r" t="t"/>
              <a:pathLst>
                <a:path extrusionOk="0" h="1079" w="227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8786358" y="2768728"/>
              <a:ext cx="31027" cy="51011"/>
            </a:xfrm>
            <a:custGeom>
              <a:rect b="b" l="l" r="r" t="t"/>
              <a:pathLst>
                <a:path extrusionOk="0" h="702" w="427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8646119" y="2107640"/>
              <a:ext cx="131228" cy="18239"/>
            </a:xfrm>
            <a:custGeom>
              <a:rect b="b" l="l" r="r" t="t"/>
              <a:pathLst>
                <a:path extrusionOk="0" h="251" w="1806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8371164" y="1932812"/>
              <a:ext cx="127523" cy="213126"/>
            </a:xfrm>
            <a:custGeom>
              <a:rect b="b" l="l" r="r" t="t"/>
              <a:pathLst>
                <a:path extrusionOk="0" h="2933" w="1755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8296466" y="1948362"/>
              <a:ext cx="71064" cy="252220"/>
            </a:xfrm>
            <a:custGeom>
              <a:rect b="b" l="l" r="r" t="t"/>
              <a:pathLst>
                <a:path extrusionOk="0" h="3471" w="978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859400" y="2444505"/>
              <a:ext cx="497229" cy="129852"/>
            </a:xfrm>
            <a:custGeom>
              <a:rect b="b" l="l" r="r" t="t"/>
              <a:pathLst>
                <a:path extrusionOk="0" h="1787" w="6843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8107035" y="2619332"/>
              <a:ext cx="347908" cy="78769"/>
            </a:xfrm>
            <a:custGeom>
              <a:rect b="b" l="l" r="r" t="t"/>
              <a:pathLst>
                <a:path extrusionOk="0" h="1084" w="4788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347475" y="2637571"/>
              <a:ext cx="109284" cy="134866"/>
            </a:xfrm>
            <a:custGeom>
              <a:rect b="b" l="l" r="r" t="t"/>
              <a:pathLst>
                <a:path extrusionOk="0" h="1856" w="1504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7950446" y="2817848"/>
              <a:ext cx="488147" cy="102458"/>
            </a:xfrm>
            <a:custGeom>
              <a:rect b="b" l="l" r="r" t="t"/>
              <a:pathLst>
                <a:path extrusionOk="0" h="1410" w="6718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648169" y="2165915"/>
              <a:ext cx="204036" cy="77388"/>
            </a:xfrm>
            <a:custGeom>
              <a:rect b="b" l="l" r="r" t="t"/>
              <a:pathLst>
                <a:path extrusionOk="0" h="1065" w="2808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7600793" y="1929179"/>
              <a:ext cx="265945" cy="267771"/>
            </a:xfrm>
            <a:custGeom>
              <a:rect b="b" l="l" r="r" t="t"/>
              <a:pathLst>
                <a:path extrusionOk="0" h="3685" w="366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600793" y="1947345"/>
              <a:ext cx="136678" cy="187694"/>
            </a:xfrm>
            <a:custGeom>
              <a:rect b="b" l="l" r="r" t="t"/>
              <a:pathLst>
                <a:path extrusionOk="0" h="2583" w="1881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7156461" y="1412400"/>
              <a:ext cx="801322" cy="570202"/>
            </a:xfrm>
            <a:custGeom>
              <a:rect b="b" l="l" r="r" t="t"/>
              <a:pathLst>
                <a:path extrusionOk="0" h="7847" w="11028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7158277" y="1412400"/>
              <a:ext cx="695743" cy="372989"/>
            </a:xfrm>
            <a:custGeom>
              <a:rect b="b" l="l" r="r" t="t"/>
              <a:pathLst>
                <a:path extrusionOk="0" h="5133" w="9575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7209214" y="1582359"/>
              <a:ext cx="570110" cy="535032"/>
            </a:xfrm>
            <a:custGeom>
              <a:rect b="b" l="l" r="r" t="t"/>
              <a:pathLst>
                <a:path extrusionOk="0" h="7363" w="7846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697289" y="1712425"/>
              <a:ext cx="140311" cy="142133"/>
            </a:xfrm>
            <a:custGeom>
              <a:rect b="b" l="l" r="r" t="t"/>
              <a:pathLst>
                <a:path extrusionOk="0" h="1956" w="1931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730060" y="1745197"/>
              <a:ext cx="74770" cy="76589"/>
            </a:xfrm>
            <a:custGeom>
              <a:rect b="b" l="l" r="r" t="t"/>
              <a:pathLst>
                <a:path extrusionOk="0" h="1054" w="1029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271195" y="1783563"/>
              <a:ext cx="114807" cy="85599"/>
            </a:xfrm>
            <a:custGeom>
              <a:rect b="b" l="l" r="r" t="t"/>
              <a:pathLst>
                <a:path extrusionOk="0" h="1178" w="158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7451472" y="1699346"/>
              <a:ext cx="134789" cy="56897"/>
            </a:xfrm>
            <a:custGeom>
              <a:rect b="b" l="l" r="r" t="t"/>
              <a:pathLst>
                <a:path extrusionOk="0" h="783" w="1855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7371325" y="1879986"/>
              <a:ext cx="34660" cy="32845"/>
            </a:xfrm>
            <a:custGeom>
              <a:rect b="b" l="l" r="r" t="t"/>
              <a:pathLst>
                <a:path extrusionOk="0" h="452" w="477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7537068" y="1805289"/>
              <a:ext cx="32843" cy="32917"/>
            </a:xfrm>
            <a:custGeom>
              <a:rect b="b" l="l" r="r" t="t"/>
              <a:pathLst>
                <a:path extrusionOk="0" h="453" w="452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7451472" y="1925546"/>
              <a:ext cx="65614" cy="37713"/>
            </a:xfrm>
            <a:custGeom>
              <a:rect b="b" l="l" r="r" t="t"/>
              <a:pathLst>
                <a:path extrusionOk="0" h="519" w="903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7433233" y="1910941"/>
              <a:ext cx="202220" cy="138790"/>
            </a:xfrm>
            <a:custGeom>
              <a:rect b="b" l="l" r="r" t="t"/>
              <a:pathLst>
                <a:path extrusionOk="0" h="1910" w="2783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7416884" y="2400835"/>
              <a:ext cx="167560" cy="178538"/>
            </a:xfrm>
            <a:custGeom>
              <a:rect b="b" l="l" r="r" t="t"/>
              <a:pathLst>
                <a:path extrusionOk="0" h="2457" w="2306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7347636" y="4227946"/>
              <a:ext cx="163999" cy="167129"/>
            </a:xfrm>
            <a:custGeom>
              <a:rect b="b" l="l" r="r" t="t"/>
              <a:pathLst>
                <a:path extrusionOk="0" h="2300" w="2257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7393196" y="4114519"/>
              <a:ext cx="808661" cy="398277"/>
            </a:xfrm>
            <a:custGeom>
              <a:rect b="b" l="l" r="r" t="t"/>
              <a:pathLst>
                <a:path extrusionOk="0" h="5481" w="11129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7693656" y="4114519"/>
              <a:ext cx="508202" cy="398277"/>
            </a:xfrm>
            <a:custGeom>
              <a:rect b="b" l="l" r="r" t="t"/>
              <a:pathLst>
                <a:path extrusionOk="0" h="5481" w="6994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8928414" y="4249309"/>
              <a:ext cx="865120" cy="866966"/>
            </a:xfrm>
            <a:custGeom>
              <a:rect b="b" l="l" r="r" t="t"/>
              <a:pathLst>
                <a:path extrusionOk="0" h="11931" w="11906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9523885" y="4977755"/>
              <a:ext cx="269651" cy="138499"/>
            </a:xfrm>
            <a:custGeom>
              <a:rect b="b" l="l" r="r" t="t"/>
              <a:pathLst>
                <a:path extrusionOk="0" h="1906" w="3711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8928414" y="4249309"/>
              <a:ext cx="593725" cy="370519"/>
            </a:xfrm>
            <a:custGeom>
              <a:rect b="b" l="l" r="r" t="t"/>
              <a:pathLst>
                <a:path extrusionOk="0" h="5099" w="8171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9279883" y="3575432"/>
              <a:ext cx="475358" cy="539320"/>
            </a:xfrm>
            <a:custGeom>
              <a:rect b="b" l="l" r="r" t="t"/>
              <a:pathLst>
                <a:path extrusionOk="0" h="7422" w="6542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9279883" y="4025289"/>
              <a:ext cx="262312" cy="89451"/>
            </a:xfrm>
            <a:custGeom>
              <a:rect b="b" l="l" r="r" t="t"/>
              <a:pathLst>
                <a:path extrusionOk="0" h="1231" w="361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7944997" y="3779397"/>
              <a:ext cx="377046" cy="193725"/>
            </a:xfrm>
            <a:custGeom>
              <a:rect b="b" l="l" r="r" t="t"/>
              <a:pathLst>
                <a:path extrusionOk="0" h="2666" w="5189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7997822" y="3379605"/>
              <a:ext cx="349725" cy="172289"/>
            </a:xfrm>
            <a:custGeom>
              <a:rect b="b" l="l" r="r" t="t"/>
              <a:pathLst>
                <a:path extrusionOk="0" h="2371" w="4813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7686390" y="3747425"/>
              <a:ext cx="180348" cy="315439"/>
            </a:xfrm>
            <a:custGeom>
              <a:rect b="b" l="l" r="r" t="t"/>
              <a:pathLst>
                <a:path extrusionOk="0" h="4341" w="2482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8116190" y="4283896"/>
              <a:ext cx="894257" cy="272348"/>
            </a:xfrm>
            <a:custGeom>
              <a:rect b="b" l="l" r="r" t="t"/>
              <a:pathLst>
                <a:path extrusionOk="0" h="3748" w="12307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7506114" y="3457573"/>
              <a:ext cx="2627912" cy="1316326"/>
            </a:xfrm>
            <a:custGeom>
              <a:rect b="b" l="l" r="r" t="t"/>
              <a:pathLst>
                <a:path extrusionOk="0" h="18115" w="36166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0041098" y="4615312"/>
              <a:ext cx="242257" cy="201282"/>
            </a:xfrm>
            <a:custGeom>
              <a:rect b="b" l="l" r="r" t="t"/>
              <a:pathLst>
                <a:path extrusionOk="0" h="2770" w="3334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510038" y="3491506"/>
              <a:ext cx="127232" cy="82402"/>
            </a:xfrm>
            <a:custGeom>
              <a:rect b="b" l="l" r="r" t="t"/>
              <a:pathLst>
                <a:path extrusionOk="0" h="1134" w="1751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855767" y="3535395"/>
              <a:ext cx="49193" cy="52900"/>
            </a:xfrm>
            <a:custGeom>
              <a:rect b="b" l="l" r="r" t="t"/>
              <a:pathLst>
                <a:path extrusionOk="0" h="728" w="677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8010538" y="3839562"/>
              <a:ext cx="322404" cy="236815"/>
            </a:xfrm>
            <a:custGeom>
              <a:rect b="b" l="l" r="r" t="t"/>
              <a:pathLst>
                <a:path extrusionOk="0" h="3259" w="4437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7944997" y="3779397"/>
              <a:ext cx="402550" cy="253383"/>
            </a:xfrm>
            <a:custGeom>
              <a:rect b="b" l="l" r="r" t="t"/>
              <a:pathLst>
                <a:path extrusionOk="0" h="3487" w="554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7517013" y="4660799"/>
              <a:ext cx="163999" cy="204116"/>
            </a:xfrm>
            <a:custGeom>
              <a:rect b="b" l="l" r="r" t="t"/>
              <a:pathLst>
                <a:path extrusionOk="0" h="2809" w="2257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7533435" y="4085018"/>
              <a:ext cx="854148" cy="608715"/>
            </a:xfrm>
            <a:custGeom>
              <a:rect b="b" l="l" r="r" t="t"/>
              <a:pathLst>
                <a:path extrusionOk="0" h="8377" w="11755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7994189" y="3449144"/>
              <a:ext cx="480808" cy="197431"/>
            </a:xfrm>
            <a:custGeom>
              <a:rect b="b" l="l" r="r" t="t"/>
              <a:pathLst>
                <a:path extrusionOk="0" h="2717" w="6617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8079713" y="3498991"/>
              <a:ext cx="344275" cy="98388"/>
            </a:xfrm>
            <a:custGeom>
              <a:rect b="b" l="l" r="r" t="t"/>
              <a:pathLst>
                <a:path extrusionOk="0" h="1354" w="4738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5014800" y="5116178"/>
              <a:ext cx="5173861" cy="27322"/>
            </a:xfrm>
            <a:custGeom>
              <a:rect b="b" l="l" r="r" t="t"/>
              <a:pathLst>
                <a:path extrusionOk="0" h="376" w="71204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41"/>
          <p:cNvSpPr/>
          <p:nvPr/>
        </p:nvSpPr>
        <p:spPr>
          <a:xfrm flipH="1">
            <a:off x="438950" y="0"/>
            <a:ext cx="3508375" cy="35083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130" y="0"/>
                  <a:pt x="0" y="1421130"/>
                  <a:pt x="0" y="3175000"/>
                </a:cubicBezTo>
                <a:lnTo>
                  <a:pt x="0" y="6350000"/>
                </a:lnTo>
                <a:lnTo>
                  <a:pt x="3175000" y="6350000"/>
                </a:lnTo>
                <a:cubicBezTo>
                  <a:pt x="4928870" y="6350000"/>
                  <a:pt x="6350000" y="4928870"/>
                  <a:pt x="6350000" y="3175000"/>
                </a:cubicBezTo>
                <a:cubicBezTo>
                  <a:pt x="6350000" y="1421130"/>
                  <a:pt x="4928870" y="0"/>
                  <a:pt x="3175000" y="0"/>
                </a:cubicBezTo>
                <a:close/>
              </a:path>
            </a:pathLst>
          </a:custGeom>
          <a:solidFill>
            <a:srgbClr val="454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 txBox="1"/>
          <p:nvPr/>
        </p:nvSpPr>
        <p:spPr>
          <a:xfrm>
            <a:off x="823400" y="1460125"/>
            <a:ext cx="350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BB5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Obrigado!</a:t>
            </a:r>
            <a:endParaRPr sz="4800">
              <a:solidFill>
                <a:srgbClr val="FFBB56"/>
              </a:solidFill>
            </a:endParaRPr>
          </a:p>
        </p:txBody>
      </p:sp>
      <p:grpSp>
        <p:nvGrpSpPr>
          <p:cNvPr id="668" name="Google Shape;668;p41"/>
          <p:cNvGrpSpPr/>
          <p:nvPr/>
        </p:nvGrpSpPr>
        <p:grpSpPr>
          <a:xfrm>
            <a:off x="2537964" y="2329225"/>
            <a:ext cx="981393" cy="649063"/>
            <a:chOff x="2167950" y="1658675"/>
            <a:chExt cx="500175" cy="330800"/>
          </a:xfrm>
        </p:grpSpPr>
        <p:sp>
          <p:nvSpPr>
            <p:cNvPr id="669" name="Google Shape;669;p41"/>
            <p:cNvSpPr/>
            <p:nvPr/>
          </p:nvSpPr>
          <p:spPr>
            <a:xfrm>
              <a:off x="2167950" y="1658675"/>
              <a:ext cx="500175" cy="330800"/>
            </a:xfrm>
            <a:custGeom>
              <a:rect b="b" l="l" r="r" t="t"/>
              <a:pathLst>
                <a:path extrusionOk="0" h="13232" w="20007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2371650" y="1976275"/>
              <a:ext cx="20975" cy="12975"/>
            </a:xfrm>
            <a:custGeom>
              <a:rect b="b" l="l" r="r" t="t"/>
              <a:pathLst>
                <a:path extrusionOk="0" h="519" w="839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223550" y="1717300"/>
              <a:ext cx="273925" cy="264375"/>
            </a:xfrm>
            <a:custGeom>
              <a:rect b="b" l="l" r="r" t="t"/>
              <a:pathLst>
                <a:path extrusionOk="0" h="10575" w="10957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191000" y="1658825"/>
              <a:ext cx="171750" cy="197950"/>
            </a:xfrm>
            <a:custGeom>
              <a:rect b="b" l="l" r="r" t="t"/>
              <a:pathLst>
                <a:path extrusionOk="0" h="7918" w="687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381025" y="1751925"/>
              <a:ext cx="40150" cy="35275"/>
            </a:xfrm>
            <a:custGeom>
              <a:rect b="b" l="l" r="r" t="t"/>
              <a:pathLst>
                <a:path extrusionOk="0" h="1411" w="1606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330600" y="1741800"/>
              <a:ext cx="39725" cy="35425"/>
            </a:xfrm>
            <a:custGeom>
              <a:rect b="b" l="l" r="r" t="t"/>
              <a:pathLst>
                <a:path extrusionOk="0" h="1417" w="1589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419825" y="1790500"/>
              <a:ext cx="39725" cy="35475"/>
            </a:xfrm>
            <a:custGeom>
              <a:rect b="b" l="l" r="r" t="t"/>
              <a:pathLst>
                <a:path extrusionOk="0" h="1419" w="1589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431425" y="1843800"/>
              <a:ext cx="40175" cy="35300"/>
            </a:xfrm>
            <a:custGeom>
              <a:rect b="b" l="l" r="r" t="t"/>
              <a:pathLst>
                <a:path extrusionOk="0" h="1412" w="1607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296700" y="1796050"/>
              <a:ext cx="124050" cy="112600"/>
            </a:xfrm>
            <a:custGeom>
              <a:rect b="b" l="l" r="r" t="t"/>
              <a:pathLst>
                <a:path extrusionOk="0" h="4504" w="4962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2223550" y="182730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9" name="Google Shape;67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595075" y="-5875"/>
            <a:ext cx="1548925" cy="15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4E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 flipH="1">
            <a:off x="-1546458" y="1514720"/>
            <a:ext cx="4674071" cy="3628712"/>
            <a:chOff x="-898178" y="2254858"/>
            <a:chExt cx="3720801" cy="2888642"/>
          </a:xfrm>
        </p:grpSpPr>
        <p:sp>
          <p:nvSpPr>
            <p:cNvPr id="106" name="Google Shape;106;p15"/>
            <p:cNvSpPr/>
            <p:nvPr/>
          </p:nvSpPr>
          <p:spPr>
            <a:xfrm>
              <a:off x="-114140" y="3641756"/>
              <a:ext cx="933710" cy="1468491"/>
            </a:xfrm>
            <a:custGeom>
              <a:rect b="b" l="l" r="r" t="t"/>
              <a:pathLst>
                <a:path extrusionOk="0" h="13285" w="8447">
                  <a:moveTo>
                    <a:pt x="6191" y="1"/>
                  </a:moveTo>
                  <a:lnTo>
                    <a:pt x="4261" y="5765"/>
                  </a:lnTo>
                  <a:lnTo>
                    <a:pt x="1805" y="11229"/>
                  </a:lnTo>
                  <a:cubicBezTo>
                    <a:pt x="1680" y="11530"/>
                    <a:pt x="1429" y="11755"/>
                    <a:pt x="1128" y="11881"/>
                  </a:cubicBezTo>
                  <a:cubicBezTo>
                    <a:pt x="828" y="11981"/>
                    <a:pt x="602" y="12182"/>
                    <a:pt x="452" y="12457"/>
                  </a:cubicBezTo>
                  <a:lnTo>
                    <a:pt x="1" y="13284"/>
                  </a:lnTo>
                  <a:lnTo>
                    <a:pt x="1880" y="13284"/>
                  </a:lnTo>
                  <a:lnTo>
                    <a:pt x="3108" y="11856"/>
                  </a:lnTo>
                  <a:lnTo>
                    <a:pt x="5991" y="6517"/>
                  </a:lnTo>
                  <a:lnTo>
                    <a:pt x="8447" y="2382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87069" y="3641756"/>
              <a:ext cx="332497" cy="681685"/>
            </a:xfrm>
            <a:custGeom>
              <a:rect b="b" l="l" r="r" t="t"/>
              <a:pathLst>
                <a:path extrusionOk="0" h="6167" w="3008">
                  <a:moveTo>
                    <a:pt x="752" y="1"/>
                  </a:moveTo>
                  <a:lnTo>
                    <a:pt x="0" y="2232"/>
                  </a:lnTo>
                  <a:cubicBezTo>
                    <a:pt x="126" y="2482"/>
                    <a:pt x="251" y="2708"/>
                    <a:pt x="401" y="2933"/>
                  </a:cubicBezTo>
                  <a:cubicBezTo>
                    <a:pt x="702" y="3309"/>
                    <a:pt x="827" y="3760"/>
                    <a:pt x="827" y="4237"/>
                  </a:cubicBezTo>
                  <a:lnTo>
                    <a:pt x="777" y="6166"/>
                  </a:lnTo>
                  <a:lnTo>
                    <a:pt x="3008" y="238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-47597" y="4990960"/>
              <a:ext cx="105342" cy="113743"/>
            </a:xfrm>
            <a:custGeom>
              <a:rect b="b" l="l" r="r" t="t"/>
              <a:pathLst>
                <a:path extrusionOk="0" h="1029" w="953">
                  <a:moveTo>
                    <a:pt x="927" y="1"/>
                  </a:moveTo>
                  <a:lnTo>
                    <a:pt x="652" y="101"/>
                  </a:lnTo>
                  <a:cubicBezTo>
                    <a:pt x="426" y="151"/>
                    <a:pt x="276" y="301"/>
                    <a:pt x="201" y="502"/>
                  </a:cubicBezTo>
                  <a:lnTo>
                    <a:pt x="0" y="1003"/>
                  </a:lnTo>
                  <a:cubicBezTo>
                    <a:pt x="0" y="1003"/>
                    <a:pt x="0" y="1028"/>
                    <a:pt x="0" y="1028"/>
                  </a:cubicBezTo>
                  <a:lnTo>
                    <a:pt x="25" y="1028"/>
                  </a:lnTo>
                  <a:cubicBezTo>
                    <a:pt x="25" y="1028"/>
                    <a:pt x="25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52" y="126"/>
                  </a:cubicBezTo>
                  <a:lnTo>
                    <a:pt x="927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7" y="1"/>
                    <a:pt x="927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911004" y="4758281"/>
              <a:ext cx="894912" cy="351951"/>
            </a:xfrm>
            <a:custGeom>
              <a:rect b="b" l="l" r="r" t="t"/>
              <a:pathLst>
                <a:path extrusionOk="0" h="3184" w="8096">
                  <a:moveTo>
                    <a:pt x="1" y="0"/>
                  </a:moveTo>
                  <a:lnTo>
                    <a:pt x="1" y="3183"/>
                  </a:lnTo>
                  <a:lnTo>
                    <a:pt x="8096" y="3183"/>
                  </a:lnTo>
                  <a:cubicBezTo>
                    <a:pt x="7344" y="2507"/>
                    <a:pt x="6392" y="2081"/>
                    <a:pt x="5364" y="2005"/>
                  </a:cubicBezTo>
                  <a:lnTo>
                    <a:pt x="5214" y="1980"/>
                  </a:lnTo>
                  <a:cubicBezTo>
                    <a:pt x="3910" y="1880"/>
                    <a:pt x="2732" y="1153"/>
                    <a:pt x="2056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911004" y="4758281"/>
              <a:ext cx="335371" cy="351951"/>
            </a:xfrm>
            <a:custGeom>
              <a:rect b="b" l="l" r="r" t="t"/>
              <a:pathLst>
                <a:path extrusionOk="0" h="3184" w="3034">
                  <a:moveTo>
                    <a:pt x="1" y="0"/>
                  </a:moveTo>
                  <a:lnTo>
                    <a:pt x="1" y="3183"/>
                  </a:lnTo>
                  <a:lnTo>
                    <a:pt x="1905" y="3183"/>
                  </a:lnTo>
                  <a:cubicBezTo>
                    <a:pt x="2457" y="2632"/>
                    <a:pt x="2858" y="1905"/>
                    <a:pt x="3033" y="1128"/>
                  </a:cubicBezTo>
                  <a:cubicBezTo>
                    <a:pt x="2632" y="827"/>
                    <a:pt x="2306" y="451"/>
                    <a:pt x="205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78779" y="2713694"/>
              <a:ext cx="282644" cy="277228"/>
            </a:xfrm>
            <a:custGeom>
              <a:rect b="b" l="l" r="r" t="t"/>
              <a:pathLst>
                <a:path extrusionOk="0" h="2508" w="2557">
                  <a:moveTo>
                    <a:pt x="2556" y="1"/>
                  </a:moveTo>
                  <a:lnTo>
                    <a:pt x="0" y="1279"/>
                  </a:lnTo>
                  <a:lnTo>
                    <a:pt x="401" y="2507"/>
                  </a:lnTo>
                  <a:lnTo>
                    <a:pt x="1353" y="2081"/>
                  </a:lnTo>
                  <a:cubicBezTo>
                    <a:pt x="1754" y="1881"/>
                    <a:pt x="2080" y="1505"/>
                    <a:pt x="2181" y="1054"/>
                  </a:cubicBezTo>
                  <a:cubicBezTo>
                    <a:pt x="2331" y="1029"/>
                    <a:pt x="2456" y="903"/>
                    <a:pt x="2456" y="753"/>
                  </a:cubicBezTo>
                  <a:lnTo>
                    <a:pt x="255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898178" y="3154181"/>
              <a:ext cx="784153" cy="737064"/>
            </a:xfrm>
            <a:custGeom>
              <a:rect b="b" l="l" r="r" t="t"/>
              <a:pathLst>
                <a:path extrusionOk="0" h="6668" w="7094">
                  <a:moveTo>
                    <a:pt x="6943" y="1"/>
                  </a:moveTo>
                  <a:cubicBezTo>
                    <a:pt x="4262" y="1555"/>
                    <a:pt x="1906" y="3660"/>
                    <a:pt x="76" y="6166"/>
                  </a:cubicBezTo>
                  <a:cubicBezTo>
                    <a:pt x="1" y="6267"/>
                    <a:pt x="76" y="6492"/>
                    <a:pt x="176" y="6567"/>
                  </a:cubicBezTo>
                  <a:cubicBezTo>
                    <a:pt x="243" y="6634"/>
                    <a:pt x="332" y="6668"/>
                    <a:pt x="421" y="6668"/>
                  </a:cubicBezTo>
                  <a:cubicBezTo>
                    <a:pt x="466" y="6668"/>
                    <a:pt x="510" y="6659"/>
                    <a:pt x="552" y="6643"/>
                  </a:cubicBezTo>
                  <a:cubicBezTo>
                    <a:pt x="1505" y="5089"/>
                    <a:pt x="2708" y="3836"/>
                    <a:pt x="4111" y="2708"/>
                  </a:cubicBezTo>
                  <a:cubicBezTo>
                    <a:pt x="5064" y="1931"/>
                    <a:pt x="6066" y="1254"/>
                    <a:pt x="7094" y="577"/>
                  </a:cubicBezTo>
                  <a:cubicBezTo>
                    <a:pt x="7018" y="402"/>
                    <a:pt x="6968" y="201"/>
                    <a:pt x="6943" y="1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130721" y="3054477"/>
              <a:ext cx="188466" cy="163596"/>
            </a:xfrm>
            <a:custGeom>
              <a:rect b="b" l="l" r="r" t="t"/>
              <a:pathLst>
                <a:path extrusionOk="0" h="1480" w="1705">
                  <a:moveTo>
                    <a:pt x="1705" y="1"/>
                  </a:moveTo>
                  <a:cubicBezTo>
                    <a:pt x="1128" y="276"/>
                    <a:pt x="552" y="577"/>
                    <a:pt x="0" y="903"/>
                  </a:cubicBezTo>
                  <a:cubicBezTo>
                    <a:pt x="25" y="1103"/>
                    <a:pt x="75" y="1304"/>
                    <a:pt x="151" y="1479"/>
                  </a:cubicBezTo>
                  <a:cubicBezTo>
                    <a:pt x="627" y="1179"/>
                    <a:pt x="1128" y="878"/>
                    <a:pt x="1629" y="552"/>
                  </a:cubicBezTo>
                  <a:cubicBezTo>
                    <a:pt x="1629" y="402"/>
                    <a:pt x="1705" y="176"/>
                    <a:pt x="1705" y="1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562919" y="3472856"/>
              <a:ext cx="673284" cy="857439"/>
            </a:xfrm>
            <a:custGeom>
              <a:rect b="b" l="l" r="r" t="t"/>
              <a:pathLst>
                <a:path extrusionOk="0" h="7757" w="6091">
                  <a:moveTo>
                    <a:pt x="1454" y="0"/>
                  </a:moveTo>
                  <a:lnTo>
                    <a:pt x="427" y="627"/>
                  </a:lnTo>
                  <a:lnTo>
                    <a:pt x="101" y="4662"/>
                  </a:lnTo>
                  <a:cubicBezTo>
                    <a:pt x="0" y="6040"/>
                    <a:pt x="878" y="7293"/>
                    <a:pt x="2206" y="7669"/>
                  </a:cubicBezTo>
                  <a:cubicBezTo>
                    <a:pt x="2421" y="7728"/>
                    <a:pt x="2636" y="7756"/>
                    <a:pt x="2848" y="7756"/>
                  </a:cubicBezTo>
                  <a:cubicBezTo>
                    <a:pt x="3726" y="7756"/>
                    <a:pt x="4544" y="7274"/>
                    <a:pt x="4988" y="6466"/>
                  </a:cubicBezTo>
                  <a:lnTo>
                    <a:pt x="5640" y="5238"/>
                  </a:lnTo>
                  <a:cubicBezTo>
                    <a:pt x="6091" y="4386"/>
                    <a:pt x="5865" y="3359"/>
                    <a:pt x="5088" y="2782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-529648" y="3472856"/>
              <a:ext cx="182940" cy="262637"/>
            </a:xfrm>
            <a:custGeom>
              <a:rect b="b" l="l" r="r" t="t"/>
              <a:pathLst>
                <a:path extrusionOk="0" h="2376" w="1655">
                  <a:moveTo>
                    <a:pt x="1153" y="0"/>
                  </a:moveTo>
                  <a:lnTo>
                    <a:pt x="126" y="627"/>
                  </a:lnTo>
                  <a:lnTo>
                    <a:pt x="0" y="2331"/>
                  </a:lnTo>
                  <a:lnTo>
                    <a:pt x="126" y="2356"/>
                  </a:lnTo>
                  <a:cubicBezTo>
                    <a:pt x="186" y="2369"/>
                    <a:pt x="246" y="2375"/>
                    <a:pt x="305" y="2375"/>
                  </a:cubicBezTo>
                  <a:cubicBezTo>
                    <a:pt x="592" y="2375"/>
                    <a:pt x="857" y="2229"/>
                    <a:pt x="1003" y="1980"/>
                  </a:cubicBezTo>
                  <a:lnTo>
                    <a:pt x="1379" y="1328"/>
                  </a:lnTo>
                  <a:cubicBezTo>
                    <a:pt x="1529" y="1078"/>
                    <a:pt x="1629" y="802"/>
                    <a:pt x="1654" y="501"/>
                  </a:cubicBezTo>
                  <a:lnTo>
                    <a:pt x="1654" y="376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341293" y="3708962"/>
              <a:ext cx="210684" cy="428885"/>
            </a:xfrm>
            <a:custGeom>
              <a:rect b="b" l="l" r="r" t="t"/>
              <a:pathLst>
                <a:path extrusionOk="0" h="3880" w="1906">
                  <a:moveTo>
                    <a:pt x="13" y="1"/>
                  </a:moveTo>
                  <a:cubicBezTo>
                    <a:pt x="7" y="1"/>
                    <a:pt x="1" y="7"/>
                    <a:pt x="1" y="20"/>
                  </a:cubicBezTo>
                  <a:cubicBezTo>
                    <a:pt x="1" y="20"/>
                    <a:pt x="1" y="45"/>
                    <a:pt x="1" y="45"/>
                  </a:cubicBezTo>
                  <a:lnTo>
                    <a:pt x="1204" y="1423"/>
                  </a:lnTo>
                  <a:cubicBezTo>
                    <a:pt x="1705" y="2025"/>
                    <a:pt x="1855" y="2852"/>
                    <a:pt x="1579" y="3578"/>
                  </a:cubicBezTo>
                  <a:lnTo>
                    <a:pt x="1479" y="3854"/>
                  </a:lnTo>
                  <a:cubicBezTo>
                    <a:pt x="1479" y="3854"/>
                    <a:pt x="1479" y="3879"/>
                    <a:pt x="1479" y="3879"/>
                  </a:cubicBezTo>
                  <a:lnTo>
                    <a:pt x="1529" y="3879"/>
                  </a:lnTo>
                  <a:lnTo>
                    <a:pt x="1630" y="3604"/>
                  </a:lnTo>
                  <a:cubicBezTo>
                    <a:pt x="1905" y="2852"/>
                    <a:pt x="1755" y="2000"/>
                    <a:pt x="1229" y="1373"/>
                  </a:cubicBezTo>
                  <a:lnTo>
                    <a:pt x="26" y="20"/>
                  </a:ln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-479796" y="3824693"/>
              <a:ext cx="379586" cy="426675"/>
            </a:xfrm>
            <a:custGeom>
              <a:rect b="b" l="l" r="r" t="t"/>
              <a:pathLst>
                <a:path extrusionOk="0" h="3860" w="3434">
                  <a:moveTo>
                    <a:pt x="126" y="0"/>
                  </a:moveTo>
                  <a:cubicBezTo>
                    <a:pt x="126" y="0"/>
                    <a:pt x="101" y="25"/>
                    <a:pt x="101" y="25"/>
                  </a:cubicBezTo>
                  <a:lnTo>
                    <a:pt x="25" y="1830"/>
                  </a:lnTo>
                  <a:cubicBezTo>
                    <a:pt x="0" y="2657"/>
                    <a:pt x="451" y="3384"/>
                    <a:pt x="1228" y="3709"/>
                  </a:cubicBezTo>
                  <a:cubicBezTo>
                    <a:pt x="1479" y="3810"/>
                    <a:pt x="1755" y="3860"/>
                    <a:pt x="2005" y="3860"/>
                  </a:cubicBezTo>
                  <a:cubicBezTo>
                    <a:pt x="2532" y="3860"/>
                    <a:pt x="3033" y="3659"/>
                    <a:pt x="3409" y="3233"/>
                  </a:cubicBezTo>
                  <a:cubicBezTo>
                    <a:pt x="3434" y="3233"/>
                    <a:pt x="3434" y="3208"/>
                    <a:pt x="3409" y="3208"/>
                  </a:cubicBezTo>
                  <a:lnTo>
                    <a:pt x="3384" y="3208"/>
                  </a:lnTo>
                  <a:cubicBezTo>
                    <a:pt x="3016" y="3609"/>
                    <a:pt x="2526" y="3821"/>
                    <a:pt x="2017" y="3821"/>
                  </a:cubicBezTo>
                  <a:cubicBezTo>
                    <a:pt x="1763" y="3821"/>
                    <a:pt x="1504" y="3768"/>
                    <a:pt x="1254" y="3659"/>
                  </a:cubicBezTo>
                  <a:cubicBezTo>
                    <a:pt x="502" y="3359"/>
                    <a:pt x="50" y="2657"/>
                    <a:pt x="76" y="1830"/>
                  </a:cubicBezTo>
                  <a:lnTo>
                    <a:pt x="151" y="25"/>
                  </a:lnTo>
                  <a:cubicBezTo>
                    <a:pt x="151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-263696" y="3733280"/>
              <a:ext cx="213448" cy="193993"/>
            </a:xfrm>
            <a:custGeom>
              <a:rect b="b" l="l" r="r" t="t"/>
              <a:pathLst>
                <a:path extrusionOk="0" h="1755" w="1931">
                  <a:moveTo>
                    <a:pt x="0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1880" y="1729"/>
                  </a:lnTo>
                  <a:cubicBezTo>
                    <a:pt x="1905" y="1754"/>
                    <a:pt x="1905" y="1754"/>
                    <a:pt x="1905" y="1754"/>
                  </a:cubicBezTo>
                  <a:cubicBezTo>
                    <a:pt x="1905" y="1754"/>
                    <a:pt x="1930" y="1754"/>
                    <a:pt x="1930" y="1729"/>
                  </a:cubicBezTo>
                  <a:cubicBezTo>
                    <a:pt x="1930" y="1729"/>
                    <a:pt x="1930" y="1704"/>
                    <a:pt x="1930" y="170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-247116" y="3683317"/>
              <a:ext cx="169122" cy="113743"/>
            </a:xfrm>
            <a:custGeom>
              <a:rect b="b" l="l" r="r" t="t"/>
              <a:pathLst>
                <a:path extrusionOk="0" h="1029" w="1530">
                  <a:moveTo>
                    <a:pt x="1" y="1"/>
                  </a:moveTo>
                  <a:cubicBezTo>
                    <a:pt x="1" y="26"/>
                    <a:pt x="1" y="26"/>
                    <a:pt x="26" y="51"/>
                  </a:cubicBezTo>
                  <a:lnTo>
                    <a:pt x="1479" y="1029"/>
                  </a:lnTo>
                  <a:lnTo>
                    <a:pt x="1529" y="1029"/>
                  </a:lnTo>
                  <a:cubicBezTo>
                    <a:pt x="1529" y="1003"/>
                    <a:pt x="1529" y="1003"/>
                    <a:pt x="1504" y="978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-626589" y="3129310"/>
              <a:ext cx="171775" cy="307626"/>
            </a:xfrm>
            <a:custGeom>
              <a:rect b="b" l="l" r="r" t="t"/>
              <a:pathLst>
                <a:path extrusionOk="0" h="2783" w="1554">
                  <a:moveTo>
                    <a:pt x="401" y="0"/>
                  </a:moveTo>
                  <a:lnTo>
                    <a:pt x="401" y="0"/>
                  </a:lnTo>
                  <a:cubicBezTo>
                    <a:pt x="0" y="953"/>
                    <a:pt x="326" y="2181"/>
                    <a:pt x="1153" y="2782"/>
                  </a:cubicBezTo>
                  <a:cubicBezTo>
                    <a:pt x="1554" y="1855"/>
                    <a:pt x="1203" y="627"/>
                    <a:pt x="401" y="0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-562919" y="3093275"/>
              <a:ext cx="235555" cy="313153"/>
            </a:xfrm>
            <a:custGeom>
              <a:rect b="b" l="l" r="r" t="t"/>
              <a:pathLst>
                <a:path extrusionOk="0" h="2833" w="2131">
                  <a:moveTo>
                    <a:pt x="1379" y="1"/>
                  </a:moveTo>
                  <a:lnTo>
                    <a:pt x="1379" y="1"/>
                  </a:lnTo>
                  <a:cubicBezTo>
                    <a:pt x="276" y="577"/>
                    <a:pt x="0" y="1830"/>
                    <a:pt x="752" y="2833"/>
                  </a:cubicBezTo>
                  <a:cubicBezTo>
                    <a:pt x="1855" y="2256"/>
                    <a:pt x="2131" y="978"/>
                    <a:pt x="1379" y="1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-585137" y="3325070"/>
              <a:ext cx="224612" cy="279218"/>
            </a:xfrm>
            <a:custGeom>
              <a:rect b="b" l="l" r="r" t="t"/>
              <a:pathLst>
                <a:path extrusionOk="0" h="2526" w="2032">
                  <a:moveTo>
                    <a:pt x="1201" y="0"/>
                  </a:moveTo>
                  <a:cubicBezTo>
                    <a:pt x="1023" y="0"/>
                    <a:pt x="851" y="61"/>
                    <a:pt x="728" y="184"/>
                  </a:cubicBezTo>
                  <a:lnTo>
                    <a:pt x="402" y="485"/>
                  </a:lnTo>
                  <a:cubicBezTo>
                    <a:pt x="201" y="660"/>
                    <a:pt x="76" y="936"/>
                    <a:pt x="51" y="1237"/>
                  </a:cubicBezTo>
                  <a:lnTo>
                    <a:pt x="26" y="1939"/>
                  </a:lnTo>
                  <a:cubicBezTo>
                    <a:pt x="1" y="2139"/>
                    <a:pt x="126" y="2340"/>
                    <a:pt x="302" y="2415"/>
                  </a:cubicBezTo>
                  <a:lnTo>
                    <a:pt x="402" y="2465"/>
                  </a:lnTo>
                  <a:cubicBezTo>
                    <a:pt x="482" y="2505"/>
                    <a:pt x="570" y="2525"/>
                    <a:pt x="659" y="2525"/>
                  </a:cubicBezTo>
                  <a:cubicBezTo>
                    <a:pt x="791" y="2525"/>
                    <a:pt x="923" y="2480"/>
                    <a:pt x="1029" y="2390"/>
                  </a:cubicBezTo>
                  <a:lnTo>
                    <a:pt x="1580" y="1939"/>
                  </a:lnTo>
                  <a:cubicBezTo>
                    <a:pt x="1705" y="1838"/>
                    <a:pt x="1806" y="1713"/>
                    <a:pt x="1856" y="1563"/>
                  </a:cubicBezTo>
                  <a:lnTo>
                    <a:pt x="1956" y="1237"/>
                  </a:lnTo>
                  <a:cubicBezTo>
                    <a:pt x="2031" y="1036"/>
                    <a:pt x="2031" y="836"/>
                    <a:pt x="1956" y="635"/>
                  </a:cubicBezTo>
                  <a:lnTo>
                    <a:pt x="1530" y="961"/>
                  </a:lnTo>
                  <a:cubicBezTo>
                    <a:pt x="1514" y="963"/>
                    <a:pt x="1498" y="964"/>
                    <a:pt x="1483" y="964"/>
                  </a:cubicBezTo>
                  <a:cubicBezTo>
                    <a:pt x="1254" y="964"/>
                    <a:pt x="1079" y="795"/>
                    <a:pt x="1079" y="560"/>
                  </a:cubicBezTo>
                  <a:lnTo>
                    <a:pt x="1630" y="109"/>
                  </a:lnTo>
                  <a:lnTo>
                    <a:pt x="1430" y="34"/>
                  </a:lnTo>
                  <a:cubicBezTo>
                    <a:pt x="1354" y="11"/>
                    <a:pt x="1277" y="0"/>
                    <a:pt x="1201" y="0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47975" y="4187583"/>
              <a:ext cx="1016834" cy="922657"/>
            </a:xfrm>
            <a:custGeom>
              <a:rect b="b" l="l" r="r" t="t"/>
              <a:pathLst>
                <a:path extrusionOk="0" h="8347" w="9199">
                  <a:moveTo>
                    <a:pt x="4587" y="0"/>
                  </a:moveTo>
                  <a:lnTo>
                    <a:pt x="3484" y="1028"/>
                  </a:lnTo>
                  <a:cubicBezTo>
                    <a:pt x="2833" y="1629"/>
                    <a:pt x="2733" y="2607"/>
                    <a:pt x="3234" y="3309"/>
                  </a:cubicBezTo>
                  <a:lnTo>
                    <a:pt x="5439" y="6416"/>
                  </a:lnTo>
                  <a:lnTo>
                    <a:pt x="2031" y="6893"/>
                  </a:lnTo>
                  <a:cubicBezTo>
                    <a:pt x="1179" y="7018"/>
                    <a:pt x="402" y="7569"/>
                    <a:pt x="1" y="8346"/>
                  </a:cubicBezTo>
                  <a:lnTo>
                    <a:pt x="9199" y="8346"/>
                  </a:lnTo>
                  <a:lnTo>
                    <a:pt x="7444" y="276"/>
                  </a:lnTo>
                  <a:lnTo>
                    <a:pt x="4587" y="0"/>
                  </a:ln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89241" y="4966089"/>
              <a:ext cx="155305" cy="138614"/>
            </a:xfrm>
            <a:custGeom>
              <a:rect b="b" l="l" r="r" t="t"/>
              <a:pathLst>
                <a:path extrusionOk="0" h="1254" w="1405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1" y="777"/>
                  </a:cubicBezTo>
                  <a:lnTo>
                    <a:pt x="1" y="1203"/>
                  </a:lnTo>
                  <a:cubicBezTo>
                    <a:pt x="1" y="1228"/>
                    <a:pt x="1" y="1253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11755" y="4966089"/>
              <a:ext cx="157958" cy="138614"/>
            </a:xfrm>
            <a:custGeom>
              <a:rect b="b" l="l" r="r" t="t"/>
              <a:pathLst>
                <a:path extrusionOk="0" h="1254" w="1429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53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01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67615" y="2497706"/>
              <a:ext cx="1728917" cy="2612554"/>
            </a:xfrm>
            <a:custGeom>
              <a:rect b="b" l="l" r="r" t="t"/>
              <a:pathLst>
                <a:path extrusionOk="0" h="23635" w="15641">
                  <a:moveTo>
                    <a:pt x="1805" y="0"/>
                  </a:moveTo>
                  <a:lnTo>
                    <a:pt x="1" y="2857"/>
                  </a:lnTo>
                  <a:lnTo>
                    <a:pt x="1028" y="6115"/>
                  </a:lnTo>
                  <a:lnTo>
                    <a:pt x="703" y="9800"/>
                  </a:lnTo>
                  <a:cubicBezTo>
                    <a:pt x="577" y="11303"/>
                    <a:pt x="1129" y="12757"/>
                    <a:pt x="2206" y="13810"/>
                  </a:cubicBezTo>
                  <a:cubicBezTo>
                    <a:pt x="2833" y="14386"/>
                    <a:pt x="3560" y="14812"/>
                    <a:pt x="4387" y="15013"/>
                  </a:cubicBezTo>
                  <a:lnTo>
                    <a:pt x="4988" y="15188"/>
                  </a:lnTo>
                  <a:cubicBezTo>
                    <a:pt x="5665" y="15364"/>
                    <a:pt x="6292" y="15689"/>
                    <a:pt x="6818" y="16115"/>
                  </a:cubicBezTo>
                  <a:lnTo>
                    <a:pt x="7094" y="16316"/>
                  </a:lnTo>
                  <a:cubicBezTo>
                    <a:pt x="6417" y="16842"/>
                    <a:pt x="6216" y="17770"/>
                    <a:pt x="6592" y="18521"/>
                  </a:cubicBezTo>
                  <a:lnTo>
                    <a:pt x="8347" y="22105"/>
                  </a:lnTo>
                  <a:lnTo>
                    <a:pt x="5790" y="22105"/>
                  </a:lnTo>
                  <a:cubicBezTo>
                    <a:pt x="4813" y="22105"/>
                    <a:pt x="3936" y="22732"/>
                    <a:pt x="3585" y="23634"/>
                  </a:cubicBezTo>
                  <a:lnTo>
                    <a:pt x="13059" y="23634"/>
                  </a:lnTo>
                  <a:lnTo>
                    <a:pt x="13585" y="23334"/>
                  </a:lnTo>
                  <a:cubicBezTo>
                    <a:pt x="14587" y="22807"/>
                    <a:pt x="15264" y="21855"/>
                    <a:pt x="15465" y="20752"/>
                  </a:cubicBezTo>
                  <a:cubicBezTo>
                    <a:pt x="15640" y="19750"/>
                    <a:pt x="15389" y="18722"/>
                    <a:pt x="14788" y="17920"/>
                  </a:cubicBezTo>
                  <a:lnTo>
                    <a:pt x="14362" y="17344"/>
                  </a:lnTo>
                  <a:cubicBezTo>
                    <a:pt x="14036" y="16917"/>
                    <a:pt x="13836" y="16441"/>
                    <a:pt x="13710" y="15915"/>
                  </a:cubicBezTo>
                  <a:lnTo>
                    <a:pt x="13084" y="13033"/>
                  </a:lnTo>
                  <a:cubicBezTo>
                    <a:pt x="12607" y="10777"/>
                    <a:pt x="11455" y="8747"/>
                    <a:pt x="9800" y="7193"/>
                  </a:cubicBezTo>
                  <a:lnTo>
                    <a:pt x="6567" y="418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31395" y="3173635"/>
              <a:ext cx="972509" cy="1127593"/>
            </a:xfrm>
            <a:custGeom>
              <a:rect b="b" l="l" r="r" t="t"/>
              <a:pathLst>
                <a:path extrusionOk="0" h="10201" w="8798">
                  <a:moveTo>
                    <a:pt x="451" y="0"/>
                  </a:moveTo>
                  <a:lnTo>
                    <a:pt x="126" y="3685"/>
                  </a:lnTo>
                  <a:cubicBezTo>
                    <a:pt x="0" y="5188"/>
                    <a:pt x="552" y="6642"/>
                    <a:pt x="1629" y="7695"/>
                  </a:cubicBezTo>
                  <a:cubicBezTo>
                    <a:pt x="2256" y="8271"/>
                    <a:pt x="2983" y="8697"/>
                    <a:pt x="3810" y="8898"/>
                  </a:cubicBezTo>
                  <a:lnTo>
                    <a:pt x="4411" y="9073"/>
                  </a:lnTo>
                  <a:cubicBezTo>
                    <a:pt x="5088" y="9249"/>
                    <a:pt x="5715" y="9574"/>
                    <a:pt x="6241" y="10000"/>
                  </a:cubicBezTo>
                  <a:lnTo>
                    <a:pt x="6517" y="10201"/>
                  </a:lnTo>
                  <a:cubicBezTo>
                    <a:pt x="6945" y="9895"/>
                    <a:pt x="7456" y="9722"/>
                    <a:pt x="7982" y="9722"/>
                  </a:cubicBezTo>
                  <a:cubicBezTo>
                    <a:pt x="8103" y="9722"/>
                    <a:pt x="8225" y="9731"/>
                    <a:pt x="8346" y="9750"/>
                  </a:cubicBezTo>
                  <a:lnTo>
                    <a:pt x="8797" y="9825"/>
                  </a:lnTo>
                  <a:lnTo>
                    <a:pt x="7419" y="8046"/>
                  </a:lnTo>
                  <a:cubicBezTo>
                    <a:pt x="6817" y="7269"/>
                    <a:pt x="6015" y="6667"/>
                    <a:pt x="5113" y="6291"/>
                  </a:cubicBezTo>
                  <a:cubicBezTo>
                    <a:pt x="3960" y="5815"/>
                    <a:pt x="2983" y="4988"/>
                    <a:pt x="2381" y="3885"/>
                  </a:cubicBezTo>
                  <a:lnTo>
                    <a:pt x="1379" y="2131"/>
                  </a:lnTo>
                  <a:lnTo>
                    <a:pt x="1454" y="1554"/>
                  </a:lnTo>
                  <a:cubicBezTo>
                    <a:pt x="1529" y="853"/>
                    <a:pt x="1103" y="201"/>
                    <a:pt x="451" y="0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48889" y="4245393"/>
              <a:ext cx="689975" cy="235998"/>
            </a:xfrm>
            <a:custGeom>
              <a:rect b="b" l="l" r="r" t="t"/>
              <a:pathLst>
                <a:path extrusionOk="0" h="2135" w="6242">
                  <a:moveTo>
                    <a:pt x="1489" y="1"/>
                  </a:moveTo>
                  <a:cubicBezTo>
                    <a:pt x="956" y="1"/>
                    <a:pt x="429" y="174"/>
                    <a:pt x="1" y="480"/>
                  </a:cubicBezTo>
                  <a:lnTo>
                    <a:pt x="1" y="505"/>
                  </a:lnTo>
                  <a:cubicBezTo>
                    <a:pt x="1" y="505"/>
                    <a:pt x="1" y="530"/>
                    <a:pt x="1" y="530"/>
                  </a:cubicBezTo>
                  <a:lnTo>
                    <a:pt x="26" y="530"/>
                  </a:lnTo>
                  <a:cubicBezTo>
                    <a:pt x="454" y="224"/>
                    <a:pt x="965" y="51"/>
                    <a:pt x="1491" y="51"/>
                  </a:cubicBezTo>
                  <a:cubicBezTo>
                    <a:pt x="1612" y="51"/>
                    <a:pt x="1734" y="60"/>
                    <a:pt x="1855" y="79"/>
                  </a:cubicBezTo>
                  <a:lnTo>
                    <a:pt x="3184" y="279"/>
                  </a:lnTo>
                  <a:cubicBezTo>
                    <a:pt x="3935" y="405"/>
                    <a:pt x="4637" y="731"/>
                    <a:pt x="5189" y="1232"/>
                  </a:cubicBezTo>
                  <a:lnTo>
                    <a:pt x="6191" y="2134"/>
                  </a:lnTo>
                  <a:lnTo>
                    <a:pt x="6216" y="2134"/>
                  </a:lnTo>
                  <a:cubicBezTo>
                    <a:pt x="6216" y="2134"/>
                    <a:pt x="6216" y="2134"/>
                    <a:pt x="6241" y="2109"/>
                  </a:cubicBezTo>
                  <a:cubicBezTo>
                    <a:pt x="6241" y="2109"/>
                    <a:pt x="6241" y="2084"/>
                    <a:pt x="6241" y="2084"/>
                  </a:cubicBezTo>
                  <a:lnTo>
                    <a:pt x="5214" y="1182"/>
                  </a:lnTo>
                  <a:cubicBezTo>
                    <a:pt x="4662" y="680"/>
                    <a:pt x="3960" y="355"/>
                    <a:pt x="3209" y="229"/>
                  </a:cubicBezTo>
                  <a:lnTo>
                    <a:pt x="1855" y="29"/>
                  </a:lnTo>
                  <a:cubicBezTo>
                    <a:pt x="1734" y="10"/>
                    <a:pt x="1611" y="1"/>
                    <a:pt x="1489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387392" y="4938345"/>
              <a:ext cx="351951" cy="110869"/>
            </a:xfrm>
            <a:custGeom>
              <a:rect b="b" l="l" r="r" t="t"/>
              <a:pathLst>
                <a:path extrusionOk="0" h="1003" w="3184">
                  <a:moveTo>
                    <a:pt x="26" y="0"/>
                  </a:moveTo>
                  <a:cubicBezTo>
                    <a:pt x="1" y="25"/>
                    <a:pt x="1" y="25"/>
                    <a:pt x="1" y="51"/>
                  </a:cubicBezTo>
                  <a:cubicBezTo>
                    <a:pt x="151" y="351"/>
                    <a:pt x="427" y="577"/>
                    <a:pt x="778" y="627"/>
                  </a:cubicBezTo>
                  <a:lnTo>
                    <a:pt x="3134" y="1003"/>
                  </a:lnTo>
                  <a:lnTo>
                    <a:pt x="3159" y="1003"/>
                  </a:lnTo>
                  <a:cubicBezTo>
                    <a:pt x="3159" y="1003"/>
                    <a:pt x="3159" y="1003"/>
                    <a:pt x="3184" y="978"/>
                  </a:cubicBezTo>
                  <a:cubicBezTo>
                    <a:pt x="3184" y="978"/>
                    <a:pt x="3159" y="953"/>
                    <a:pt x="3159" y="953"/>
                  </a:cubicBezTo>
                  <a:lnTo>
                    <a:pt x="778" y="577"/>
                  </a:lnTo>
                  <a:cubicBezTo>
                    <a:pt x="452" y="527"/>
                    <a:pt x="176" y="326"/>
                    <a:pt x="51" y="25"/>
                  </a:cubicBezTo>
                  <a:cubicBezTo>
                    <a:pt x="51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03354" y="3517181"/>
              <a:ext cx="437839" cy="662230"/>
            </a:xfrm>
            <a:custGeom>
              <a:rect b="b" l="l" r="r" t="t"/>
              <a:pathLst>
                <a:path extrusionOk="0" h="5991" w="3961">
                  <a:moveTo>
                    <a:pt x="653" y="0"/>
                  </a:moveTo>
                  <a:lnTo>
                    <a:pt x="1" y="3258"/>
                  </a:lnTo>
                  <a:cubicBezTo>
                    <a:pt x="252" y="3735"/>
                    <a:pt x="577" y="4186"/>
                    <a:pt x="978" y="4587"/>
                  </a:cubicBezTo>
                  <a:cubicBezTo>
                    <a:pt x="1605" y="5163"/>
                    <a:pt x="2332" y="5589"/>
                    <a:pt x="3159" y="5790"/>
                  </a:cubicBezTo>
                  <a:lnTo>
                    <a:pt x="3760" y="5965"/>
                  </a:lnTo>
                  <a:cubicBezTo>
                    <a:pt x="3785" y="5965"/>
                    <a:pt x="3810" y="5965"/>
                    <a:pt x="3836" y="5990"/>
                  </a:cubicBezTo>
                  <a:lnTo>
                    <a:pt x="3961" y="72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210091" y="3832983"/>
              <a:ext cx="426785" cy="74944"/>
            </a:xfrm>
            <a:custGeom>
              <a:rect b="b" l="l" r="r" t="t"/>
              <a:pathLst>
                <a:path extrusionOk="0" h="678" w="3861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cubicBezTo>
                    <a:pt x="1" y="25"/>
                    <a:pt x="1" y="50"/>
                    <a:pt x="26" y="50"/>
                  </a:cubicBezTo>
                  <a:cubicBezTo>
                    <a:pt x="1078" y="451"/>
                    <a:pt x="2256" y="677"/>
                    <a:pt x="3384" y="677"/>
                  </a:cubicBezTo>
                  <a:cubicBezTo>
                    <a:pt x="3535" y="677"/>
                    <a:pt x="3685" y="677"/>
                    <a:pt x="3835" y="652"/>
                  </a:cubicBezTo>
                  <a:cubicBezTo>
                    <a:pt x="3860" y="652"/>
                    <a:pt x="3860" y="652"/>
                    <a:pt x="3860" y="627"/>
                  </a:cubicBezTo>
                  <a:lnTo>
                    <a:pt x="3835" y="627"/>
                  </a:lnTo>
                  <a:cubicBezTo>
                    <a:pt x="3708" y="632"/>
                    <a:pt x="3580" y="634"/>
                    <a:pt x="3452" y="634"/>
                  </a:cubicBezTo>
                  <a:cubicBezTo>
                    <a:pt x="2294" y="634"/>
                    <a:pt x="1109" y="429"/>
                    <a:pt x="26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318196" y="3946504"/>
              <a:ext cx="146904" cy="52837"/>
            </a:xfrm>
            <a:custGeom>
              <a:rect b="b" l="l" r="r" t="t"/>
              <a:pathLst>
                <a:path extrusionOk="0" h="478" w="1329">
                  <a:moveTo>
                    <a:pt x="50" y="1"/>
                  </a:moveTo>
                  <a:cubicBezTo>
                    <a:pt x="25" y="1"/>
                    <a:pt x="0" y="1"/>
                    <a:pt x="0" y="26"/>
                  </a:cubicBezTo>
                  <a:cubicBezTo>
                    <a:pt x="0" y="26"/>
                    <a:pt x="0" y="51"/>
                    <a:pt x="25" y="51"/>
                  </a:cubicBezTo>
                  <a:cubicBezTo>
                    <a:pt x="401" y="302"/>
                    <a:pt x="852" y="427"/>
                    <a:pt x="1303" y="477"/>
                  </a:cubicBezTo>
                  <a:cubicBezTo>
                    <a:pt x="1328" y="477"/>
                    <a:pt x="1328" y="452"/>
                    <a:pt x="1328" y="452"/>
                  </a:cubicBezTo>
                  <a:cubicBezTo>
                    <a:pt x="1328" y="427"/>
                    <a:pt x="1328" y="427"/>
                    <a:pt x="1303" y="427"/>
                  </a:cubicBezTo>
                  <a:cubicBezTo>
                    <a:pt x="852" y="377"/>
                    <a:pt x="426" y="252"/>
                    <a:pt x="50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999518" y="4966089"/>
              <a:ext cx="155305" cy="138614"/>
            </a:xfrm>
            <a:custGeom>
              <a:rect b="b" l="l" r="r" t="t"/>
              <a:pathLst>
                <a:path extrusionOk="0" h="1254" w="1405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2" y="777"/>
                  </a:cubicBezTo>
                  <a:lnTo>
                    <a:pt x="1" y="1203"/>
                  </a:lnTo>
                  <a:cubicBezTo>
                    <a:pt x="1" y="1228"/>
                    <a:pt x="1" y="1228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922032" y="4966089"/>
              <a:ext cx="157958" cy="138614"/>
            </a:xfrm>
            <a:custGeom>
              <a:rect b="b" l="l" r="r" t="t"/>
              <a:pathLst>
                <a:path extrusionOk="0" h="1254" w="1429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28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26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38908" y="2650025"/>
              <a:ext cx="277118" cy="241082"/>
            </a:xfrm>
            <a:custGeom>
              <a:rect b="b" l="l" r="r" t="t"/>
              <a:pathLst>
                <a:path extrusionOk="0" h="2181" w="2507">
                  <a:moveTo>
                    <a:pt x="25" y="1"/>
                  </a:moveTo>
                  <a:cubicBezTo>
                    <a:pt x="0" y="301"/>
                    <a:pt x="25" y="577"/>
                    <a:pt x="101" y="853"/>
                  </a:cubicBezTo>
                  <a:cubicBezTo>
                    <a:pt x="176" y="1178"/>
                    <a:pt x="376" y="1479"/>
                    <a:pt x="652" y="1680"/>
                  </a:cubicBezTo>
                  <a:cubicBezTo>
                    <a:pt x="1028" y="1955"/>
                    <a:pt x="1529" y="2006"/>
                    <a:pt x="2005" y="2056"/>
                  </a:cubicBezTo>
                  <a:cubicBezTo>
                    <a:pt x="2156" y="2081"/>
                    <a:pt x="2331" y="2131"/>
                    <a:pt x="2507" y="218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271107" y="3043423"/>
              <a:ext cx="554124" cy="626195"/>
            </a:xfrm>
            <a:custGeom>
              <a:rect b="b" l="l" r="r" t="t"/>
              <a:pathLst>
                <a:path extrusionOk="0" h="5665" w="5013">
                  <a:moveTo>
                    <a:pt x="100" y="0"/>
                  </a:moveTo>
                  <a:cubicBezTo>
                    <a:pt x="50" y="602"/>
                    <a:pt x="0" y="1203"/>
                    <a:pt x="50" y="1805"/>
                  </a:cubicBezTo>
                  <a:cubicBezTo>
                    <a:pt x="125" y="2582"/>
                    <a:pt x="351" y="3384"/>
                    <a:pt x="827" y="4010"/>
                  </a:cubicBezTo>
                  <a:cubicBezTo>
                    <a:pt x="1404" y="4762"/>
                    <a:pt x="2281" y="5213"/>
                    <a:pt x="3208" y="5439"/>
                  </a:cubicBezTo>
                  <a:cubicBezTo>
                    <a:pt x="3810" y="5589"/>
                    <a:pt x="4411" y="5640"/>
                    <a:pt x="5013" y="5665"/>
                  </a:cubicBezTo>
                  <a:cubicBezTo>
                    <a:pt x="4411" y="4386"/>
                    <a:pt x="3559" y="3234"/>
                    <a:pt x="2531" y="225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838934" y="3960431"/>
              <a:ext cx="241193" cy="487691"/>
            </a:xfrm>
            <a:custGeom>
              <a:rect b="b" l="l" r="r" t="t"/>
              <a:pathLst>
                <a:path extrusionOk="0" h="4412" w="2182">
                  <a:moveTo>
                    <a:pt x="728" y="0"/>
                  </a:moveTo>
                  <a:cubicBezTo>
                    <a:pt x="502" y="426"/>
                    <a:pt x="302" y="877"/>
                    <a:pt x="176" y="1354"/>
                  </a:cubicBezTo>
                  <a:cubicBezTo>
                    <a:pt x="1" y="1980"/>
                    <a:pt x="26" y="2707"/>
                    <a:pt x="377" y="3283"/>
                  </a:cubicBezTo>
                  <a:cubicBezTo>
                    <a:pt x="778" y="3910"/>
                    <a:pt x="1455" y="4211"/>
                    <a:pt x="2181" y="4411"/>
                  </a:cubicBezTo>
                  <a:lnTo>
                    <a:pt x="1956" y="4111"/>
                  </a:lnTo>
                  <a:cubicBezTo>
                    <a:pt x="1630" y="3684"/>
                    <a:pt x="1430" y="3208"/>
                    <a:pt x="1304" y="2682"/>
                  </a:cubicBezTo>
                  <a:lnTo>
                    <a:pt x="728" y="0"/>
                  </a:ln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753158" y="4514328"/>
              <a:ext cx="326970" cy="321664"/>
            </a:xfrm>
            <a:custGeom>
              <a:rect b="b" l="l" r="r" t="t"/>
              <a:pathLst>
                <a:path extrusionOk="0" h="2910" w="2958">
                  <a:moveTo>
                    <a:pt x="876" y="1"/>
                  </a:moveTo>
                  <a:cubicBezTo>
                    <a:pt x="1" y="1"/>
                    <a:pt x="137" y="1539"/>
                    <a:pt x="501" y="2107"/>
                  </a:cubicBezTo>
                  <a:cubicBezTo>
                    <a:pt x="827" y="2583"/>
                    <a:pt x="1378" y="2884"/>
                    <a:pt x="1955" y="2909"/>
                  </a:cubicBezTo>
                  <a:cubicBezTo>
                    <a:pt x="2231" y="2909"/>
                    <a:pt x="2556" y="2834"/>
                    <a:pt x="2757" y="2608"/>
                  </a:cubicBezTo>
                  <a:cubicBezTo>
                    <a:pt x="2882" y="2458"/>
                    <a:pt x="2957" y="2232"/>
                    <a:pt x="2932" y="2007"/>
                  </a:cubicBezTo>
                  <a:cubicBezTo>
                    <a:pt x="2932" y="1781"/>
                    <a:pt x="2857" y="1581"/>
                    <a:pt x="2757" y="1380"/>
                  </a:cubicBezTo>
                  <a:cubicBezTo>
                    <a:pt x="2431" y="754"/>
                    <a:pt x="1855" y="277"/>
                    <a:pt x="1178" y="52"/>
                  </a:cubicBezTo>
                  <a:cubicBezTo>
                    <a:pt x="1066" y="17"/>
                    <a:pt x="966" y="1"/>
                    <a:pt x="876" y="1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988464" y="3209670"/>
              <a:ext cx="230029" cy="274133"/>
            </a:xfrm>
            <a:custGeom>
              <a:rect b="b" l="l" r="r" t="t"/>
              <a:pathLst>
                <a:path extrusionOk="0" h="2480" w="2081">
                  <a:moveTo>
                    <a:pt x="903" y="0"/>
                  </a:moveTo>
                  <a:cubicBezTo>
                    <a:pt x="402" y="0"/>
                    <a:pt x="26" y="702"/>
                    <a:pt x="26" y="1128"/>
                  </a:cubicBezTo>
                  <a:cubicBezTo>
                    <a:pt x="1" y="1554"/>
                    <a:pt x="276" y="1955"/>
                    <a:pt x="627" y="2206"/>
                  </a:cubicBezTo>
                  <a:cubicBezTo>
                    <a:pt x="778" y="2281"/>
                    <a:pt x="903" y="2356"/>
                    <a:pt x="1053" y="2431"/>
                  </a:cubicBezTo>
                  <a:cubicBezTo>
                    <a:pt x="1142" y="2464"/>
                    <a:pt x="1232" y="2479"/>
                    <a:pt x="1321" y="2479"/>
                  </a:cubicBezTo>
                  <a:cubicBezTo>
                    <a:pt x="1708" y="2479"/>
                    <a:pt x="2060" y="2188"/>
                    <a:pt x="2081" y="1780"/>
                  </a:cubicBezTo>
                  <a:cubicBezTo>
                    <a:pt x="2081" y="1529"/>
                    <a:pt x="2031" y="1278"/>
                    <a:pt x="1956" y="1053"/>
                  </a:cubicBezTo>
                  <a:cubicBezTo>
                    <a:pt x="1805" y="652"/>
                    <a:pt x="1404" y="25"/>
                    <a:pt x="903" y="0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-139011" y="2317532"/>
              <a:ext cx="858876" cy="875346"/>
            </a:xfrm>
            <a:custGeom>
              <a:rect b="b" l="l" r="r" t="t"/>
              <a:pathLst>
                <a:path extrusionOk="0" h="7919" w="7770">
                  <a:moveTo>
                    <a:pt x="4862" y="1"/>
                  </a:moveTo>
                  <a:lnTo>
                    <a:pt x="2932" y="1455"/>
                  </a:lnTo>
                  <a:cubicBezTo>
                    <a:pt x="2331" y="1906"/>
                    <a:pt x="1930" y="2582"/>
                    <a:pt x="1805" y="3309"/>
                  </a:cubicBezTo>
                  <a:cubicBezTo>
                    <a:pt x="1754" y="3685"/>
                    <a:pt x="1604" y="4036"/>
                    <a:pt x="1404" y="4362"/>
                  </a:cubicBezTo>
                  <a:lnTo>
                    <a:pt x="176" y="6367"/>
                  </a:lnTo>
                  <a:cubicBezTo>
                    <a:pt x="0" y="6643"/>
                    <a:pt x="50" y="7044"/>
                    <a:pt x="326" y="7269"/>
                  </a:cubicBezTo>
                  <a:lnTo>
                    <a:pt x="902" y="7695"/>
                  </a:lnTo>
                  <a:cubicBezTo>
                    <a:pt x="1090" y="7843"/>
                    <a:pt x="1314" y="7919"/>
                    <a:pt x="1539" y="7919"/>
                  </a:cubicBezTo>
                  <a:cubicBezTo>
                    <a:pt x="1735" y="7919"/>
                    <a:pt x="1931" y="7862"/>
                    <a:pt x="2105" y="7745"/>
                  </a:cubicBezTo>
                  <a:lnTo>
                    <a:pt x="2582" y="7445"/>
                  </a:lnTo>
                  <a:cubicBezTo>
                    <a:pt x="2757" y="7500"/>
                    <a:pt x="2940" y="7528"/>
                    <a:pt x="3123" y="7528"/>
                  </a:cubicBezTo>
                  <a:cubicBezTo>
                    <a:pt x="3514" y="7528"/>
                    <a:pt x="3903" y="7400"/>
                    <a:pt x="4211" y="7144"/>
                  </a:cubicBezTo>
                  <a:lnTo>
                    <a:pt x="6191" y="5490"/>
                  </a:lnTo>
                  <a:lnTo>
                    <a:pt x="6817" y="5089"/>
                  </a:lnTo>
                  <a:cubicBezTo>
                    <a:pt x="7444" y="4663"/>
                    <a:pt x="7770" y="3911"/>
                    <a:pt x="7619" y="3159"/>
                  </a:cubicBezTo>
                  <a:lnTo>
                    <a:pt x="7293" y="1630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1663" y="2541700"/>
              <a:ext cx="185814" cy="101473"/>
            </a:xfrm>
            <a:custGeom>
              <a:rect b="b" l="l" r="r" t="t"/>
              <a:pathLst>
                <a:path extrusionOk="0" h="918" w="1681">
                  <a:moveTo>
                    <a:pt x="321" y="0"/>
                  </a:moveTo>
                  <a:cubicBezTo>
                    <a:pt x="306" y="0"/>
                    <a:pt x="292" y="1"/>
                    <a:pt x="277" y="3"/>
                  </a:cubicBezTo>
                  <a:cubicBezTo>
                    <a:pt x="126" y="3"/>
                    <a:pt x="1" y="128"/>
                    <a:pt x="26" y="279"/>
                  </a:cubicBezTo>
                  <a:cubicBezTo>
                    <a:pt x="26" y="630"/>
                    <a:pt x="477" y="805"/>
                    <a:pt x="753" y="880"/>
                  </a:cubicBezTo>
                  <a:cubicBezTo>
                    <a:pt x="853" y="905"/>
                    <a:pt x="959" y="918"/>
                    <a:pt x="1066" y="918"/>
                  </a:cubicBezTo>
                  <a:cubicBezTo>
                    <a:pt x="1173" y="918"/>
                    <a:pt x="1279" y="905"/>
                    <a:pt x="1379" y="880"/>
                  </a:cubicBezTo>
                  <a:cubicBezTo>
                    <a:pt x="1454" y="855"/>
                    <a:pt x="1530" y="830"/>
                    <a:pt x="1580" y="780"/>
                  </a:cubicBezTo>
                  <a:cubicBezTo>
                    <a:pt x="1630" y="730"/>
                    <a:pt x="1680" y="680"/>
                    <a:pt x="1655" y="605"/>
                  </a:cubicBezTo>
                  <a:cubicBezTo>
                    <a:pt x="1655" y="504"/>
                    <a:pt x="1580" y="454"/>
                    <a:pt x="1480" y="404"/>
                  </a:cubicBezTo>
                  <a:cubicBezTo>
                    <a:pt x="1404" y="379"/>
                    <a:pt x="1304" y="379"/>
                    <a:pt x="1229" y="379"/>
                  </a:cubicBezTo>
                  <a:cubicBezTo>
                    <a:pt x="1079" y="354"/>
                    <a:pt x="928" y="304"/>
                    <a:pt x="803" y="229"/>
                  </a:cubicBezTo>
                  <a:cubicBezTo>
                    <a:pt x="664" y="136"/>
                    <a:pt x="503" y="0"/>
                    <a:pt x="3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2172" y="2691587"/>
              <a:ext cx="58253" cy="58253"/>
            </a:xfrm>
            <a:custGeom>
              <a:rect b="b" l="l" r="r" t="t"/>
              <a:pathLst>
                <a:path extrusionOk="0" h="527" w="527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01"/>
                    <a:pt x="126" y="527"/>
                    <a:pt x="276" y="527"/>
                  </a:cubicBezTo>
                  <a:cubicBezTo>
                    <a:pt x="402" y="527"/>
                    <a:pt x="527" y="401"/>
                    <a:pt x="527" y="276"/>
                  </a:cubicBezTo>
                  <a:cubicBezTo>
                    <a:pt x="527" y="126"/>
                    <a:pt x="402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116904" y="3029606"/>
              <a:ext cx="149668" cy="92188"/>
            </a:xfrm>
            <a:custGeom>
              <a:rect b="b" l="l" r="r" t="t"/>
              <a:pathLst>
                <a:path extrusionOk="0" h="834" w="1354">
                  <a:moveTo>
                    <a:pt x="864" y="1"/>
                  </a:moveTo>
                  <a:cubicBezTo>
                    <a:pt x="617" y="1"/>
                    <a:pt x="366" y="40"/>
                    <a:pt x="126" y="125"/>
                  </a:cubicBezTo>
                  <a:cubicBezTo>
                    <a:pt x="51" y="150"/>
                    <a:pt x="1" y="226"/>
                    <a:pt x="51" y="326"/>
                  </a:cubicBezTo>
                  <a:cubicBezTo>
                    <a:pt x="126" y="501"/>
                    <a:pt x="251" y="677"/>
                    <a:pt x="427" y="777"/>
                  </a:cubicBezTo>
                  <a:cubicBezTo>
                    <a:pt x="477" y="815"/>
                    <a:pt x="539" y="833"/>
                    <a:pt x="602" y="833"/>
                  </a:cubicBezTo>
                  <a:cubicBezTo>
                    <a:pt x="665" y="833"/>
                    <a:pt x="727" y="815"/>
                    <a:pt x="778" y="777"/>
                  </a:cubicBezTo>
                  <a:cubicBezTo>
                    <a:pt x="978" y="652"/>
                    <a:pt x="1179" y="451"/>
                    <a:pt x="1304" y="251"/>
                  </a:cubicBezTo>
                  <a:cubicBezTo>
                    <a:pt x="1354" y="150"/>
                    <a:pt x="1304" y="50"/>
                    <a:pt x="1204" y="25"/>
                  </a:cubicBezTo>
                  <a:cubicBezTo>
                    <a:pt x="1093" y="9"/>
                    <a:pt x="979" y="1"/>
                    <a:pt x="8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98419" y="2317532"/>
              <a:ext cx="310389" cy="443476"/>
            </a:xfrm>
            <a:custGeom>
              <a:rect b="b" l="l" r="r" t="t"/>
              <a:pathLst>
                <a:path extrusionOk="0" h="4012" w="2808">
                  <a:moveTo>
                    <a:pt x="0" y="1"/>
                  </a:moveTo>
                  <a:lnTo>
                    <a:pt x="75" y="1279"/>
                  </a:lnTo>
                  <a:cubicBezTo>
                    <a:pt x="126" y="2307"/>
                    <a:pt x="777" y="3209"/>
                    <a:pt x="1705" y="3585"/>
                  </a:cubicBezTo>
                  <a:lnTo>
                    <a:pt x="2682" y="4011"/>
                  </a:lnTo>
                  <a:lnTo>
                    <a:pt x="2732" y="3986"/>
                  </a:lnTo>
                  <a:cubicBezTo>
                    <a:pt x="2807" y="3735"/>
                    <a:pt x="2807" y="3435"/>
                    <a:pt x="2757" y="3159"/>
                  </a:cubicBezTo>
                  <a:lnTo>
                    <a:pt x="2431" y="1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8419" y="2254858"/>
              <a:ext cx="363005" cy="513778"/>
            </a:xfrm>
            <a:custGeom>
              <a:rect b="b" l="l" r="r" t="t"/>
              <a:pathLst>
                <a:path extrusionOk="0" h="4648" w="3284">
                  <a:moveTo>
                    <a:pt x="1096" y="0"/>
                  </a:moveTo>
                  <a:cubicBezTo>
                    <a:pt x="873" y="0"/>
                    <a:pt x="647" y="70"/>
                    <a:pt x="451" y="217"/>
                  </a:cubicBezTo>
                  <a:lnTo>
                    <a:pt x="0" y="568"/>
                  </a:lnTo>
                  <a:lnTo>
                    <a:pt x="276" y="1646"/>
                  </a:lnTo>
                  <a:cubicBezTo>
                    <a:pt x="476" y="2498"/>
                    <a:pt x="953" y="3225"/>
                    <a:pt x="1654" y="3776"/>
                  </a:cubicBezTo>
                  <a:lnTo>
                    <a:pt x="2682" y="4578"/>
                  </a:lnTo>
                  <a:cubicBezTo>
                    <a:pt x="2751" y="4626"/>
                    <a:pt x="2827" y="4648"/>
                    <a:pt x="2901" y="4648"/>
                  </a:cubicBezTo>
                  <a:cubicBezTo>
                    <a:pt x="3099" y="4648"/>
                    <a:pt x="3283" y="4496"/>
                    <a:pt x="3283" y="4277"/>
                  </a:cubicBezTo>
                  <a:lnTo>
                    <a:pt x="3283" y="3576"/>
                  </a:lnTo>
                  <a:cubicBezTo>
                    <a:pt x="3283" y="2924"/>
                    <a:pt x="3108" y="2272"/>
                    <a:pt x="2757" y="1721"/>
                  </a:cubicBezTo>
                  <a:lnTo>
                    <a:pt x="1980" y="493"/>
                  </a:lnTo>
                  <a:cubicBezTo>
                    <a:pt x="1782" y="172"/>
                    <a:pt x="1443" y="0"/>
                    <a:pt x="1096" y="0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62680" y="3409077"/>
              <a:ext cx="795207" cy="1701172"/>
            </a:xfrm>
            <a:custGeom>
              <a:rect b="b" l="l" r="r" t="t"/>
              <a:pathLst>
                <a:path extrusionOk="0" h="15390" w="7194">
                  <a:moveTo>
                    <a:pt x="3810" y="1"/>
                  </a:moveTo>
                  <a:lnTo>
                    <a:pt x="3083" y="8973"/>
                  </a:lnTo>
                  <a:lnTo>
                    <a:pt x="1704" y="13510"/>
                  </a:lnTo>
                  <a:cubicBezTo>
                    <a:pt x="1604" y="13835"/>
                    <a:pt x="1329" y="14111"/>
                    <a:pt x="978" y="14186"/>
                  </a:cubicBezTo>
                  <a:cubicBezTo>
                    <a:pt x="652" y="14261"/>
                    <a:pt x="401" y="14487"/>
                    <a:pt x="276" y="14763"/>
                  </a:cubicBezTo>
                  <a:lnTo>
                    <a:pt x="0" y="15389"/>
                  </a:lnTo>
                  <a:lnTo>
                    <a:pt x="2105" y="15389"/>
                  </a:lnTo>
                  <a:lnTo>
                    <a:pt x="3308" y="13810"/>
                  </a:lnTo>
                  <a:lnTo>
                    <a:pt x="4938" y="8948"/>
                  </a:lnTo>
                  <a:lnTo>
                    <a:pt x="7193" y="1279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80951" y="3167777"/>
              <a:ext cx="277118" cy="244177"/>
            </a:xfrm>
            <a:custGeom>
              <a:rect b="b" l="l" r="r" t="t"/>
              <a:pathLst>
                <a:path extrusionOk="0" h="2209" w="2507">
                  <a:moveTo>
                    <a:pt x="1882" y="1"/>
                  </a:moveTo>
                  <a:cubicBezTo>
                    <a:pt x="948" y="1"/>
                    <a:pt x="173" y="687"/>
                    <a:pt x="76" y="1607"/>
                  </a:cubicBezTo>
                  <a:lnTo>
                    <a:pt x="1" y="2184"/>
                  </a:lnTo>
                  <a:cubicBezTo>
                    <a:pt x="1" y="2184"/>
                    <a:pt x="1" y="2209"/>
                    <a:pt x="26" y="2209"/>
                  </a:cubicBezTo>
                  <a:cubicBezTo>
                    <a:pt x="26" y="2209"/>
                    <a:pt x="51" y="2184"/>
                    <a:pt x="51" y="2184"/>
                  </a:cubicBezTo>
                  <a:lnTo>
                    <a:pt x="126" y="1607"/>
                  </a:lnTo>
                  <a:cubicBezTo>
                    <a:pt x="223" y="712"/>
                    <a:pt x="973" y="51"/>
                    <a:pt x="1859" y="51"/>
                  </a:cubicBezTo>
                  <a:cubicBezTo>
                    <a:pt x="1891" y="51"/>
                    <a:pt x="1923" y="52"/>
                    <a:pt x="1956" y="53"/>
                  </a:cubicBezTo>
                  <a:lnTo>
                    <a:pt x="2482" y="78"/>
                  </a:lnTo>
                  <a:cubicBezTo>
                    <a:pt x="2507" y="78"/>
                    <a:pt x="2507" y="53"/>
                    <a:pt x="2507" y="53"/>
                  </a:cubicBezTo>
                  <a:cubicBezTo>
                    <a:pt x="2507" y="28"/>
                    <a:pt x="2507" y="28"/>
                    <a:pt x="2482" y="28"/>
                  </a:cubicBezTo>
                  <a:lnTo>
                    <a:pt x="1981" y="3"/>
                  </a:lnTo>
                  <a:cubicBezTo>
                    <a:pt x="1948" y="2"/>
                    <a:pt x="1915" y="1"/>
                    <a:pt x="1882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70674" y="4990960"/>
              <a:ext cx="105453" cy="113743"/>
            </a:xfrm>
            <a:custGeom>
              <a:rect b="b" l="l" r="r" t="t"/>
              <a:pathLst>
                <a:path extrusionOk="0" h="1029" w="954">
                  <a:moveTo>
                    <a:pt x="928" y="1"/>
                  </a:moveTo>
                  <a:lnTo>
                    <a:pt x="652" y="101"/>
                  </a:lnTo>
                  <a:cubicBezTo>
                    <a:pt x="452" y="151"/>
                    <a:pt x="276" y="301"/>
                    <a:pt x="201" y="502"/>
                  </a:cubicBezTo>
                  <a:lnTo>
                    <a:pt x="1" y="1003"/>
                  </a:lnTo>
                  <a:cubicBezTo>
                    <a:pt x="1" y="1003"/>
                    <a:pt x="1" y="1028"/>
                    <a:pt x="26" y="1028"/>
                  </a:cubicBezTo>
                  <a:cubicBezTo>
                    <a:pt x="26" y="1028"/>
                    <a:pt x="51" y="1028"/>
                    <a:pt x="51" y="1003"/>
                  </a:cubicBezTo>
                  <a:lnTo>
                    <a:pt x="251" y="527"/>
                  </a:lnTo>
                  <a:cubicBezTo>
                    <a:pt x="326" y="326"/>
                    <a:pt x="477" y="201"/>
                    <a:pt x="652" y="126"/>
                  </a:cubicBezTo>
                  <a:lnTo>
                    <a:pt x="928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8" y="1"/>
                    <a:pt x="928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7005" y="4990960"/>
              <a:ext cx="108106" cy="113743"/>
            </a:xfrm>
            <a:custGeom>
              <a:rect b="b" l="l" r="r" t="t"/>
              <a:pathLst>
                <a:path extrusionOk="0" h="1029" w="978">
                  <a:moveTo>
                    <a:pt x="928" y="1"/>
                  </a:moveTo>
                  <a:lnTo>
                    <a:pt x="652" y="101"/>
                  </a:lnTo>
                  <a:cubicBezTo>
                    <a:pt x="451" y="151"/>
                    <a:pt x="301" y="301"/>
                    <a:pt x="226" y="502"/>
                  </a:cubicBezTo>
                  <a:lnTo>
                    <a:pt x="25" y="1003"/>
                  </a:lnTo>
                  <a:cubicBezTo>
                    <a:pt x="0" y="1003"/>
                    <a:pt x="25" y="1028"/>
                    <a:pt x="25" y="1028"/>
                  </a:cubicBezTo>
                  <a:cubicBezTo>
                    <a:pt x="50" y="1028"/>
                    <a:pt x="50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77" y="126"/>
                  </a:cubicBezTo>
                  <a:lnTo>
                    <a:pt x="953" y="51"/>
                  </a:lnTo>
                  <a:cubicBezTo>
                    <a:pt x="953" y="51"/>
                    <a:pt x="978" y="26"/>
                    <a:pt x="978" y="26"/>
                  </a:cubicBezTo>
                  <a:cubicBezTo>
                    <a:pt x="953" y="1"/>
                    <a:pt x="953" y="1"/>
                    <a:pt x="928" y="1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40462" y="2967485"/>
              <a:ext cx="95615" cy="62233"/>
            </a:xfrm>
            <a:custGeom>
              <a:rect b="b" l="l" r="r" t="t"/>
              <a:pathLst>
                <a:path extrusionOk="0" h="563" w="865">
                  <a:moveTo>
                    <a:pt x="653" y="1"/>
                  </a:moveTo>
                  <a:cubicBezTo>
                    <a:pt x="636" y="1"/>
                    <a:pt x="619" y="4"/>
                    <a:pt x="602" y="11"/>
                  </a:cubicBezTo>
                  <a:cubicBezTo>
                    <a:pt x="377" y="111"/>
                    <a:pt x="201" y="311"/>
                    <a:pt x="1" y="562"/>
                  </a:cubicBezTo>
                  <a:cubicBezTo>
                    <a:pt x="176" y="512"/>
                    <a:pt x="377" y="487"/>
                    <a:pt x="577" y="462"/>
                  </a:cubicBezTo>
                  <a:cubicBezTo>
                    <a:pt x="652" y="387"/>
                    <a:pt x="728" y="311"/>
                    <a:pt x="778" y="261"/>
                  </a:cubicBezTo>
                  <a:cubicBezTo>
                    <a:pt x="864" y="131"/>
                    <a:pt x="763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229408" y="3029606"/>
              <a:ext cx="11164" cy="13928"/>
            </a:xfrm>
            <a:custGeom>
              <a:rect b="b" l="l" r="r" t="t"/>
              <a:pathLst>
                <a:path extrusionOk="0" h="126" w="101">
                  <a:moveTo>
                    <a:pt x="0" y="125"/>
                  </a:moveTo>
                  <a:cubicBezTo>
                    <a:pt x="26" y="100"/>
                    <a:pt x="76" y="50"/>
                    <a:pt x="101" y="0"/>
                  </a:cubicBezTo>
                  <a:cubicBezTo>
                    <a:pt x="76" y="50"/>
                    <a:pt x="26" y="100"/>
                    <a:pt x="0" y="125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46285" y="3087748"/>
              <a:ext cx="69418" cy="52726"/>
            </a:xfrm>
            <a:custGeom>
              <a:rect b="b" l="l" r="r" t="t"/>
              <a:pathLst>
                <a:path extrusionOk="0" h="477" w="628">
                  <a:moveTo>
                    <a:pt x="627" y="0"/>
                  </a:moveTo>
                  <a:cubicBezTo>
                    <a:pt x="552" y="0"/>
                    <a:pt x="502" y="0"/>
                    <a:pt x="427" y="25"/>
                  </a:cubicBezTo>
                  <a:cubicBezTo>
                    <a:pt x="301" y="176"/>
                    <a:pt x="151" y="351"/>
                    <a:pt x="1" y="477"/>
                  </a:cubicBezTo>
                  <a:cubicBezTo>
                    <a:pt x="1" y="477"/>
                    <a:pt x="326" y="351"/>
                    <a:pt x="6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93373" y="3012915"/>
              <a:ext cx="135851" cy="77708"/>
            </a:xfrm>
            <a:custGeom>
              <a:rect b="b" l="l" r="r" t="t"/>
              <a:pathLst>
                <a:path extrusionOk="0" h="703" w="1229">
                  <a:moveTo>
                    <a:pt x="1229" y="1"/>
                  </a:moveTo>
                  <a:cubicBezTo>
                    <a:pt x="1154" y="26"/>
                    <a:pt x="1078" y="26"/>
                    <a:pt x="1003" y="26"/>
                  </a:cubicBezTo>
                  <a:cubicBezTo>
                    <a:pt x="803" y="76"/>
                    <a:pt x="602" y="101"/>
                    <a:pt x="427" y="151"/>
                  </a:cubicBezTo>
                  <a:cubicBezTo>
                    <a:pt x="402" y="201"/>
                    <a:pt x="352" y="251"/>
                    <a:pt x="326" y="276"/>
                  </a:cubicBezTo>
                  <a:cubicBezTo>
                    <a:pt x="301" y="327"/>
                    <a:pt x="276" y="352"/>
                    <a:pt x="251" y="402"/>
                  </a:cubicBezTo>
                  <a:cubicBezTo>
                    <a:pt x="226" y="402"/>
                    <a:pt x="226" y="427"/>
                    <a:pt x="226" y="427"/>
                  </a:cubicBezTo>
                  <a:cubicBezTo>
                    <a:pt x="201" y="477"/>
                    <a:pt x="151" y="502"/>
                    <a:pt x="126" y="552"/>
                  </a:cubicBezTo>
                  <a:cubicBezTo>
                    <a:pt x="76" y="602"/>
                    <a:pt x="51" y="652"/>
                    <a:pt x="1" y="702"/>
                  </a:cubicBezTo>
                  <a:cubicBezTo>
                    <a:pt x="76" y="677"/>
                    <a:pt x="126" y="677"/>
                    <a:pt x="201" y="677"/>
                  </a:cubicBezTo>
                  <a:cubicBezTo>
                    <a:pt x="452" y="652"/>
                    <a:pt x="702" y="627"/>
                    <a:pt x="953" y="602"/>
                  </a:cubicBezTo>
                  <a:cubicBezTo>
                    <a:pt x="928" y="552"/>
                    <a:pt x="928" y="477"/>
                    <a:pt x="928" y="427"/>
                  </a:cubicBezTo>
                  <a:cubicBezTo>
                    <a:pt x="928" y="327"/>
                    <a:pt x="978" y="226"/>
                    <a:pt x="1053" y="151"/>
                  </a:cubicBezTo>
                  <a:cubicBezTo>
                    <a:pt x="1103" y="101"/>
                    <a:pt x="1154" y="51"/>
                    <a:pt x="1229" y="1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95841" y="2996888"/>
              <a:ext cx="701029" cy="104790"/>
            </a:xfrm>
            <a:custGeom>
              <a:rect b="b" l="l" r="r" t="t"/>
              <a:pathLst>
                <a:path extrusionOk="0" h="948" w="6342">
                  <a:moveTo>
                    <a:pt x="2655" y="1"/>
                  </a:moveTo>
                  <a:cubicBezTo>
                    <a:pt x="1858" y="1"/>
                    <a:pt x="1037" y="41"/>
                    <a:pt x="302" y="146"/>
                  </a:cubicBezTo>
                  <a:cubicBezTo>
                    <a:pt x="227" y="196"/>
                    <a:pt x="176" y="246"/>
                    <a:pt x="126" y="296"/>
                  </a:cubicBezTo>
                  <a:cubicBezTo>
                    <a:pt x="51" y="371"/>
                    <a:pt x="1" y="472"/>
                    <a:pt x="1" y="572"/>
                  </a:cubicBezTo>
                  <a:cubicBezTo>
                    <a:pt x="1" y="622"/>
                    <a:pt x="1" y="697"/>
                    <a:pt x="26" y="747"/>
                  </a:cubicBezTo>
                  <a:cubicBezTo>
                    <a:pt x="1074" y="634"/>
                    <a:pt x="1950" y="576"/>
                    <a:pt x="2755" y="576"/>
                  </a:cubicBezTo>
                  <a:cubicBezTo>
                    <a:pt x="3892" y="576"/>
                    <a:pt x="4888" y="692"/>
                    <a:pt x="6030" y="935"/>
                  </a:cubicBezTo>
                  <a:lnTo>
                    <a:pt x="6030" y="935"/>
                  </a:lnTo>
                  <a:cubicBezTo>
                    <a:pt x="5886" y="888"/>
                    <a:pt x="5871" y="750"/>
                    <a:pt x="5916" y="572"/>
                  </a:cubicBezTo>
                  <a:cubicBezTo>
                    <a:pt x="5958" y="401"/>
                    <a:pt x="6092" y="285"/>
                    <a:pt x="6254" y="285"/>
                  </a:cubicBezTo>
                  <a:cubicBezTo>
                    <a:pt x="6283" y="285"/>
                    <a:pt x="6312" y="289"/>
                    <a:pt x="6342" y="296"/>
                  </a:cubicBezTo>
                  <a:cubicBezTo>
                    <a:pt x="5900" y="177"/>
                    <a:pt x="4331" y="1"/>
                    <a:pt x="2655" y="1"/>
                  </a:cubicBezTo>
                  <a:close/>
                  <a:moveTo>
                    <a:pt x="6030" y="935"/>
                  </a:moveTo>
                  <a:cubicBezTo>
                    <a:pt x="6049" y="941"/>
                    <a:pt x="6069" y="945"/>
                    <a:pt x="6091" y="948"/>
                  </a:cubicBezTo>
                  <a:cubicBezTo>
                    <a:pt x="6071" y="943"/>
                    <a:pt x="6051" y="939"/>
                    <a:pt x="6030" y="935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40462" y="3029606"/>
              <a:ext cx="111" cy="2874"/>
            </a:xfrm>
            <a:custGeom>
              <a:rect b="b" l="l" r="r" t="t"/>
              <a:pathLst>
                <a:path extrusionOk="0" h="26" w="1">
                  <a:moveTo>
                    <a:pt x="1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6C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46902" y="3028390"/>
              <a:ext cx="77708" cy="74944"/>
            </a:xfrm>
            <a:custGeom>
              <a:rect b="b" l="l" r="r" t="t"/>
              <a:pathLst>
                <a:path extrusionOk="0" h="678" w="703">
                  <a:moveTo>
                    <a:pt x="364" y="0"/>
                  </a:moveTo>
                  <a:cubicBezTo>
                    <a:pt x="202" y="0"/>
                    <a:pt x="68" y="116"/>
                    <a:pt x="26" y="287"/>
                  </a:cubicBezTo>
                  <a:cubicBezTo>
                    <a:pt x="1" y="487"/>
                    <a:pt x="1" y="638"/>
                    <a:pt x="201" y="663"/>
                  </a:cubicBezTo>
                  <a:cubicBezTo>
                    <a:pt x="241" y="673"/>
                    <a:pt x="281" y="678"/>
                    <a:pt x="320" y="678"/>
                  </a:cubicBezTo>
                  <a:cubicBezTo>
                    <a:pt x="476" y="678"/>
                    <a:pt x="612" y="598"/>
                    <a:pt x="652" y="437"/>
                  </a:cubicBezTo>
                  <a:cubicBezTo>
                    <a:pt x="702" y="237"/>
                    <a:pt x="652" y="61"/>
                    <a:pt x="452" y="11"/>
                  </a:cubicBezTo>
                  <a:cubicBezTo>
                    <a:pt x="422" y="4"/>
                    <a:pt x="393" y="0"/>
                    <a:pt x="364" y="0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-668150" y="5110118"/>
              <a:ext cx="3490774" cy="33382"/>
            </a:xfrm>
            <a:custGeom>
              <a:rect b="b" l="l" r="r" t="t"/>
              <a:pathLst>
                <a:path extrusionOk="0" h="302" w="31580">
                  <a:moveTo>
                    <a:pt x="150" y="0"/>
                  </a:moveTo>
                  <a:cubicBezTo>
                    <a:pt x="75" y="0"/>
                    <a:pt x="0" y="75"/>
                    <a:pt x="0" y="151"/>
                  </a:cubicBezTo>
                  <a:cubicBezTo>
                    <a:pt x="0" y="226"/>
                    <a:pt x="75" y="301"/>
                    <a:pt x="150" y="301"/>
                  </a:cubicBezTo>
                  <a:lnTo>
                    <a:pt x="31429" y="301"/>
                  </a:lnTo>
                  <a:cubicBezTo>
                    <a:pt x="31529" y="301"/>
                    <a:pt x="31579" y="226"/>
                    <a:pt x="31579" y="151"/>
                  </a:cubicBezTo>
                  <a:cubicBezTo>
                    <a:pt x="31579" y="75"/>
                    <a:pt x="31529" y="0"/>
                    <a:pt x="3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/>
            </a:p>
          </p:txBody>
        </p:sp>
      </p:grpSp>
      <p:sp>
        <p:nvSpPr>
          <p:cNvPr id="158" name="Google Shape;158;p15"/>
          <p:cNvSpPr/>
          <p:nvPr/>
        </p:nvSpPr>
        <p:spPr>
          <a:xfrm>
            <a:off x="4308675" y="1756375"/>
            <a:ext cx="5467800" cy="1146900"/>
          </a:xfrm>
          <a:prstGeom prst="roundRect">
            <a:avLst>
              <a:gd fmla="val 14145" name="adj"/>
            </a:avLst>
          </a:prstGeom>
          <a:solidFill>
            <a:srgbClr val="FFB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type="title"/>
          </p:nvPr>
        </p:nvSpPr>
        <p:spPr>
          <a:xfrm>
            <a:off x="4429125" y="1845850"/>
            <a:ext cx="47148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300">
                <a:latin typeface="League Spartan ExtraBold"/>
                <a:ea typeface="League Spartan ExtraBold"/>
                <a:cs typeface="League Spartan ExtraBold"/>
                <a:sym typeface="League Spartan ExtraBold"/>
              </a:rPr>
              <a:t>Mais de 30 milhões de animais em situação de abandono no Brasil</a:t>
            </a:r>
            <a:endParaRPr b="0" sz="2300">
              <a:latin typeface="League Spartan ExtraBold"/>
              <a:ea typeface="League Spartan ExtraBold"/>
              <a:cs typeface="League Spartan ExtraBold"/>
              <a:sym typeface="League Spartan ExtraBold"/>
            </a:endParaRPr>
          </a:p>
        </p:txBody>
      </p:sp>
      <p:sp>
        <p:nvSpPr>
          <p:cNvPr id="160" name="Google Shape;160;p15"/>
          <p:cNvSpPr txBox="1"/>
          <p:nvPr>
            <p:ph type="title"/>
          </p:nvPr>
        </p:nvSpPr>
        <p:spPr>
          <a:xfrm>
            <a:off x="4699800" y="2826925"/>
            <a:ext cx="4308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000"/>
              <a:t>Fonte: OMS</a:t>
            </a:r>
            <a:endParaRPr b="0" sz="1000"/>
          </a:p>
        </p:txBody>
      </p:sp>
      <p:sp>
        <p:nvSpPr>
          <p:cNvPr id="161" name="Google Shape;161;p15"/>
          <p:cNvSpPr/>
          <p:nvPr/>
        </p:nvSpPr>
        <p:spPr>
          <a:xfrm>
            <a:off x="3511725" y="3395325"/>
            <a:ext cx="6307800" cy="1146900"/>
          </a:xfrm>
          <a:prstGeom prst="roundRect">
            <a:avLst>
              <a:gd fmla="val 14145" name="adj"/>
            </a:avLst>
          </a:prstGeom>
          <a:solidFill>
            <a:srgbClr val="FFBB56"/>
          </a:solidFill>
          <a:ln cap="flat" cmpd="sng" w="9525">
            <a:solidFill>
              <a:srgbClr val="F8F4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3648075" y="3484800"/>
            <a:ext cx="54960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300">
                <a:latin typeface="League Spartan ExtraBold"/>
                <a:ea typeface="League Spartan ExtraBold"/>
                <a:cs typeface="League Spartan ExtraBold"/>
                <a:sym typeface="League Spartan ExtraBold"/>
              </a:rPr>
              <a:t>Mais de 172 mil animais abandonados</a:t>
            </a:r>
            <a:endParaRPr b="0" sz="2300">
              <a:latin typeface="League Spartan ExtraBold"/>
              <a:ea typeface="League Spartan ExtraBold"/>
              <a:cs typeface="League Spartan ExtraBold"/>
              <a:sym typeface="League Spartan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300">
                <a:latin typeface="League Spartan ExtraBold"/>
                <a:ea typeface="League Spartan ExtraBold"/>
                <a:cs typeface="League Spartan ExtraBold"/>
                <a:sym typeface="League Spartan ExtraBold"/>
              </a:rPr>
              <a:t>no Brasil sob cuidado de ONGs</a:t>
            </a:r>
            <a:endParaRPr b="0" sz="2300">
              <a:latin typeface="League Spartan ExtraBold"/>
              <a:ea typeface="League Spartan ExtraBold"/>
              <a:cs typeface="League Spartan ExtraBold"/>
              <a:sym typeface="League Spartan ExtraBold"/>
            </a:endParaRPr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4747125" y="4466025"/>
            <a:ext cx="4308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000"/>
              <a:t>Fonte: </a:t>
            </a:r>
            <a:r>
              <a:rPr b="0" lang="pt-BR" sz="1000"/>
              <a:t>Instituto Pet Brasil</a:t>
            </a:r>
            <a:endParaRPr b="0" sz="1000"/>
          </a:p>
        </p:txBody>
      </p:sp>
      <p:sp>
        <p:nvSpPr>
          <p:cNvPr id="164" name="Google Shape;164;p15"/>
          <p:cNvSpPr txBox="1"/>
          <p:nvPr/>
        </p:nvSpPr>
        <p:spPr>
          <a:xfrm>
            <a:off x="-99" y="4568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</a:t>
            </a:r>
            <a:endParaRPr sz="4800"/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0" y="0"/>
            <a:ext cx="8667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699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>
            <a:off x="3615925" y="1735663"/>
            <a:ext cx="1678500" cy="1678500"/>
          </a:xfrm>
          <a:prstGeom prst="ellipse">
            <a:avLst/>
          </a:prstGeom>
          <a:solidFill>
            <a:srgbClr val="FFBB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5294422" y="4162701"/>
            <a:ext cx="916591" cy="471589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F8F4EB">
              <a:alpha val="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458" y="4204378"/>
            <a:ext cx="388775" cy="38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8309" y="4262230"/>
            <a:ext cx="273074" cy="27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/>
          <p:nvPr/>
        </p:nvSpPr>
        <p:spPr>
          <a:xfrm>
            <a:off x="515514" y="515519"/>
            <a:ext cx="4240638" cy="4118788"/>
          </a:xfrm>
          <a:custGeom>
            <a:rect b="b" l="l" r="r" t="t"/>
            <a:pathLst>
              <a:path extrusionOk="0" h="2067146" w="2128300">
                <a:moveTo>
                  <a:pt x="2003840" y="2067146"/>
                </a:moveTo>
                <a:lnTo>
                  <a:pt x="124460" y="2067146"/>
                </a:lnTo>
                <a:cubicBezTo>
                  <a:pt x="55880" y="2067146"/>
                  <a:pt x="0" y="2011266"/>
                  <a:pt x="0" y="194268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003840" y="0"/>
                </a:lnTo>
                <a:cubicBezTo>
                  <a:pt x="2072420" y="0"/>
                  <a:pt x="2128300" y="55880"/>
                  <a:pt x="2128300" y="124460"/>
                </a:cubicBezTo>
                <a:lnTo>
                  <a:pt x="2128300" y="1942686"/>
                </a:lnTo>
                <a:cubicBezTo>
                  <a:pt x="2128300" y="2011266"/>
                  <a:pt x="2072420" y="2067146"/>
                  <a:pt x="2003840" y="2067146"/>
                </a:cubicBezTo>
                <a:close/>
              </a:path>
            </a:pathLst>
          </a:custGeom>
          <a:solidFill>
            <a:srgbClr val="F8F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5463850" y="515525"/>
            <a:ext cx="317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</a:t>
            </a:r>
            <a:endParaRPr sz="4800"/>
          </a:p>
        </p:txBody>
      </p:sp>
      <p:sp>
        <p:nvSpPr>
          <p:cNvPr id="176" name="Google Shape;176;p16"/>
          <p:cNvSpPr txBox="1"/>
          <p:nvPr/>
        </p:nvSpPr>
        <p:spPr>
          <a:xfrm>
            <a:off x="900038" y="836963"/>
            <a:ext cx="34716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Nesse contexto, este  projeto surge da necessidade de propor melhorias ao processo de adoção de </a:t>
            </a: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animais</a:t>
            </a: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. 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marR="0" rtl="0" algn="just">
              <a:lnSpc>
                <a:spcPct val="142000"/>
              </a:lnSpc>
              <a:spcBef>
                <a:spcPts val="100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Por meio do uso de um sistema de informação capaz de automatizar os processos.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marR="0" rtl="0" algn="just">
              <a:lnSpc>
                <a:spcPct val="142000"/>
              </a:lnSpc>
              <a:spcBef>
                <a:spcPts val="1000"/>
              </a:spcBef>
              <a:spcAft>
                <a:spcPts val="100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Proporcionar mais facilidade para que os doadores divulguem os animais disponíveis e os adotantes os encontrem, de forma prática e organizada.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7" name="Google Shape;177;p16"/>
          <p:cNvCxnSpPr/>
          <p:nvPr/>
        </p:nvCxnSpPr>
        <p:spPr>
          <a:xfrm>
            <a:off x="5656150" y="1307225"/>
            <a:ext cx="2811000" cy="0"/>
          </a:xfrm>
          <a:prstGeom prst="straightConnector1">
            <a:avLst/>
          </a:prstGeom>
          <a:noFill/>
          <a:ln cap="flat" cmpd="sng" w="9525">
            <a:solidFill>
              <a:srgbClr val="FFCA0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8" name="Google Shape;178;p16"/>
          <p:cNvGrpSpPr/>
          <p:nvPr/>
        </p:nvGrpSpPr>
        <p:grpSpPr>
          <a:xfrm>
            <a:off x="7657875" y="2458343"/>
            <a:ext cx="3404089" cy="2685157"/>
            <a:chOff x="6243400" y="1684368"/>
            <a:chExt cx="3404089" cy="2685157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6273178" y="2809674"/>
              <a:ext cx="3374312" cy="1559851"/>
              <a:chOff x="13781803" y="2809674"/>
              <a:chExt cx="3374312" cy="1559851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14026626" y="2809674"/>
                <a:ext cx="1442334" cy="1559686"/>
              </a:xfrm>
              <a:custGeom>
                <a:rect b="b" l="l" r="r" t="t"/>
                <a:pathLst>
                  <a:path extrusionOk="0" h="35289" w="32632">
                    <a:moveTo>
                      <a:pt x="0" y="1"/>
                    </a:moveTo>
                    <a:lnTo>
                      <a:pt x="0" y="35289"/>
                    </a:lnTo>
                    <a:lnTo>
                      <a:pt x="32632" y="35289"/>
                    </a:lnTo>
                    <a:lnTo>
                      <a:pt x="32632" y="1"/>
                    </a:ln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14026626" y="2809674"/>
                <a:ext cx="1442334" cy="514017"/>
              </a:xfrm>
              <a:custGeom>
                <a:rect b="b" l="l" r="r" t="t"/>
                <a:pathLst>
                  <a:path extrusionOk="0" h="11630" w="32632">
                    <a:moveTo>
                      <a:pt x="0" y="1"/>
                    </a:moveTo>
                    <a:lnTo>
                      <a:pt x="0" y="11630"/>
                    </a:lnTo>
                    <a:lnTo>
                      <a:pt x="28070" y="11630"/>
                    </a:lnTo>
                    <a:lnTo>
                      <a:pt x="32632" y="1"/>
                    </a:ln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3781803" y="2809674"/>
                <a:ext cx="1687158" cy="383325"/>
              </a:xfrm>
              <a:custGeom>
                <a:rect b="b" l="l" r="r" t="t"/>
                <a:pathLst>
                  <a:path extrusionOk="0" h="8673" w="38171">
                    <a:moveTo>
                      <a:pt x="5539" y="1"/>
                    </a:moveTo>
                    <a:lnTo>
                      <a:pt x="0" y="8672"/>
                    </a:lnTo>
                    <a:lnTo>
                      <a:pt x="32632" y="8672"/>
                    </a:lnTo>
                    <a:lnTo>
                      <a:pt x="38171" y="1"/>
                    </a:ln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15468912" y="2809674"/>
                <a:ext cx="1442379" cy="1559686"/>
              </a:xfrm>
              <a:custGeom>
                <a:rect b="b" l="l" r="r" t="t"/>
                <a:pathLst>
                  <a:path extrusionOk="0" h="35289" w="32633">
                    <a:moveTo>
                      <a:pt x="1" y="1"/>
                    </a:moveTo>
                    <a:lnTo>
                      <a:pt x="1" y="35289"/>
                    </a:lnTo>
                    <a:lnTo>
                      <a:pt x="32633" y="35289"/>
                    </a:lnTo>
                    <a:lnTo>
                      <a:pt x="32633" y="1"/>
                    </a:ln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15468912" y="2809674"/>
                <a:ext cx="1442379" cy="514017"/>
              </a:xfrm>
              <a:custGeom>
                <a:rect b="b" l="l" r="r" t="t"/>
                <a:pathLst>
                  <a:path extrusionOk="0" h="11630" w="32633">
                    <a:moveTo>
                      <a:pt x="1" y="1"/>
                    </a:moveTo>
                    <a:lnTo>
                      <a:pt x="4562" y="11630"/>
                    </a:lnTo>
                    <a:lnTo>
                      <a:pt x="32633" y="11630"/>
                    </a:lnTo>
                    <a:lnTo>
                      <a:pt x="32633" y="1"/>
                    </a:ln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5" name="Google Shape;185;p16"/>
              <p:cNvGrpSpPr/>
              <p:nvPr/>
            </p:nvGrpSpPr>
            <p:grpSpPr>
              <a:xfrm>
                <a:off x="14113479" y="3600811"/>
                <a:ext cx="1281773" cy="652419"/>
                <a:chOff x="3120450" y="3601550"/>
                <a:chExt cx="1144849" cy="582725"/>
              </a:xfrm>
            </p:grpSpPr>
            <p:sp>
              <p:nvSpPr>
                <p:cNvPr id="186" name="Google Shape;186;p16"/>
                <p:cNvSpPr/>
                <p:nvPr/>
              </p:nvSpPr>
              <p:spPr>
                <a:xfrm>
                  <a:off x="3929449" y="3601550"/>
                  <a:ext cx="335850" cy="203650"/>
                </a:xfrm>
                <a:custGeom>
                  <a:rect b="b" l="l" r="r" t="t"/>
                  <a:pathLst>
                    <a:path extrusionOk="0" h="8146" w="13434">
                      <a:moveTo>
                        <a:pt x="0" y="0"/>
                      </a:moveTo>
                      <a:lnTo>
                        <a:pt x="0" y="8145"/>
                      </a:lnTo>
                      <a:lnTo>
                        <a:pt x="13434" y="8145"/>
                      </a:lnTo>
                      <a:lnTo>
                        <a:pt x="13434" y="0"/>
                      </a:lnTo>
                      <a:close/>
                    </a:path>
                  </a:pathLst>
                </a:custGeom>
                <a:solidFill>
                  <a:srgbClr val="F5E1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3379225" y="3984375"/>
                  <a:ext cx="134100" cy="199275"/>
                </a:xfrm>
                <a:custGeom>
                  <a:rect b="b" l="l" r="r" t="t"/>
                  <a:pathLst>
                    <a:path extrusionOk="0" h="7971" w="5364">
                      <a:moveTo>
                        <a:pt x="0" y="0"/>
                      </a:moveTo>
                      <a:lnTo>
                        <a:pt x="0" y="7970"/>
                      </a:lnTo>
                      <a:lnTo>
                        <a:pt x="4411" y="7970"/>
                      </a:lnTo>
                      <a:lnTo>
                        <a:pt x="5364" y="6391"/>
                      </a:lnTo>
                      <a:lnTo>
                        <a:pt x="3835" y="5163"/>
                      </a:lnTo>
                      <a:lnTo>
                        <a:pt x="5138" y="3284"/>
                      </a:lnTo>
                      <a:lnTo>
                        <a:pt x="4086" y="2005"/>
                      </a:lnTo>
                      <a:lnTo>
                        <a:pt x="4512" y="0"/>
                      </a:lnTo>
                      <a:close/>
                    </a:path>
                  </a:pathLst>
                </a:custGeom>
                <a:solidFill>
                  <a:srgbClr val="56443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6"/>
                <p:cNvSpPr/>
                <p:nvPr/>
              </p:nvSpPr>
              <p:spPr>
                <a:xfrm>
                  <a:off x="3506425" y="3984375"/>
                  <a:ext cx="125325" cy="199275"/>
                </a:xfrm>
                <a:custGeom>
                  <a:rect b="b" l="l" r="r" t="t"/>
                  <a:pathLst>
                    <a:path extrusionOk="0" h="7971" w="5013">
                      <a:moveTo>
                        <a:pt x="376" y="0"/>
                      </a:moveTo>
                      <a:lnTo>
                        <a:pt x="0" y="1755"/>
                      </a:lnTo>
                      <a:lnTo>
                        <a:pt x="1228" y="3259"/>
                      </a:lnTo>
                      <a:lnTo>
                        <a:pt x="0" y="4988"/>
                      </a:lnTo>
                      <a:lnTo>
                        <a:pt x="1479" y="6191"/>
                      </a:lnTo>
                      <a:lnTo>
                        <a:pt x="401" y="7970"/>
                      </a:lnTo>
                      <a:lnTo>
                        <a:pt x="5013" y="7970"/>
                      </a:lnTo>
                      <a:lnTo>
                        <a:pt x="5013" y="0"/>
                      </a:lnTo>
                      <a:close/>
                    </a:path>
                  </a:pathLst>
                </a:custGeom>
                <a:solidFill>
                  <a:srgbClr val="56443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16"/>
                <p:cNvSpPr/>
                <p:nvPr/>
              </p:nvSpPr>
              <p:spPr>
                <a:xfrm>
                  <a:off x="3120450" y="3988750"/>
                  <a:ext cx="186125" cy="92775"/>
                </a:xfrm>
                <a:custGeom>
                  <a:rect b="b" l="l" r="r" t="t"/>
                  <a:pathLst>
                    <a:path extrusionOk="0" h="3711" w="7445">
                      <a:moveTo>
                        <a:pt x="0" y="1"/>
                      </a:moveTo>
                      <a:cubicBezTo>
                        <a:pt x="0" y="2056"/>
                        <a:pt x="1655" y="3710"/>
                        <a:pt x="3710" y="3710"/>
                      </a:cubicBezTo>
                      <a:lnTo>
                        <a:pt x="3735" y="3710"/>
                      </a:lnTo>
                      <a:cubicBezTo>
                        <a:pt x="5790" y="3710"/>
                        <a:pt x="7444" y="2056"/>
                        <a:pt x="7444" y="1"/>
                      </a:cubicBezTo>
                      <a:close/>
                    </a:path>
                  </a:pathLst>
                </a:custGeom>
                <a:solidFill>
                  <a:srgbClr val="56443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3208175" y="4081500"/>
                  <a:ext cx="11300" cy="84600"/>
                </a:xfrm>
                <a:custGeom>
                  <a:rect b="b" l="l" r="r" t="t"/>
                  <a:pathLst>
                    <a:path extrusionOk="0" h="3384" w="452">
                      <a:moveTo>
                        <a:pt x="0" y="0"/>
                      </a:moveTo>
                      <a:lnTo>
                        <a:pt x="0" y="3384"/>
                      </a:lnTo>
                      <a:lnTo>
                        <a:pt x="451" y="3384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rgbClr val="56443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3151775" y="4150575"/>
                  <a:ext cx="124075" cy="33700"/>
                </a:xfrm>
                <a:custGeom>
                  <a:rect b="b" l="l" r="r" t="t"/>
                  <a:pathLst>
                    <a:path extrusionOk="0" h="1348" w="4963">
                      <a:moveTo>
                        <a:pt x="2482" y="0"/>
                      </a:moveTo>
                      <a:cubicBezTo>
                        <a:pt x="2288" y="0"/>
                        <a:pt x="2093" y="32"/>
                        <a:pt x="1905" y="94"/>
                      </a:cubicBezTo>
                      <a:cubicBezTo>
                        <a:pt x="1379" y="295"/>
                        <a:pt x="652" y="596"/>
                        <a:pt x="151" y="946"/>
                      </a:cubicBezTo>
                      <a:cubicBezTo>
                        <a:pt x="1" y="1072"/>
                        <a:pt x="76" y="1347"/>
                        <a:pt x="276" y="1347"/>
                      </a:cubicBezTo>
                      <a:lnTo>
                        <a:pt x="4662" y="1347"/>
                      </a:lnTo>
                      <a:cubicBezTo>
                        <a:pt x="4888" y="1347"/>
                        <a:pt x="4963" y="1072"/>
                        <a:pt x="4788" y="946"/>
                      </a:cubicBezTo>
                      <a:cubicBezTo>
                        <a:pt x="4311" y="596"/>
                        <a:pt x="3559" y="295"/>
                        <a:pt x="3058" y="94"/>
                      </a:cubicBezTo>
                      <a:cubicBezTo>
                        <a:pt x="2870" y="32"/>
                        <a:pt x="2676" y="0"/>
                        <a:pt x="2482" y="0"/>
                      </a:cubicBezTo>
                      <a:close/>
                    </a:path>
                  </a:pathLst>
                </a:custGeom>
                <a:solidFill>
                  <a:srgbClr val="56443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2" name="Google Shape;192;p16"/>
              <p:cNvSpPr/>
              <p:nvPr/>
            </p:nvSpPr>
            <p:spPr>
              <a:xfrm>
                <a:off x="15468050" y="2809825"/>
                <a:ext cx="1442400" cy="1559700"/>
              </a:xfrm>
              <a:prstGeom prst="rect">
                <a:avLst/>
              </a:pr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5468912" y="2809674"/>
                <a:ext cx="1687202" cy="383325"/>
              </a:xfrm>
              <a:custGeom>
                <a:rect b="b" l="l" r="r" t="t"/>
                <a:pathLst>
                  <a:path extrusionOk="0" h="8673" w="38172">
                    <a:moveTo>
                      <a:pt x="1" y="1"/>
                    </a:moveTo>
                    <a:lnTo>
                      <a:pt x="5540" y="8672"/>
                    </a:lnTo>
                    <a:lnTo>
                      <a:pt x="38171" y="8672"/>
                    </a:lnTo>
                    <a:lnTo>
                      <a:pt x="32633" y="1"/>
                    </a:ln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" name="Google Shape;194;p16"/>
            <p:cNvSpPr/>
            <p:nvPr/>
          </p:nvSpPr>
          <p:spPr>
            <a:xfrm flipH="1">
              <a:off x="7041465" y="1684368"/>
              <a:ext cx="116905" cy="435471"/>
            </a:xfrm>
            <a:custGeom>
              <a:rect b="b" l="l" r="r" t="t"/>
              <a:pathLst>
                <a:path extrusionOk="0" h="9901" w="2658">
                  <a:moveTo>
                    <a:pt x="1178" y="1"/>
                  </a:moveTo>
                  <a:lnTo>
                    <a:pt x="1178" y="1"/>
                  </a:lnTo>
                  <a:cubicBezTo>
                    <a:pt x="0" y="3184"/>
                    <a:pt x="176" y="6843"/>
                    <a:pt x="1705" y="9900"/>
                  </a:cubicBezTo>
                  <a:cubicBezTo>
                    <a:pt x="2031" y="9600"/>
                    <a:pt x="2331" y="9299"/>
                    <a:pt x="2657" y="8973"/>
                  </a:cubicBezTo>
                  <a:cubicBezTo>
                    <a:pt x="1554" y="7043"/>
                    <a:pt x="928" y="4236"/>
                    <a:pt x="1178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flipH="1">
              <a:off x="6944484" y="1770353"/>
              <a:ext cx="164275" cy="308713"/>
            </a:xfrm>
            <a:custGeom>
              <a:rect b="b" l="l" r="r" t="t"/>
              <a:pathLst>
                <a:path extrusionOk="0" h="7019" w="3735">
                  <a:moveTo>
                    <a:pt x="0" y="0"/>
                  </a:moveTo>
                  <a:lnTo>
                    <a:pt x="0" y="0"/>
                  </a:lnTo>
                  <a:cubicBezTo>
                    <a:pt x="25" y="3183"/>
                    <a:pt x="627" y="5414"/>
                    <a:pt x="1529" y="7018"/>
                  </a:cubicBezTo>
                  <a:cubicBezTo>
                    <a:pt x="2256" y="6291"/>
                    <a:pt x="3008" y="5539"/>
                    <a:pt x="3735" y="4838"/>
                  </a:cubicBezTo>
                  <a:cubicBezTo>
                    <a:pt x="3501" y="4771"/>
                    <a:pt x="3256" y="4737"/>
                    <a:pt x="3007" y="4737"/>
                  </a:cubicBezTo>
                  <a:cubicBezTo>
                    <a:pt x="2883" y="4737"/>
                    <a:pt x="2757" y="4746"/>
                    <a:pt x="2632" y="4762"/>
                  </a:cubicBezTo>
                  <a:cubicBezTo>
                    <a:pt x="3058" y="4261"/>
                    <a:pt x="3284" y="3609"/>
                    <a:pt x="3183" y="2958"/>
                  </a:cubicBezTo>
                  <a:lnTo>
                    <a:pt x="3183" y="2958"/>
                  </a:lnTo>
                  <a:cubicBezTo>
                    <a:pt x="2832" y="3033"/>
                    <a:pt x="2431" y="3133"/>
                    <a:pt x="2181" y="3409"/>
                  </a:cubicBezTo>
                  <a:cubicBezTo>
                    <a:pt x="2381" y="2983"/>
                    <a:pt x="2456" y="2507"/>
                    <a:pt x="2406" y="2056"/>
                  </a:cubicBezTo>
                  <a:lnTo>
                    <a:pt x="2406" y="2056"/>
                  </a:lnTo>
                  <a:cubicBezTo>
                    <a:pt x="2080" y="2206"/>
                    <a:pt x="1830" y="2482"/>
                    <a:pt x="1755" y="2807"/>
                  </a:cubicBezTo>
                  <a:cubicBezTo>
                    <a:pt x="1429" y="1755"/>
                    <a:pt x="802" y="777"/>
                    <a:pt x="0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flipH="1">
              <a:off x="6907011" y="1684368"/>
              <a:ext cx="201748" cy="298773"/>
            </a:xfrm>
            <a:custGeom>
              <a:rect b="b" l="l" r="r" t="t"/>
              <a:pathLst>
                <a:path extrusionOk="0" h="6793" w="4587">
                  <a:moveTo>
                    <a:pt x="50" y="1"/>
                  </a:moveTo>
                  <a:cubicBezTo>
                    <a:pt x="25" y="677"/>
                    <a:pt x="0" y="1329"/>
                    <a:pt x="0" y="1955"/>
                  </a:cubicBezTo>
                  <a:cubicBezTo>
                    <a:pt x="802" y="2732"/>
                    <a:pt x="1429" y="3710"/>
                    <a:pt x="1755" y="4762"/>
                  </a:cubicBezTo>
                  <a:cubicBezTo>
                    <a:pt x="1830" y="4437"/>
                    <a:pt x="2080" y="4161"/>
                    <a:pt x="2406" y="4011"/>
                  </a:cubicBezTo>
                  <a:lnTo>
                    <a:pt x="2406" y="4011"/>
                  </a:lnTo>
                  <a:cubicBezTo>
                    <a:pt x="2456" y="4462"/>
                    <a:pt x="2381" y="4938"/>
                    <a:pt x="2181" y="5364"/>
                  </a:cubicBezTo>
                  <a:cubicBezTo>
                    <a:pt x="2431" y="5088"/>
                    <a:pt x="2832" y="4988"/>
                    <a:pt x="3183" y="4913"/>
                  </a:cubicBezTo>
                  <a:lnTo>
                    <a:pt x="3183" y="4913"/>
                  </a:lnTo>
                  <a:cubicBezTo>
                    <a:pt x="3284" y="5564"/>
                    <a:pt x="3058" y="6216"/>
                    <a:pt x="2632" y="6717"/>
                  </a:cubicBezTo>
                  <a:cubicBezTo>
                    <a:pt x="2757" y="6701"/>
                    <a:pt x="2883" y="6692"/>
                    <a:pt x="3007" y="6692"/>
                  </a:cubicBezTo>
                  <a:cubicBezTo>
                    <a:pt x="3256" y="6692"/>
                    <a:pt x="3501" y="6726"/>
                    <a:pt x="3735" y="6793"/>
                  </a:cubicBezTo>
                  <a:cubicBezTo>
                    <a:pt x="4035" y="6492"/>
                    <a:pt x="4311" y="6216"/>
                    <a:pt x="4587" y="5965"/>
                  </a:cubicBezTo>
                  <a:cubicBezTo>
                    <a:pt x="3434" y="3760"/>
                    <a:pt x="1780" y="1805"/>
                    <a:pt x="50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 flipH="1">
              <a:off x="6606086" y="1749417"/>
              <a:ext cx="119061" cy="241420"/>
            </a:xfrm>
            <a:custGeom>
              <a:rect b="b" l="l" r="r" t="t"/>
              <a:pathLst>
                <a:path extrusionOk="0" h="5489" w="2707">
                  <a:moveTo>
                    <a:pt x="2105" y="0"/>
                  </a:moveTo>
                  <a:cubicBezTo>
                    <a:pt x="1178" y="1354"/>
                    <a:pt x="451" y="2908"/>
                    <a:pt x="0" y="4612"/>
                  </a:cubicBezTo>
                  <a:cubicBezTo>
                    <a:pt x="677" y="4837"/>
                    <a:pt x="1303" y="5138"/>
                    <a:pt x="1880" y="5489"/>
                  </a:cubicBezTo>
                  <a:cubicBezTo>
                    <a:pt x="1805" y="5113"/>
                    <a:pt x="1679" y="4737"/>
                    <a:pt x="1529" y="4386"/>
                  </a:cubicBezTo>
                  <a:cubicBezTo>
                    <a:pt x="1955" y="4361"/>
                    <a:pt x="2381" y="4161"/>
                    <a:pt x="2682" y="3860"/>
                  </a:cubicBezTo>
                  <a:cubicBezTo>
                    <a:pt x="2506" y="3609"/>
                    <a:pt x="2256" y="3434"/>
                    <a:pt x="1955" y="3359"/>
                  </a:cubicBezTo>
                  <a:cubicBezTo>
                    <a:pt x="2231" y="3359"/>
                    <a:pt x="2506" y="3258"/>
                    <a:pt x="2707" y="3083"/>
                  </a:cubicBezTo>
                  <a:cubicBezTo>
                    <a:pt x="2554" y="2952"/>
                    <a:pt x="2362" y="2878"/>
                    <a:pt x="2166" y="2878"/>
                  </a:cubicBezTo>
                  <a:cubicBezTo>
                    <a:pt x="2138" y="2878"/>
                    <a:pt x="2109" y="2879"/>
                    <a:pt x="2080" y="2882"/>
                  </a:cubicBezTo>
                  <a:cubicBezTo>
                    <a:pt x="2281" y="1930"/>
                    <a:pt x="2281" y="953"/>
                    <a:pt x="2105" y="0"/>
                  </a:cubicBezTo>
                  <a:close/>
                </a:path>
              </a:pathLst>
            </a:custGeom>
            <a:solidFill>
              <a:srgbClr val="5644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flipH="1">
              <a:off x="6579610" y="1697606"/>
              <a:ext cx="78333" cy="316410"/>
            </a:xfrm>
            <a:custGeom>
              <a:rect b="b" l="l" r="r" t="t"/>
              <a:pathLst>
                <a:path extrusionOk="0" h="7194" w="1781">
                  <a:moveTo>
                    <a:pt x="1480" y="0"/>
                  </a:moveTo>
                  <a:lnTo>
                    <a:pt x="1480" y="0"/>
                  </a:lnTo>
                  <a:cubicBezTo>
                    <a:pt x="1154" y="376"/>
                    <a:pt x="853" y="777"/>
                    <a:pt x="577" y="1178"/>
                  </a:cubicBezTo>
                  <a:cubicBezTo>
                    <a:pt x="753" y="2131"/>
                    <a:pt x="753" y="3108"/>
                    <a:pt x="552" y="4060"/>
                  </a:cubicBezTo>
                  <a:cubicBezTo>
                    <a:pt x="581" y="4057"/>
                    <a:pt x="610" y="4056"/>
                    <a:pt x="638" y="4056"/>
                  </a:cubicBezTo>
                  <a:cubicBezTo>
                    <a:pt x="834" y="4056"/>
                    <a:pt x="1026" y="4130"/>
                    <a:pt x="1179" y="4261"/>
                  </a:cubicBezTo>
                  <a:cubicBezTo>
                    <a:pt x="978" y="4436"/>
                    <a:pt x="703" y="4537"/>
                    <a:pt x="427" y="4537"/>
                  </a:cubicBezTo>
                  <a:cubicBezTo>
                    <a:pt x="728" y="4612"/>
                    <a:pt x="978" y="4787"/>
                    <a:pt x="1154" y="5038"/>
                  </a:cubicBezTo>
                  <a:cubicBezTo>
                    <a:pt x="853" y="5339"/>
                    <a:pt x="427" y="5539"/>
                    <a:pt x="1" y="5564"/>
                  </a:cubicBezTo>
                  <a:cubicBezTo>
                    <a:pt x="151" y="5915"/>
                    <a:pt x="277" y="6291"/>
                    <a:pt x="352" y="6667"/>
                  </a:cubicBezTo>
                  <a:cubicBezTo>
                    <a:pt x="628" y="6842"/>
                    <a:pt x="878" y="7018"/>
                    <a:pt x="1104" y="7193"/>
                  </a:cubicBezTo>
                  <a:cubicBezTo>
                    <a:pt x="1730" y="4888"/>
                    <a:pt x="1780" y="2381"/>
                    <a:pt x="1480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flipH="1">
              <a:off x="6592847" y="1697606"/>
              <a:ext cx="226026" cy="254659"/>
            </a:xfrm>
            <a:custGeom>
              <a:rect b="b" l="l" r="r" t="t"/>
              <a:pathLst>
                <a:path extrusionOk="0" h="5790" w="5139">
                  <a:moveTo>
                    <a:pt x="5139" y="0"/>
                  </a:moveTo>
                  <a:cubicBezTo>
                    <a:pt x="2933" y="1203"/>
                    <a:pt x="1104" y="3083"/>
                    <a:pt x="1" y="5339"/>
                  </a:cubicBezTo>
                  <a:cubicBezTo>
                    <a:pt x="677" y="5364"/>
                    <a:pt x="1429" y="5539"/>
                    <a:pt x="2131" y="5790"/>
                  </a:cubicBezTo>
                  <a:cubicBezTo>
                    <a:pt x="2708" y="3584"/>
                    <a:pt x="3785" y="1579"/>
                    <a:pt x="5139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flipH="1">
              <a:off x="6243400" y="1901507"/>
              <a:ext cx="1177324" cy="907271"/>
            </a:xfrm>
            <a:custGeom>
              <a:rect b="b" l="l" r="r" t="t"/>
              <a:pathLst>
                <a:path extrusionOk="0" h="20628" w="26768">
                  <a:moveTo>
                    <a:pt x="13133" y="1"/>
                  </a:moveTo>
                  <a:cubicBezTo>
                    <a:pt x="11705" y="1"/>
                    <a:pt x="10351" y="527"/>
                    <a:pt x="9299" y="1505"/>
                  </a:cubicBezTo>
                  <a:lnTo>
                    <a:pt x="8271" y="2457"/>
                  </a:lnTo>
                  <a:cubicBezTo>
                    <a:pt x="7294" y="3359"/>
                    <a:pt x="6667" y="4587"/>
                    <a:pt x="6517" y="5916"/>
                  </a:cubicBezTo>
                  <a:lnTo>
                    <a:pt x="5915" y="10828"/>
                  </a:lnTo>
                  <a:cubicBezTo>
                    <a:pt x="5489" y="14487"/>
                    <a:pt x="3584" y="17821"/>
                    <a:pt x="677" y="20076"/>
                  </a:cubicBezTo>
                  <a:lnTo>
                    <a:pt x="1" y="20628"/>
                  </a:lnTo>
                  <a:lnTo>
                    <a:pt x="17996" y="20628"/>
                  </a:lnTo>
                  <a:lnTo>
                    <a:pt x="17244" y="15364"/>
                  </a:lnTo>
                  <a:lnTo>
                    <a:pt x="22908" y="15364"/>
                  </a:lnTo>
                  <a:cubicBezTo>
                    <a:pt x="24011" y="15364"/>
                    <a:pt x="25038" y="14713"/>
                    <a:pt x="25489" y="13685"/>
                  </a:cubicBezTo>
                  <a:lnTo>
                    <a:pt x="26417" y="11605"/>
                  </a:lnTo>
                  <a:cubicBezTo>
                    <a:pt x="26768" y="10803"/>
                    <a:pt x="26467" y="9876"/>
                    <a:pt x="25690" y="9450"/>
                  </a:cubicBezTo>
                  <a:lnTo>
                    <a:pt x="22281" y="7520"/>
                  </a:lnTo>
                  <a:cubicBezTo>
                    <a:pt x="21605" y="7144"/>
                    <a:pt x="21028" y="6542"/>
                    <a:pt x="20652" y="5815"/>
                  </a:cubicBezTo>
                  <a:lnTo>
                    <a:pt x="18823" y="2181"/>
                  </a:lnTo>
                  <a:cubicBezTo>
                    <a:pt x="18146" y="853"/>
                    <a:pt x="16768" y="1"/>
                    <a:pt x="15264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flipH="1">
              <a:off x="6651252" y="2614721"/>
              <a:ext cx="521457" cy="194051"/>
            </a:xfrm>
            <a:custGeom>
              <a:rect b="b" l="l" r="r" t="t"/>
              <a:pathLst>
                <a:path extrusionOk="0" h="4412" w="11856">
                  <a:moveTo>
                    <a:pt x="6041" y="1"/>
                  </a:moveTo>
                  <a:cubicBezTo>
                    <a:pt x="4587" y="1"/>
                    <a:pt x="3259" y="777"/>
                    <a:pt x="2582" y="2056"/>
                  </a:cubicBezTo>
                  <a:cubicBezTo>
                    <a:pt x="2306" y="2582"/>
                    <a:pt x="1905" y="3033"/>
                    <a:pt x="1404" y="3384"/>
                  </a:cubicBezTo>
                  <a:lnTo>
                    <a:pt x="1" y="4412"/>
                  </a:lnTo>
                  <a:lnTo>
                    <a:pt x="11855" y="4412"/>
                  </a:lnTo>
                  <a:lnTo>
                    <a:pt x="11655" y="3259"/>
                  </a:lnTo>
                  <a:cubicBezTo>
                    <a:pt x="11329" y="1379"/>
                    <a:pt x="9700" y="1"/>
                    <a:pt x="7770" y="1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flipH="1">
              <a:off x="6515656" y="2411875"/>
              <a:ext cx="407938" cy="294375"/>
            </a:xfrm>
            <a:custGeom>
              <a:rect b="b" l="l" r="r" t="t"/>
              <a:pathLst>
                <a:path extrusionOk="0" h="6693" w="9275">
                  <a:moveTo>
                    <a:pt x="1" y="1"/>
                  </a:moveTo>
                  <a:cubicBezTo>
                    <a:pt x="176" y="1906"/>
                    <a:pt x="1129" y="3760"/>
                    <a:pt x="2582" y="5014"/>
                  </a:cubicBezTo>
                  <a:cubicBezTo>
                    <a:pt x="3660" y="5916"/>
                    <a:pt x="4988" y="6492"/>
                    <a:pt x="6367" y="6693"/>
                  </a:cubicBezTo>
                  <a:lnTo>
                    <a:pt x="5941" y="3760"/>
                  </a:lnTo>
                  <a:lnTo>
                    <a:pt x="9274" y="3760"/>
                  </a:lnTo>
                  <a:lnTo>
                    <a:pt x="9049" y="30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flipH="1">
              <a:off x="6243405" y="1901507"/>
              <a:ext cx="693384" cy="675791"/>
            </a:xfrm>
            <a:custGeom>
              <a:rect b="b" l="l" r="r" t="t"/>
              <a:pathLst>
                <a:path extrusionOk="0" h="15365" w="15765">
                  <a:moveTo>
                    <a:pt x="2130" y="1"/>
                  </a:moveTo>
                  <a:cubicBezTo>
                    <a:pt x="1955" y="1"/>
                    <a:pt x="1780" y="1"/>
                    <a:pt x="1629" y="26"/>
                  </a:cubicBezTo>
                  <a:cubicBezTo>
                    <a:pt x="2105" y="76"/>
                    <a:pt x="2556" y="201"/>
                    <a:pt x="3008" y="377"/>
                  </a:cubicBezTo>
                  <a:lnTo>
                    <a:pt x="3158" y="452"/>
                  </a:lnTo>
                  <a:cubicBezTo>
                    <a:pt x="4236" y="903"/>
                    <a:pt x="5088" y="1730"/>
                    <a:pt x="5589" y="2783"/>
                  </a:cubicBezTo>
                  <a:lnTo>
                    <a:pt x="6817" y="5389"/>
                  </a:lnTo>
                  <a:cubicBezTo>
                    <a:pt x="7043" y="5841"/>
                    <a:pt x="7068" y="6367"/>
                    <a:pt x="6917" y="6843"/>
                  </a:cubicBezTo>
                  <a:lnTo>
                    <a:pt x="6742" y="7419"/>
                  </a:lnTo>
                  <a:cubicBezTo>
                    <a:pt x="6491" y="8171"/>
                    <a:pt x="5815" y="8698"/>
                    <a:pt x="5038" y="8773"/>
                  </a:cubicBezTo>
                  <a:lnTo>
                    <a:pt x="2707" y="8998"/>
                  </a:lnTo>
                  <a:cubicBezTo>
                    <a:pt x="1504" y="9124"/>
                    <a:pt x="501" y="10001"/>
                    <a:pt x="251" y="11179"/>
                  </a:cubicBezTo>
                  <a:cubicBezTo>
                    <a:pt x="0" y="12357"/>
                    <a:pt x="501" y="13535"/>
                    <a:pt x="1529" y="14161"/>
                  </a:cubicBezTo>
                  <a:lnTo>
                    <a:pt x="1830" y="14362"/>
                  </a:lnTo>
                  <a:cubicBezTo>
                    <a:pt x="2932" y="15014"/>
                    <a:pt x="4161" y="15364"/>
                    <a:pt x="5439" y="15364"/>
                  </a:cubicBezTo>
                  <a:lnTo>
                    <a:pt x="11905" y="15364"/>
                  </a:lnTo>
                  <a:cubicBezTo>
                    <a:pt x="13008" y="15364"/>
                    <a:pt x="14035" y="14713"/>
                    <a:pt x="14486" y="13685"/>
                  </a:cubicBezTo>
                  <a:lnTo>
                    <a:pt x="15414" y="11605"/>
                  </a:lnTo>
                  <a:cubicBezTo>
                    <a:pt x="15765" y="10803"/>
                    <a:pt x="15464" y="9876"/>
                    <a:pt x="14687" y="9450"/>
                  </a:cubicBezTo>
                  <a:lnTo>
                    <a:pt x="11278" y="7520"/>
                  </a:lnTo>
                  <a:cubicBezTo>
                    <a:pt x="10602" y="7144"/>
                    <a:pt x="10025" y="6542"/>
                    <a:pt x="9649" y="5815"/>
                  </a:cubicBezTo>
                  <a:lnTo>
                    <a:pt x="7820" y="2181"/>
                  </a:lnTo>
                  <a:cubicBezTo>
                    <a:pt x="7143" y="853"/>
                    <a:pt x="5765" y="1"/>
                    <a:pt x="4261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>
              <a:off x="6749381" y="2107651"/>
              <a:ext cx="55154" cy="56254"/>
            </a:xfrm>
            <a:custGeom>
              <a:rect b="b" l="l" r="r" t="t"/>
              <a:pathLst>
                <a:path extrusionOk="0" h="1279" w="1254">
                  <a:moveTo>
                    <a:pt x="627" y="1"/>
                  </a:moveTo>
                  <a:cubicBezTo>
                    <a:pt x="276" y="1"/>
                    <a:pt x="1" y="301"/>
                    <a:pt x="1" y="652"/>
                  </a:cubicBezTo>
                  <a:cubicBezTo>
                    <a:pt x="1" y="1003"/>
                    <a:pt x="276" y="1279"/>
                    <a:pt x="627" y="1279"/>
                  </a:cubicBezTo>
                  <a:cubicBezTo>
                    <a:pt x="978" y="1279"/>
                    <a:pt x="1254" y="1003"/>
                    <a:pt x="1254" y="652"/>
                  </a:cubicBezTo>
                  <a:cubicBezTo>
                    <a:pt x="1254" y="301"/>
                    <a:pt x="978" y="1"/>
                    <a:pt x="6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>
              <a:off x="6753778" y="1997476"/>
              <a:ext cx="118005" cy="59025"/>
            </a:xfrm>
            <a:custGeom>
              <a:rect b="b" l="l" r="r" t="t"/>
              <a:pathLst>
                <a:path extrusionOk="0" h="1342" w="2683">
                  <a:moveTo>
                    <a:pt x="1737" y="1"/>
                  </a:moveTo>
                  <a:cubicBezTo>
                    <a:pt x="1576" y="1"/>
                    <a:pt x="1408" y="28"/>
                    <a:pt x="1254" y="49"/>
                  </a:cubicBezTo>
                  <a:cubicBezTo>
                    <a:pt x="953" y="100"/>
                    <a:pt x="652" y="225"/>
                    <a:pt x="402" y="400"/>
                  </a:cubicBezTo>
                  <a:cubicBezTo>
                    <a:pt x="276" y="501"/>
                    <a:pt x="126" y="626"/>
                    <a:pt x="76" y="776"/>
                  </a:cubicBezTo>
                  <a:cubicBezTo>
                    <a:pt x="1" y="952"/>
                    <a:pt x="51" y="1152"/>
                    <a:pt x="176" y="1253"/>
                  </a:cubicBezTo>
                  <a:cubicBezTo>
                    <a:pt x="260" y="1319"/>
                    <a:pt x="366" y="1342"/>
                    <a:pt x="479" y="1342"/>
                  </a:cubicBezTo>
                  <a:cubicBezTo>
                    <a:pt x="535" y="1342"/>
                    <a:pt x="594" y="1336"/>
                    <a:pt x="652" y="1328"/>
                  </a:cubicBezTo>
                  <a:lnTo>
                    <a:pt x="2106" y="1152"/>
                  </a:lnTo>
                  <a:cubicBezTo>
                    <a:pt x="2683" y="1102"/>
                    <a:pt x="2607" y="551"/>
                    <a:pt x="2282" y="200"/>
                  </a:cubicBezTo>
                  <a:cubicBezTo>
                    <a:pt x="2141" y="45"/>
                    <a:pt x="1944" y="1"/>
                    <a:pt x="17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flipH="1">
              <a:off x="6382307" y="2419616"/>
              <a:ext cx="2243" cy="11084"/>
            </a:xfrm>
            <a:custGeom>
              <a:rect b="b" l="l" r="r" t="t"/>
              <a:pathLst>
                <a:path extrusionOk="0" h="252" w="51">
                  <a:moveTo>
                    <a:pt x="26" y="0"/>
                  </a:moveTo>
                  <a:cubicBezTo>
                    <a:pt x="26" y="76"/>
                    <a:pt x="1" y="151"/>
                    <a:pt x="1" y="226"/>
                  </a:cubicBezTo>
                  <a:cubicBezTo>
                    <a:pt x="1" y="226"/>
                    <a:pt x="26" y="226"/>
                    <a:pt x="51" y="251"/>
                  </a:cubicBezTo>
                  <a:cubicBezTo>
                    <a:pt x="26" y="176"/>
                    <a:pt x="26" y="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>
              <a:off x="6377908" y="2419616"/>
              <a:ext cx="12139" cy="15482"/>
            </a:xfrm>
            <a:custGeom>
              <a:rect b="b" l="l" r="r" t="t"/>
              <a:pathLst>
                <a:path extrusionOk="0" h="352" w="276">
                  <a:moveTo>
                    <a:pt x="50" y="0"/>
                  </a:moveTo>
                  <a:cubicBezTo>
                    <a:pt x="50" y="76"/>
                    <a:pt x="50" y="151"/>
                    <a:pt x="25" y="226"/>
                  </a:cubicBezTo>
                  <a:lnTo>
                    <a:pt x="0" y="326"/>
                  </a:lnTo>
                  <a:lnTo>
                    <a:pt x="276" y="351"/>
                  </a:lnTo>
                  <a:lnTo>
                    <a:pt x="251" y="226"/>
                  </a:lnTo>
                  <a:cubicBezTo>
                    <a:pt x="251" y="151"/>
                    <a:pt x="226" y="76"/>
                    <a:pt x="22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>
              <a:off x="6296320" y="2429512"/>
              <a:ext cx="147737" cy="299609"/>
            </a:xfrm>
            <a:custGeom>
              <a:rect b="b" l="l" r="r" t="t"/>
              <a:pathLst>
                <a:path extrusionOk="0" h="6812" w="3359">
                  <a:moveTo>
                    <a:pt x="1354" y="1"/>
                  </a:moveTo>
                  <a:cubicBezTo>
                    <a:pt x="1253" y="502"/>
                    <a:pt x="802" y="903"/>
                    <a:pt x="251" y="903"/>
                  </a:cubicBezTo>
                  <a:lnTo>
                    <a:pt x="0" y="903"/>
                  </a:lnTo>
                  <a:cubicBezTo>
                    <a:pt x="426" y="1630"/>
                    <a:pt x="602" y="2532"/>
                    <a:pt x="501" y="3384"/>
                  </a:cubicBezTo>
                  <a:cubicBezTo>
                    <a:pt x="426" y="3936"/>
                    <a:pt x="251" y="4462"/>
                    <a:pt x="201" y="5014"/>
                  </a:cubicBezTo>
                  <a:cubicBezTo>
                    <a:pt x="151" y="5565"/>
                    <a:pt x="276" y="6191"/>
                    <a:pt x="702" y="6542"/>
                  </a:cubicBezTo>
                  <a:cubicBezTo>
                    <a:pt x="924" y="6723"/>
                    <a:pt x="1208" y="6811"/>
                    <a:pt x="1498" y="6811"/>
                  </a:cubicBezTo>
                  <a:cubicBezTo>
                    <a:pt x="1731" y="6811"/>
                    <a:pt x="1968" y="6754"/>
                    <a:pt x="2181" y="6643"/>
                  </a:cubicBezTo>
                  <a:cubicBezTo>
                    <a:pt x="2632" y="6417"/>
                    <a:pt x="2983" y="5991"/>
                    <a:pt x="3158" y="5490"/>
                  </a:cubicBezTo>
                  <a:cubicBezTo>
                    <a:pt x="3334" y="5014"/>
                    <a:pt x="3359" y="4487"/>
                    <a:pt x="3359" y="3961"/>
                  </a:cubicBezTo>
                  <a:cubicBezTo>
                    <a:pt x="3334" y="2908"/>
                    <a:pt x="3083" y="1856"/>
                    <a:pt x="2682" y="878"/>
                  </a:cubicBezTo>
                  <a:cubicBezTo>
                    <a:pt x="2607" y="878"/>
                    <a:pt x="2557" y="903"/>
                    <a:pt x="2481" y="903"/>
                  </a:cubicBezTo>
                  <a:cubicBezTo>
                    <a:pt x="1955" y="903"/>
                    <a:pt x="1504" y="527"/>
                    <a:pt x="1404" y="26"/>
                  </a:cubicBezTo>
                  <a:cubicBezTo>
                    <a:pt x="1379" y="1"/>
                    <a:pt x="1354" y="1"/>
                    <a:pt x="1354" y="1"/>
                  </a:cubicBezTo>
                  <a:close/>
                </a:path>
              </a:pathLst>
            </a:custGeom>
            <a:solidFill>
              <a:srgbClr val="DA6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flipH="1">
              <a:off x="6273184" y="2379944"/>
              <a:ext cx="360481" cy="97025"/>
            </a:xfrm>
            <a:custGeom>
              <a:rect b="b" l="l" r="r" t="t"/>
              <a:pathLst>
                <a:path extrusionOk="0" h="2206" w="8196">
                  <a:moveTo>
                    <a:pt x="5489" y="0"/>
                  </a:moveTo>
                  <a:lnTo>
                    <a:pt x="5489" y="902"/>
                  </a:lnTo>
                  <a:cubicBezTo>
                    <a:pt x="5489" y="1429"/>
                    <a:pt x="5088" y="1830"/>
                    <a:pt x="4562" y="1830"/>
                  </a:cubicBezTo>
                  <a:lnTo>
                    <a:pt x="3910" y="1830"/>
                  </a:lnTo>
                  <a:cubicBezTo>
                    <a:pt x="3259" y="1830"/>
                    <a:pt x="2632" y="1729"/>
                    <a:pt x="2030" y="1504"/>
                  </a:cubicBezTo>
                  <a:lnTo>
                    <a:pt x="276" y="852"/>
                  </a:lnTo>
                  <a:cubicBezTo>
                    <a:pt x="249" y="839"/>
                    <a:pt x="222" y="833"/>
                    <a:pt x="196" y="833"/>
                  </a:cubicBezTo>
                  <a:cubicBezTo>
                    <a:pt x="126" y="833"/>
                    <a:pt x="62" y="879"/>
                    <a:pt x="25" y="953"/>
                  </a:cubicBezTo>
                  <a:cubicBezTo>
                    <a:pt x="0" y="1053"/>
                    <a:pt x="50" y="1153"/>
                    <a:pt x="151" y="1178"/>
                  </a:cubicBezTo>
                  <a:lnTo>
                    <a:pt x="1905" y="1855"/>
                  </a:lnTo>
                  <a:cubicBezTo>
                    <a:pt x="2557" y="2080"/>
                    <a:pt x="3233" y="2206"/>
                    <a:pt x="3910" y="2206"/>
                  </a:cubicBezTo>
                  <a:lnTo>
                    <a:pt x="4562" y="2206"/>
                  </a:lnTo>
                  <a:cubicBezTo>
                    <a:pt x="5038" y="2206"/>
                    <a:pt x="5464" y="1955"/>
                    <a:pt x="5690" y="1579"/>
                  </a:cubicBezTo>
                  <a:cubicBezTo>
                    <a:pt x="5915" y="1955"/>
                    <a:pt x="6316" y="2206"/>
                    <a:pt x="6792" y="2206"/>
                  </a:cubicBezTo>
                  <a:cubicBezTo>
                    <a:pt x="7319" y="2206"/>
                    <a:pt x="7770" y="1905"/>
                    <a:pt x="7945" y="1404"/>
                  </a:cubicBezTo>
                  <a:lnTo>
                    <a:pt x="8171" y="877"/>
                  </a:lnTo>
                  <a:cubicBezTo>
                    <a:pt x="8196" y="777"/>
                    <a:pt x="8146" y="652"/>
                    <a:pt x="8071" y="627"/>
                  </a:cubicBezTo>
                  <a:cubicBezTo>
                    <a:pt x="8044" y="613"/>
                    <a:pt x="8017" y="607"/>
                    <a:pt x="7991" y="607"/>
                  </a:cubicBezTo>
                  <a:cubicBezTo>
                    <a:pt x="7920" y="607"/>
                    <a:pt x="7857" y="654"/>
                    <a:pt x="7820" y="727"/>
                  </a:cubicBezTo>
                  <a:lnTo>
                    <a:pt x="7594" y="1278"/>
                  </a:lnTo>
                  <a:cubicBezTo>
                    <a:pt x="7469" y="1629"/>
                    <a:pt x="7143" y="1830"/>
                    <a:pt x="6792" y="1830"/>
                  </a:cubicBezTo>
                  <a:cubicBezTo>
                    <a:pt x="6291" y="1830"/>
                    <a:pt x="5865" y="1429"/>
                    <a:pt x="5865" y="902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6298519" y="2325494"/>
              <a:ext cx="189653" cy="89988"/>
            </a:xfrm>
            <a:custGeom>
              <a:rect b="b" l="l" r="r" t="t"/>
              <a:pathLst>
                <a:path extrusionOk="0" h="2046" w="4312">
                  <a:moveTo>
                    <a:pt x="2118" y="0"/>
                  </a:moveTo>
                  <a:cubicBezTo>
                    <a:pt x="1594" y="0"/>
                    <a:pt x="1070" y="38"/>
                    <a:pt x="552" y="110"/>
                  </a:cubicBezTo>
                  <a:cubicBezTo>
                    <a:pt x="151" y="160"/>
                    <a:pt x="1" y="637"/>
                    <a:pt x="276" y="887"/>
                  </a:cubicBezTo>
                  <a:cubicBezTo>
                    <a:pt x="577" y="1188"/>
                    <a:pt x="903" y="1464"/>
                    <a:pt x="1254" y="1714"/>
                  </a:cubicBezTo>
                  <a:cubicBezTo>
                    <a:pt x="1578" y="1937"/>
                    <a:pt x="1952" y="2046"/>
                    <a:pt x="2322" y="2046"/>
                  </a:cubicBezTo>
                  <a:cubicBezTo>
                    <a:pt x="2866" y="2046"/>
                    <a:pt x="3402" y="1811"/>
                    <a:pt x="3760" y="1363"/>
                  </a:cubicBezTo>
                  <a:cubicBezTo>
                    <a:pt x="3885" y="1188"/>
                    <a:pt x="4011" y="1038"/>
                    <a:pt x="4136" y="862"/>
                  </a:cubicBezTo>
                  <a:cubicBezTo>
                    <a:pt x="4311" y="587"/>
                    <a:pt x="4136" y="186"/>
                    <a:pt x="3810" y="135"/>
                  </a:cubicBezTo>
                  <a:cubicBezTo>
                    <a:pt x="3251" y="44"/>
                    <a:pt x="2684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 flipH="1">
              <a:off x="6821026" y="2701409"/>
              <a:ext cx="243663" cy="148133"/>
            </a:xfrm>
            <a:custGeom>
              <a:rect b="b" l="l" r="r" t="t"/>
              <a:pathLst>
                <a:path extrusionOk="0" h="3368" w="5540">
                  <a:moveTo>
                    <a:pt x="2898" y="1"/>
                  </a:moveTo>
                  <a:cubicBezTo>
                    <a:pt x="2818" y="1"/>
                    <a:pt x="2738" y="4"/>
                    <a:pt x="2657" y="9"/>
                  </a:cubicBezTo>
                  <a:cubicBezTo>
                    <a:pt x="1429" y="110"/>
                    <a:pt x="151" y="1187"/>
                    <a:pt x="1" y="2441"/>
                  </a:cubicBezTo>
                  <a:lnTo>
                    <a:pt x="2006" y="2441"/>
                  </a:lnTo>
                  <a:cubicBezTo>
                    <a:pt x="2056" y="2766"/>
                    <a:pt x="2156" y="3092"/>
                    <a:pt x="2307" y="3368"/>
                  </a:cubicBezTo>
                  <a:cubicBezTo>
                    <a:pt x="2307" y="2917"/>
                    <a:pt x="2457" y="2441"/>
                    <a:pt x="2733" y="2065"/>
                  </a:cubicBezTo>
                  <a:cubicBezTo>
                    <a:pt x="3109" y="1588"/>
                    <a:pt x="3685" y="1288"/>
                    <a:pt x="4287" y="1137"/>
                  </a:cubicBezTo>
                  <a:cubicBezTo>
                    <a:pt x="4612" y="1061"/>
                    <a:pt x="4938" y="1028"/>
                    <a:pt x="5252" y="1028"/>
                  </a:cubicBezTo>
                  <a:cubicBezTo>
                    <a:pt x="5349" y="1028"/>
                    <a:pt x="5445" y="1031"/>
                    <a:pt x="5540" y="1037"/>
                  </a:cubicBezTo>
                  <a:cubicBezTo>
                    <a:pt x="4799" y="412"/>
                    <a:pt x="3866" y="1"/>
                    <a:pt x="2898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 flipH="1">
              <a:off x="6760375" y="2746623"/>
              <a:ext cx="202891" cy="163219"/>
            </a:xfrm>
            <a:custGeom>
              <a:rect b="b" l="l" r="r" t="t"/>
              <a:pathLst>
                <a:path extrusionOk="0" h="3711" w="4613">
                  <a:moveTo>
                    <a:pt x="2946" y="0"/>
                  </a:moveTo>
                  <a:cubicBezTo>
                    <a:pt x="2632" y="0"/>
                    <a:pt x="2306" y="33"/>
                    <a:pt x="1981" y="109"/>
                  </a:cubicBezTo>
                  <a:cubicBezTo>
                    <a:pt x="1379" y="260"/>
                    <a:pt x="803" y="560"/>
                    <a:pt x="427" y="1037"/>
                  </a:cubicBezTo>
                  <a:cubicBezTo>
                    <a:pt x="151" y="1413"/>
                    <a:pt x="1" y="1889"/>
                    <a:pt x="1" y="2340"/>
                  </a:cubicBezTo>
                  <a:cubicBezTo>
                    <a:pt x="201" y="2691"/>
                    <a:pt x="477" y="2992"/>
                    <a:pt x="853" y="3242"/>
                  </a:cubicBezTo>
                  <a:cubicBezTo>
                    <a:pt x="1286" y="3554"/>
                    <a:pt x="1828" y="3711"/>
                    <a:pt x="2370" y="3711"/>
                  </a:cubicBezTo>
                  <a:cubicBezTo>
                    <a:pt x="2611" y="3711"/>
                    <a:pt x="2852" y="3680"/>
                    <a:pt x="3083" y="3618"/>
                  </a:cubicBezTo>
                  <a:cubicBezTo>
                    <a:pt x="3635" y="3468"/>
                    <a:pt x="4161" y="3092"/>
                    <a:pt x="4362" y="2540"/>
                  </a:cubicBezTo>
                  <a:cubicBezTo>
                    <a:pt x="4612" y="1814"/>
                    <a:pt x="4211" y="1012"/>
                    <a:pt x="3685" y="435"/>
                  </a:cubicBezTo>
                  <a:cubicBezTo>
                    <a:pt x="3534" y="285"/>
                    <a:pt x="3384" y="159"/>
                    <a:pt x="3234" y="9"/>
                  </a:cubicBezTo>
                  <a:cubicBezTo>
                    <a:pt x="3139" y="3"/>
                    <a:pt x="3043" y="0"/>
                    <a:pt x="2946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6525599" y="2748998"/>
              <a:ext cx="156578" cy="136610"/>
            </a:xfrm>
            <a:custGeom>
              <a:rect b="b" l="l" r="r" t="t"/>
              <a:pathLst>
                <a:path extrusionOk="0" h="3106" w="3560">
                  <a:moveTo>
                    <a:pt x="1231" y="0"/>
                  </a:moveTo>
                  <a:cubicBezTo>
                    <a:pt x="1172" y="0"/>
                    <a:pt x="1113" y="2"/>
                    <a:pt x="1053" y="5"/>
                  </a:cubicBezTo>
                  <a:cubicBezTo>
                    <a:pt x="752" y="5"/>
                    <a:pt x="427" y="80"/>
                    <a:pt x="151" y="206"/>
                  </a:cubicBezTo>
                  <a:cubicBezTo>
                    <a:pt x="126" y="281"/>
                    <a:pt x="101" y="356"/>
                    <a:pt x="101" y="431"/>
                  </a:cubicBezTo>
                  <a:cubicBezTo>
                    <a:pt x="26" y="757"/>
                    <a:pt x="1" y="1108"/>
                    <a:pt x="76" y="1434"/>
                  </a:cubicBezTo>
                  <a:cubicBezTo>
                    <a:pt x="201" y="2110"/>
                    <a:pt x="627" y="2712"/>
                    <a:pt x="1254" y="2963"/>
                  </a:cubicBezTo>
                  <a:cubicBezTo>
                    <a:pt x="1463" y="3058"/>
                    <a:pt x="1696" y="3106"/>
                    <a:pt x="1930" y="3106"/>
                  </a:cubicBezTo>
                  <a:cubicBezTo>
                    <a:pt x="2370" y="3106"/>
                    <a:pt x="2814" y="2939"/>
                    <a:pt x="3108" y="2612"/>
                  </a:cubicBezTo>
                  <a:cubicBezTo>
                    <a:pt x="3309" y="2361"/>
                    <a:pt x="3434" y="2035"/>
                    <a:pt x="3509" y="1735"/>
                  </a:cubicBezTo>
                  <a:cubicBezTo>
                    <a:pt x="3560" y="1434"/>
                    <a:pt x="3560" y="1133"/>
                    <a:pt x="3509" y="832"/>
                  </a:cubicBezTo>
                  <a:cubicBezTo>
                    <a:pt x="2878" y="318"/>
                    <a:pt x="2051" y="0"/>
                    <a:pt x="123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 flipH="1">
              <a:off x="6527798" y="2713724"/>
              <a:ext cx="147781" cy="71911"/>
            </a:xfrm>
            <a:custGeom>
              <a:rect b="b" l="l" r="r" t="t"/>
              <a:pathLst>
                <a:path extrusionOk="0" h="1635" w="3360">
                  <a:moveTo>
                    <a:pt x="1532" y="0"/>
                  </a:moveTo>
                  <a:cubicBezTo>
                    <a:pt x="1182" y="0"/>
                    <a:pt x="824" y="91"/>
                    <a:pt x="527" y="231"/>
                  </a:cubicBezTo>
                  <a:cubicBezTo>
                    <a:pt x="227" y="381"/>
                    <a:pt x="76" y="682"/>
                    <a:pt x="1" y="1008"/>
                  </a:cubicBezTo>
                  <a:lnTo>
                    <a:pt x="1" y="1008"/>
                  </a:lnTo>
                  <a:cubicBezTo>
                    <a:pt x="277" y="882"/>
                    <a:pt x="602" y="807"/>
                    <a:pt x="903" y="807"/>
                  </a:cubicBezTo>
                  <a:cubicBezTo>
                    <a:pt x="963" y="804"/>
                    <a:pt x="1022" y="802"/>
                    <a:pt x="1081" y="802"/>
                  </a:cubicBezTo>
                  <a:cubicBezTo>
                    <a:pt x="1901" y="802"/>
                    <a:pt x="2728" y="1120"/>
                    <a:pt x="3359" y="1634"/>
                  </a:cubicBezTo>
                  <a:cubicBezTo>
                    <a:pt x="3309" y="1434"/>
                    <a:pt x="3259" y="1208"/>
                    <a:pt x="3134" y="1008"/>
                  </a:cubicBezTo>
                  <a:cubicBezTo>
                    <a:pt x="2908" y="557"/>
                    <a:pt x="2457" y="206"/>
                    <a:pt x="1981" y="55"/>
                  </a:cubicBezTo>
                  <a:cubicBezTo>
                    <a:pt x="1836" y="17"/>
                    <a:pt x="1685" y="0"/>
                    <a:pt x="1532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 flipH="1">
              <a:off x="6439613" y="2187479"/>
              <a:ext cx="285534" cy="107625"/>
            </a:xfrm>
            <a:custGeom>
              <a:rect b="b" l="l" r="r" t="t"/>
              <a:pathLst>
                <a:path extrusionOk="0" h="2447" w="6492">
                  <a:moveTo>
                    <a:pt x="3895" y="0"/>
                  </a:moveTo>
                  <a:cubicBezTo>
                    <a:pt x="3581" y="0"/>
                    <a:pt x="3265" y="39"/>
                    <a:pt x="2958" y="115"/>
                  </a:cubicBezTo>
                  <a:cubicBezTo>
                    <a:pt x="2256" y="291"/>
                    <a:pt x="1604" y="642"/>
                    <a:pt x="1128" y="1068"/>
                  </a:cubicBezTo>
                  <a:cubicBezTo>
                    <a:pt x="627" y="1494"/>
                    <a:pt x="251" y="1970"/>
                    <a:pt x="0" y="2446"/>
                  </a:cubicBezTo>
                  <a:cubicBezTo>
                    <a:pt x="1003" y="2045"/>
                    <a:pt x="2105" y="1469"/>
                    <a:pt x="3233" y="1193"/>
                  </a:cubicBezTo>
                  <a:cubicBezTo>
                    <a:pt x="3721" y="1071"/>
                    <a:pt x="4218" y="1008"/>
                    <a:pt x="4708" y="1008"/>
                  </a:cubicBezTo>
                  <a:cubicBezTo>
                    <a:pt x="5326" y="1008"/>
                    <a:pt x="5932" y="1109"/>
                    <a:pt x="6491" y="1318"/>
                  </a:cubicBezTo>
                  <a:cubicBezTo>
                    <a:pt x="6241" y="842"/>
                    <a:pt x="5714" y="416"/>
                    <a:pt x="5063" y="191"/>
                  </a:cubicBezTo>
                  <a:cubicBezTo>
                    <a:pt x="4696" y="64"/>
                    <a:pt x="4298" y="0"/>
                    <a:pt x="389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/>
          <p:nvPr/>
        </p:nvSpPr>
        <p:spPr>
          <a:xfrm>
            <a:off x="0" y="2251850"/>
            <a:ext cx="9148200" cy="2891700"/>
          </a:xfrm>
          <a:prstGeom prst="rect">
            <a:avLst/>
          </a:prstGeom>
          <a:solidFill>
            <a:srgbClr val="454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8414388" y="4413887"/>
            <a:ext cx="729612" cy="72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0" y="-1"/>
            <a:ext cx="834372" cy="834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7"/>
          <p:cNvGrpSpPr/>
          <p:nvPr/>
        </p:nvGrpSpPr>
        <p:grpSpPr>
          <a:xfrm>
            <a:off x="1247075" y="390550"/>
            <a:ext cx="6649875" cy="1327550"/>
            <a:chOff x="23" y="-840650"/>
            <a:chExt cx="17733000" cy="3540133"/>
          </a:xfrm>
        </p:grpSpPr>
        <p:sp>
          <p:nvSpPr>
            <p:cNvPr id="224" name="Google Shape;224;p17"/>
            <p:cNvSpPr txBox="1"/>
            <p:nvPr/>
          </p:nvSpPr>
          <p:spPr>
            <a:xfrm>
              <a:off x="23" y="1308683"/>
              <a:ext cx="17733000" cy="13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pt-BR">
                  <a:solidFill>
                    <a:srgbClr val="454699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Analisar a situação atual do processo de adoção de animais e investigar as oportunidades de melhoria por meio do uso de um sistema de informação.</a:t>
              </a:r>
              <a:endParaRPr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23" y="-840650"/>
              <a:ext cx="17733000" cy="14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45469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Objetivo geral</a:t>
              </a:r>
              <a:endParaRPr sz="3600"/>
            </a:p>
          </p:txBody>
        </p:sp>
      </p:grpSp>
      <p:sp>
        <p:nvSpPr>
          <p:cNvPr id="226" name="Google Shape;226;p17"/>
          <p:cNvSpPr txBox="1"/>
          <p:nvPr/>
        </p:nvSpPr>
        <p:spPr>
          <a:xfrm>
            <a:off x="315750" y="3317250"/>
            <a:ext cx="1761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Investigar as necessidades dos participantes de negócio e como poderiam ser impactados com sua automatização.</a:t>
            </a:r>
            <a:endParaRPr sz="1200">
              <a:solidFill>
                <a:srgbClr val="F8F4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1213800" y="2451275"/>
            <a:ext cx="664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específicos</a:t>
            </a:r>
            <a:endParaRPr sz="3300">
              <a:solidFill>
                <a:srgbClr val="F8F4EB"/>
              </a:solidFill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2369263" y="3317250"/>
            <a:ext cx="24348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Analisar como os processos de adoção e cadastro de animais, adotantes e doadores são realizados atualmente, buscando identificar oportunidades de automatização e melhoria.</a:t>
            </a:r>
            <a:endParaRPr sz="1200">
              <a:solidFill>
                <a:srgbClr val="F8F4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5204000" y="3317250"/>
            <a:ext cx="18735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Avaliar as possibilidades e impactos do emprego de um banco de dados para implementação do processo de negócio.</a:t>
            </a:r>
            <a:endParaRPr sz="1200">
              <a:solidFill>
                <a:srgbClr val="F8F4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7337275" y="3317250"/>
            <a:ext cx="1495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Analisar o desempenho da solução proposta.</a:t>
            </a:r>
            <a:endParaRPr sz="1200">
              <a:solidFill>
                <a:srgbClr val="F8F4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8"/>
          <p:cNvGrpSpPr/>
          <p:nvPr/>
        </p:nvGrpSpPr>
        <p:grpSpPr>
          <a:xfrm>
            <a:off x="-1264815" y="2871527"/>
            <a:ext cx="7623089" cy="2587532"/>
            <a:chOff x="577075" y="1809700"/>
            <a:chExt cx="6126900" cy="2079675"/>
          </a:xfrm>
        </p:grpSpPr>
        <p:sp>
          <p:nvSpPr>
            <p:cNvPr id="236" name="Google Shape;236;p18"/>
            <p:cNvSpPr/>
            <p:nvPr/>
          </p:nvSpPr>
          <p:spPr>
            <a:xfrm>
              <a:off x="577075" y="3606450"/>
              <a:ext cx="5894075" cy="30250"/>
            </a:xfrm>
            <a:custGeom>
              <a:rect b="b" l="l" r="r" t="t"/>
              <a:pathLst>
                <a:path extrusionOk="0" h="1210" w="235763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36"/>
                    <a:pt x="274" y="1210"/>
                    <a:pt x="617" y="1210"/>
                  </a:cubicBezTo>
                  <a:lnTo>
                    <a:pt x="235169" y="1210"/>
                  </a:lnTo>
                  <a:cubicBezTo>
                    <a:pt x="235489" y="1210"/>
                    <a:pt x="235763" y="936"/>
                    <a:pt x="235763" y="616"/>
                  </a:cubicBezTo>
                  <a:cubicBezTo>
                    <a:pt x="235763" y="274"/>
                    <a:pt x="235489" y="0"/>
                    <a:pt x="2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901575" y="3491175"/>
              <a:ext cx="231125" cy="115300"/>
            </a:xfrm>
            <a:custGeom>
              <a:rect b="b" l="l" r="r" t="t"/>
              <a:pathLst>
                <a:path extrusionOk="0" h="4612" w="9245">
                  <a:moveTo>
                    <a:pt x="4383" y="0"/>
                  </a:moveTo>
                  <a:cubicBezTo>
                    <a:pt x="3059" y="0"/>
                    <a:pt x="1849" y="754"/>
                    <a:pt x="1279" y="1941"/>
                  </a:cubicBezTo>
                  <a:lnTo>
                    <a:pt x="0" y="4611"/>
                  </a:lnTo>
                  <a:lnTo>
                    <a:pt x="9245" y="4611"/>
                  </a:lnTo>
                  <a:lnTo>
                    <a:pt x="9039" y="3698"/>
                  </a:lnTo>
                  <a:cubicBezTo>
                    <a:pt x="8537" y="1530"/>
                    <a:pt x="6597" y="0"/>
                    <a:pt x="4383" y="0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760050" y="2403550"/>
              <a:ext cx="533575" cy="1202925"/>
            </a:xfrm>
            <a:custGeom>
              <a:rect b="b" l="l" r="r" t="t"/>
              <a:pathLst>
                <a:path extrusionOk="0" h="48117" w="21343">
                  <a:moveTo>
                    <a:pt x="17120" y="1"/>
                  </a:moveTo>
                  <a:lnTo>
                    <a:pt x="13787" y="16572"/>
                  </a:lnTo>
                  <a:lnTo>
                    <a:pt x="12418" y="14860"/>
                  </a:lnTo>
                  <a:cubicBezTo>
                    <a:pt x="9570" y="11300"/>
                    <a:pt x="5254" y="9270"/>
                    <a:pt x="781" y="9270"/>
                  </a:cubicBezTo>
                  <a:cubicBezTo>
                    <a:pt x="521" y="9270"/>
                    <a:pt x="261" y="9277"/>
                    <a:pt x="1" y="9290"/>
                  </a:cubicBezTo>
                  <a:cubicBezTo>
                    <a:pt x="503" y="11116"/>
                    <a:pt x="1096" y="12920"/>
                    <a:pt x="1827" y="14654"/>
                  </a:cubicBezTo>
                  <a:lnTo>
                    <a:pt x="1987" y="15065"/>
                  </a:lnTo>
                  <a:cubicBezTo>
                    <a:pt x="4566" y="21228"/>
                    <a:pt x="8606" y="26683"/>
                    <a:pt x="13764" y="30952"/>
                  </a:cubicBezTo>
                  <a:lnTo>
                    <a:pt x="15613" y="32458"/>
                  </a:lnTo>
                  <a:lnTo>
                    <a:pt x="13354" y="40949"/>
                  </a:lnTo>
                  <a:cubicBezTo>
                    <a:pt x="12966" y="42455"/>
                    <a:pt x="11596" y="43505"/>
                    <a:pt x="10044" y="43505"/>
                  </a:cubicBezTo>
                  <a:cubicBezTo>
                    <a:pt x="12258" y="43505"/>
                    <a:pt x="14198" y="45035"/>
                    <a:pt x="14700" y="47203"/>
                  </a:cubicBezTo>
                  <a:lnTo>
                    <a:pt x="14906" y="48116"/>
                  </a:lnTo>
                  <a:lnTo>
                    <a:pt x="20840" y="34056"/>
                  </a:lnTo>
                  <a:cubicBezTo>
                    <a:pt x="21342" y="32823"/>
                    <a:pt x="21183" y="31431"/>
                    <a:pt x="20407" y="30358"/>
                  </a:cubicBezTo>
                  <a:lnTo>
                    <a:pt x="15111" y="23145"/>
                  </a:lnTo>
                  <a:cubicBezTo>
                    <a:pt x="13787" y="21319"/>
                    <a:pt x="13285" y="19014"/>
                    <a:pt x="13742" y="16823"/>
                  </a:cubicBezTo>
                  <a:lnTo>
                    <a:pt x="17120" y="1"/>
                  </a:lnTo>
                  <a:close/>
                </a:path>
              </a:pathLst>
            </a:custGeom>
            <a:solidFill>
              <a:srgbClr val="873D28"/>
            </a:solidFill>
            <a:ln cap="flat" cmpd="sng" w="9525">
              <a:solidFill>
                <a:srgbClr val="873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752650" y="2606125"/>
              <a:ext cx="7425" cy="29700"/>
            </a:xfrm>
            <a:custGeom>
              <a:rect b="b" l="l" r="r" t="t"/>
              <a:pathLst>
                <a:path extrusionOk="0" h="1188" w="297">
                  <a:moveTo>
                    <a:pt x="297" y="1187"/>
                  </a:moveTo>
                  <a:lnTo>
                    <a:pt x="297" y="1187"/>
                  </a:lnTo>
                  <a:cubicBezTo>
                    <a:pt x="205" y="799"/>
                    <a:pt x="91" y="411"/>
                    <a:pt x="0" y="0"/>
                  </a:cubicBezTo>
                  <a:cubicBezTo>
                    <a:pt x="91" y="411"/>
                    <a:pt x="205" y="799"/>
                    <a:pt x="297" y="1187"/>
                  </a:cubicBezTo>
                  <a:close/>
                </a:path>
              </a:pathLst>
            </a:custGeom>
            <a:solidFill>
              <a:srgbClr val="4C3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705850" y="2403550"/>
              <a:ext cx="482200" cy="414300"/>
            </a:xfrm>
            <a:custGeom>
              <a:rect b="b" l="l" r="r" t="t"/>
              <a:pathLst>
                <a:path extrusionOk="0" h="16572" w="19288">
                  <a:moveTo>
                    <a:pt x="0" y="1"/>
                  </a:moveTo>
                  <a:lnTo>
                    <a:pt x="1872" y="8103"/>
                  </a:lnTo>
                  <a:cubicBezTo>
                    <a:pt x="1963" y="8514"/>
                    <a:pt x="2077" y="8902"/>
                    <a:pt x="2169" y="9290"/>
                  </a:cubicBezTo>
                  <a:cubicBezTo>
                    <a:pt x="2429" y="9277"/>
                    <a:pt x="2689" y="9270"/>
                    <a:pt x="2949" y="9270"/>
                  </a:cubicBezTo>
                  <a:cubicBezTo>
                    <a:pt x="7422" y="9270"/>
                    <a:pt x="11738" y="11300"/>
                    <a:pt x="14586" y="14860"/>
                  </a:cubicBezTo>
                  <a:lnTo>
                    <a:pt x="15955" y="16572"/>
                  </a:lnTo>
                  <a:lnTo>
                    <a:pt x="19288" y="1"/>
                  </a:lnTo>
                  <a:close/>
                </a:path>
              </a:pathLst>
            </a:custGeom>
            <a:solidFill>
              <a:srgbClr val="873D28"/>
            </a:solidFill>
            <a:ln cap="flat" cmpd="sng" w="9525">
              <a:solidFill>
                <a:srgbClr val="873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2143575" y="3267475"/>
              <a:ext cx="204750" cy="113025"/>
            </a:xfrm>
            <a:custGeom>
              <a:rect b="b" l="l" r="r" t="t"/>
              <a:pathLst>
                <a:path extrusionOk="0" h="4521" w="8190">
                  <a:moveTo>
                    <a:pt x="2588" y="1"/>
                  </a:moveTo>
                  <a:cubicBezTo>
                    <a:pt x="1031" y="1"/>
                    <a:pt x="0" y="1631"/>
                    <a:pt x="680" y="3037"/>
                  </a:cubicBezTo>
                  <a:lnTo>
                    <a:pt x="1228" y="3493"/>
                  </a:lnTo>
                  <a:cubicBezTo>
                    <a:pt x="2084" y="4178"/>
                    <a:pt x="3123" y="4520"/>
                    <a:pt x="4161" y="4520"/>
                  </a:cubicBezTo>
                  <a:cubicBezTo>
                    <a:pt x="5200" y="4520"/>
                    <a:pt x="6238" y="4178"/>
                    <a:pt x="7094" y="3493"/>
                  </a:cubicBezTo>
                  <a:lnTo>
                    <a:pt x="8190" y="2626"/>
                  </a:lnTo>
                  <a:lnTo>
                    <a:pt x="3556" y="24"/>
                  </a:lnTo>
                  <a:lnTo>
                    <a:pt x="2621" y="1"/>
                  </a:lnTo>
                  <a:cubicBezTo>
                    <a:pt x="2610" y="1"/>
                    <a:pt x="2599" y="1"/>
                    <a:pt x="2588" y="1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105800" y="2304250"/>
              <a:ext cx="853125" cy="1039150"/>
            </a:xfrm>
            <a:custGeom>
              <a:rect b="b" l="l" r="r" t="t"/>
              <a:pathLst>
                <a:path extrusionOk="0" h="41566" w="34125">
                  <a:moveTo>
                    <a:pt x="23214" y="1"/>
                  </a:moveTo>
                  <a:lnTo>
                    <a:pt x="23693" y="15294"/>
                  </a:lnTo>
                  <a:lnTo>
                    <a:pt x="22734" y="15294"/>
                  </a:lnTo>
                  <a:cubicBezTo>
                    <a:pt x="21273" y="15294"/>
                    <a:pt x="19835" y="15728"/>
                    <a:pt x="18603" y="16526"/>
                  </a:cubicBezTo>
                  <a:lnTo>
                    <a:pt x="5296" y="25132"/>
                  </a:lnTo>
                  <a:cubicBezTo>
                    <a:pt x="3858" y="26045"/>
                    <a:pt x="2831" y="27483"/>
                    <a:pt x="2397" y="29126"/>
                  </a:cubicBezTo>
                  <a:lnTo>
                    <a:pt x="388" y="37092"/>
                  </a:lnTo>
                  <a:cubicBezTo>
                    <a:pt x="0" y="38621"/>
                    <a:pt x="525" y="40242"/>
                    <a:pt x="1758" y="41223"/>
                  </a:cubicBezTo>
                  <a:lnTo>
                    <a:pt x="2191" y="41566"/>
                  </a:lnTo>
                  <a:cubicBezTo>
                    <a:pt x="1511" y="40160"/>
                    <a:pt x="2542" y="38530"/>
                    <a:pt x="4099" y="38530"/>
                  </a:cubicBezTo>
                  <a:cubicBezTo>
                    <a:pt x="4110" y="38530"/>
                    <a:pt x="4121" y="38530"/>
                    <a:pt x="4132" y="38530"/>
                  </a:cubicBezTo>
                  <a:lnTo>
                    <a:pt x="5067" y="38553"/>
                  </a:lnTo>
                  <a:lnTo>
                    <a:pt x="6232" y="31135"/>
                  </a:lnTo>
                  <a:cubicBezTo>
                    <a:pt x="6460" y="29537"/>
                    <a:pt x="7487" y="28167"/>
                    <a:pt x="8948" y="27460"/>
                  </a:cubicBezTo>
                  <a:lnTo>
                    <a:pt x="13353" y="25337"/>
                  </a:lnTo>
                  <a:cubicBezTo>
                    <a:pt x="15318" y="24398"/>
                    <a:pt x="17450" y="23919"/>
                    <a:pt x="19609" y="23919"/>
                  </a:cubicBezTo>
                  <a:cubicBezTo>
                    <a:pt x="19707" y="23919"/>
                    <a:pt x="19806" y="23920"/>
                    <a:pt x="19904" y="23922"/>
                  </a:cubicBezTo>
                  <a:lnTo>
                    <a:pt x="23122" y="23990"/>
                  </a:lnTo>
                  <a:cubicBezTo>
                    <a:pt x="23164" y="23991"/>
                    <a:pt x="23206" y="23992"/>
                    <a:pt x="23248" y="23992"/>
                  </a:cubicBezTo>
                  <a:cubicBezTo>
                    <a:pt x="25369" y="23992"/>
                    <a:pt x="27343" y="22858"/>
                    <a:pt x="28418" y="21000"/>
                  </a:cubicBezTo>
                  <a:lnTo>
                    <a:pt x="30058" y="18100"/>
                  </a:lnTo>
                  <a:lnTo>
                    <a:pt x="30058" y="18100"/>
                  </a:lnTo>
                  <a:cubicBezTo>
                    <a:pt x="30059" y="18100"/>
                    <a:pt x="30060" y="18101"/>
                    <a:pt x="30061" y="18101"/>
                  </a:cubicBezTo>
                  <a:lnTo>
                    <a:pt x="34124" y="10911"/>
                  </a:lnTo>
                  <a:lnTo>
                    <a:pt x="30058" y="18100"/>
                  </a:lnTo>
                  <a:lnTo>
                    <a:pt x="30058" y="18100"/>
                  </a:lnTo>
                  <a:cubicBezTo>
                    <a:pt x="29580" y="17803"/>
                    <a:pt x="29125" y="17462"/>
                    <a:pt x="28714" y="17097"/>
                  </a:cubicBezTo>
                  <a:cubicBezTo>
                    <a:pt x="27664" y="16161"/>
                    <a:pt x="26797" y="15020"/>
                    <a:pt x="25838" y="13993"/>
                  </a:cubicBezTo>
                  <a:cubicBezTo>
                    <a:pt x="25154" y="13262"/>
                    <a:pt x="24423" y="12578"/>
                    <a:pt x="23602" y="12053"/>
                  </a:cubicBezTo>
                  <a:lnTo>
                    <a:pt x="23214" y="1"/>
                  </a:lnTo>
                  <a:close/>
                </a:path>
              </a:pathLst>
            </a:custGeom>
            <a:solidFill>
              <a:srgbClr val="873D28"/>
            </a:solidFill>
            <a:ln cap="flat" cmpd="sng" w="9525">
              <a:solidFill>
                <a:srgbClr val="873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686125" y="2304250"/>
              <a:ext cx="272800" cy="452550"/>
            </a:xfrm>
            <a:custGeom>
              <a:rect b="b" l="l" r="r" t="t"/>
              <a:pathLst>
                <a:path extrusionOk="0" h="18102" w="10912">
                  <a:moveTo>
                    <a:pt x="1" y="1"/>
                  </a:moveTo>
                  <a:lnTo>
                    <a:pt x="389" y="12053"/>
                  </a:lnTo>
                  <a:cubicBezTo>
                    <a:pt x="1210" y="12578"/>
                    <a:pt x="1941" y="13262"/>
                    <a:pt x="2625" y="13993"/>
                  </a:cubicBezTo>
                  <a:cubicBezTo>
                    <a:pt x="3584" y="15020"/>
                    <a:pt x="4451" y="16161"/>
                    <a:pt x="5501" y="17097"/>
                  </a:cubicBezTo>
                  <a:cubicBezTo>
                    <a:pt x="5912" y="17462"/>
                    <a:pt x="6369" y="17805"/>
                    <a:pt x="6848" y="18101"/>
                  </a:cubicBezTo>
                  <a:lnTo>
                    <a:pt x="10911" y="109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3D28"/>
            </a:solidFill>
            <a:ln cap="flat" cmpd="sng" w="9525">
              <a:solidFill>
                <a:srgbClr val="873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111575" y="1852900"/>
              <a:ext cx="320150" cy="297875"/>
            </a:xfrm>
            <a:custGeom>
              <a:rect b="b" l="l" r="r" t="t"/>
              <a:pathLst>
                <a:path extrusionOk="0" h="11915" w="12806">
                  <a:moveTo>
                    <a:pt x="0" y="0"/>
                  </a:moveTo>
                  <a:lnTo>
                    <a:pt x="0" y="0"/>
                  </a:lnTo>
                  <a:cubicBezTo>
                    <a:pt x="1826" y="1507"/>
                    <a:pt x="3264" y="4086"/>
                    <a:pt x="5433" y="5022"/>
                  </a:cubicBezTo>
                  <a:cubicBezTo>
                    <a:pt x="8605" y="6368"/>
                    <a:pt x="11230" y="8856"/>
                    <a:pt x="12805" y="11915"/>
                  </a:cubicBezTo>
                  <a:cubicBezTo>
                    <a:pt x="12257" y="8651"/>
                    <a:pt x="10682" y="5547"/>
                    <a:pt x="8354" y="3196"/>
                  </a:cubicBezTo>
                  <a:cubicBezTo>
                    <a:pt x="5684" y="1895"/>
                    <a:pt x="2831" y="936"/>
                    <a:pt x="0" y="0"/>
                  </a:cubicBezTo>
                  <a:close/>
                </a:path>
              </a:pathLst>
            </a:custGeom>
            <a:solidFill>
              <a:srgbClr val="873D28"/>
            </a:solidFill>
            <a:ln cap="flat" cmpd="sng" w="9525">
              <a:solidFill>
                <a:srgbClr val="873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4320425" y="1932775"/>
              <a:ext cx="483350" cy="643500"/>
            </a:xfrm>
            <a:custGeom>
              <a:rect b="b" l="l" r="r" t="t"/>
              <a:pathLst>
                <a:path extrusionOk="0" h="25740" w="19334">
                  <a:moveTo>
                    <a:pt x="0" y="1"/>
                  </a:moveTo>
                  <a:cubicBezTo>
                    <a:pt x="2328" y="2352"/>
                    <a:pt x="3903" y="5456"/>
                    <a:pt x="4451" y="8720"/>
                  </a:cubicBezTo>
                  <a:cubicBezTo>
                    <a:pt x="4702" y="9222"/>
                    <a:pt x="4931" y="9747"/>
                    <a:pt x="5136" y="10272"/>
                  </a:cubicBezTo>
                  <a:cubicBezTo>
                    <a:pt x="6483" y="13947"/>
                    <a:pt x="6391" y="18170"/>
                    <a:pt x="8514" y="21479"/>
                  </a:cubicBezTo>
                  <a:cubicBezTo>
                    <a:pt x="9633" y="23214"/>
                    <a:pt x="11322" y="24583"/>
                    <a:pt x="13262" y="25291"/>
                  </a:cubicBezTo>
                  <a:cubicBezTo>
                    <a:pt x="14124" y="25605"/>
                    <a:pt x="15026" y="25740"/>
                    <a:pt x="15937" y="25740"/>
                  </a:cubicBezTo>
                  <a:cubicBezTo>
                    <a:pt x="17077" y="25740"/>
                    <a:pt x="18230" y="25530"/>
                    <a:pt x="19333" y="25200"/>
                  </a:cubicBezTo>
                  <a:lnTo>
                    <a:pt x="19333" y="25200"/>
                  </a:lnTo>
                  <a:cubicBezTo>
                    <a:pt x="19138" y="25225"/>
                    <a:pt x="18943" y="25237"/>
                    <a:pt x="18748" y="25237"/>
                  </a:cubicBezTo>
                  <a:cubicBezTo>
                    <a:pt x="16808" y="25237"/>
                    <a:pt x="14948" y="24035"/>
                    <a:pt x="13787" y="22438"/>
                  </a:cubicBezTo>
                  <a:cubicBezTo>
                    <a:pt x="12531" y="20703"/>
                    <a:pt x="11961" y="18535"/>
                    <a:pt x="11595" y="16389"/>
                  </a:cubicBezTo>
                  <a:cubicBezTo>
                    <a:pt x="11230" y="14266"/>
                    <a:pt x="10979" y="12075"/>
                    <a:pt x="10226" y="10044"/>
                  </a:cubicBezTo>
                  <a:cubicBezTo>
                    <a:pt x="8879" y="6346"/>
                    <a:pt x="5889" y="3424"/>
                    <a:pt x="2534" y="1370"/>
                  </a:cubicBezTo>
                  <a:cubicBezTo>
                    <a:pt x="1712" y="868"/>
                    <a:pt x="868" y="412"/>
                    <a:pt x="0" y="1"/>
                  </a:cubicBezTo>
                  <a:close/>
                </a:path>
              </a:pathLst>
            </a:custGeom>
            <a:solidFill>
              <a:srgbClr val="873D28"/>
            </a:solidFill>
            <a:ln cap="flat" cmpd="sng" w="9525">
              <a:solidFill>
                <a:srgbClr val="873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667550" y="1809700"/>
              <a:ext cx="2752750" cy="968700"/>
            </a:xfrm>
            <a:custGeom>
              <a:rect b="b" l="l" r="r" t="t"/>
              <a:pathLst>
                <a:path extrusionOk="0" h="38748" w="110110">
                  <a:moveTo>
                    <a:pt x="57646" y="1"/>
                  </a:moveTo>
                  <a:cubicBezTo>
                    <a:pt x="55338" y="1"/>
                    <a:pt x="53035" y="442"/>
                    <a:pt x="50878" y="1294"/>
                  </a:cubicBezTo>
                  <a:lnTo>
                    <a:pt x="45172" y="3554"/>
                  </a:lnTo>
                  <a:cubicBezTo>
                    <a:pt x="44601" y="3782"/>
                    <a:pt x="44008" y="3965"/>
                    <a:pt x="43414" y="4148"/>
                  </a:cubicBezTo>
                  <a:lnTo>
                    <a:pt x="24195" y="9580"/>
                  </a:lnTo>
                  <a:cubicBezTo>
                    <a:pt x="23374" y="9808"/>
                    <a:pt x="22529" y="9922"/>
                    <a:pt x="21662" y="9922"/>
                  </a:cubicBezTo>
                  <a:cubicBezTo>
                    <a:pt x="19836" y="9922"/>
                    <a:pt x="18055" y="10470"/>
                    <a:pt x="16526" y="11475"/>
                  </a:cubicBezTo>
                  <a:cubicBezTo>
                    <a:pt x="15293" y="12296"/>
                    <a:pt x="13787" y="13301"/>
                    <a:pt x="12440" y="14191"/>
                  </a:cubicBezTo>
                  <a:cubicBezTo>
                    <a:pt x="10295" y="15606"/>
                    <a:pt x="8925" y="17934"/>
                    <a:pt x="8697" y="20513"/>
                  </a:cubicBezTo>
                  <a:lnTo>
                    <a:pt x="8583" y="21837"/>
                  </a:lnTo>
                  <a:cubicBezTo>
                    <a:pt x="8400" y="23777"/>
                    <a:pt x="7578" y="25603"/>
                    <a:pt x="6209" y="26996"/>
                  </a:cubicBezTo>
                  <a:lnTo>
                    <a:pt x="1073" y="32291"/>
                  </a:lnTo>
                  <a:cubicBezTo>
                    <a:pt x="0" y="33387"/>
                    <a:pt x="229" y="35213"/>
                    <a:pt x="1553" y="36012"/>
                  </a:cubicBezTo>
                  <a:lnTo>
                    <a:pt x="4383" y="37701"/>
                  </a:lnTo>
                  <a:cubicBezTo>
                    <a:pt x="4993" y="38064"/>
                    <a:pt x="5687" y="38251"/>
                    <a:pt x="6387" y="38251"/>
                  </a:cubicBezTo>
                  <a:cubicBezTo>
                    <a:pt x="6787" y="38251"/>
                    <a:pt x="7189" y="38190"/>
                    <a:pt x="7578" y="38066"/>
                  </a:cubicBezTo>
                  <a:cubicBezTo>
                    <a:pt x="8293" y="38520"/>
                    <a:pt x="9103" y="38748"/>
                    <a:pt x="9911" y="38748"/>
                  </a:cubicBezTo>
                  <a:cubicBezTo>
                    <a:pt x="10730" y="38748"/>
                    <a:pt x="11546" y="38514"/>
                    <a:pt x="12258" y="38043"/>
                  </a:cubicBezTo>
                  <a:lnTo>
                    <a:pt x="24971" y="29917"/>
                  </a:lnTo>
                  <a:cubicBezTo>
                    <a:pt x="25907" y="29324"/>
                    <a:pt x="26934" y="28890"/>
                    <a:pt x="28030" y="28685"/>
                  </a:cubicBezTo>
                  <a:lnTo>
                    <a:pt x="34649" y="27429"/>
                  </a:lnTo>
                  <a:cubicBezTo>
                    <a:pt x="35200" y="27324"/>
                    <a:pt x="35754" y="27272"/>
                    <a:pt x="36306" y="27272"/>
                  </a:cubicBezTo>
                  <a:cubicBezTo>
                    <a:pt x="37675" y="27272"/>
                    <a:pt x="39028" y="27594"/>
                    <a:pt x="40264" y="28228"/>
                  </a:cubicBezTo>
                  <a:lnTo>
                    <a:pt x="48710" y="32542"/>
                  </a:lnTo>
                  <a:cubicBezTo>
                    <a:pt x="51418" y="33916"/>
                    <a:pt x="54380" y="34611"/>
                    <a:pt x="57350" y="34611"/>
                  </a:cubicBezTo>
                  <a:cubicBezTo>
                    <a:pt x="59661" y="34611"/>
                    <a:pt x="61978" y="34190"/>
                    <a:pt x="64185" y="33341"/>
                  </a:cubicBezTo>
                  <a:lnTo>
                    <a:pt x="78177" y="27932"/>
                  </a:lnTo>
                  <a:cubicBezTo>
                    <a:pt x="79775" y="27292"/>
                    <a:pt x="81418" y="26813"/>
                    <a:pt x="83107" y="26471"/>
                  </a:cubicBezTo>
                  <a:lnTo>
                    <a:pt x="110110" y="21084"/>
                  </a:lnTo>
                  <a:lnTo>
                    <a:pt x="108991" y="16222"/>
                  </a:lnTo>
                  <a:lnTo>
                    <a:pt x="107896" y="11634"/>
                  </a:lnTo>
                  <a:cubicBezTo>
                    <a:pt x="106412" y="5357"/>
                    <a:pt x="100797" y="929"/>
                    <a:pt x="94360" y="929"/>
                  </a:cubicBezTo>
                  <a:lnTo>
                    <a:pt x="67563" y="929"/>
                  </a:lnTo>
                  <a:cubicBezTo>
                    <a:pt x="66833" y="929"/>
                    <a:pt x="66125" y="884"/>
                    <a:pt x="65395" y="792"/>
                  </a:cubicBezTo>
                  <a:lnTo>
                    <a:pt x="59803" y="130"/>
                  </a:lnTo>
                  <a:cubicBezTo>
                    <a:pt x="59086" y="44"/>
                    <a:pt x="58366" y="1"/>
                    <a:pt x="57646" y="1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368275" y="2307475"/>
              <a:ext cx="1862000" cy="367500"/>
            </a:xfrm>
            <a:custGeom>
              <a:rect b="b" l="l" r="r" t="t"/>
              <a:pathLst>
                <a:path extrusionOk="0" h="14700" w="74480">
                  <a:moveTo>
                    <a:pt x="54905" y="0"/>
                  </a:moveTo>
                  <a:cubicBezTo>
                    <a:pt x="50396" y="0"/>
                    <a:pt x="45932" y="641"/>
                    <a:pt x="41589" y="1903"/>
                  </a:cubicBezTo>
                  <a:lnTo>
                    <a:pt x="33075" y="4368"/>
                  </a:lnTo>
                  <a:cubicBezTo>
                    <a:pt x="32085" y="4655"/>
                    <a:pt x="31059" y="4800"/>
                    <a:pt x="30033" y="4800"/>
                  </a:cubicBezTo>
                  <a:cubicBezTo>
                    <a:pt x="29261" y="4800"/>
                    <a:pt x="28489" y="4718"/>
                    <a:pt x="27734" y="4551"/>
                  </a:cubicBezTo>
                  <a:lnTo>
                    <a:pt x="17736" y="2383"/>
                  </a:lnTo>
                  <a:cubicBezTo>
                    <a:pt x="16550" y="2121"/>
                    <a:pt x="15340" y="1990"/>
                    <a:pt x="14131" y="1990"/>
                  </a:cubicBezTo>
                  <a:cubicBezTo>
                    <a:pt x="12387" y="1990"/>
                    <a:pt x="10643" y="2264"/>
                    <a:pt x="8971" y="2816"/>
                  </a:cubicBezTo>
                  <a:lnTo>
                    <a:pt x="1" y="5738"/>
                  </a:lnTo>
                  <a:lnTo>
                    <a:pt x="1" y="8774"/>
                  </a:lnTo>
                  <a:lnTo>
                    <a:pt x="6620" y="7518"/>
                  </a:lnTo>
                  <a:cubicBezTo>
                    <a:pt x="7171" y="7413"/>
                    <a:pt x="7725" y="7361"/>
                    <a:pt x="8277" y="7361"/>
                  </a:cubicBezTo>
                  <a:cubicBezTo>
                    <a:pt x="9646" y="7361"/>
                    <a:pt x="10999" y="7683"/>
                    <a:pt x="12235" y="8317"/>
                  </a:cubicBezTo>
                  <a:lnTo>
                    <a:pt x="20681" y="12631"/>
                  </a:lnTo>
                  <a:cubicBezTo>
                    <a:pt x="23389" y="14005"/>
                    <a:pt x="26351" y="14700"/>
                    <a:pt x="29321" y="14700"/>
                  </a:cubicBezTo>
                  <a:cubicBezTo>
                    <a:pt x="31632" y="14700"/>
                    <a:pt x="33949" y="14279"/>
                    <a:pt x="36156" y="13430"/>
                  </a:cubicBezTo>
                  <a:lnTo>
                    <a:pt x="50148" y="8021"/>
                  </a:lnTo>
                  <a:cubicBezTo>
                    <a:pt x="51746" y="7381"/>
                    <a:pt x="53389" y="6902"/>
                    <a:pt x="55078" y="6560"/>
                  </a:cubicBezTo>
                  <a:lnTo>
                    <a:pt x="74480" y="2679"/>
                  </a:lnTo>
                  <a:cubicBezTo>
                    <a:pt x="70896" y="1082"/>
                    <a:pt x="67039" y="214"/>
                    <a:pt x="63090" y="146"/>
                  </a:cubicBezTo>
                  <a:lnTo>
                    <a:pt x="55809" y="9"/>
                  </a:lnTo>
                  <a:cubicBezTo>
                    <a:pt x="55507" y="3"/>
                    <a:pt x="55206" y="0"/>
                    <a:pt x="54905" y="0"/>
                  </a:cubicBezTo>
                  <a:close/>
                </a:path>
              </a:pathLst>
            </a:custGeom>
            <a:solidFill>
              <a:srgbClr val="E7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873625" y="2215250"/>
              <a:ext cx="272200" cy="219150"/>
            </a:xfrm>
            <a:custGeom>
              <a:rect b="b" l="l" r="r" t="t"/>
              <a:pathLst>
                <a:path extrusionOk="0" h="8766" w="10888">
                  <a:moveTo>
                    <a:pt x="0" y="0"/>
                  </a:moveTo>
                  <a:lnTo>
                    <a:pt x="1004" y="3789"/>
                  </a:lnTo>
                  <a:lnTo>
                    <a:pt x="2328" y="8765"/>
                  </a:lnTo>
                  <a:lnTo>
                    <a:pt x="10888" y="7053"/>
                  </a:lnTo>
                  <a:lnTo>
                    <a:pt x="9564" y="4748"/>
                  </a:lnTo>
                  <a:lnTo>
                    <a:pt x="8674" y="3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883000" y="2171300"/>
              <a:ext cx="504450" cy="503725"/>
            </a:xfrm>
            <a:custGeom>
              <a:rect b="b" l="l" r="r" t="t"/>
              <a:pathLst>
                <a:path extrusionOk="0" h="20149" w="20178">
                  <a:moveTo>
                    <a:pt x="114" y="1"/>
                  </a:moveTo>
                  <a:lnTo>
                    <a:pt x="0" y="6232"/>
                  </a:lnTo>
                  <a:cubicBezTo>
                    <a:pt x="0" y="6985"/>
                    <a:pt x="46" y="7738"/>
                    <a:pt x="183" y="8469"/>
                  </a:cubicBezTo>
                  <a:cubicBezTo>
                    <a:pt x="388" y="9701"/>
                    <a:pt x="754" y="10911"/>
                    <a:pt x="1324" y="12030"/>
                  </a:cubicBezTo>
                  <a:lnTo>
                    <a:pt x="5159" y="19813"/>
                  </a:lnTo>
                  <a:cubicBezTo>
                    <a:pt x="6326" y="20037"/>
                    <a:pt x="7511" y="20149"/>
                    <a:pt x="8698" y="20149"/>
                  </a:cubicBezTo>
                  <a:cubicBezTo>
                    <a:pt x="11018" y="20149"/>
                    <a:pt x="13348" y="19723"/>
                    <a:pt x="15567" y="18877"/>
                  </a:cubicBezTo>
                  <a:lnTo>
                    <a:pt x="20178" y="17097"/>
                  </a:lnTo>
                  <a:cubicBezTo>
                    <a:pt x="20155" y="15910"/>
                    <a:pt x="19699" y="14791"/>
                    <a:pt x="18877" y="13924"/>
                  </a:cubicBezTo>
                  <a:lnTo>
                    <a:pt x="18489" y="13490"/>
                  </a:lnTo>
                  <a:cubicBezTo>
                    <a:pt x="17256" y="12166"/>
                    <a:pt x="16526" y="10455"/>
                    <a:pt x="16412" y="8674"/>
                  </a:cubicBezTo>
                  <a:cubicBezTo>
                    <a:pt x="16412" y="8514"/>
                    <a:pt x="16389" y="8355"/>
                    <a:pt x="16389" y="8195"/>
                  </a:cubicBezTo>
                  <a:lnTo>
                    <a:pt x="16389" y="3972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177700" y="2151325"/>
              <a:ext cx="114150" cy="479350"/>
            </a:xfrm>
            <a:custGeom>
              <a:rect b="b" l="l" r="r" t="t"/>
              <a:pathLst>
                <a:path extrusionOk="0" h="19174" w="4566">
                  <a:moveTo>
                    <a:pt x="343" y="1"/>
                  </a:moveTo>
                  <a:lnTo>
                    <a:pt x="0" y="19174"/>
                  </a:lnTo>
                  <a:lnTo>
                    <a:pt x="4565" y="16252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184450" y="2118825"/>
              <a:ext cx="267750" cy="634000"/>
            </a:xfrm>
            <a:custGeom>
              <a:rect b="b" l="l" r="r" t="t"/>
              <a:pathLst>
                <a:path extrusionOk="0" h="25360" w="10710">
                  <a:moveTo>
                    <a:pt x="1255" y="1"/>
                  </a:moveTo>
                  <a:cubicBezTo>
                    <a:pt x="590" y="1"/>
                    <a:pt x="1" y="566"/>
                    <a:pt x="73" y="1301"/>
                  </a:cubicBezTo>
                  <a:lnTo>
                    <a:pt x="1899" y="24240"/>
                  </a:lnTo>
                  <a:cubicBezTo>
                    <a:pt x="1943" y="24927"/>
                    <a:pt x="2516" y="25360"/>
                    <a:pt x="3111" y="25360"/>
                  </a:cubicBezTo>
                  <a:cubicBezTo>
                    <a:pt x="3425" y="25360"/>
                    <a:pt x="3746" y="25239"/>
                    <a:pt x="3999" y="24971"/>
                  </a:cubicBezTo>
                  <a:lnTo>
                    <a:pt x="7240" y="21524"/>
                  </a:lnTo>
                  <a:cubicBezTo>
                    <a:pt x="9842" y="18739"/>
                    <a:pt x="10709" y="14745"/>
                    <a:pt x="9477" y="11138"/>
                  </a:cubicBezTo>
                  <a:lnTo>
                    <a:pt x="8084" y="7053"/>
                  </a:lnTo>
                  <a:cubicBezTo>
                    <a:pt x="7103" y="4131"/>
                    <a:pt x="5003" y="1734"/>
                    <a:pt x="2241" y="342"/>
                  </a:cubicBezTo>
                  <a:lnTo>
                    <a:pt x="1807" y="137"/>
                  </a:lnTo>
                  <a:cubicBezTo>
                    <a:pt x="1625" y="43"/>
                    <a:pt x="1437" y="1"/>
                    <a:pt x="1255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4758675" y="3027825"/>
              <a:ext cx="114150" cy="178050"/>
            </a:xfrm>
            <a:custGeom>
              <a:rect b="b" l="l" r="r" t="t"/>
              <a:pathLst>
                <a:path extrusionOk="0" h="7122" w="4566">
                  <a:moveTo>
                    <a:pt x="4565" y="0"/>
                  </a:moveTo>
                  <a:lnTo>
                    <a:pt x="548" y="1073"/>
                  </a:lnTo>
                  <a:lnTo>
                    <a:pt x="1438" y="5341"/>
                  </a:lnTo>
                  <a:cubicBezTo>
                    <a:pt x="1621" y="6254"/>
                    <a:pt x="936" y="7122"/>
                    <a:pt x="0" y="7122"/>
                  </a:cubicBezTo>
                  <a:lnTo>
                    <a:pt x="2214" y="7122"/>
                  </a:lnTo>
                  <a:cubicBezTo>
                    <a:pt x="3515" y="7122"/>
                    <a:pt x="4565" y="6049"/>
                    <a:pt x="4565" y="4748"/>
                  </a:cubicBezTo>
                  <a:lnTo>
                    <a:pt x="4565" y="0"/>
                  </a:ln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873625" y="2215250"/>
              <a:ext cx="925575" cy="990625"/>
            </a:xfrm>
            <a:custGeom>
              <a:rect b="b" l="l" r="r" t="t"/>
              <a:pathLst>
                <a:path extrusionOk="0" h="39625" w="37023">
                  <a:moveTo>
                    <a:pt x="0" y="0"/>
                  </a:moveTo>
                  <a:lnTo>
                    <a:pt x="14015" y="21684"/>
                  </a:lnTo>
                  <a:cubicBezTo>
                    <a:pt x="15506" y="23985"/>
                    <a:pt x="18036" y="25321"/>
                    <a:pt x="20683" y="25321"/>
                  </a:cubicBezTo>
                  <a:cubicBezTo>
                    <a:pt x="21319" y="25321"/>
                    <a:pt x="21961" y="25244"/>
                    <a:pt x="22597" y="25085"/>
                  </a:cubicBezTo>
                  <a:lnTo>
                    <a:pt x="28463" y="23601"/>
                  </a:lnTo>
                  <a:lnTo>
                    <a:pt x="33165" y="37981"/>
                  </a:lnTo>
                  <a:cubicBezTo>
                    <a:pt x="33485" y="38963"/>
                    <a:pt x="34375" y="39625"/>
                    <a:pt x="35402" y="39625"/>
                  </a:cubicBezTo>
                  <a:cubicBezTo>
                    <a:pt x="36338" y="39625"/>
                    <a:pt x="37023" y="38757"/>
                    <a:pt x="36840" y="37844"/>
                  </a:cubicBezTo>
                  <a:lnTo>
                    <a:pt x="35950" y="33576"/>
                  </a:lnTo>
                  <a:lnTo>
                    <a:pt x="32321" y="18694"/>
                  </a:lnTo>
                  <a:cubicBezTo>
                    <a:pt x="32004" y="17386"/>
                    <a:pt x="30861" y="16509"/>
                    <a:pt x="29580" y="16509"/>
                  </a:cubicBezTo>
                  <a:cubicBezTo>
                    <a:pt x="29385" y="16509"/>
                    <a:pt x="29187" y="16529"/>
                    <a:pt x="28988" y="16571"/>
                  </a:cubicBezTo>
                  <a:lnTo>
                    <a:pt x="27299" y="16914"/>
                  </a:lnTo>
                  <a:cubicBezTo>
                    <a:pt x="27115" y="16953"/>
                    <a:pt x="26931" y="16972"/>
                    <a:pt x="26750" y="16972"/>
                  </a:cubicBezTo>
                  <a:cubicBezTo>
                    <a:pt x="25563" y="16972"/>
                    <a:pt x="24495" y="16159"/>
                    <a:pt x="24218" y="14951"/>
                  </a:cubicBezTo>
                  <a:lnTo>
                    <a:pt x="20748" y="0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4585200" y="2784725"/>
              <a:ext cx="78775" cy="187775"/>
            </a:xfrm>
            <a:custGeom>
              <a:rect b="b" l="l" r="r" t="t"/>
              <a:pathLst>
                <a:path extrusionOk="0" h="7511" w="3151">
                  <a:moveTo>
                    <a:pt x="3150" y="1"/>
                  </a:moveTo>
                  <a:lnTo>
                    <a:pt x="0" y="822"/>
                  </a:lnTo>
                  <a:lnTo>
                    <a:pt x="2191" y="7510"/>
                  </a:lnTo>
                  <a:lnTo>
                    <a:pt x="1712" y="4087"/>
                  </a:lnTo>
                  <a:cubicBezTo>
                    <a:pt x="1484" y="2557"/>
                    <a:pt x="2032" y="1028"/>
                    <a:pt x="31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2804825" y="3475200"/>
              <a:ext cx="240250" cy="131275"/>
            </a:xfrm>
            <a:custGeom>
              <a:rect b="b" l="l" r="r" t="t"/>
              <a:pathLst>
                <a:path extrusionOk="0" h="5251" w="9610">
                  <a:moveTo>
                    <a:pt x="5889" y="0"/>
                  </a:moveTo>
                  <a:cubicBezTo>
                    <a:pt x="3926" y="0"/>
                    <a:pt x="2100" y="1119"/>
                    <a:pt x="1210" y="2876"/>
                  </a:cubicBezTo>
                  <a:lnTo>
                    <a:pt x="0" y="5250"/>
                  </a:lnTo>
                  <a:lnTo>
                    <a:pt x="9610" y="5250"/>
                  </a:lnTo>
                  <a:lnTo>
                    <a:pt x="9199" y="2808"/>
                  </a:lnTo>
                  <a:cubicBezTo>
                    <a:pt x="8925" y="1187"/>
                    <a:pt x="7533" y="0"/>
                    <a:pt x="5889" y="0"/>
                  </a:cubicBezTo>
                  <a:close/>
                </a:path>
              </a:pathLst>
            </a:custGeom>
            <a:solidFill>
              <a:srgbClr val="EBB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881850" y="2143925"/>
              <a:ext cx="449125" cy="1462550"/>
            </a:xfrm>
            <a:custGeom>
              <a:rect b="b" l="l" r="r" t="t"/>
              <a:pathLst>
                <a:path extrusionOk="0" h="58502" w="17965">
                  <a:moveTo>
                    <a:pt x="1" y="0"/>
                  </a:moveTo>
                  <a:lnTo>
                    <a:pt x="708" y="5113"/>
                  </a:lnTo>
                  <a:cubicBezTo>
                    <a:pt x="959" y="6825"/>
                    <a:pt x="1530" y="8491"/>
                    <a:pt x="2420" y="9975"/>
                  </a:cubicBezTo>
                  <a:lnTo>
                    <a:pt x="9975" y="22665"/>
                  </a:lnTo>
                  <a:lnTo>
                    <a:pt x="9017" y="24720"/>
                  </a:lnTo>
                  <a:cubicBezTo>
                    <a:pt x="8309" y="26249"/>
                    <a:pt x="7944" y="27915"/>
                    <a:pt x="7898" y="29604"/>
                  </a:cubicBezTo>
                  <a:lnTo>
                    <a:pt x="7738" y="37137"/>
                  </a:lnTo>
                  <a:cubicBezTo>
                    <a:pt x="7647" y="41382"/>
                    <a:pt x="6962" y="45582"/>
                    <a:pt x="5707" y="49645"/>
                  </a:cubicBezTo>
                  <a:lnTo>
                    <a:pt x="5091" y="51585"/>
                  </a:lnTo>
                  <a:cubicBezTo>
                    <a:pt x="4794" y="52589"/>
                    <a:pt x="3858" y="53251"/>
                    <a:pt x="2808" y="53251"/>
                  </a:cubicBezTo>
                  <a:cubicBezTo>
                    <a:pt x="4452" y="53251"/>
                    <a:pt x="5844" y="54438"/>
                    <a:pt x="6118" y="56059"/>
                  </a:cubicBezTo>
                  <a:lnTo>
                    <a:pt x="6529" y="58501"/>
                  </a:lnTo>
                  <a:lnTo>
                    <a:pt x="12372" y="44167"/>
                  </a:lnTo>
                  <a:cubicBezTo>
                    <a:pt x="13536" y="41314"/>
                    <a:pt x="14403" y="38324"/>
                    <a:pt x="14951" y="35265"/>
                  </a:cubicBezTo>
                  <a:lnTo>
                    <a:pt x="17622" y="20794"/>
                  </a:lnTo>
                  <a:cubicBezTo>
                    <a:pt x="17964" y="18922"/>
                    <a:pt x="17690" y="17005"/>
                    <a:pt x="16823" y="15316"/>
                  </a:cubicBezTo>
                  <a:lnTo>
                    <a:pt x="16070" y="13832"/>
                  </a:lnTo>
                  <a:cubicBezTo>
                    <a:pt x="15659" y="13010"/>
                    <a:pt x="15499" y="12097"/>
                    <a:pt x="15613" y="11184"/>
                  </a:cubicBezTo>
                  <a:lnTo>
                    <a:pt x="16891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788850" y="1809700"/>
              <a:ext cx="708175" cy="266225"/>
            </a:xfrm>
            <a:custGeom>
              <a:rect b="b" l="l" r="r" t="t"/>
              <a:pathLst>
                <a:path extrusionOk="0" h="10649" w="28327">
                  <a:moveTo>
                    <a:pt x="12794" y="1"/>
                  </a:moveTo>
                  <a:cubicBezTo>
                    <a:pt x="10486" y="1"/>
                    <a:pt x="8183" y="442"/>
                    <a:pt x="6026" y="1294"/>
                  </a:cubicBezTo>
                  <a:lnTo>
                    <a:pt x="320" y="3554"/>
                  </a:lnTo>
                  <a:cubicBezTo>
                    <a:pt x="206" y="3577"/>
                    <a:pt x="114" y="3623"/>
                    <a:pt x="0" y="3668"/>
                  </a:cubicBezTo>
                  <a:cubicBezTo>
                    <a:pt x="2077" y="6613"/>
                    <a:pt x="5136" y="8895"/>
                    <a:pt x="8605" y="9945"/>
                  </a:cubicBezTo>
                  <a:cubicBezTo>
                    <a:pt x="10135" y="10418"/>
                    <a:pt x="11734" y="10649"/>
                    <a:pt x="13335" y="10649"/>
                  </a:cubicBezTo>
                  <a:cubicBezTo>
                    <a:pt x="16606" y="10649"/>
                    <a:pt x="19885" y="9684"/>
                    <a:pt x="22597" y="7845"/>
                  </a:cubicBezTo>
                  <a:cubicBezTo>
                    <a:pt x="25108" y="6133"/>
                    <a:pt x="27094" y="3691"/>
                    <a:pt x="28326" y="929"/>
                  </a:cubicBezTo>
                  <a:lnTo>
                    <a:pt x="22711" y="929"/>
                  </a:lnTo>
                  <a:cubicBezTo>
                    <a:pt x="21981" y="929"/>
                    <a:pt x="21273" y="884"/>
                    <a:pt x="20543" y="792"/>
                  </a:cubicBezTo>
                  <a:lnTo>
                    <a:pt x="14951" y="130"/>
                  </a:lnTo>
                  <a:cubicBezTo>
                    <a:pt x="14234" y="44"/>
                    <a:pt x="13514" y="1"/>
                    <a:pt x="12794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178825" y="2002975"/>
              <a:ext cx="257400" cy="91925"/>
            </a:xfrm>
            <a:custGeom>
              <a:rect b="b" l="l" r="r" t="t"/>
              <a:pathLst>
                <a:path extrusionOk="0" h="3677" w="10296">
                  <a:moveTo>
                    <a:pt x="10295" y="0"/>
                  </a:moveTo>
                  <a:lnTo>
                    <a:pt x="3744" y="1849"/>
                  </a:lnTo>
                  <a:cubicBezTo>
                    <a:pt x="2923" y="2077"/>
                    <a:pt x="2078" y="2191"/>
                    <a:pt x="1211" y="2191"/>
                  </a:cubicBezTo>
                  <a:cubicBezTo>
                    <a:pt x="800" y="2191"/>
                    <a:pt x="389" y="2237"/>
                    <a:pt x="1" y="2283"/>
                  </a:cubicBezTo>
                  <a:cubicBezTo>
                    <a:pt x="412" y="2534"/>
                    <a:pt x="823" y="2762"/>
                    <a:pt x="1279" y="2945"/>
                  </a:cubicBezTo>
                  <a:cubicBezTo>
                    <a:pt x="2284" y="3397"/>
                    <a:pt x="3387" y="3677"/>
                    <a:pt x="4480" y="3677"/>
                  </a:cubicBezTo>
                  <a:cubicBezTo>
                    <a:pt x="4877" y="3677"/>
                    <a:pt x="5272" y="3640"/>
                    <a:pt x="5662" y="3561"/>
                  </a:cubicBezTo>
                  <a:cubicBezTo>
                    <a:pt x="7465" y="3173"/>
                    <a:pt x="8971" y="1917"/>
                    <a:pt x="10021" y="388"/>
                  </a:cubicBezTo>
                  <a:cubicBezTo>
                    <a:pt x="10112" y="274"/>
                    <a:pt x="10204" y="137"/>
                    <a:pt x="10295" y="0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647075" y="1909575"/>
              <a:ext cx="483925" cy="298400"/>
            </a:xfrm>
            <a:custGeom>
              <a:rect b="b" l="l" r="r" t="t"/>
              <a:pathLst>
                <a:path extrusionOk="0" h="11936" w="19357">
                  <a:moveTo>
                    <a:pt x="8261" y="1"/>
                  </a:moveTo>
                  <a:cubicBezTo>
                    <a:pt x="5725" y="1"/>
                    <a:pt x="3299" y="818"/>
                    <a:pt x="2032" y="3234"/>
                  </a:cubicBezTo>
                  <a:cubicBezTo>
                    <a:pt x="0" y="7137"/>
                    <a:pt x="4406" y="10470"/>
                    <a:pt x="7715" y="11451"/>
                  </a:cubicBezTo>
                  <a:cubicBezTo>
                    <a:pt x="8790" y="11775"/>
                    <a:pt x="9913" y="11935"/>
                    <a:pt x="11035" y="11935"/>
                  </a:cubicBezTo>
                  <a:cubicBezTo>
                    <a:pt x="12605" y="11935"/>
                    <a:pt x="14175" y="11620"/>
                    <a:pt x="15613" y="10995"/>
                  </a:cubicBezTo>
                  <a:cubicBezTo>
                    <a:pt x="17188" y="10310"/>
                    <a:pt x="18671" y="9123"/>
                    <a:pt x="19037" y="7434"/>
                  </a:cubicBezTo>
                  <a:cubicBezTo>
                    <a:pt x="19356" y="5950"/>
                    <a:pt x="18694" y="4375"/>
                    <a:pt x="17622" y="3302"/>
                  </a:cubicBezTo>
                  <a:cubicBezTo>
                    <a:pt x="16549" y="2230"/>
                    <a:pt x="15134" y="1568"/>
                    <a:pt x="13696" y="1043"/>
                  </a:cubicBezTo>
                  <a:cubicBezTo>
                    <a:pt x="12114" y="457"/>
                    <a:pt x="10156" y="1"/>
                    <a:pt x="8261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146375" y="2149475"/>
              <a:ext cx="192125" cy="193550"/>
            </a:xfrm>
            <a:custGeom>
              <a:rect b="b" l="l" r="r" t="t"/>
              <a:pathLst>
                <a:path extrusionOk="0" h="7742" w="7685">
                  <a:moveTo>
                    <a:pt x="3896" y="1"/>
                  </a:moveTo>
                  <a:cubicBezTo>
                    <a:pt x="3324" y="1"/>
                    <a:pt x="2721" y="195"/>
                    <a:pt x="2123" y="645"/>
                  </a:cubicBezTo>
                  <a:cubicBezTo>
                    <a:pt x="1" y="2289"/>
                    <a:pt x="982" y="7151"/>
                    <a:pt x="3630" y="7698"/>
                  </a:cubicBezTo>
                  <a:cubicBezTo>
                    <a:pt x="3783" y="7727"/>
                    <a:pt x="3938" y="7741"/>
                    <a:pt x="4093" y="7741"/>
                  </a:cubicBezTo>
                  <a:cubicBezTo>
                    <a:pt x="4789" y="7741"/>
                    <a:pt x="5481" y="7458"/>
                    <a:pt x="6004" y="6991"/>
                  </a:cubicBezTo>
                  <a:cubicBezTo>
                    <a:pt x="6666" y="6420"/>
                    <a:pt x="7054" y="5598"/>
                    <a:pt x="7236" y="4754"/>
                  </a:cubicBezTo>
                  <a:cubicBezTo>
                    <a:pt x="7684" y="2603"/>
                    <a:pt x="5992" y="1"/>
                    <a:pt x="3896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424775" y="2031625"/>
              <a:ext cx="406900" cy="254025"/>
            </a:xfrm>
            <a:custGeom>
              <a:rect b="b" l="l" r="r" t="t"/>
              <a:pathLst>
                <a:path extrusionOk="0" h="10161" w="16276">
                  <a:moveTo>
                    <a:pt x="8040" y="0"/>
                  </a:moveTo>
                  <a:cubicBezTo>
                    <a:pt x="6624" y="0"/>
                    <a:pt x="5229" y="211"/>
                    <a:pt x="4063" y="566"/>
                  </a:cubicBezTo>
                  <a:cubicBezTo>
                    <a:pt x="1051" y="1502"/>
                    <a:pt x="1" y="5359"/>
                    <a:pt x="1827" y="7916"/>
                  </a:cubicBezTo>
                  <a:cubicBezTo>
                    <a:pt x="3242" y="9879"/>
                    <a:pt x="5821" y="10107"/>
                    <a:pt x="8035" y="10153"/>
                  </a:cubicBezTo>
                  <a:cubicBezTo>
                    <a:pt x="8308" y="10157"/>
                    <a:pt x="8581" y="10160"/>
                    <a:pt x="8854" y="10160"/>
                  </a:cubicBezTo>
                  <a:cubicBezTo>
                    <a:pt x="10046" y="10160"/>
                    <a:pt x="11235" y="10095"/>
                    <a:pt x="12349" y="9742"/>
                  </a:cubicBezTo>
                  <a:cubicBezTo>
                    <a:pt x="13741" y="9308"/>
                    <a:pt x="15042" y="8372"/>
                    <a:pt x="15590" y="7048"/>
                  </a:cubicBezTo>
                  <a:cubicBezTo>
                    <a:pt x="16275" y="5405"/>
                    <a:pt x="15682" y="3419"/>
                    <a:pt x="14449" y="2164"/>
                  </a:cubicBezTo>
                  <a:cubicBezTo>
                    <a:pt x="12925" y="611"/>
                    <a:pt x="10450" y="0"/>
                    <a:pt x="8040" y="0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939750" y="2220700"/>
              <a:ext cx="157500" cy="99650"/>
            </a:xfrm>
            <a:custGeom>
              <a:rect b="b" l="l" r="r" t="t"/>
              <a:pathLst>
                <a:path extrusionOk="0" h="3986" w="6300">
                  <a:moveTo>
                    <a:pt x="1915" y="0"/>
                  </a:moveTo>
                  <a:cubicBezTo>
                    <a:pt x="1717" y="0"/>
                    <a:pt x="1521" y="42"/>
                    <a:pt x="1347" y="125"/>
                  </a:cubicBezTo>
                  <a:cubicBezTo>
                    <a:pt x="0" y="809"/>
                    <a:pt x="913" y="2133"/>
                    <a:pt x="1689" y="2818"/>
                  </a:cubicBezTo>
                  <a:cubicBezTo>
                    <a:pt x="2515" y="3557"/>
                    <a:pt x="3630" y="3985"/>
                    <a:pt x="4740" y="3985"/>
                  </a:cubicBezTo>
                  <a:cubicBezTo>
                    <a:pt x="4796" y="3985"/>
                    <a:pt x="4852" y="3984"/>
                    <a:pt x="4908" y="3982"/>
                  </a:cubicBezTo>
                  <a:cubicBezTo>
                    <a:pt x="5227" y="3959"/>
                    <a:pt x="5547" y="3891"/>
                    <a:pt x="5821" y="3731"/>
                  </a:cubicBezTo>
                  <a:cubicBezTo>
                    <a:pt x="6094" y="3548"/>
                    <a:pt x="6300" y="3229"/>
                    <a:pt x="6277" y="2909"/>
                  </a:cubicBezTo>
                  <a:cubicBezTo>
                    <a:pt x="6231" y="2430"/>
                    <a:pt x="5706" y="2156"/>
                    <a:pt x="5250" y="2042"/>
                  </a:cubicBezTo>
                  <a:cubicBezTo>
                    <a:pt x="4793" y="1951"/>
                    <a:pt x="4268" y="1928"/>
                    <a:pt x="3880" y="1654"/>
                  </a:cubicBezTo>
                  <a:cubicBezTo>
                    <a:pt x="3378" y="1311"/>
                    <a:pt x="3218" y="650"/>
                    <a:pt x="2739" y="284"/>
                  </a:cubicBezTo>
                  <a:cubicBezTo>
                    <a:pt x="2507" y="93"/>
                    <a:pt x="2209" y="0"/>
                    <a:pt x="1915" y="0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976250" y="2360750"/>
              <a:ext cx="41700" cy="58225"/>
            </a:xfrm>
            <a:custGeom>
              <a:rect b="b" l="l" r="r" t="t"/>
              <a:pathLst>
                <a:path extrusionOk="0" h="2329" w="1668">
                  <a:moveTo>
                    <a:pt x="823" y="1"/>
                  </a:moveTo>
                  <a:cubicBezTo>
                    <a:pt x="366" y="1"/>
                    <a:pt x="1" y="526"/>
                    <a:pt x="1" y="1165"/>
                  </a:cubicBezTo>
                  <a:cubicBezTo>
                    <a:pt x="1" y="1804"/>
                    <a:pt x="366" y="2329"/>
                    <a:pt x="823" y="2329"/>
                  </a:cubicBezTo>
                  <a:cubicBezTo>
                    <a:pt x="1279" y="2329"/>
                    <a:pt x="1667" y="1804"/>
                    <a:pt x="1667" y="1165"/>
                  </a:cubicBezTo>
                  <a:cubicBezTo>
                    <a:pt x="1667" y="526"/>
                    <a:pt x="1279" y="1"/>
                    <a:pt x="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684100" y="2630750"/>
              <a:ext cx="107300" cy="68575"/>
            </a:xfrm>
            <a:custGeom>
              <a:rect b="b" l="l" r="r" t="t"/>
              <a:pathLst>
                <a:path extrusionOk="0" h="2743" w="4292">
                  <a:moveTo>
                    <a:pt x="2980" y="0"/>
                  </a:moveTo>
                  <a:cubicBezTo>
                    <a:pt x="2186" y="0"/>
                    <a:pt x="1398" y="117"/>
                    <a:pt x="639" y="339"/>
                  </a:cubicBezTo>
                  <a:cubicBezTo>
                    <a:pt x="229" y="453"/>
                    <a:pt x="0" y="864"/>
                    <a:pt x="114" y="1275"/>
                  </a:cubicBezTo>
                  <a:cubicBezTo>
                    <a:pt x="206" y="1572"/>
                    <a:pt x="343" y="1869"/>
                    <a:pt x="525" y="2074"/>
                  </a:cubicBezTo>
                  <a:cubicBezTo>
                    <a:pt x="754" y="2325"/>
                    <a:pt x="1050" y="2531"/>
                    <a:pt x="1370" y="2668"/>
                  </a:cubicBezTo>
                  <a:cubicBezTo>
                    <a:pt x="1473" y="2719"/>
                    <a:pt x="1580" y="2743"/>
                    <a:pt x="1686" y="2743"/>
                  </a:cubicBezTo>
                  <a:cubicBezTo>
                    <a:pt x="1815" y="2743"/>
                    <a:pt x="1942" y="2707"/>
                    <a:pt x="2055" y="2645"/>
                  </a:cubicBezTo>
                  <a:cubicBezTo>
                    <a:pt x="2785" y="2211"/>
                    <a:pt x="3447" y="1663"/>
                    <a:pt x="3972" y="1001"/>
                  </a:cubicBezTo>
                  <a:cubicBezTo>
                    <a:pt x="4291" y="613"/>
                    <a:pt x="4018" y="43"/>
                    <a:pt x="3538" y="20"/>
                  </a:cubicBezTo>
                  <a:cubicBezTo>
                    <a:pt x="3352" y="7"/>
                    <a:pt x="3166" y="0"/>
                    <a:pt x="29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857000" y="2699125"/>
              <a:ext cx="167225" cy="62225"/>
            </a:xfrm>
            <a:custGeom>
              <a:rect b="b" l="l" r="r" t="t"/>
              <a:pathLst>
                <a:path extrusionOk="0" h="2489" w="6689">
                  <a:moveTo>
                    <a:pt x="6688" y="1"/>
                  </a:moveTo>
                  <a:lnTo>
                    <a:pt x="5090" y="138"/>
                  </a:lnTo>
                  <a:cubicBezTo>
                    <a:pt x="4132" y="206"/>
                    <a:pt x="3196" y="503"/>
                    <a:pt x="2374" y="1028"/>
                  </a:cubicBezTo>
                  <a:lnTo>
                    <a:pt x="0" y="2489"/>
                  </a:lnTo>
                  <a:lnTo>
                    <a:pt x="3470" y="1005"/>
                  </a:lnTo>
                  <a:cubicBezTo>
                    <a:pt x="3767" y="891"/>
                    <a:pt x="4086" y="777"/>
                    <a:pt x="4406" y="686"/>
                  </a:cubicBezTo>
                  <a:lnTo>
                    <a:pt x="66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828475" y="2666600"/>
              <a:ext cx="13150" cy="10300"/>
            </a:xfrm>
            <a:custGeom>
              <a:rect b="b" l="l" r="r" t="t"/>
              <a:pathLst>
                <a:path extrusionOk="0" h="412" w="526">
                  <a:moveTo>
                    <a:pt x="251" y="1"/>
                  </a:moveTo>
                  <a:cubicBezTo>
                    <a:pt x="0" y="1"/>
                    <a:pt x="0" y="412"/>
                    <a:pt x="251" y="412"/>
                  </a:cubicBezTo>
                  <a:cubicBezTo>
                    <a:pt x="525" y="412"/>
                    <a:pt x="525" y="1"/>
                    <a:pt x="251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840450" y="2698000"/>
              <a:ext cx="12575" cy="9725"/>
            </a:xfrm>
            <a:custGeom>
              <a:rect b="b" l="l" r="r" t="t"/>
              <a:pathLst>
                <a:path extrusionOk="0" h="389" w="503">
                  <a:moveTo>
                    <a:pt x="252" y="0"/>
                  </a:moveTo>
                  <a:cubicBezTo>
                    <a:pt x="0" y="0"/>
                    <a:pt x="0" y="388"/>
                    <a:pt x="252" y="388"/>
                  </a:cubicBezTo>
                  <a:cubicBezTo>
                    <a:pt x="503" y="388"/>
                    <a:pt x="503" y="0"/>
                    <a:pt x="252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789100" y="2696850"/>
              <a:ext cx="13150" cy="10300"/>
            </a:xfrm>
            <a:custGeom>
              <a:rect b="b" l="l" r="r" t="t"/>
              <a:pathLst>
                <a:path extrusionOk="0" h="412" w="526">
                  <a:moveTo>
                    <a:pt x="251" y="1"/>
                  </a:moveTo>
                  <a:cubicBezTo>
                    <a:pt x="0" y="1"/>
                    <a:pt x="0" y="412"/>
                    <a:pt x="251" y="412"/>
                  </a:cubicBezTo>
                  <a:cubicBezTo>
                    <a:pt x="525" y="412"/>
                    <a:pt x="525" y="1"/>
                    <a:pt x="251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814200" y="2732225"/>
              <a:ext cx="13150" cy="10300"/>
            </a:xfrm>
            <a:custGeom>
              <a:rect b="b" l="l" r="r" t="t"/>
              <a:pathLst>
                <a:path extrusionOk="0" h="412" w="526">
                  <a:moveTo>
                    <a:pt x="252" y="1"/>
                  </a:moveTo>
                  <a:cubicBezTo>
                    <a:pt x="0" y="1"/>
                    <a:pt x="0" y="412"/>
                    <a:pt x="252" y="412"/>
                  </a:cubicBezTo>
                  <a:cubicBezTo>
                    <a:pt x="525" y="412"/>
                    <a:pt x="525" y="1"/>
                    <a:pt x="252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805650" y="2675175"/>
              <a:ext cx="13150" cy="9725"/>
            </a:xfrm>
            <a:custGeom>
              <a:rect b="b" l="l" r="r" t="t"/>
              <a:pathLst>
                <a:path extrusionOk="0" h="389" w="526">
                  <a:moveTo>
                    <a:pt x="274" y="0"/>
                  </a:moveTo>
                  <a:cubicBezTo>
                    <a:pt x="0" y="0"/>
                    <a:pt x="0" y="388"/>
                    <a:pt x="274" y="388"/>
                  </a:cubicBezTo>
                  <a:cubicBezTo>
                    <a:pt x="525" y="388"/>
                    <a:pt x="525" y="0"/>
                    <a:pt x="274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866125" y="2680300"/>
              <a:ext cx="13150" cy="9725"/>
            </a:xfrm>
            <a:custGeom>
              <a:rect b="b" l="l" r="r" t="t"/>
              <a:pathLst>
                <a:path extrusionOk="0" h="389" w="526">
                  <a:moveTo>
                    <a:pt x="275" y="1"/>
                  </a:moveTo>
                  <a:cubicBezTo>
                    <a:pt x="1" y="1"/>
                    <a:pt x="1" y="389"/>
                    <a:pt x="275" y="389"/>
                  </a:cubicBezTo>
                  <a:cubicBezTo>
                    <a:pt x="526" y="389"/>
                    <a:pt x="526" y="1"/>
                    <a:pt x="275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816475" y="2702550"/>
              <a:ext cx="12575" cy="10300"/>
            </a:xfrm>
            <a:custGeom>
              <a:rect b="b" l="l" r="r" t="t"/>
              <a:pathLst>
                <a:path extrusionOk="0" h="412" w="503">
                  <a:moveTo>
                    <a:pt x="252" y="1"/>
                  </a:moveTo>
                  <a:cubicBezTo>
                    <a:pt x="1" y="1"/>
                    <a:pt x="1" y="412"/>
                    <a:pt x="252" y="412"/>
                  </a:cubicBezTo>
                  <a:cubicBezTo>
                    <a:pt x="503" y="412"/>
                    <a:pt x="503" y="1"/>
                    <a:pt x="252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780525" y="2723675"/>
              <a:ext cx="13150" cy="9725"/>
            </a:xfrm>
            <a:custGeom>
              <a:rect b="b" l="l" r="r" t="t"/>
              <a:pathLst>
                <a:path extrusionOk="0" h="389" w="526">
                  <a:moveTo>
                    <a:pt x="252" y="0"/>
                  </a:moveTo>
                  <a:cubicBezTo>
                    <a:pt x="1" y="0"/>
                    <a:pt x="1" y="389"/>
                    <a:pt x="252" y="389"/>
                  </a:cubicBezTo>
                  <a:cubicBezTo>
                    <a:pt x="526" y="389"/>
                    <a:pt x="526" y="0"/>
                    <a:pt x="252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770250" y="2681450"/>
              <a:ext cx="13150" cy="10300"/>
            </a:xfrm>
            <a:custGeom>
              <a:rect b="b" l="l" r="r" t="t"/>
              <a:pathLst>
                <a:path extrusionOk="0" h="412" w="526">
                  <a:moveTo>
                    <a:pt x="275" y="0"/>
                  </a:moveTo>
                  <a:cubicBezTo>
                    <a:pt x="1" y="0"/>
                    <a:pt x="1" y="411"/>
                    <a:pt x="275" y="411"/>
                  </a:cubicBezTo>
                  <a:cubicBezTo>
                    <a:pt x="526" y="411"/>
                    <a:pt x="526" y="0"/>
                    <a:pt x="275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862125" y="2719100"/>
              <a:ext cx="13150" cy="10300"/>
            </a:xfrm>
            <a:custGeom>
              <a:rect b="b" l="l" r="r" t="t"/>
              <a:pathLst>
                <a:path extrusionOk="0" h="412" w="526">
                  <a:moveTo>
                    <a:pt x="275" y="1"/>
                  </a:moveTo>
                  <a:cubicBezTo>
                    <a:pt x="1" y="1"/>
                    <a:pt x="1" y="412"/>
                    <a:pt x="275" y="412"/>
                  </a:cubicBezTo>
                  <a:cubicBezTo>
                    <a:pt x="526" y="412"/>
                    <a:pt x="526" y="1"/>
                    <a:pt x="275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5485075" y="3516225"/>
              <a:ext cx="1210900" cy="198100"/>
            </a:xfrm>
            <a:custGeom>
              <a:rect b="b" l="l" r="r" t="t"/>
              <a:pathLst>
                <a:path extrusionOk="0" h="7924" w="48436">
                  <a:moveTo>
                    <a:pt x="6922" y="1"/>
                  </a:moveTo>
                  <a:cubicBezTo>
                    <a:pt x="4622" y="1"/>
                    <a:pt x="2406" y="625"/>
                    <a:pt x="343" y="2377"/>
                  </a:cubicBezTo>
                  <a:cubicBezTo>
                    <a:pt x="1" y="2673"/>
                    <a:pt x="914" y="3883"/>
                    <a:pt x="594" y="4157"/>
                  </a:cubicBezTo>
                  <a:cubicBezTo>
                    <a:pt x="2617" y="2440"/>
                    <a:pt x="4769" y="1822"/>
                    <a:pt x="6995" y="1822"/>
                  </a:cubicBezTo>
                  <a:cubicBezTo>
                    <a:pt x="12699" y="1822"/>
                    <a:pt x="18884" y="5880"/>
                    <a:pt x="24605" y="5880"/>
                  </a:cubicBezTo>
                  <a:cubicBezTo>
                    <a:pt x="24988" y="5880"/>
                    <a:pt x="25369" y="5862"/>
                    <a:pt x="25748" y="5823"/>
                  </a:cubicBezTo>
                  <a:cubicBezTo>
                    <a:pt x="29819" y="5410"/>
                    <a:pt x="33372" y="3251"/>
                    <a:pt x="37514" y="3251"/>
                  </a:cubicBezTo>
                  <a:cubicBezTo>
                    <a:pt x="37714" y="3251"/>
                    <a:pt x="37916" y="3256"/>
                    <a:pt x="38119" y="3267"/>
                  </a:cubicBezTo>
                  <a:cubicBezTo>
                    <a:pt x="42113" y="3495"/>
                    <a:pt x="45606" y="5093"/>
                    <a:pt x="48436" y="7923"/>
                  </a:cubicBezTo>
                  <a:cubicBezTo>
                    <a:pt x="48094" y="7581"/>
                    <a:pt x="48436" y="5892"/>
                    <a:pt x="48436" y="5892"/>
                  </a:cubicBezTo>
                  <a:cubicBezTo>
                    <a:pt x="45674" y="3153"/>
                    <a:pt x="42296" y="1578"/>
                    <a:pt x="38416" y="1281"/>
                  </a:cubicBezTo>
                  <a:cubicBezTo>
                    <a:pt x="38119" y="1259"/>
                    <a:pt x="37825" y="1248"/>
                    <a:pt x="37534" y="1248"/>
                  </a:cubicBezTo>
                  <a:cubicBezTo>
                    <a:pt x="33396" y="1248"/>
                    <a:pt x="29821" y="3388"/>
                    <a:pt x="25748" y="3815"/>
                  </a:cubicBezTo>
                  <a:cubicBezTo>
                    <a:pt x="25359" y="3854"/>
                    <a:pt x="24968" y="3873"/>
                    <a:pt x="24574" y="3873"/>
                  </a:cubicBezTo>
                  <a:cubicBezTo>
                    <a:pt x="18890" y="3873"/>
                    <a:pt x="12647" y="1"/>
                    <a:pt x="6922" y="1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63450" y="2352775"/>
              <a:ext cx="4140525" cy="1536600"/>
            </a:xfrm>
            <a:custGeom>
              <a:rect b="b" l="l" r="r" t="t"/>
              <a:pathLst>
                <a:path extrusionOk="0" h="61464" w="165621">
                  <a:moveTo>
                    <a:pt x="206" y="0"/>
                  </a:moveTo>
                  <a:cubicBezTo>
                    <a:pt x="183" y="388"/>
                    <a:pt x="0" y="1370"/>
                    <a:pt x="206" y="2009"/>
                  </a:cubicBezTo>
                  <a:cubicBezTo>
                    <a:pt x="1735" y="8605"/>
                    <a:pt x="3333" y="15430"/>
                    <a:pt x="7304" y="21045"/>
                  </a:cubicBezTo>
                  <a:cubicBezTo>
                    <a:pt x="10979" y="26226"/>
                    <a:pt x="16115" y="29171"/>
                    <a:pt x="22392" y="29992"/>
                  </a:cubicBezTo>
                  <a:cubicBezTo>
                    <a:pt x="28714" y="30837"/>
                    <a:pt x="35288" y="30084"/>
                    <a:pt x="41428" y="32184"/>
                  </a:cubicBezTo>
                  <a:cubicBezTo>
                    <a:pt x="46587" y="33941"/>
                    <a:pt x="50923" y="37456"/>
                    <a:pt x="55237" y="40720"/>
                  </a:cubicBezTo>
                  <a:cubicBezTo>
                    <a:pt x="59529" y="43984"/>
                    <a:pt x="64094" y="47271"/>
                    <a:pt x="69526" y="48275"/>
                  </a:cubicBezTo>
                  <a:cubicBezTo>
                    <a:pt x="70736" y="48501"/>
                    <a:pt x="71940" y="48598"/>
                    <a:pt x="73138" y="48598"/>
                  </a:cubicBezTo>
                  <a:cubicBezTo>
                    <a:pt x="78496" y="48598"/>
                    <a:pt x="83746" y="46656"/>
                    <a:pt x="88950" y="45536"/>
                  </a:cubicBezTo>
                  <a:cubicBezTo>
                    <a:pt x="91258" y="45034"/>
                    <a:pt x="93508" y="44809"/>
                    <a:pt x="95710" y="44809"/>
                  </a:cubicBezTo>
                  <a:cubicBezTo>
                    <a:pt x="107318" y="44809"/>
                    <a:pt x="117609" y="51071"/>
                    <a:pt x="128141" y="56059"/>
                  </a:cubicBezTo>
                  <a:cubicBezTo>
                    <a:pt x="134264" y="58967"/>
                    <a:pt x="141714" y="61463"/>
                    <a:pt x="148797" y="61463"/>
                  </a:cubicBezTo>
                  <a:cubicBezTo>
                    <a:pt x="154944" y="61463"/>
                    <a:pt x="160815" y="59583"/>
                    <a:pt x="165301" y="54461"/>
                  </a:cubicBezTo>
                  <a:cubicBezTo>
                    <a:pt x="165621" y="54073"/>
                    <a:pt x="165392" y="52795"/>
                    <a:pt x="165301" y="52430"/>
                  </a:cubicBezTo>
                  <a:cubicBezTo>
                    <a:pt x="160842" y="57529"/>
                    <a:pt x="154748" y="59431"/>
                    <a:pt x="148436" y="59431"/>
                  </a:cubicBezTo>
                  <a:cubicBezTo>
                    <a:pt x="143051" y="59431"/>
                    <a:pt x="137507" y="58047"/>
                    <a:pt x="132684" y="56082"/>
                  </a:cubicBezTo>
                  <a:cubicBezTo>
                    <a:pt x="120862" y="51245"/>
                    <a:pt x="109495" y="42657"/>
                    <a:pt x="96269" y="42657"/>
                  </a:cubicBezTo>
                  <a:cubicBezTo>
                    <a:pt x="95577" y="42657"/>
                    <a:pt x="94880" y="42680"/>
                    <a:pt x="94177" y="42729"/>
                  </a:cubicBezTo>
                  <a:cubicBezTo>
                    <a:pt x="87375" y="43185"/>
                    <a:pt x="81007" y="46267"/>
                    <a:pt x="74160" y="46564"/>
                  </a:cubicBezTo>
                  <a:cubicBezTo>
                    <a:pt x="73853" y="46578"/>
                    <a:pt x="73548" y="46585"/>
                    <a:pt x="73246" y="46585"/>
                  </a:cubicBezTo>
                  <a:cubicBezTo>
                    <a:pt x="67850" y="46585"/>
                    <a:pt x="63094" y="44314"/>
                    <a:pt x="58707" y="41245"/>
                  </a:cubicBezTo>
                  <a:cubicBezTo>
                    <a:pt x="54233" y="38141"/>
                    <a:pt x="50124" y="34443"/>
                    <a:pt x="45286" y="31864"/>
                  </a:cubicBezTo>
                  <a:cubicBezTo>
                    <a:pt x="39579" y="28828"/>
                    <a:pt x="33416" y="28714"/>
                    <a:pt x="27094" y="28372"/>
                  </a:cubicBezTo>
                  <a:cubicBezTo>
                    <a:pt x="19949" y="28007"/>
                    <a:pt x="13421" y="26432"/>
                    <a:pt x="8628" y="20748"/>
                  </a:cubicBezTo>
                  <a:cubicBezTo>
                    <a:pt x="3698" y="14882"/>
                    <a:pt x="1895" y="7281"/>
                    <a:pt x="206" y="0"/>
                  </a:cubicBez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456150" y="1934500"/>
              <a:ext cx="166650" cy="609450"/>
            </a:xfrm>
            <a:custGeom>
              <a:rect b="b" l="l" r="r" t="t"/>
              <a:pathLst>
                <a:path extrusionOk="0" h="24378" w="6666">
                  <a:moveTo>
                    <a:pt x="4840" y="0"/>
                  </a:moveTo>
                  <a:lnTo>
                    <a:pt x="1" y="1119"/>
                  </a:lnTo>
                  <a:lnTo>
                    <a:pt x="3744" y="24378"/>
                  </a:lnTo>
                  <a:lnTo>
                    <a:pt x="6666" y="24378"/>
                  </a:lnTo>
                  <a:lnTo>
                    <a:pt x="4840" y="0"/>
                  </a:lnTo>
                  <a:close/>
                </a:path>
              </a:pathLst>
            </a:custGeom>
            <a:solidFill>
              <a:srgbClr val="F49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500100" y="1943050"/>
              <a:ext cx="95900" cy="602050"/>
            </a:xfrm>
            <a:custGeom>
              <a:rect b="b" l="l" r="r" t="t"/>
              <a:pathLst>
                <a:path extrusionOk="0" h="24082" w="3836">
                  <a:moveTo>
                    <a:pt x="1575" y="1"/>
                  </a:moveTo>
                  <a:lnTo>
                    <a:pt x="1" y="366"/>
                  </a:lnTo>
                  <a:lnTo>
                    <a:pt x="3082" y="24036"/>
                  </a:lnTo>
                  <a:lnTo>
                    <a:pt x="3835" y="24081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2F7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 txBox="1"/>
          <p:nvPr/>
        </p:nvSpPr>
        <p:spPr>
          <a:xfrm>
            <a:off x="-100" y="23032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Justificativas</a:t>
            </a:r>
            <a:endParaRPr sz="4800"/>
          </a:p>
        </p:txBody>
      </p:sp>
      <p:sp>
        <p:nvSpPr>
          <p:cNvPr id="281" name="Google Shape;281;p18"/>
          <p:cNvSpPr txBox="1"/>
          <p:nvPr>
            <p:ph idx="4294967295" type="body"/>
          </p:nvPr>
        </p:nvSpPr>
        <p:spPr>
          <a:xfrm>
            <a:off x="452825" y="1152475"/>
            <a:ext cx="81462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Medium"/>
                <a:ea typeface="Roboto Medium"/>
                <a:cs typeface="Roboto Medium"/>
                <a:sym typeface="Roboto Medium"/>
              </a:rPr>
              <a:t>Não obstante haver um grande número de animais abandonados no Brasil, temos estes números agravados por todos os problemas decorrentes da pandemia de COVID-19.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18"/>
          <p:cNvSpPr txBox="1"/>
          <p:nvPr>
            <p:ph idx="4294967295" type="body"/>
          </p:nvPr>
        </p:nvSpPr>
        <p:spPr>
          <a:xfrm>
            <a:off x="4306175" y="2131325"/>
            <a:ext cx="44028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Medium"/>
                <a:ea typeface="Roboto Medium"/>
                <a:cs typeface="Roboto Medium"/>
                <a:sym typeface="Roboto Medium"/>
              </a:rPr>
              <a:t>Com este projeto, esperamos impactar positivamente no processo de adoção de animais, otimizando as etapas do processo e contribuindo para a redução nos índices de animais abandonados no país.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158" y="4092781"/>
            <a:ext cx="1050721" cy="10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5400000">
            <a:off x="-1" y="8"/>
            <a:ext cx="729622" cy="72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B5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/>
          <p:nvPr/>
        </p:nvSpPr>
        <p:spPr>
          <a:xfrm>
            <a:off x="0" y="3957"/>
            <a:ext cx="4383600" cy="5132400"/>
          </a:xfrm>
          <a:prstGeom prst="rect">
            <a:avLst/>
          </a:prstGeom>
          <a:solidFill>
            <a:srgbClr val="F8F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512551" y="1823904"/>
            <a:ext cx="33486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Participantes do processo</a:t>
            </a:r>
            <a:endParaRPr b="1" sz="40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 negócio</a:t>
            </a:r>
            <a:endParaRPr b="1" sz="80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91" name="Google Shape;2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865406" y="-5988"/>
            <a:ext cx="1519135" cy="151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54" y="517211"/>
            <a:ext cx="343798" cy="3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 txBox="1"/>
          <p:nvPr/>
        </p:nvSpPr>
        <p:spPr>
          <a:xfrm>
            <a:off x="401576" y="3834504"/>
            <a:ext cx="3520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Os participantes chave do processo de negócio são os </a:t>
            </a:r>
            <a:r>
              <a:rPr lang="pt-BR" sz="1300">
                <a:solidFill>
                  <a:srgbClr val="454699"/>
                </a:solidFill>
                <a:highlight>
                  <a:srgbClr val="FFBB56"/>
                </a:highlight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pt-BR" sz="1300">
                <a:solidFill>
                  <a:srgbClr val="454699"/>
                </a:solidFill>
                <a:highlight>
                  <a:srgbClr val="FFBB56"/>
                </a:highlight>
                <a:latin typeface="Roboto"/>
                <a:ea typeface="Roboto"/>
                <a:cs typeface="Roboto"/>
                <a:sym typeface="Roboto"/>
              </a:rPr>
              <a:t>doadores </a:t>
            </a:r>
            <a:r>
              <a:rPr lang="pt-BR" sz="13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 e os potenciais </a:t>
            </a:r>
            <a:r>
              <a:rPr lang="pt-BR" sz="1300">
                <a:solidFill>
                  <a:srgbClr val="454699"/>
                </a:solidFill>
                <a:highlight>
                  <a:srgbClr val="FFBB56"/>
                </a:highlight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b="1" lang="pt-BR" sz="1300">
                <a:solidFill>
                  <a:srgbClr val="454699"/>
                </a:solidFill>
                <a:highlight>
                  <a:srgbClr val="FFBB56"/>
                </a:highlight>
                <a:latin typeface="Roboto"/>
                <a:ea typeface="Roboto"/>
                <a:cs typeface="Roboto"/>
                <a:sym typeface="Roboto"/>
              </a:rPr>
              <a:t>adotantes </a:t>
            </a:r>
            <a:r>
              <a:rPr lang="pt-BR" sz="1300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 em busca de um animal.</a:t>
            </a:r>
            <a:endParaRPr sz="13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5081375" y="1605575"/>
            <a:ext cx="345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Têm como objetivo divulgar os animais para que as adoções sejam realizadas de forma rápida, mas responsável, evitando que o animal seja devolvido ou abandonado depois.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Carecem de meios de divulgação eficazes, com boa visibilidade e procedimentos padronizados.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5183975" y="792250"/>
            <a:ext cx="33486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Doadores</a:t>
            </a:r>
            <a:endParaRPr b="1" sz="30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96" name="Google Shape;2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150" y="701725"/>
            <a:ext cx="1130000" cy="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B56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 flipH="1">
            <a:off x="4760400" y="11044"/>
            <a:ext cx="4383600" cy="5132400"/>
          </a:xfrm>
          <a:prstGeom prst="rect">
            <a:avLst/>
          </a:prstGeom>
          <a:solidFill>
            <a:srgbClr val="F8F4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 flipH="1">
            <a:off x="5282849" y="1830992"/>
            <a:ext cx="33486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Participantes do processo</a:t>
            </a:r>
            <a:endParaRPr b="1" sz="40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 negócio</a:t>
            </a:r>
            <a:endParaRPr b="1" sz="80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4759459" y="1099"/>
            <a:ext cx="1519135" cy="151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287648" y="524298"/>
            <a:ext cx="343798" cy="3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 flipH="1">
            <a:off x="329050" y="1145600"/>
            <a:ext cx="413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Para eles, é importante conhecer os requisitos e procedimentos da adoção e obter informações completas sobre o animal antes de realizar algum deslocamento físico para conhecê-lo;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Buscam animais compatíveis com seu estilo de vida;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 Medium"/>
              <a:buChar char="●"/>
            </a:pPr>
            <a:r>
              <a:rPr lang="pt-BR">
                <a:solidFill>
                  <a:srgbClr val="454699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Processos complexos, demora, desgaste emocional, necessidade de deslocamentos e muitos gastos monetários são problemas que podem levar à desistência.</a:t>
            </a:r>
            <a:endParaRPr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 flipH="1">
            <a:off x="1013625" y="524292"/>
            <a:ext cx="33486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Adotantes</a:t>
            </a:r>
            <a:endParaRPr b="1" sz="30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400" y="358825"/>
            <a:ext cx="1130000" cy="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B56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-26687" y="4200325"/>
            <a:ext cx="9197375" cy="2114800"/>
          </a:xfrm>
          <a:prstGeom prst="flowChartPunchedTape">
            <a:avLst/>
          </a:prstGeom>
          <a:solidFill>
            <a:srgbClr val="4546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 txBox="1"/>
          <p:nvPr/>
        </p:nvSpPr>
        <p:spPr>
          <a:xfrm>
            <a:off x="847675" y="724925"/>
            <a:ext cx="7453200" cy="1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Modelagem do</a:t>
            </a:r>
            <a:endParaRPr b="1" sz="48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processo de negócio</a:t>
            </a:r>
            <a:endParaRPr b="1" sz="4800">
              <a:solidFill>
                <a:srgbClr val="45469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2103081" y="3040633"/>
            <a:ext cx="4937855" cy="2301349"/>
            <a:chOff x="2103081" y="3040633"/>
            <a:chExt cx="4937855" cy="2301349"/>
          </a:xfrm>
        </p:grpSpPr>
        <p:grpSp>
          <p:nvGrpSpPr>
            <p:cNvPr id="315" name="Google Shape;315;p21"/>
            <p:cNvGrpSpPr/>
            <p:nvPr/>
          </p:nvGrpSpPr>
          <p:grpSpPr>
            <a:xfrm>
              <a:off x="2103081" y="3040633"/>
              <a:ext cx="4937855" cy="2301349"/>
              <a:chOff x="2103081" y="3005883"/>
              <a:chExt cx="4937855" cy="2301349"/>
            </a:xfrm>
          </p:grpSpPr>
          <p:grpSp>
            <p:nvGrpSpPr>
              <p:cNvPr id="316" name="Google Shape;316;p21"/>
              <p:cNvGrpSpPr/>
              <p:nvPr/>
            </p:nvGrpSpPr>
            <p:grpSpPr>
              <a:xfrm>
                <a:off x="2103081" y="3005883"/>
                <a:ext cx="4937855" cy="2301349"/>
                <a:chOff x="5275297" y="1769805"/>
                <a:chExt cx="4110426" cy="2282858"/>
              </a:xfrm>
            </p:grpSpPr>
            <p:sp>
              <p:nvSpPr>
                <p:cNvPr id="317" name="Google Shape;317;p21"/>
                <p:cNvSpPr/>
                <p:nvPr/>
              </p:nvSpPr>
              <p:spPr>
                <a:xfrm>
                  <a:off x="5318511" y="1980472"/>
                  <a:ext cx="1053051" cy="2072191"/>
                </a:xfrm>
                <a:custGeom>
                  <a:rect b="b" l="l" r="r" t="t"/>
                  <a:pathLst>
                    <a:path extrusionOk="0" h="27620" w="14036">
                      <a:moveTo>
                        <a:pt x="6818" y="0"/>
                      </a:moveTo>
                      <a:lnTo>
                        <a:pt x="1" y="27619"/>
                      </a:lnTo>
                      <a:lnTo>
                        <a:pt x="1" y="27619"/>
                      </a:lnTo>
                      <a:lnTo>
                        <a:pt x="6818" y="27093"/>
                      </a:lnTo>
                      <a:lnTo>
                        <a:pt x="14036" y="4687"/>
                      </a:lnTo>
                      <a:lnTo>
                        <a:pt x="6818" y="0"/>
                      </a:lnTo>
                      <a:close/>
                    </a:path>
                  </a:pathLst>
                </a:custGeom>
                <a:solidFill>
                  <a:srgbClr val="AE5D4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1"/>
                <p:cNvSpPr/>
                <p:nvPr/>
              </p:nvSpPr>
              <p:spPr>
                <a:xfrm>
                  <a:off x="8285632" y="2070726"/>
                  <a:ext cx="1100092" cy="1882227"/>
                </a:xfrm>
                <a:custGeom>
                  <a:rect b="b" l="l" r="r" t="t"/>
                  <a:pathLst>
                    <a:path extrusionOk="0" h="25088" w="14663">
                      <a:moveTo>
                        <a:pt x="7244" y="0"/>
                      </a:moveTo>
                      <a:lnTo>
                        <a:pt x="1" y="3108"/>
                      </a:lnTo>
                      <a:lnTo>
                        <a:pt x="4462" y="25088"/>
                      </a:lnTo>
                      <a:lnTo>
                        <a:pt x="14662" y="25088"/>
                      </a:lnTo>
                      <a:lnTo>
                        <a:pt x="7244" y="0"/>
                      </a:lnTo>
                      <a:close/>
                    </a:path>
                  </a:pathLst>
                </a:custGeom>
                <a:solidFill>
                  <a:srgbClr val="AE5D4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1"/>
                <p:cNvSpPr/>
                <p:nvPr/>
              </p:nvSpPr>
              <p:spPr>
                <a:xfrm>
                  <a:off x="5724691" y="2303826"/>
                  <a:ext cx="3076250" cy="1709295"/>
                </a:xfrm>
                <a:custGeom>
                  <a:rect b="b" l="l" r="r" t="t"/>
                  <a:pathLst>
                    <a:path extrusionOk="0" h="22783" w="41003">
                      <a:moveTo>
                        <a:pt x="36517" y="1"/>
                      </a:moveTo>
                      <a:lnTo>
                        <a:pt x="7218" y="377"/>
                      </a:lnTo>
                      <a:lnTo>
                        <a:pt x="0" y="22783"/>
                      </a:lnTo>
                      <a:lnTo>
                        <a:pt x="0" y="22783"/>
                      </a:lnTo>
                      <a:lnTo>
                        <a:pt x="41003" y="21981"/>
                      </a:lnTo>
                      <a:lnTo>
                        <a:pt x="36517" y="1"/>
                      </a:lnTo>
                      <a:close/>
                    </a:path>
                  </a:pathLst>
                </a:custGeom>
                <a:solidFill>
                  <a:srgbClr val="873D2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1"/>
                <p:cNvSpPr/>
                <p:nvPr/>
              </p:nvSpPr>
              <p:spPr>
                <a:xfrm>
                  <a:off x="5608103" y="1997353"/>
                  <a:ext cx="3446724" cy="883870"/>
                </a:xfrm>
                <a:custGeom>
                  <a:rect b="b" l="l" r="r" t="t"/>
                  <a:pathLst>
                    <a:path extrusionOk="0" h="11781" w="45941">
                      <a:moveTo>
                        <a:pt x="2883" y="1"/>
                      </a:moveTo>
                      <a:lnTo>
                        <a:pt x="0" y="11780"/>
                      </a:lnTo>
                      <a:lnTo>
                        <a:pt x="45940" y="11154"/>
                      </a:lnTo>
                      <a:lnTo>
                        <a:pt x="42933" y="978"/>
                      </a:lnTo>
                      <a:lnTo>
                        <a:pt x="35690" y="4086"/>
                      </a:lnTo>
                      <a:lnTo>
                        <a:pt x="35690" y="4111"/>
                      </a:lnTo>
                      <a:lnTo>
                        <a:pt x="10151" y="4437"/>
                      </a:lnTo>
                      <a:lnTo>
                        <a:pt x="3284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1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rect b="b" l="l" r="r" t="t"/>
                  <a:pathLst>
                    <a:path extrusionOk="0" h="8548" w="53861">
                      <a:moveTo>
                        <a:pt x="49750" y="1"/>
                      </a:move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rgbClr val="AE5D4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1"/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rect b="b" l="l" r="r" t="t"/>
                  <a:pathLst>
                    <a:path extrusionOk="0" h="8548" w="53861">
                      <a:moveTo>
                        <a:pt x="49750" y="1"/>
                      </a:moveTo>
                      <a:lnTo>
                        <a:pt x="52507" y="6542"/>
                      </a:lnTo>
                      <a:lnTo>
                        <a:pt x="2857" y="7495"/>
                      </a:ln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3" name="Google Shape;323;p21"/>
              <p:cNvSpPr/>
              <p:nvPr/>
            </p:nvSpPr>
            <p:spPr>
              <a:xfrm>
                <a:off x="6291063" y="4254317"/>
                <a:ext cx="342845" cy="93012"/>
              </a:xfrm>
              <a:custGeom>
                <a:rect b="b" l="l" r="r" t="t"/>
                <a:pathLst>
                  <a:path extrusionOk="0" h="1032" w="3804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313685" y="4292710"/>
                <a:ext cx="316257" cy="92651"/>
              </a:xfrm>
              <a:custGeom>
                <a:rect b="b" l="l" r="r" t="t"/>
                <a:pathLst>
                  <a:path extrusionOk="0" h="1028" w="3509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379206" y="4342370"/>
                <a:ext cx="189268" cy="56961"/>
              </a:xfrm>
              <a:custGeom>
                <a:rect b="b" l="l" r="r" t="t"/>
                <a:pathLst>
                  <a:path extrusionOk="0" h="632" w="210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24360" y="4217545"/>
                <a:ext cx="121221" cy="199723"/>
              </a:xfrm>
              <a:custGeom>
                <a:rect b="b" l="l" r="r" t="t"/>
                <a:pathLst>
                  <a:path extrusionOk="0" h="2216" w="1345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5285" y="4237012"/>
                <a:ext cx="91750" cy="161328"/>
              </a:xfrm>
              <a:custGeom>
                <a:rect b="b" l="l" r="r" t="t"/>
                <a:pathLst>
                  <a:path extrusionOk="0" h="1790" w="1018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2478474" y="4431025"/>
                <a:ext cx="282910" cy="260018"/>
              </a:xfrm>
              <a:custGeom>
                <a:rect b="b" l="l" r="r" t="t"/>
                <a:pathLst>
                  <a:path extrusionOk="0" h="2885" w="3139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2489739" y="4347117"/>
                <a:ext cx="275069" cy="252267"/>
              </a:xfrm>
              <a:custGeom>
                <a:rect b="b" l="l" r="r" t="t"/>
                <a:pathLst>
                  <a:path extrusionOk="0" h="2799" w="3052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2476220" y="4390919"/>
                <a:ext cx="181697" cy="322747"/>
              </a:xfrm>
              <a:custGeom>
                <a:rect b="b" l="l" r="r" t="t"/>
                <a:pathLst>
                  <a:path extrusionOk="0" h="3581" w="2016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2602668" y="4335401"/>
                <a:ext cx="101123" cy="278314"/>
              </a:xfrm>
              <a:custGeom>
                <a:rect b="b" l="l" r="r" t="t"/>
                <a:pathLst>
                  <a:path extrusionOk="0" h="3088" w="1122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022875" y="3075575"/>
                <a:ext cx="343955" cy="343870"/>
              </a:xfrm>
              <a:custGeom>
                <a:rect b="b" l="l" r="r" t="t"/>
                <a:pathLst>
                  <a:path extrusionOk="0" h="4712" w="4713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2752714" y="3236778"/>
                <a:ext cx="567082" cy="54257"/>
              </a:xfrm>
              <a:custGeom>
                <a:rect b="b" l="l" r="r" t="t"/>
                <a:pathLst>
                  <a:path extrusionOk="0" h="602" w="6292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2678180" y="3286257"/>
                <a:ext cx="847199" cy="59034"/>
              </a:xfrm>
              <a:custGeom>
                <a:rect b="b" l="l" r="r" t="t"/>
                <a:pathLst>
                  <a:path extrusionOk="0" h="655" w="940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2847617" y="3345200"/>
                <a:ext cx="702544" cy="22622"/>
              </a:xfrm>
              <a:custGeom>
                <a:rect b="b" l="l" r="r" t="t"/>
                <a:pathLst>
                  <a:path extrusionOk="0" h="251" w="7795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2969558" y="3227135"/>
                <a:ext cx="18206" cy="203147"/>
              </a:xfrm>
              <a:custGeom>
                <a:rect b="b" l="l" r="r" t="t"/>
                <a:pathLst>
                  <a:path extrusionOk="0" h="2254" w="202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3005699" y="3174591"/>
                <a:ext cx="18206" cy="262722"/>
              </a:xfrm>
              <a:custGeom>
                <a:rect b="b" l="l" r="r" t="t"/>
                <a:pathLst>
                  <a:path extrusionOk="0" h="2915" w="202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3044092" y="3151699"/>
                <a:ext cx="24965" cy="308146"/>
              </a:xfrm>
              <a:custGeom>
                <a:rect b="b" l="l" r="r" t="t"/>
                <a:pathLst>
                  <a:path extrusionOk="0" h="3419" w="277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21"/>
            <p:cNvGrpSpPr/>
            <p:nvPr/>
          </p:nvGrpSpPr>
          <p:grpSpPr>
            <a:xfrm>
              <a:off x="3067788" y="3730944"/>
              <a:ext cx="3008417" cy="1444608"/>
              <a:chOff x="-1838987" y="3680044"/>
              <a:chExt cx="3008417" cy="1444608"/>
            </a:xfrm>
          </p:grpSpPr>
          <p:sp>
            <p:nvSpPr>
              <p:cNvPr id="340" name="Google Shape;340;p21"/>
              <p:cNvSpPr/>
              <p:nvPr/>
            </p:nvSpPr>
            <p:spPr>
              <a:xfrm>
                <a:off x="-1838987" y="3962981"/>
                <a:ext cx="2612651" cy="1161671"/>
              </a:xfrm>
              <a:custGeom>
                <a:rect b="b" l="l" r="r" t="t"/>
                <a:pathLst>
                  <a:path extrusionOk="0" h="16772" w="37721">
                    <a:moveTo>
                      <a:pt x="11680" y="1"/>
                    </a:moveTo>
                    <a:cubicBezTo>
                      <a:pt x="11204" y="1379"/>
                      <a:pt x="11329" y="3058"/>
                      <a:pt x="11454" y="3986"/>
                    </a:cubicBezTo>
                    <a:lnTo>
                      <a:pt x="9149" y="4036"/>
                    </a:lnTo>
                    <a:lnTo>
                      <a:pt x="6868" y="4111"/>
                    </a:lnTo>
                    <a:cubicBezTo>
                      <a:pt x="6241" y="3209"/>
                      <a:pt x="5013" y="1555"/>
                      <a:pt x="3434" y="276"/>
                    </a:cubicBezTo>
                    <a:cubicBezTo>
                      <a:pt x="3434" y="276"/>
                      <a:pt x="2382" y="2682"/>
                      <a:pt x="3133" y="5063"/>
                    </a:cubicBezTo>
                    <a:cubicBezTo>
                      <a:pt x="2908" y="5364"/>
                      <a:pt x="2808" y="5740"/>
                      <a:pt x="2808" y="6166"/>
                    </a:cubicBezTo>
                    <a:lnTo>
                      <a:pt x="2883" y="8697"/>
                    </a:lnTo>
                    <a:cubicBezTo>
                      <a:pt x="2598" y="8685"/>
                      <a:pt x="2318" y="8678"/>
                      <a:pt x="2047" y="8678"/>
                    </a:cubicBezTo>
                    <a:cubicBezTo>
                      <a:pt x="1268" y="8678"/>
                      <a:pt x="558" y="8730"/>
                      <a:pt x="1" y="8823"/>
                    </a:cubicBezTo>
                    <a:cubicBezTo>
                      <a:pt x="803" y="8823"/>
                      <a:pt x="1805" y="8823"/>
                      <a:pt x="2883" y="8873"/>
                    </a:cubicBezTo>
                    <a:lnTo>
                      <a:pt x="2883" y="8948"/>
                    </a:lnTo>
                    <a:cubicBezTo>
                      <a:pt x="2908" y="9399"/>
                      <a:pt x="3083" y="9850"/>
                      <a:pt x="3384" y="10251"/>
                    </a:cubicBezTo>
                    <a:cubicBezTo>
                      <a:pt x="2407" y="10402"/>
                      <a:pt x="1504" y="10602"/>
                      <a:pt x="828" y="10803"/>
                    </a:cubicBezTo>
                    <a:cubicBezTo>
                      <a:pt x="1580" y="10702"/>
                      <a:pt x="2532" y="10552"/>
                      <a:pt x="3534" y="10452"/>
                    </a:cubicBezTo>
                    <a:cubicBezTo>
                      <a:pt x="3885" y="10903"/>
                      <a:pt x="4412" y="11304"/>
                      <a:pt x="4988" y="11605"/>
                    </a:cubicBezTo>
                    <a:cubicBezTo>
                      <a:pt x="4061" y="11956"/>
                      <a:pt x="3234" y="12357"/>
                      <a:pt x="2657" y="12733"/>
                    </a:cubicBezTo>
                    <a:cubicBezTo>
                      <a:pt x="3359" y="12457"/>
                      <a:pt x="4286" y="12081"/>
                      <a:pt x="5239" y="11730"/>
                    </a:cubicBezTo>
                    <a:cubicBezTo>
                      <a:pt x="5615" y="11905"/>
                      <a:pt x="6016" y="12031"/>
                      <a:pt x="6442" y="12106"/>
                    </a:cubicBezTo>
                    <a:lnTo>
                      <a:pt x="6367" y="12307"/>
                    </a:lnTo>
                    <a:cubicBezTo>
                      <a:pt x="5790" y="13685"/>
                      <a:pt x="6918" y="15515"/>
                      <a:pt x="8948" y="16567"/>
                    </a:cubicBezTo>
                    <a:lnTo>
                      <a:pt x="32256" y="16567"/>
                    </a:lnTo>
                    <a:cubicBezTo>
                      <a:pt x="32997" y="16679"/>
                      <a:pt x="33738" y="16772"/>
                      <a:pt x="34479" y="16772"/>
                    </a:cubicBezTo>
                    <a:cubicBezTo>
                      <a:pt x="34565" y="16772"/>
                      <a:pt x="34651" y="16770"/>
                      <a:pt x="34738" y="16768"/>
                    </a:cubicBezTo>
                    <a:cubicBezTo>
                      <a:pt x="35665" y="16743"/>
                      <a:pt x="36592" y="16542"/>
                      <a:pt x="37144" y="16066"/>
                    </a:cubicBezTo>
                    <a:cubicBezTo>
                      <a:pt x="37720" y="15590"/>
                      <a:pt x="37319" y="14612"/>
                      <a:pt x="36693" y="13961"/>
                    </a:cubicBezTo>
                    <a:cubicBezTo>
                      <a:pt x="37294" y="11956"/>
                      <a:pt x="36066" y="9600"/>
                      <a:pt x="33535" y="7946"/>
                    </a:cubicBezTo>
                    <a:lnTo>
                      <a:pt x="32357" y="7194"/>
                    </a:lnTo>
                    <a:cubicBezTo>
                      <a:pt x="30068" y="5706"/>
                      <a:pt x="27331" y="4922"/>
                      <a:pt x="24809" y="4922"/>
                    </a:cubicBezTo>
                    <a:cubicBezTo>
                      <a:pt x="23381" y="4922"/>
                      <a:pt x="22022" y="5173"/>
                      <a:pt x="20853" y="5690"/>
                    </a:cubicBezTo>
                    <a:lnTo>
                      <a:pt x="18171" y="6868"/>
                    </a:lnTo>
                    <a:lnTo>
                      <a:pt x="17344" y="5840"/>
                    </a:lnTo>
                    <a:cubicBezTo>
                      <a:pt x="16993" y="5414"/>
                      <a:pt x="16542" y="5063"/>
                      <a:pt x="16041" y="4763"/>
                    </a:cubicBezTo>
                    <a:cubicBezTo>
                      <a:pt x="14788" y="2306"/>
                      <a:pt x="11680" y="1"/>
                      <a:pt x="11680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-1026607" y="4100329"/>
                <a:ext cx="2196037" cy="1004930"/>
              </a:xfrm>
              <a:custGeom>
                <a:rect b="b" l="l" r="r" t="t"/>
                <a:pathLst>
                  <a:path extrusionOk="0" h="14509" w="31706">
                    <a:moveTo>
                      <a:pt x="21967" y="0"/>
                    </a:moveTo>
                    <a:cubicBezTo>
                      <a:pt x="20719" y="0"/>
                      <a:pt x="19459" y="262"/>
                      <a:pt x="18272" y="800"/>
                    </a:cubicBezTo>
                    <a:lnTo>
                      <a:pt x="13309" y="3030"/>
                    </a:lnTo>
                    <a:lnTo>
                      <a:pt x="1981" y="7717"/>
                    </a:lnTo>
                    <a:lnTo>
                      <a:pt x="1254" y="8770"/>
                    </a:lnTo>
                    <a:cubicBezTo>
                      <a:pt x="1" y="10599"/>
                      <a:pt x="302" y="13055"/>
                      <a:pt x="1981" y="14509"/>
                    </a:cubicBezTo>
                    <a:lnTo>
                      <a:pt x="29149" y="14509"/>
                    </a:lnTo>
                    <a:lnTo>
                      <a:pt x="30603" y="11176"/>
                    </a:lnTo>
                    <a:cubicBezTo>
                      <a:pt x="31705" y="8694"/>
                      <a:pt x="31229" y="5762"/>
                      <a:pt x="29350" y="3782"/>
                    </a:cubicBezTo>
                    <a:lnTo>
                      <a:pt x="28472" y="2830"/>
                    </a:lnTo>
                    <a:cubicBezTo>
                      <a:pt x="26754" y="979"/>
                      <a:pt x="24382" y="0"/>
                      <a:pt x="21967" y="0"/>
                    </a:cubicBezTo>
                    <a:close/>
                  </a:path>
                </a:pathLst>
              </a:custGeom>
              <a:solidFill>
                <a:srgbClr val="B8A9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53770" y="4122700"/>
                <a:ext cx="223995" cy="177104"/>
              </a:xfrm>
              <a:custGeom>
                <a:rect b="b" l="l" r="r" t="t"/>
                <a:pathLst>
                  <a:path extrusionOk="0" h="2557" w="3234">
                    <a:moveTo>
                      <a:pt x="51" y="0"/>
                    </a:moveTo>
                    <a:cubicBezTo>
                      <a:pt x="101" y="577"/>
                      <a:pt x="1" y="1229"/>
                      <a:pt x="251" y="1755"/>
                    </a:cubicBezTo>
                    <a:cubicBezTo>
                      <a:pt x="502" y="2231"/>
                      <a:pt x="1028" y="2532"/>
                      <a:pt x="1555" y="2557"/>
                    </a:cubicBezTo>
                    <a:cubicBezTo>
                      <a:pt x="2106" y="2557"/>
                      <a:pt x="2632" y="2306"/>
                      <a:pt x="2983" y="1930"/>
                    </a:cubicBezTo>
                    <a:cubicBezTo>
                      <a:pt x="3084" y="1830"/>
                      <a:pt x="3159" y="1730"/>
                      <a:pt x="3234" y="1604"/>
                    </a:cubicBezTo>
                    <a:cubicBezTo>
                      <a:pt x="2281" y="853"/>
                      <a:pt x="1204" y="301"/>
                      <a:pt x="51" y="0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948898" y="4364011"/>
                <a:ext cx="197952" cy="378450"/>
              </a:xfrm>
              <a:custGeom>
                <a:rect b="b" l="l" r="r" t="t"/>
                <a:pathLst>
                  <a:path extrusionOk="0" h="5464" w="2858">
                    <a:moveTo>
                      <a:pt x="878" y="0"/>
                    </a:moveTo>
                    <a:cubicBezTo>
                      <a:pt x="226" y="902"/>
                      <a:pt x="0" y="2105"/>
                      <a:pt x="326" y="3158"/>
                    </a:cubicBezTo>
                    <a:cubicBezTo>
                      <a:pt x="652" y="4236"/>
                      <a:pt x="1554" y="5113"/>
                      <a:pt x="2632" y="5464"/>
                    </a:cubicBezTo>
                    <a:cubicBezTo>
                      <a:pt x="2858" y="3509"/>
                      <a:pt x="2256" y="1504"/>
                      <a:pt x="878" y="0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271857" y="4100121"/>
                <a:ext cx="243111" cy="279197"/>
              </a:xfrm>
              <a:custGeom>
                <a:rect b="b" l="l" r="r" t="t"/>
                <a:pathLst>
                  <a:path extrusionOk="0" h="4031" w="3510">
                    <a:moveTo>
                      <a:pt x="3209" y="1"/>
                    </a:moveTo>
                    <a:cubicBezTo>
                      <a:pt x="2131" y="1"/>
                      <a:pt x="1029" y="201"/>
                      <a:pt x="1" y="602"/>
                    </a:cubicBezTo>
                    <a:cubicBezTo>
                      <a:pt x="502" y="1254"/>
                      <a:pt x="903" y="2006"/>
                      <a:pt x="1179" y="2808"/>
                    </a:cubicBezTo>
                    <a:cubicBezTo>
                      <a:pt x="1254" y="3058"/>
                      <a:pt x="1329" y="3309"/>
                      <a:pt x="1455" y="3534"/>
                    </a:cubicBezTo>
                    <a:cubicBezTo>
                      <a:pt x="1605" y="3760"/>
                      <a:pt x="1805" y="3961"/>
                      <a:pt x="2056" y="4011"/>
                    </a:cubicBezTo>
                    <a:cubicBezTo>
                      <a:pt x="2109" y="4024"/>
                      <a:pt x="2163" y="4030"/>
                      <a:pt x="2217" y="4030"/>
                    </a:cubicBezTo>
                    <a:cubicBezTo>
                      <a:pt x="2468" y="4030"/>
                      <a:pt x="2714" y="3896"/>
                      <a:pt x="2858" y="3710"/>
                    </a:cubicBezTo>
                    <a:cubicBezTo>
                      <a:pt x="3059" y="3459"/>
                      <a:pt x="3184" y="3184"/>
                      <a:pt x="3259" y="2883"/>
                    </a:cubicBezTo>
                    <a:cubicBezTo>
                      <a:pt x="3510" y="1956"/>
                      <a:pt x="3485" y="928"/>
                      <a:pt x="3209" y="1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-78750" y="4192101"/>
                <a:ext cx="348944" cy="427350"/>
              </a:xfrm>
              <a:custGeom>
                <a:rect b="b" l="l" r="r" t="t"/>
                <a:pathLst>
                  <a:path extrusionOk="0" h="6170" w="5038">
                    <a:moveTo>
                      <a:pt x="3409" y="1"/>
                    </a:moveTo>
                    <a:lnTo>
                      <a:pt x="0" y="1530"/>
                    </a:lnTo>
                    <a:cubicBezTo>
                      <a:pt x="1304" y="2532"/>
                      <a:pt x="2331" y="3861"/>
                      <a:pt x="3008" y="5364"/>
                    </a:cubicBezTo>
                    <a:cubicBezTo>
                      <a:pt x="3158" y="5715"/>
                      <a:pt x="3359" y="6141"/>
                      <a:pt x="3760" y="6166"/>
                    </a:cubicBezTo>
                    <a:cubicBezTo>
                      <a:pt x="3779" y="6169"/>
                      <a:pt x="3798" y="6170"/>
                      <a:pt x="3818" y="6170"/>
                    </a:cubicBezTo>
                    <a:cubicBezTo>
                      <a:pt x="4023" y="6170"/>
                      <a:pt x="4222" y="6051"/>
                      <a:pt x="4336" y="5891"/>
                    </a:cubicBezTo>
                    <a:cubicBezTo>
                      <a:pt x="4487" y="5690"/>
                      <a:pt x="4562" y="5465"/>
                      <a:pt x="4612" y="5239"/>
                    </a:cubicBezTo>
                    <a:cubicBezTo>
                      <a:pt x="5038" y="3435"/>
                      <a:pt x="4562" y="1455"/>
                      <a:pt x="3409" y="1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782252" y="4484874"/>
                <a:ext cx="164983" cy="340010"/>
              </a:xfrm>
              <a:custGeom>
                <a:rect b="b" l="l" r="r" t="t"/>
                <a:pathLst>
                  <a:path extrusionOk="0" h="4909" w="2382">
                    <a:moveTo>
                      <a:pt x="918" y="0"/>
                    </a:moveTo>
                    <a:cubicBezTo>
                      <a:pt x="881" y="0"/>
                      <a:pt x="842" y="3"/>
                      <a:pt x="802" y="10"/>
                    </a:cubicBezTo>
                    <a:cubicBezTo>
                      <a:pt x="401" y="60"/>
                      <a:pt x="276" y="511"/>
                      <a:pt x="201" y="862"/>
                    </a:cubicBezTo>
                    <a:cubicBezTo>
                      <a:pt x="0" y="2015"/>
                      <a:pt x="301" y="3318"/>
                      <a:pt x="928" y="4295"/>
                    </a:cubicBezTo>
                    <a:cubicBezTo>
                      <a:pt x="1053" y="4496"/>
                      <a:pt x="1203" y="4671"/>
                      <a:pt x="1379" y="4797"/>
                    </a:cubicBezTo>
                    <a:cubicBezTo>
                      <a:pt x="1496" y="4870"/>
                      <a:pt x="1630" y="4909"/>
                      <a:pt x="1761" y="4909"/>
                    </a:cubicBezTo>
                    <a:cubicBezTo>
                      <a:pt x="1854" y="4909"/>
                      <a:pt x="1947" y="4889"/>
                      <a:pt x="2031" y="4847"/>
                    </a:cubicBezTo>
                    <a:cubicBezTo>
                      <a:pt x="2231" y="4746"/>
                      <a:pt x="2331" y="4546"/>
                      <a:pt x="2356" y="4320"/>
                    </a:cubicBezTo>
                    <a:cubicBezTo>
                      <a:pt x="2381" y="4120"/>
                      <a:pt x="2356" y="3894"/>
                      <a:pt x="2306" y="3669"/>
                    </a:cubicBezTo>
                    <a:lnTo>
                      <a:pt x="1805" y="1137"/>
                    </a:lnTo>
                    <a:cubicBezTo>
                      <a:pt x="1711" y="690"/>
                      <a:pt x="1484" y="0"/>
                      <a:pt x="918" y="0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-823460" y="4773629"/>
                <a:ext cx="668383" cy="331629"/>
              </a:xfrm>
              <a:custGeom>
                <a:rect b="b" l="l" r="r" t="t"/>
                <a:pathLst>
                  <a:path extrusionOk="0" h="4788" w="9650">
                    <a:moveTo>
                      <a:pt x="8296" y="1"/>
                    </a:moveTo>
                    <a:lnTo>
                      <a:pt x="8296" y="1"/>
                    </a:lnTo>
                    <a:cubicBezTo>
                      <a:pt x="8071" y="778"/>
                      <a:pt x="8121" y="1580"/>
                      <a:pt x="8497" y="2307"/>
                    </a:cubicBezTo>
                    <a:cubicBezTo>
                      <a:pt x="7762" y="2111"/>
                      <a:pt x="7008" y="2013"/>
                      <a:pt x="6258" y="2013"/>
                    </a:cubicBezTo>
                    <a:cubicBezTo>
                      <a:pt x="4705" y="2013"/>
                      <a:pt x="3165" y="2431"/>
                      <a:pt x="1830" y="3259"/>
                    </a:cubicBezTo>
                    <a:cubicBezTo>
                      <a:pt x="1128" y="2633"/>
                      <a:pt x="477" y="1806"/>
                      <a:pt x="50" y="978"/>
                    </a:cubicBezTo>
                    <a:lnTo>
                      <a:pt x="50" y="978"/>
                    </a:lnTo>
                    <a:cubicBezTo>
                      <a:pt x="0" y="2407"/>
                      <a:pt x="627" y="3836"/>
                      <a:pt x="1680" y="4788"/>
                    </a:cubicBezTo>
                    <a:lnTo>
                      <a:pt x="5439" y="4788"/>
                    </a:lnTo>
                    <a:lnTo>
                      <a:pt x="5564" y="4312"/>
                    </a:lnTo>
                    <a:cubicBezTo>
                      <a:pt x="5790" y="3485"/>
                      <a:pt x="6492" y="2883"/>
                      <a:pt x="7344" y="2783"/>
                    </a:cubicBezTo>
                    <a:lnTo>
                      <a:pt x="9650" y="2532"/>
                    </a:lnTo>
                    <a:cubicBezTo>
                      <a:pt x="8948" y="1881"/>
                      <a:pt x="8447" y="953"/>
                      <a:pt x="8296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-47513" y="4402937"/>
                <a:ext cx="796865" cy="702322"/>
              </a:xfrm>
              <a:custGeom>
                <a:rect b="b" l="l" r="r" t="t"/>
                <a:pathLst>
                  <a:path extrusionOk="0" h="10140" w="11505">
                    <a:moveTo>
                      <a:pt x="10702" y="1"/>
                    </a:moveTo>
                    <a:cubicBezTo>
                      <a:pt x="9093" y="1"/>
                      <a:pt x="7480" y="753"/>
                      <a:pt x="6492" y="2020"/>
                    </a:cubicBezTo>
                    <a:cubicBezTo>
                      <a:pt x="5314" y="3473"/>
                      <a:pt x="5088" y="5428"/>
                      <a:pt x="5790" y="7183"/>
                    </a:cubicBezTo>
                    <a:cubicBezTo>
                      <a:pt x="5528" y="7097"/>
                      <a:pt x="5256" y="7057"/>
                      <a:pt x="4984" y="7057"/>
                    </a:cubicBezTo>
                    <a:cubicBezTo>
                      <a:pt x="4061" y="7057"/>
                      <a:pt x="3132" y="7519"/>
                      <a:pt x="2532" y="8235"/>
                    </a:cubicBezTo>
                    <a:cubicBezTo>
                      <a:pt x="2005" y="7007"/>
                      <a:pt x="1103" y="5955"/>
                      <a:pt x="0" y="5152"/>
                    </a:cubicBezTo>
                    <a:lnTo>
                      <a:pt x="0" y="5152"/>
                    </a:lnTo>
                    <a:cubicBezTo>
                      <a:pt x="552" y="6130"/>
                      <a:pt x="1103" y="7132"/>
                      <a:pt x="1655" y="8110"/>
                    </a:cubicBezTo>
                    <a:cubicBezTo>
                      <a:pt x="1855" y="8486"/>
                      <a:pt x="2081" y="8887"/>
                      <a:pt x="2056" y="9313"/>
                    </a:cubicBezTo>
                    <a:cubicBezTo>
                      <a:pt x="2030" y="9614"/>
                      <a:pt x="1880" y="9914"/>
                      <a:pt x="1655" y="10140"/>
                    </a:cubicBezTo>
                    <a:lnTo>
                      <a:pt x="4036" y="10140"/>
                    </a:lnTo>
                    <a:cubicBezTo>
                      <a:pt x="3935" y="9939"/>
                      <a:pt x="3885" y="9714"/>
                      <a:pt x="3860" y="9488"/>
                    </a:cubicBezTo>
                    <a:cubicBezTo>
                      <a:pt x="3835" y="9012"/>
                      <a:pt x="4036" y="8511"/>
                      <a:pt x="4386" y="8185"/>
                    </a:cubicBezTo>
                    <a:cubicBezTo>
                      <a:pt x="4787" y="7809"/>
                      <a:pt x="5339" y="7659"/>
                      <a:pt x="5890" y="7634"/>
                    </a:cubicBezTo>
                    <a:cubicBezTo>
                      <a:pt x="6061" y="7626"/>
                      <a:pt x="6229" y="7621"/>
                      <a:pt x="6395" y="7621"/>
                    </a:cubicBezTo>
                    <a:cubicBezTo>
                      <a:pt x="6767" y="7621"/>
                      <a:pt x="7131" y="7647"/>
                      <a:pt x="7494" y="7734"/>
                    </a:cubicBezTo>
                    <a:cubicBezTo>
                      <a:pt x="6667" y="6255"/>
                      <a:pt x="6642" y="4401"/>
                      <a:pt x="7394" y="2897"/>
                    </a:cubicBezTo>
                    <a:cubicBezTo>
                      <a:pt x="8146" y="1393"/>
                      <a:pt x="9850" y="290"/>
                      <a:pt x="11504" y="65"/>
                    </a:cubicBezTo>
                    <a:cubicBezTo>
                      <a:pt x="11239" y="22"/>
                      <a:pt x="10970" y="1"/>
                      <a:pt x="10702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-870351" y="4633027"/>
                <a:ext cx="663188" cy="145936"/>
              </a:xfrm>
              <a:custGeom>
                <a:rect b="b" l="l" r="r" t="t"/>
                <a:pathLst>
                  <a:path extrusionOk="0" h="2107" w="9575">
                    <a:moveTo>
                      <a:pt x="1" y="1"/>
                    </a:moveTo>
                    <a:lnTo>
                      <a:pt x="1" y="1"/>
                    </a:lnTo>
                    <a:cubicBezTo>
                      <a:pt x="1229" y="1304"/>
                      <a:pt x="2983" y="2081"/>
                      <a:pt x="4788" y="2106"/>
                    </a:cubicBezTo>
                    <a:cubicBezTo>
                      <a:pt x="6567" y="2106"/>
                      <a:pt x="8347" y="1354"/>
                      <a:pt x="9575" y="76"/>
                    </a:cubicBezTo>
                    <a:cubicBezTo>
                      <a:pt x="6492" y="51"/>
                      <a:pt x="3083" y="26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-941484" y="3680044"/>
                <a:ext cx="298591" cy="421878"/>
              </a:xfrm>
              <a:custGeom>
                <a:rect b="b" l="l" r="r" t="t"/>
                <a:pathLst>
                  <a:path extrusionOk="0" h="6091" w="4311">
                    <a:moveTo>
                      <a:pt x="2431" y="0"/>
                    </a:moveTo>
                    <a:cubicBezTo>
                      <a:pt x="2431" y="0"/>
                      <a:pt x="100" y="3058"/>
                      <a:pt x="0" y="6091"/>
                    </a:cubicBezTo>
                    <a:lnTo>
                      <a:pt x="4311" y="5389"/>
                    </a:lnTo>
                    <a:cubicBezTo>
                      <a:pt x="4311" y="5389"/>
                      <a:pt x="3860" y="2231"/>
                      <a:pt x="2431" y="0"/>
                    </a:cubicBez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-877277" y="3789409"/>
                <a:ext cx="168446" cy="244843"/>
              </a:xfrm>
              <a:custGeom>
                <a:rect b="b" l="l" r="r" t="t"/>
                <a:pathLst>
                  <a:path extrusionOk="0" h="3535" w="2432">
                    <a:moveTo>
                      <a:pt x="1429" y="0"/>
                    </a:moveTo>
                    <a:cubicBezTo>
                      <a:pt x="928" y="878"/>
                      <a:pt x="276" y="2181"/>
                      <a:pt x="0" y="3534"/>
                    </a:cubicBezTo>
                    <a:lnTo>
                      <a:pt x="2431" y="3158"/>
                    </a:lnTo>
                    <a:cubicBezTo>
                      <a:pt x="2281" y="2381"/>
                      <a:pt x="1955" y="1153"/>
                      <a:pt x="1429" y="0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-349566" y="3680044"/>
                <a:ext cx="296928" cy="421878"/>
              </a:xfrm>
              <a:custGeom>
                <a:rect b="b" l="l" r="r" t="t"/>
                <a:pathLst>
                  <a:path extrusionOk="0" h="6091" w="4287">
                    <a:moveTo>
                      <a:pt x="1880" y="0"/>
                    </a:moveTo>
                    <a:cubicBezTo>
                      <a:pt x="452" y="2231"/>
                      <a:pt x="0" y="5389"/>
                      <a:pt x="0" y="5389"/>
                    </a:cubicBezTo>
                    <a:lnTo>
                      <a:pt x="4286" y="6091"/>
                    </a:lnTo>
                    <a:cubicBezTo>
                      <a:pt x="4186" y="3058"/>
                      <a:pt x="1880" y="0"/>
                      <a:pt x="1880" y="0"/>
                    </a:cubicBez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-285360" y="3789409"/>
                <a:ext cx="170178" cy="244843"/>
              </a:xfrm>
              <a:custGeom>
                <a:rect b="b" l="l" r="r" t="t"/>
                <a:pathLst>
                  <a:path extrusionOk="0" h="3535" w="2457">
                    <a:moveTo>
                      <a:pt x="1028" y="0"/>
                    </a:moveTo>
                    <a:cubicBezTo>
                      <a:pt x="502" y="1153"/>
                      <a:pt x="176" y="2381"/>
                      <a:pt x="1" y="3158"/>
                    </a:cubicBezTo>
                    <a:lnTo>
                      <a:pt x="2457" y="3534"/>
                    </a:lnTo>
                    <a:cubicBezTo>
                      <a:pt x="2181" y="2181"/>
                      <a:pt x="1530" y="878"/>
                      <a:pt x="1028" y="0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-1130709" y="3997682"/>
                <a:ext cx="1269028" cy="699690"/>
              </a:xfrm>
              <a:custGeom>
                <a:rect b="b" l="l" r="r" t="t"/>
                <a:pathLst>
                  <a:path extrusionOk="0" h="10102" w="18322">
                    <a:moveTo>
                      <a:pt x="5288" y="1"/>
                    </a:moveTo>
                    <a:cubicBezTo>
                      <a:pt x="3785" y="1"/>
                      <a:pt x="2431" y="953"/>
                      <a:pt x="1930" y="2382"/>
                    </a:cubicBezTo>
                    <a:lnTo>
                      <a:pt x="727" y="5866"/>
                    </a:lnTo>
                    <a:cubicBezTo>
                      <a:pt x="0" y="7946"/>
                      <a:pt x="1554" y="10101"/>
                      <a:pt x="3760" y="10101"/>
                    </a:cubicBezTo>
                    <a:lnTo>
                      <a:pt x="14562" y="10101"/>
                    </a:lnTo>
                    <a:cubicBezTo>
                      <a:pt x="16767" y="10101"/>
                      <a:pt x="18321" y="7946"/>
                      <a:pt x="17594" y="5866"/>
                    </a:cubicBezTo>
                    <a:lnTo>
                      <a:pt x="16366" y="2382"/>
                    </a:lnTo>
                    <a:cubicBezTo>
                      <a:pt x="15890" y="953"/>
                      <a:pt x="14537" y="1"/>
                      <a:pt x="13033" y="1"/>
                    </a:cubicBez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-859893" y="4332774"/>
                <a:ext cx="633613" cy="364598"/>
              </a:xfrm>
              <a:custGeom>
                <a:rect b="b" l="l" r="r" t="t"/>
                <a:pathLst>
                  <a:path extrusionOk="0" h="5264" w="9148">
                    <a:moveTo>
                      <a:pt x="3684" y="0"/>
                    </a:moveTo>
                    <a:cubicBezTo>
                      <a:pt x="2481" y="0"/>
                      <a:pt x="1353" y="526"/>
                      <a:pt x="576" y="1454"/>
                    </a:cubicBezTo>
                    <a:cubicBezTo>
                      <a:pt x="0" y="2130"/>
                      <a:pt x="0" y="3133"/>
                      <a:pt x="576" y="3835"/>
                    </a:cubicBezTo>
                    <a:lnTo>
                      <a:pt x="852" y="4160"/>
                    </a:lnTo>
                    <a:cubicBezTo>
                      <a:pt x="1454" y="4862"/>
                      <a:pt x="2306" y="5263"/>
                      <a:pt x="3233" y="5263"/>
                    </a:cubicBezTo>
                    <a:lnTo>
                      <a:pt x="5915" y="5263"/>
                    </a:lnTo>
                    <a:cubicBezTo>
                      <a:pt x="6817" y="5263"/>
                      <a:pt x="7694" y="4862"/>
                      <a:pt x="8296" y="4160"/>
                    </a:cubicBezTo>
                    <a:lnTo>
                      <a:pt x="8572" y="3835"/>
                    </a:lnTo>
                    <a:cubicBezTo>
                      <a:pt x="9148" y="3133"/>
                      <a:pt x="9148" y="2130"/>
                      <a:pt x="8572" y="1454"/>
                    </a:cubicBezTo>
                    <a:cubicBezTo>
                      <a:pt x="7795" y="526"/>
                      <a:pt x="6667" y="0"/>
                      <a:pt x="5464" y="0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-658546" y="4398434"/>
                <a:ext cx="201415" cy="236393"/>
              </a:xfrm>
              <a:custGeom>
                <a:rect b="b" l="l" r="r" t="t"/>
                <a:pathLst>
                  <a:path extrusionOk="0" h="3413" w="2908">
                    <a:moveTo>
                      <a:pt x="1360" y="1"/>
                    </a:moveTo>
                    <a:cubicBezTo>
                      <a:pt x="1350" y="1"/>
                      <a:pt x="1339" y="2"/>
                      <a:pt x="1329" y="4"/>
                    </a:cubicBezTo>
                    <a:cubicBezTo>
                      <a:pt x="1203" y="4"/>
                      <a:pt x="1128" y="105"/>
                      <a:pt x="1128" y="205"/>
                    </a:cubicBezTo>
                    <a:lnTo>
                      <a:pt x="1279" y="2185"/>
                    </a:lnTo>
                    <a:cubicBezTo>
                      <a:pt x="1103" y="2335"/>
                      <a:pt x="928" y="2461"/>
                      <a:pt x="752" y="2586"/>
                    </a:cubicBezTo>
                    <a:cubicBezTo>
                      <a:pt x="552" y="2736"/>
                      <a:pt x="326" y="2912"/>
                      <a:pt x="126" y="3037"/>
                    </a:cubicBezTo>
                    <a:cubicBezTo>
                      <a:pt x="25" y="3112"/>
                      <a:pt x="0" y="3238"/>
                      <a:pt x="75" y="3313"/>
                    </a:cubicBezTo>
                    <a:cubicBezTo>
                      <a:pt x="101" y="3388"/>
                      <a:pt x="176" y="3413"/>
                      <a:pt x="251" y="3413"/>
                    </a:cubicBezTo>
                    <a:cubicBezTo>
                      <a:pt x="276" y="3413"/>
                      <a:pt x="326" y="3388"/>
                      <a:pt x="351" y="3388"/>
                    </a:cubicBezTo>
                    <a:cubicBezTo>
                      <a:pt x="577" y="3238"/>
                      <a:pt x="777" y="3062"/>
                      <a:pt x="978" y="2912"/>
                    </a:cubicBezTo>
                    <a:cubicBezTo>
                      <a:pt x="1153" y="2786"/>
                      <a:pt x="1329" y="2661"/>
                      <a:pt x="1504" y="2536"/>
                    </a:cubicBezTo>
                    <a:cubicBezTo>
                      <a:pt x="1955" y="2837"/>
                      <a:pt x="2532" y="3363"/>
                      <a:pt x="2532" y="3363"/>
                    </a:cubicBezTo>
                    <a:cubicBezTo>
                      <a:pt x="2582" y="3388"/>
                      <a:pt x="2632" y="3413"/>
                      <a:pt x="2682" y="3413"/>
                    </a:cubicBezTo>
                    <a:cubicBezTo>
                      <a:pt x="2732" y="3413"/>
                      <a:pt x="2782" y="3388"/>
                      <a:pt x="2832" y="3338"/>
                    </a:cubicBezTo>
                    <a:cubicBezTo>
                      <a:pt x="2908" y="3263"/>
                      <a:pt x="2883" y="3137"/>
                      <a:pt x="2807" y="3062"/>
                    </a:cubicBezTo>
                    <a:cubicBezTo>
                      <a:pt x="2782" y="3037"/>
                      <a:pt x="2181" y="2486"/>
                      <a:pt x="1680" y="2185"/>
                    </a:cubicBezTo>
                    <a:lnTo>
                      <a:pt x="1529" y="180"/>
                    </a:lnTo>
                    <a:cubicBezTo>
                      <a:pt x="1529" y="90"/>
                      <a:pt x="144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-677663" y="4310263"/>
                <a:ext cx="246575" cy="115668"/>
              </a:xfrm>
              <a:custGeom>
                <a:rect b="b" l="l" r="r" t="t"/>
                <a:pathLst>
                  <a:path extrusionOk="0" h="1670" w="3560">
                    <a:moveTo>
                      <a:pt x="1957" y="1"/>
                    </a:moveTo>
                    <a:cubicBezTo>
                      <a:pt x="1426" y="1"/>
                      <a:pt x="893" y="52"/>
                      <a:pt x="377" y="150"/>
                    </a:cubicBezTo>
                    <a:cubicBezTo>
                      <a:pt x="101" y="200"/>
                      <a:pt x="1" y="526"/>
                      <a:pt x="176" y="726"/>
                    </a:cubicBezTo>
                    <a:cubicBezTo>
                      <a:pt x="427" y="1027"/>
                      <a:pt x="727" y="1302"/>
                      <a:pt x="1053" y="1503"/>
                    </a:cubicBezTo>
                    <a:cubicBezTo>
                      <a:pt x="1224" y="1613"/>
                      <a:pt x="1413" y="1669"/>
                      <a:pt x="1602" y="1669"/>
                    </a:cubicBezTo>
                    <a:cubicBezTo>
                      <a:pt x="1801" y="1669"/>
                      <a:pt x="2001" y="1607"/>
                      <a:pt x="2181" y="1478"/>
                    </a:cubicBezTo>
                    <a:cubicBezTo>
                      <a:pt x="2557" y="1202"/>
                      <a:pt x="2958" y="901"/>
                      <a:pt x="3359" y="626"/>
                    </a:cubicBezTo>
                    <a:cubicBezTo>
                      <a:pt x="3560" y="475"/>
                      <a:pt x="3484" y="125"/>
                      <a:pt x="3209" y="99"/>
                    </a:cubicBezTo>
                    <a:cubicBezTo>
                      <a:pt x="2798" y="33"/>
                      <a:pt x="2378" y="1"/>
                      <a:pt x="19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-1292160" y="4502882"/>
                <a:ext cx="532975" cy="64276"/>
              </a:xfrm>
              <a:custGeom>
                <a:rect b="b" l="l" r="r" t="t"/>
                <a:pathLst>
                  <a:path extrusionOk="0" h="928" w="7695">
                    <a:moveTo>
                      <a:pt x="6211" y="1"/>
                    </a:moveTo>
                    <a:cubicBezTo>
                      <a:pt x="5454" y="1"/>
                      <a:pt x="4632" y="37"/>
                      <a:pt x="3810" y="126"/>
                    </a:cubicBezTo>
                    <a:cubicBezTo>
                      <a:pt x="2406" y="301"/>
                      <a:pt x="1028" y="602"/>
                      <a:pt x="0" y="928"/>
                    </a:cubicBezTo>
                    <a:cubicBezTo>
                      <a:pt x="1053" y="752"/>
                      <a:pt x="2431" y="552"/>
                      <a:pt x="3835" y="376"/>
                    </a:cubicBezTo>
                    <a:cubicBezTo>
                      <a:pt x="5213" y="226"/>
                      <a:pt x="6617" y="126"/>
                      <a:pt x="7695" y="50"/>
                    </a:cubicBezTo>
                    <a:cubicBezTo>
                      <a:pt x="7248" y="19"/>
                      <a:pt x="6746" y="1"/>
                      <a:pt x="62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-1283502" y="4378556"/>
                <a:ext cx="510465" cy="65384"/>
              </a:xfrm>
              <a:custGeom>
                <a:rect b="b" l="l" r="r" t="t"/>
                <a:pathLst>
                  <a:path extrusionOk="0" h="944" w="7370">
                    <a:moveTo>
                      <a:pt x="2051" y="0"/>
                    </a:moveTo>
                    <a:cubicBezTo>
                      <a:pt x="1293" y="0"/>
                      <a:pt x="583" y="54"/>
                      <a:pt x="1" y="141"/>
                    </a:cubicBezTo>
                    <a:cubicBezTo>
                      <a:pt x="1028" y="141"/>
                      <a:pt x="2357" y="191"/>
                      <a:pt x="3710" y="342"/>
                    </a:cubicBezTo>
                    <a:cubicBezTo>
                      <a:pt x="5038" y="467"/>
                      <a:pt x="6367" y="718"/>
                      <a:pt x="7369" y="943"/>
                    </a:cubicBezTo>
                    <a:cubicBezTo>
                      <a:pt x="6417" y="567"/>
                      <a:pt x="5088" y="241"/>
                      <a:pt x="3735" y="91"/>
                    </a:cubicBezTo>
                    <a:cubicBezTo>
                      <a:pt x="3168" y="28"/>
                      <a:pt x="2597" y="0"/>
                      <a:pt x="20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-1224490" y="4565357"/>
                <a:ext cx="463574" cy="177104"/>
              </a:xfrm>
              <a:custGeom>
                <a:rect b="b" l="l" r="r" t="t"/>
                <a:pathLst>
                  <a:path extrusionOk="0" h="2557" w="6693">
                    <a:moveTo>
                      <a:pt x="6693" y="0"/>
                    </a:moveTo>
                    <a:lnTo>
                      <a:pt x="6693" y="0"/>
                    </a:lnTo>
                    <a:cubicBezTo>
                      <a:pt x="5715" y="201"/>
                      <a:pt x="4462" y="552"/>
                      <a:pt x="3259" y="1028"/>
                    </a:cubicBezTo>
                    <a:cubicBezTo>
                      <a:pt x="2031" y="1479"/>
                      <a:pt x="853" y="2056"/>
                      <a:pt x="1" y="2557"/>
                    </a:cubicBezTo>
                    <a:cubicBezTo>
                      <a:pt x="928" y="2206"/>
                      <a:pt x="2131" y="1705"/>
                      <a:pt x="3334" y="1229"/>
                    </a:cubicBezTo>
                    <a:cubicBezTo>
                      <a:pt x="4537" y="777"/>
                      <a:pt x="5765" y="351"/>
                      <a:pt x="66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-373878" y="4502882"/>
                <a:ext cx="532975" cy="64276"/>
              </a:xfrm>
              <a:custGeom>
                <a:rect b="b" l="l" r="r" t="t"/>
                <a:pathLst>
                  <a:path extrusionOk="0" h="928" w="7695">
                    <a:moveTo>
                      <a:pt x="1484" y="1"/>
                    </a:moveTo>
                    <a:cubicBezTo>
                      <a:pt x="949" y="1"/>
                      <a:pt x="447" y="19"/>
                      <a:pt x="1" y="50"/>
                    </a:cubicBezTo>
                    <a:cubicBezTo>
                      <a:pt x="1078" y="126"/>
                      <a:pt x="2482" y="226"/>
                      <a:pt x="3860" y="376"/>
                    </a:cubicBezTo>
                    <a:cubicBezTo>
                      <a:pt x="5264" y="552"/>
                      <a:pt x="6642" y="752"/>
                      <a:pt x="7695" y="928"/>
                    </a:cubicBezTo>
                    <a:cubicBezTo>
                      <a:pt x="6667" y="602"/>
                      <a:pt x="5289" y="301"/>
                      <a:pt x="3885" y="126"/>
                    </a:cubicBezTo>
                    <a:cubicBezTo>
                      <a:pt x="3063" y="37"/>
                      <a:pt x="2241" y="1"/>
                      <a:pt x="148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-359956" y="4378556"/>
                <a:ext cx="510395" cy="65384"/>
              </a:xfrm>
              <a:custGeom>
                <a:rect b="b" l="l" r="r" t="t"/>
                <a:pathLst>
                  <a:path extrusionOk="0" h="944" w="7369">
                    <a:moveTo>
                      <a:pt x="5319" y="0"/>
                    </a:moveTo>
                    <a:cubicBezTo>
                      <a:pt x="4772" y="0"/>
                      <a:pt x="4201" y="28"/>
                      <a:pt x="3634" y="91"/>
                    </a:cubicBezTo>
                    <a:cubicBezTo>
                      <a:pt x="2281" y="241"/>
                      <a:pt x="952" y="567"/>
                      <a:pt x="0" y="943"/>
                    </a:cubicBezTo>
                    <a:cubicBezTo>
                      <a:pt x="1003" y="718"/>
                      <a:pt x="2331" y="467"/>
                      <a:pt x="3659" y="342"/>
                    </a:cubicBezTo>
                    <a:cubicBezTo>
                      <a:pt x="4988" y="191"/>
                      <a:pt x="6341" y="141"/>
                      <a:pt x="7369" y="141"/>
                    </a:cubicBezTo>
                    <a:cubicBezTo>
                      <a:pt x="6786" y="54"/>
                      <a:pt x="6076" y="0"/>
                      <a:pt x="53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-372146" y="4565357"/>
                <a:ext cx="463574" cy="177104"/>
              </a:xfrm>
              <a:custGeom>
                <a:rect b="b" l="l" r="r" t="t"/>
                <a:pathLst>
                  <a:path extrusionOk="0" h="2557" w="6693">
                    <a:moveTo>
                      <a:pt x="1" y="0"/>
                    </a:moveTo>
                    <a:lnTo>
                      <a:pt x="1" y="0"/>
                    </a:lnTo>
                    <a:cubicBezTo>
                      <a:pt x="928" y="351"/>
                      <a:pt x="2156" y="777"/>
                      <a:pt x="3359" y="1229"/>
                    </a:cubicBezTo>
                    <a:cubicBezTo>
                      <a:pt x="4562" y="1705"/>
                      <a:pt x="5765" y="2206"/>
                      <a:pt x="6692" y="2557"/>
                    </a:cubicBezTo>
                    <a:cubicBezTo>
                      <a:pt x="5840" y="2056"/>
                      <a:pt x="4662" y="1479"/>
                      <a:pt x="3434" y="1028"/>
                    </a:cubicBezTo>
                    <a:cubicBezTo>
                      <a:pt x="2231" y="552"/>
                      <a:pt x="978" y="20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-842577" y="4200829"/>
                <a:ext cx="138941" cy="55618"/>
              </a:xfrm>
              <a:custGeom>
                <a:rect b="b" l="l" r="r" t="t"/>
                <a:pathLst>
                  <a:path extrusionOk="0" h="803" w="2006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176"/>
                      <a:pt x="126" y="376"/>
                      <a:pt x="301" y="552"/>
                    </a:cubicBezTo>
                    <a:cubicBezTo>
                      <a:pt x="477" y="702"/>
                      <a:pt x="727" y="802"/>
                      <a:pt x="1003" y="802"/>
                    </a:cubicBezTo>
                    <a:cubicBezTo>
                      <a:pt x="1279" y="802"/>
                      <a:pt x="1529" y="702"/>
                      <a:pt x="1705" y="552"/>
                    </a:cubicBezTo>
                    <a:cubicBezTo>
                      <a:pt x="1880" y="401"/>
                      <a:pt x="2006" y="201"/>
                      <a:pt x="2006" y="0"/>
                    </a:cubicBezTo>
                    <a:lnTo>
                      <a:pt x="2006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27" y="426"/>
                      <a:pt x="276" y="25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-394726" y="4200829"/>
                <a:ext cx="140672" cy="55618"/>
              </a:xfrm>
              <a:custGeom>
                <a:rect b="b" l="l" r="r" t="t"/>
                <a:pathLst>
                  <a:path extrusionOk="0" h="803" w="2031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201"/>
                      <a:pt x="126" y="401"/>
                      <a:pt x="327" y="552"/>
                    </a:cubicBezTo>
                    <a:cubicBezTo>
                      <a:pt x="502" y="702"/>
                      <a:pt x="753" y="802"/>
                      <a:pt x="1028" y="802"/>
                    </a:cubicBezTo>
                    <a:cubicBezTo>
                      <a:pt x="1279" y="802"/>
                      <a:pt x="1530" y="702"/>
                      <a:pt x="1705" y="552"/>
                    </a:cubicBezTo>
                    <a:cubicBezTo>
                      <a:pt x="1881" y="376"/>
                      <a:pt x="2006" y="176"/>
                      <a:pt x="2031" y="0"/>
                    </a:cubicBezTo>
                    <a:lnTo>
                      <a:pt x="2031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52" y="426"/>
                      <a:pt x="277" y="25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-608193" y="3997682"/>
                <a:ext cx="199684" cy="148014"/>
              </a:xfrm>
              <a:custGeom>
                <a:rect b="b" l="l" r="r" t="t"/>
                <a:pathLst>
                  <a:path extrusionOk="0" h="2137" w="2883">
                    <a:moveTo>
                      <a:pt x="0" y="1"/>
                    </a:moveTo>
                    <a:cubicBezTo>
                      <a:pt x="100" y="477"/>
                      <a:pt x="276" y="953"/>
                      <a:pt x="476" y="1404"/>
                    </a:cubicBezTo>
                    <a:cubicBezTo>
                      <a:pt x="627" y="1730"/>
                      <a:pt x="852" y="2081"/>
                      <a:pt x="1203" y="2131"/>
                    </a:cubicBezTo>
                    <a:cubicBezTo>
                      <a:pt x="1231" y="2135"/>
                      <a:pt x="1258" y="2136"/>
                      <a:pt x="1284" y="2136"/>
                    </a:cubicBezTo>
                    <a:cubicBezTo>
                      <a:pt x="1671" y="2136"/>
                      <a:pt x="1970" y="1808"/>
                      <a:pt x="2181" y="1480"/>
                    </a:cubicBezTo>
                    <a:cubicBezTo>
                      <a:pt x="2481" y="1003"/>
                      <a:pt x="2707" y="527"/>
                      <a:pt x="2882" y="1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-750596" y="4471645"/>
                <a:ext cx="38302" cy="29575"/>
              </a:xfrm>
              <a:custGeom>
                <a:rect b="b" l="l" r="r" t="t"/>
                <a:pathLst>
                  <a:path extrusionOk="0" h="427" w="553">
                    <a:moveTo>
                      <a:pt x="277" y="0"/>
                    </a:moveTo>
                    <a:cubicBezTo>
                      <a:pt x="1" y="0"/>
                      <a:pt x="1" y="426"/>
                      <a:pt x="277" y="426"/>
                    </a:cubicBezTo>
                    <a:cubicBezTo>
                      <a:pt x="552" y="426"/>
                      <a:pt x="552" y="0"/>
                      <a:pt x="277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-719290" y="4537583"/>
                <a:ext cx="36501" cy="29575"/>
              </a:xfrm>
              <a:custGeom>
                <a:rect b="b" l="l" r="r" t="t"/>
                <a:pathLst>
                  <a:path extrusionOk="0" h="427" w="527">
                    <a:moveTo>
                      <a:pt x="251" y="0"/>
                    </a:moveTo>
                    <a:cubicBezTo>
                      <a:pt x="0" y="0"/>
                      <a:pt x="0" y="427"/>
                      <a:pt x="251" y="427"/>
                    </a:cubicBezTo>
                    <a:cubicBezTo>
                      <a:pt x="526" y="427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-707169" y="4490692"/>
                <a:ext cx="36501" cy="29575"/>
              </a:xfrm>
              <a:custGeom>
                <a:rect b="b" l="l" r="r" t="t"/>
                <a:pathLst>
                  <a:path extrusionOk="0" h="427" w="527">
                    <a:moveTo>
                      <a:pt x="251" y="1"/>
                    </a:moveTo>
                    <a:cubicBezTo>
                      <a:pt x="1" y="1"/>
                      <a:pt x="1" y="427"/>
                      <a:pt x="251" y="427"/>
                    </a:cubicBezTo>
                    <a:cubicBezTo>
                      <a:pt x="527" y="427"/>
                      <a:pt x="527" y="1"/>
                      <a:pt x="25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-663741" y="4501151"/>
                <a:ext cx="36501" cy="29575"/>
              </a:xfrm>
              <a:custGeom>
                <a:rect b="b" l="l" r="r" t="t"/>
                <a:pathLst>
                  <a:path extrusionOk="0" h="427" w="527">
                    <a:moveTo>
                      <a:pt x="251" y="0"/>
                    </a:moveTo>
                    <a:cubicBezTo>
                      <a:pt x="0" y="0"/>
                      <a:pt x="0" y="426"/>
                      <a:pt x="251" y="426"/>
                    </a:cubicBezTo>
                    <a:cubicBezTo>
                      <a:pt x="526" y="426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-700243" y="4443871"/>
                <a:ext cx="36571" cy="29575"/>
              </a:xfrm>
              <a:custGeom>
                <a:rect b="b" l="l" r="r" t="t"/>
                <a:pathLst>
                  <a:path extrusionOk="0" h="427" w="528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-405115" y="4471645"/>
                <a:ext cx="36501" cy="29575"/>
              </a:xfrm>
              <a:custGeom>
                <a:rect b="b" l="l" r="r" t="t"/>
                <a:pathLst>
                  <a:path extrusionOk="0" h="427" w="527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-436352" y="4537583"/>
                <a:ext cx="38233" cy="29575"/>
              </a:xfrm>
              <a:custGeom>
                <a:rect b="b" l="l" r="r" t="t"/>
                <a:pathLst>
                  <a:path extrusionOk="0" h="427" w="552">
                    <a:moveTo>
                      <a:pt x="276" y="0"/>
                    </a:moveTo>
                    <a:cubicBezTo>
                      <a:pt x="0" y="0"/>
                      <a:pt x="0" y="427"/>
                      <a:pt x="276" y="427"/>
                    </a:cubicBezTo>
                    <a:cubicBezTo>
                      <a:pt x="552" y="427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-448543" y="4490692"/>
                <a:ext cx="38302" cy="29575"/>
              </a:xfrm>
              <a:custGeom>
                <a:rect b="b" l="l" r="r" t="t"/>
                <a:pathLst>
                  <a:path extrusionOk="0" h="427" w="553">
                    <a:moveTo>
                      <a:pt x="277" y="1"/>
                    </a:moveTo>
                    <a:cubicBezTo>
                      <a:pt x="1" y="1"/>
                      <a:pt x="1" y="427"/>
                      <a:pt x="277" y="427"/>
                    </a:cubicBezTo>
                    <a:cubicBezTo>
                      <a:pt x="552" y="427"/>
                      <a:pt x="552" y="1"/>
                      <a:pt x="277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-491901" y="4501151"/>
                <a:ext cx="38233" cy="29575"/>
              </a:xfrm>
              <a:custGeom>
                <a:rect b="b" l="l" r="r" t="t"/>
                <a:pathLst>
                  <a:path extrusionOk="0" h="427" w="552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-455469" y="4443871"/>
                <a:ext cx="38302" cy="29575"/>
              </a:xfrm>
              <a:custGeom>
                <a:rect b="b" l="l" r="r" t="t"/>
                <a:pathLst>
                  <a:path extrusionOk="0" h="427" w="553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-111719" y="4786374"/>
                <a:ext cx="401030" cy="260496"/>
              </a:xfrm>
              <a:custGeom>
                <a:rect b="b" l="l" r="r" t="t"/>
                <a:pathLst>
                  <a:path extrusionOk="0" h="3761" w="5790">
                    <a:moveTo>
                      <a:pt x="3880" y="1"/>
                    </a:moveTo>
                    <a:cubicBezTo>
                      <a:pt x="2973" y="1"/>
                      <a:pt x="2082" y="191"/>
                      <a:pt x="1303" y="669"/>
                    </a:cubicBezTo>
                    <a:cubicBezTo>
                      <a:pt x="602" y="1070"/>
                      <a:pt x="0" y="1822"/>
                      <a:pt x="176" y="2599"/>
                    </a:cubicBezTo>
                    <a:cubicBezTo>
                      <a:pt x="338" y="3340"/>
                      <a:pt x="1185" y="3760"/>
                      <a:pt x="1965" y="3760"/>
                    </a:cubicBezTo>
                    <a:cubicBezTo>
                      <a:pt x="2029" y="3760"/>
                      <a:pt x="2093" y="3758"/>
                      <a:pt x="2155" y="3752"/>
                    </a:cubicBezTo>
                    <a:cubicBezTo>
                      <a:pt x="2983" y="3702"/>
                      <a:pt x="3760" y="3326"/>
                      <a:pt x="4562" y="3150"/>
                    </a:cubicBezTo>
                    <a:cubicBezTo>
                      <a:pt x="4837" y="3100"/>
                      <a:pt x="5138" y="3050"/>
                      <a:pt x="5414" y="3025"/>
                    </a:cubicBezTo>
                    <a:cubicBezTo>
                      <a:pt x="5664" y="2624"/>
                      <a:pt x="5790" y="2123"/>
                      <a:pt x="5739" y="1647"/>
                    </a:cubicBezTo>
                    <a:cubicBezTo>
                      <a:pt x="5714" y="1070"/>
                      <a:pt x="5439" y="494"/>
                      <a:pt x="5013" y="93"/>
                    </a:cubicBezTo>
                    <a:cubicBezTo>
                      <a:pt x="4637" y="34"/>
                      <a:pt x="4257" y="1"/>
                      <a:pt x="3880" y="1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235425" y="4792746"/>
                <a:ext cx="152862" cy="206679"/>
              </a:xfrm>
              <a:custGeom>
                <a:rect b="b" l="l" r="r" t="t"/>
                <a:pathLst>
                  <a:path extrusionOk="0" h="2984" w="2207">
                    <a:moveTo>
                      <a:pt x="1" y="1"/>
                    </a:moveTo>
                    <a:lnTo>
                      <a:pt x="1" y="1"/>
                    </a:lnTo>
                    <a:cubicBezTo>
                      <a:pt x="427" y="402"/>
                      <a:pt x="702" y="978"/>
                      <a:pt x="727" y="1555"/>
                    </a:cubicBezTo>
                    <a:cubicBezTo>
                      <a:pt x="778" y="2031"/>
                      <a:pt x="652" y="2532"/>
                      <a:pt x="402" y="2933"/>
                    </a:cubicBezTo>
                    <a:cubicBezTo>
                      <a:pt x="529" y="2926"/>
                      <a:pt x="659" y="2923"/>
                      <a:pt x="789" y="2923"/>
                    </a:cubicBezTo>
                    <a:cubicBezTo>
                      <a:pt x="1145" y="2923"/>
                      <a:pt x="1507" y="2946"/>
                      <a:pt x="1855" y="2983"/>
                    </a:cubicBezTo>
                    <a:cubicBezTo>
                      <a:pt x="2106" y="2557"/>
                      <a:pt x="2206" y="2056"/>
                      <a:pt x="2156" y="1580"/>
                    </a:cubicBezTo>
                    <a:cubicBezTo>
                      <a:pt x="2106" y="1129"/>
                      <a:pt x="1905" y="702"/>
                      <a:pt x="1605" y="377"/>
                    </a:cubicBezTo>
                    <a:cubicBezTo>
                      <a:pt x="1103" y="201"/>
                      <a:pt x="552" y="76"/>
                      <a:pt x="1" y="1"/>
                    </a:cubicBez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348253" y="4818789"/>
                <a:ext cx="135477" cy="197952"/>
              </a:xfrm>
              <a:custGeom>
                <a:rect b="b" l="l" r="r" t="t"/>
                <a:pathLst>
                  <a:path extrusionOk="0" h="2858" w="1956">
                    <a:moveTo>
                      <a:pt x="1" y="1"/>
                    </a:moveTo>
                    <a:cubicBezTo>
                      <a:pt x="276" y="326"/>
                      <a:pt x="477" y="753"/>
                      <a:pt x="527" y="1204"/>
                    </a:cubicBezTo>
                    <a:cubicBezTo>
                      <a:pt x="577" y="1680"/>
                      <a:pt x="477" y="2181"/>
                      <a:pt x="226" y="2607"/>
                    </a:cubicBezTo>
                    <a:cubicBezTo>
                      <a:pt x="627" y="2682"/>
                      <a:pt x="1053" y="2758"/>
                      <a:pt x="1454" y="2858"/>
                    </a:cubicBezTo>
                    <a:cubicBezTo>
                      <a:pt x="1705" y="2557"/>
                      <a:pt x="1880" y="2181"/>
                      <a:pt x="1931" y="1805"/>
                    </a:cubicBezTo>
                    <a:cubicBezTo>
                      <a:pt x="1956" y="1379"/>
                      <a:pt x="1880" y="978"/>
                      <a:pt x="1655" y="627"/>
                    </a:cubicBezTo>
                    <a:cubicBezTo>
                      <a:pt x="1179" y="427"/>
                      <a:pt x="677" y="226"/>
                      <a:pt x="176" y="51"/>
                    </a:cubicBezTo>
                    <a:cubicBezTo>
                      <a:pt x="126" y="26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448961" y="4862216"/>
                <a:ext cx="170178" cy="194489"/>
              </a:xfrm>
              <a:custGeom>
                <a:rect b="b" l="l" r="r" t="t"/>
                <a:pathLst>
                  <a:path extrusionOk="0" h="2808" w="2457">
                    <a:moveTo>
                      <a:pt x="201" y="0"/>
                    </a:moveTo>
                    <a:lnTo>
                      <a:pt x="201" y="0"/>
                    </a:lnTo>
                    <a:cubicBezTo>
                      <a:pt x="426" y="351"/>
                      <a:pt x="502" y="752"/>
                      <a:pt x="477" y="1178"/>
                    </a:cubicBezTo>
                    <a:cubicBezTo>
                      <a:pt x="426" y="1554"/>
                      <a:pt x="251" y="1930"/>
                      <a:pt x="0" y="2231"/>
                    </a:cubicBezTo>
                    <a:cubicBezTo>
                      <a:pt x="527" y="2356"/>
                      <a:pt x="1053" y="2506"/>
                      <a:pt x="1579" y="2682"/>
                    </a:cubicBezTo>
                    <a:cubicBezTo>
                      <a:pt x="1705" y="2732"/>
                      <a:pt x="1855" y="2782"/>
                      <a:pt x="1980" y="2807"/>
                    </a:cubicBezTo>
                    <a:cubicBezTo>
                      <a:pt x="2181" y="2582"/>
                      <a:pt x="2331" y="2281"/>
                      <a:pt x="2381" y="1980"/>
                    </a:cubicBezTo>
                    <a:cubicBezTo>
                      <a:pt x="2457" y="1604"/>
                      <a:pt x="2431" y="1203"/>
                      <a:pt x="2281" y="852"/>
                    </a:cubicBezTo>
                    <a:cubicBezTo>
                      <a:pt x="1579" y="577"/>
                      <a:pt x="903" y="276"/>
                      <a:pt x="201" y="0"/>
                    </a:cubicBezTo>
                    <a:close/>
                  </a:path>
                </a:pathLst>
              </a:custGeom>
              <a:solidFill>
                <a:srgbClr val="F49D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586101" y="4874337"/>
                <a:ext cx="543364" cy="250245"/>
              </a:xfrm>
              <a:custGeom>
                <a:rect b="b" l="l" r="r" t="t"/>
                <a:pathLst>
                  <a:path extrusionOk="0" h="3613" w="7845">
                    <a:moveTo>
                      <a:pt x="7319" y="1"/>
                    </a:moveTo>
                    <a:lnTo>
                      <a:pt x="7319" y="1"/>
                    </a:lnTo>
                    <a:cubicBezTo>
                      <a:pt x="6406" y="1003"/>
                      <a:pt x="5072" y="1417"/>
                      <a:pt x="3708" y="1417"/>
                    </a:cubicBezTo>
                    <a:cubicBezTo>
                      <a:pt x="3162" y="1417"/>
                      <a:pt x="2611" y="1351"/>
                      <a:pt x="2081" y="1229"/>
                    </a:cubicBezTo>
                    <a:cubicBezTo>
                      <a:pt x="1479" y="1078"/>
                      <a:pt x="878" y="878"/>
                      <a:pt x="301" y="677"/>
                    </a:cubicBezTo>
                    <a:lnTo>
                      <a:pt x="301" y="677"/>
                    </a:lnTo>
                    <a:cubicBezTo>
                      <a:pt x="451" y="1028"/>
                      <a:pt x="477" y="1429"/>
                      <a:pt x="401" y="1805"/>
                    </a:cubicBezTo>
                    <a:cubicBezTo>
                      <a:pt x="351" y="2106"/>
                      <a:pt x="201" y="2407"/>
                      <a:pt x="0" y="2632"/>
                    </a:cubicBezTo>
                    <a:cubicBezTo>
                      <a:pt x="1461" y="3111"/>
                      <a:pt x="2945" y="3613"/>
                      <a:pt x="4451" y="3613"/>
                    </a:cubicBezTo>
                    <a:cubicBezTo>
                      <a:pt x="4521" y="3613"/>
                      <a:pt x="4592" y="3612"/>
                      <a:pt x="4662" y="3610"/>
                    </a:cubicBezTo>
                    <a:cubicBezTo>
                      <a:pt x="5564" y="3560"/>
                      <a:pt x="6517" y="3334"/>
                      <a:pt x="7168" y="2707"/>
                    </a:cubicBezTo>
                    <a:cubicBezTo>
                      <a:pt x="7845" y="2081"/>
                      <a:pt x="7745" y="828"/>
                      <a:pt x="7319" y="1"/>
                    </a:cubicBezTo>
                    <a:close/>
                  </a:path>
                </a:pathLst>
              </a:custGeom>
              <a:solidFill>
                <a:srgbClr val="EBBE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