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307" r:id="rId6"/>
    <p:sldId id="308" r:id="rId7"/>
    <p:sldId id="282" r:id="rId8"/>
    <p:sldId id="309" r:id="rId9"/>
    <p:sldId id="287" r:id="rId10"/>
    <p:sldId id="285" r:id="rId11"/>
    <p:sldId id="286" r:id="rId12"/>
    <p:sldId id="261" r:id="rId13"/>
    <p:sldId id="291" r:id="rId14"/>
    <p:sldId id="294" r:id="rId15"/>
    <p:sldId id="293" r:id="rId16"/>
    <p:sldId id="284" r:id="rId17"/>
    <p:sldId id="289" r:id="rId18"/>
    <p:sldId id="271" r:id="rId19"/>
    <p:sldId id="270" r:id="rId20"/>
    <p:sldId id="279" r:id="rId21"/>
    <p:sldId id="302" r:id="rId22"/>
    <p:sldId id="300" r:id="rId23"/>
    <p:sldId id="301" r:id="rId24"/>
    <p:sldId id="283" r:id="rId25"/>
    <p:sldId id="303" r:id="rId26"/>
    <p:sldId id="281" r:id="rId27"/>
    <p:sldId id="280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E7C8-9D42-C3F2-A1E3-2B1D33EC5C5E}" v="273" dt="2022-11-25T07:58:55.428"/>
    <p1510:client id="{37B229F7-8667-E45D-5224-775EABC887EB}" v="534" dt="2022-12-02T16:45:34.512"/>
    <p1510:client id="{3EA3DE71-0D97-C90A-BDD5-DA05C43FDD50}" v="192" dt="2022-12-02T17:03:21.592"/>
    <p1510:client id="{59D69FB4-FFA5-E07C-DC93-2821C11BCB54}" v="69" dt="2022-11-25T09:56:02.938"/>
    <p1510:client id="{6F1A1345-B417-2720-B63F-66998AFD5E8A}" v="31" dt="2022-11-23T11:10:13.138"/>
    <p1510:client id="{844FC038-78DC-2890-30B1-B321C154B1F2}" v="1697" dt="2022-11-23T17:51:58.764"/>
    <p1510:client id="{8522DF35-0054-40F4-80C4-BF9872136819}" v="71" dt="2022-11-23T11:04:10.472"/>
    <p1510:client id="{AB634BD8-364C-9151-EFF1-4C2AE5A0A898}" v="229" dt="2022-11-25T09:03:06.118"/>
    <p1510:client id="{C256C433-4753-4F14-9CE4-45E7C6599264}" v="202" dt="2022-12-02T15:33:41.588"/>
    <p1510:client id="{C93C0001-BB75-4191-BDEC-3789BDF1E389}" v="41" dt="2022-12-01T18:39:54.592"/>
    <p1510:client id="{CAFC9092-39F6-AFEE-43FF-F69E1F27E225}" v="6" dt="2022-11-25T10:34:06.234"/>
    <p1510:client id="{DA9D4A7B-4FEC-CE45-EE5C-4DBF89527DB4}" v="117" dt="2022-11-23T18:34:41.300"/>
    <p1510:client id="{E6C66747-B7F8-72B3-4960-FE9350D8F83A}" v="71" dt="2022-11-25T09:11:5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Marques" userId="S::1397012@sga.pucminas.br::e60ab76c-a77f-40f7-b755-8286a6e0b93a" providerId="AD" clId="Web-{37B229F7-8667-E45D-5224-775EABC887EB}"/>
    <pc:docChg chg="addSld delSld modSld sldOrd">
      <pc:chgData name="Kelly Marques" userId="S::1397012@sga.pucminas.br::e60ab76c-a77f-40f7-b755-8286a6e0b93a" providerId="AD" clId="Web-{37B229F7-8667-E45D-5224-775EABC887EB}" dt="2022-12-02T16:45:34.512" v="483"/>
      <pc:docMkLst>
        <pc:docMk/>
      </pc:docMkLst>
      <pc:sldChg chg="addSp delSp modSp">
        <pc:chgData name="Kelly Marques" userId="S::1397012@sga.pucminas.br::e60ab76c-a77f-40f7-b755-8286a6e0b93a" providerId="AD" clId="Web-{37B229F7-8667-E45D-5224-775EABC887EB}" dt="2022-12-02T16:30:20.204" v="343" actId="20577"/>
        <pc:sldMkLst>
          <pc:docMk/>
          <pc:sldMk cId="109857222" sldId="256"/>
        </pc:sldMkLst>
        <pc:spChg chg="mod">
          <ac:chgData name="Kelly Marques" userId="S::1397012@sga.pucminas.br::e60ab76c-a77f-40f7-b755-8286a6e0b93a" providerId="AD" clId="Web-{37B229F7-8667-E45D-5224-775EABC887EB}" dt="2022-12-02T16:30:16.016" v="3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0:20.204" v="3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16" v="340"/>
          <ac:spMkLst>
            <pc:docMk/>
            <pc:sldMk cId="109857222" sldId="256"/>
            <ac:spMk id="263" creationId="{8E2CC403-21CD-41DF-BAC4-329D7FF03C5C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16" v="340"/>
          <ac:spMkLst>
            <pc:docMk/>
            <pc:sldMk cId="109857222" sldId="256"/>
            <ac:spMk id="267" creationId="{7653717E-6F8C-43E0-9893-C03AE87D18D6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16" v="340"/>
          <ac:spMkLst>
            <pc:docMk/>
            <pc:sldMk cId="109857222" sldId="256"/>
            <ac:spMk id="268" creationId="{35BB14B4-EC3F-47C7-9AF3-B0E017B75C42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00" v="339"/>
          <ac:spMkLst>
            <pc:docMk/>
            <pc:sldMk cId="109857222" sldId="256"/>
            <ac:spMk id="273" creationId="{4D24BFD5-D814-402B-B6C4-EEF6AE14B0F2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0:10.516" v="340"/>
          <ac:spMkLst>
            <pc:docMk/>
            <pc:sldMk cId="109857222" sldId="256"/>
            <ac:spMk id="274" creationId="{798FE0E0-D95D-46EF-A375-475D4DB0ED45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00" v="339"/>
          <ac:spMkLst>
            <pc:docMk/>
            <pc:sldMk cId="109857222" sldId="256"/>
            <ac:spMk id="275" creationId="{36FED7E8-9A97-475F-9FA4-113410D4433B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0:10.516" v="340"/>
          <ac:spMkLst>
            <pc:docMk/>
            <pc:sldMk cId="109857222" sldId="256"/>
            <ac:spMk id="276" creationId="{2D82A42F-AEBE-4065-9792-036A904D8564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0:10.500" v="339"/>
          <ac:spMkLst>
            <pc:docMk/>
            <pc:sldMk cId="109857222" sldId="256"/>
            <ac:spMk id="277" creationId="{2A39B854-4B6C-4F7F-A602-6F97770CED70}"/>
          </ac:spMkLst>
        </pc:spChg>
        <pc:grpChg chg="add del">
          <ac:chgData name="Kelly Marques" userId="S::1397012@sga.pucminas.br::e60ab76c-a77f-40f7-b755-8286a6e0b93a" providerId="AD" clId="Web-{37B229F7-8667-E45D-5224-775EABC887EB}" dt="2022-12-02T16:30:10.516" v="340"/>
          <ac:grpSpMkLst>
            <pc:docMk/>
            <pc:sldMk cId="109857222" sldId="256"/>
            <ac:grpSpMk id="264" creationId="{B13AA5FE-3FFC-4725-9ADD-E428544EC61B}"/>
          </ac:grpSpMkLst>
        </pc:grpChg>
        <pc:picChg chg="add">
          <ac:chgData name="Kelly Marques" userId="S::1397012@sga.pucminas.br::e60ab76c-a77f-40f7-b755-8286a6e0b93a" providerId="AD" clId="Web-{37B229F7-8667-E45D-5224-775EABC887EB}" dt="2022-12-02T16:30:10.516" v="340"/>
          <ac:picMkLst>
            <pc:docMk/>
            <pc:sldMk cId="109857222" sldId="256"/>
            <ac:picMk id="270" creationId="{ABC8C5D9-707C-577A-4729-3D6A17A2B5BA}"/>
          </ac:picMkLst>
        </pc:picChg>
      </pc:sldChg>
      <pc:sldChg chg="addSp delSp modSp">
        <pc:chgData name="Kelly Marques" userId="S::1397012@sga.pucminas.br::e60ab76c-a77f-40f7-b755-8286a6e0b93a" providerId="AD" clId="Web-{37B229F7-8667-E45D-5224-775EABC887EB}" dt="2022-12-02T16:30:36.938" v="346" actId="20577"/>
        <pc:sldMkLst>
          <pc:docMk/>
          <pc:sldMk cId="2317321323" sldId="257"/>
        </pc:sldMkLst>
        <pc:spChg chg="mod">
          <ac:chgData name="Kelly Marques" userId="S::1397012@sga.pucminas.br::e60ab76c-a77f-40f7-b755-8286a6e0b93a" providerId="AD" clId="Web-{37B229F7-8667-E45D-5224-775EABC887EB}" dt="2022-12-02T16:30:36.938" v="346" actId="20577"/>
          <ac:spMkLst>
            <pc:docMk/>
            <pc:sldMk cId="2317321323" sldId="257"/>
            <ac:spMk id="2" creationId="{DDF21FF1-3B50-93E7-A99C-3A17E127F8CD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0:31.126" v="344"/>
          <ac:spMkLst>
            <pc:docMk/>
            <pc:sldMk cId="2317321323" sldId="257"/>
            <ac:spMk id="208" creationId="{49FD1C0C-0984-DE63-F39D-65AC66C2479D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0:31.126" v="344"/>
          <ac:spMkLst>
            <pc:docMk/>
            <pc:sldMk cId="2317321323" sldId="257"/>
            <ac:spMk id="229" creationId="{D5B0017B-2ECA-49AF-B397-DC140825DF8D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0:31.126" v="344"/>
          <ac:spMkLst>
            <pc:docMk/>
            <pc:sldMk cId="2317321323" sldId="257"/>
            <ac:spMk id="238" creationId="{B6CDA21F-E7AF-4C75-8395-33F58D5B0E45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0:31.126" v="344"/>
          <ac:spMkLst>
            <pc:docMk/>
            <pc:sldMk cId="2317321323" sldId="257"/>
            <ac:spMk id="245" creationId="{777A147A-9ED8-46B4-8660-1B3C2AA880B5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0:31.126" v="344"/>
          <ac:spMkLst>
            <pc:docMk/>
            <pc:sldMk cId="2317321323" sldId="257"/>
            <ac:spMk id="247" creationId="{5D6C15A0-C087-4593-8414-2B4EC1CDC3DE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0:31.126" v="344"/>
          <ac:grpSpMkLst>
            <pc:docMk/>
            <pc:sldMk cId="2317321323" sldId="257"/>
            <ac:grpSpMk id="239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30:31.126" v="344"/>
          <ac:cxnSpMkLst>
            <pc:docMk/>
            <pc:sldMk cId="2317321323" sldId="257"/>
            <ac:cxnSpMk id="240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6:53.512" v="395"/>
        <pc:sldMkLst>
          <pc:docMk/>
          <pc:sldMk cId="244457365" sldId="261"/>
        </pc:sldMkLst>
        <pc:spChg chg="mod">
          <ac:chgData name="Kelly Marques" userId="S::1397012@sga.pucminas.br::e60ab76c-a77f-40f7-b755-8286a6e0b93a" providerId="AD" clId="Web-{37B229F7-8667-E45D-5224-775EABC887EB}" dt="2022-12-02T16:36:53.512" v="395"/>
          <ac:spMkLst>
            <pc:docMk/>
            <pc:sldMk cId="244457365" sldId="261"/>
            <ac:spMk id="2" creationId="{B5F78A2C-830C-FAD7-69AC-F340E519239E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6:53.512" v="395"/>
          <ac:spMkLst>
            <pc:docMk/>
            <pc:sldMk cId="244457365" sldId="261"/>
            <ac:spMk id="27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6:53.512" v="395"/>
          <ac:spMkLst>
            <pc:docMk/>
            <pc:sldMk cId="244457365" sldId="261"/>
            <ac:spMk id="34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6:53.512" v="395"/>
          <ac:spMkLst>
            <pc:docMk/>
            <pc:sldMk cId="244457365" sldId="261"/>
            <ac:spMk id="41" creationId="{35DB3719-6FDC-4E5D-891D-FF40B7300F6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6:53.512" v="395"/>
          <ac:spMkLst>
            <pc:docMk/>
            <pc:sldMk cId="244457365" sldId="261"/>
            <ac:spMk id="43" creationId="{E0CBAC23-2E3F-4A90-BA59-F8299F6A5439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6:53.512" v="395"/>
          <ac:grpSpMkLst>
            <pc:docMk/>
            <pc:sldMk cId="244457365" sldId="261"/>
            <ac:grpSpMk id="29" creationId="{AE1C45F0-260A-458C-96ED-C1F6D2151219}"/>
          </ac:grpSpMkLst>
        </pc:grpChg>
        <pc:graphicFrameChg chg="mod modGraphic">
          <ac:chgData name="Kelly Marques" userId="S::1397012@sga.pucminas.br::e60ab76c-a77f-40f7-b755-8286a6e0b93a" providerId="AD" clId="Web-{37B229F7-8667-E45D-5224-775EABC887EB}" dt="2022-12-02T16:36:53.512" v="395"/>
          <ac:graphicFrameMkLst>
            <pc:docMk/>
            <pc:sldMk cId="244457365" sldId="261"/>
            <ac:graphicFrameMk id="12" creationId="{92D74D84-E918-F8C0-2B80-35634E3D0D5E}"/>
          </ac:graphicFrameMkLst>
        </pc:graphicFrameChg>
        <pc:cxnChg chg="del">
          <ac:chgData name="Kelly Marques" userId="S::1397012@sga.pucminas.br::e60ab76c-a77f-40f7-b755-8286a6e0b93a" providerId="AD" clId="Web-{37B229F7-8667-E45D-5224-775EABC887EB}" dt="2022-12-02T16:36:53.512" v="395"/>
          <ac:cxnSpMkLst>
            <pc:docMk/>
            <pc:sldMk cId="244457365" sldId="261"/>
            <ac:cxnSpMk id="36" creationId="{6CF1BAF6-AD41-4082-B212-8A1F9A2E8779}"/>
          </ac:cxnSpMkLst>
        </pc:cxnChg>
      </pc:sldChg>
      <pc:sldChg chg="modSp del">
        <pc:chgData name="Kelly Marques" userId="S::1397012@sga.pucminas.br::e60ab76c-a77f-40f7-b755-8286a6e0b93a" providerId="AD" clId="Web-{37B229F7-8667-E45D-5224-775EABC887EB}" dt="2022-12-02T16:45:34.512" v="483"/>
        <pc:sldMkLst>
          <pc:docMk/>
          <pc:sldMk cId="324000678" sldId="265"/>
        </pc:sldMkLst>
        <pc:spChg chg="mod">
          <ac:chgData name="Kelly Marques" userId="S::1397012@sga.pucminas.br::e60ab76c-a77f-40f7-b755-8286a6e0b93a" providerId="AD" clId="Web-{37B229F7-8667-E45D-5224-775EABC887EB}" dt="2022-12-02T16:42:55.226" v="462" actId="20577"/>
          <ac:spMkLst>
            <pc:docMk/>
            <pc:sldMk cId="324000678" sldId="265"/>
            <ac:spMk id="2" creationId="{B1F8E90E-6D63-842F-D328-EFE9C53DA3E4}"/>
          </ac:spMkLst>
        </pc:spChg>
        <pc:graphicFrameChg chg="modGraphic">
          <ac:chgData name="Kelly Marques" userId="S::1397012@sga.pucminas.br::e60ab76c-a77f-40f7-b755-8286a6e0b93a" providerId="AD" clId="Web-{37B229F7-8667-E45D-5224-775EABC887EB}" dt="2022-12-02T16:43:17.226" v="467" actId="20577"/>
          <ac:graphicFrameMkLst>
            <pc:docMk/>
            <pc:sldMk cId="324000678" sldId="265"/>
            <ac:graphicFrameMk id="12" creationId="{06DA6910-0667-7A9D-7C22-F5F1A6D7C37C}"/>
          </ac:graphicFrameMkLst>
        </pc:graphicFrameChg>
      </pc:sldChg>
      <pc:sldChg chg="addSp delSp modSp">
        <pc:chgData name="Kelly Marques" userId="S::1397012@sga.pucminas.br::e60ab76c-a77f-40f7-b755-8286a6e0b93a" providerId="AD" clId="Web-{37B229F7-8667-E45D-5224-775EABC887EB}" dt="2022-12-02T16:39:52.924" v="442"/>
        <pc:sldMkLst>
          <pc:docMk/>
          <pc:sldMk cId="4034381633" sldId="270"/>
        </pc:sldMkLst>
        <pc:spChg chg="mod">
          <ac:chgData name="Kelly Marques" userId="S::1397012@sga.pucminas.br::e60ab76c-a77f-40f7-b755-8286a6e0b93a" providerId="AD" clId="Web-{37B229F7-8667-E45D-5224-775EABC887EB}" dt="2022-12-02T16:39:52.924" v="442"/>
          <ac:spMkLst>
            <pc:docMk/>
            <pc:sldMk cId="4034381633" sldId="270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9:52.924" v="442"/>
          <ac:spMkLst>
            <pc:docMk/>
            <pc:sldMk cId="4034381633" sldId="270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9:52.924" v="442"/>
          <ac:spMkLst>
            <pc:docMk/>
            <pc:sldMk cId="4034381633" sldId="270"/>
            <ac:spMk id="73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9:52.924" v="442"/>
          <ac:spMkLst>
            <pc:docMk/>
            <pc:sldMk cId="4034381633" sldId="270"/>
            <ac:spMk id="80" creationId="{35DB3719-6FDC-4E5D-891D-FF40B7300F6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9:52.924" v="442"/>
          <ac:spMkLst>
            <pc:docMk/>
            <pc:sldMk cId="4034381633" sldId="270"/>
            <ac:spMk id="82" creationId="{E0CBAC23-2E3F-4A90-BA59-F8299F6A5439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9:52.924" v="442"/>
          <ac:grpSpMkLst>
            <pc:docMk/>
            <pc:sldMk cId="4034381633" sldId="270"/>
            <ac:grpSpMk id="68" creationId="{AE1C45F0-260A-458C-96ED-C1F6D2151219}"/>
          </ac:grpSpMkLst>
        </pc:grpChg>
        <pc:graphicFrameChg chg="mod modGraphic">
          <ac:chgData name="Kelly Marques" userId="S::1397012@sga.pucminas.br::e60ab76c-a77f-40f7-b755-8286a6e0b93a" providerId="AD" clId="Web-{37B229F7-8667-E45D-5224-775EABC887EB}" dt="2022-12-02T16:39:52.924" v="442"/>
          <ac:graphicFrameMkLst>
            <pc:docMk/>
            <pc:sldMk cId="4034381633" sldId="270"/>
            <ac:graphicFrameMk id="12" creationId="{185B6379-65B9-C9E0-1142-CF17DDC6E05B}"/>
          </ac:graphicFrameMkLst>
        </pc:graphicFrameChg>
        <pc:cxnChg chg="del">
          <ac:chgData name="Kelly Marques" userId="S::1397012@sga.pucminas.br::e60ab76c-a77f-40f7-b755-8286a6e0b93a" providerId="AD" clId="Web-{37B229F7-8667-E45D-5224-775EABC887EB}" dt="2022-12-02T16:39:52.924" v="442"/>
          <ac:cxnSpMkLst>
            <pc:docMk/>
            <pc:sldMk cId="4034381633" sldId="270"/>
            <ac:cxnSpMk id="75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40:07.112" v="445" actId="1076"/>
        <pc:sldMkLst>
          <pc:docMk/>
          <pc:sldMk cId="2984336382" sldId="271"/>
        </pc:sldMkLst>
        <pc:spChg chg="mod">
          <ac:chgData name="Kelly Marques" userId="S::1397012@sga.pucminas.br::e60ab76c-a77f-40f7-b755-8286a6e0b93a" providerId="AD" clId="Web-{37B229F7-8667-E45D-5224-775EABC887EB}" dt="2022-12-02T16:40:07.112" v="445" actId="1076"/>
          <ac:spMkLst>
            <pc:docMk/>
            <pc:sldMk cId="2984336382" sldId="271"/>
            <ac:spMk id="2" creationId="{EA9D96AA-72F8-0C58-9E5C-6D64E7124521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9:07.219" v="429"/>
          <ac:spMkLst>
            <pc:docMk/>
            <pc:sldMk cId="2984336382" sldId="271"/>
            <ac:spMk id="44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9:07.219" v="429"/>
          <ac:spMkLst>
            <pc:docMk/>
            <pc:sldMk cId="2984336382" sldId="271"/>
            <ac:spMk id="51" creationId="{D5B0017B-2ECA-49AF-B397-DC140825DF8D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39:11.063" v="433"/>
          <ac:spMkLst>
            <pc:docMk/>
            <pc:sldMk cId="2984336382" sldId="271"/>
            <ac:spMk id="57" creationId="{5877540A-F07A-BFC8-9361-34ACD1C3F5FE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9:07.219" v="429"/>
          <ac:spMkLst>
            <pc:docMk/>
            <pc:sldMk cId="2984336382" sldId="271"/>
            <ac:spMk id="60" creationId="{45D37F4E-DDB4-456B-97E0-9937730A039F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9:07.219" v="429"/>
          <ac:spMkLst>
            <pc:docMk/>
            <pc:sldMk cId="2984336382" sldId="271"/>
            <ac:spMk id="62" creationId="{B2DD41CD-8F47-4F56-AD12-4E2FF769698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9:07.219" v="429"/>
          <ac:grpSpMkLst>
            <pc:docMk/>
            <pc:sldMk cId="2984336382" sldId="271"/>
            <ac:grpSpMk id="46" creationId="{AE1C45F0-260A-458C-96ED-C1F6D2151219}"/>
          </ac:grpSpMkLst>
        </pc:grpChg>
        <pc:picChg chg="del mod">
          <ac:chgData name="Kelly Marques" userId="S::1397012@sga.pucminas.br::e60ab76c-a77f-40f7-b755-8286a6e0b93a" providerId="AD" clId="Web-{37B229F7-8667-E45D-5224-775EABC887EB}" dt="2022-12-02T16:39:08.485" v="430"/>
          <ac:picMkLst>
            <pc:docMk/>
            <pc:sldMk cId="2984336382" sldId="271"/>
            <ac:picMk id="3" creationId="{A1D52AB3-7563-BB65-C64E-1B1DDEC5C457}"/>
          </ac:picMkLst>
        </pc:picChg>
        <pc:picChg chg="add mod">
          <ac:chgData name="Kelly Marques" userId="S::1397012@sga.pucminas.br::e60ab76c-a77f-40f7-b755-8286a6e0b93a" providerId="AD" clId="Web-{37B229F7-8667-E45D-5224-775EABC887EB}" dt="2022-12-02T16:39:24.126" v="438" actId="1076"/>
          <ac:picMkLst>
            <pc:docMk/>
            <pc:sldMk cId="2984336382" sldId="271"/>
            <ac:picMk id="4" creationId="{5D38D62C-03C1-6EEF-6E22-BF258CEB0107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39:07.219" v="429"/>
          <ac:cxnSpMkLst>
            <pc:docMk/>
            <pc:sldMk cId="2984336382" sldId="271"/>
            <ac:cxnSpMk id="53" creationId="{6CF1BAF6-AD41-4082-B212-8A1F9A2E8779}"/>
          </ac:cxnSpMkLst>
        </pc:cxnChg>
      </pc:sldChg>
      <pc:sldChg chg="del ord">
        <pc:chgData name="Kelly Marques" userId="S::1397012@sga.pucminas.br::e60ab76c-a77f-40f7-b755-8286a6e0b93a" providerId="AD" clId="Web-{37B229F7-8667-E45D-5224-775EABC887EB}" dt="2022-12-02T16:03:13.828" v="312"/>
        <pc:sldMkLst>
          <pc:docMk/>
          <pc:sldMk cId="3393102189" sldId="274"/>
        </pc:sldMkLst>
      </pc:sldChg>
      <pc:sldChg chg="addSp delSp modSp">
        <pc:chgData name="Kelly Marques" userId="S::1397012@sga.pucminas.br::e60ab76c-a77f-40f7-b755-8286a6e0b93a" providerId="AD" clId="Web-{37B229F7-8667-E45D-5224-775EABC887EB}" dt="2022-12-02T16:40:36.081" v="449"/>
        <pc:sldMkLst>
          <pc:docMk/>
          <pc:sldMk cId="266013506" sldId="279"/>
        </pc:sldMkLst>
        <pc:spChg chg="mod">
          <ac:chgData name="Kelly Marques" userId="S::1397012@sga.pucminas.br::e60ab76c-a77f-40f7-b755-8286a6e0b93a" providerId="AD" clId="Web-{37B229F7-8667-E45D-5224-775EABC887EB}" dt="2022-12-02T16:40:36.081" v="449"/>
          <ac:spMkLst>
            <pc:docMk/>
            <pc:sldMk cId="266013506" sldId="279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0:36.081" v="449"/>
          <ac:spMkLst>
            <pc:docMk/>
            <pc:sldMk cId="266013506" sldId="279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0:36.081" v="449"/>
          <ac:spMkLst>
            <pc:docMk/>
            <pc:sldMk cId="266013506" sldId="279"/>
            <ac:spMk id="73" creationId="{D5B0017B-2ECA-49AF-B397-DC140825DF8D}"/>
          </ac:spMkLst>
        </pc:spChg>
        <pc:spChg chg="del mod">
          <ac:chgData name="Kelly Marques" userId="S::1397012@sga.pucminas.br::e60ab76c-a77f-40f7-b755-8286a6e0b93a" providerId="AD" clId="Web-{37B229F7-8667-E45D-5224-775EABC887EB}" dt="2022-12-02T16:29:19.606" v="337"/>
          <ac:spMkLst>
            <pc:docMk/>
            <pc:sldMk cId="266013506" sldId="279"/>
            <ac:spMk id="117" creationId="{2EF38B55-93F3-A25B-6F38-1170C68B511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0:36.081" v="449"/>
          <ac:spMkLst>
            <pc:docMk/>
            <pc:sldMk cId="266013506" sldId="279"/>
            <ac:spMk id="125" creationId="{35DB3719-6FDC-4E5D-891D-FF40B7300F6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0:36.081" v="449"/>
          <ac:spMkLst>
            <pc:docMk/>
            <pc:sldMk cId="266013506" sldId="279"/>
            <ac:spMk id="127" creationId="{E0CBAC23-2E3F-4A90-BA59-F8299F6A5439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40:36.081" v="449"/>
          <ac:grpSpMkLst>
            <pc:docMk/>
            <pc:sldMk cId="266013506" sldId="279"/>
            <ac:grpSpMk id="68" creationId="{AE1C45F0-260A-458C-96ED-C1F6D2151219}"/>
          </ac:grpSpMkLst>
        </pc:grpChg>
        <pc:graphicFrameChg chg="add mod ord modGraphic">
          <ac:chgData name="Kelly Marques" userId="S::1397012@sga.pucminas.br::e60ab76c-a77f-40f7-b755-8286a6e0b93a" providerId="AD" clId="Web-{37B229F7-8667-E45D-5224-775EABC887EB}" dt="2022-12-02T16:40:36.081" v="449"/>
          <ac:graphicFrameMkLst>
            <pc:docMk/>
            <pc:sldMk cId="266013506" sldId="279"/>
            <ac:graphicFrameMk id="120" creationId="{36878453-5483-8135-E67A-9745D5050804}"/>
          </ac:graphicFrameMkLst>
        </pc:graphicFrameChg>
        <pc:cxnChg chg="del">
          <ac:chgData name="Kelly Marques" userId="S::1397012@sga.pucminas.br::e60ab76c-a77f-40f7-b755-8286a6e0b93a" providerId="AD" clId="Web-{37B229F7-8667-E45D-5224-775EABC887EB}" dt="2022-12-02T16:40:36.081" v="449"/>
          <ac:cxnSpMkLst>
            <pc:docMk/>
            <pc:sldMk cId="266013506" sldId="279"/>
            <ac:cxnSpMk id="75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42:20.412" v="459"/>
        <pc:sldMkLst>
          <pc:docMk/>
          <pc:sldMk cId="190200610" sldId="280"/>
        </pc:sldMkLst>
        <pc:spChg chg="mod">
          <ac:chgData name="Kelly Marques" userId="S::1397012@sga.pucminas.br::e60ab76c-a77f-40f7-b755-8286a6e0b93a" providerId="AD" clId="Web-{37B229F7-8667-E45D-5224-775EABC887EB}" dt="2022-12-02T16:42:20.412" v="459"/>
          <ac:spMkLst>
            <pc:docMk/>
            <pc:sldMk cId="190200610" sldId="280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28:15.635" v="335"/>
          <ac:spMkLst>
            <pc:docMk/>
            <pc:sldMk cId="190200610" sldId="280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28:15.635" v="335"/>
          <ac:spMkLst>
            <pc:docMk/>
            <pc:sldMk cId="190200610" sldId="280"/>
            <ac:spMk id="73" creationId="{D5B0017B-2ECA-49AF-B397-DC140825DF8D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42:20.412" v="459"/>
          <ac:spMkLst>
            <pc:docMk/>
            <pc:sldMk cId="190200610" sldId="280"/>
            <ac:spMk id="125" creationId="{665DBBEF-238B-476B-96AB-8AAC3224ECEA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42:20.412" v="459"/>
          <ac:spMkLst>
            <pc:docMk/>
            <pc:sldMk cId="190200610" sldId="280"/>
            <ac:spMk id="127" creationId="{3FCFB1DE-0B7E-48CC-BA90-B2AB0889F9D6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2:20.412" v="459"/>
          <ac:spMkLst>
            <pc:docMk/>
            <pc:sldMk cId="190200610" sldId="280"/>
            <ac:spMk id="132" creationId="{C59AB4C8-9178-4F7A-8404-6890510B5917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2:20.412" v="459"/>
          <ac:spMkLst>
            <pc:docMk/>
            <pc:sldMk cId="190200610" sldId="280"/>
            <ac:spMk id="134" creationId="{4CFDFB37-4BC7-42C6-915D-A6609139BFE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28:15.635" v="335"/>
          <ac:grpSpMkLst>
            <pc:docMk/>
            <pc:sldMk cId="190200610" sldId="280"/>
            <ac:grpSpMk id="68" creationId="{AE1C45F0-260A-458C-96ED-C1F6D2151219}"/>
          </ac:grpSpMkLst>
        </pc:grpChg>
        <pc:picChg chg="add mod">
          <ac:chgData name="Kelly Marques" userId="S::1397012@sga.pucminas.br::e60ab76c-a77f-40f7-b755-8286a6e0b93a" providerId="AD" clId="Web-{37B229F7-8667-E45D-5224-775EABC887EB}" dt="2022-12-02T16:42:20.412" v="459"/>
          <ac:picMkLst>
            <pc:docMk/>
            <pc:sldMk cId="190200610" sldId="280"/>
            <ac:picMk id="122" creationId="{D9611A4A-F01D-454A-3A2B-AE3A215BB518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28:15.635" v="335"/>
          <ac:cxnSpMkLst>
            <pc:docMk/>
            <pc:sldMk cId="190200610" sldId="280"/>
            <ac:cxnSpMk id="75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42:08.318" v="458"/>
        <pc:sldMkLst>
          <pc:docMk/>
          <pc:sldMk cId="2128551846" sldId="281"/>
        </pc:sldMkLst>
        <pc:spChg chg="mod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73" creationId="{D5B0017B-2ECA-49AF-B397-DC140825DF8D}"/>
          </ac:spMkLst>
        </pc:spChg>
        <pc:spChg chg="mod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117" creationId="{2EF38B55-93F3-A25B-6F38-1170C68B511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123" creationId="{AC17DE74-01C9-4859-B65A-85CF999E858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2:08.318" v="458"/>
          <ac:spMkLst>
            <pc:docMk/>
            <pc:sldMk cId="2128551846" sldId="281"/>
            <ac:spMk id="125" creationId="{068C0432-0E90-4CC1-8CD3-D44A90DF07EF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42:08.318" v="458"/>
          <ac:grpSpMkLst>
            <pc:docMk/>
            <pc:sldMk cId="2128551846" sldId="281"/>
            <ac:grpSpMk id="68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42:08.318" v="458"/>
          <ac:cxnSpMkLst>
            <pc:docMk/>
            <pc:sldMk cId="2128551846" sldId="281"/>
            <ac:cxnSpMk id="75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2:51.739" v="367"/>
        <pc:sldMkLst>
          <pc:docMk/>
          <pc:sldMk cId="2501799751" sldId="282"/>
        </pc:sldMkLst>
        <pc:spChg chg="mod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3" creationId="{EE114D47-0E6B-8A69-3A30-26904E21DDE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25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31" creationId="{AC17DE74-01C9-4859-B65A-85CF999E858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51.739" v="367"/>
          <ac:spMkLst>
            <pc:docMk/>
            <pc:sldMk cId="2501799751" sldId="282"/>
            <ac:spMk id="33" creationId="{068C0432-0E90-4CC1-8CD3-D44A90DF07EF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2:51.739" v="367"/>
          <ac:grpSpMkLst>
            <pc:docMk/>
            <pc:sldMk cId="2501799751" sldId="282"/>
            <ac:grpSpMk id="23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32:51.739" v="367"/>
          <ac:cxnSpMkLst>
            <pc:docMk/>
            <pc:sldMk cId="2501799751" sldId="282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41:59.802" v="457" actId="20577"/>
        <pc:sldMkLst>
          <pc:docMk/>
          <pc:sldMk cId="1630456672" sldId="283"/>
        </pc:sldMkLst>
        <pc:spChg chg="mod">
          <ac:chgData name="Kelly Marques" userId="S::1397012@sga.pucminas.br::e60ab76c-a77f-40f7-b755-8286a6e0b93a" providerId="AD" clId="Web-{37B229F7-8667-E45D-5224-775EABC887EB}" dt="2022-12-02T16:41:59.802" v="457" actId="20577"/>
          <ac:spMkLst>
            <pc:docMk/>
            <pc:sldMk cId="1630456672" sldId="283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1:52.568" v="455"/>
          <ac:spMkLst>
            <pc:docMk/>
            <pc:sldMk cId="1630456672" sldId="283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1:52.568" v="455"/>
          <ac:spMkLst>
            <pc:docMk/>
            <pc:sldMk cId="1630456672" sldId="283"/>
            <ac:spMk id="73" creationId="{D5B0017B-2ECA-49AF-B397-DC140825DF8D}"/>
          </ac:spMkLst>
        </pc:spChg>
        <pc:spChg chg="del mod">
          <ac:chgData name="Kelly Marques" userId="S::1397012@sga.pucminas.br::e60ab76c-a77f-40f7-b755-8286a6e0b93a" providerId="AD" clId="Web-{37B229F7-8667-E45D-5224-775EABC887EB}" dt="2022-12-02T16:41:52.568" v="455"/>
          <ac:spMkLst>
            <pc:docMk/>
            <pc:sldMk cId="1630456672" sldId="283"/>
            <ac:spMk id="117" creationId="{2EF38B55-93F3-A25B-6F38-1170C68B511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1:52.568" v="455"/>
          <ac:spMkLst>
            <pc:docMk/>
            <pc:sldMk cId="1630456672" sldId="283"/>
            <ac:spMk id="124" creationId="{35DB3719-6FDC-4E5D-891D-FF40B7300F6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1:52.568" v="455"/>
          <ac:spMkLst>
            <pc:docMk/>
            <pc:sldMk cId="1630456672" sldId="283"/>
            <ac:spMk id="126" creationId="{E0CBAC23-2E3F-4A90-BA59-F8299F6A5439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41:52.568" v="455"/>
          <ac:grpSpMkLst>
            <pc:docMk/>
            <pc:sldMk cId="1630456672" sldId="283"/>
            <ac:grpSpMk id="68" creationId="{AE1C45F0-260A-458C-96ED-C1F6D2151219}"/>
          </ac:grpSpMkLst>
        </pc:grpChg>
        <pc:graphicFrameChg chg="add">
          <ac:chgData name="Kelly Marques" userId="S::1397012@sga.pucminas.br::e60ab76c-a77f-40f7-b755-8286a6e0b93a" providerId="AD" clId="Web-{37B229F7-8667-E45D-5224-775EABC887EB}" dt="2022-12-02T16:41:52.568" v="455"/>
          <ac:graphicFrameMkLst>
            <pc:docMk/>
            <pc:sldMk cId="1630456672" sldId="283"/>
            <ac:graphicFrameMk id="120" creationId="{983F93DC-50F7-1402-9AC3-FBF5617F9CE2}"/>
          </ac:graphicFrameMkLst>
        </pc:graphicFrameChg>
        <pc:cxnChg chg="del">
          <ac:chgData name="Kelly Marques" userId="S::1397012@sga.pucminas.br::e60ab76c-a77f-40f7-b755-8286a6e0b93a" providerId="AD" clId="Web-{37B229F7-8667-E45D-5224-775EABC887EB}" dt="2022-12-02T16:41:52.568" v="455"/>
          <ac:cxnSpMkLst>
            <pc:docMk/>
            <pc:sldMk cId="1630456672" sldId="283"/>
            <ac:cxnSpMk id="75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7:17.825" v="396"/>
        <pc:sldMkLst>
          <pc:docMk/>
          <pc:sldMk cId="554501015" sldId="284"/>
        </pc:sldMkLst>
        <pc:spChg chg="mod">
          <ac:chgData name="Kelly Marques" userId="S::1397012@sga.pucminas.br::e60ab76c-a77f-40f7-b755-8286a6e0b93a" providerId="AD" clId="Web-{37B229F7-8667-E45D-5224-775EABC887EB}" dt="2022-12-02T16:37:17.825" v="396"/>
          <ac:spMkLst>
            <pc:docMk/>
            <pc:sldMk cId="554501015" sldId="284"/>
            <ac:spMk id="2" creationId="{B5F78A2C-830C-FAD7-69AC-F340E519239E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7:17.825" v="396"/>
          <ac:spMkLst>
            <pc:docMk/>
            <pc:sldMk cId="554501015" sldId="284"/>
            <ac:spMk id="27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7:17.825" v="396"/>
          <ac:spMkLst>
            <pc:docMk/>
            <pc:sldMk cId="554501015" sldId="284"/>
            <ac:spMk id="34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7:17.825" v="396"/>
          <ac:spMkLst>
            <pc:docMk/>
            <pc:sldMk cId="554501015" sldId="284"/>
            <ac:spMk id="41" creationId="{35DB3719-6FDC-4E5D-891D-FF40B7300F6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7:17.825" v="396"/>
          <ac:spMkLst>
            <pc:docMk/>
            <pc:sldMk cId="554501015" sldId="284"/>
            <ac:spMk id="43" creationId="{E0CBAC23-2E3F-4A90-BA59-F8299F6A5439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7:17.825" v="396"/>
          <ac:grpSpMkLst>
            <pc:docMk/>
            <pc:sldMk cId="554501015" sldId="284"/>
            <ac:grpSpMk id="29" creationId="{AE1C45F0-260A-458C-96ED-C1F6D2151219}"/>
          </ac:grpSpMkLst>
        </pc:grpChg>
        <pc:graphicFrameChg chg="mod modGraphic">
          <ac:chgData name="Kelly Marques" userId="S::1397012@sga.pucminas.br::e60ab76c-a77f-40f7-b755-8286a6e0b93a" providerId="AD" clId="Web-{37B229F7-8667-E45D-5224-775EABC887EB}" dt="2022-12-02T16:37:17.825" v="396"/>
          <ac:graphicFrameMkLst>
            <pc:docMk/>
            <pc:sldMk cId="554501015" sldId="284"/>
            <ac:graphicFrameMk id="12" creationId="{92D74D84-E918-F8C0-2B80-35634E3D0D5E}"/>
          </ac:graphicFrameMkLst>
        </pc:graphicFrameChg>
        <pc:cxnChg chg="del">
          <ac:chgData name="Kelly Marques" userId="S::1397012@sga.pucminas.br::e60ab76c-a77f-40f7-b755-8286a6e0b93a" providerId="AD" clId="Web-{37B229F7-8667-E45D-5224-775EABC887EB}" dt="2022-12-02T16:37:17.825" v="396"/>
          <ac:cxnSpMkLst>
            <pc:docMk/>
            <pc:sldMk cId="554501015" sldId="284"/>
            <ac:cxnSpMk id="3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5:18.291" v="394" actId="1076"/>
        <pc:sldMkLst>
          <pc:docMk/>
          <pc:sldMk cId="414140974" sldId="287"/>
        </pc:sldMkLst>
        <pc:spChg chg="mod">
          <ac:chgData name="Kelly Marques" userId="S::1397012@sga.pucminas.br::e60ab76c-a77f-40f7-b755-8286a6e0b93a" providerId="AD" clId="Web-{37B229F7-8667-E45D-5224-775EABC887EB}" dt="2022-12-02T16:35:18.291" v="394" actId="1076"/>
          <ac:spMkLst>
            <pc:docMk/>
            <pc:sldMk cId="414140974" sldId="287"/>
            <ac:spMk id="2" creationId="{47DA741D-7571-8BD8-2005-E539AFE5B8D1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3:37.803" v="368"/>
          <ac:spMkLst>
            <pc:docMk/>
            <pc:sldMk cId="414140974" sldId="287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3:37.803" v="368"/>
          <ac:spMkLst>
            <pc:docMk/>
            <pc:sldMk cId="414140974" sldId="287"/>
            <ac:spMk id="25" creationId="{D5B0017B-2ECA-49AF-B397-DC140825DF8D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33:53.444" v="373"/>
          <ac:spMkLst>
            <pc:docMk/>
            <pc:sldMk cId="414140974" sldId="287"/>
            <ac:spMk id="30" creationId="{70C0973E-F2C9-7F66-2518-981F60847666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4:15.492" v="377"/>
          <ac:spMkLst>
            <pc:docMk/>
            <pc:sldMk cId="414140974" sldId="287"/>
            <ac:spMk id="33" creationId="{A8908DB7-C3A6-4FCB-9820-CEE02B398C4A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4:15.492" v="377"/>
          <ac:spMkLst>
            <pc:docMk/>
            <pc:sldMk cId="414140974" sldId="287"/>
            <ac:spMk id="35" creationId="{535742DD-1B16-4E9D-B715-0D74B4574A68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4:46.243" v="386"/>
          <ac:spMkLst>
            <pc:docMk/>
            <pc:sldMk cId="414140974" sldId="287"/>
            <ac:spMk id="40" creationId="{93245F62-CCC4-49E4-B95B-EA6C1E790510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4:46.243" v="386"/>
          <ac:spMkLst>
            <pc:docMk/>
            <pc:sldMk cId="414140974" sldId="287"/>
            <ac:spMk id="42" creationId="{E6C0DD6B-6AA3-448F-9B99-8386295BC1B4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4:46.243" v="386"/>
          <ac:spMkLst>
            <pc:docMk/>
            <pc:sldMk cId="414140974" sldId="287"/>
            <ac:spMk id="47" creationId="{C59AB4C8-9178-4F7A-8404-6890510B5917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4:46.243" v="386"/>
          <ac:spMkLst>
            <pc:docMk/>
            <pc:sldMk cId="414140974" sldId="287"/>
            <ac:spMk id="49" creationId="{4CFDFB37-4BC7-42C6-915D-A6609139BFE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3:37.803" v="368"/>
          <ac:grpSpMkLst>
            <pc:docMk/>
            <pc:sldMk cId="414140974" sldId="287"/>
            <ac:grpSpMk id="23" creationId="{AE1C45F0-260A-458C-96ED-C1F6D2151219}"/>
          </ac:grpSpMkLst>
        </pc:grpChg>
        <pc:picChg chg="mod">
          <ac:chgData name="Kelly Marques" userId="S::1397012@sga.pucminas.br::e60ab76c-a77f-40f7-b755-8286a6e0b93a" providerId="AD" clId="Web-{37B229F7-8667-E45D-5224-775EABC887EB}" dt="2022-12-02T16:35:14.384" v="393" actId="1076"/>
          <ac:picMkLst>
            <pc:docMk/>
            <pc:sldMk cId="414140974" sldId="287"/>
            <ac:picMk id="4" creationId="{4462CFC0-8074-D0D8-1750-BCE90ED0C952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33:37.803" v="368"/>
          <ac:cxnSpMkLst>
            <pc:docMk/>
            <pc:sldMk cId="414140974" sldId="287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40:14.487" v="448" actId="1076"/>
        <pc:sldMkLst>
          <pc:docMk/>
          <pc:sldMk cId="2219606751" sldId="289"/>
        </pc:sldMkLst>
        <pc:spChg chg="mod">
          <ac:chgData name="Kelly Marques" userId="S::1397012@sga.pucminas.br::e60ab76c-a77f-40f7-b755-8286a6e0b93a" providerId="AD" clId="Web-{37B229F7-8667-E45D-5224-775EABC887EB}" dt="2022-12-02T16:40:14.487" v="448" actId="1076"/>
          <ac:spMkLst>
            <pc:docMk/>
            <pc:sldMk cId="2219606751" sldId="289"/>
            <ac:spMk id="2" creationId="{47DA741D-7571-8BD8-2005-E539AFE5B8D1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8:10.655" v="411"/>
          <ac:spMkLst>
            <pc:docMk/>
            <pc:sldMk cId="2219606751" sldId="289"/>
            <ac:spMk id="22" creationId="{B6CDA21F-E7AF-4C75-8395-33F58D5B0E45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8:10.655" v="411"/>
          <ac:spMkLst>
            <pc:docMk/>
            <pc:sldMk cId="2219606751" sldId="289"/>
            <ac:spMk id="25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8:10.655" v="411"/>
          <ac:spMkLst>
            <pc:docMk/>
            <pc:sldMk cId="2219606751" sldId="289"/>
            <ac:spMk id="28" creationId="{45D37F4E-DDB4-456B-97E0-9937730A039F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8:10.655" v="411"/>
          <ac:spMkLst>
            <pc:docMk/>
            <pc:sldMk cId="2219606751" sldId="289"/>
            <ac:spMk id="29" creationId="{B2DD41CD-8F47-4F56-AD12-4E2FF7696987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37:47.357" v="404"/>
          <ac:spMkLst>
            <pc:docMk/>
            <pc:sldMk cId="2219606751" sldId="289"/>
            <ac:spMk id="30" creationId="{6F1EC8CF-56DB-F852-7981-FEF7BF95EDD1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38:16.546" v="414"/>
          <ac:spMkLst>
            <pc:docMk/>
            <pc:sldMk cId="2219606751" sldId="289"/>
            <ac:spMk id="31" creationId="{3DEDDC64-91D2-D9CA-A959-61ADDD3E1C10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7:47.357" v="404"/>
          <ac:spMkLst>
            <pc:docMk/>
            <pc:sldMk cId="2219606751" sldId="289"/>
            <ac:spMk id="33" creationId="{45D37F4E-DDB4-456B-97E0-9937730A039F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7:47.357" v="404"/>
          <ac:spMkLst>
            <pc:docMk/>
            <pc:sldMk cId="2219606751" sldId="289"/>
            <ac:spMk id="35" creationId="{B2DD41CD-8F47-4F56-AD12-4E2FF7696987}"/>
          </ac:spMkLst>
        </pc:spChg>
        <pc:grpChg chg="add del">
          <ac:chgData name="Kelly Marques" userId="S::1397012@sga.pucminas.br::e60ab76c-a77f-40f7-b755-8286a6e0b93a" providerId="AD" clId="Web-{37B229F7-8667-E45D-5224-775EABC887EB}" dt="2022-12-02T16:38:10.655" v="411"/>
          <ac:grpSpMkLst>
            <pc:docMk/>
            <pc:sldMk cId="2219606751" sldId="289"/>
            <ac:grpSpMk id="23" creationId="{AE1C45F0-260A-458C-96ED-C1F6D2151219}"/>
          </ac:grpSpMkLst>
        </pc:grpChg>
        <pc:picChg chg="del mod">
          <ac:chgData name="Kelly Marques" userId="S::1397012@sga.pucminas.br::e60ab76c-a77f-40f7-b755-8286a6e0b93a" providerId="AD" clId="Web-{37B229F7-8667-E45D-5224-775EABC887EB}" dt="2022-12-02T16:38:12.952" v="412"/>
          <ac:picMkLst>
            <pc:docMk/>
            <pc:sldMk cId="2219606751" sldId="289"/>
            <ac:picMk id="4" creationId="{FF216823-C715-B740-8B94-ABF63095DCEA}"/>
          </ac:picMkLst>
        </pc:picChg>
        <pc:picChg chg="add del">
          <ac:chgData name="Kelly Marques" userId="S::1397012@sga.pucminas.br::e60ab76c-a77f-40f7-b755-8286a6e0b93a" providerId="AD" clId="Web-{37B229F7-8667-E45D-5224-775EABC887EB}" dt="2022-12-02T16:38:00.733" v="409"/>
          <ac:picMkLst>
            <pc:docMk/>
            <pc:sldMk cId="2219606751" sldId="289"/>
            <ac:picMk id="5" creationId="{7EE8FA19-BB7D-6FDA-9496-D8672559F5FB}"/>
          </ac:picMkLst>
        </pc:picChg>
        <pc:picChg chg="add mod">
          <ac:chgData name="Kelly Marques" userId="S::1397012@sga.pucminas.br::e60ab76c-a77f-40f7-b755-8286a6e0b93a" providerId="AD" clId="Web-{37B229F7-8667-E45D-5224-775EABC887EB}" dt="2022-12-02T16:38:36.703" v="423" actId="1076"/>
          <ac:picMkLst>
            <pc:docMk/>
            <pc:sldMk cId="2219606751" sldId="289"/>
            <ac:picMk id="6" creationId="{05577403-24E4-1C01-7341-802878045E27}"/>
          </ac:picMkLst>
        </pc:picChg>
        <pc:cxnChg chg="add del">
          <ac:chgData name="Kelly Marques" userId="S::1397012@sga.pucminas.br::e60ab76c-a77f-40f7-b755-8286a6e0b93a" providerId="AD" clId="Web-{37B229F7-8667-E45D-5224-775EABC887EB}" dt="2022-12-02T16:38:10.655" v="411"/>
          <ac:cxnSpMkLst>
            <pc:docMk/>
            <pc:sldMk cId="2219606751" sldId="289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2:29.004" v="364"/>
        <pc:sldMkLst>
          <pc:docMk/>
          <pc:sldMk cId="1768574585" sldId="296"/>
        </pc:sldMkLst>
        <pc:spChg chg="mod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3" creationId="{EE114D47-0E6B-8A69-3A30-26904E21DDE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1:42.237" v="354"/>
          <ac:spMkLst>
            <pc:docMk/>
            <pc:sldMk cId="1768574585" sldId="296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1:42.237" v="354"/>
          <ac:spMkLst>
            <pc:docMk/>
            <pc:sldMk cId="1768574585" sldId="296"/>
            <ac:spMk id="25" creationId="{D5B0017B-2ECA-49AF-B397-DC140825DF8D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31" creationId="{100EDD19-6802-4EC3-95CE-CFFAB042CFD6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33" creationId="{DB17E863-922E-4C26-BD64-E8FD41D28661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38" creationId="{C05CBC3C-2E5A-4839-8B9B-2E5A6ADF0F58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29.004" v="364"/>
          <ac:spMkLst>
            <pc:docMk/>
            <pc:sldMk cId="1768574585" sldId="296"/>
            <ac:spMk id="40" creationId="{827FF362-FC97-4BF5-949B-D4ADFA26E45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1:42.237" v="354"/>
          <ac:grpSpMkLst>
            <pc:docMk/>
            <pc:sldMk cId="1768574585" sldId="296"/>
            <ac:grpSpMk id="23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31:42.237" v="354"/>
          <ac:cxnSpMkLst>
            <pc:docMk/>
            <pc:sldMk cId="1768574585" sldId="296"/>
            <ac:cxnSpMk id="26" creationId="{6CF1BAF6-AD41-4082-B212-8A1F9A2E8779}"/>
          </ac:cxnSpMkLst>
        </pc:cxnChg>
      </pc:sldChg>
      <pc:sldChg chg="addSp delSp modSp addAnim">
        <pc:chgData name="Kelly Marques" userId="S::1397012@sga.pucminas.br::e60ab76c-a77f-40f7-b755-8286a6e0b93a" providerId="AD" clId="Web-{37B229F7-8667-E45D-5224-775EABC887EB}" dt="2022-12-02T16:32:32.973" v="365"/>
        <pc:sldMkLst>
          <pc:docMk/>
          <pc:sldMk cId="2727639725" sldId="297"/>
        </pc:sldMkLst>
        <pc:spChg chg="mod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3" creationId="{EE114D47-0E6B-8A69-3A30-26904E21DDE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22.488" v="362"/>
          <ac:spMkLst>
            <pc:docMk/>
            <pc:sldMk cId="2727639725" sldId="297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22.488" v="362"/>
          <ac:spMkLst>
            <pc:docMk/>
            <pc:sldMk cId="2727639725" sldId="297"/>
            <ac:spMk id="25" creationId="{D5B0017B-2ECA-49AF-B397-DC140825DF8D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31" creationId="{777A147A-9ED8-46B4-8660-1B3C2AA880B5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33" creationId="{5D6C15A0-C087-4593-8414-2B4EC1CDC3DE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38" creationId="{C05CBC3C-2E5A-4839-8B9B-2E5A6ADF0F58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32.973" v="365"/>
          <ac:spMkLst>
            <pc:docMk/>
            <pc:sldMk cId="2727639725" sldId="297"/>
            <ac:spMk id="40" creationId="{827FF362-FC97-4BF5-949B-D4ADFA26E45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2:22.488" v="362"/>
          <ac:grpSpMkLst>
            <pc:docMk/>
            <pc:sldMk cId="2727639725" sldId="297"/>
            <ac:grpSpMk id="23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32:22.488" v="362"/>
          <ac:cxnSpMkLst>
            <pc:docMk/>
            <pc:sldMk cId="2727639725" sldId="297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2:38.723" v="366"/>
        <pc:sldMkLst>
          <pc:docMk/>
          <pc:sldMk cId="3104000574" sldId="298"/>
        </pc:sldMkLst>
        <pc:spChg chg="mod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3" creationId="{EE114D47-0E6B-8A69-3A30-26904E21DDE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25" creationId="{D5B0017B-2ECA-49AF-B397-DC140825DF8D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31" creationId="{C05CBC3C-2E5A-4839-8B9B-2E5A6ADF0F58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2:38.723" v="366"/>
          <ac:spMkLst>
            <pc:docMk/>
            <pc:sldMk cId="3104000574" sldId="298"/>
            <ac:spMk id="33" creationId="{827FF362-FC97-4BF5-949B-D4ADFA26E45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2:38.723" v="366"/>
          <ac:grpSpMkLst>
            <pc:docMk/>
            <pc:sldMk cId="3104000574" sldId="298"/>
            <ac:grpSpMk id="23" creationId="{AE1C45F0-260A-458C-96ED-C1F6D2151219}"/>
          </ac:grpSpMkLst>
        </pc:grpChg>
        <pc:cxnChg chg="del">
          <ac:chgData name="Kelly Marques" userId="S::1397012@sga.pucminas.br::e60ab76c-a77f-40f7-b755-8286a6e0b93a" providerId="AD" clId="Web-{37B229F7-8667-E45D-5224-775EABC887EB}" dt="2022-12-02T16:32:38.723" v="366"/>
          <ac:cxnSpMkLst>
            <pc:docMk/>
            <pc:sldMk cId="3104000574" sldId="298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7B229F7-8667-E45D-5224-775EABC887EB}" dt="2022-12-02T16:31:19.033" v="353" actId="1076"/>
        <pc:sldMkLst>
          <pc:docMk/>
          <pc:sldMk cId="3244081491" sldId="299"/>
        </pc:sldMkLst>
        <pc:spChg chg="mod">
          <ac:chgData name="Kelly Marques" userId="S::1397012@sga.pucminas.br::e60ab76c-a77f-40f7-b755-8286a6e0b93a" providerId="AD" clId="Web-{37B229F7-8667-E45D-5224-775EABC887EB}" dt="2022-12-02T16:31:19.033" v="353" actId="1076"/>
          <ac:spMkLst>
            <pc:docMk/>
            <pc:sldMk cId="3244081491" sldId="299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7B229F7-8667-E45D-5224-775EABC887EB}" dt="2022-12-02T16:31:12.768" v="352"/>
          <ac:spMkLst>
            <pc:docMk/>
            <pc:sldMk cId="3244081491" sldId="299"/>
            <ac:spMk id="3" creationId="{EE114D47-0E6B-8A69-3A30-26904E21DDE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0:42.001" v="347"/>
          <ac:spMkLst>
            <pc:docMk/>
            <pc:sldMk cId="3244081491" sldId="299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7B229F7-8667-E45D-5224-775EABC887EB}" dt="2022-12-02T16:30:42.001" v="347"/>
          <ac:spMkLst>
            <pc:docMk/>
            <pc:sldMk cId="3244081491" sldId="299"/>
            <ac:spMk id="25" creationId="{D5B0017B-2ECA-49AF-B397-DC140825DF8D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1:12.768" v="352"/>
          <ac:spMkLst>
            <pc:docMk/>
            <pc:sldMk cId="3244081491" sldId="299"/>
            <ac:spMk id="32" creationId="{F13C74B1-5B17-4795-BED0-7140497B445A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31:12.768" v="352"/>
          <ac:spMkLst>
            <pc:docMk/>
            <pc:sldMk cId="3244081491" sldId="299"/>
            <ac:spMk id="34" creationId="{D4974D33-8DC5-464E-8C6D-BE58F0669C17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1:12.768" v="352"/>
          <ac:spMkLst>
            <pc:docMk/>
            <pc:sldMk cId="3244081491" sldId="299"/>
            <ac:spMk id="39" creationId="{743AA782-23D1-4521-8CAD-47662984AA08}"/>
          </ac:spMkLst>
        </pc:spChg>
        <pc:spChg chg="add">
          <ac:chgData name="Kelly Marques" userId="S::1397012@sga.pucminas.br::e60ab76c-a77f-40f7-b755-8286a6e0b93a" providerId="AD" clId="Web-{37B229F7-8667-E45D-5224-775EABC887EB}" dt="2022-12-02T16:31:12.768" v="352"/>
          <ac:spMkLst>
            <pc:docMk/>
            <pc:sldMk cId="3244081491" sldId="299"/>
            <ac:spMk id="41" creationId="{71877DBC-BB60-40F0-AC93-2ACDBAAE60CE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30:42.001" v="347"/>
          <ac:grpSpMkLst>
            <pc:docMk/>
            <pc:sldMk cId="3244081491" sldId="299"/>
            <ac:grpSpMk id="23" creationId="{AE1C45F0-260A-458C-96ED-C1F6D2151219}"/>
          </ac:grpSpMkLst>
        </pc:grpChg>
        <pc:picChg chg="add mod">
          <ac:chgData name="Kelly Marques" userId="S::1397012@sga.pucminas.br::e60ab76c-a77f-40f7-b755-8286a6e0b93a" providerId="AD" clId="Web-{37B229F7-8667-E45D-5224-775EABC887EB}" dt="2022-12-02T16:31:12.768" v="352"/>
          <ac:picMkLst>
            <pc:docMk/>
            <pc:sldMk cId="3244081491" sldId="299"/>
            <ac:picMk id="28" creationId="{C184A116-8237-1972-A7F2-AE633C210AF4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30:42.001" v="347"/>
          <ac:cxnSpMkLst>
            <pc:docMk/>
            <pc:sldMk cId="3244081491" sldId="299"/>
            <ac:cxnSpMk id="26" creationId="{6CF1BAF6-AD41-4082-B212-8A1F9A2E8779}"/>
          </ac:cxnSpMkLst>
        </pc:cxnChg>
      </pc:sldChg>
      <pc:sldChg chg="modSp add del replId">
        <pc:chgData name="Kelly Marques" userId="S::1397012@sga.pucminas.br::e60ab76c-a77f-40f7-b755-8286a6e0b93a" providerId="AD" clId="Web-{37B229F7-8667-E45D-5224-775EABC887EB}" dt="2022-12-02T15:39:16.935" v="7"/>
        <pc:sldMkLst>
          <pc:docMk/>
          <pc:sldMk cId="1622436482" sldId="300"/>
        </pc:sldMkLst>
        <pc:spChg chg="mod">
          <ac:chgData name="Kelly Marques" userId="S::1397012@sga.pucminas.br::e60ab76c-a77f-40f7-b755-8286a6e0b93a" providerId="AD" clId="Web-{37B229F7-8667-E45D-5224-775EABC887EB}" dt="2022-12-02T15:39:15.184" v="4" actId="1076"/>
          <ac:spMkLst>
            <pc:docMk/>
            <pc:sldMk cId="1622436482" sldId="300"/>
            <ac:spMk id="2" creationId="{42A502EF-5B0D-DDA1-15BE-046D93F687B5}"/>
          </ac:spMkLst>
        </pc:spChg>
      </pc:sldChg>
      <pc:sldChg chg="addSp delSp modSp add replId">
        <pc:chgData name="Kelly Marques" userId="S::1397012@sga.pucminas.br::e60ab76c-a77f-40f7-b755-8286a6e0b93a" providerId="AD" clId="Web-{37B229F7-8667-E45D-5224-775EABC887EB}" dt="2022-12-02T15:55:46.594" v="211" actId="1076"/>
        <pc:sldMkLst>
          <pc:docMk/>
          <pc:sldMk cId="1899196696" sldId="300"/>
        </pc:sldMkLst>
        <pc:spChg chg="mod">
          <ac:chgData name="Kelly Marques" userId="S::1397012@sga.pucminas.br::e60ab76c-a77f-40f7-b755-8286a6e0b93a" providerId="AD" clId="Web-{37B229F7-8667-E45D-5224-775EABC887EB}" dt="2022-12-02T15:55:46.594" v="211" actId="1076"/>
          <ac:spMkLst>
            <pc:docMk/>
            <pc:sldMk cId="1899196696" sldId="300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7B229F7-8667-E45D-5224-775EABC887EB}" dt="2022-12-02T15:48:44.204" v="95"/>
          <ac:spMkLst>
            <pc:docMk/>
            <pc:sldMk cId="1899196696" sldId="300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5:48:44.204" v="95"/>
          <ac:spMkLst>
            <pc:docMk/>
            <pc:sldMk cId="1899196696" sldId="300"/>
            <ac:spMk id="73" creationId="{D5B0017B-2ECA-49AF-B397-DC140825DF8D}"/>
          </ac:spMkLst>
        </pc:spChg>
        <pc:spChg chg="del">
          <ac:chgData name="Kelly Marques" userId="S::1397012@sga.pucminas.br::e60ab76c-a77f-40f7-b755-8286a6e0b93a" providerId="AD" clId="Web-{37B229F7-8667-E45D-5224-775EABC887EB}" dt="2022-12-02T15:47:35.702" v="88"/>
          <ac:spMkLst>
            <pc:docMk/>
            <pc:sldMk cId="1899196696" sldId="300"/>
            <ac:spMk id="117" creationId="{2EF38B55-93F3-A25B-6F38-1170C68B5110}"/>
          </ac:spMkLst>
        </pc:spChg>
        <pc:spChg chg="del">
          <ac:chgData name="Kelly Marques" userId="S::1397012@sga.pucminas.br::e60ab76c-a77f-40f7-b755-8286a6e0b93a" providerId="AD" clId="Web-{37B229F7-8667-E45D-5224-775EABC887EB}" dt="2022-12-02T15:50:28.099" v="150"/>
          <ac:spMkLst>
            <pc:docMk/>
            <pc:sldMk cId="1899196696" sldId="300"/>
            <ac:spMk id="118" creationId="{D882115C-6BFA-C9AC-0B4B-42ACEC5DAAFF}"/>
          </ac:spMkLst>
        </pc:spChg>
        <pc:spChg chg="add mod">
          <ac:chgData name="Kelly Marques" userId="S::1397012@sga.pucminas.br::e60ab76c-a77f-40f7-b755-8286a6e0b93a" providerId="AD" clId="Web-{37B229F7-8667-E45D-5224-775EABC887EB}" dt="2022-12-02T15:55:30.109" v="208" actId="1076"/>
          <ac:spMkLst>
            <pc:docMk/>
            <pc:sldMk cId="1899196696" sldId="300"/>
            <ac:spMk id="122" creationId="{A20ED0D4-92B2-DD24-F49E-79148F607876}"/>
          </ac:spMkLst>
        </pc:spChg>
        <pc:spChg chg="add">
          <ac:chgData name="Kelly Marques" userId="S::1397012@sga.pucminas.br::e60ab76c-a77f-40f7-b755-8286a6e0b93a" providerId="AD" clId="Web-{37B229F7-8667-E45D-5224-775EABC887EB}" dt="2022-12-02T15:48:44.204" v="95"/>
          <ac:spMkLst>
            <pc:docMk/>
            <pc:sldMk cId="1899196696" sldId="300"/>
            <ac:spMk id="125" creationId="{2B97F24A-32CE-4C1C-A50D-3016B394DCFB}"/>
          </ac:spMkLst>
        </pc:spChg>
        <pc:spChg chg="add">
          <ac:chgData name="Kelly Marques" userId="S::1397012@sga.pucminas.br::e60ab76c-a77f-40f7-b755-8286a6e0b93a" providerId="AD" clId="Web-{37B229F7-8667-E45D-5224-775EABC887EB}" dt="2022-12-02T15:48:44.204" v="95"/>
          <ac:spMkLst>
            <pc:docMk/>
            <pc:sldMk cId="1899196696" sldId="300"/>
            <ac:spMk id="127" creationId="{CD8B4F24-440B-49E9-B85D-733523DC064B}"/>
          </ac:spMkLst>
        </pc:spChg>
        <pc:grpChg chg="del">
          <ac:chgData name="Kelly Marques" userId="S::1397012@sga.pucminas.br::e60ab76c-a77f-40f7-b755-8286a6e0b93a" providerId="AD" clId="Web-{37B229F7-8667-E45D-5224-775EABC887EB}" dt="2022-12-02T15:48:44.204" v="95"/>
          <ac:grpSpMkLst>
            <pc:docMk/>
            <pc:sldMk cId="1899196696" sldId="300"/>
            <ac:grpSpMk id="68" creationId="{AE1C45F0-260A-458C-96ED-C1F6D2151219}"/>
          </ac:grpSpMkLst>
        </pc:grpChg>
        <pc:picChg chg="add mod ord">
          <ac:chgData name="Kelly Marques" userId="S::1397012@sga.pucminas.br::e60ab76c-a77f-40f7-b755-8286a6e0b93a" providerId="AD" clId="Web-{37B229F7-8667-E45D-5224-775EABC887EB}" dt="2022-12-02T15:48:44.204" v="95"/>
          <ac:picMkLst>
            <pc:docMk/>
            <pc:sldMk cId="1899196696" sldId="300"/>
            <ac:picMk id="3" creationId="{718AA734-1CDE-8750-8376-40E2C3D298D3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5:48:44.204" v="95"/>
          <ac:cxnSpMkLst>
            <pc:docMk/>
            <pc:sldMk cId="1899196696" sldId="300"/>
            <ac:cxnSpMk id="75" creationId="{6CF1BAF6-AD41-4082-B212-8A1F9A2E8779}"/>
          </ac:cxnSpMkLst>
        </pc:cxnChg>
      </pc:sldChg>
      <pc:sldChg chg="addSp delSp modSp add replId">
        <pc:chgData name="Kelly Marques" userId="S::1397012@sga.pucminas.br::e60ab76c-a77f-40f7-b755-8286a6e0b93a" providerId="AD" clId="Web-{37B229F7-8667-E45D-5224-775EABC887EB}" dt="2022-12-02T16:41:26.739" v="454" actId="14100"/>
        <pc:sldMkLst>
          <pc:docMk/>
          <pc:sldMk cId="150605408" sldId="301"/>
        </pc:sldMkLst>
        <pc:spChg chg="mod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2" creationId="{42A502EF-5B0D-DDA1-15BE-046D93F687B5}"/>
          </ac:spMkLst>
        </pc:spChg>
        <pc:spChg chg="add mod ord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4" creationId="{A1F3D054-B039-0108-216E-4D604C62FFC9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73" creationId="{D5B0017B-2ECA-49AF-B397-DC140825DF8D}"/>
          </ac:spMkLst>
        </pc:spChg>
        <pc:spChg chg="del">
          <ac:chgData name="Kelly Marques" userId="S::1397012@sga.pucminas.br::e60ab76c-a77f-40f7-b755-8286a6e0b93a" providerId="AD" clId="Web-{37B229F7-8667-E45D-5224-775EABC887EB}" dt="2022-12-02T15:52:03.508" v="164"/>
          <ac:spMkLst>
            <pc:docMk/>
            <pc:sldMk cId="150605408" sldId="301"/>
            <ac:spMk id="117" creationId="{2EF38B55-93F3-A25B-6F38-1170C68B511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123" creationId="{32AEEBC8-9D30-42EF-95F2-386C2653FBF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1:23.520" v="453"/>
          <ac:spMkLst>
            <pc:docMk/>
            <pc:sldMk cId="150605408" sldId="301"/>
            <ac:spMk id="125" creationId="{2E92FA66-67D7-4CB4-94D3-E643A9AD475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41:23.520" v="453"/>
          <ac:grpSpMkLst>
            <pc:docMk/>
            <pc:sldMk cId="150605408" sldId="301"/>
            <ac:grpSpMk id="68" creationId="{AE1C45F0-260A-458C-96ED-C1F6D2151219}"/>
          </ac:grpSpMkLst>
        </pc:grpChg>
        <pc:picChg chg="add mod ord">
          <ac:chgData name="Kelly Marques" userId="S::1397012@sga.pucminas.br::e60ab76c-a77f-40f7-b755-8286a6e0b93a" providerId="AD" clId="Web-{37B229F7-8667-E45D-5224-775EABC887EB}" dt="2022-12-02T16:41:26.739" v="454" actId="14100"/>
          <ac:picMkLst>
            <pc:docMk/>
            <pc:sldMk cId="150605408" sldId="301"/>
            <ac:picMk id="3" creationId="{C40F36FA-1D0E-63C4-C99A-B6283EC1C053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41:23.520" v="453"/>
          <ac:cxnSpMkLst>
            <pc:docMk/>
            <pc:sldMk cId="150605408" sldId="301"/>
            <ac:cxnSpMk id="75" creationId="{6CF1BAF6-AD41-4082-B212-8A1F9A2E8779}"/>
          </ac:cxnSpMkLst>
        </pc:cxnChg>
      </pc:sldChg>
      <pc:sldChg chg="add del replId">
        <pc:chgData name="Kelly Marques" userId="S::1397012@sga.pucminas.br::e60ab76c-a77f-40f7-b755-8286a6e0b93a" providerId="AD" clId="Web-{37B229F7-8667-E45D-5224-775EABC887EB}" dt="2022-12-02T15:39:16.466" v="6"/>
        <pc:sldMkLst>
          <pc:docMk/>
          <pc:sldMk cId="1570477393" sldId="301"/>
        </pc:sldMkLst>
      </pc:sldChg>
      <pc:sldChg chg="add del replId">
        <pc:chgData name="Kelly Marques" userId="S::1397012@sga.pucminas.br::e60ab76c-a77f-40f7-b755-8286a6e0b93a" providerId="AD" clId="Web-{37B229F7-8667-E45D-5224-775EABC887EB}" dt="2022-12-02T15:39:15.684" v="5"/>
        <pc:sldMkLst>
          <pc:docMk/>
          <pc:sldMk cId="684731180" sldId="302"/>
        </pc:sldMkLst>
      </pc:sldChg>
      <pc:sldChg chg="addSp delSp modSp add ord replId">
        <pc:chgData name="Kelly Marques" userId="S::1397012@sga.pucminas.br::e60ab76c-a77f-40f7-b755-8286a6e0b93a" providerId="AD" clId="Web-{37B229F7-8667-E45D-5224-775EABC887EB}" dt="2022-12-02T16:41:00.941" v="452" actId="20577"/>
        <pc:sldMkLst>
          <pc:docMk/>
          <pc:sldMk cId="1139981739" sldId="302"/>
        </pc:sldMkLst>
        <pc:spChg chg="mod">
          <ac:chgData name="Kelly Marques" userId="S::1397012@sga.pucminas.br::e60ab76c-a77f-40f7-b755-8286a6e0b93a" providerId="AD" clId="Web-{37B229F7-8667-E45D-5224-775EABC887EB}" dt="2022-12-02T16:40:53.253" v="450"/>
          <ac:spMkLst>
            <pc:docMk/>
            <pc:sldMk cId="1139981739" sldId="302"/>
            <ac:spMk id="2" creationId="{42A502EF-5B0D-DDA1-15BE-046D93F687B5}"/>
          </ac:spMkLst>
        </pc:spChg>
        <pc:spChg chg="add mod ord">
          <ac:chgData name="Kelly Marques" userId="S::1397012@sga.pucminas.br::e60ab76c-a77f-40f7-b755-8286a6e0b93a" providerId="AD" clId="Web-{37B229F7-8667-E45D-5224-775EABC887EB}" dt="2022-12-02T16:41:00.941" v="452" actId="20577"/>
          <ac:spMkLst>
            <pc:docMk/>
            <pc:sldMk cId="1139981739" sldId="302"/>
            <ac:spMk id="4" creationId="{B01107AD-772C-2EC9-C0F9-2D876AE1A206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0:53.253" v="450"/>
          <ac:spMkLst>
            <pc:docMk/>
            <pc:sldMk cId="1139981739" sldId="302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0:53.253" v="450"/>
          <ac:spMkLst>
            <pc:docMk/>
            <pc:sldMk cId="1139981739" sldId="302"/>
            <ac:spMk id="73" creationId="{D5B0017B-2ECA-49AF-B397-DC140825DF8D}"/>
          </ac:spMkLst>
        </pc:spChg>
        <pc:spChg chg="del">
          <ac:chgData name="Kelly Marques" userId="S::1397012@sga.pucminas.br::e60ab76c-a77f-40f7-b755-8286a6e0b93a" providerId="AD" clId="Web-{37B229F7-8667-E45D-5224-775EABC887EB}" dt="2022-12-02T15:39:41.873" v="11"/>
          <ac:spMkLst>
            <pc:docMk/>
            <pc:sldMk cId="1139981739" sldId="302"/>
            <ac:spMk id="117" creationId="{2EF38B55-93F3-A25B-6F38-1170C68B511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0:53.253" v="450"/>
          <ac:spMkLst>
            <pc:docMk/>
            <pc:sldMk cId="1139981739" sldId="302"/>
            <ac:spMk id="123" creationId="{32AEEBC8-9D30-42EF-95F2-386C2653FBF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0:53.253" v="450"/>
          <ac:spMkLst>
            <pc:docMk/>
            <pc:sldMk cId="1139981739" sldId="302"/>
            <ac:spMk id="125" creationId="{2E92FA66-67D7-4CB4-94D3-E643A9AD4757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40:53.253" v="450"/>
          <ac:grpSpMkLst>
            <pc:docMk/>
            <pc:sldMk cId="1139981739" sldId="302"/>
            <ac:grpSpMk id="68" creationId="{AE1C45F0-260A-458C-96ED-C1F6D2151219}"/>
          </ac:grpSpMkLst>
        </pc:grpChg>
        <pc:picChg chg="add mod ord">
          <ac:chgData name="Kelly Marques" userId="S::1397012@sga.pucminas.br::e60ab76c-a77f-40f7-b755-8286a6e0b93a" providerId="AD" clId="Web-{37B229F7-8667-E45D-5224-775EABC887EB}" dt="2022-12-02T16:40:53.253" v="450"/>
          <ac:picMkLst>
            <pc:docMk/>
            <pc:sldMk cId="1139981739" sldId="302"/>
            <ac:picMk id="3" creationId="{42938B35-A0F1-EE50-0D2B-CC95AEF96339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40:53.253" v="450"/>
          <ac:cxnSpMkLst>
            <pc:docMk/>
            <pc:sldMk cId="1139981739" sldId="302"/>
            <ac:cxnSpMk id="75" creationId="{6CF1BAF6-AD41-4082-B212-8A1F9A2E8779}"/>
          </ac:cxnSpMkLst>
        </pc:cxnChg>
      </pc:sldChg>
      <pc:sldChg chg="addSp delSp modSp add replId">
        <pc:chgData name="Kelly Marques" userId="S::1397012@sga.pucminas.br::e60ab76c-a77f-40f7-b755-8286a6e0b93a" providerId="AD" clId="Web-{37B229F7-8667-E45D-5224-775EABC887EB}" dt="2022-12-02T16:27:49.806" v="334" actId="1076"/>
        <pc:sldMkLst>
          <pc:docMk/>
          <pc:sldMk cId="3407971302" sldId="303"/>
        </pc:sldMkLst>
        <pc:spChg chg="mod">
          <ac:chgData name="Kelly Marques" userId="S::1397012@sga.pucminas.br::e60ab76c-a77f-40f7-b755-8286a6e0b93a" providerId="AD" clId="Web-{37B229F7-8667-E45D-5224-775EABC887EB}" dt="2022-12-02T16:27:34.493" v="332" actId="1076"/>
          <ac:spMkLst>
            <pc:docMk/>
            <pc:sldMk cId="3407971302" sldId="303"/>
            <ac:spMk id="2" creationId="{42A502EF-5B0D-DDA1-15BE-046D93F687B5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24:55.739" v="316"/>
          <ac:spMkLst>
            <pc:docMk/>
            <pc:sldMk cId="3407971302" sldId="303"/>
            <ac:spMk id="4" creationId="{03C097D5-FEF7-EBFC-EDBF-CB81E7F16ECE}"/>
          </ac:spMkLst>
        </pc:spChg>
        <pc:spChg chg="add del mod">
          <ac:chgData name="Kelly Marques" userId="S::1397012@sga.pucminas.br::e60ab76c-a77f-40f7-b755-8286a6e0b93a" providerId="AD" clId="Web-{37B229F7-8667-E45D-5224-775EABC887EB}" dt="2022-12-02T16:26:39.023" v="321"/>
          <ac:spMkLst>
            <pc:docMk/>
            <pc:sldMk cId="3407971302" sldId="303"/>
            <ac:spMk id="6" creationId="{4D0C2A77-364F-867E-60CB-582CE294C80E}"/>
          </ac:spMkLst>
        </pc:spChg>
        <pc:spChg chg="del">
          <ac:chgData name="Kelly Marques" userId="S::1397012@sga.pucminas.br::e60ab76c-a77f-40f7-b755-8286a6e0b93a" providerId="AD" clId="Web-{37B229F7-8667-E45D-5224-775EABC887EB}" dt="2022-12-02T16:26:53.477" v="323"/>
          <ac:spMkLst>
            <pc:docMk/>
            <pc:sldMk cId="3407971302" sldId="303"/>
            <ac:spMk id="66" creationId="{56E9B3E6-E277-4D68-BA48-9CB43FFBD6E2}"/>
          </ac:spMkLst>
        </pc:spChg>
        <pc:spChg chg="del">
          <ac:chgData name="Kelly Marques" userId="S::1397012@sga.pucminas.br::e60ab76c-a77f-40f7-b755-8286a6e0b93a" providerId="AD" clId="Web-{37B229F7-8667-E45D-5224-775EABC887EB}" dt="2022-12-02T16:26:53.477" v="323"/>
          <ac:spMkLst>
            <pc:docMk/>
            <pc:sldMk cId="3407971302" sldId="303"/>
            <ac:spMk id="73" creationId="{D5B0017B-2ECA-49AF-B397-DC140825DF8D}"/>
          </ac:spMkLst>
        </pc:spChg>
        <pc:spChg chg="del mod">
          <ac:chgData name="Kelly Marques" userId="S::1397012@sga.pucminas.br::e60ab76c-a77f-40f7-b755-8286a6e0b93a" providerId="AD" clId="Web-{37B229F7-8667-E45D-5224-775EABC887EB}" dt="2022-12-02T16:04:34.409" v="315"/>
          <ac:spMkLst>
            <pc:docMk/>
            <pc:sldMk cId="3407971302" sldId="303"/>
            <ac:spMk id="117" creationId="{2EF38B55-93F3-A25B-6F38-1170C68B5110}"/>
          </ac:spMkLst>
        </pc:spChg>
        <pc:spChg chg="ord">
          <ac:chgData name="Kelly Marques" userId="S::1397012@sga.pucminas.br::e60ab76c-a77f-40f7-b755-8286a6e0b93a" providerId="AD" clId="Web-{37B229F7-8667-E45D-5224-775EABC887EB}" dt="2022-12-02T16:26:53.477" v="323"/>
          <ac:spMkLst>
            <pc:docMk/>
            <pc:sldMk cId="3407971302" sldId="303"/>
            <ac:spMk id="118" creationId="{D882115C-6BFA-C9AC-0B4B-42ACEC5DAAFF}"/>
          </ac:spMkLst>
        </pc:spChg>
        <pc:spChg chg="add">
          <ac:chgData name="Kelly Marques" userId="S::1397012@sga.pucminas.br::e60ab76c-a77f-40f7-b755-8286a6e0b93a" providerId="AD" clId="Web-{37B229F7-8667-E45D-5224-775EABC887EB}" dt="2022-12-02T16:26:53.477" v="323"/>
          <ac:spMkLst>
            <pc:docMk/>
            <pc:sldMk cId="3407971302" sldId="303"/>
            <ac:spMk id="123" creationId="{665DBBEF-238B-476B-96AB-8AAC3224ECEA}"/>
          </ac:spMkLst>
        </pc:spChg>
        <pc:spChg chg="add">
          <ac:chgData name="Kelly Marques" userId="S::1397012@sga.pucminas.br::e60ab76c-a77f-40f7-b755-8286a6e0b93a" providerId="AD" clId="Web-{37B229F7-8667-E45D-5224-775EABC887EB}" dt="2022-12-02T16:26:53.477" v="323"/>
          <ac:spMkLst>
            <pc:docMk/>
            <pc:sldMk cId="3407971302" sldId="303"/>
            <ac:spMk id="125" creationId="{3FCFB1DE-0B7E-48CC-BA90-B2AB0889F9D6}"/>
          </ac:spMkLst>
        </pc:spChg>
        <pc:grpChg chg="del">
          <ac:chgData name="Kelly Marques" userId="S::1397012@sga.pucminas.br::e60ab76c-a77f-40f7-b755-8286a6e0b93a" providerId="AD" clId="Web-{37B229F7-8667-E45D-5224-775EABC887EB}" dt="2022-12-02T16:26:53.477" v="323"/>
          <ac:grpSpMkLst>
            <pc:docMk/>
            <pc:sldMk cId="3407971302" sldId="303"/>
            <ac:grpSpMk id="68" creationId="{AE1C45F0-260A-458C-96ED-C1F6D2151219}"/>
          </ac:grpSpMkLst>
        </pc:grpChg>
        <pc:picChg chg="add del mod ord">
          <ac:chgData name="Kelly Marques" userId="S::1397012@sga.pucminas.br::e60ab76c-a77f-40f7-b755-8286a6e0b93a" providerId="AD" clId="Web-{37B229F7-8667-E45D-5224-775EABC887EB}" dt="2022-12-02T16:26:25.507" v="320"/>
          <ac:picMkLst>
            <pc:docMk/>
            <pc:sldMk cId="3407971302" sldId="303"/>
            <ac:picMk id="3" creationId="{2247842D-A56C-FB30-598F-1B0BEB4DFD65}"/>
          </ac:picMkLst>
        </pc:picChg>
        <pc:picChg chg="add mod ord">
          <ac:chgData name="Kelly Marques" userId="S::1397012@sga.pucminas.br::e60ab76c-a77f-40f7-b755-8286a6e0b93a" providerId="AD" clId="Web-{37B229F7-8667-E45D-5224-775EABC887EB}" dt="2022-12-02T16:27:49.806" v="334" actId="1076"/>
          <ac:picMkLst>
            <pc:docMk/>
            <pc:sldMk cId="3407971302" sldId="303"/>
            <ac:picMk id="7" creationId="{FAF19CE2-56A4-8E65-5544-440ACBB675A9}"/>
          </ac:picMkLst>
        </pc:picChg>
        <pc:cxnChg chg="del">
          <ac:chgData name="Kelly Marques" userId="S::1397012@sga.pucminas.br::e60ab76c-a77f-40f7-b755-8286a6e0b93a" providerId="AD" clId="Web-{37B229F7-8667-E45D-5224-775EABC887EB}" dt="2022-12-02T16:26:53.477" v="323"/>
          <ac:cxnSpMkLst>
            <pc:docMk/>
            <pc:sldMk cId="3407971302" sldId="303"/>
            <ac:cxnSpMk id="75" creationId="{6CF1BAF6-AD41-4082-B212-8A1F9A2E8779}"/>
          </ac:cxnSpMkLst>
        </pc:cxnChg>
      </pc:sldChg>
      <pc:sldChg chg="addSp delSp modSp add del replId">
        <pc:chgData name="Kelly Marques" userId="S::1397012@sga.pucminas.br::e60ab76c-a77f-40f7-b755-8286a6e0b93a" providerId="AD" clId="Web-{37B229F7-8667-E45D-5224-775EABC887EB}" dt="2022-12-02T16:38:46.781" v="427"/>
        <pc:sldMkLst>
          <pc:docMk/>
          <pc:sldMk cId="1955627620" sldId="304"/>
        </pc:sldMkLst>
        <pc:spChg chg="add mod">
          <ac:chgData name="Kelly Marques" userId="S::1397012@sga.pucminas.br::e60ab76c-a77f-40f7-b755-8286a6e0b93a" providerId="AD" clId="Web-{37B229F7-8667-E45D-5224-775EABC887EB}" dt="2022-12-02T16:38:20.155" v="415"/>
          <ac:spMkLst>
            <pc:docMk/>
            <pc:sldMk cId="1955627620" sldId="304"/>
            <ac:spMk id="5" creationId="{37C96A15-2DFE-8A4E-CFBB-5C77E2778ACC}"/>
          </ac:spMkLst>
        </pc:spChg>
        <pc:picChg chg="del">
          <ac:chgData name="Kelly Marques" userId="S::1397012@sga.pucminas.br::e60ab76c-a77f-40f7-b755-8286a6e0b93a" providerId="AD" clId="Web-{37B229F7-8667-E45D-5224-775EABC887EB}" dt="2022-12-02T16:38:20.155" v="415"/>
          <ac:picMkLst>
            <pc:docMk/>
            <pc:sldMk cId="1955627620" sldId="304"/>
            <ac:picMk id="4" creationId="{FF216823-C715-B740-8B94-ABF63095DCEA}"/>
          </ac:picMkLst>
        </pc:picChg>
      </pc:sldChg>
      <pc:sldChg chg="addSp delSp modSp add ord replId">
        <pc:chgData name="Kelly Marques" userId="S::1397012@sga.pucminas.br::e60ab76c-a77f-40f7-b755-8286a6e0b93a" providerId="AD" clId="Web-{37B229F7-8667-E45D-5224-775EABC887EB}" dt="2022-12-02T16:45:29.402" v="482" actId="20577"/>
        <pc:sldMkLst>
          <pc:docMk/>
          <pc:sldMk cId="2270643915" sldId="304"/>
        </pc:sldMkLst>
        <pc:spChg chg="mod">
          <ac:chgData name="Kelly Marques" userId="S::1397012@sga.pucminas.br::e60ab76c-a77f-40f7-b755-8286a6e0b93a" providerId="AD" clId="Web-{37B229F7-8667-E45D-5224-775EABC887EB}" dt="2022-12-02T16:45:29.402" v="482" actId="20577"/>
          <ac:spMkLst>
            <pc:docMk/>
            <pc:sldMk cId="2270643915" sldId="304"/>
            <ac:spMk id="2" creationId="{B5F78A2C-830C-FAD7-69AC-F340E519239E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4:55.870" v="474"/>
          <ac:spMkLst>
            <pc:docMk/>
            <pc:sldMk cId="2270643915" sldId="304"/>
            <ac:spMk id="41" creationId="{35DB3719-6FDC-4E5D-891D-FF40B7300F64}"/>
          </ac:spMkLst>
        </pc:spChg>
        <pc:spChg chg="del">
          <ac:chgData name="Kelly Marques" userId="S::1397012@sga.pucminas.br::e60ab76c-a77f-40f7-b755-8286a6e0b93a" providerId="AD" clId="Web-{37B229F7-8667-E45D-5224-775EABC887EB}" dt="2022-12-02T16:44:55.870" v="474"/>
          <ac:spMkLst>
            <pc:docMk/>
            <pc:sldMk cId="2270643915" sldId="304"/>
            <ac:spMk id="43" creationId="{E0CBAC23-2E3F-4A90-BA59-F8299F6A5439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45:07.980" v="475"/>
          <ac:spMkLst>
            <pc:docMk/>
            <pc:sldMk cId="2270643915" sldId="304"/>
            <ac:spMk id="48" creationId="{2E442304-DDBD-4F7B-8017-36BCC863FB40}"/>
          </ac:spMkLst>
        </pc:spChg>
        <pc:spChg chg="add del">
          <ac:chgData name="Kelly Marques" userId="S::1397012@sga.pucminas.br::e60ab76c-a77f-40f7-b755-8286a6e0b93a" providerId="AD" clId="Web-{37B229F7-8667-E45D-5224-775EABC887EB}" dt="2022-12-02T16:45:07.980" v="475"/>
          <ac:spMkLst>
            <pc:docMk/>
            <pc:sldMk cId="2270643915" sldId="304"/>
            <ac:spMk id="50" creationId="{5E107275-3853-46FD-A241-DE4355A42675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5:07.980" v="475"/>
          <ac:spMkLst>
            <pc:docMk/>
            <pc:sldMk cId="2270643915" sldId="304"/>
            <ac:spMk id="55" creationId="{2E442304-DDBD-4F7B-8017-36BCC863FB40}"/>
          </ac:spMkLst>
        </pc:spChg>
        <pc:spChg chg="add">
          <ac:chgData name="Kelly Marques" userId="S::1397012@sga.pucminas.br::e60ab76c-a77f-40f7-b755-8286a6e0b93a" providerId="AD" clId="Web-{37B229F7-8667-E45D-5224-775EABC887EB}" dt="2022-12-02T16:45:07.980" v="475"/>
          <ac:spMkLst>
            <pc:docMk/>
            <pc:sldMk cId="2270643915" sldId="304"/>
            <ac:spMk id="57" creationId="{5E107275-3853-46FD-A241-DE4355A42675}"/>
          </ac:spMkLst>
        </pc:spChg>
        <pc:graphicFrameChg chg="mod modGraphic">
          <ac:chgData name="Kelly Marques" userId="S::1397012@sga.pucminas.br::e60ab76c-a77f-40f7-b755-8286a6e0b93a" providerId="AD" clId="Web-{37B229F7-8667-E45D-5224-775EABC887EB}" dt="2022-12-02T16:45:07.980" v="475"/>
          <ac:graphicFrameMkLst>
            <pc:docMk/>
            <pc:sldMk cId="2270643915" sldId="304"/>
            <ac:graphicFrameMk id="12" creationId="{92D74D84-E918-F8C0-2B80-35634E3D0D5E}"/>
          </ac:graphicFrameMkLst>
        </pc:graphicFrameChg>
      </pc:sldChg>
      <pc:sldChg chg="addSp delSp modSp add del replId">
        <pc:chgData name="Kelly Marques" userId="S::1397012@sga.pucminas.br::e60ab76c-a77f-40f7-b755-8286a6e0b93a" providerId="AD" clId="Web-{37B229F7-8667-E45D-5224-775EABC887EB}" dt="2022-12-02T16:39:35.767" v="441"/>
        <pc:sldMkLst>
          <pc:docMk/>
          <pc:sldMk cId="3890155294" sldId="304"/>
        </pc:sldMkLst>
        <pc:spChg chg="add mod">
          <ac:chgData name="Kelly Marques" userId="S::1397012@sga.pucminas.br::e60ab76c-a77f-40f7-b755-8286a6e0b93a" providerId="AD" clId="Web-{37B229F7-8667-E45D-5224-775EABC887EB}" dt="2022-12-02T16:39:14.157" v="434"/>
          <ac:spMkLst>
            <pc:docMk/>
            <pc:sldMk cId="3890155294" sldId="304"/>
            <ac:spMk id="5" creationId="{9AFBD7D1-D5D5-39F7-25F0-A1B34CA082D2}"/>
          </ac:spMkLst>
        </pc:spChg>
        <pc:picChg chg="del">
          <ac:chgData name="Kelly Marques" userId="S::1397012@sga.pucminas.br::e60ab76c-a77f-40f7-b755-8286a6e0b93a" providerId="AD" clId="Web-{37B229F7-8667-E45D-5224-775EABC887EB}" dt="2022-12-02T16:39:14.157" v="434"/>
          <ac:picMkLst>
            <pc:docMk/>
            <pc:sldMk cId="3890155294" sldId="304"/>
            <ac:picMk id="3" creationId="{A1D52AB3-7563-BB65-C64E-1B1DDEC5C457}"/>
          </ac:picMkLst>
        </pc:picChg>
      </pc:sldChg>
    </pc:docChg>
  </pc:docChgLst>
  <pc:docChgLst>
    <pc:chgData name="Kelly Marques" userId="S::1397012@sga.pucminas.br::e60ab76c-a77f-40f7-b755-8286a6e0b93a" providerId="AD" clId="Web-{C256C433-4753-4F14-9CE4-45E7C6599264}"/>
    <pc:docChg chg="addSld delSld modSld sldOrd">
      <pc:chgData name="Kelly Marques" userId="S::1397012@sga.pucminas.br::e60ab76c-a77f-40f7-b755-8286a6e0b93a" providerId="AD" clId="Web-{C256C433-4753-4F14-9CE4-45E7C6599264}" dt="2022-12-02T15:33:41.588" v="280" actId="20577"/>
      <pc:docMkLst>
        <pc:docMk/>
      </pc:docMkLst>
      <pc:sldChg chg="modSp">
        <pc:chgData name="Kelly Marques" userId="S::1397012@sga.pucminas.br::e60ab76c-a77f-40f7-b755-8286a6e0b93a" providerId="AD" clId="Web-{C256C433-4753-4F14-9CE4-45E7C6599264}" dt="2022-12-02T15:23:20.620" v="214" actId="20577"/>
        <pc:sldMkLst>
          <pc:docMk/>
          <pc:sldMk cId="109857222" sldId="256"/>
        </pc:sldMkLst>
        <pc:spChg chg="mod">
          <ac:chgData name="Kelly Marques" userId="S::1397012@sga.pucminas.br::e60ab76c-a77f-40f7-b755-8286a6e0b93a" providerId="AD" clId="Web-{C256C433-4753-4F14-9CE4-45E7C6599264}" dt="2022-12-02T15:23:20.620" v="2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3:41.588" v="280" actId="20577"/>
        <pc:sldMkLst>
          <pc:docMk/>
          <pc:sldMk cId="2317321323" sldId="257"/>
        </pc:sldMkLst>
        <pc:spChg chg="mod">
          <ac:chgData name="Kelly Marques" userId="S::1397012@sga.pucminas.br::e60ab76c-a77f-40f7-b755-8286a6e0b93a" providerId="AD" clId="Web-{C256C433-4753-4F14-9CE4-45E7C6599264}" dt="2022-12-02T15:33:23.385" v="278" actId="20577"/>
          <ac:spMkLst>
            <pc:docMk/>
            <pc:sldMk cId="2317321323" sldId="257"/>
            <ac:spMk id="2" creationId="{DDF21FF1-3B50-93E7-A99C-3A17E127F8CD}"/>
          </ac:spMkLst>
        </pc:spChg>
        <pc:spChg chg="mod">
          <ac:chgData name="Kelly Marques" userId="S::1397012@sga.pucminas.br::e60ab76c-a77f-40f7-b755-8286a6e0b93a" providerId="AD" clId="Web-{C256C433-4753-4F14-9CE4-45E7C6599264}" dt="2022-12-02T15:33:41.588" v="280" actId="20577"/>
          <ac:spMkLst>
            <pc:docMk/>
            <pc:sldMk cId="2317321323" sldId="257"/>
            <ac:spMk id="208" creationId="{49FD1C0C-0984-DE63-F39D-65AC66C2479D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25:58.858" v="230" actId="1076"/>
        <pc:sldMkLst>
          <pc:docMk/>
          <pc:sldMk cId="244457365" sldId="261"/>
        </pc:sldMkLst>
        <pc:spChg chg="mod">
          <ac:chgData name="Kelly Marques" userId="S::1397012@sga.pucminas.br::e60ab76c-a77f-40f7-b755-8286a6e0b93a" providerId="AD" clId="Web-{C256C433-4753-4F14-9CE4-45E7C6599264}" dt="2022-12-02T15:25:58.858" v="230" actId="1076"/>
          <ac:spMkLst>
            <pc:docMk/>
            <pc:sldMk cId="244457365" sldId="261"/>
            <ac:spMk id="2" creationId="{B5F78A2C-830C-FAD7-69AC-F340E519239E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43.634" v="271" actId="20577"/>
        <pc:sldMkLst>
          <pc:docMk/>
          <pc:sldMk cId="324000678" sldId="265"/>
        </pc:sldMkLst>
        <pc:spChg chg="mod">
          <ac:chgData name="Kelly Marques" userId="S::1397012@sga.pucminas.br::e60ab76c-a77f-40f7-b755-8286a6e0b93a" providerId="AD" clId="Web-{C256C433-4753-4F14-9CE4-45E7C6599264}" dt="2022-12-02T15:32:43.634" v="271" actId="20577"/>
          <ac:spMkLst>
            <pc:docMk/>
            <pc:sldMk cId="324000678" sldId="265"/>
            <ac:spMk id="2" creationId="{B1F8E90E-6D63-842F-D328-EFE9C53DA3E4}"/>
          </ac:spMkLst>
        </pc:spChg>
        <pc:graphicFrameChg chg="mod modGraphic">
          <ac:chgData name="Kelly Marques" userId="S::1397012@sga.pucminas.br::e60ab76c-a77f-40f7-b755-8286a6e0b93a" providerId="AD" clId="Web-{C256C433-4753-4F14-9CE4-45E7C6599264}" dt="2022-12-02T15:22:44.962" v="211" actId="20577"/>
          <ac:graphicFrameMkLst>
            <pc:docMk/>
            <pc:sldMk cId="324000678" sldId="265"/>
            <ac:graphicFrameMk id="12" creationId="{06DA6910-0667-7A9D-7C22-F5F1A6D7C37C}"/>
          </ac:graphicFrameMkLst>
        </pc:graphicFrameChg>
      </pc:sldChg>
      <pc:sldChg chg="del">
        <pc:chgData name="Kelly Marques" userId="S::1397012@sga.pucminas.br::e60ab76c-a77f-40f7-b755-8286a6e0b93a" providerId="AD" clId="Web-{C256C433-4753-4F14-9CE4-45E7C6599264}" dt="2022-12-02T14:54:39.842" v="85"/>
        <pc:sldMkLst>
          <pc:docMk/>
          <pc:sldMk cId="4116822951" sldId="268"/>
        </pc:sldMkLst>
      </pc:sldChg>
      <pc:sldChg chg="modSp">
        <pc:chgData name="Kelly Marques" userId="S::1397012@sga.pucminas.br::e60ab76c-a77f-40f7-b755-8286a6e0b93a" providerId="AD" clId="Web-{C256C433-4753-4F14-9CE4-45E7C6599264}" dt="2022-12-02T15:30:46.271" v="254" actId="1076"/>
        <pc:sldMkLst>
          <pc:docMk/>
          <pc:sldMk cId="4034381633" sldId="270"/>
        </pc:sldMkLst>
        <pc:spChg chg="mod">
          <ac:chgData name="Kelly Marques" userId="S::1397012@sga.pucminas.br::e60ab76c-a77f-40f7-b755-8286a6e0b93a" providerId="AD" clId="Web-{C256C433-4753-4F14-9CE4-45E7C6599264}" dt="2022-12-02T15:30:46.271" v="254" actId="1076"/>
          <ac:spMkLst>
            <pc:docMk/>
            <pc:sldMk cId="4034381633" sldId="270"/>
            <ac:spMk id="2" creationId="{42A502EF-5B0D-DDA1-15BE-046D93F687B5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0:28.599" v="252" actId="20577"/>
        <pc:sldMkLst>
          <pc:docMk/>
          <pc:sldMk cId="2984336382" sldId="271"/>
        </pc:sldMkLst>
        <pc:spChg chg="mod">
          <ac:chgData name="Kelly Marques" userId="S::1397012@sga.pucminas.br::e60ab76c-a77f-40f7-b755-8286a6e0b93a" providerId="AD" clId="Web-{C256C433-4753-4F14-9CE4-45E7C6599264}" dt="2022-12-02T15:30:28.599" v="252" actId="20577"/>
          <ac:spMkLst>
            <pc:docMk/>
            <pc:sldMk cId="2984336382" sldId="271"/>
            <ac:spMk id="2" creationId="{EA9D96AA-72F8-0C58-9E5C-6D64E712452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19:30.707" v="174" actId="1076"/>
          <ac:picMkLst>
            <pc:docMk/>
            <pc:sldMk cId="2984336382" sldId="271"/>
            <ac:picMk id="3" creationId="{A1D52AB3-7563-BB65-C64E-1B1DDEC5C457}"/>
          </ac:picMkLst>
        </pc:picChg>
      </pc:sldChg>
      <pc:sldChg chg="del">
        <pc:chgData name="Kelly Marques" userId="S::1397012@sga.pucminas.br::e60ab76c-a77f-40f7-b755-8286a6e0b93a" providerId="AD" clId="Web-{C256C433-4753-4F14-9CE4-45E7C6599264}" dt="2022-12-02T15:17:01.188" v="157"/>
        <pc:sldMkLst>
          <pc:docMk/>
          <pc:sldMk cId="1585285494" sldId="273"/>
        </pc:sldMkLst>
      </pc:sldChg>
      <pc:sldChg chg="modSp">
        <pc:chgData name="Kelly Marques" userId="S::1397012@sga.pucminas.br::e60ab76c-a77f-40f7-b755-8286a6e0b93a" providerId="AD" clId="Web-{C256C433-4753-4F14-9CE4-45E7C6599264}" dt="2022-12-02T15:31:08.053" v="256" actId="1076"/>
        <pc:sldMkLst>
          <pc:docMk/>
          <pc:sldMk cId="266013506" sldId="279"/>
        </pc:sldMkLst>
        <pc:spChg chg="mod">
          <ac:chgData name="Kelly Marques" userId="S::1397012@sga.pucminas.br::e60ab76c-a77f-40f7-b755-8286a6e0b93a" providerId="AD" clId="Web-{C256C433-4753-4F14-9CE4-45E7C6599264}" dt="2022-12-02T15:31:08.053" v="256" actId="1076"/>
          <ac:spMkLst>
            <pc:docMk/>
            <pc:sldMk cId="266013506" sldId="279"/>
            <ac:spMk id="2" creationId="{42A502EF-5B0D-DDA1-15BE-046D93F687B5}"/>
          </ac:spMkLst>
        </pc:spChg>
        <pc:spChg chg="mod">
          <ac:chgData name="Kelly Marques" userId="S::1397012@sga.pucminas.br::e60ab76c-a77f-40f7-b755-8286a6e0b93a" providerId="AD" clId="Web-{C256C433-4753-4F14-9CE4-45E7C6599264}" dt="2022-12-02T15:19:00.785" v="170" actId="14100"/>
          <ac:spMkLst>
            <pc:docMk/>
            <pc:sldMk cId="266013506" sldId="279"/>
            <ac:spMk id="117" creationId="{2EF38B55-93F3-A25B-6F38-1170C68B5110}"/>
          </ac:spMkLst>
        </pc:spChg>
      </pc:sldChg>
      <pc:sldChg chg="delSp modSp">
        <pc:chgData name="Kelly Marques" userId="S::1397012@sga.pucminas.br::e60ab76c-a77f-40f7-b755-8286a6e0b93a" providerId="AD" clId="Web-{C256C433-4753-4F14-9CE4-45E7C6599264}" dt="2022-12-02T15:18:45.347" v="169" actId="1076"/>
        <pc:sldMkLst>
          <pc:docMk/>
          <pc:sldMk cId="190200610" sldId="280"/>
        </pc:sldMkLst>
        <pc:spChg chg="mod">
          <ac:chgData name="Kelly Marques" userId="S::1397012@sga.pucminas.br::e60ab76c-a77f-40f7-b755-8286a6e0b93a" providerId="AD" clId="Web-{C256C433-4753-4F14-9CE4-45E7C6599264}" dt="2022-12-02T15:18:45.347" v="169" actId="1076"/>
          <ac:spMkLst>
            <pc:docMk/>
            <pc:sldMk cId="190200610" sldId="280"/>
            <ac:spMk id="2" creationId="{42A502EF-5B0D-DDA1-15BE-046D93F687B5}"/>
          </ac:spMkLst>
        </pc:spChg>
        <pc:spChg chg="del mod">
          <ac:chgData name="Kelly Marques" userId="S::1397012@sga.pucminas.br::e60ab76c-a77f-40f7-b755-8286a6e0b93a" providerId="AD" clId="Web-{C256C433-4753-4F14-9CE4-45E7C6599264}" dt="2022-12-02T15:18:42.066" v="168"/>
          <ac:spMkLst>
            <pc:docMk/>
            <pc:sldMk cId="190200610" sldId="280"/>
            <ac:spMk id="117" creationId="{2EF38B55-93F3-A25B-6F38-1170C68B5110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1:36.319" v="261" actId="1076"/>
        <pc:sldMkLst>
          <pc:docMk/>
          <pc:sldMk cId="2128551846" sldId="281"/>
        </pc:sldMkLst>
        <pc:spChg chg="mod">
          <ac:chgData name="Kelly Marques" userId="S::1397012@sga.pucminas.br::e60ab76c-a77f-40f7-b755-8286a6e0b93a" providerId="AD" clId="Web-{C256C433-4753-4F14-9CE4-45E7C6599264}" dt="2022-12-02T15:31:36.319" v="261" actId="1076"/>
          <ac:spMkLst>
            <pc:docMk/>
            <pc:sldMk cId="2128551846" sldId="281"/>
            <ac:spMk id="2" creationId="{42A502EF-5B0D-DDA1-15BE-046D93F687B5}"/>
          </ac:spMkLst>
        </pc:spChg>
        <pc:spChg chg="mod">
          <ac:chgData name="Kelly Marques" userId="S::1397012@sga.pucminas.br::e60ab76c-a77f-40f7-b755-8286a6e0b93a" providerId="AD" clId="Web-{C256C433-4753-4F14-9CE4-45E7C6599264}" dt="2022-12-02T15:19:15.285" v="172" actId="14100"/>
          <ac:spMkLst>
            <pc:docMk/>
            <pc:sldMk cId="2128551846" sldId="281"/>
            <ac:spMk id="117" creationId="{2EF38B55-93F3-A25B-6F38-1170C68B5110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51.618" v="272" actId="20577"/>
        <pc:sldMkLst>
          <pc:docMk/>
          <pc:sldMk cId="2501799751" sldId="282"/>
        </pc:sldMkLst>
        <pc:spChg chg="mod">
          <ac:chgData name="Kelly Marques" userId="S::1397012@sga.pucminas.br::e60ab76c-a77f-40f7-b755-8286a6e0b93a" providerId="AD" clId="Web-{C256C433-4753-4F14-9CE4-45E7C6599264}" dt="2022-12-02T15:32:51.618" v="272" actId="20577"/>
          <ac:spMkLst>
            <pc:docMk/>
            <pc:sldMk cId="2501799751" sldId="282"/>
            <ac:spMk id="2" creationId="{47DA741D-7571-8BD8-2005-E539AFE5B8D1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1:21.444" v="258" actId="1076"/>
        <pc:sldMkLst>
          <pc:docMk/>
          <pc:sldMk cId="1630456672" sldId="283"/>
        </pc:sldMkLst>
        <pc:spChg chg="mod">
          <ac:chgData name="Kelly Marques" userId="S::1397012@sga.pucminas.br::e60ab76c-a77f-40f7-b755-8286a6e0b93a" providerId="AD" clId="Web-{C256C433-4753-4F14-9CE4-45E7C6599264}" dt="2022-12-02T15:31:21.444" v="258" actId="1076"/>
          <ac:spMkLst>
            <pc:docMk/>
            <pc:sldMk cId="1630456672" sldId="283"/>
            <ac:spMk id="2" creationId="{42A502EF-5B0D-DDA1-15BE-046D93F687B5}"/>
          </ac:spMkLst>
        </pc:spChg>
        <pc:spChg chg="mod">
          <ac:chgData name="Kelly Marques" userId="S::1397012@sga.pucminas.br::e60ab76c-a77f-40f7-b755-8286a6e0b93a" providerId="AD" clId="Web-{C256C433-4753-4F14-9CE4-45E7C6599264}" dt="2022-12-02T15:19:07.019" v="171" actId="14100"/>
          <ac:spMkLst>
            <pc:docMk/>
            <pc:sldMk cId="1630456672" sldId="283"/>
            <ac:spMk id="117" creationId="{2EF38B55-93F3-A25B-6F38-1170C68B5110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0:06.567" v="249" actId="20577"/>
        <pc:sldMkLst>
          <pc:docMk/>
          <pc:sldMk cId="554501015" sldId="284"/>
        </pc:sldMkLst>
        <pc:spChg chg="mod">
          <ac:chgData name="Kelly Marques" userId="S::1397012@sga.pucminas.br::e60ab76c-a77f-40f7-b755-8286a6e0b93a" providerId="AD" clId="Web-{C256C433-4753-4F14-9CE4-45E7C6599264}" dt="2022-12-02T15:30:06.567" v="249" actId="20577"/>
          <ac:spMkLst>
            <pc:docMk/>
            <pc:sldMk cId="554501015" sldId="284"/>
            <ac:spMk id="2" creationId="{B5F78A2C-830C-FAD7-69AC-F340E519239E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26.899" v="268" actId="20577"/>
        <pc:sldMkLst>
          <pc:docMk/>
          <pc:sldMk cId="3422282412" sldId="285"/>
        </pc:sldMkLst>
        <pc:spChg chg="mod">
          <ac:chgData name="Kelly Marques" userId="S::1397012@sga.pucminas.br::e60ab76c-a77f-40f7-b755-8286a6e0b93a" providerId="AD" clId="Web-{C256C433-4753-4F14-9CE4-45E7C6599264}" dt="2022-12-02T15:32:26.899" v="268" actId="20577"/>
          <ac:spMkLst>
            <pc:docMk/>
            <pc:sldMk cId="3422282412" sldId="285"/>
            <ac:spMk id="2" creationId="{47DA741D-7571-8BD8-2005-E539AFE5B8D1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17.539" v="267" actId="20577"/>
        <pc:sldMkLst>
          <pc:docMk/>
          <pc:sldMk cId="3252955047" sldId="286"/>
        </pc:sldMkLst>
        <pc:spChg chg="mod">
          <ac:chgData name="Kelly Marques" userId="S::1397012@sga.pucminas.br::e60ab76c-a77f-40f7-b755-8286a6e0b93a" providerId="AD" clId="Web-{C256C433-4753-4F14-9CE4-45E7C6599264}" dt="2022-12-02T15:32:17.539" v="267" actId="20577"/>
          <ac:spMkLst>
            <pc:docMk/>
            <pc:sldMk cId="3252955047" sldId="286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20:18.037" v="183" actId="14100"/>
          <ac:picMkLst>
            <pc:docMk/>
            <pc:sldMk cId="3252955047" sldId="286"/>
            <ac:picMk id="4" creationId="{6711C4A3-FC06-51BC-A4E3-342F17344DFF}"/>
          </ac:picMkLst>
        </pc:picChg>
      </pc:sldChg>
      <pc:sldChg chg="modSp">
        <pc:chgData name="Kelly Marques" userId="S::1397012@sga.pucminas.br::e60ab76c-a77f-40f7-b755-8286a6e0b93a" providerId="AD" clId="Web-{C256C433-4753-4F14-9CE4-45E7C6599264}" dt="2022-12-02T15:32:36.008" v="269" actId="20577"/>
        <pc:sldMkLst>
          <pc:docMk/>
          <pc:sldMk cId="414140974" sldId="287"/>
        </pc:sldMkLst>
        <pc:spChg chg="mod">
          <ac:chgData name="Kelly Marques" userId="S::1397012@sga.pucminas.br::e60ab76c-a77f-40f7-b755-8286a6e0b93a" providerId="AD" clId="Web-{C256C433-4753-4F14-9CE4-45E7C6599264}" dt="2022-12-02T15:32:36.008" v="269" actId="20577"/>
          <ac:spMkLst>
            <pc:docMk/>
            <pc:sldMk cId="414140974" sldId="287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20:34.615" v="186" actId="1076"/>
          <ac:picMkLst>
            <pc:docMk/>
            <pc:sldMk cId="414140974" sldId="287"/>
            <ac:picMk id="4" creationId="{4462CFC0-8074-D0D8-1750-BCE90ED0C952}"/>
          </ac:picMkLst>
        </pc:picChg>
      </pc:sldChg>
      <pc:sldChg chg="modSp">
        <pc:chgData name="Kelly Marques" userId="S::1397012@sga.pucminas.br::e60ab76c-a77f-40f7-b755-8286a6e0b93a" providerId="AD" clId="Web-{C256C433-4753-4F14-9CE4-45E7C6599264}" dt="2022-12-02T15:29:46.785" v="248" actId="1076"/>
        <pc:sldMkLst>
          <pc:docMk/>
          <pc:sldMk cId="2219606751" sldId="289"/>
        </pc:sldMkLst>
        <pc:spChg chg="mod">
          <ac:chgData name="Kelly Marques" userId="S::1397012@sga.pucminas.br::e60ab76c-a77f-40f7-b755-8286a6e0b93a" providerId="AD" clId="Web-{C256C433-4753-4F14-9CE4-45E7C6599264}" dt="2022-12-02T15:29:46.785" v="248" actId="1076"/>
          <ac:spMkLst>
            <pc:docMk/>
            <pc:sldMk cId="2219606751" sldId="289"/>
            <ac:spMk id="2" creationId="{47DA741D-7571-8BD8-2005-E539AFE5B8D1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10.930" v="266" actId="20577"/>
        <pc:sldMkLst>
          <pc:docMk/>
          <pc:sldMk cId="484280224" sldId="291"/>
        </pc:sldMkLst>
        <pc:spChg chg="mod">
          <ac:chgData name="Kelly Marques" userId="S::1397012@sga.pucminas.br::e60ab76c-a77f-40f7-b755-8286a6e0b93a" providerId="AD" clId="Web-{C256C433-4753-4F14-9CE4-45E7C6599264}" dt="2022-12-02T15:32:10.930" v="266" actId="20577"/>
          <ac:spMkLst>
            <pc:docMk/>
            <pc:sldMk cId="484280224" sldId="291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20:06.068" v="182" actId="1076"/>
          <ac:picMkLst>
            <pc:docMk/>
            <pc:sldMk cId="484280224" sldId="291"/>
            <ac:picMk id="10" creationId="{5AFDC6D5-AC41-1709-9EF7-5F650A9B8AA4}"/>
          </ac:picMkLst>
        </pc:picChg>
      </pc:sldChg>
      <pc:sldChg chg="modSp">
        <pc:chgData name="Kelly Marques" userId="S::1397012@sga.pucminas.br::e60ab76c-a77f-40f7-b755-8286a6e0b93a" providerId="AD" clId="Web-{C256C433-4753-4F14-9CE4-45E7C6599264}" dt="2022-12-02T15:31:52.476" v="263" actId="20577"/>
        <pc:sldMkLst>
          <pc:docMk/>
          <pc:sldMk cId="2954503707" sldId="293"/>
        </pc:sldMkLst>
        <pc:spChg chg="mod">
          <ac:chgData name="Kelly Marques" userId="S::1397012@sga.pucminas.br::e60ab76c-a77f-40f7-b755-8286a6e0b93a" providerId="AD" clId="Web-{C256C433-4753-4F14-9CE4-45E7C6599264}" dt="2022-12-02T15:31:52.476" v="263" actId="20577"/>
          <ac:spMkLst>
            <pc:docMk/>
            <pc:sldMk cId="2954503707" sldId="293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19:49.474" v="178" actId="1076"/>
          <ac:picMkLst>
            <pc:docMk/>
            <pc:sldMk cId="2954503707" sldId="293"/>
            <ac:picMk id="5" creationId="{2B6E0EEC-80BF-5E3B-8C9D-F0CE62379A31}"/>
          </ac:picMkLst>
        </pc:picChg>
      </pc:sldChg>
      <pc:sldChg chg="modSp">
        <pc:chgData name="Kelly Marques" userId="S::1397012@sga.pucminas.br::e60ab76c-a77f-40f7-b755-8286a6e0b93a" providerId="AD" clId="Web-{C256C433-4753-4F14-9CE4-45E7C6599264}" dt="2022-12-02T15:32:03.101" v="264" actId="20577"/>
        <pc:sldMkLst>
          <pc:docMk/>
          <pc:sldMk cId="580150624" sldId="294"/>
        </pc:sldMkLst>
        <pc:spChg chg="mod">
          <ac:chgData name="Kelly Marques" userId="S::1397012@sga.pucminas.br::e60ab76c-a77f-40f7-b755-8286a6e0b93a" providerId="AD" clId="Web-{C256C433-4753-4F14-9CE4-45E7C6599264}" dt="2022-12-02T15:32:03.101" v="264" actId="20577"/>
          <ac:spMkLst>
            <pc:docMk/>
            <pc:sldMk cId="580150624" sldId="294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256C433-4753-4F14-9CE4-45E7C6599264}" dt="2022-12-02T15:19:57.552" v="180" actId="1076"/>
          <ac:picMkLst>
            <pc:docMk/>
            <pc:sldMk cId="580150624" sldId="294"/>
            <ac:picMk id="6" creationId="{0B6D1C26-7DC2-FE09-4E87-2FBA1A5FFCA5}"/>
          </ac:picMkLst>
        </pc:picChg>
      </pc:sldChg>
      <pc:sldChg chg="del">
        <pc:chgData name="Kelly Marques" userId="S::1397012@sga.pucminas.br::e60ab76c-a77f-40f7-b755-8286a6e0b93a" providerId="AD" clId="Web-{C256C433-4753-4F14-9CE4-45E7C6599264}" dt="2022-12-02T15:12:12.509" v="141"/>
        <pc:sldMkLst>
          <pc:docMk/>
          <pc:sldMk cId="2431615796" sldId="295"/>
        </pc:sldMkLst>
      </pc:sldChg>
      <pc:sldChg chg="modSp">
        <pc:chgData name="Kelly Marques" userId="S::1397012@sga.pucminas.br::e60ab76c-a77f-40f7-b755-8286a6e0b93a" providerId="AD" clId="Web-{C256C433-4753-4F14-9CE4-45E7C6599264}" dt="2022-12-02T15:33:08.447" v="275" actId="20577"/>
        <pc:sldMkLst>
          <pc:docMk/>
          <pc:sldMk cId="1768574585" sldId="296"/>
        </pc:sldMkLst>
        <pc:spChg chg="mod">
          <ac:chgData name="Kelly Marques" userId="S::1397012@sga.pucminas.br::e60ab76c-a77f-40f7-b755-8286a6e0b93a" providerId="AD" clId="Web-{C256C433-4753-4F14-9CE4-45E7C6599264}" dt="2022-12-02T15:33:08.447" v="275" actId="20577"/>
          <ac:spMkLst>
            <pc:docMk/>
            <pc:sldMk cId="1768574585" sldId="296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C256C433-4753-4F14-9CE4-45E7C6599264}" dt="2022-12-02T15:04:26.216" v="99" actId="20577"/>
          <ac:spMkLst>
            <pc:docMk/>
            <pc:sldMk cId="1768574585" sldId="296"/>
            <ac:spMk id="3" creationId="{EE114D47-0E6B-8A69-3A30-26904E21DDE5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3:02.775" v="274" actId="20577"/>
        <pc:sldMkLst>
          <pc:docMk/>
          <pc:sldMk cId="2727639725" sldId="297"/>
        </pc:sldMkLst>
        <pc:spChg chg="mod">
          <ac:chgData name="Kelly Marques" userId="S::1397012@sga.pucminas.br::e60ab76c-a77f-40f7-b755-8286a6e0b93a" providerId="AD" clId="Web-{C256C433-4753-4F14-9CE4-45E7C6599264}" dt="2022-12-02T15:33:02.775" v="274" actId="20577"/>
          <ac:spMkLst>
            <pc:docMk/>
            <pc:sldMk cId="2727639725" sldId="297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C256C433-4753-4F14-9CE4-45E7C6599264}" dt="2022-12-02T15:23:37.573" v="215" actId="1076"/>
          <ac:spMkLst>
            <pc:docMk/>
            <pc:sldMk cId="2727639725" sldId="297"/>
            <ac:spMk id="3" creationId="{EE114D47-0E6B-8A69-3A30-26904E21DDE5}"/>
          </ac:spMkLst>
        </pc:spChg>
      </pc:sldChg>
      <pc:sldChg chg="modSp">
        <pc:chgData name="Kelly Marques" userId="S::1397012@sga.pucminas.br::e60ab76c-a77f-40f7-b755-8286a6e0b93a" providerId="AD" clId="Web-{C256C433-4753-4F14-9CE4-45E7C6599264}" dt="2022-12-02T15:32:57.212" v="273" actId="20577"/>
        <pc:sldMkLst>
          <pc:docMk/>
          <pc:sldMk cId="3104000574" sldId="298"/>
        </pc:sldMkLst>
        <pc:spChg chg="mod">
          <ac:chgData name="Kelly Marques" userId="S::1397012@sga.pucminas.br::e60ab76c-a77f-40f7-b755-8286a6e0b93a" providerId="AD" clId="Web-{C256C433-4753-4F14-9CE4-45E7C6599264}" dt="2022-12-02T15:32:57.212" v="273" actId="20577"/>
          <ac:spMkLst>
            <pc:docMk/>
            <pc:sldMk cId="3104000574" sldId="298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C256C433-4753-4F14-9CE4-45E7C6599264}" dt="2022-12-02T15:04:59.670" v="103" actId="20577"/>
          <ac:spMkLst>
            <pc:docMk/>
            <pc:sldMk cId="3104000574" sldId="298"/>
            <ac:spMk id="3" creationId="{EE114D47-0E6B-8A69-3A30-26904E21DDE5}"/>
          </ac:spMkLst>
        </pc:spChg>
      </pc:sldChg>
      <pc:sldChg chg="modSp add ord replId">
        <pc:chgData name="Kelly Marques" userId="S::1397012@sga.pucminas.br::e60ab76c-a77f-40f7-b755-8286a6e0b93a" providerId="AD" clId="Web-{C256C433-4753-4F14-9CE4-45E7C6599264}" dt="2022-12-02T15:33:16.228" v="276" actId="20577"/>
        <pc:sldMkLst>
          <pc:docMk/>
          <pc:sldMk cId="3244081491" sldId="299"/>
        </pc:sldMkLst>
        <pc:spChg chg="mod">
          <ac:chgData name="Kelly Marques" userId="S::1397012@sga.pucminas.br::e60ab76c-a77f-40f7-b755-8286a6e0b93a" providerId="AD" clId="Web-{C256C433-4753-4F14-9CE4-45E7C6599264}" dt="2022-12-02T15:33:16.228" v="276" actId="20577"/>
          <ac:spMkLst>
            <pc:docMk/>
            <pc:sldMk cId="3244081491" sldId="299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C256C433-4753-4F14-9CE4-45E7C6599264}" dt="2022-12-02T15:04:39.201" v="101" actId="20577"/>
          <ac:spMkLst>
            <pc:docMk/>
            <pc:sldMk cId="3244081491" sldId="299"/>
            <ac:spMk id="3" creationId="{EE114D47-0E6B-8A69-3A30-26904E21DDE5}"/>
          </ac:spMkLst>
        </pc:spChg>
      </pc:sldChg>
      <pc:sldChg chg="addSp delSp modSp add del ord replId">
        <pc:chgData name="Kelly Marques" userId="S::1397012@sga.pucminas.br::e60ab76c-a77f-40f7-b755-8286a6e0b93a" providerId="AD" clId="Web-{C256C433-4753-4F14-9CE4-45E7C6599264}" dt="2022-12-02T15:12:06.790" v="140"/>
        <pc:sldMkLst>
          <pc:docMk/>
          <pc:sldMk cId="2859927389" sldId="300"/>
        </pc:sldMkLst>
        <pc:spChg chg="add mod">
          <ac:chgData name="Kelly Marques" userId="S::1397012@sga.pucminas.br::e60ab76c-a77f-40f7-b755-8286a6e0b93a" providerId="AD" clId="Web-{C256C433-4753-4F14-9CE4-45E7C6599264}" dt="2022-12-02T15:11:26.164" v="138"/>
          <ac:spMkLst>
            <pc:docMk/>
            <pc:sldMk cId="2859927389" sldId="300"/>
            <ac:spMk id="6" creationId="{F8A4C17C-9F74-1FFD-3460-CC4EE4A44BA0}"/>
          </ac:spMkLst>
        </pc:spChg>
        <pc:graphicFrameChg chg="del">
          <ac:chgData name="Kelly Marques" userId="S::1397012@sga.pucminas.br::e60ab76c-a77f-40f7-b755-8286a6e0b93a" providerId="AD" clId="Web-{C256C433-4753-4F14-9CE4-45E7C6599264}" dt="2022-12-02T15:11:26.164" v="138"/>
          <ac:graphicFrameMkLst>
            <pc:docMk/>
            <pc:sldMk cId="2859927389" sldId="300"/>
            <ac:graphicFrameMk id="12" creationId="{06DA6910-0667-7A9D-7C22-F5F1A6D7C37C}"/>
          </ac:graphicFrameMkLst>
        </pc:graphicFrameChg>
      </pc:sldChg>
    </pc:docChg>
  </pc:docChgLst>
  <pc:docChgLst>
    <pc:chgData name="Kelly Marques" userId="S::1397012@sga.pucminas.br::e60ab76c-a77f-40f7-b755-8286a6e0b93a" providerId="AD" clId="Web-{C93C0001-BB75-4191-BDEC-3789BDF1E389}"/>
    <pc:docChg chg="addSld delSld modSld">
      <pc:chgData name="Kelly Marques" userId="S::1397012@sga.pucminas.br::e60ab76c-a77f-40f7-b755-8286a6e0b93a" providerId="AD" clId="Web-{C93C0001-BB75-4191-BDEC-3789BDF1E389}" dt="2022-12-01T18:54:27.172" v="42" actId="20577"/>
      <pc:docMkLst>
        <pc:docMk/>
      </pc:docMkLst>
      <pc:sldChg chg="modSp">
        <pc:chgData name="Kelly Marques" userId="S::1397012@sga.pucminas.br::e60ab76c-a77f-40f7-b755-8286a6e0b93a" providerId="AD" clId="Web-{C93C0001-BB75-4191-BDEC-3789BDF1E389}" dt="2022-12-01T18:12:21.392" v="2" actId="1076"/>
        <pc:sldMkLst>
          <pc:docMk/>
          <pc:sldMk cId="2317321323" sldId="257"/>
        </pc:sldMkLst>
        <pc:spChg chg="mod">
          <ac:chgData name="Kelly Marques" userId="S::1397012@sga.pucminas.br::e60ab76c-a77f-40f7-b755-8286a6e0b93a" providerId="AD" clId="Web-{C93C0001-BB75-4191-BDEC-3789BDF1E389}" dt="2022-12-01T18:12:21.392" v="2" actId="1076"/>
          <ac:spMkLst>
            <pc:docMk/>
            <pc:sldMk cId="2317321323" sldId="257"/>
            <ac:spMk id="208" creationId="{49FD1C0C-0984-DE63-F39D-65AC66C2479D}"/>
          </ac:spMkLst>
        </pc:spChg>
      </pc:sldChg>
      <pc:sldChg chg="del">
        <pc:chgData name="Kelly Marques" userId="S::1397012@sga.pucminas.br::e60ab76c-a77f-40f7-b755-8286a6e0b93a" providerId="AD" clId="Web-{C93C0001-BB75-4191-BDEC-3789BDF1E389}" dt="2022-12-01T18:27:13.190" v="31"/>
        <pc:sldMkLst>
          <pc:docMk/>
          <pc:sldMk cId="1188150266" sldId="258"/>
        </pc:sldMkLst>
      </pc:sldChg>
      <pc:sldChg chg="modSp">
        <pc:chgData name="Kelly Marques" userId="S::1397012@sga.pucminas.br::e60ab76c-a77f-40f7-b755-8286a6e0b93a" providerId="AD" clId="Web-{C93C0001-BB75-4191-BDEC-3789BDF1E389}" dt="2022-12-01T18:54:27.172" v="42" actId="20577"/>
        <pc:sldMkLst>
          <pc:docMk/>
          <pc:sldMk cId="554501015" sldId="284"/>
        </pc:sldMkLst>
        <pc:graphicFrameChg chg="modGraphic">
          <ac:chgData name="Kelly Marques" userId="S::1397012@sga.pucminas.br::e60ab76c-a77f-40f7-b755-8286a6e0b93a" providerId="AD" clId="Web-{C93C0001-BB75-4191-BDEC-3789BDF1E389}" dt="2022-12-01T18:54:27.172" v="42" actId="20577"/>
          <ac:graphicFrameMkLst>
            <pc:docMk/>
            <pc:sldMk cId="554501015" sldId="284"/>
            <ac:graphicFrameMk id="12" creationId="{92D74D84-E918-F8C0-2B80-35634E3D0D5E}"/>
          </ac:graphicFrameMkLst>
        </pc:graphicFrameChg>
      </pc:sldChg>
      <pc:sldChg chg="modSp">
        <pc:chgData name="Kelly Marques" userId="S::1397012@sga.pucminas.br::e60ab76c-a77f-40f7-b755-8286a6e0b93a" providerId="AD" clId="Web-{C93C0001-BB75-4191-BDEC-3789BDF1E389}" dt="2022-12-01T18:39:38.701" v="35" actId="1076"/>
        <pc:sldMkLst>
          <pc:docMk/>
          <pc:sldMk cId="3252955047" sldId="286"/>
        </pc:sldMkLst>
        <pc:picChg chg="mod">
          <ac:chgData name="Kelly Marques" userId="S::1397012@sga.pucminas.br::e60ab76c-a77f-40f7-b755-8286a6e0b93a" providerId="AD" clId="Web-{C93C0001-BB75-4191-BDEC-3789BDF1E389}" dt="2022-12-01T18:39:38.701" v="35" actId="1076"/>
          <ac:picMkLst>
            <pc:docMk/>
            <pc:sldMk cId="3252955047" sldId="286"/>
            <ac:picMk id="4" creationId="{6711C4A3-FC06-51BC-A4E3-342F17344DFF}"/>
          </ac:picMkLst>
        </pc:picChg>
      </pc:sldChg>
      <pc:sldChg chg="modSp">
        <pc:chgData name="Kelly Marques" userId="S::1397012@sga.pucminas.br::e60ab76c-a77f-40f7-b755-8286a6e0b93a" providerId="AD" clId="Web-{C93C0001-BB75-4191-BDEC-3789BDF1E389}" dt="2022-12-01T18:39:54.592" v="39" actId="1076"/>
        <pc:sldMkLst>
          <pc:docMk/>
          <pc:sldMk cId="414140974" sldId="287"/>
        </pc:sldMkLst>
        <pc:spChg chg="mod">
          <ac:chgData name="Kelly Marques" userId="S::1397012@sga.pucminas.br::e60ab76c-a77f-40f7-b755-8286a6e0b93a" providerId="AD" clId="Web-{C93C0001-BB75-4191-BDEC-3789BDF1E389}" dt="2022-12-01T18:38:46.793" v="33" actId="1076"/>
          <ac:spMkLst>
            <pc:docMk/>
            <pc:sldMk cId="414140974" sldId="287"/>
            <ac:spMk id="2" creationId="{47DA741D-7571-8BD8-2005-E539AFE5B8D1}"/>
          </ac:spMkLst>
        </pc:spChg>
        <pc:picChg chg="mod">
          <ac:chgData name="Kelly Marques" userId="S::1397012@sga.pucminas.br::e60ab76c-a77f-40f7-b755-8286a6e0b93a" providerId="AD" clId="Web-{C93C0001-BB75-4191-BDEC-3789BDF1E389}" dt="2022-12-01T18:39:54.592" v="39" actId="1076"/>
          <ac:picMkLst>
            <pc:docMk/>
            <pc:sldMk cId="414140974" sldId="287"/>
            <ac:picMk id="4" creationId="{4462CFC0-8074-D0D8-1750-BCE90ED0C952}"/>
          </ac:picMkLst>
        </pc:picChg>
      </pc:sldChg>
      <pc:sldChg chg="modSp add replId">
        <pc:chgData name="Kelly Marques" userId="S::1397012@sga.pucminas.br::e60ab76c-a77f-40f7-b755-8286a6e0b93a" providerId="AD" clId="Web-{C93C0001-BB75-4191-BDEC-3789BDF1E389}" dt="2022-12-01T18:15:15.945" v="20" actId="20577"/>
        <pc:sldMkLst>
          <pc:docMk/>
          <pc:sldMk cId="1768574585" sldId="296"/>
        </pc:sldMkLst>
        <pc:spChg chg="mod">
          <ac:chgData name="Kelly Marques" userId="S::1397012@sga.pucminas.br::e60ab76c-a77f-40f7-b755-8286a6e0b93a" providerId="AD" clId="Web-{C93C0001-BB75-4191-BDEC-3789BDF1E389}" dt="2022-12-01T18:15:15.945" v="20" actId="20577"/>
          <ac:spMkLst>
            <pc:docMk/>
            <pc:sldMk cId="1768574585" sldId="296"/>
            <ac:spMk id="2" creationId="{47DA741D-7571-8BD8-2005-E539AFE5B8D1}"/>
          </ac:spMkLst>
        </pc:spChg>
      </pc:sldChg>
      <pc:sldChg chg="add del replId">
        <pc:chgData name="Kelly Marques" userId="S::1397012@sga.pucminas.br::e60ab76c-a77f-40f7-b755-8286a6e0b93a" providerId="AD" clId="Web-{C93C0001-BB75-4191-BDEC-3789BDF1E389}" dt="2022-12-01T18:14:29.990" v="6"/>
        <pc:sldMkLst>
          <pc:docMk/>
          <pc:sldMk cId="2472042377" sldId="296"/>
        </pc:sldMkLst>
      </pc:sldChg>
      <pc:sldChg chg="add del replId">
        <pc:chgData name="Kelly Marques" userId="S::1397012@sga.pucminas.br::e60ab76c-a77f-40f7-b755-8286a6e0b93a" providerId="AD" clId="Web-{C93C0001-BB75-4191-BDEC-3789BDF1E389}" dt="2022-12-01T18:14:27.381" v="5"/>
        <pc:sldMkLst>
          <pc:docMk/>
          <pc:sldMk cId="2710912045" sldId="297"/>
        </pc:sldMkLst>
      </pc:sldChg>
      <pc:sldChg chg="modSp add replId">
        <pc:chgData name="Kelly Marques" userId="S::1397012@sga.pucminas.br::e60ab76c-a77f-40f7-b755-8286a6e0b93a" providerId="AD" clId="Web-{C93C0001-BB75-4191-BDEC-3789BDF1E389}" dt="2022-12-01T18:15:36.665" v="26" actId="20577"/>
        <pc:sldMkLst>
          <pc:docMk/>
          <pc:sldMk cId="2727639725" sldId="297"/>
        </pc:sldMkLst>
        <pc:spChg chg="mod">
          <ac:chgData name="Kelly Marques" userId="S::1397012@sga.pucminas.br::e60ab76c-a77f-40f7-b755-8286a6e0b93a" providerId="AD" clId="Web-{C93C0001-BB75-4191-BDEC-3789BDF1E389}" dt="2022-12-01T18:15:36.665" v="26" actId="20577"/>
          <ac:spMkLst>
            <pc:docMk/>
            <pc:sldMk cId="2727639725" sldId="297"/>
            <ac:spMk id="2" creationId="{47DA741D-7571-8BD8-2005-E539AFE5B8D1}"/>
          </ac:spMkLst>
        </pc:spChg>
      </pc:sldChg>
      <pc:sldChg chg="modSp add replId">
        <pc:chgData name="Kelly Marques" userId="S::1397012@sga.pucminas.br::e60ab76c-a77f-40f7-b755-8286a6e0b93a" providerId="AD" clId="Web-{C93C0001-BB75-4191-BDEC-3789BDF1E389}" dt="2022-12-01T18:17:43.966" v="30" actId="20577"/>
        <pc:sldMkLst>
          <pc:docMk/>
          <pc:sldMk cId="3104000574" sldId="298"/>
        </pc:sldMkLst>
        <pc:spChg chg="mod">
          <ac:chgData name="Kelly Marques" userId="S::1397012@sga.pucminas.br::e60ab76c-a77f-40f7-b755-8286a6e0b93a" providerId="AD" clId="Web-{C93C0001-BB75-4191-BDEC-3789BDF1E389}" dt="2022-12-01T18:17:43.966" v="30" actId="20577"/>
          <ac:spMkLst>
            <pc:docMk/>
            <pc:sldMk cId="3104000574" sldId="298"/>
            <ac:spMk id="2" creationId="{47DA741D-7571-8BD8-2005-E539AFE5B8D1}"/>
          </ac:spMkLst>
        </pc:spChg>
      </pc:sldChg>
    </pc:docChg>
  </pc:docChgLst>
  <pc:docChgLst>
    <pc:chgData name="Kelly Marques" userId="S::1397012@sga.pucminas.br::e60ab76c-a77f-40f7-b755-8286a6e0b93a" providerId="AD" clId="Web-{CAFC9092-39F6-AFEE-43FF-F69E1F27E225}"/>
    <pc:docChg chg="addSld delSld modSld">
      <pc:chgData name="Kelly Marques" userId="S::1397012@sga.pucminas.br::e60ab76c-a77f-40f7-b755-8286a6e0b93a" providerId="AD" clId="Web-{CAFC9092-39F6-AFEE-43FF-F69E1F27E225}" dt="2022-11-25T10:34:06.234" v="4"/>
      <pc:docMkLst>
        <pc:docMk/>
      </pc:docMkLst>
      <pc:sldChg chg="modSp">
        <pc:chgData name="Kelly Marques" userId="S::1397012@sga.pucminas.br::e60ab76c-a77f-40f7-b755-8286a6e0b93a" providerId="AD" clId="Web-{CAFC9092-39F6-AFEE-43FF-F69E1F27E225}" dt="2022-11-25T10:26:17.097" v="2" actId="20577"/>
        <pc:sldMkLst>
          <pc:docMk/>
          <pc:sldMk cId="580150624" sldId="294"/>
        </pc:sldMkLst>
        <pc:spChg chg="mod">
          <ac:chgData name="Kelly Marques" userId="S::1397012@sga.pucminas.br::e60ab76c-a77f-40f7-b755-8286a6e0b93a" providerId="AD" clId="Web-{CAFC9092-39F6-AFEE-43FF-F69E1F27E225}" dt="2022-11-25T10:26:17.097" v="2" actId="20577"/>
          <ac:spMkLst>
            <pc:docMk/>
            <pc:sldMk cId="580150624" sldId="294"/>
            <ac:spMk id="2" creationId="{47DA741D-7571-8BD8-2005-E539AFE5B8D1}"/>
          </ac:spMkLst>
        </pc:spChg>
      </pc:sldChg>
      <pc:sldChg chg="new del">
        <pc:chgData name="Kelly Marques" userId="S::1397012@sga.pucminas.br::e60ab76c-a77f-40f7-b755-8286a6e0b93a" providerId="AD" clId="Web-{CAFC9092-39F6-AFEE-43FF-F69E1F27E225}" dt="2022-11-25T10:34:06.234" v="4"/>
        <pc:sldMkLst>
          <pc:docMk/>
          <pc:sldMk cId="3508065885" sldId="296"/>
        </pc:sldMkLst>
      </pc:sldChg>
    </pc:docChg>
  </pc:docChgLst>
  <pc:docChgLst>
    <pc:chgData name="Kelly Marques" userId="S::1397012@sga.pucminas.br::e60ab76c-a77f-40f7-b755-8286a6e0b93a" providerId="AD" clId="Web-{3EA3DE71-0D97-C90A-BDD5-DA05C43FDD50}"/>
    <pc:docChg chg="addSld delSld modSld">
      <pc:chgData name="Kelly Marques" userId="S::1397012@sga.pucminas.br::e60ab76c-a77f-40f7-b755-8286a6e0b93a" providerId="AD" clId="Web-{3EA3DE71-0D97-C90A-BDD5-DA05C43FDD50}" dt="2022-12-02T17:08:44.104" v="203"/>
      <pc:docMkLst>
        <pc:docMk/>
      </pc:docMkLst>
      <pc:sldChg chg="addSp delSp modSp">
        <pc:chgData name="Kelly Marques" userId="S::1397012@sga.pucminas.br::e60ab76c-a77f-40f7-b755-8286a6e0b93a" providerId="AD" clId="Web-{3EA3DE71-0D97-C90A-BDD5-DA05C43FDD50}" dt="2022-12-02T17:00:56.760" v="186" actId="20577"/>
        <pc:sldMkLst>
          <pc:docMk/>
          <pc:sldMk cId="109857222" sldId="256"/>
        </pc:sldMkLst>
        <pc:spChg chg="mod">
          <ac:chgData name="Kelly Marques" userId="S::1397012@sga.pucminas.br::e60ab76c-a77f-40f7-b755-8286a6e0b93a" providerId="AD" clId="Web-{3EA3DE71-0D97-C90A-BDD5-DA05C43FDD50}" dt="2022-12-02T17:00:56.760" v="1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lly Marques" userId="S::1397012@sga.pucminas.br::e60ab76c-a77f-40f7-b755-8286a6e0b93a" providerId="AD" clId="Web-{3EA3DE71-0D97-C90A-BDD5-DA05C43FDD50}" dt="2022-12-02T16:55:15.516" v="9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15.516" v="92"/>
          <ac:spMkLst>
            <pc:docMk/>
            <pc:sldMk cId="109857222" sldId="256"/>
            <ac:spMk id="274" creationId="{798FE0E0-D95D-46EF-A375-475D4DB0ED45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15.516" v="92"/>
          <ac:spMkLst>
            <pc:docMk/>
            <pc:sldMk cId="109857222" sldId="256"/>
            <ac:spMk id="276" creationId="{2D82A42F-AEBE-4065-9792-036A904D8564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08.188" v="89"/>
          <ac:spMkLst>
            <pc:docMk/>
            <pc:sldMk cId="109857222" sldId="256"/>
            <ac:spMk id="281" creationId="{9B7AD9F6-8CE7-4299-8FC6-328F4DCD3FF9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08.188" v="89"/>
          <ac:spMkLst>
            <pc:docMk/>
            <pc:sldMk cId="109857222" sldId="256"/>
            <ac:spMk id="283" creationId="{F49775AF-8896-43EE-92C6-83497D6DC56F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15.516" v="91"/>
          <ac:spMkLst>
            <pc:docMk/>
            <pc:sldMk cId="109857222" sldId="256"/>
            <ac:spMk id="285" creationId="{798FE0E0-D95D-46EF-A375-475D4DB0ED45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15.516" v="91"/>
          <ac:spMkLst>
            <pc:docMk/>
            <pc:sldMk cId="109857222" sldId="256"/>
            <ac:spMk id="286" creationId="{2D82A42F-AEBE-4065-9792-036A904D8564}"/>
          </ac:spMkLst>
        </pc:spChg>
        <pc:spChg chg="add">
          <ac:chgData name="Kelly Marques" userId="S::1397012@sga.pucminas.br::e60ab76c-a77f-40f7-b755-8286a6e0b93a" providerId="AD" clId="Web-{3EA3DE71-0D97-C90A-BDD5-DA05C43FDD50}" dt="2022-12-02T16:55:15.516" v="92"/>
          <ac:spMkLst>
            <pc:docMk/>
            <pc:sldMk cId="109857222" sldId="256"/>
            <ac:spMk id="288" creationId="{9B7AD9F6-8CE7-4299-8FC6-328F4DCD3FF9}"/>
          </ac:spMkLst>
        </pc:spChg>
        <pc:spChg chg="add">
          <ac:chgData name="Kelly Marques" userId="S::1397012@sga.pucminas.br::e60ab76c-a77f-40f7-b755-8286a6e0b93a" providerId="AD" clId="Web-{3EA3DE71-0D97-C90A-BDD5-DA05C43FDD50}" dt="2022-12-02T16:55:15.516" v="92"/>
          <ac:spMkLst>
            <pc:docMk/>
            <pc:sldMk cId="109857222" sldId="256"/>
            <ac:spMk id="289" creationId="{F49775AF-8896-43EE-92C6-83497D6DC56F}"/>
          </ac:spMkLst>
        </pc:spChg>
        <pc:picChg chg="mod">
          <ac:chgData name="Kelly Marques" userId="S::1397012@sga.pucminas.br::e60ab76c-a77f-40f7-b755-8286a6e0b93a" providerId="AD" clId="Web-{3EA3DE71-0D97-C90A-BDD5-DA05C43FDD50}" dt="2022-12-02T16:55:15.516" v="92"/>
          <ac:picMkLst>
            <pc:docMk/>
            <pc:sldMk cId="109857222" sldId="256"/>
            <ac:picMk id="270" creationId="{ABC8C5D9-707C-577A-4729-3D6A17A2B5BA}"/>
          </ac:picMkLst>
        </pc:picChg>
      </pc:sldChg>
      <pc:sldChg chg="addSp delSp modSp">
        <pc:chgData name="Kelly Marques" userId="S::1397012@sga.pucminas.br::e60ab76c-a77f-40f7-b755-8286a6e0b93a" providerId="AD" clId="Web-{3EA3DE71-0D97-C90A-BDD5-DA05C43FDD50}" dt="2022-12-02T16:55:40.517" v="95"/>
        <pc:sldMkLst>
          <pc:docMk/>
          <pc:sldMk cId="2317321323" sldId="257"/>
        </pc:sldMkLst>
        <pc:spChg chg="mod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" creationId="{DDF21FF1-3B50-93E7-A99C-3A17E127F8CD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08" creationId="{49FD1C0C-0984-DE63-F39D-65AC66C2479D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45" creationId="{777A147A-9ED8-46B4-8660-1B3C2AA880B5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47" creationId="{5D6C15A0-C087-4593-8414-2B4EC1CDC3DE}"/>
          </ac:spMkLst>
        </pc:spChg>
        <pc:spChg chg="add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52" creationId="{777A147A-9ED8-46B4-8660-1B3C2AA880B5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40.517" v="94"/>
          <ac:spMkLst>
            <pc:docMk/>
            <pc:sldMk cId="2317321323" sldId="257"/>
            <ac:spMk id="253" creationId="{C05CBC3C-2E5A-4839-8B9B-2E5A6ADF0F58}"/>
          </ac:spMkLst>
        </pc:spChg>
        <pc:spChg chg="add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54" creationId="{5D6C15A0-C087-4593-8414-2B4EC1CDC3DE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55:40.517" v="94"/>
          <ac:spMkLst>
            <pc:docMk/>
            <pc:sldMk cId="2317321323" sldId="257"/>
            <ac:spMk id="255" creationId="{DB5B423A-57CC-4C58-AA26-8E2E862B03A0}"/>
          </ac:spMkLst>
        </pc:spChg>
        <pc:spChg chg="add">
          <ac:chgData name="Kelly Marques" userId="S::1397012@sga.pucminas.br::e60ab76c-a77f-40f7-b755-8286a6e0b93a" providerId="AD" clId="Web-{3EA3DE71-0D97-C90A-BDD5-DA05C43FDD50}" dt="2022-12-02T16:55:40.517" v="95"/>
          <ac:spMkLst>
            <pc:docMk/>
            <pc:sldMk cId="2317321323" sldId="257"/>
            <ac:spMk id="257" creationId="{49FD1C0C-0984-DE63-F39D-65AC66C2479D}"/>
          </ac:spMkLst>
        </pc:spChg>
        <pc:graphicFrameChg chg="add del">
          <ac:chgData name="Kelly Marques" userId="S::1397012@sga.pucminas.br::e60ab76c-a77f-40f7-b755-8286a6e0b93a" providerId="AD" clId="Web-{3EA3DE71-0D97-C90A-BDD5-DA05C43FDD50}" dt="2022-12-02T16:55:40.517" v="94"/>
          <ac:graphicFrameMkLst>
            <pc:docMk/>
            <pc:sldMk cId="2317321323" sldId="257"/>
            <ac:graphicFrameMk id="249" creationId="{39731843-4880-4997-E105-8C5338DF99D4}"/>
          </ac:graphicFrameMkLst>
        </pc:graphicFrameChg>
      </pc:sldChg>
      <pc:sldChg chg="addSp delSp modSp">
        <pc:chgData name="Kelly Marques" userId="S::1397012@sga.pucminas.br::e60ab76c-a77f-40f7-b755-8286a6e0b93a" providerId="AD" clId="Web-{3EA3DE71-0D97-C90A-BDD5-DA05C43FDD50}" dt="2022-12-02T16:50:34.040" v="37"/>
        <pc:sldMkLst>
          <pc:docMk/>
          <pc:sldMk cId="244457365" sldId="261"/>
        </pc:sldMkLst>
        <pc:spChg chg="mod">
          <ac:chgData name="Kelly Marques" userId="S::1397012@sga.pucminas.br::e60ab76c-a77f-40f7-b755-8286a6e0b93a" providerId="AD" clId="Web-{3EA3DE71-0D97-C90A-BDD5-DA05C43FDD50}" dt="2022-12-02T16:48:45.177" v="26"/>
          <ac:spMkLst>
            <pc:docMk/>
            <pc:sldMk cId="244457365" sldId="261"/>
            <ac:spMk id="2" creationId="{B5F78A2C-830C-FAD7-69AC-F340E519239E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7:50.488" v="21"/>
          <ac:spMkLst>
            <pc:docMk/>
            <pc:sldMk cId="244457365" sldId="261"/>
            <ac:spMk id="41" creationId="{35DB3719-6FDC-4E5D-891D-FF40B7300F64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7:50.488" v="21"/>
          <ac:spMkLst>
            <pc:docMk/>
            <pc:sldMk cId="244457365" sldId="261"/>
            <ac:spMk id="43" creationId="{E0CBAC23-2E3F-4A90-BA59-F8299F6A5439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8:45.177" v="26"/>
          <ac:spMkLst>
            <pc:docMk/>
            <pc:sldMk cId="244457365" sldId="261"/>
            <ac:spMk id="48" creationId="{C05CBC3C-2E5A-4839-8B9B-2E5A6ADF0F58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8:45.177" v="26"/>
          <ac:spMkLst>
            <pc:docMk/>
            <pc:sldMk cId="244457365" sldId="261"/>
            <ac:spMk id="50" creationId="{DB5B423A-57CC-4C58-AA26-8E2E862B03A0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8:45.177" v="26"/>
          <ac:spMkLst>
            <pc:docMk/>
            <pc:sldMk cId="244457365" sldId="261"/>
            <ac:spMk id="55" creationId="{35DB3719-6FDC-4E5D-891D-FF40B7300F64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8:45.177" v="26"/>
          <ac:spMkLst>
            <pc:docMk/>
            <pc:sldMk cId="244457365" sldId="261"/>
            <ac:spMk id="57" creationId="{E0CBAC23-2E3F-4A90-BA59-F8299F6A5439}"/>
          </ac:spMkLst>
        </pc:spChg>
        <pc:graphicFrameChg chg="mod modGraphic">
          <ac:chgData name="Kelly Marques" userId="S::1397012@sga.pucminas.br::e60ab76c-a77f-40f7-b755-8286a6e0b93a" providerId="AD" clId="Web-{3EA3DE71-0D97-C90A-BDD5-DA05C43FDD50}" dt="2022-12-02T16:50:34.040" v="37"/>
          <ac:graphicFrameMkLst>
            <pc:docMk/>
            <pc:sldMk cId="244457365" sldId="261"/>
            <ac:graphicFrameMk id="12" creationId="{92D74D84-E918-F8C0-2B80-35634E3D0D5E}"/>
          </ac:graphicFrameMkLst>
        </pc:graphicFrameChg>
      </pc:sldChg>
      <pc:sldChg chg="modSp">
        <pc:chgData name="Kelly Marques" userId="S::1397012@sga.pucminas.br::e60ab76c-a77f-40f7-b755-8286a6e0b93a" providerId="AD" clId="Web-{3EA3DE71-0D97-C90A-BDD5-DA05C43FDD50}" dt="2022-12-02T16:50:21.321" v="35"/>
        <pc:sldMkLst>
          <pc:docMk/>
          <pc:sldMk cId="4034381633" sldId="270"/>
        </pc:sldMkLst>
        <pc:graphicFrameChg chg="modGraphic">
          <ac:chgData name="Kelly Marques" userId="S::1397012@sga.pucminas.br::e60ab76c-a77f-40f7-b755-8286a6e0b93a" providerId="AD" clId="Web-{3EA3DE71-0D97-C90A-BDD5-DA05C43FDD50}" dt="2022-12-02T16:50:21.321" v="35"/>
          <ac:graphicFrameMkLst>
            <pc:docMk/>
            <pc:sldMk cId="4034381633" sldId="270"/>
            <ac:graphicFrameMk id="12" creationId="{185B6379-65B9-C9E0-1142-CF17DDC6E05B}"/>
          </ac:graphicFrameMkLst>
        </pc:graphicFrameChg>
      </pc:sldChg>
      <pc:sldChg chg="modSp">
        <pc:chgData name="Kelly Marques" userId="S::1397012@sga.pucminas.br::e60ab76c-a77f-40f7-b755-8286a6e0b93a" providerId="AD" clId="Web-{3EA3DE71-0D97-C90A-BDD5-DA05C43FDD50}" dt="2022-12-02T16:50:43.602" v="38" actId="14100"/>
        <pc:sldMkLst>
          <pc:docMk/>
          <pc:sldMk cId="2984336382" sldId="271"/>
        </pc:sldMkLst>
        <pc:picChg chg="mod">
          <ac:chgData name="Kelly Marques" userId="S::1397012@sga.pucminas.br::e60ab76c-a77f-40f7-b755-8286a6e0b93a" providerId="AD" clId="Web-{3EA3DE71-0D97-C90A-BDD5-DA05C43FDD50}" dt="2022-12-02T16:50:43.602" v="38" actId="14100"/>
          <ac:picMkLst>
            <pc:docMk/>
            <pc:sldMk cId="2984336382" sldId="271"/>
            <ac:picMk id="4" creationId="{5D38D62C-03C1-6EEF-6E22-BF258CEB0107}"/>
          </ac:picMkLst>
        </pc:picChg>
      </pc:sldChg>
      <pc:sldChg chg="modSp">
        <pc:chgData name="Kelly Marques" userId="S::1397012@sga.pucminas.br::e60ab76c-a77f-40f7-b755-8286a6e0b93a" providerId="AD" clId="Web-{3EA3DE71-0D97-C90A-BDD5-DA05C43FDD50}" dt="2022-12-02T17:03:21.592" v="202" actId="20577"/>
        <pc:sldMkLst>
          <pc:docMk/>
          <pc:sldMk cId="266013506" sldId="279"/>
        </pc:sldMkLst>
        <pc:spChg chg="mod">
          <ac:chgData name="Kelly Marques" userId="S::1397012@sga.pucminas.br::e60ab76c-a77f-40f7-b755-8286a6e0b93a" providerId="AD" clId="Web-{3EA3DE71-0D97-C90A-BDD5-DA05C43FDD50}" dt="2022-12-02T17:03:21.592" v="202" actId="20577"/>
          <ac:spMkLst>
            <pc:docMk/>
            <pc:sldMk cId="266013506" sldId="279"/>
            <ac:spMk id="2" creationId="{42A502EF-5B0D-DDA1-15BE-046D93F687B5}"/>
          </ac:spMkLst>
        </pc:spChg>
      </pc:sldChg>
      <pc:sldChg chg="addSp delSp modSp">
        <pc:chgData name="Kelly Marques" userId="S::1397012@sga.pucminas.br::e60ab76c-a77f-40f7-b755-8286a6e0b93a" providerId="AD" clId="Web-{3EA3DE71-0D97-C90A-BDD5-DA05C43FDD50}" dt="2022-12-02T17:08:44.104" v="203"/>
        <pc:sldMkLst>
          <pc:docMk/>
          <pc:sldMk cId="2128551846" sldId="281"/>
        </pc:sldMkLst>
        <pc:spChg chg="mod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2" creationId="{42A502EF-5B0D-DDA1-15BE-046D93F687B5}"/>
          </ac:spMkLst>
        </pc:spChg>
        <pc:spChg chg="del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117" creationId="{2EF38B55-93F3-A25B-6F38-1170C68B5110}"/>
          </ac:spMkLst>
        </pc:spChg>
        <pc:spChg chg="del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123" creationId="{AC17DE74-01C9-4859-B65A-85CF999E8580}"/>
          </ac:spMkLst>
        </pc:spChg>
        <pc:spChg chg="del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125" creationId="{068C0432-0E90-4CC1-8CD3-D44A90DF07EF}"/>
          </ac:spMkLst>
        </pc:spChg>
        <pc:spChg chg="add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131" creationId="{9B7AD9F6-8CE7-4299-8FC6-328F4DCD3FF9}"/>
          </ac:spMkLst>
        </pc:spChg>
        <pc:spChg chg="add">
          <ac:chgData name="Kelly Marques" userId="S::1397012@sga.pucminas.br::e60ab76c-a77f-40f7-b755-8286a6e0b93a" providerId="AD" clId="Web-{3EA3DE71-0D97-C90A-BDD5-DA05C43FDD50}" dt="2022-12-02T17:08:44.104" v="203"/>
          <ac:spMkLst>
            <pc:docMk/>
            <pc:sldMk cId="2128551846" sldId="281"/>
            <ac:spMk id="133" creationId="{F49775AF-8896-43EE-92C6-83497D6DC56F}"/>
          </ac:spMkLst>
        </pc:spChg>
        <pc:picChg chg="add">
          <ac:chgData name="Kelly Marques" userId="S::1397012@sga.pucminas.br::e60ab76c-a77f-40f7-b755-8286a6e0b93a" providerId="AD" clId="Web-{3EA3DE71-0D97-C90A-BDD5-DA05C43FDD50}" dt="2022-12-02T17:08:44.104" v="203"/>
          <ac:picMkLst>
            <pc:docMk/>
            <pc:sldMk cId="2128551846" sldId="281"/>
            <ac:picMk id="127" creationId="{77A65077-B4E0-886A-65A1-5A4F071C9139}"/>
          </ac:picMkLst>
        </pc:picChg>
      </pc:sldChg>
      <pc:sldChg chg="modSp">
        <pc:chgData name="Kelly Marques" userId="S::1397012@sga.pucminas.br::e60ab76c-a77f-40f7-b755-8286a6e0b93a" providerId="AD" clId="Web-{3EA3DE71-0D97-C90A-BDD5-DA05C43FDD50}" dt="2022-12-02T16:50:27.055" v="36"/>
        <pc:sldMkLst>
          <pc:docMk/>
          <pc:sldMk cId="554501015" sldId="284"/>
        </pc:sldMkLst>
        <pc:graphicFrameChg chg="modGraphic">
          <ac:chgData name="Kelly Marques" userId="S::1397012@sga.pucminas.br::e60ab76c-a77f-40f7-b755-8286a6e0b93a" providerId="AD" clId="Web-{3EA3DE71-0D97-C90A-BDD5-DA05C43FDD50}" dt="2022-12-02T16:50:27.055" v="36"/>
          <ac:graphicFrameMkLst>
            <pc:docMk/>
            <pc:sldMk cId="554501015" sldId="284"/>
            <ac:graphicFrameMk id="12" creationId="{92D74D84-E918-F8C0-2B80-35634E3D0D5E}"/>
          </ac:graphicFrameMkLst>
        </pc:graphicFrameChg>
      </pc:sldChg>
      <pc:sldChg chg="addSp delSp modSp">
        <pc:chgData name="Kelly Marques" userId="S::1397012@sga.pucminas.br::e60ab76c-a77f-40f7-b755-8286a6e0b93a" providerId="AD" clId="Web-{3EA3DE71-0D97-C90A-BDD5-DA05C43FDD50}" dt="2022-12-02T16:46:54.612" v="7" actId="1076"/>
        <pc:sldMkLst>
          <pc:docMk/>
          <pc:sldMk cId="3422282412" sldId="285"/>
        </pc:sldMkLst>
        <pc:spChg chg="mod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2" creationId="{47DA741D-7571-8BD8-2005-E539AFE5B8D1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6:34.846" v="0"/>
          <ac:spMkLst>
            <pc:docMk/>
            <pc:sldMk cId="3422282412" sldId="285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6:34.846" v="0"/>
          <ac:spMkLst>
            <pc:docMk/>
            <pc:sldMk cId="3422282412" sldId="285"/>
            <ac:spMk id="25" creationId="{D5B0017B-2ECA-49AF-B397-DC140825DF8D}"/>
          </ac:spMkLst>
        </pc:spChg>
        <pc:spChg chg="add del mod">
          <ac:chgData name="Kelly Marques" userId="S::1397012@sga.pucminas.br::e60ab76c-a77f-40f7-b755-8286a6e0b93a" providerId="AD" clId="Web-{3EA3DE71-0D97-C90A-BDD5-DA05C43FDD50}" dt="2022-12-02T16:46:39.486" v="2"/>
          <ac:spMkLst>
            <pc:docMk/>
            <pc:sldMk cId="3422282412" sldId="285"/>
            <ac:spMk id="30" creationId="{3062E943-5E66-7A25-4267-ABF93E52A92A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33" creationId="{32AEEBC8-9D30-42EF-95F2-386C2653FBF0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35" creationId="{3529E97A-97C3-40EA-8A04-5C02398D568F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37" creationId="{59FA8C2E-A5A7-4490-927A-7CD58343EDBB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42" creationId="{BCED4D40-4B67-4331-AC48-79B82B4A47D8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6:46.549" v="4"/>
          <ac:spMkLst>
            <pc:docMk/>
            <pc:sldMk cId="3422282412" sldId="285"/>
            <ac:spMk id="44" creationId="{670CEDEF-4F34-412E-84EE-329C1E936AF5}"/>
          </ac:spMkLst>
        </pc:spChg>
        <pc:grpChg chg="del">
          <ac:chgData name="Kelly Marques" userId="S::1397012@sga.pucminas.br::e60ab76c-a77f-40f7-b755-8286a6e0b93a" providerId="AD" clId="Web-{3EA3DE71-0D97-C90A-BDD5-DA05C43FDD50}" dt="2022-12-02T16:46:34.846" v="0"/>
          <ac:grpSpMkLst>
            <pc:docMk/>
            <pc:sldMk cId="3422282412" sldId="285"/>
            <ac:grpSpMk id="23" creationId="{AE1C45F0-260A-458C-96ED-C1F6D2151219}"/>
          </ac:grpSpMkLst>
        </pc:grpChg>
        <pc:picChg chg="mod">
          <ac:chgData name="Kelly Marques" userId="S::1397012@sga.pucminas.br::e60ab76c-a77f-40f7-b755-8286a6e0b93a" providerId="AD" clId="Web-{3EA3DE71-0D97-C90A-BDD5-DA05C43FDD50}" dt="2022-12-02T16:46:54.612" v="7" actId="1076"/>
          <ac:picMkLst>
            <pc:docMk/>
            <pc:sldMk cId="3422282412" sldId="285"/>
            <ac:picMk id="5" creationId="{147B2962-3F20-1465-43C0-9E7902C0FB61}"/>
          </ac:picMkLst>
        </pc:picChg>
        <pc:cxnChg chg="del">
          <ac:chgData name="Kelly Marques" userId="S::1397012@sga.pucminas.br::e60ab76c-a77f-40f7-b755-8286a6e0b93a" providerId="AD" clId="Web-{3EA3DE71-0D97-C90A-BDD5-DA05C43FDD50}" dt="2022-12-02T16:46:34.846" v="0"/>
          <ac:cxnSpMkLst>
            <pc:docMk/>
            <pc:sldMk cId="3422282412" sldId="285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EA3DE71-0D97-C90A-BDD5-DA05C43FDD50}" dt="2022-12-02T16:47:37.597" v="20" actId="1076"/>
        <pc:sldMkLst>
          <pc:docMk/>
          <pc:sldMk cId="3252955047" sldId="286"/>
        </pc:sldMkLst>
        <pc:spChg chg="mod">
          <ac:chgData name="Kelly Marques" userId="S::1397012@sga.pucminas.br::e60ab76c-a77f-40f7-b755-8286a6e0b93a" providerId="AD" clId="Web-{3EA3DE71-0D97-C90A-BDD5-DA05C43FDD50}" dt="2022-12-02T16:47:27.331" v="16"/>
          <ac:spMkLst>
            <pc:docMk/>
            <pc:sldMk cId="3252955047" sldId="286"/>
            <ac:spMk id="2" creationId="{47DA741D-7571-8BD8-2005-E539AFE5B8D1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7:18.722" v="13"/>
          <ac:spMkLst>
            <pc:docMk/>
            <pc:sldMk cId="3252955047" sldId="286"/>
            <ac:spMk id="22" creationId="{B6CDA21F-E7AF-4C75-8395-33F58D5B0E45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7:18.722" v="13"/>
          <ac:spMkLst>
            <pc:docMk/>
            <pc:sldMk cId="3252955047" sldId="286"/>
            <ac:spMk id="25" creationId="{D5B0017B-2ECA-49AF-B397-DC140825DF8D}"/>
          </ac:spMkLst>
        </pc:spChg>
        <pc:spChg chg="add del mod">
          <ac:chgData name="Kelly Marques" userId="S::1397012@sga.pucminas.br::e60ab76c-a77f-40f7-b755-8286a6e0b93a" providerId="AD" clId="Web-{3EA3DE71-0D97-C90A-BDD5-DA05C43FDD50}" dt="2022-12-02T16:47:24.363" v="15"/>
          <ac:spMkLst>
            <pc:docMk/>
            <pc:sldMk cId="3252955047" sldId="286"/>
            <ac:spMk id="30" creationId="{34528A93-642A-7423-4D48-249EA03DBD98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7:27.331" v="16"/>
          <ac:spMkLst>
            <pc:docMk/>
            <pc:sldMk cId="3252955047" sldId="286"/>
            <ac:spMk id="33" creationId="{32AEEBC8-9D30-42EF-95F2-386C2653FBF0}"/>
          </ac:spMkLst>
        </pc:spChg>
        <pc:spChg chg="add del">
          <ac:chgData name="Kelly Marques" userId="S::1397012@sga.pucminas.br::e60ab76c-a77f-40f7-b755-8286a6e0b93a" providerId="AD" clId="Web-{3EA3DE71-0D97-C90A-BDD5-DA05C43FDD50}" dt="2022-12-02T16:47:27.331" v="16"/>
          <ac:spMkLst>
            <pc:docMk/>
            <pc:sldMk cId="3252955047" sldId="286"/>
            <ac:spMk id="35" creationId="{2E92FA66-67D7-4CB4-94D3-E643A9AD4757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7:27.331" v="16"/>
          <ac:spMkLst>
            <pc:docMk/>
            <pc:sldMk cId="3252955047" sldId="286"/>
            <ac:spMk id="40" creationId="{BCED4D40-4B67-4331-AC48-79B82B4A47D8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7:27.331" v="16"/>
          <ac:spMkLst>
            <pc:docMk/>
            <pc:sldMk cId="3252955047" sldId="286"/>
            <ac:spMk id="42" creationId="{670CEDEF-4F34-412E-84EE-329C1E936AF5}"/>
          </ac:spMkLst>
        </pc:spChg>
        <pc:grpChg chg="del">
          <ac:chgData name="Kelly Marques" userId="S::1397012@sga.pucminas.br::e60ab76c-a77f-40f7-b755-8286a6e0b93a" providerId="AD" clId="Web-{3EA3DE71-0D97-C90A-BDD5-DA05C43FDD50}" dt="2022-12-02T16:47:18.722" v="13"/>
          <ac:grpSpMkLst>
            <pc:docMk/>
            <pc:sldMk cId="3252955047" sldId="286"/>
            <ac:grpSpMk id="23" creationId="{AE1C45F0-260A-458C-96ED-C1F6D2151219}"/>
          </ac:grpSpMkLst>
        </pc:grpChg>
        <pc:picChg chg="mod">
          <ac:chgData name="Kelly Marques" userId="S::1397012@sga.pucminas.br::e60ab76c-a77f-40f7-b755-8286a6e0b93a" providerId="AD" clId="Web-{3EA3DE71-0D97-C90A-BDD5-DA05C43FDD50}" dt="2022-12-02T16:47:37.597" v="20" actId="1076"/>
          <ac:picMkLst>
            <pc:docMk/>
            <pc:sldMk cId="3252955047" sldId="286"/>
            <ac:picMk id="4" creationId="{6711C4A3-FC06-51BC-A4E3-342F17344DFF}"/>
          </ac:picMkLst>
        </pc:picChg>
        <pc:cxnChg chg="del">
          <ac:chgData name="Kelly Marques" userId="S::1397012@sga.pucminas.br::e60ab76c-a77f-40f7-b755-8286a6e0b93a" providerId="AD" clId="Web-{3EA3DE71-0D97-C90A-BDD5-DA05C43FDD50}" dt="2022-12-02T16:47:18.722" v="13"/>
          <ac:cxnSpMkLst>
            <pc:docMk/>
            <pc:sldMk cId="3252955047" sldId="286"/>
            <ac:cxnSpMk id="26" creationId="{6CF1BAF6-AD41-4082-B212-8A1F9A2E8779}"/>
          </ac:cxnSpMkLst>
        </pc:cxnChg>
      </pc:sldChg>
      <pc:sldChg chg="addSp delSp modSp">
        <pc:chgData name="Kelly Marques" userId="S::1397012@sga.pucminas.br::e60ab76c-a77f-40f7-b755-8286a6e0b93a" providerId="AD" clId="Web-{3EA3DE71-0D97-C90A-BDD5-DA05C43FDD50}" dt="2022-12-02T16:47:11.393" v="12" actId="1076"/>
        <pc:sldMkLst>
          <pc:docMk/>
          <pc:sldMk cId="414140974" sldId="287"/>
        </pc:sldMkLst>
        <pc:spChg chg="mod">
          <ac:chgData name="Kelly Marques" userId="S::1397012@sga.pucminas.br::e60ab76c-a77f-40f7-b755-8286a6e0b93a" providerId="AD" clId="Web-{3EA3DE71-0D97-C90A-BDD5-DA05C43FDD50}" dt="2022-12-02T16:46:59.690" v="8"/>
          <ac:spMkLst>
            <pc:docMk/>
            <pc:sldMk cId="414140974" sldId="287"/>
            <ac:spMk id="2" creationId="{47DA741D-7571-8BD8-2005-E539AFE5B8D1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6:59.690" v="8"/>
          <ac:spMkLst>
            <pc:docMk/>
            <pc:sldMk cId="414140974" sldId="287"/>
            <ac:spMk id="47" creationId="{C59AB4C8-9178-4F7A-8404-6890510B5917}"/>
          </ac:spMkLst>
        </pc:spChg>
        <pc:spChg chg="del">
          <ac:chgData name="Kelly Marques" userId="S::1397012@sga.pucminas.br::e60ab76c-a77f-40f7-b755-8286a6e0b93a" providerId="AD" clId="Web-{3EA3DE71-0D97-C90A-BDD5-DA05C43FDD50}" dt="2022-12-02T16:46:59.690" v="8"/>
          <ac:spMkLst>
            <pc:docMk/>
            <pc:sldMk cId="414140974" sldId="287"/>
            <ac:spMk id="49" creationId="{4CFDFB37-4BC7-42C6-915D-A6609139BFE7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6:59.690" v="8"/>
          <ac:spMkLst>
            <pc:docMk/>
            <pc:sldMk cId="414140974" sldId="287"/>
            <ac:spMk id="54" creationId="{BCED4D40-4B67-4331-AC48-79B82B4A47D8}"/>
          </ac:spMkLst>
        </pc:spChg>
        <pc:spChg chg="add">
          <ac:chgData name="Kelly Marques" userId="S::1397012@sga.pucminas.br::e60ab76c-a77f-40f7-b755-8286a6e0b93a" providerId="AD" clId="Web-{3EA3DE71-0D97-C90A-BDD5-DA05C43FDD50}" dt="2022-12-02T16:46:59.690" v="8"/>
          <ac:spMkLst>
            <pc:docMk/>
            <pc:sldMk cId="414140974" sldId="287"/>
            <ac:spMk id="56" creationId="{670CEDEF-4F34-412E-84EE-329C1E936AF5}"/>
          </ac:spMkLst>
        </pc:spChg>
        <pc:picChg chg="mod">
          <ac:chgData name="Kelly Marques" userId="S::1397012@sga.pucminas.br::e60ab76c-a77f-40f7-b755-8286a6e0b93a" providerId="AD" clId="Web-{3EA3DE71-0D97-C90A-BDD5-DA05C43FDD50}" dt="2022-12-02T16:47:11.393" v="12" actId="1076"/>
          <ac:picMkLst>
            <pc:docMk/>
            <pc:sldMk cId="414140974" sldId="287"/>
            <ac:picMk id="4" creationId="{4462CFC0-8074-D0D8-1750-BCE90ED0C952}"/>
          </ac:picMkLst>
        </pc:picChg>
      </pc:sldChg>
      <pc:sldChg chg="modSp">
        <pc:chgData name="Kelly Marques" userId="S::1397012@sga.pucminas.br::e60ab76c-a77f-40f7-b755-8286a6e0b93a" providerId="AD" clId="Web-{3EA3DE71-0D97-C90A-BDD5-DA05C43FDD50}" dt="2022-12-02T16:50:49.790" v="39" actId="1076"/>
        <pc:sldMkLst>
          <pc:docMk/>
          <pc:sldMk cId="2219606751" sldId="289"/>
        </pc:sldMkLst>
        <pc:picChg chg="mod">
          <ac:chgData name="Kelly Marques" userId="S::1397012@sga.pucminas.br::e60ab76c-a77f-40f7-b755-8286a6e0b93a" providerId="AD" clId="Web-{3EA3DE71-0D97-C90A-BDD5-DA05C43FDD50}" dt="2022-12-02T16:50:49.790" v="39" actId="1076"/>
          <ac:picMkLst>
            <pc:docMk/>
            <pc:sldMk cId="2219606751" sldId="289"/>
            <ac:picMk id="6" creationId="{05577403-24E4-1C01-7341-802878045E27}"/>
          </ac:picMkLst>
        </pc:picChg>
      </pc:sldChg>
      <pc:sldChg chg="modSp">
        <pc:chgData name="Kelly Marques" userId="S::1397012@sga.pucminas.br::e60ab76c-a77f-40f7-b755-8286a6e0b93a" providerId="AD" clId="Web-{3EA3DE71-0D97-C90A-BDD5-DA05C43FDD50}" dt="2022-12-02T16:58:17.209" v="124" actId="1076"/>
        <pc:sldMkLst>
          <pc:docMk/>
          <pc:sldMk cId="1768574585" sldId="296"/>
        </pc:sldMkLst>
        <pc:spChg chg="mod">
          <ac:chgData name="Kelly Marques" userId="S::1397012@sga.pucminas.br::e60ab76c-a77f-40f7-b755-8286a6e0b93a" providerId="AD" clId="Web-{3EA3DE71-0D97-C90A-BDD5-DA05C43FDD50}" dt="2022-12-02T16:58:17.209" v="124" actId="1076"/>
          <ac:spMkLst>
            <pc:docMk/>
            <pc:sldMk cId="1768574585" sldId="296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EA3DE71-0D97-C90A-BDD5-DA05C43FDD50}" dt="2022-12-02T16:54:28.015" v="86" actId="20577"/>
          <ac:spMkLst>
            <pc:docMk/>
            <pc:sldMk cId="1768574585" sldId="296"/>
            <ac:spMk id="3" creationId="{EE114D47-0E6B-8A69-3A30-26904E21DDE5}"/>
          </ac:spMkLst>
        </pc:spChg>
      </pc:sldChg>
      <pc:sldChg chg="modSp del">
        <pc:chgData name="Kelly Marques" userId="S::1397012@sga.pucminas.br::e60ab76c-a77f-40f7-b755-8286a6e0b93a" providerId="AD" clId="Web-{3EA3DE71-0D97-C90A-BDD5-DA05C43FDD50}" dt="2022-12-02T17:00:17.509" v="177"/>
        <pc:sldMkLst>
          <pc:docMk/>
          <pc:sldMk cId="2727639725" sldId="297"/>
        </pc:sldMkLst>
        <pc:spChg chg="mod">
          <ac:chgData name="Kelly Marques" userId="S::1397012@sga.pucminas.br::e60ab76c-a77f-40f7-b755-8286a6e0b93a" providerId="AD" clId="Web-{3EA3DE71-0D97-C90A-BDD5-DA05C43FDD50}" dt="2022-12-02T16:57:25.364" v="110" actId="1076"/>
          <ac:spMkLst>
            <pc:docMk/>
            <pc:sldMk cId="2727639725" sldId="297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EA3DE71-0D97-C90A-BDD5-DA05C43FDD50}" dt="2022-12-02T16:59:08.491" v="134" actId="20577"/>
          <ac:spMkLst>
            <pc:docMk/>
            <pc:sldMk cId="2727639725" sldId="297"/>
            <ac:spMk id="3" creationId="{EE114D47-0E6B-8A69-3A30-26904E21DDE5}"/>
          </ac:spMkLst>
        </pc:spChg>
      </pc:sldChg>
      <pc:sldChg chg="modSp del">
        <pc:chgData name="Kelly Marques" userId="S::1397012@sga.pucminas.br::e60ab76c-a77f-40f7-b755-8286a6e0b93a" providerId="AD" clId="Web-{3EA3DE71-0D97-C90A-BDD5-DA05C43FDD50}" dt="2022-12-02T17:00:16.650" v="176"/>
        <pc:sldMkLst>
          <pc:docMk/>
          <pc:sldMk cId="3104000574" sldId="298"/>
        </pc:sldMkLst>
        <pc:spChg chg="mod">
          <ac:chgData name="Kelly Marques" userId="S::1397012@sga.pucminas.br::e60ab76c-a77f-40f7-b755-8286a6e0b93a" providerId="AD" clId="Web-{3EA3DE71-0D97-C90A-BDD5-DA05C43FDD50}" dt="2022-12-02T16:57:55.630" v="119" actId="20577"/>
          <ac:spMkLst>
            <pc:docMk/>
            <pc:sldMk cId="3104000574" sldId="298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EA3DE71-0D97-C90A-BDD5-DA05C43FDD50}" dt="2022-12-02T16:59:19.836" v="136" actId="20577"/>
          <ac:spMkLst>
            <pc:docMk/>
            <pc:sldMk cId="3104000574" sldId="298"/>
            <ac:spMk id="3" creationId="{EE114D47-0E6B-8A69-3A30-26904E21DDE5}"/>
          </ac:spMkLst>
        </pc:spChg>
      </pc:sldChg>
      <pc:sldChg chg="modSp del">
        <pc:chgData name="Kelly Marques" userId="S::1397012@sga.pucminas.br::e60ab76c-a77f-40f7-b755-8286a6e0b93a" providerId="AD" clId="Web-{3EA3DE71-0D97-C90A-BDD5-DA05C43FDD50}" dt="2022-12-02T16:54:31.234" v="87"/>
        <pc:sldMkLst>
          <pc:docMk/>
          <pc:sldMk cId="3244081491" sldId="299"/>
        </pc:sldMkLst>
        <pc:spChg chg="mod">
          <ac:chgData name="Kelly Marques" userId="S::1397012@sga.pucminas.br::e60ab76c-a77f-40f7-b755-8286a6e0b93a" providerId="AD" clId="Web-{3EA3DE71-0D97-C90A-BDD5-DA05C43FDD50}" dt="2022-12-02T16:53:26.091" v="56" actId="20577"/>
          <ac:spMkLst>
            <pc:docMk/>
            <pc:sldMk cId="3244081491" sldId="299"/>
            <ac:spMk id="3" creationId="{EE114D47-0E6B-8A69-3A30-26904E21DDE5}"/>
          </ac:spMkLst>
        </pc:spChg>
      </pc:sldChg>
      <pc:sldChg chg="addSp delSp modSp del">
        <pc:chgData name="Kelly Marques" userId="S::1397012@sga.pucminas.br::e60ab76c-a77f-40f7-b755-8286a6e0b93a" providerId="AD" clId="Web-{3EA3DE71-0D97-C90A-BDD5-DA05C43FDD50}" dt="2022-12-02T17:02:53.013" v="197"/>
        <pc:sldMkLst>
          <pc:docMk/>
          <pc:sldMk cId="2270643915" sldId="304"/>
        </pc:sldMkLst>
        <pc:spChg chg="mod">
          <ac:chgData name="Kelly Marques" userId="S::1397012@sga.pucminas.br::e60ab76c-a77f-40f7-b755-8286a6e0b93a" providerId="AD" clId="Web-{3EA3DE71-0D97-C90A-BDD5-DA05C43FDD50}" dt="2022-12-02T17:02:21.841" v="189" actId="20577"/>
          <ac:spMkLst>
            <pc:docMk/>
            <pc:sldMk cId="2270643915" sldId="304"/>
            <ac:spMk id="2" creationId="{B5F78A2C-830C-FAD7-69AC-F340E519239E}"/>
          </ac:spMkLst>
        </pc:spChg>
        <pc:spChg chg="del">
          <ac:chgData name="Kelly Marques" userId="S::1397012@sga.pucminas.br::e60ab76c-a77f-40f7-b755-8286a6e0b93a" providerId="AD" clId="Web-{3EA3DE71-0D97-C90A-BDD5-DA05C43FDD50}" dt="2022-12-02T17:01:25.573" v="187"/>
          <ac:spMkLst>
            <pc:docMk/>
            <pc:sldMk cId="2270643915" sldId="304"/>
            <ac:spMk id="55" creationId="{2E442304-DDBD-4F7B-8017-36BCC863FB40}"/>
          </ac:spMkLst>
        </pc:spChg>
        <pc:spChg chg="del">
          <ac:chgData name="Kelly Marques" userId="S::1397012@sga.pucminas.br::e60ab76c-a77f-40f7-b755-8286a6e0b93a" providerId="AD" clId="Web-{3EA3DE71-0D97-C90A-BDD5-DA05C43FDD50}" dt="2022-12-02T17:01:25.573" v="187"/>
          <ac:spMkLst>
            <pc:docMk/>
            <pc:sldMk cId="2270643915" sldId="304"/>
            <ac:spMk id="57" creationId="{5E107275-3853-46FD-A241-DE4355A42675}"/>
          </ac:spMkLst>
        </pc:spChg>
        <pc:spChg chg="add">
          <ac:chgData name="Kelly Marques" userId="S::1397012@sga.pucminas.br::e60ab76c-a77f-40f7-b755-8286a6e0b93a" providerId="AD" clId="Web-{3EA3DE71-0D97-C90A-BDD5-DA05C43FDD50}" dt="2022-12-02T17:01:25.573" v="187"/>
          <ac:spMkLst>
            <pc:docMk/>
            <pc:sldMk cId="2270643915" sldId="304"/>
            <ac:spMk id="62" creationId="{955A2079-FA98-4876-80F0-72364A7D2EA4}"/>
          </ac:spMkLst>
        </pc:spChg>
        <pc:graphicFrameChg chg="mod modGraphic">
          <ac:chgData name="Kelly Marques" userId="S::1397012@sga.pucminas.br::e60ab76c-a77f-40f7-b755-8286a6e0b93a" providerId="AD" clId="Web-{3EA3DE71-0D97-C90A-BDD5-DA05C43FDD50}" dt="2022-12-02T17:02:39.716" v="194" actId="20577"/>
          <ac:graphicFrameMkLst>
            <pc:docMk/>
            <pc:sldMk cId="2270643915" sldId="304"/>
            <ac:graphicFrameMk id="12" creationId="{92D74D84-E918-F8C0-2B80-35634E3D0D5E}"/>
          </ac:graphicFrameMkLst>
        </pc:graphicFrameChg>
      </pc:sldChg>
      <pc:sldChg chg="modSp add del replId">
        <pc:chgData name="Kelly Marques" userId="S::1397012@sga.pucminas.br::e60ab76c-a77f-40f7-b755-8286a6e0b93a" providerId="AD" clId="Web-{3EA3DE71-0D97-C90A-BDD5-DA05C43FDD50}" dt="2022-12-02T17:00:15.321" v="175"/>
        <pc:sldMkLst>
          <pc:docMk/>
          <pc:sldMk cId="4178207684" sldId="305"/>
        </pc:sldMkLst>
        <pc:spChg chg="mod">
          <ac:chgData name="Kelly Marques" userId="S::1397012@sga.pucminas.br::e60ab76c-a77f-40f7-b755-8286a6e0b93a" providerId="AD" clId="Web-{3EA3DE71-0D97-C90A-BDD5-DA05C43FDD50}" dt="2022-12-02T16:58:49.491" v="127" actId="1076"/>
          <ac:spMkLst>
            <pc:docMk/>
            <pc:sldMk cId="4178207684" sldId="305"/>
            <ac:spMk id="2" creationId="{47DA741D-7571-8BD8-2005-E539AFE5B8D1}"/>
          </ac:spMkLst>
        </pc:spChg>
        <pc:spChg chg="mod">
          <ac:chgData name="Kelly Marques" userId="S::1397012@sga.pucminas.br::e60ab76c-a77f-40f7-b755-8286a6e0b93a" providerId="AD" clId="Web-{3EA3DE71-0D97-C90A-BDD5-DA05C43FDD50}" dt="2022-12-02T16:59:00.632" v="131" actId="20577"/>
          <ac:spMkLst>
            <pc:docMk/>
            <pc:sldMk cId="4178207684" sldId="305"/>
            <ac:spMk id="3" creationId="{EE114D47-0E6B-8A69-3A30-26904E21DDE5}"/>
          </ac:spMkLst>
        </pc:spChg>
      </pc:sldChg>
      <pc:sldChg chg="modSp add replId">
        <pc:chgData name="Kelly Marques" userId="S::1397012@sga.pucminas.br::e60ab76c-a77f-40f7-b755-8286a6e0b93a" providerId="AD" clId="Web-{3EA3DE71-0D97-C90A-BDD5-DA05C43FDD50}" dt="2022-12-02T16:59:05.648" v="133" actId="20577"/>
        <pc:sldMkLst>
          <pc:docMk/>
          <pc:sldMk cId="1867712343" sldId="306"/>
        </pc:sldMkLst>
        <pc:spChg chg="mod">
          <ac:chgData name="Kelly Marques" userId="S::1397012@sga.pucminas.br::e60ab76c-a77f-40f7-b755-8286a6e0b93a" providerId="AD" clId="Web-{3EA3DE71-0D97-C90A-BDD5-DA05C43FDD50}" dt="2022-12-02T16:59:05.648" v="133" actId="20577"/>
          <ac:spMkLst>
            <pc:docMk/>
            <pc:sldMk cId="1867712343" sldId="306"/>
            <ac:spMk id="3" creationId="{EE114D47-0E6B-8A69-3A30-26904E21DDE5}"/>
          </ac:spMkLst>
        </pc:spChg>
      </pc:sldChg>
      <pc:sldChg chg="modSp add replId">
        <pc:chgData name="Kelly Marques" userId="S::1397012@sga.pucminas.br::e60ab76c-a77f-40f7-b755-8286a6e0b93a" providerId="AD" clId="Web-{3EA3DE71-0D97-C90A-BDD5-DA05C43FDD50}" dt="2022-12-02T16:59:13.742" v="135" actId="20577"/>
        <pc:sldMkLst>
          <pc:docMk/>
          <pc:sldMk cId="3052237015" sldId="307"/>
        </pc:sldMkLst>
        <pc:spChg chg="mod">
          <ac:chgData name="Kelly Marques" userId="S::1397012@sga.pucminas.br::e60ab76c-a77f-40f7-b755-8286a6e0b93a" providerId="AD" clId="Web-{3EA3DE71-0D97-C90A-BDD5-DA05C43FDD50}" dt="2022-12-02T16:59:13.742" v="135" actId="20577"/>
          <ac:spMkLst>
            <pc:docMk/>
            <pc:sldMk cId="3052237015" sldId="307"/>
            <ac:spMk id="3" creationId="{EE114D47-0E6B-8A69-3A30-26904E21DDE5}"/>
          </ac:spMkLst>
        </pc:spChg>
      </pc:sldChg>
      <pc:sldChg chg="modSp add replId">
        <pc:chgData name="Kelly Marques" userId="S::1397012@sga.pucminas.br::e60ab76c-a77f-40f7-b755-8286a6e0b93a" providerId="AD" clId="Web-{3EA3DE71-0D97-C90A-BDD5-DA05C43FDD50}" dt="2022-12-02T17:00:10.071" v="174" actId="20577"/>
        <pc:sldMkLst>
          <pc:docMk/>
          <pc:sldMk cId="514054047" sldId="308"/>
        </pc:sldMkLst>
        <pc:spChg chg="mod">
          <ac:chgData name="Kelly Marques" userId="S::1397012@sga.pucminas.br::e60ab76c-a77f-40f7-b755-8286a6e0b93a" providerId="AD" clId="Web-{3EA3DE71-0D97-C90A-BDD5-DA05C43FDD50}" dt="2022-12-02T17:00:10.071" v="174" actId="20577"/>
          <ac:spMkLst>
            <pc:docMk/>
            <pc:sldMk cId="514054047" sldId="308"/>
            <ac:spMk id="3" creationId="{EE114D47-0E6B-8A69-3A30-26904E21DDE5}"/>
          </ac:spMkLst>
        </pc:spChg>
      </pc:sldChg>
      <pc:sldChg chg="modSp add replId">
        <pc:chgData name="Kelly Marques" userId="S::1397012@sga.pucminas.br::e60ab76c-a77f-40f7-b755-8286a6e0b93a" providerId="AD" clId="Web-{3EA3DE71-0D97-C90A-BDD5-DA05C43FDD50}" dt="2022-12-02T17:03:03.389" v="200" actId="20577"/>
        <pc:sldMkLst>
          <pc:docMk/>
          <pc:sldMk cId="586543400" sldId="309"/>
        </pc:sldMkLst>
        <pc:spChg chg="mod">
          <ac:chgData name="Kelly Marques" userId="S::1397012@sga.pucminas.br::e60ab76c-a77f-40f7-b755-8286a6e0b93a" providerId="AD" clId="Web-{3EA3DE71-0D97-C90A-BDD5-DA05C43FDD50}" dt="2022-12-02T17:03:03.389" v="200" actId="20577"/>
          <ac:spMkLst>
            <pc:docMk/>
            <pc:sldMk cId="586543400" sldId="309"/>
            <ac:spMk id="2" creationId="{42A502EF-5B0D-DDA1-15BE-046D93F687B5}"/>
          </ac:spMkLst>
        </pc:spChg>
        <pc:graphicFrameChg chg="modGraphic">
          <ac:chgData name="Kelly Marques" userId="S::1397012@sga.pucminas.br::e60ab76c-a77f-40f7-b755-8286a6e0b93a" providerId="AD" clId="Web-{3EA3DE71-0D97-C90A-BDD5-DA05C43FDD50}" dt="2022-12-02T17:02:49.966" v="196" actId="20577"/>
          <ac:graphicFrameMkLst>
            <pc:docMk/>
            <pc:sldMk cId="586543400" sldId="309"/>
            <ac:graphicFrameMk id="12" creationId="{185B6379-65B9-C9E0-1142-CF17DDC6E05B}"/>
          </ac:graphicFrameMkLst>
        </pc:graphicFrame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72BAB-3682-4C7B-AC41-7BAA1BCA1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37A50-BB93-4CB7-B833-0360EA5FACE8}">
      <dgm:prSet/>
      <dgm:spPr/>
      <dgm:t>
        <a:bodyPr/>
        <a:lstStyle/>
        <a:p>
          <a:pPr rtl="0"/>
          <a:r>
            <a:rPr lang="en-US" dirty="0" err="1"/>
            <a:t>Introdução</a:t>
          </a:r>
          <a:r>
            <a:rPr lang="en-US" dirty="0"/>
            <a:t> à </a:t>
          </a:r>
          <a:r>
            <a:rPr lang="en-US" dirty="0" err="1"/>
            <a:t>Análise</a:t>
          </a:r>
          <a:r>
            <a:rPr lang="en-US" dirty="0"/>
            <a:t> Geral</a:t>
          </a:r>
        </a:p>
      </dgm:t>
    </dgm:pt>
    <dgm:pt modelId="{DC921830-DCC1-4D94-8CA9-76F7203EE00B}" type="parTrans" cxnId="{9947B635-5F9C-45FA-B51D-7C76D8F959FB}">
      <dgm:prSet/>
      <dgm:spPr/>
      <dgm:t>
        <a:bodyPr/>
        <a:lstStyle/>
        <a:p>
          <a:endParaRPr lang="en-US"/>
        </a:p>
      </dgm:t>
    </dgm:pt>
    <dgm:pt modelId="{5C106550-047D-4054-BD20-D6BCAA50DC53}" type="sibTrans" cxnId="{9947B635-5F9C-45FA-B51D-7C76D8F959FB}">
      <dgm:prSet/>
      <dgm:spPr/>
      <dgm:t>
        <a:bodyPr/>
        <a:lstStyle/>
        <a:p>
          <a:endParaRPr lang="en-US"/>
        </a:p>
      </dgm:t>
    </dgm:pt>
    <dgm:pt modelId="{F044C875-18EB-4400-B87B-92DA2CB1D197}">
      <dgm:prSet phldr="0"/>
      <dgm:spPr/>
      <dgm:t>
        <a:bodyPr/>
        <a:lstStyle/>
        <a:p>
          <a:r>
            <a:rPr lang="en-US" dirty="0" err="1"/>
            <a:t>Modelagem</a:t>
          </a:r>
          <a:r>
            <a:rPr lang="en-US" dirty="0"/>
            <a:t> de </a:t>
          </a:r>
          <a:r>
            <a:rPr lang="en-US" dirty="0" err="1"/>
            <a:t>processos</a:t>
          </a:r>
          <a:r>
            <a:rPr lang="en-US" dirty="0"/>
            <a:t> de </a:t>
          </a:r>
          <a:r>
            <a:rPr lang="en-US" dirty="0" err="1"/>
            <a:t>negócio</a:t>
          </a:r>
          <a:r>
            <a:rPr lang="en-US" dirty="0"/>
            <a:t> AS IS</a:t>
          </a:r>
        </a:p>
      </dgm:t>
    </dgm:pt>
    <dgm:pt modelId="{1FA79494-4833-44F7-905F-4A76B19F241F}" type="parTrans" cxnId="{A527B1BC-981F-4499-BD21-C65932B53CD5}">
      <dgm:prSet/>
      <dgm:spPr/>
      <dgm:t>
        <a:bodyPr/>
        <a:lstStyle/>
        <a:p>
          <a:endParaRPr lang="en-US"/>
        </a:p>
      </dgm:t>
    </dgm:pt>
    <dgm:pt modelId="{DC85C538-867D-4514-ABAB-4A3A94E9002E}" type="sibTrans" cxnId="{A527B1BC-981F-4499-BD21-C65932B53CD5}">
      <dgm:prSet/>
      <dgm:spPr/>
      <dgm:t>
        <a:bodyPr/>
        <a:lstStyle/>
        <a:p>
          <a:endParaRPr lang="en-US"/>
        </a:p>
      </dgm:t>
    </dgm:pt>
    <dgm:pt modelId="{05524D65-E257-44F1-BF54-98012BA8595B}" type="pres">
      <dgm:prSet presAssocID="{3F672BAB-3682-4C7B-AC41-7BAA1BCA1D34}" presName="diagram" presStyleCnt="0">
        <dgm:presLayoutVars>
          <dgm:dir/>
          <dgm:resizeHandles val="exact"/>
        </dgm:presLayoutVars>
      </dgm:prSet>
      <dgm:spPr/>
    </dgm:pt>
    <dgm:pt modelId="{9F207638-3B6A-4FF1-B31F-BCBB3C8E9957}" type="pres">
      <dgm:prSet presAssocID="{92337A50-BB93-4CB7-B833-0360EA5FACE8}" presName="node" presStyleLbl="node1" presStyleIdx="0" presStyleCnt="2">
        <dgm:presLayoutVars>
          <dgm:bulletEnabled val="1"/>
        </dgm:presLayoutVars>
      </dgm:prSet>
      <dgm:spPr/>
    </dgm:pt>
    <dgm:pt modelId="{C3D63AF1-0FD2-4F68-BF14-E9FC3E70D6B0}" type="pres">
      <dgm:prSet presAssocID="{5C106550-047D-4054-BD20-D6BCAA50DC53}" presName="sibTrans" presStyleCnt="0"/>
      <dgm:spPr/>
    </dgm:pt>
    <dgm:pt modelId="{D498ADB9-83F5-454C-95EA-567C4C378E30}" type="pres">
      <dgm:prSet presAssocID="{F044C875-18EB-4400-B87B-92DA2CB1D197}" presName="node" presStyleLbl="node1" presStyleIdx="1" presStyleCnt="2">
        <dgm:presLayoutVars>
          <dgm:bulletEnabled val="1"/>
        </dgm:presLayoutVars>
      </dgm:prSet>
      <dgm:spPr/>
    </dgm:pt>
  </dgm:ptLst>
  <dgm:cxnLst>
    <dgm:cxn modelId="{9947B635-5F9C-45FA-B51D-7C76D8F959FB}" srcId="{3F672BAB-3682-4C7B-AC41-7BAA1BCA1D34}" destId="{92337A50-BB93-4CB7-B833-0360EA5FACE8}" srcOrd="0" destOrd="0" parTransId="{DC921830-DCC1-4D94-8CA9-76F7203EE00B}" sibTransId="{5C106550-047D-4054-BD20-D6BCAA50DC53}"/>
    <dgm:cxn modelId="{2F6B815D-6CE9-4111-AC62-C8DE38AB9CFA}" type="presOf" srcId="{F044C875-18EB-4400-B87B-92DA2CB1D197}" destId="{D498ADB9-83F5-454C-95EA-567C4C378E30}" srcOrd="0" destOrd="0" presId="urn:microsoft.com/office/officeart/2005/8/layout/default"/>
    <dgm:cxn modelId="{2618B957-EE3B-49E0-9913-8C0B1166BF51}" type="presOf" srcId="{92337A50-BB93-4CB7-B833-0360EA5FACE8}" destId="{9F207638-3B6A-4FF1-B31F-BCBB3C8E9957}" srcOrd="0" destOrd="0" presId="urn:microsoft.com/office/officeart/2005/8/layout/default"/>
    <dgm:cxn modelId="{CBF57487-DEC4-4CA6-B53A-2699A82FDFAB}" type="presOf" srcId="{3F672BAB-3682-4C7B-AC41-7BAA1BCA1D34}" destId="{05524D65-E257-44F1-BF54-98012BA8595B}" srcOrd="0" destOrd="0" presId="urn:microsoft.com/office/officeart/2005/8/layout/default"/>
    <dgm:cxn modelId="{A527B1BC-981F-4499-BD21-C65932B53CD5}" srcId="{3F672BAB-3682-4C7B-AC41-7BAA1BCA1D34}" destId="{F044C875-18EB-4400-B87B-92DA2CB1D197}" srcOrd="1" destOrd="0" parTransId="{1FA79494-4833-44F7-905F-4A76B19F241F}" sibTransId="{DC85C538-867D-4514-ABAB-4A3A94E9002E}"/>
    <dgm:cxn modelId="{76E4546E-DFBE-4644-B4E7-25169422C367}" type="presParOf" srcId="{05524D65-E257-44F1-BF54-98012BA8595B}" destId="{9F207638-3B6A-4FF1-B31F-BCBB3C8E9957}" srcOrd="0" destOrd="0" presId="urn:microsoft.com/office/officeart/2005/8/layout/default"/>
    <dgm:cxn modelId="{0D4DE79D-A1C9-4895-8831-47737EF62396}" type="presParOf" srcId="{05524D65-E257-44F1-BF54-98012BA8595B}" destId="{C3D63AF1-0FD2-4F68-BF14-E9FC3E70D6B0}" srcOrd="1" destOrd="0" presId="urn:microsoft.com/office/officeart/2005/8/layout/default"/>
    <dgm:cxn modelId="{DD925898-0CE1-4BF8-9F3E-39EC4D0FAE33}" type="presParOf" srcId="{05524D65-E257-44F1-BF54-98012BA8595B}" destId="{D498ADB9-83F5-454C-95EA-567C4C378E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03372-AA2E-42FB-9192-12BB5394F0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4F888-7755-4CAF-BF3D-A26413C8647B}">
      <dgm:prSet/>
      <dgm:spPr/>
      <dgm:t>
        <a:bodyPr/>
        <a:lstStyle/>
        <a:p>
          <a:pPr>
            <a:defRPr cap="all"/>
          </a:pPr>
          <a:r>
            <a:rPr lang="en-US" err="1">
              <a:latin typeface="Calibri Light" panose="020F0302020204030204"/>
            </a:rPr>
            <a:t>Desenvolvimento</a:t>
          </a:r>
          <a:r>
            <a:rPr lang="en-US">
              <a:latin typeface="Calibri Light" panose="020F0302020204030204"/>
            </a:rPr>
            <a:t> da </a:t>
          </a:r>
          <a:r>
            <a:rPr lang="en-US" err="1">
              <a:latin typeface="Calibri Light" panose="020F0302020204030204"/>
            </a:rPr>
            <a:t>solução</a:t>
          </a:r>
          <a:endParaRPr lang="en-US" err="1"/>
        </a:p>
      </dgm:t>
    </dgm:pt>
    <dgm:pt modelId="{980A243D-C1A2-4491-AED7-118D4554FB3E}" type="parTrans" cxnId="{D2C839F7-936E-4E6E-9012-B544A9D95C8D}">
      <dgm:prSet/>
      <dgm:spPr/>
      <dgm:t>
        <a:bodyPr/>
        <a:lstStyle/>
        <a:p>
          <a:endParaRPr lang="en-US"/>
        </a:p>
      </dgm:t>
    </dgm:pt>
    <dgm:pt modelId="{F4A6E895-A483-42E9-8C83-5BC2B36DECC1}" type="sibTrans" cxnId="{D2C839F7-936E-4E6E-9012-B544A9D95C8D}">
      <dgm:prSet/>
      <dgm:spPr/>
      <dgm:t>
        <a:bodyPr/>
        <a:lstStyle/>
        <a:p>
          <a:endParaRPr lang="en-US"/>
        </a:p>
      </dgm:t>
    </dgm:pt>
    <dgm:pt modelId="{863A8C1C-601D-4113-8967-3AD98F35AE0A}">
      <dgm:prSet/>
      <dgm:spPr/>
      <dgm:t>
        <a:bodyPr/>
        <a:lstStyle/>
        <a:p>
          <a:pPr>
            <a:defRPr cap="all"/>
          </a:pPr>
          <a:r>
            <a:rPr lang="en-US" err="1"/>
            <a:t>Modelagem</a:t>
          </a:r>
          <a:r>
            <a:rPr lang="en-US"/>
            <a:t> </a:t>
          </a:r>
          <a:r>
            <a:rPr lang="en-US">
              <a:latin typeface="Calibri Light" panose="020F0302020204030204"/>
            </a:rPr>
            <a:t>de </a:t>
          </a:r>
          <a:r>
            <a:rPr lang="en-US" err="1"/>
            <a:t>processos</a:t>
          </a:r>
          <a:r>
            <a:rPr lang="en-US">
              <a:latin typeface="Calibri Light" panose="020F0302020204030204"/>
            </a:rPr>
            <a:t> - </a:t>
          </a:r>
          <a:r>
            <a:rPr lang="en-US"/>
            <a:t>TO BE</a:t>
          </a:r>
        </a:p>
      </dgm:t>
    </dgm:pt>
    <dgm:pt modelId="{71470D77-3729-434A-AABD-E709B7221B8F}" type="parTrans" cxnId="{88D900A7-7E09-423F-921E-08AD348912FC}">
      <dgm:prSet/>
      <dgm:spPr/>
      <dgm:t>
        <a:bodyPr/>
        <a:lstStyle/>
        <a:p>
          <a:endParaRPr lang="en-US"/>
        </a:p>
      </dgm:t>
    </dgm:pt>
    <dgm:pt modelId="{49701CD8-C5B7-4986-9D03-43CCEAADF211}" type="sibTrans" cxnId="{88D900A7-7E09-423F-921E-08AD348912FC}">
      <dgm:prSet/>
      <dgm:spPr/>
      <dgm:t>
        <a:bodyPr/>
        <a:lstStyle/>
        <a:p>
          <a:endParaRPr lang="en-US"/>
        </a:p>
      </dgm:t>
    </dgm:pt>
    <dgm:pt modelId="{57F1B642-D97C-4554-AB5E-0F49F16287B2}" type="pres">
      <dgm:prSet presAssocID="{9DE03372-AA2E-42FB-9192-12BB5394F0B2}" presName="Name0" presStyleCnt="0">
        <dgm:presLayoutVars>
          <dgm:dir/>
          <dgm:resizeHandles val="exact"/>
        </dgm:presLayoutVars>
      </dgm:prSet>
      <dgm:spPr/>
    </dgm:pt>
    <dgm:pt modelId="{B0056758-8391-4635-94E7-99F1AE91BB67}" type="pres">
      <dgm:prSet presAssocID="{88C4F888-7755-4CAF-BF3D-A26413C8647B}" presName="node" presStyleLbl="node1" presStyleIdx="0" presStyleCnt="2">
        <dgm:presLayoutVars>
          <dgm:bulletEnabled val="1"/>
        </dgm:presLayoutVars>
      </dgm:prSet>
      <dgm:spPr/>
    </dgm:pt>
    <dgm:pt modelId="{503BE9A8-C424-47F9-82B9-CD0E4B2DE92B}" type="pres">
      <dgm:prSet presAssocID="{F4A6E895-A483-42E9-8C83-5BC2B36DECC1}" presName="sibTrans" presStyleLbl="sibTrans1D1" presStyleIdx="0" presStyleCnt="1"/>
      <dgm:spPr/>
    </dgm:pt>
    <dgm:pt modelId="{8C353D65-754F-4EDF-B059-10B3CEDA6214}" type="pres">
      <dgm:prSet presAssocID="{F4A6E895-A483-42E9-8C83-5BC2B36DECC1}" presName="connectorText" presStyleLbl="sibTrans1D1" presStyleIdx="0" presStyleCnt="1"/>
      <dgm:spPr/>
    </dgm:pt>
    <dgm:pt modelId="{298ECCD6-67A8-4D26-8877-A954CC2D0722}" type="pres">
      <dgm:prSet presAssocID="{863A8C1C-601D-4113-8967-3AD98F35AE0A}" presName="node" presStyleLbl="node1" presStyleIdx="1" presStyleCnt="2">
        <dgm:presLayoutVars>
          <dgm:bulletEnabled val="1"/>
        </dgm:presLayoutVars>
      </dgm:prSet>
      <dgm:spPr/>
    </dgm:pt>
  </dgm:ptLst>
  <dgm:cxnLst>
    <dgm:cxn modelId="{5ED46862-4DF6-44AE-8619-A2DD86875F82}" type="presOf" srcId="{F4A6E895-A483-42E9-8C83-5BC2B36DECC1}" destId="{8C353D65-754F-4EDF-B059-10B3CEDA6214}" srcOrd="1" destOrd="0" presId="urn:microsoft.com/office/officeart/2016/7/layout/RepeatingBendingProcessNew"/>
    <dgm:cxn modelId="{9068AF58-F28E-486F-9965-F70D4CB6252B}" type="presOf" srcId="{F4A6E895-A483-42E9-8C83-5BC2B36DECC1}" destId="{503BE9A8-C424-47F9-82B9-CD0E4B2DE92B}" srcOrd="0" destOrd="0" presId="urn:microsoft.com/office/officeart/2016/7/layout/RepeatingBendingProcessNew"/>
    <dgm:cxn modelId="{7E0EDA7B-6E6A-4D80-8509-425AB22DC2DF}" type="presOf" srcId="{863A8C1C-601D-4113-8967-3AD98F35AE0A}" destId="{298ECCD6-67A8-4D26-8877-A954CC2D0722}" srcOrd="0" destOrd="0" presId="urn:microsoft.com/office/officeart/2016/7/layout/RepeatingBendingProcessNew"/>
    <dgm:cxn modelId="{7C07C999-D7AD-45F7-BB44-4E80D471A124}" type="presOf" srcId="{9DE03372-AA2E-42FB-9192-12BB5394F0B2}" destId="{57F1B642-D97C-4554-AB5E-0F49F16287B2}" srcOrd="0" destOrd="0" presId="urn:microsoft.com/office/officeart/2016/7/layout/RepeatingBendingProcessNew"/>
    <dgm:cxn modelId="{88D900A7-7E09-423F-921E-08AD348912FC}" srcId="{9DE03372-AA2E-42FB-9192-12BB5394F0B2}" destId="{863A8C1C-601D-4113-8967-3AD98F35AE0A}" srcOrd="1" destOrd="0" parTransId="{71470D77-3729-434A-AABD-E709B7221B8F}" sibTransId="{49701CD8-C5B7-4986-9D03-43CCEAADF211}"/>
    <dgm:cxn modelId="{DF1F5CC1-491C-4CB0-AB39-CD8327E276C1}" type="presOf" srcId="{88C4F888-7755-4CAF-BF3D-A26413C8647B}" destId="{B0056758-8391-4635-94E7-99F1AE91BB67}" srcOrd="0" destOrd="0" presId="urn:microsoft.com/office/officeart/2016/7/layout/RepeatingBendingProcessNew"/>
    <dgm:cxn modelId="{D2C839F7-936E-4E6E-9012-B544A9D95C8D}" srcId="{9DE03372-AA2E-42FB-9192-12BB5394F0B2}" destId="{88C4F888-7755-4CAF-BF3D-A26413C8647B}" srcOrd="0" destOrd="0" parTransId="{980A243D-C1A2-4491-AED7-118D4554FB3E}" sibTransId="{F4A6E895-A483-42E9-8C83-5BC2B36DECC1}"/>
    <dgm:cxn modelId="{6F2EFF60-6F3E-49B6-9DD6-C11B8F8823A5}" type="presParOf" srcId="{57F1B642-D97C-4554-AB5E-0F49F16287B2}" destId="{B0056758-8391-4635-94E7-99F1AE91BB67}" srcOrd="0" destOrd="0" presId="urn:microsoft.com/office/officeart/2016/7/layout/RepeatingBendingProcessNew"/>
    <dgm:cxn modelId="{BC0749C8-99A0-49EC-82A4-67581FDE30D0}" type="presParOf" srcId="{57F1B642-D97C-4554-AB5E-0F49F16287B2}" destId="{503BE9A8-C424-47F9-82B9-CD0E4B2DE92B}" srcOrd="1" destOrd="0" presId="urn:microsoft.com/office/officeart/2016/7/layout/RepeatingBendingProcessNew"/>
    <dgm:cxn modelId="{B5834E3B-C409-4B7F-846F-3F9A95825CA8}" type="presParOf" srcId="{503BE9A8-C424-47F9-82B9-CD0E4B2DE92B}" destId="{8C353D65-754F-4EDF-B059-10B3CEDA6214}" srcOrd="0" destOrd="0" presId="urn:microsoft.com/office/officeart/2016/7/layout/RepeatingBendingProcessNew"/>
    <dgm:cxn modelId="{74CBA7F0-6072-4152-AC30-43628072C2DB}" type="presParOf" srcId="{57F1B642-D97C-4554-AB5E-0F49F16287B2}" destId="{298ECCD6-67A8-4D26-8877-A954CC2D0722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E03372-AA2E-42FB-9192-12BB5394F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4F888-7755-4CAF-BF3D-A26413C8647B}">
      <dgm:prSet/>
      <dgm:spPr/>
      <dgm:t>
        <a:bodyPr/>
        <a:lstStyle/>
        <a:p>
          <a:r>
            <a:rPr lang="pt-PT" dirty="0"/>
            <a:t>Diagrama Entidade Relacionamento – DER</a:t>
          </a:r>
          <a:endParaRPr lang="en-US" dirty="0"/>
        </a:p>
      </dgm:t>
    </dgm:pt>
    <dgm:pt modelId="{980A243D-C1A2-4491-AED7-118D4554FB3E}" type="parTrans" cxnId="{D2C839F7-936E-4E6E-9012-B544A9D95C8D}">
      <dgm:prSet/>
      <dgm:spPr/>
      <dgm:t>
        <a:bodyPr/>
        <a:lstStyle/>
        <a:p>
          <a:endParaRPr lang="en-US"/>
        </a:p>
      </dgm:t>
    </dgm:pt>
    <dgm:pt modelId="{F4A6E895-A483-42E9-8C83-5BC2B36DECC1}" type="sibTrans" cxnId="{D2C839F7-936E-4E6E-9012-B544A9D95C8D}">
      <dgm:prSet/>
      <dgm:spPr/>
      <dgm:t>
        <a:bodyPr/>
        <a:lstStyle/>
        <a:p>
          <a:endParaRPr lang="en-US"/>
        </a:p>
      </dgm:t>
    </dgm:pt>
    <dgm:pt modelId="{55799594-1066-4092-A9E1-22F2E60D58BA}">
      <dgm:prSet/>
      <dgm:spPr/>
      <dgm:t>
        <a:bodyPr/>
        <a:lstStyle/>
        <a:p>
          <a:pPr rtl="0"/>
          <a:r>
            <a:rPr lang="en-US" dirty="0"/>
            <a:t>Modelo</a:t>
          </a:r>
          <a:r>
            <a:rPr lang="en-US" dirty="0">
              <a:latin typeface="Calibri Light" panose="020F0302020204030204"/>
            </a:rPr>
            <a:t> R</a:t>
          </a:r>
          <a:r>
            <a:rPr lang="pt-BR" dirty="0">
              <a:latin typeface="Calibri Light" panose="020F0302020204030204"/>
            </a:rPr>
            <a:t>elacional</a:t>
          </a:r>
          <a:r>
            <a:rPr lang="en-US" dirty="0"/>
            <a:t> </a:t>
          </a:r>
        </a:p>
      </dgm:t>
    </dgm:pt>
    <dgm:pt modelId="{C4D11222-4C44-4BEE-A6BD-CB3BFBDB2CA7}" type="parTrans" cxnId="{8A3E9D7D-8C10-4473-BE74-8FB9669D1E56}">
      <dgm:prSet/>
      <dgm:spPr/>
      <dgm:t>
        <a:bodyPr/>
        <a:lstStyle/>
        <a:p>
          <a:endParaRPr lang="en-US"/>
        </a:p>
      </dgm:t>
    </dgm:pt>
    <dgm:pt modelId="{54FF7B98-D38C-4A0E-AC83-46CE047F3BFA}" type="sibTrans" cxnId="{8A3E9D7D-8C10-4473-BE74-8FB9669D1E56}">
      <dgm:prSet/>
      <dgm:spPr/>
      <dgm:t>
        <a:bodyPr/>
        <a:lstStyle/>
        <a:p>
          <a:endParaRPr lang="en-US"/>
        </a:p>
      </dgm:t>
    </dgm:pt>
    <dgm:pt modelId="{BBB70425-ED98-4EB8-812A-A406C03DD393}" type="pres">
      <dgm:prSet presAssocID="{9DE03372-AA2E-42FB-9192-12BB5394F0B2}" presName="diagram" presStyleCnt="0">
        <dgm:presLayoutVars>
          <dgm:dir/>
          <dgm:resizeHandles val="exact"/>
        </dgm:presLayoutVars>
      </dgm:prSet>
      <dgm:spPr/>
    </dgm:pt>
    <dgm:pt modelId="{4044FE4C-9C8F-4A39-86E6-CA8CD56EC34B}" type="pres">
      <dgm:prSet presAssocID="{88C4F888-7755-4CAF-BF3D-A26413C8647B}" presName="node" presStyleLbl="node1" presStyleIdx="0" presStyleCnt="2">
        <dgm:presLayoutVars>
          <dgm:bulletEnabled val="1"/>
        </dgm:presLayoutVars>
      </dgm:prSet>
      <dgm:spPr/>
    </dgm:pt>
    <dgm:pt modelId="{2B046FEE-CAE0-4F1D-81F9-470118E896EA}" type="pres">
      <dgm:prSet presAssocID="{F4A6E895-A483-42E9-8C83-5BC2B36DECC1}" presName="sibTrans" presStyleCnt="0"/>
      <dgm:spPr/>
    </dgm:pt>
    <dgm:pt modelId="{7C7FBB96-4534-47E4-8660-83B69D305062}" type="pres">
      <dgm:prSet presAssocID="{55799594-1066-4092-A9E1-22F2E60D58BA}" presName="node" presStyleLbl="node1" presStyleIdx="1" presStyleCnt="2">
        <dgm:presLayoutVars>
          <dgm:bulletEnabled val="1"/>
        </dgm:presLayoutVars>
      </dgm:prSet>
      <dgm:spPr/>
    </dgm:pt>
  </dgm:ptLst>
  <dgm:cxnLst>
    <dgm:cxn modelId="{8A3E9D7D-8C10-4473-BE74-8FB9669D1E56}" srcId="{9DE03372-AA2E-42FB-9192-12BB5394F0B2}" destId="{55799594-1066-4092-A9E1-22F2E60D58BA}" srcOrd="1" destOrd="0" parTransId="{C4D11222-4C44-4BEE-A6BD-CB3BFBDB2CA7}" sibTransId="{54FF7B98-D38C-4A0E-AC83-46CE047F3BFA}"/>
    <dgm:cxn modelId="{E09ECC8E-8BFA-4E91-84F6-664E7B8FEBE0}" type="presOf" srcId="{88C4F888-7755-4CAF-BF3D-A26413C8647B}" destId="{4044FE4C-9C8F-4A39-86E6-CA8CD56EC34B}" srcOrd="0" destOrd="0" presId="urn:microsoft.com/office/officeart/2005/8/layout/default"/>
    <dgm:cxn modelId="{640D87A6-29B4-43B2-B6F8-846F5CE0C92D}" type="presOf" srcId="{9DE03372-AA2E-42FB-9192-12BB5394F0B2}" destId="{BBB70425-ED98-4EB8-812A-A406C03DD393}" srcOrd="0" destOrd="0" presId="urn:microsoft.com/office/officeart/2005/8/layout/default"/>
    <dgm:cxn modelId="{700DE8DE-919A-49EA-8EE1-FE27572AC3F2}" type="presOf" srcId="{55799594-1066-4092-A9E1-22F2E60D58BA}" destId="{7C7FBB96-4534-47E4-8660-83B69D305062}" srcOrd="0" destOrd="0" presId="urn:microsoft.com/office/officeart/2005/8/layout/default"/>
    <dgm:cxn modelId="{D2C839F7-936E-4E6E-9012-B544A9D95C8D}" srcId="{9DE03372-AA2E-42FB-9192-12BB5394F0B2}" destId="{88C4F888-7755-4CAF-BF3D-A26413C8647B}" srcOrd="0" destOrd="0" parTransId="{980A243D-C1A2-4491-AED7-118D4554FB3E}" sibTransId="{F4A6E895-A483-42E9-8C83-5BC2B36DECC1}"/>
    <dgm:cxn modelId="{121C4A13-C8BC-4225-BA4A-80CE498D6B0E}" type="presParOf" srcId="{BBB70425-ED98-4EB8-812A-A406C03DD393}" destId="{4044FE4C-9C8F-4A39-86E6-CA8CD56EC34B}" srcOrd="0" destOrd="0" presId="urn:microsoft.com/office/officeart/2005/8/layout/default"/>
    <dgm:cxn modelId="{00476B1B-F14F-47D1-BCA0-F4F09F9EF7F2}" type="presParOf" srcId="{BBB70425-ED98-4EB8-812A-A406C03DD393}" destId="{2B046FEE-CAE0-4F1D-81F9-470118E896EA}" srcOrd="1" destOrd="0" presId="urn:microsoft.com/office/officeart/2005/8/layout/default"/>
    <dgm:cxn modelId="{7E5DF367-C74D-4E4A-ADBF-4FFC14649304}" type="presParOf" srcId="{BBB70425-ED98-4EB8-812A-A406C03DD393}" destId="{7C7FBB96-4534-47E4-8660-83B69D30506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72BAB-3682-4C7B-AC41-7BAA1BCA1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37A50-BB93-4CB7-B833-0360EA5FACE8}">
      <dgm:prSet/>
      <dgm:spPr/>
      <dgm:t>
        <a:bodyPr/>
        <a:lstStyle/>
        <a:p>
          <a:pPr rtl="0"/>
          <a:r>
            <a:rPr lang="en-US"/>
            <a:t>IDE</a:t>
          </a:r>
          <a:r>
            <a:rPr lang="en-US">
              <a:latin typeface="Calibri Light" panose="020F0302020204030204"/>
            </a:rPr>
            <a:t> – Sydle One</a:t>
          </a:r>
          <a:endParaRPr lang="en-US"/>
        </a:p>
      </dgm:t>
    </dgm:pt>
    <dgm:pt modelId="{DC921830-DCC1-4D94-8CA9-76F7203EE00B}" type="parTrans" cxnId="{9947B635-5F9C-45FA-B51D-7C76D8F959FB}">
      <dgm:prSet/>
      <dgm:spPr/>
      <dgm:t>
        <a:bodyPr/>
        <a:lstStyle/>
        <a:p>
          <a:endParaRPr lang="en-US"/>
        </a:p>
      </dgm:t>
    </dgm:pt>
    <dgm:pt modelId="{5C106550-047D-4054-BD20-D6BCAA50DC53}" type="sibTrans" cxnId="{9947B635-5F9C-45FA-B51D-7C76D8F959FB}">
      <dgm:prSet/>
      <dgm:spPr/>
      <dgm:t>
        <a:bodyPr/>
        <a:lstStyle/>
        <a:p>
          <a:endParaRPr lang="en-US"/>
        </a:p>
      </dgm:t>
    </dgm:pt>
    <dgm:pt modelId="{F044C875-18EB-4400-B87B-92DA2CB1D197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Execução</a:t>
          </a:r>
          <a:endParaRPr lang="en-US"/>
        </a:p>
      </dgm:t>
    </dgm:pt>
    <dgm:pt modelId="{1FA79494-4833-44F7-905F-4A76B19F241F}" type="parTrans" cxnId="{A527B1BC-981F-4499-BD21-C65932B53CD5}">
      <dgm:prSet/>
      <dgm:spPr/>
      <dgm:t>
        <a:bodyPr/>
        <a:lstStyle/>
        <a:p>
          <a:endParaRPr lang="en-US"/>
        </a:p>
      </dgm:t>
    </dgm:pt>
    <dgm:pt modelId="{DC85C538-867D-4514-ABAB-4A3A94E9002E}" type="sibTrans" cxnId="{A527B1BC-981F-4499-BD21-C65932B53CD5}">
      <dgm:prSet/>
      <dgm:spPr/>
      <dgm:t>
        <a:bodyPr/>
        <a:lstStyle/>
        <a:p>
          <a:endParaRPr lang="en-US"/>
        </a:p>
      </dgm:t>
    </dgm:pt>
    <dgm:pt modelId="{05524D65-E257-44F1-BF54-98012BA8595B}" type="pres">
      <dgm:prSet presAssocID="{3F672BAB-3682-4C7B-AC41-7BAA1BCA1D34}" presName="diagram" presStyleCnt="0">
        <dgm:presLayoutVars>
          <dgm:dir/>
          <dgm:resizeHandles val="exact"/>
        </dgm:presLayoutVars>
      </dgm:prSet>
      <dgm:spPr/>
    </dgm:pt>
    <dgm:pt modelId="{9F207638-3B6A-4FF1-B31F-BCBB3C8E9957}" type="pres">
      <dgm:prSet presAssocID="{92337A50-BB93-4CB7-B833-0360EA5FACE8}" presName="node" presStyleLbl="node1" presStyleIdx="0" presStyleCnt="2">
        <dgm:presLayoutVars>
          <dgm:bulletEnabled val="1"/>
        </dgm:presLayoutVars>
      </dgm:prSet>
      <dgm:spPr/>
    </dgm:pt>
    <dgm:pt modelId="{C3D63AF1-0FD2-4F68-BF14-E9FC3E70D6B0}" type="pres">
      <dgm:prSet presAssocID="{5C106550-047D-4054-BD20-D6BCAA50DC53}" presName="sibTrans" presStyleCnt="0"/>
      <dgm:spPr/>
    </dgm:pt>
    <dgm:pt modelId="{D498ADB9-83F5-454C-95EA-567C4C378E30}" type="pres">
      <dgm:prSet presAssocID="{F044C875-18EB-4400-B87B-92DA2CB1D197}" presName="node" presStyleLbl="node1" presStyleIdx="1" presStyleCnt="2">
        <dgm:presLayoutVars>
          <dgm:bulletEnabled val="1"/>
        </dgm:presLayoutVars>
      </dgm:prSet>
      <dgm:spPr/>
    </dgm:pt>
  </dgm:ptLst>
  <dgm:cxnLst>
    <dgm:cxn modelId="{9947B635-5F9C-45FA-B51D-7C76D8F959FB}" srcId="{3F672BAB-3682-4C7B-AC41-7BAA1BCA1D34}" destId="{92337A50-BB93-4CB7-B833-0360EA5FACE8}" srcOrd="0" destOrd="0" parTransId="{DC921830-DCC1-4D94-8CA9-76F7203EE00B}" sibTransId="{5C106550-047D-4054-BD20-D6BCAA50DC53}"/>
    <dgm:cxn modelId="{2F6B815D-6CE9-4111-AC62-C8DE38AB9CFA}" type="presOf" srcId="{F044C875-18EB-4400-B87B-92DA2CB1D197}" destId="{D498ADB9-83F5-454C-95EA-567C4C378E30}" srcOrd="0" destOrd="0" presId="urn:microsoft.com/office/officeart/2005/8/layout/default"/>
    <dgm:cxn modelId="{2618B957-EE3B-49E0-9913-8C0B1166BF51}" type="presOf" srcId="{92337A50-BB93-4CB7-B833-0360EA5FACE8}" destId="{9F207638-3B6A-4FF1-B31F-BCBB3C8E9957}" srcOrd="0" destOrd="0" presId="urn:microsoft.com/office/officeart/2005/8/layout/default"/>
    <dgm:cxn modelId="{CBF57487-DEC4-4CA6-B53A-2699A82FDFAB}" type="presOf" srcId="{3F672BAB-3682-4C7B-AC41-7BAA1BCA1D34}" destId="{05524D65-E257-44F1-BF54-98012BA8595B}" srcOrd="0" destOrd="0" presId="urn:microsoft.com/office/officeart/2005/8/layout/default"/>
    <dgm:cxn modelId="{A527B1BC-981F-4499-BD21-C65932B53CD5}" srcId="{3F672BAB-3682-4C7B-AC41-7BAA1BCA1D34}" destId="{F044C875-18EB-4400-B87B-92DA2CB1D197}" srcOrd="1" destOrd="0" parTransId="{1FA79494-4833-44F7-905F-4A76B19F241F}" sibTransId="{DC85C538-867D-4514-ABAB-4A3A94E9002E}"/>
    <dgm:cxn modelId="{76E4546E-DFBE-4644-B4E7-25169422C367}" type="presParOf" srcId="{05524D65-E257-44F1-BF54-98012BA8595B}" destId="{9F207638-3B6A-4FF1-B31F-BCBB3C8E9957}" srcOrd="0" destOrd="0" presId="urn:microsoft.com/office/officeart/2005/8/layout/default"/>
    <dgm:cxn modelId="{0D4DE79D-A1C9-4895-8831-47737EF62396}" type="presParOf" srcId="{05524D65-E257-44F1-BF54-98012BA8595B}" destId="{C3D63AF1-0FD2-4F68-BF14-E9FC3E70D6B0}" srcOrd="1" destOrd="0" presId="urn:microsoft.com/office/officeart/2005/8/layout/default"/>
    <dgm:cxn modelId="{DD925898-0CE1-4BF8-9F3E-39EC4D0FAE33}" type="presParOf" srcId="{05524D65-E257-44F1-BF54-98012BA8595B}" destId="{D498ADB9-83F5-454C-95EA-567C4C378E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4FF2B-C1B3-49BA-B8C9-AF8E1CFFD84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7EB997-C6E1-45C3-8E2E-B08AFCE19D50}">
      <dgm:prSet/>
      <dgm:spPr/>
      <dgm:t>
        <a:bodyPr/>
        <a:lstStyle/>
        <a:p>
          <a:r>
            <a:rPr lang="en-US"/>
            <a:t>O que são os relatórios analíticos?</a:t>
          </a:r>
        </a:p>
      </dgm:t>
    </dgm:pt>
    <dgm:pt modelId="{080BC67B-7F50-4503-92A7-6264D08FFF03}" type="parTrans" cxnId="{0E973C37-33B0-468E-9C78-6469818A7FD1}">
      <dgm:prSet/>
      <dgm:spPr/>
      <dgm:t>
        <a:bodyPr/>
        <a:lstStyle/>
        <a:p>
          <a:endParaRPr lang="en-US"/>
        </a:p>
      </dgm:t>
    </dgm:pt>
    <dgm:pt modelId="{56CD968F-20F1-498A-B2B3-B6E4E356A048}" type="sibTrans" cxnId="{0E973C37-33B0-468E-9C78-6469818A7FD1}">
      <dgm:prSet/>
      <dgm:spPr/>
      <dgm:t>
        <a:bodyPr/>
        <a:lstStyle/>
        <a:p>
          <a:endParaRPr lang="en-US"/>
        </a:p>
      </dgm:t>
    </dgm:pt>
    <dgm:pt modelId="{1BA7DB66-9039-4AFE-B1A0-67F374057B0B}">
      <dgm:prSet/>
      <dgm:spPr/>
      <dgm:t>
        <a:bodyPr/>
        <a:lstStyle/>
        <a:p>
          <a:r>
            <a:rPr lang="en-US"/>
            <a:t>Relatórios Analíticos de Busca e Filtros </a:t>
          </a:r>
        </a:p>
      </dgm:t>
    </dgm:pt>
    <dgm:pt modelId="{BD1F47C6-70F2-4379-A86B-0B1434320517}" type="parTrans" cxnId="{5D416299-2F4A-43FC-98A7-11DE1C1A2262}">
      <dgm:prSet/>
      <dgm:spPr/>
      <dgm:t>
        <a:bodyPr/>
        <a:lstStyle/>
        <a:p>
          <a:endParaRPr lang="en-US"/>
        </a:p>
      </dgm:t>
    </dgm:pt>
    <dgm:pt modelId="{49571ACC-28B1-4FAA-909E-6A5DFCBAC68A}" type="sibTrans" cxnId="{5D416299-2F4A-43FC-98A7-11DE1C1A2262}">
      <dgm:prSet/>
      <dgm:spPr/>
      <dgm:t>
        <a:bodyPr/>
        <a:lstStyle/>
        <a:p>
          <a:endParaRPr lang="en-US"/>
        </a:p>
      </dgm:t>
    </dgm:pt>
    <dgm:pt modelId="{5A470E96-7D88-4E3A-9188-E695AA14E15F}" type="pres">
      <dgm:prSet presAssocID="{26F4FF2B-C1B3-49BA-B8C9-AF8E1CFFD8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3852DF-B914-4A2C-B0FB-6D0749AE9631}" type="pres">
      <dgm:prSet presAssocID="{617EB997-C6E1-45C3-8E2E-B08AFCE19D50}" presName="hierRoot1" presStyleCnt="0">
        <dgm:presLayoutVars>
          <dgm:hierBranch val="init"/>
        </dgm:presLayoutVars>
      </dgm:prSet>
      <dgm:spPr/>
    </dgm:pt>
    <dgm:pt modelId="{9542DCF2-7CBA-448D-A3ED-295CA7D4F411}" type="pres">
      <dgm:prSet presAssocID="{617EB997-C6E1-45C3-8E2E-B08AFCE19D50}" presName="rootComposite1" presStyleCnt="0"/>
      <dgm:spPr/>
    </dgm:pt>
    <dgm:pt modelId="{C6537F26-2B0A-409A-93A9-C49EC2809174}" type="pres">
      <dgm:prSet presAssocID="{617EB997-C6E1-45C3-8E2E-B08AFCE19D50}" presName="rootText1" presStyleLbl="node0" presStyleIdx="0" presStyleCnt="2">
        <dgm:presLayoutVars>
          <dgm:chPref val="3"/>
        </dgm:presLayoutVars>
      </dgm:prSet>
      <dgm:spPr/>
    </dgm:pt>
    <dgm:pt modelId="{B705FA4B-BE6D-49D6-A350-2CFD2BAC1251}" type="pres">
      <dgm:prSet presAssocID="{617EB997-C6E1-45C3-8E2E-B08AFCE19D50}" presName="rootConnector1" presStyleLbl="node1" presStyleIdx="0" presStyleCnt="0"/>
      <dgm:spPr/>
    </dgm:pt>
    <dgm:pt modelId="{ED24733A-14B2-4F7A-8F35-401BF5C3FD40}" type="pres">
      <dgm:prSet presAssocID="{617EB997-C6E1-45C3-8E2E-B08AFCE19D50}" presName="hierChild2" presStyleCnt="0"/>
      <dgm:spPr/>
    </dgm:pt>
    <dgm:pt modelId="{3D9677EC-1BDC-46A2-8B85-2B98AEEC368D}" type="pres">
      <dgm:prSet presAssocID="{617EB997-C6E1-45C3-8E2E-B08AFCE19D50}" presName="hierChild3" presStyleCnt="0"/>
      <dgm:spPr/>
    </dgm:pt>
    <dgm:pt modelId="{3DF6C1B1-CCF9-4DE9-A7EF-49BA66F1A0F8}" type="pres">
      <dgm:prSet presAssocID="{1BA7DB66-9039-4AFE-B1A0-67F374057B0B}" presName="hierRoot1" presStyleCnt="0">
        <dgm:presLayoutVars>
          <dgm:hierBranch val="init"/>
        </dgm:presLayoutVars>
      </dgm:prSet>
      <dgm:spPr/>
    </dgm:pt>
    <dgm:pt modelId="{419BB5F7-5D0A-43C1-ACE3-DB8BE6848FD2}" type="pres">
      <dgm:prSet presAssocID="{1BA7DB66-9039-4AFE-B1A0-67F374057B0B}" presName="rootComposite1" presStyleCnt="0"/>
      <dgm:spPr/>
    </dgm:pt>
    <dgm:pt modelId="{A947A6DB-F904-450A-89CD-5B1D0C17D47E}" type="pres">
      <dgm:prSet presAssocID="{1BA7DB66-9039-4AFE-B1A0-67F374057B0B}" presName="rootText1" presStyleLbl="node0" presStyleIdx="1" presStyleCnt="2">
        <dgm:presLayoutVars>
          <dgm:chPref val="3"/>
        </dgm:presLayoutVars>
      </dgm:prSet>
      <dgm:spPr/>
    </dgm:pt>
    <dgm:pt modelId="{9C8B28B6-343F-4F11-BEB4-F73BB64A6799}" type="pres">
      <dgm:prSet presAssocID="{1BA7DB66-9039-4AFE-B1A0-67F374057B0B}" presName="rootConnector1" presStyleLbl="node1" presStyleIdx="0" presStyleCnt="0"/>
      <dgm:spPr/>
    </dgm:pt>
    <dgm:pt modelId="{F37ECD86-00F6-43C9-9292-198B25C64CC5}" type="pres">
      <dgm:prSet presAssocID="{1BA7DB66-9039-4AFE-B1A0-67F374057B0B}" presName="hierChild2" presStyleCnt="0"/>
      <dgm:spPr/>
    </dgm:pt>
    <dgm:pt modelId="{85FA726C-C549-4582-A52F-488A408663A2}" type="pres">
      <dgm:prSet presAssocID="{1BA7DB66-9039-4AFE-B1A0-67F374057B0B}" presName="hierChild3" presStyleCnt="0"/>
      <dgm:spPr/>
    </dgm:pt>
  </dgm:ptLst>
  <dgm:cxnLst>
    <dgm:cxn modelId="{FDB6850C-B0F8-47A0-8D69-525CDB5D8285}" type="presOf" srcId="{26F4FF2B-C1B3-49BA-B8C9-AF8E1CFFD840}" destId="{5A470E96-7D88-4E3A-9188-E695AA14E15F}" srcOrd="0" destOrd="0" presId="urn:microsoft.com/office/officeart/2005/8/layout/orgChart1"/>
    <dgm:cxn modelId="{0E973C37-33B0-468E-9C78-6469818A7FD1}" srcId="{26F4FF2B-C1B3-49BA-B8C9-AF8E1CFFD840}" destId="{617EB997-C6E1-45C3-8E2E-B08AFCE19D50}" srcOrd="0" destOrd="0" parTransId="{080BC67B-7F50-4503-92A7-6264D08FFF03}" sibTransId="{56CD968F-20F1-498A-B2B3-B6E4E356A048}"/>
    <dgm:cxn modelId="{ADB7D35C-2A62-49B1-BF64-6D826DA129DF}" type="presOf" srcId="{617EB997-C6E1-45C3-8E2E-B08AFCE19D50}" destId="{B705FA4B-BE6D-49D6-A350-2CFD2BAC1251}" srcOrd="1" destOrd="0" presId="urn:microsoft.com/office/officeart/2005/8/layout/orgChart1"/>
    <dgm:cxn modelId="{8CB96E66-4207-4E08-8103-AEE29FD37388}" type="presOf" srcId="{1BA7DB66-9039-4AFE-B1A0-67F374057B0B}" destId="{A947A6DB-F904-450A-89CD-5B1D0C17D47E}" srcOrd="0" destOrd="0" presId="urn:microsoft.com/office/officeart/2005/8/layout/orgChart1"/>
    <dgm:cxn modelId="{5D416299-2F4A-43FC-98A7-11DE1C1A2262}" srcId="{26F4FF2B-C1B3-49BA-B8C9-AF8E1CFFD840}" destId="{1BA7DB66-9039-4AFE-B1A0-67F374057B0B}" srcOrd="1" destOrd="0" parTransId="{BD1F47C6-70F2-4379-A86B-0B1434320517}" sibTransId="{49571ACC-28B1-4FAA-909E-6A5DFCBAC68A}"/>
    <dgm:cxn modelId="{AF2A7DE2-97AC-48F5-A25E-FDF51AF54695}" type="presOf" srcId="{617EB997-C6E1-45C3-8E2E-B08AFCE19D50}" destId="{C6537F26-2B0A-409A-93A9-C49EC2809174}" srcOrd="0" destOrd="0" presId="urn:microsoft.com/office/officeart/2005/8/layout/orgChart1"/>
    <dgm:cxn modelId="{E08BEEE8-F828-40D6-B525-333A624393F7}" type="presOf" srcId="{1BA7DB66-9039-4AFE-B1A0-67F374057B0B}" destId="{9C8B28B6-343F-4F11-BEB4-F73BB64A6799}" srcOrd="1" destOrd="0" presId="urn:microsoft.com/office/officeart/2005/8/layout/orgChart1"/>
    <dgm:cxn modelId="{0D4EE3F8-A3F2-46B8-A332-41E882644C5A}" type="presParOf" srcId="{5A470E96-7D88-4E3A-9188-E695AA14E15F}" destId="{4C3852DF-B914-4A2C-B0FB-6D0749AE9631}" srcOrd="0" destOrd="0" presId="urn:microsoft.com/office/officeart/2005/8/layout/orgChart1"/>
    <dgm:cxn modelId="{B1E97D16-D74C-4EC7-AAC9-ABFC324C1C82}" type="presParOf" srcId="{4C3852DF-B914-4A2C-B0FB-6D0749AE9631}" destId="{9542DCF2-7CBA-448D-A3ED-295CA7D4F411}" srcOrd="0" destOrd="0" presId="urn:microsoft.com/office/officeart/2005/8/layout/orgChart1"/>
    <dgm:cxn modelId="{5574A290-CD2F-4BB6-A4F5-41FE7AD21136}" type="presParOf" srcId="{9542DCF2-7CBA-448D-A3ED-295CA7D4F411}" destId="{C6537F26-2B0A-409A-93A9-C49EC2809174}" srcOrd="0" destOrd="0" presId="urn:microsoft.com/office/officeart/2005/8/layout/orgChart1"/>
    <dgm:cxn modelId="{D7674B1C-DBDD-4FAB-B666-DF0706FC6EDC}" type="presParOf" srcId="{9542DCF2-7CBA-448D-A3ED-295CA7D4F411}" destId="{B705FA4B-BE6D-49D6-A350-2CFD2BAC1251}" srcOrd="1" destOrd="0" presId="urn:microsoft.com/office/officeart/2005/8/layout/orgChart1"/>
    <dgm:cxn modelId="{56FA74BA-AD21-4DA3-9AFC-6A832AC9770D}" type="presParOf" srcId="{4C3852DF-B914-4A2C-B0FB-6D0749AE9631}" destId="{ED24733A-14B2-4F7A-8F35-401BF5C3FD40}" srcOrd="1" destOrd="0" presId="urn:microsoft.com/office/officeart/2005/8/layout/orgChart1"/>
    <dgm:cxn modelId="{B7654F48-1D96-4301-908A-343DB05C5829}" type="presParOf" srcId="{4C3852DF-B914-4A2C-B0FB-6D0749AE9631}" destId="{3D9677EC-1BDC-46A2-8B85-2B98AEEC368D}" srcOrd="2" destOrd="0" presId="urn:microsoft.com/office/officeart/2005/8/layout/orgChart1"/>
    <dgm:cxn modelId="{C610B4C1-4F95-4B9A-B4BB-72AD8572CF77}" type="presParOf" srcId="{5A470E96-7D88-4E3A-9188-E695AA14E15F}" destId="{3DF6C1B1-CCF9-4DE9-A7EF-49BA66F1A0F8}" srcOrd="1" destOrd="0" presId="urn:microsoft.com/office/officeart/2005/8/layout/orgChart1"/>
    <dgm:cxn modelId="{53ADEC56-183D-4A16-BF70-EFAC643D7D96}" type="presParOf" srcId="{3DF6C1B1-CCF9-4DE9-A7EF-49BA66F1A0F8}" destId="{419BB5F7-5D0A-43C1-ACE3-DB8BE6848FD2}" srcOrd="0" destOrd="0" presId="urn:microsoft.com/office/officeart/2005/8/layout/orgChart1"/>
    <dgm:cxn modelId="{00B42104-6F7C-4243-B7BA-C0AFD50B1467}" type="presParOf" srcId="{419BB5F7-5D0A-43C1-ACE3-DB8BE6848FD2}" destId="{A947A6DB-F904-450A-89CD-5B1D0C17D47E}" srcOrd="0" destOrd="0" presId="urn:microsoft.com/office/officeart/2005/8/layout/orgChart1"/>
    <dgm:cxn modelId="{2EE11BF6-FDBC-493F-B3E8-0F72617C0313}" type="presParOf" srcId="{419BB5F7-5D0A-43C1-ACE3-DB8BE6848FD2}" destId="{9C8B28B6-343F-4F11-BEB4-F73BB64A6799}" srcOrd="1" destOrd="0" presId="urn:microsoft.com/office/officeart/2005/8/layout/orgChart1"/>
    <dgm:cxn modelId="{888050CF-C3C4-4AE0-81A4-79EB30A3CF9C}" type="presParOf" srcId="{3DF6C1B1-CCF9-4DE9-A7EF-49BA66F1A0F8}" destId="{F37ECD86-00F6-43C9-9292-198B25C64CC5}" srcOrd="1" destOrd="0" presId="urn:microsoft.com/office/officeart/2005/8/layout/orgChart1"/>
    <dgm:cxn modelId="{48265A98-1BD6-45A4-A332-025B80EE63FD}" type="presParOf" srcId="{3DF6C1B1-CCF9-4DE9-A7EF-49BA66F1A0F8}" destId="{85FA726C-C549-4582-A52F-488A408663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107039-4A9F-4E79-B65E-9D3B3F5790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31A16-516F-45D6-9E97-6AF7D044A8B9}">
      <dgm:prSet/>
      <dgm:spPr/>
      <dgm:t>
        <a:bodyPr/>
        <a:lstStyle/>
        <a:p>
          <a:r>
            <a:rPr lang="en-US"/>
            <a:t>O que são?</a:t>
          </a:r>
        </a:p>
      </dgm:t>
    </dgm:pt>
    <dgm:pt modelId="{4F1B6C29-CE80-4A12-A625-A917827D83AA}" type="parTrans" cxnId="{2FEAE645-EA36-4FB3-8DB8-625D492404DA}">
      <dgm:prSet/>
      <dgm:spPr/>
      <dgm:t>
        <a:bodyPr/>
        <a:lstStyle/>
        <a:p>
          <a:endParaRPr lang="en-US"/>
        </a:p>
      </dgm:t>
    </dgm:pt>
    <dgm:pt modelId="{97F67BF0-F270-4750-80D9-61CEE2A808AD}" type="sibTrans" cxnId="{2FEAE645-EA36-4FB3-8DB8-625D492404DA}">
      <dgm:prSet/>
      <dgm:spPr/>
      <dgm:t>
        <a:bodyPr/>
        <a:lstStyle/>
        <a:p>
          <a:endParaRPr lang="en-US"/>
        </a:p>
      </dgm:t>
    </dgm:pt>
    <dgm:pt modelId="{4E87B909-C460-4B30-AF09-9750843207BA}">
      <dgm:prSet/>
      <dgm:spPr/>
      <dgm:t>
        <a:bodyPr/>
        <a:lstStyle/>
        <a:p>
          <a:r>
            <a:rPr lang="en-US"/>
            <a:t>Indicadores de desempenho de chaves de processos </a:t>
          </a:r>
        </a:p>
      </dgm:t>
    </dgm:pt>
    <dgm:pt modelId="{9AB6B425-64FC-428C-B4F0-5236EFE08B2F}" type="parTrans" cxnId="{1E9025D2-08AC-4731-8E53-8C5C97A992F2}">
      <dgm:prSet/>
      <dgm:spPr/>
      <dgm:t>
        <a:bodyPr/>
        <a:lstStyle/>
        <a:p>
          <a:endParaRPr lang="en-US"/>
        </a:p>
      </dgm:t>
    </dgm:pt>
    <dgm:pt modelId="{54B1BECC-D346-4FE5-8B49-A1669E7A8034}" type="sibTrans" cxnId="{1E9025D2-08AC-4731-8E53-8C5C97A992F2}">
      <dgm:prSet/>
      <dgm:spPr/>
      <dgm:t>
        <a:bodyPr/>
        <a:lstStyle/>
        <a:p>
          <a:endParaRPr lang="en-US"/>
        </a:p>
      </dgm:t>
    </dgm:pt>
    <dgm:pt modelId="{E5561DEF-6079-47E0-90C2-061CF112EB3A}" type="pres">
      <dgm:prSet presAssocID="{97107039-4A9F-4E79-B65E-9D3B3F579069}" presName="root" presStyleCnt="0">
        <dgm:presLayoutVars>
          <dgm:dir/>
          <dgm:resizeHandles val="exact"/>
        </dgm:presLayoutVars>
      </dgm:prSet>
      <dgm:spPr/>
    </dgm:pt>
    <dgm:pt modelId="{A76EBF54-0399-4687-9447-F682F10E01F8}" type="pres">
      <dgm:prSet presAssocID="{7E631A16-516F-45D6-9E97-6AF7D044A8B9}" presName="compNode" presStyleCnt="0"/>
      <dgm:spPr/>
    </dgm:pt>
    <dgm:pt modelId="{C6A3AF3C-7D5F-42DD-9EE3-C1DDD2348BA8}" type="pres">
      <dgm:prSet presAssocID="{7E631A16-516F-45D6-9E97-6AF7D044A8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4397EA-11A2-4A7C-8CD1-1A7C322D84C2}" type="pres">
      <dgm:prSet presAssocID="{7E631A16-516F-45D6-9E97-6AF7D044A8B9}" presName="spaceRect" presStyleCnt="0"/>
      <dgm:spPr/>
    </dgm:pt>
    <dgm:pt modelId="{CD7E1045-BAA5-4D16-8532-E059E7997937}" type="pres">
      <dgm:prSet presAssocID="{7E631A16-516F-45D6-9E97-6AF7D044A8B9}" presName="textRect" presStyleLbl="revTx" presStyleIdx="0" presStyleCnt="2">
        <dgm:presLayoutVars>
          <dgm:chMax val="1"/>
          <dgm:chPref val="1"/>
        </dgm:presLayoutVars>
      </dgm:prSet>
      <dgm:spPr/>
    </dgm:pt>
    <dgm:pt modelId="{CC50381C-456B-4428-84E1-073BD54198C3}" type="pres">
      <dgm:prSet presAssocID="{97F67BF0-F270-4750-80D9-61CEE2A808AD}" presName="sibTrans" presStyleCnt="0"/>
      <dgm:spPr/>
    </dgm:pt>
    <dgm:pt modelId="{38C85C04-DA5F-46C2-80DD-1B1D92C199CF}" type="pres">
      <dgm:prSet presAssocID="{4E87B909-C460-4B30-AF09-9750843207BA}" presName="compNode" presStyleCnt="0"/>
      <dgm:spPr/>
    </dgm:pt>
    <dgm:pt modelId="{52B32702-D0A4-40AB-8FD6-C4B09191AD15}" type="pres">
      <dgm:prSet presAssocID="{4E87B909-C460-4B30-AF09-9750843207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3A2C69-1595-475C-B1A8-352F4A352214}" type="pres">
      <dgm:prSet presAssocID="{4E87B909-C460-4B30-AF09-9750843207BA}" presName="spaceRect" presStyleCnt="0"/>
      <dgm:spPr/>
    </dgm:pt>
    <dgm:pt modelId="{2FCC05C6-AFC9-4ED2-B324-C765E71D3649}" type="pres">
      <dgm:prSet presAssocID="{4E87B909-C460-4B30-AF09-9750843207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EAE645-EA36-4FB3-8DB8-625D492404DA}" srcId="{97107039-4A9F-4E79-B65E-9D3B3F579069}" destId="{7E631A16-516F-45D6-9E97-6AF7D044A8B9}" srcOrd="0" destOrd="0" parTransId="{4F1B6C29-CE80-4A12-A625-A917827D83AA}" sibTransId="{97F67BF0-F270-4750-80D9-61CEE2A808AD}"/>
    <dgm:cxn modelId="{ED0A1B90-03AC-4125-957E-D80EE1099E59}" type="presOf" srcId="{97107039-4A9F-4E79-B65E-9D3B3F579069}" destId="{E5561DEF-6079-47E0-90C2-061CF112EB3A}" srcOrd="0" destOrd="0" presId="urn:microsoft.com/office/officeart/2018/2/layout/IconLabelList"/>
    <dgm:cxn modelId="{E91276B4-0F6B-4397-B5A1-134F23EE0A4D}" type="presOf" srcId="{4E87B909-C460-4B30-AF09-9750843207BA}" destId="{2FCC05C6-AFC9-4ED2-B324-C765E71D3649}" srcOrd="0" destOrd="0" presId="urn:microsoft.com/office/officeart/2018/2/layout/IconLabelList"/>
    <dgm:cxn modelId="{1E9025D2-08AC-4731-8E53-8C5C97A992F2}" srcId="{97107039-4A9F-4E79-B65E-9D3B3F579069}" destId="{4E87B909-C460-4B30-AF09-9750843207BA}" srcOrd="1" destOrd="0" parTransId="{9AB6B425-64FC-428C-B4F0-5236EFE08B2F}" sibTransId="{54B1BECC-D346-4FE5-8B49-A1669E7A8034}"/>
    <dgm:cxn modelId="{3FDDB9F0-904D-4C11-88B8-3E5EA162C653}" type="presOf" srcId="{7E631A16-516F-45D6-9E97-6AF7D044A8B9}" destId="{CD7E1045-BAA5-4D16-8532-E059E7997937}" srcOrd="0" destOrd="0" presId="urn:microsoft.com/office/officeart/2018/2/layout/IconLabelList"/>
    <dgm:cxn modelId="{1D903CA1-71EA-4AAF-B863-BB3874D380D7}" type="presParOf" srcId="{E5561DEF-6079-47E0-90C2-061CF112EB3A}" destId="{A76EBF54-0399-4687-9447-F682F10E01F8}" srcOrd="0" destOrd="0" presId="urn:microsoft.com/office/officeart/2018/2/layout/IconLabelList"/>
    <dgm:cxn modelId="{2FC8F0C3-89D5-4356-AE9F-CE166A4714B6}" type="presParOf" srcId="{A76EBF54-0399-4687-9447-F682F10E01F8}" destId="{C6A3AF3C-7D5F-42DD-9EE3-C1DDD2348BA8}" srcOrd="0" destOrd="0" presId="urn:microsoft.com/office/officeart/2018/2/layout/IconLabelList"/>
    <dgm:cxn modelId="{33C0BA78-1077-43B6-AFF1-F650C5A0F20F}" type="presParOf" srcId="{A76EBF54-0399-4687-9447-F682F10E01F8}" destId="{DD4397EA-11A2-4A7C-8CD1-1A7C322D84C2}" srcOrd="1" destOrd="0" presId="urn:microsoft.com/office/officeart/2018/2/layout/IconLabelList"/>
    <dgm:cxn modelId="{0D87155D-452A-4964-8483-6A19B9E46889}" type="presParOf" srcId="{A76EBF54-0399-4687-9447-F682F10E01F8}" destId="{CD7E1045-BAA5-4D16-8532-E059E7997937}" srcOrd="2" destOrd="0" presId="urn:microsoft.com/office/officeart/2018/2/layout/IconLabelList"/>
    <dgm:cxn modelId="{0B361760-8C63-41B0-973C-1403087FBE0C}" type="presParOf" srcId="{E5561DEF-6079-47E0-90C2-061CF112EB3A}" destId="{CC50381C-456B-4428-84E1-073BD54198C3}" srcOrd="1" destOrd="0" presId="urn:microsoft.com/office/officeart/2018/2/layout/IconLabelList"/>
    <dgm:cxn modelId="{AE9CA29B-FDAC-4D8F-B4BB-3CCF23A8219C}" type="presParOf" srcId="{E5561DEF-6079-47E0-90C2-061CF112EB3A}" destId="{38C85C04-DA5F-46C2-80DD-1B1D92C199CF}" srcOrd="2" destOrd="0" presId="urn:microsoft.com/office/officeart/2018/2/layout/IconLabelList"/>
    <dgm:cxn modelId="{E28565BF-35D5-4FF0-B5F3-B339BC05B103}" type="presParOf" srcId="{38C85C04-DA5F-46C2-80DD-1B1D92C199CF}" destId="{52B32702-D0A4-40AB-8FD6-C4B09191AD15}" srcOrd="0" destOrd="0" presId="urn:microsoft.com/office/officeart/2018/2/layout/IconLabelList"/>
    <dgm:cxn modelId="{A5F2B0CC-E81B-4AD6-BD43-3F4BC1842E35}" type="presParOf" srcId="{38C85C04-DA5F-46C2-80DD-1B1D92C199CF}" destId="{893A2C69-1595-475C-B1A8-352F4A352214}" srcOrd="1" destOrd="0" presId="urn:microsoft.com/office/officeart/2018/2/layout/IconLabelList"/>
    <dgm:cxn modelId="{DF0CC53A-284E-4C38-AAAD-A86D927796EB}" type="presParOf" srcId="{38C85C04-DA5F-46C2-80DD-1B1D92C199CF}" destId="{2FCC05C6-AFC9-4ED2-B324-C765E71D3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7638-3B6A-4FF1-B31F-BCBB3C8E9957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Introdução</a:t>
          </a:r>
          <a:r>
            <a:rPr lang="en-US" sz="2300" kern="1200" dirty="0"/>
            <a:t> à </a:t>
          </a:r>
          <a:r>
            <a:rPr lang="en-US" sz="2300" kern="1200" dirty="0" err="1"/>
            <a:t>Análise</a:t>
          </a:r>
          <a:r>
            <a:rPr lang="en-US" sz="2300" kern="1200" dirty="0"/>
            <a:t> Geral</a:t>
          </a:r>
        </a:p>
      </dsp:txBody>
      <dsp:txXfrm>
        <a:off x="1283" y="472576"/>
        <a:ext cx="5006206" cy="3003723"/>
      </dsp:txXfrm>
    </dsp:sp>
    <dsp:sp modelId="{D498ADB9-83F5-454C-95EA-567C4C378E30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Modelagem</a:t>
          </a:r>
          <a:r>
            <a:rPr lang="en-US" sz="2300" kern="1200" dirty="0"/>
            <a:t> de </a:t>
          </a:r>
          <a:r>
            <a:rPr lang="en-US" sz="2300" kern="1200" dirty="0" err="1"/>
            <a:t>processos</a:t>
          </a:r>
          <a:r>
            <a:rPr lang="en-US" sz="2300" kern="1200" dirty="0"/>
            <a:t> de </a:t>
          </a:r>
          <a:r>
            <a:rPr lang="en-US" sz="2300" kern="1200" dirty="0" err="1"/>
            <a:t>negócio</a:t>
          </a:r>
          <a:r>
            <a:rPr lang="en-US" sz="2300" kern="1200" dirty="0"/>
            <a:t> AS IS</a:t>
          </a:r>
        </a:p>
      </dsp:txBody>
      <dsp:txXfrm>
        <a:off x="5508110" y="472576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BE9A8-C424-47F9-82B9-CD0E4B2DE92B}">
      <dsp:nvSpPr>
        <dsp:cNvPr id="0" name=""/>
        <dsp:cNvSpPr/>
      </dsp:nvSpPr>
      <dsp:spPr>
        <a:xfrm>
          <a:off x="4713943" y="1928718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1969017"/>
        <a:ext cx="54205" cy="10841"/>
      </dsp:txXfrm>
    </dsp:sp>
    <dsp:sp modelId="{B0056758-8391-4635-94E7-99F1AE91BB67}">
      <dsp:nvSpPr>
        <dsp:cNvPr id="0" name=""/>
        <dsp:cNvSpPr/>
      </dsp:nvSpPr>
      <dsp:spPr>
        <a:xfrm>
          <a:off x="2207" y="560377"/>
          <a:ext cx="4713535" cy="2828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err="1">
              <a:latin typeface="Calibri Light" panose="020F0302020204030204"/>
            </a:rPr>
            <a:t>Desenvolvimento</a:t>
          </a:r>
          <a:r>
            <a:rPr lang="en-US" sz="4100" kern="1200">
              <a:latin typeface="Calibri Light" panose="020F0302020204030204"/>
            </a:rPr>
            <a:t> da </a:t>
          </a:r>
          <a:r>
            <a:rPr lang="en-US" sz="4100" kern="1200" err="1">
              <a:latin typeface="Calibri Light" panose="020F0302020204030204"/>
            </a:rPr>
            <a:t>solução</a:t>
          </a:r>
          <a:endParaRPr lang="en-US" sz="4100" kern="1200" err="1"/>
        </a:p>
      </dsp:txBody>
      <dsp:txXfrm>
        <a:off x="2207" y="560377"/>
        <a:ext cx="4713535" cy="2828121"/>
      </dsp:txXfrm>
    </dsp:sp>
    <dsp:sp modelId="{298ECCD6-67A8-4D26-8877-A954CC2D0722}">
      <dsp:nvSpPr>
        <dsp:cNvPr id="0" name=""/>
        <dsp:cNvSpPr/>
      </dsp:nvSpPr>
      <dsp:spPr>
        <a:xfrm>
          <a:off x="5799856" y="560377"/>
          <a:ext cx="4713535" cy="2828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err="1"/>
            <a:t>Modelagem</a:t>
          </a:r>
          <a:r>
            <a:rPr lang="en-US" sz="4100" kern="1200"/>
            <a:t> </a:t>
          </a:r>
          <a:r>
            <a:rPr lang="en-US" sz="4100" kern="1200">
              <a:latin typeface="Calibri Light" panose="020F0302020204030204"/>
            </a:rPr>
            <a:t>de </a:t>
          </a:r>
          <a:r>
            <a:rPr lang="en-US" sz="4100" kern="1200" err="1"/>
            <a:t>processos</a:t>
          </a:r>
          <a:r>
            <a:rPr lang="en-US" sz="4100" kern="1200">
              <a:latin typeface="Calibri Light" panose="020F0302020204030204"/>
            </a:rPr>
            <a:t> - </a:t>
          </a:r>
          <a:r>
            <a:rPr lang="en-US" sz="4100" kern="1200"/>
            <a:t>TO BE</a:t>
          </a:r>
        </a:p>
      </dsp:txBody>
      <dsp:txXfrm>
        <a:off x="5799856" y="560377"/>
        <a:ext cx="4713535" cy="282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FE4C-9C8F-4A39-86E6-CA8CD56EC34B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Diagrama Entidade Relacionamento – DER</a:t>
          </a:r>
          <a:endParaRPr lang="en-US" sz="4700" kern="1200" dirty="0"/>
        </a:p>
      </dsp:txBody>
      <dsp:txXfrm>
        <a:off x="1283" y="472576"/>
        <a:ext cx="5006206" cy="3003723"/>
      </dsp:txXfrm>
    </dsp:sp>
    <dsp:sp modelId="{7C7FBB96-4534-47E4-8660-83B69D305062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Modelo</a:t>
          </a:r>
          <a:r>
            <a:rPr lang="en-US" sz="4700" kern="1200" dirty="0">
              <a:latin typeface="Calibri Light" panose="020F0302020204030204"/>
            </a:rPr>
            <a:t> R</a:t>
          </a:r>
          <a:r>
            <a:rPr lang="pt-BR" sz="4700" kern="1200" dirty="0">
              <a:latin typeface="Calibri Light" panose="020F0302020204030204"/>
            </a:rPr>
            <a:t>elacional</a:t>
          </a:r>
          <a:r>
            <a:rPr lang="en-US" sz="4700" kern="1200" dirty="0"/>
            <a:t> </a:t>
          </a:r>
        </a:p>
      </dsp:txBody>
      <dsp:txXfrm>
        <a:off x="5508110" y="472576"/>
        <a:ext cx="5006206" cy="300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7638-3B6A-4FF1-B31F-BCBB3C8E9957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IDE</a:t>
          </a:r>
          <a:r>
            <a:rPr lang="en-US" sz="6500" kern="1200">
              <a:latin typeface="Calibri Light" panose="020F0302020204030204"/>
            </a:rPr>
            <a:t> – Sydle One</a:t>
          </a:r>
          <a:endParaRPr lang="en-US" sz="6500" kern="1200"/>
        </a:p>
      </dsp:txBody>
      <dsp:txXfrm>
        <a:off x="1283" y="472576"/>
        <a:ext cx="5006206" cy="3003723"/>
      </dsp:txXfrm>
    </dsp:sp>
    <dsp:sp modelId="{D498ADB9-83F5-454C-95EA-567C4C378E30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 Light" panose="020F0302020204030204"/>
            </a:rPr>
            <a:t>Execução</a:t>
          </a:r>
          <a:endParaRPr lang="en-US" sz="6500" kern="1200"/>
        </a:p>
      </dsp:txBody>
      <dsp:txXfrm>
        <a:off x="5508110" y="472576"/>
        <a:ext cx="5006206" cy="3003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37F26-2B0A-409A-93A9-C49EC2809174}">
      <dsp:nvSpPr>
        <dsp:cNvPr id="0" name=""/>
        <dsp:cNvSpPr/>
      </dsp:nvSpPr>
      <dsp:spPr>
        <a:xfrm>
          <a:off x="2535" y="785464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 que são os relatórios analíticos?</a:t>
          </a:r>
        </a:p>
      </dsp:txBody>
      <dsp:txXfrm>
        <a:off x="2535" y="785464"/>
        <a:ext cx="4755895" cy="2377947"/>
      </dsp:txXfrm>
    </dsp:sp>
    <dsp:sp modelId="{A947A6DB-F904-450A-89CD-5B1D0C17D47E}">
      <dsp:nvSpPr>
        <dsp:cNvPr id="0" name=""/>
        <dsp:cNvSpPr/>
      </dsp:nvSpPr>
      <dsp:spPr>
        <a:xfrm>
          <a:off x="5757169" y="785464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Relatórios Analíticos de Busca e Filtros </a:t>
          </a:r>
        </a:p>
      </dsp:txBody>
      <dsp:txXfrm>
        <a:off x="5757169" y="785464"/>
        <a:ext cx="4755895" cy="2377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3AF3C-7D5F-42DD-9EE3-C1DDD2348BA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E1045-BAA5-4D16-8532-E059E7997937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 que são?</a:t>
          </a:r>
        </a:p>
      </dsp:txBody>
      <dsp:txXfrm>
        <a:off x="559800" y="2821519"/>
        <a:ext cx="4320000" cy="720000"/>
      </dsp:txXfrm>
    </dsp:sp>
    <dsp:sp modelId="{52B32702-D0A4-40AB-8FD6-C4B09191AD15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05C6-AFC9-4ED2-B324-C765E71D3649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Indicadores de desempenho de chaves de processos </a:t>
          </a: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28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21" y="1711297"/>
            <a:ext cx="4076361" cy="3025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latin typeface="Calibri Light"/>
                <a:ea typeface="+mj-lt"/>
                <a:cs typeface="+mj-lt"/>
              </a:rPr>
              <a:t>Sistema de </a:t>
            </a:r>
            <a:r>
              <a:rPr lang="en-US" sz="5400" dirty="0" err="1">
                <a:latin typeface="Calibri Light"/>
                <a:ea typeface="+mj-lt"/>
                <a:cs typeface="+mj-lt"/>
              </a:rPr>
              <a:t>Gestão</a:t>
            </a:r>
            <a:r>
              <a:rPr lang="en-US" sz="5400" dirty="0">
                <a:latin typeface="Calibri Light"/>
                <a:ea typeface="+mj-lt"/>
                <a:cs typeface="+mj-lt"/>
              </a:rPr>
              <a:t> de </a:t>
            </a:r>
            <a:r>
              <a:rPr lang="en-US" sz="5400" dirty="0" err="1">
                <a:latin typeface="Calibri Light"/>
                <a:ea typeface="+mj-lt"/>
                <a:cs typeface="+mj-lt"/>
              </a:rPr>
              <a:t>Biblioteca</a:t>
            </a:r>
            <a:endParaRPr lang="en-US" sz="5400" dirty="0" err="1">
              <a:latin typeface="Calibri Light"/>
              <a:cs typeface="Calibri Light"/>
            </a:endParaRPr>
          </a:p>
          <a:p>
            <a:pPr algn="l"/>
            <a:endParaRPr lang="en-US" sz="5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sz="1900">
                <a:ea typeface="+mn-lt"/>
                <a:cs typeface="+mn-lt"/>
              </a:rPr>
              <a:t>Instituto de Informática e Ciências Exatas – Pontifícia Universidade Católica de Minas Gerais (PUC MINAS)</a:t>
            </a:r>
            <a:endParaRPr lang="en-US" sz="1900">
              <a:ea typeface="+mn-lt"/>
              <a:cs typeface="+mn-lt"/>
            </a:endParaRPr>
          </a:p>
          <a:p>
            <a:pPr algn="l"/>
            <a:r>
              <a:rPr lang="pt-BR" sz="1900">
                <a:ea typeface="+mn-lt"/>
                <a:cs typeface="+mn-lt"/>
              </a:rPr>
              <a:t>Belo Horizonte – MG – Brasil</a:t>
            </a:r>
            <a:endParaRPr lang="en-US" sz="1900">
              <a:ea typeface="+mn-lt"/>
              <a:cs typeface="+mn-lt"/>
            </a:endParaRPr>
          </a:p>
        </p:txBody>
      </p:sp>
      <p:sp>
        <p:nvSpPr>
          <p:cNvPr id="28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0" name="Picture 269" descr="Biblioteca pública abstrata desfocada com estantes">
            <a:extLst>
              <a:ext uri="{FF2B5EF4-FFF2-40B4-BE49-F238E27FC236}">
                <a16:creationId xmlns:a16="http://schemas.microsoft.com/office/drawing/2014/main" id="{ABC8C5D9-707C-577A-4729-3D6A17A2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8" r="2763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Busca – AS IS 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47B2962-3F20-1465-43C0-9E7902C0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2499724"/>
            <a:ext cx="11195481" cy="3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Empréstimo  - AS IS 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11C4A3-FC06-51BC-A4E3-342F1734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466594"/>
            <a:ext cx="11548872" cy="35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5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8A2C-830C-FAD7-69AC-F340E519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Fase 2: </a:t>
            </a:r>
            <a:r>
              <a:rPr lang="pt-PT" sz="5400">
                <a:ea typeface="+mj-lt"/>
                <a:cs typeface="+mj-lt"/>
              </a:rPr>
              <a:t>Solução P</a:t>
            </a:r>
            <a:r>
              <a:rPr lang="en-US" sz="5400">
                <a:ea typeface="+mj-lt"/>
                <a:cs typeface="+mj-lt"/>
              </a:rPr>
              <a:t>roposta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D74D84-E918-F8C0-2B80-35634E3D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75684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" y="1829546"/>
            <a:ext cx="5091805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Gestão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300" dirty="0"/>
              <a:t>Usuários </a:t>
            </a:r>
            <a:br>
              <a:rPr lang="en-US" sz="4300" dirty="0"/>
            </a:br>
            <a:r>
              <a:rPr lang="en-US" sz="4300" dirty="0"/>
              <a:t> 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>
              <a:cs typeface="Calibri Light" panose="020F03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5AFDC6D5-AC41-1709-9EF7-5F650A9B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03" y="191908"/>
            <a:ext cx="6164265" cy="6398682"/>
          </a:xfrm>
        </p:spPr>
      </p:pic>
    </p:spTree>
    <p:extLst>
      <p:ext uri="{BB962C8B-B14F-4D97-AF65-F5344CB8AC3E}">
        <p14:creationId xmlns:p14="http://schemas.microsoft.com/office/powerpoint/2010/main" val="48428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" y="1864571"/>
            <a:ext cx="5239134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Gestão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300" dirty="0" err="1"/>
              <a:t>Livros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300" dirty="0"/>
              <a:t> </a:t>
            </a:r>
            <a:br>
              <a:rPr lang="en-US" sz="4300" dirty="0"/>
            </a:b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 sz="4300" dirty="0"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B6D1C26-7DC2-FE09-4E87-2FBA1A5F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529" y="284771"/>
            <a:ext cx="6001271" cy="63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894259"/>
            <a:ext cx="4023360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Empréstimos</a:t>
            </a:r>
            <a:r>
              <a:rPr lang="en-US" sz="4300" dirty="0"/>
              <a:t> e </a:t>
            </a:r>
            <a:r>
              <a:rPr lang="en-US" sz="4300" dirty="0" err="1"/>
              <a:t>Devoluçōes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4300" dirty="0"/>
            </a:b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>
              <a:cs typeface="Calibri Light" panose="020F03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2B6E0EEC-80BF-5E3B-8C9D-F0CE6237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431" y="381079"/>
            <a:ext cx="6118380" cy="6240346"/>
          </a:xfrm>
        </p:spPr>
      </p:pic>
    </p:spTree>
    <p:extLst>
      <p:ext uri="{BB962C8B-B14F-4D97-AF65-F5344CB8AC3E}">
        <p14:creationId xmlns:p14="http://schemas.microsoft.com/office/powerpoint/2010/main" val="295450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8A2C-830C-FAD7-69AC-F340E519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Fase 3: Projeto de Arquitetura de Dados da Solução Proposta 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D74D84-E918-F8C0-2B80-35634E3D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223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0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3" y="189377"/>
            <a:ext cx="11030810" cy="1176319"/>
          </a:xfrm>
        </p:spPr>
        <p:txBody>
          <a:bodyPr anchor="b">
            <a:normAutofit/>
          </a:bodyPr>
          <a:lstStyle/>
          <a:p>
            <a:pPr algn="ctr"/>
            <a:r>
              <a:rPr lang="en-US" sz="5000" dirty="0" err="1">
                <a:cs typeface="Calibri Light"/>
              </a:rPr>
              <a:t>Diagrama</a:t>
            </a:r>
            <a:r>
              <a:rPr lang="en-US" sz="5000" dirty="0">
                <a:cs typeface="Calibri Light"/>
              </a:rPr>
              <a:t> </a:t>
            </a:r>
            <a:r>
              <a:rPr lang="en-US" sz="5000" dirty="0" err="1">
                <a:cs typeface="Calibri Light"/>
              </a:rPr>
              <a:t>Entidade</a:t>
            </a:r>
            <a:r>
              <a:rPr lang="en-US" sz="5000" dirty="0">
                <a:cs typeface="Calibri Light"/>
              </a:rPr>
              <a:t> </a:t>
            </a:r>
            <a:r>
              <a:rPr lang="en-US" sz="5000" dirty="0" err="1">
                <a:cs typeface="Calibri Light"/>
              </a:rPr>
              <a:t>Relacionamento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5577403-24E4-1C01-7341-80287804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28" y="2426130"/>
            <a:ext cx="9343103" cy="3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D96AA-72F8-0C58-9E5C-6D64E71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3" y="213958"/>
            <a:ext cx="11030810" cy="1139448"/>
          </a:xfrm>
        </p:spPr>
        <p:txBody>
          <a:bodyPr anchor="b">
            <a:normAutofit/>
          </a:bodyPr>
          <a:lstStyle/>
          <a:p>
            <a:pPr algn="ctr"/>
            <a:r>
              <a:rPr lang="pt-PT" sz="5400" dirty="0">
                <a:ea typeface="+mj-lt"/>
                <a:cs typeface="+mj-lt"/>
              </a:rPr>
              <a:t>Modelo Relacional</a:t>
            </a:r>
            <a:endParaRPr lang="en-US" sz="5400" dirty="0">
              <a:cs typeface="Calibri Light" panose="020F0302020204030204"/>
            </a:endParaRP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38D62C-03C1-6EEF-6E22-BF258CEB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5" y="1957477"/>
            <a:ext cx="8482780" cy="45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Fase 4: Automatização dos Processos 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5B6379-65B9-C9E0-1142-CF17DDC6E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293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21FF1-3B50-93E7-A99C-3A17E127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Grupo 14</a:t>
            </a:r>
            <a:endParaRPr lang="en-US" sz="5400"/>
          </a:p>
        </p:txBody>
      </p:sp>
      <p:sp>
        <p:nvSpPr>
          <p:cNvPr id="25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49FD1C0C-0984-DE63-F39D-65AC66C2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Douglas Evangelista Dos Santos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Higor Henrique Batista de Souza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João Gabriel Alves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Kelly Marques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Marco Willy Azevedo Gomes</a:t>
            </a:r>
            <a:endParaRPr lang="pt-BR" sz="2200">
              <a:cs typeface="Calibri" panose="020F0502020204030204"/>
            </a:endParaRPr>
          </a:p>
          <a:p>
            <a:endParaRPr lang="pt-BR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Professora Juliana Amaral Baroni de Carvalho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endParaRPr lang="pt-BR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3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Relatórios</a:t>
            </a:r>
            <a:r>
              <a:rPr lang="en-US" sz="5400" dirty="0">
                <a:cs typeface="Calibri Light"/>
              </a:rPr>
              <a:t> </a:t>
            </a:r>
            <a:r>
              <a:rPr lang="en-US" sz="5400" dirty="0" err="1">
                <a:cs typeface="Calibri Light"/>
              </a:rPr>
              <a:t>Analíticos</a:t>
            </a:r>
          </a:p>
        </p:txBody>
      </p:sp>
      <p:sp>
        <p:nvSpPr>
          <p:cNvPr id="1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0" name="Content Placeholder 116">
            <a:extLst>
              <a:ext uri="{FF2B5EF4-FFF2-40B4-BE49-F238E27FC236}">
                <a16:creationId xmlns:a16="http://schemas.microsoft.com/office/drawing/2014/main" id="{36878453-5483-8135-E67A-9745D5050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6221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Relatórios Analíticos</a:t>
            </a: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107AD-772C-2EC9-C0F9-2D876AE1A206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Buscar</a:t>
            </a:r>
            <a:r>
              <a:rPr lang="en-US" sz="2200" dirty="0"/>
              <a:t> 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livros</a:t>
            </a:r>
            <a:r>
              <a:rPr lang="en-US" sz="2200" dirty="0"/>
              <a:t> que </a:t>
            </a:r>
            <a:r>
              <a:rPr lang="en-US" sz="2200" dirty="0" err="1"/>
              <a:t>contém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um dos </a:t>
            </a:r>
            <a:r>
              <a:rPr lang="en-US" sz="2200" dirty="0" err="1"/>
              <a:t>autores</a:t>
            </a:r>
            <a:r>
              <a:rPr lang="en-US" sz="2200" dirty="0"/>
              <a:t>, o </a:t>
            </a:r>
            <a:r>
              <a:rPr lang="en-US" sz="2200" dirty="0" err="1"/>
              <a:t>escritor</a:t>
            </a:r>
            <a:r>
              <a:rPr lang="en-US" sz="2200" dirty="0"/>
              <a:t> J. R. R. Tolkien</a:t>
            </a:r>
            <a:endParaRPr lang="en-US" sz="2200" dirty="0">
              <a:cs typeface="Calibri" panose="020F0502020204030204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938B35-A0F1-EE50-0D2B-CC95AEF9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987755"/>
            <a:ext cx="10917936" cy="256571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2" y="639519"/>
            <a:ext cx="4537364" cy="1719072"/>
          </a:xfrm>
        </p:spPr>
        <p:txBody>
          <a:bodyPr anchor="b">
            <a:normAutofit/>
          </a:bodyPr>
          <a:lstStyle/>
          <a:p>
            <a:r>
              <a:rPr lang="en-US" sz="3600" dirty="0" err="1">
                <a:cs typeface="Calibri Light"/>
              </a:rPr>
              <a:t>Relatórios</a:t>
            </a:r>
            <a:r>
              <a:rPr lang="en-US" sz="3600" dirty="0">
                <a:cs typeface="Calibri Light"/>
              </a:rPr>
              <a:t> </a:t>
            </a:r>
            <a:r>
              <a:rPr lang="en-US" sz="3600" dirty="0" err="1">
                <a:cs typeface="Calibri Light"/>
              </a:rPr>
              <a:t>Analíticos</a:t>
            </a:r>
            <a:endParaRPr lang="en-US" sz="3600" dirty="0">
              <a:cs typeface="Calibri Light"/>
            </a:endParaRPr>
          </a:p>
        </p:txBody>
      </p:sp>
      <p:sp>
        <p:nvSpPr>
          <p:cNvPr id="1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A20ED0D4-92B2-DD24-F49E-79148F60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33" y="2896272"/>
            <a:ext cx="326076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 Light"/>
                <a:cs typeface="Calibri" panose="020F0502020204030204"/>
              </a:rPr>
              <a:t>Busca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por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todos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empréstimos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onde</a:t>
            </a:r>
            <a:r>
              <a:rPr lang="en-US" dirty="0">
                <a:latin typeface="Calibri Light"/>
                <a:cs typeface="Calibri" panose="020F0502020204030204"/>
              </a:rPr>
              <a:t> o valor de </a:t>
            </a:r>
            <a:r>
              <a:rPr lang="en-US" dirty="0" err="1">
                <a:latin typeface="Calibri Light"/>
                <a:cs typeface="Calibri" panose="020F0502020204030204"/>
              </a:rPr>
              <a:t>devolução</a:t>
            </a:r>
            <a:r>
              <a:rPr lang="en-US" dirty="0">
                <a:latin typeface="Calibri Light"/>
                <a:cs typeface="Calibri" panose="020F0502020204030204"/>
              </a:rPr>
              <a:t> é </a:t>
            </a:r>
            <a:r>
              <a:rPr lang="en-US" dirty="0" err="1">
                <a:latin typeface="Calibri Light"/>
                <a:cs typeface="Calibri" panose="020F0502020204030204"/>
              </a:rPr>
              <a:t>vazio</a:t>
            </a:r>
            <a:r>
              <a:rPr lang="en-US" dirty="0">
                <a:latin typeface="Calibri Light"/>
                <a:cs typeface="Calibri" panose="020F0502020204030204"/>
              </a:rPr>
              <a:t>, </a:t>
            </a:r>
            <a:r>
              <a:rPr lang="en-US" dirty="0" err="1">
                <a:latin typeface="Calibri Light"/>
                <a:cs typeface="Calibri" panose="020F0502020204030204"/>
              </a:rPr>
              <a:t>filtrando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aqueles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empréstimos</a:t>
            </a:r>
            <a:r>
              <a:rPr lang="en-US" dirty="0">
                <a:latin typeface="Calibri Light"/>
                <a:cs typeface="Calibri" panose="020F0502020204030204"/>
              </a:rPr>
              <a:t> que </a:t>
            </a:r>
            <a:r>
              <a:rPr lang="en-US" dirty="0" err="1">
                <a:latin typeface="Calibri Light"/>
                <a:cs typeface="Calibri" panose="020F0502020204030204"/>
              </a:rPr>
              <a:t>não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foram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devolvidos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ainda</a:t>
            </a:r>
            <a:r>
              <a:rPr lang="en-US" dirty="0">
                <a:latin typeface="Calibri Light"/>
                <a:cs typeface="Calibri" panose="020F0502020204030204"/>
              </a:rPr>
              <a:t>. 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8AA734-1CDE-8750-8376-40E2C3D2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Relatórios Analíticos</a:t>
            </a: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3D054-B039-0108-216E-4D604C62FFC9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Busca por todos os empréstimos contendo o usuário 002.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40F36FA-1D0E-63C4-C99A-B6283EC1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515372"/>
            <a:ext cx="10905646" cy="321551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Indicadores</a:t>
            </a:r>
            <a:r>
              <a:rPr lang="en-US" sz="5400" dirty="0">
                <a:cs typeface="Calibri Light"/>
              </a:rPr>
              <a:t> de </a:t>
            </a:r>
            <a:r>
              <a:rPr lang="en-US" sz="5400" dirty="0" err="1">
                <a:cs typeface="Calibri Light"/>
              </a:rPr>
              <a:t>Desempenho</a:t>
            </a:r>
            <a:endParaRPr lang="en-US" dirty="0" err="1"/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0" name="Content Placeholder 116">
            <a:extLst>
              <a:ext uri="{FF2B5EF4-FFF2-40B4-BE49-F238E27FC236}">
                <a16:creationId xmlns:a16="http://schemas.microsoft.com/office/drawing/2014/main" id="{983F93DC-50F7-1402-9AC3-FBF5617F9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8535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45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17" y="639193"/>
            <a:ext cx="292856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latin typeface="+mj-lt"/>
                <a:ea typeface="+mj-ea"/>
                <a:cs typeface="+mj-cs"/>
              </a:rPr>
              <a:t>Indicadores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Desempenho</a:t>
            </a:r>
            <a:endParaRPr lang="en-US" sz="4000" kern="1200" dirty="0" err="1">
              <a:latin typeface="+mj-lt"/>
              <a:cs typeface="Calibri Light"/>
            </a:endParaRP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FAF19CE2-56A4-8E65-5544-440ACBB6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096" y="640080"/>
            <a:ext cx="5526419" cy="567905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Conclusão</a:t>
            </a:r>
          </a:p>
        </p:txBody>
      </p:sp>
      <p:sp>
        <p:nvSpPr>
          <p:cNvPr id="1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Caneta colocada em cima de uma linha de assinatura">
            <a:extLst>
              <a:ext uri="{FF2B5EF4-FFF2-40B4-BE49-F238E27FC236}">
                <a16:creationId xmlns:a16="http://schemas.microsoft.com/office/drawing/2014/main" id="{77A65077-B4E0-886A-65A1-5A4F071C9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9" r="-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3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raphic 121" descr="Like">
            <a:extLst>
              <a:ext uri="{FF2B5EF4-FFF2-40B4-BE49-F238E27FC236}">
                <a16:creationId xmlns:a16="http://schemas.microsoft.com/office/drawing/2014/main" id="{D9611A4A-F01D-454A-3A2B-AE3A215B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4982-C606-3C70-000C-FC13E880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CBEB-1BC1-FEAD-7030-D359B37A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975-7ACC-C7C3-1633-7DBCEF34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92ED-0861-5548-A229-D66CF68E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+mn-lt"/>
                <a:cs typeface="+mn-lt"/>
              </a:rPr>
              <a:t>O que é um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gestão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57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5C27-D3B4-ACDF-DEC3-759BEA31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63D-4EE1-9DA4-CB3F-DF827042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Principais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processos</a:t>
            </a:r>
            <a:r>
              <a:rPr lang="en-US" dirty="0">
                <a:ea typeface="+mn-lt"/>
                <a:cs typeface="+mn-lt"/>
              </a:rPr>
              <a:t> de um 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gestão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biblioteca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7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2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Justificativa</a:t>
            </a:r>
            <a:r>
              <a:rPr lang="en-US" dirty="0">
                <a:ea typeface="+mn-lt"/>
                <a:cs typeface="+mn-lt"/>
              </a:rPr>
              <a:t> - Quais as </a:t>
            </a:r>
            <a:r>
              <a:rPr lang="en-US" dirty="0" err="1">
                <a:ea typeface="+mn-lt"/>
                <a:cs typeface="+mn-lt"/>
              </a:rPr>
              <a:t>desvantagens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processos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05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Plano de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PT" sz="2200">
                <a:ea typeface="+mn-lt"/>
                <a:cs typeface="+mn-lt"/>
              </a:rPr>
              <a:t>A execução desse projeto foi dividida em quatro fases principais:</a:t>
            </a:r>
            <a:endParaRPr lang="en-US" sz="22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Analise geral (Biblioteca AS IS);</a:t>
            </a:r>
            <a:endParaRPr lang="en-US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 Solução proposta (Biblioteca TO BE);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Projeto da arquitetura de dados da solução proposta;</a:t>
            </a:r>
            <a:endParaRPr lang="en-US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Automatização dos processos;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0179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Fase 1: </a:t>
            </a:r>
            <a:r>
              <a:rPr lang="en-US" sz="5400" dirty="0" err="1">
                <a:ea typeface="+mj-lt"/>
                <a:cs typeface="+mj-lt"/>
              </a:rPr>
              <a:t>Análise</a:t>
            </a:r>
            <a:r>
              <a:rPr lang="en-US" sz="5400" dirty="0">
                <a:ea typeface="+mj-lt"/>
                <a:cs typeface="+mj-lt"/>
              </a:rPr>
              <a:t> Geral</a:t>
            </a:r>
            <a:endParaRPr lang="en-US"/>
          </a:p>
          <a:p>
            <a:endParaRPr lang="en-US" sz="5400" dirty="0">
              <a:cs typeface="Calibri Light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5B6379-65B9-C9E0-1142-CF17DDC6E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54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Cadastro de Pessoas AS IS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62CFC0-8074-D0D8-1750-BCE90ED0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1" y="2269038"/>
            <a:ext cx="8796309" cy="4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Sistema de Gestão de Biblioteca </vt:lpstr>
      <vt:lpstr>Grupo 14</vt:lpstr>
      <vt:lpstr>Sobre o Projeto</vt:lpstr>
      <vt:lpstr>Sobre o Projeto</vt:lpstr>
      <vt:lpstr>Sobre o Projeto</vt:lpstr>
      <vt:lpstr>Sobre o Projeto</vt:lpstr>
      <vt:lpstr>Plano de Projeto</vt:lpstr>
      <vt:lpstr>Fase 1: Análise Geral </vt:lpstr>
      <vt:lpstr>Cadastro de Pessoas AS IS</vt:lpstr>
      <vt:lpstr>Busca – AS IS </vt:lpstr>
      <vt:lpstr>Empréstimo  - AS IS </vt:lpstr>
      <vt:lpstr>Fase 2: Solução Proposta</vt:lpstr>
      <vt:lpstr>Gestão de Usuários   TO BE</vt:lpstr>
      <vt:lpstr>Gestão de Livros   TO BE</vt:lpstr>
      <vt:lpstr>Empréstimos e Devoluçōes  TO BE</vt:lpstr>
      <vt:lpstr>Fase 3: Projeto de Arquitetura de Dados da Solução Proposta </vt:lpstr>
      <vt:lpstr>Diagrama Entidade Relacionamento</vt:lpstr>
      <vt:lpstr>Modelo Relacional</vt:lpstr>
      <vt:lpstr>Fase 4: Automatização dos Processos </vt:lpstr>
      <vt:lpstr>Relatórios Analíticos</vt:lpstr>
      <vt:lpstr>Relatórios Analíticos</vt:lpstr>
      <vt:lpstr>Relatórios Analíticos</vt:lpstr>
      <vt:lpstr>Relatórios Analíticos</vt:lpstr>
      <vt:lpstr>Indicadores de Desempenho</vt:lpstr>
      <vt:lpstr>Indicadores de Desempenho</vt:lpstr>
      <vt:lpstr>Conclusão</vt:lpstr>
      <vt:lpstr>OBRIGADO!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1375</cp:revision>
  <dcterms:created xsi:type="dcterms:W3CDTF">2022-11-23T10:59:35Z</dcterms:created>
  <dcterms:modified xsi:type="dcterms:W3CDTF">2022-12-02T17:08:44Z</dcterms:modified>
</cp:coreProperties>
</file>