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6" r:id="rId4"/>
    <p:sldId id="306" r:id="rId5"/>
    <p:sldId id="307" r:id="rId6"/>
    <p:sldId id="308" r:id="rId7"/>
    <p:sldId id="282" r:id="rId8"/>
    <p:sldId id="309" r:id="rId9"/>
    <p:sldId id="287" r:id="rId10"/>
    <p:sldId id="285" r:id="rId11"/>
    <p:sldId id="286" r:id="rId12"/>
    <p:sldId id="261" r:id="rId13"/>
    <p:sldId id="291" r:id="rId14"/>
    <p:sldId id="294" r:id="rId15"/>
    <p:sldId id="293" r:id="rId16"/>
    <p:sldId id="284" r:id="rId17"/>
    <p:sldId id="289" r:id="rId18"/>
    <p:sldId id="271" r:id="rId19"/>
    <p:sldId id="270" r:id="rId20"/>
    <p:sldId id="279" r:id="rId21"/>
    <p:sldId id="302" r:id="rId22"/>
    <p:sldId id="300" r:id="rId23"/>
    <p:sldId id="301" r:id="rId24"/>
    <p:sldId id="283" r:id="rId25"/>
    <p:sldId id="303" r:id="rId26"/>
    <p:sldId id="281" r:id="rId27"/>
    <p:sldId id="280" r:id="rId28"/>
    <p:sldId id="275" r:id="rId29"/>
    <p:sldId id="276" r:id="rId30"/>
    <p:sldId id="27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38E7C8-9D42-C3F2-A1E3-2B1D33EC5C5E}" v="273" dt="2022-11-25T07:58:55.428"/>
    <p1510:client id="{37B229F7-8667-E45D-5224-775EABC887EB}" v="534" dt="2022-12-02T16:45:34.512"/>
    <p1510:client id="{3EA3DE71-0D97-C90A-BDD5-DA05C43FDD50}" v="192" dt="2022-12-02T17:03:21.592"/>
    <p1510:client id="{59D69FB4-FFA5-E07C-DC93-2821C11BCB54}" v="69" dt="2022-11-25T09:56:02.938"/>
    <p1510:client id="{6F1A1345-B417-2720-B63F-66998AFD5E8A}" v="31" dt="2022-11-23T11:10:13.138"/>
    <p1510:client id="{844FC038-78DC-2890-30B1-B321C154B1F2}" v="1697" dt="2022-11-23T17:51:58.764"/>
    <p1510:client id="{8522DF35-0054-40F4-80C4-BF9872136819}" v="71" dt="2022-11-23T11:04:10.472"/>
    <p1510:client id="{AB634BD8-364C-9151-EFF1-4C2AE5A0A898}" v="229" dt="2022-11-25T09:03:06.118"/>
    <p1510:client id="{C256C433-4753-4F14-9CE4-45E7C6599264}" v="202" dt="2022-12-02T15:33:41.588"/>
    <p1510:client id="{C93C0001-BB75-4191-BDEC-3789BDF1E389}" v="41" dt="2022-12-01T18:39:54.592"/>
    <p1510:client id="{CAFC9092-39F6-AFEE-43FF-F69E1F27E225}" v="6" dt="2022-11-25T10:34:06.234"/>
    <p1510:client id="{DA9D4A7B-4FEC-CE45-EE5C-4DBF89527DB4}" v="117" dt="2022-11-23T18:34:41.300"/>
    <p1510:client id="{E6C66747-B7F8-72B3-4960-FE9350D8F83A}" v="71" dt="2022-11-25T09:11:54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672BAB-3682-4C7B-AC41-7BAA1BCA1D3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337A50-BB93-4CB7-B833-0360EA5FACE8}">
      <dgm:prSet/>
      <dgm:spPr/>
      <dgm:t>
        <a:bodyPr/>
        <a:lstStyle/>
        <a:p>
          <a:pPr rtl="0"/>
          <a:r>
            <a:rPr lang="en-US" dirty="0" err="1"/>
            <a:t>Introdução</a:t>
          </a:r>
          <a:r>
            <a:rPr lang="en-US" dirty="0"/>
            <a:t> à </a:t>
          </a:r>
          <a:r>
            <a:rPr lang="en-US" dirty="0" err="1"/>
            <a:t>Análise</a:t>
          </a:r>
          <a:r>
            <a:rPr lang="en-US" dirty="0"/>
            <a:t> Geral</a:t>
          </a:r>
        </a:p>
      </dgm:t>
    </dgm:pt>
    <dgm:pt modelId="{DC921830-DCC1-4D94-8CA9-76F7203EE00B}" type="parTrans" cxnId="{9947B635-5F9C-45FA-B51D-7C76D8F959FB}">
      <dgm:prSet/>
      <dgm:spPr/>
      <dgm:t>
        <a:bodyPr/>
        <a:lstStyle/>
        <a:p>
          <a:endParaRPr lang="en-US"/>
        </a:p>
      </dgm:t>
    </dgm:pt>
    <dgm:pt modelId="{5C106550-047D-4054-BD20-D6BCAA50DC53}" type="sibTrans" cxnId="{9947B635-5F9C-45FA-B51D-7C76D8F959FB}">
      <dgm:prSet/>
      <dgm:spPr/>
      <dgm:t>
        <a:bodyPr/>
        <a:lstStyle/>
        <a:p>
          <a:endParaRPr lang="en-US"/>
        </a:p>
      </dgm:t>
    </dgm:pt>
    <dgm:pt modelId="{F044C875-18EB-4400-B87B-92DA2CB1D197}">
      <dgm:prSet phldr="0"/>
      <dgm:spPr/>
      <dgm:t>
        <a:bodyPr/>
        <a:lstStyle/>
        <a:p>
          <a:r>
            <a:rPr lang="en-US" dirty="0" err="1"/>
            <a:t>Modelagem</a:t>
          </a:r>
          <a:r>
            <a:rPr lang="en-US" dirty="0"/>
            <a:t> de </a:t>
          </a:r>
          <a:r>
            <a:rPr lang="en-US" dirty="0" err="1"/>
            <a:t>processos</a:t>
          </a:r>
          <a:r>
            <a:rPr lang="en-US" dirty="0"/>
            <a:t> de </a:t>
          </a:r>
          <a:r>
            <a:rPr lang="en-US" dirty="0" err="1"/>
            <a:t>negócio</a:t>
          </a:r>
          <a:r>
            <a:rPr lang="en-US" dirty="0"/>
            <a:t> AS IS</a:t>
          </a:r>
        </a:p>
      </dgm:t>
    </dgm:pt>
    <dgm:pt modelId="{1FA79494-4833-44F7-905F-4A76B19F241F}" type="parTrans" cxnId="{A527B1BC-981F-4499-BD21-C65932B53CD5}">
      <dgm:prSet/>
      <dgm:spPr/>
      <dgm:t>
        <a:bodyPr/>
        <a:lstStyle/>
        <a:p>
          <a:endParaRPr lang="en-US"/>
        </a:p>
      </dgm:t>
    </dgm:pt>
    <dgm:pt modelId="{DC85C538-867D-4514-ABAB-4A3A94E9002E}" type="sibTrans" cxnId="{A527B1BC-981F-4499-BD21-C65932B53CD5}">
      <dgm:prSet/>
      <dgm:spPr/>
      <dgm:t>
        <a:bodyPr/>
        <a:lstStyle/>
        <a:p>
          <a:endParaRPr lang="en-US"/>
        </a:p>
      </dgm:t>
    </dgm:pt>
    <dgm:pt modelId="{05524D65-E257-44F1-BF54-98012BA8595B}" type="pres">
      <dgm:prSet presAssocID="{3F672BAB-3682-4C7B-AC41-7BAA1BCA1D34}" presName="diagram" presStyleCnt="0">
        <dgm:presLayoutVars>
          <dgm:dir/>
          <dgm:resizeHandles val="exact"/>
        </dgm:presLayoutVars>
      </dgm:prSet>
      <dgm:spPr/>
    </dgm:pt>
    <dgm:pt modelId="{9F207638-3B6A-4FF1-B31F-BCBB3C8E9957}" type="pres">
      <dgm:prSet presAssocID="{92337A50-BB93-4CB7-B833-0360EA5FACE8}" presName="node" presStyleLbl="node1" presStyleIdx="0" presStyleCnt="2">
        <dgm:presLayoutVars>
          <dgm:bulletEnabled val="1"/>
        </dgm:presLayoutVars>
      </dgm:prSet>
      <dgm:spPr/>
    </dgm:pt>
    <dgm:pt modelId="{C3D63AF1-0FD2-4F68-BF14-E9FC3E70D6B0}" type="pres">
      <dgm:prSet presAssocID="{5C106550-047D-4054-BD20-D6BCAA50DC53}" presName="sibTrans" presStyleCnt="0"/>
      <dgm:spPr/>
    </dgm:pt>
    <dgm:pt modelId="{D498ADB9-83F5-454C-95EA-567C4C378E30}" type="pres">
      <dgm:prSet presAssocID="{F044C875-18EB-4400-B87B-92DA2CB1D197}" presName="node" presStyleLbl="node1" presStyleIdx="1" presStyleCnt="2">
        <dgm:presLayoutVars>
          <dgm:bulletEnabled val="1"/>
        </dgm:presLayoutVars>
      </dgm:prSet>
      <dgm:spPr/>
    </dgm:pt>
  </dgm:ptLst>
  <dgm:cxnLst>
    <dgm:cxn modelId="{9947B635-5F9C-45FA-B51D-7C76D8F959FB}" srcId="{3F672BAB-3682-4C7B-AC41-7BAA1BCA1D34}" destId="{92337A50-BB93-4CB7-B833-0360EA5FACE8}" srcOrd="0" destOrd="0" parTransId="{DC921830-DCC1-4D94-8CA9-76F7203EE00B}" sibTransId="{5C106550-047D-4054-BD20-D6BCAA50DC53}"/>
    <dgm:cxn modelId="{2F6B815D-6CE9-4111-AC62-C8DE38AB9CFA}" type="presOf" srcId="{F044C875-18EB-4400-B87B-92DA2CB1D197}" destId="{D498ADB9-83F5-454C-95EA-567C4C378E30}" srcOrd="0" destOrd="0" presId="urn:microsoft.com/office/officeart/2005/8/layout/default"/>
    <dgm:cxn modelId="{2618B957-EE3B-49E0-9913-8C0B1166BF51}" type="presOf" srcId="{92337A50-BB93-4CB7-B833-0360EA5FACE8}" destId="{9F207638-3B6A-4FF1-B31F-BCBB3C8E9957}" srcOrd="0" destOrd="0" presId="urn:microsoft.com/office/officeart/2005/8/layout/default"/>
    <dgm:cxn modelId="{CBF57487-DEC4-4CA6-B53A-2699A82FDFAB}" type="presOf" srcId="{3F672BAB-3682-4C7B-AC41-7BAA1BCA1D34}" destId="{05524D65-E257-44F1-BF54-98012BA8595B}" srcOrd="0" destOrd="0" presId="urn:microsoft.com/office/officeart/2005/8/layout/default"/>
    <dgm:cxn modelId="{A527B1BC-981F-4499-BD21-C65932B53CD5}" srcId="{3F672BAB-3682-4C7B-AC41-7BAA1BCA1D34}" destId="{F044C875-18EB-4400-B87B-92DA2CB1D197}" srcOrd="1" destOrd="0" parTransId="{1FA79494-4833-44F7-905F-4A76B19F241F}" sibTransId="{DC85C538-867D-4514-ABAB-4A3A94E9002E}"/>
    <dgm:cxn modelId="{76E4546E-DFBE-4644-B4E7-25169422C367}" type="presParOf" srcId="{05524D65-E257-44F1-BF54-98012BA8595B}" destId="{9F207638-3B6A-4FF1-B31F-BCBB3C8E9957}" srcOrd="0" destOrd="0" presId="urn:microsoft.com/office/officeart/2005/8/layout/default"/>
    <dgm:cxn modelId="{0D4DE79D-A1C9-4895-8831-47737EF62396}" type="presParOf" srcId="{05524D65-E257-44F1-BF54-98012BA8595B}" destId="{C3D63AF1-0FD2-4F68-BF14-E9FC3E70D6B0}" srcOrd="1" destOrd="0" presId="urn:microsoft.com/office/officeart/2005/8/layout/default"/>
    <dgm:cxn modelId="{DD925898-0CE1-4BF8-9F3E-39EC4D0FAE33}" type="presParOf" srcId="{05524D65-E257-44F1-BF54-98012BA8595B}" destId="{D498ADB9-83F5-454C-95EA-567C4C378E30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E03372-AA2E-42FB-9192-12BB5394F0B2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C4F888-7755-4CAF-BF3D-A26413C8647B}">
      <dgm:prSet/>
      <dgm:spPr/>
      <dgm:t>
        <a:bodyPr/>
        <a:lstStyle/>
        <a:p>
          <a:pPr>
            <a:defRPr cap="all"/>
          </a:pPr>
          <a:r>
            <a:rPr lang="en-US" err="1">
              <a:latin typeface="Calibri Light" panose="020F0302020204030204"/>
            </a:rPr>
            <a:t>Desenvolvimento</a:t>
          </a:r>
          <a:r>
            <a:rPr lang="en-US">
              <a:latin typeface="Calibri Light" panose="020F0302020204030204"/>
            </a:rPr>
            <a:t> da </a:t>
          </a:r>
          <a:r>
            <a:rPr lang="en-US" err="1">
              <a:latin typeface="Calibri Light" panose="020F0302020204030204"/>
            </a:rPr>
            <a:t>solução</a:t>
          </a:r>
          <a:endParaRPr lang="en-US" err="1"/>
        </a:p>
      </dgm:t>
    </dgm:pt>
    <dgm:pt modelId="{980A243D-C1A2-4491-AED7-118D4554FB3E}" type="parTrans" cxnId="{D2C839F7-936E-4E6E-9012-B544A9D95C8D}">
      <dgm:prSet/>
      <dgm:spPr/>
      <dgm:t>
        <a:bodyPr/>
        <a:lstStyle/>
        <a:p>
          <a:endParaRPr lang="en-US"/>
        </a:p>
      </dgm:t>
    </dgm:pt>
    <dgm:pt modelId="{F4A6E895-A483-42E9-8C83-5BC2B36DECC1}" type="sibTrans" cxnId="{D2C839F7-936E-4E6E-9012-B544A9D95C8D}">
      <dgm:prSet/>
      <dgm:spPr/>
      <dgm:t>
        <a:bodyPr/>
        <a:lstStyle/>
        <a:p>
          <a:endParaRPr lang="en-US"/>
        </a:p>
      </dgm:t>
    </dgm:pt>
    <dgm:pt modelId="{863A8C1C-601D-4113-8967-3AD98F35AE0A}">
      <dgm:prSet/>
      <dgm:spPr/>
      <dgm:t>
        <a:bodyPr/>
        <a:lstStyle/>
        <a:p>
          <a:pPr>
            <a:defRPr cap="all"/>
          </a:pPr>
          <a:r>
            <a:rPr lang="en-US" err="1"/>
            <a:t>Modelagem</a:t>
          </a:r>
          <a:r>
            <a:rPr lang="en-US"/>
            <a:t> </a:t>
          </a:r>
          <a:r>
            <a:rPr lang="en-US">
              <a:latin typeface="Calibri Light" panose="020F0302020204030204"/>
            </a:rPr>
            <a:t>de </a:t>
          </a:r>
          <a:r>
            <a:rPr lang="en-US" err="1"/>
            <a:t>processos</a:t>
          </a:r>
          <a:r>
            <a:rPr lang="en-US">
              <a:latin typeface="Calibri Light" panose="020F0302020204030204"/>
            </a:rPr>
            <a:t> - </a:t>
          </a:r>
          <a:r>
            <a:rPr lang="en-US"/>
            <a:t>TO BE</a:t>
          </a:r>
        </a:p>
      </dgm:t>
    </dgm:pt>
    <dgm:pt modelId="{71470D77-3729-434A-AABD-E709B7221B8F}" type="parTrans" cxnId="{88D900A7-7E09-423F-921E-08AD348912FC}">
      <dgm:prSet/>
      <dgm:spPr/>
      <dgm:t>
        <a:bodyPr/>
        <a:lstStyle/>
        <a:p>
          <a:endParaRPr lang="en-US"/>
        </a:p>
      </dgm:t>
    </dgm:pt>
    <dgm:pt modelId="{49701CD8-C5B7-4986-9D03-43CCEAADF211}" type="sibTrans" cxnId="{88D900A7-7E09-423F-921E-08AD348912FC}">
      <dgm:prSet/>
      <dgm:spPr/>
      <dgm:t>
        <a:bodyPr/>
        <a:lstStyle/>
        <a:p>
          <a:endParaRPr lang="en-US"/>
        </a:p>
      </dgm:t>
    </dgm:pt>
    <dgm:pt modelId="{57F1B642-D97C-4554-AB5E-0F49F16287B2}" type="pres">
      <dgm:prSet presAssocID="{9DE03372-AA2E-42FB-9192-12BB5394F0B2}" presName="Name0" presStyleCnt="0">
        <dgm:presLayoutVars>
          <dgm:dir/>
          <dgm:resizeHandles val="exact"/>
        </dgm:presLayoutVars>
      </dgm:prSet>
      <dgm:spPr/>
    </dgm:pt>
    <dgm:pt modelId="{B0056758-8391-4635-94E7-99F1AE91BB67}" type="pres">
      <dgm:prSet presAssocID="{88C4F888-7755-4CAF-BF3D-A26413C8647B}" presName="node" presStyleLbl="node1" presStyleIdx="0" presStyleCnt="2">
        <dgm:presLayoutVars>
          <dgm:bulletEnabled val="1"/>
        </dgm:presLayoutVars>
      </dgm:prSet>
      <dgm:spPr/>
    </dgm:pt>
    <dgm:pt modelId="{503BE9A8-C424-47F9-82B9-CD0E4B2DE92B}" type="pres">
      <dgm:prSet presAssocID="{F4A6E895-A483-42E9-8C83-5BC2B36DECC1}" presName="sibTrans" presStyleLbl="sibTrans1D1" presStyleIdx="0" presStyleCnt="1"/>
      <dgm:spPr/>
    </dgm:pt>
    <dgm:pt modelId="{8C353D65-754F-4EDF-B059-10B3CEDA6214}" type="pres">
      <dgm:prSet presAssocID="{F4A6E895-A483-42E9-8C83-5BC2B36DECC1}" presName="connectorText" presStyleLbl="sibTrans1D1" presStyleIdx="0" presStyleCnt="1"/>
      <dgm:spPr/>
    </dgm:pt>
    <dgm:pt modelId="{298ECCD6-67A8-4D26-8877-A954CC2D0722}" type="pres">
      <dgm:prSet presAssocID="{863A8C1C-601D-4113-8967-3AD98F35AE0A}" presName="node" presStyleLbl="node1" presStyleIdx="1" presStyleCnt="2">
        <dgm:presLayoutVars>
          <dgm:bulletEnabled val="1"/>
        </dgm:presLayoutVars>
      </dgm:prSet>
      <dgm:spPr/>
    </dgm:pt>
  </dgm:ptLst>
  <dgm:cxnLst>
    <dgm:cxn modelId="{5ED46862-4DF6-44AE-8619-A2DD86875F82}" type="presOf" srcId="{F4A6E895-A483-42E9-8C83-5BC2B36DECC1}" destId="{8C353D65-754F-4EDF-B059-10B3CEDA6214}" srcOrd="1" destOrd="0" presId="urn:microsoft.com/office/officeart/2016/7/layout/RepeatingBendingProcessNew"/>
    <dgm:cxn modelId="{9068AF58-F28E-486F-9965-F70D4CB6252B}" type="presOf" srcId="{F4A6E895-A483-42E9-8C83-5BC2B36DECC1}" destId="{503BE9A8-C424-47F9-82B9-CD0E4B2DE92B}" srcOrd="0" destOrd="0" presId="urn:microsoft.com/office/officeart/2016/7/layout/RepeatingBendingProcessNew"/>
    <dgm:cxn modelId="{7E0EDA7B-6E6A-4D80-8509-425AB22DC2DF}" type="presOf" srcId="{863A8C1C-601D-4113-8967-3AD98F35AE0A}" destId="{298ECCD6-67A8-4D26-8877-A954CC2D0722}" srcOrd="0" destOrd="0" presId="urn:microsoft.com/office/officeart/2016/7/layout/RepeatingBendingProcessNew"/>
    <dgm:cxn modelId="{7C07C999-D7AD-45F7-BB44-4E80D471A124}" type="presOf" srcId="{9DE03372-AA2E-42FB-9192-12BB5394F0B2}" destId="{57F1B642-D97C-4554-AB5E-0F49F16287B2}" srcOrd="0" destOrd="0" presId="urn:microsoft.com/office/officeart/2016/7/layout/RepeatingBendingProcessNew"/>
    <dgm:cxn modelId="{88D900A7-7E09-423F-921E-08AD348912FC}" srcId="{9DE03372-AA2E-42FB-9192-12BB5394F0B2}" destId="{863A8C1C-601D-4113-8967-3AD98F35AE0A}" srcOrd="1" destOrd="0" parTransId="{71470D77-3729-434A-AABD-E709B7221B8F}" sibTransId="{49701CD8-C5B7-4986-9D03-43CCEAADF211}"/>
    <dgm:cxn modelId="{DF1F5CC1-491C-4CB0-AB39-CD8327E276C1}" type="presOf" srcId="{88C4F888-7755-4CAF-BF3D-A26413C8647B}" destId="{B0056758-8391-4635-94E7-99F1AE91BB67}" srcOrd="0" destOrd="0" presId="urn:microsoft.com/office/officeart/2016/7/layout/RepeatingBendingProcessNew"/>
    <dgm:cxn modelId="{D2C839F7-936E-4E6E-9012-B544A9D95C8D}" srcId="{9DE03372-AA2E-42FB-9192-12BB5394F0B2}" destId="{88C4F888-7755-4CAF-BF3D-A26413C8647B}" srcOrd="0" destOrd="0" parTransId="{980A243D-C1A2-4491-AED7-118D4554FB3E}" sibTransId="{F4A6E895-A483-42E9-8C83-5BC2B36DECC1}"/>
    <dgm:cxn modelId="{6F2EFF60-6F3E-49B6-9DD6-C11B8F8823A5}" type="presParOf" srcId="{57F1B642-D97C-4554-AB5E-0F49F16287B2}" destId="{B0056758-8391-4635-94E7-99F1AE91BB67}" srcOrd="0" destOrd="0" presId="urn:microsoft.com/office/officeart/2016/7/layout/RepeatingBendingProcessNew"/>
    <dgm:cxn modelId="{BC0749C8-99A0-49EC-82A4-67581FDE30D0}" type="presParOf" srcId="{57F1B642-D97C-4554-AB5E-0F49F16287B2}" destId="{503BE9A8-C424-47F9-82B9-CD0E4B2DE92B}" srcOrd="1" destOrd="0" presId="urn:microsoft.com/office/officeart/2016/7/layout/RepeatingBendingProcessNew"/>
    <dgm:cxn modelId="{B5834E3B-C409-4B7F-846F-3F9A95825CA8}" type="presParOf" srcId="{503BE9A8-C424-47F9-82B9-CD0E4B2DE92B}" destId="{8C353D65-754F-4EDF-B059-10B3CEDA6214}" srcOrd="0" destOrd="0" presId="urn:microsoft.com/office/officeart/2016/7/layout/RepeatingBendingProcessNew"/>
    <dgm:cxn modelId="{74CBA7F0-6072-4152-AC30-43628072C2DB}" type="presParOf" srcId="{57F1B642-D97C-4554-AB5E-0F49F16287B2}" destId="{298ECCD6-67A8-4D26-8877-A954CC2D0722}" srcOrd="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E03372-AA2E-42FB-9192-12BB5394F0B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C4F888-7755-4CAF-BF3D-A26413C8647B}">
      <dgm:prSet/>
      <dgm:spPr/>
      <dgm:t>
        <a:bodyPr/>
        <a:lstStyle/>
        <a:p>
          <a:r>
            <a:rPr lang="pt-PT" dirty="0"/>
            <a:t>Diagrama Entidade Relacionamento – DER</a:t>
          </a:r>
          <a:endParaRPr lang="en-US" dirty="0"/>
        </a:p>
      </dgm:t>
    </dgm:pt>
    <dgm:pt modelId="{980A243D-C1A2-4491-AED7-118D4554FB3E}" type="parTrans" cxnId="{D2C839F7-936E-4E6E-9012-B544A9D95C8D}">
      <dgm:prSet/>
      <dgm:spPr/>
      <dgm:t>
        <a:bodyPr/>
        <a:lstStyle/>
        <a:p>
          <a:endParaRPr lang="en-US"/>
        </a:p>
      </dgm:t>
    </dgm:pt>
    <dgm:pt modelId="{F4A6E895-A483-42E9-8C83-5BC2B36DECC1}" type="sibTrans" cxnId="{D2C839F7-936E-4E6E-9012-B544A9D95C8D}">
      <dgm:prSet/>
      <dgm:spPr/>
      <dgm:t>
        <a:bodyPr/>
        <a:lstStyle/>
        <a:p>
          <a:endParaRPr lang="en-US"/>
        </a:p>
      </dgm:t>
    </dgm:pt>
    <dgm:pt modelId="{55799594-1066-4092-A9E1-22F2E60D58BA}">
      <dgm:prSet/>
      <dgm:spPr/>
      <dgm:t>
        <a:bodyPr/>
        <a:lstStyle/>
        <a:p>
          <a:pPr rtl="0"/>
          <a:r>
            <a:rPr lang="en-US" dirty="0"/>
            <a:t>Modelo</a:t>
          </a:r>
          <a:r>
            <a:rPr lang="en-US" dirty="0">
              <a:latin typeface="Calibri Light" panose="020F0302020204030204"/>
            </a:rPr>
            <a:t> R</a:t>
          </a:r>
          <a:r>
            <a:rPr lang="pt-BR" dirty="0">
              <a:latin typeface="Calibri Light" panose="020F0302020204030204"/>
            </a:rPr>
            <a:t>elacional</a:t>
          </a:r>
          <a:r>
            <a:rPr lang="en-US" dirty="0"/>
            <a:t> </a:t>
          </a:r>
        </a:p>
      </dgm:t>
    </dgm:pt>
    <dgm:pt modelId="{C4D11222-4C44-4BEE-A6BD-CB3BFBDB2CA7}" type="parTrans" cxnId="{8A3E9D7D-8C10-4473-BE74-8FB9669D1E56}">
      <dgm:prSet/>
      <dgm:spPr/>
      <dgm:t>
        <a:bodyPr/>
        <a:lstStyle/>
        <a:p>
          <a:endParaRPr lang="en-US"/>
        </a:p>
      </dgm:t>
    </dgm:pt>
    <dgm:pt modelId="{54FF7B98-D38C-4A0E-AC83-46CE047F3BFA}" type="sibTrans" cxnId="{8A3E9D7D-8C10-4473-BE74-8FB9669D1E56}">
      <dgm:prSet/>
      <dgm:spPr/>
      <dgm:t>
        <a:bodyPr/>
        <a:lstStyle/>
        <a:p>
          <a:endParaRPr lang="en-US"/>
        </a:p>
      </dgm:t>
    </dgm:pt>
    <dgm:pt modelId="{BBB70425-ED98-4EB8-812A-A406C03DD393}" type="pres">
      <dgm:prSet presAssocID="{9DE03372-AA2E-42FB-9192-12BB5394F0B2}" presName="diagram" presStyleCnt="0">
        <dgm:presLayoutVars>
          <dgm:dir/>
          <dgm:resizeHandles val="exact"/>
        </dgm:presLayoutVars>
      </dgm:prSet>
      <dgm:spPr/>
    </dgm:pt>
    <dgm:pt modelId="{4044FE4C-9C8F-4A39-86E6-CA8CD56EC34B}" type="pres">
      <dgm:prSet presAssocID="{88C4F888-7755-4CAF-BF3D-A26413C8647B}" presName="node" presStyleLbl="node1" presStyleIdx="0" presStyleCnt="2">
        <dgm:presLayoutVars>
          <dgm:bulletEnabled val="1"/>
        </dgm:presLayoutVars>
      </dgm:prSet>
      <dgm:spPr/>
    </dgm:pt>
    <dgm:pt modelId="{2B046FEE-CAE0-4F1D-81F9-470118E896EA}" type="pres">
      <dgm:prSet presAssocID="{F4A6E895-A483-42E9-8C83-5BC2B36DECC1}" presName="sibTrans" presStyleCnt="0"/>
      <dgm:spPr/>
    </dgm:pt>
    <dgm:pt modelId="{7C7FBB96-4534-47E4-8660-83B69D305062}" type="pres">
      <dgm:prSet presAssocID="{55799594-1066-4092-A9E1-22F2E60D58BA}" presName="node" presStyleLbl="node1" presStyleIdx="1" presStyleCnt="2">
        <dgm:presLayoutVars>
          <dgm:bulletEnabled val="1"/>
        </dgm:presLayoutVars>
      </dgm:prSet>
      <dgm:spPr/>
    </dgm:pt>
  </dgm:ptLst>
  <dgm:cxnLst>
    <dgm:cxn modelId="{8A3E9D7D-8C10-4473-BE74-8FB9669D1E56}" srcId="{9DE03372-AA2E-42FB-9192-12BB5394F0B2}" destId="{55799594-1066-4092-A9E1-22F2E60D58BA}" srcOrd="1" destOrd="0" parTransId="{C4D11222-4C44-4BEE-A6BD-CB3BFBDB2CA7}" sibTransId="{54FF7B98-D38C-4A0E-AC83-46CE047F3BFA}"/>
    <dgm:cxn modelId="{E09ECC8E-8BFA-4E91-84F6-664E7B8FEBE0}" type="presOf" srcId="{88C4F888-7755-4CAF-BF3D-A26413C8647B}" destId="{4044FE4C-9C8F-4A39-86E6-CA8CD56EC34B}" srcOrd="0" destOrd="0" presId="urn:microsoft.com/office/officeart/2005/8/layout/default"/>
    <dgm:cxn modelId="{640D87A6-29B4-43B2-B6F8-846F5CE0C92D}" type="presOf" srcId="{9DE03372-AA2E-42FB-9192-12BB5394F0B2}" destId="{BBB70425-ED98-4EB8-812A-A406C03DD393}" srcOrd="0" destOrd="0" presId="urn:microsoft.com/office/officeart/2005/8/layout/default"/>
    <dgm:cxn modelId="{700DE8DE-919A-49EA-8EE1-FE27572AC3F2}" type="presOf" srcId="{55799594-1066-4092-A9E1-22F2E60D58BA}" destId="{7C7FBB96-4534-47E4-8660-83B69D305062}" srcOrd="0" destOrd="0" presId="urn:microsoft.com/office/officeart/2005/8/layout/default"/>
    <dgm:cxn modelId="{D2C839F7-936E-4E6E-9012-B544A9D95C8D}" srcId="{9DE03372-AA2E-42FB-9192-12BB5394F0B2}" destId="{88C4F888-7755-4CAF-BF3D-A26413C8647B}" srcOrd="0" destOrd="0" parTransId="{980A243D-C1A2-4491-AED7-118D4554FB3E}" sibTransId="{F4A6E895-A483-42E9-8C83-5BC2B36DECC1}"/>
    <dgm:cxn modelId="{121C4A13-C8BC-4225-BA4A-80CE498D6B0E}" type="presParOf" srcId="{BBB70425-ED98-4EB8-812A-A406C03DD393}" destId="{4044FE4C-9C8F-4A39-86E6-CA8CD56EC34B}" srcOrd="0" destOrd="0" presId="urn:microsoft.com/office/officeart/2005/8/layout/default"/>
    <dgm:cxn modelId="{00476B1B-F14F-47D1-BCA0-F4F09F9EF7F2}" type="presParOf" srcId="{BBB70425-ED98-4EB8-812A-A406C03DD393}" destId="{2B046FEE-CAE0-4F1D-81F9-470118E896EA}" srcOrd="1" destOrd="0" presId="urn:microsoft.com/office/officeart/2005/8/layout/default"/>
    <dgm:cxn modelId="{7E5DF367-C74D-4E4A-ADBF-4FFC14649304}" type="presParOf" srcId="{BBB70425-ED98-4EB8-812A-A406C03DD393}" destId="{7C7FBB96-4534-47E4-8660-83B69D305062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672BAB-3682-4C7B-AC41-7BAA1BCA1D3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337A50-BB93-4CB7-B833-0360EA5FACE8}">
      <dgm:prSet/>
      <dgm:spPr/>
      <dgm:t>
        <a:bodyPr/>
        <a:lstStyle/>
        <a:p>
          <a:pPr rtl="0"/>
          <a:r>
            <a:rPr lang="en-US"/>
            <a:t>IDE</a:t>
          </a:r>
          <a:r>
            <a:rPr lang="en-US">
              <a:latin typeface="Calibri Light" panose="020F0302020204030204"/>
            </a:rPr>
            <a:t> – Sydle One</a:t>
          </a:r>
          <a:endParaRPr lang="en-US"/>
        </a:p>
      </dgm:t>
    </dgm:pt>
    <dgm:pt modelId="{DC921830-DCC1-4D94-8CA9-76F7203EE00B}" type="parTrans" cxnId="{9947B635-5F9C-45FA-B51D-7C76D8F959FB}">
      <dgm:prSet/>
      <dgm:spPr/>
      <dgm:t>
        <a:bodyPr/>
        <a:lstStyle/>
        <a:p>
          <a:endParaRPr lang="en-US"/>
        </a:p>
      </dgm:t>
    </dgm:pt>
    <dgm:pt modelId="{5C106550-047D-4054-BD20-D6BCAA50DC53}" type="sibTrans" cxnId="{9947B635-5F9C-45FA-B51D-7C76D8F959FB}">
      <dgm:prSet/>
      <dgm:spPr/>
      <dgm:t>
        <a:bodyPr/>
        <a:lstStyle/>
        <a:p>
          <a:endParaRPr lang="en-US"/>
        </a:p>
      </dgm:t>
    </dgm:pt>
    <dgm:pt modelId="{F044C875-18EB-4400-B87B-92DA2CB1D197}">
      <dgm:prSet phldr="0"/>
      <dgm:spPr/>
      <dgm:t>
        <a:bodyPr/>
        <a:lstStyle/>
        <a:p>
          <a:r>
            <a:rPr lang="en-US">
              <a:latin typeface="Calibri Light" panose="020F0302020204030204"/>
            </a:rPr>
            <a:t>Execução</a:t>
          </a:r>
          <a:endParaRPr lang="en-US"/>
        </a:p>
      </dgm:t>
    </dgm:pt>
    <dgm:pt modelId="{1FA79494-4833-44F7-905F-4A76B19F241F}" type="parTrans" cxnId="{A527B1BC-981F-4499-BD21-C65932B53CD5}">
      <dgm:prSet/>
      <dgm:spPr/>
      <dgm:t>
        <a:bodyPr/>
        <a:lstStyle/>
        <a:p>
          <a:endParaRPr lang="en-US"/>
        </a:p>
      </dgm:t>
    </dgm:pt>
    <dgm:pt modelId="{DC85C538-867D-4514-ABAB-4A3A94E9002E}" type="sibTrans" cxnId="{A527B1BC-981F-4499-BD21-C65932B53CD5}">
      <dgm:prSet/>
      <dgm:spPr/>
      <dgm:t>
        <a:bodyPr/>
        <a:lstStyle/>
        <a:p>
          <a:endParaRPr lang="en-US"/>
        </a:p>
      </dgm:t>
    </dgm:pt>
    <dgm:pt modelId="{05524D65-E257-44F1-BF54-98012BA8595B}" type="pres">
      <dgm:prSet presAssocID="{3F672BAB-3682-4C7B-AC41-7BAA1BCA1D34}" presName="diagram" presStyleCnt="0">
        <dgm:presLayoutVars>
          <dgm:dir/>
          <dgm:resizeHandles val="exact"/>
        </dgm:presLayoutVars>
      </dgm:prSet>
      <dgm:spPr/>
    </dgm:pt>
    <dgm:pt modelId="{9F207638-3B6A-4FF1-B31F-BCBB3C8E9957}" type="pres">
      <dgm:prSet presAssocID="{92337A50-BB93-4CB7-B833-0360EA5FACE8}" presName="node" presStyleLbl="node1" presStyleIdx="0" presStyleCnt="2">
        <dgm:presLayoutVars>
          <dgm:bulletEnabled val="1"/>
        </dgm:presLayoutVars>
      </dgm:prSet>
      <dgm:spPr/>
    </dgm:pt>
    <dgm:pt modelId="{C3D63AF1-0FD2-4F68-BF14-E9FC3E70D6B0}" type="pres">
      <dgm:prSet presAssocID="{5C106550-047D-4054-BD20-D6BCAA50DC53}" presName="sibTrans" presStyleCnt="0"/>
      <dgm:spPr/>
    </dgm:pt>
    <dgm:pt modelId="{D498ADB9-83F5-454C-95EA-567C4C378E30}" type="pres">
      <dgm:prSet presAssocID="{F044C875-18EB-4400-B87B-92DA2CB1D197}" presName="node" presStyleLbl="node1" presStyleIdx="1" presStyleCnt="2">
        <dgm:presLayoutVars>
          <dgm:bulletEnabled val="1"/>
        </dgm:presLayoutVars>
      </dgm:prSet>
      <dgm:spPr/>
    </dgm:pt>
  </dgm:ptLst>
  <dgm:cxnLst>
    <dgm:cxn modelId="{9947B635-5F9C-45FA-B51D-7C76D8F959FB}" srcId="{3F672BAB-3682-4C7B-AC41-7BAA1BCA1D34}" destId="{92337A50-BB93-4CB7-B833-0360EA5FACE8}" srcOrd="0" destOrd="0" parTransId="{DC921830-DCC1-4D94-8CA9-76F7203EE00B}" sibTransId="{5C106550-047D-4054-BD20-D6BCAA50DC53}"/>
    <dgm:cxn modelId="{2F6B815D-6CE9-4111-AC62-C8DE38AB9CFA}" type="presOf" srcId="{F044C875-18EB-4400-B87B-92DA2CB1D197}" destId="{D498ADB9-83F5-454C-95EA-567C4C378E30}" srcOrd="0" destOrd="0" presId="urn:microsoft.com/office/officeart/2005/8/layout/default"/>
    <dgm:cxn modelId="{2618B957-EE3B-49E0-9913-8C0B1166BF51}" type="presOf" srcId="{92337A50-BB93-4CB7-B833-0360EA5FACE8}" destId="{9F207638-3B6A-4FF1-B31F-BCBB3C8E9957}" srcOrd="0" destOrd="0" presId="urn:microsoft.com/office/officeart/2005/8/layout/default"/>
    <dgm:cxn modelId="{CBF57487-DEC4-4CA6-B53A-2699A82FDFAB}" type="presOf" srcId="{3F672BAB-3682-4C7B-AC41-7BAA1BCA1D34}" destId="{05524D65-E257-44F1-BF54-98012BA8595B}" srcOrd="0" destOrd="0" presId="urn:microsoft.com/office/officeart/2005/8/layout/default"/>
    <dgm:cxn modelId="{A527B1BC-981F-4499-BD21-C65932B53CD5}" srcId="{3F672BAB-3682-4C7B-AC41-7BAA1BCA1D34}" destId="{F044C875-18EB-4400-B87B-92DA2CB1D197}" srcOrd="1" destOrd="0" parTransId="{1FA79494-4833-44F7-905F-4A76B19F241F}" sibTransId="{DC85C538-867D-4514-ABAB-4A3A94E9002E}"/>
    <dgm:cxn modelId="{76E4546E-DFBE-4644-B4E7-25169422C367}" type="presParOf" srcId="{05524D65-E257-44F1-BF54-98012BA8595B}" destId="{9F207638-3B6A-4FF1-B31F-BCBB3C8E9957}" srcOrd="0" destOrd="0" presId="urn:microsoft.com/office/officeart/2005/8/layout/default"/>
    <dgm:cxn modelId="{0D4DE79D-A1C9-4895-8831-47737EF62396}" type="presParOf" srcId="{05524D65-E257-44F1-BF54-98012BA8595B}" destId="{C3D63AF1-0FD2-4F68-BF14-E9FC3E70D6B0}" srcOrd="1" destOrd="0" presId="urn:microsoft.com/office/officeart/2005/8/layout/default"/>
    <dgm:cxn modelId="{DD925898-0CE1-4BF8-9F3E-39EC4D0FAE33}" type="presParOf" srcId="{05524D65-E257-44F1-BF54-98012BA8595B}" destId="{D498ADB9-83F5-454C-95EA-567C4C378E30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F4FF2B-C1B3-49BA-B8C9-AF8E1CFFD840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17EB997-C6E1-45C3-8E2E-B08AFCE19D50}">
      <dgm:prSet/>
      <dgm:spPr/>
      <dgm:t>
        <a:bodyPr/>
        <a:lstStyle/>
        <a:p>
          <a:r>
            <a:rPr lang="en-US"/>
            <a:t>O que são os relatórios analíticos?</a:t>
          </a:r>
        </a:p>
      </dgm:t>
    </dgm:pt>
    <dgm:pt modelId="{080BC67B-7F50-4503-92A7-6264D08FFF03}" type="parTrans" cxnId="{0E973C37-33B0-468E-9C78-6469818A7FD1}">
      <dgm:prSet/>
      <dgm:spPr/>
      <dgm:t>
        <a:bodyPr/>
        <a:lstStyle/>
        <a:p>
          <a:endParaRPr lang="en-US"/>
        </a:p>
      </dgm:t>
    </dgm:pt>
    <dgm:pt modelId="{56CD968F-20F1-498A-B2B3-B6E4E356A048}" type="sibTrans" cxnId="{0E973C37-33B0-468E-9C78-6469818A7FD1}">
      <dgm:prSet/>
      <dgm:spPr/>
      <dgm:t>
        <a:bodyPr/>
        <a:lstStyle/>
        <a:p>
          <a:endParaRPr lang="en-US"/>
        </a:p>
      </dgm:t>
    </dgm:pt>
    <dgm:pt modelId="{1BA7DB66-9039-4AFE-B1A0-67F374057B0B}">
      <dgm:prSet/>
      <dgm:spPr/>
      <dgm:t>
        <a:bodyPr/>
        <a:lstStyle/>
        <a:p>
          <a:r>
            <a:rPr lang="en-US"/>
            <a:t>Relatórios Analíticos de Busca e Filtros </a:t>
          </a:r>
        </a:p>
      </dgm:t>
    </dgm:pt>
    <dgm:pt modelId="{BD1F47C6-70F2-4379-A86B-0B1434320517}" type="parTrans" cxnId="{5D416299-2F4A-43FC-98A7-11DE1C1A2262}">
      <dgm:prSet/>
      <dgm:spPr/>
      <dgm:t>
        <a:bodyPr/>
        <a:lstStyle/>
        <a:p>
          <a:endParaRPr lang="en-US"/>
        </a:p>
      </dgm:t>
    </dgm:pt>
    <dgm:pt modelId="{49571ACC-28B1-4FAA-909E-6A5DFCBAC68A}" type="sibTrans" cxnId="{5D416299-2F4A-43FC-98A7-11DE1C1A2262}">
      <dgm:prSet/>
      <dgm:spPr/>
      <dgm:t>
        <a:bodyPr/>
        <a:lstStyle/>
        <a:p>
          <a:endParaRPr lang="en-US"/>
        </a:p>
      </dgm:t>
    </dgm:pt>
    <dgm:pt modelId="{5A470E96-7D88-4E3A-9188-E695AA14E15F}" type="pres">
      <dgm:prSet presAssocID="{26F4FF2B-C1B3-49BA-B8C9-AF8E1CFFD84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C3852DF-B914-4A2C-B0FB-6D0749AE9631}" type="pres">
      <dgm:prSet presAssocID="{617EB997-C6E1-45C3-8E2E-B08AFCE19D50}" presName="hierRoot1" presStyleCnt="0">
        <dgm:presLayoutVars>
          <dgm:hierBranch val="init"/>
        </dgm:presLayoutVars>
      </dgm:prSet>
      <dgm:spPr/>
    </dgm:pt>
    <dgm:pt modelId="{9542DCF2-7CBA-448D-A3ED-295CA7D4F411}" type="pres">
      <dgm:prSet presAssocID="{617EB997-C6E1-45C3-8E2E-B08AFCE19D50}" presName="rootComposite1" presStyleCnt="0"/>
      <dgm:spPr/>
    </dgm:pt>
    <dgm:pt modelId="{C6537F26-2B0A-409A-93A9-C49EC2809174}" type="pres">
      <dgm:prSet presAssocID="{617EB997-C6E1-45C3-8E2E-B08AFCE19D50}" presName="rootText1" presStyleLbl="node0" presStyleIdx="0" presStyleCnt="2">
        <dgm:presLayoutVars>
          <dgm:chPref val="3"/>
        </dgm:presLayoutVars>
      </dgm:prSet>
      <dgm:spPr/>
    </dgm:pt>
    <dgm:pt modelId="{B705FA4B-BE6D-49D6-A350-2CFD2BAC1251}" type="pres">
      <dgm:prSet presAssocID="{617EB997-C6E1-45C3-8E2E-B08AFCE19D50}" presName="rootConnector1" presStyleLbl="node1" presStyleIdx="0" presStyleCnt="0"/>
      <dgm:spPr/>
    </dgm:pt>
    <dgm:pt modelId="{ED24733A-14B2-4F7A-8F35-401BF5C3FD40}" type="pres">
      <dgm:prSet presAssocID="{617EB997-C6E1-45C3-8E2E-B08AFCE19D50}" presName="hierChild2" presStyleCnt="0"/>
      <dgm:spPr/>
    </dgm:pt>
    <dgm:pt modelId="{3D9677EC-1BDC-46A2-8B85-2B98AEEC368D}" type="pres">
      <dgm:prSet presAssocID="{617EB997-C6E1-45C3-8E2E-B08AFCE19D50}" presName="hierChild3" presStyleCnt="0"/>
      <dgm:spPr/>
    </dgm:pt>
    <dgm:pt modelId="{3DF6C1B1-CCF9-4DE9-A7EF-49BA66F1A0F8}" type="pres">
      <dgm:prSet presAssocID="{1BA7DB66-9039-4AFE-B1A0-67F374057B0B}" presName="hierRoot1" presStyleCnt="0">
        <dgm:presLayoutVars>
          <dgm:hierBranch val="init"/>
        </dgm:presLayoutVars>
      </dgm:prSet>
      <dgm:spPr/>
    </dgm:pt>
    <dgm:pt modelId="{419BB5F7-5D0A-43C1-ACE3-DB8BE6848FD2}" type="pres">
      <dgm:prSet presAssocID="{1BA7DB66-9039-4AFE-B1A0-67F374057B0B}" presName="rootComposite1" presStyleCnt="0"/>
      <dgm:spPr/>
    </dgm:pt>
    <dgm:pt modelId="{A947A6DB-F904-450A-89CD-5B1D0C17D47E}" type="pres">
      <dgm:prSet presAssocID="{1BA7DB66-9039-4AFE-B1A0-67F374057B0B}" presName="rootText1" presStyleLbl="node0" presStyleIdx="1" presStyleCnt="2">
        <dgm:presLayoutVars>
          <dgm:chPref val="3"/>
        </dgm:presLayoutVars>
      </dgm:prSet>
      <dgm:spPr/>
    </dgm:pt>
    <dgm:pt modelId="{9C8B28B6-343F-4F11-BEB4-F73BB64A6799}" type="pres">
      <dgm:prSet presAssocID="{1BA7DB66-9039-4AFE-B1A0-67F374057B0B}" presName="rootConnector1" presStyleLbl="node1" presStyleIdx="0" presStyleCnt="0"/>
      <dgm:spPr/>
    </dgm:pt>
    <dgm:pt modelId="{F37ECD86-00F6-43C9-9292-198B25C64CC5}" type="pres">
      <dgm:prSet presAssocID="{1BA7DB66-9039-4AFE-B1A0-67F374057B0B}" presName="hierChild2" presStyleCnt="0"/>
      <dgm:spPr/>
    </dgm:pt>
    <dgm:pt modelId="{85FA726C-C549-4582-A52F-488A408663A2}" type="pres">
      <dgm:prSet presAssocID="{1BA7DB66-9039-4AFE-B1A0-67F374057B0B}" presName="hierChild3" presStyleCnt="0"/>
      <dgm:spPr/>
    </dgm:pt>
  </dgm:ptLst>
  <dgm:cxnLst>
    <dgm:cxn modelId="{FDB6850C-B0F8-47A0-8D69-525CDB5D8285}" type="presOf" srcId="{26F4FF2B-C1B3-49BA-B8C9-AF8E1CFFD840}" destId="{5A470E96-7D88-4E3A-9188-E695AA14E15F}" srcOrd="0" destOrd="0" presId="urn:microsoft.com/office/officeart/2005/8/layout/orgChart1"/>
    <dgm:cxn modelId="{0E973C37-33B0-468E-9C78-6469818A7FD1}" srcId="{26F4FF2B-C1B3-49BA-B8C9-AF8E1CFFD840}" destId="{617EB997-C6E1-45C3-8E2E-B08AFCE19D50}" srcOrd="0" destOrd="0" parTransId="{080BC67B-7F50-4503-92A7-6264D08FFF03}" sibTransId="{56CD968F-20F1-498A-B2B3-B6E4E356A048}"/>
    <dgm:cxn modelId="{ADB7D35C-2A62-49B1-BF64-6D826DA129DF}" type="presOf" srcId="{617EB997-C6E1-45C3-8E2E-B08AFCE19D50}" destId="{B705FA4B-BE6D-49D6-A350-2CFD2BAC1251}" srcOrd="1" destOrd="0" presId="urn:microsoft.com/office/officeart/2005/8/layout/orgChart1"/>
    <dgm:cxn modelId="{8CB96E66-4207-4E08-8103-AEE29FD37388}" type="presOf" srcId="{1BA7DB66-9039-4AFE-B1A0-67F374057B0B}" destId="{A947A6DB-F904-450A-89CD-5B1D0C17D47E}" srcOrd="0" destOrd="0" presId="urn:microsoft.com/office/officeart/2005/8/layout/orgChart1"/>
    <dgm:cxn modelId="{5D416299-2F4A-43FC-98A7-11DE1C1A2262}" srcId="{26F4FF2B-C1B3-49BA-B8C9-AF8E1CFFD840}" destId="{1BA7DB66-9039-4AFE-B1A0-67F374057B0B}" srcOrd="1" destOrd="0" parTransId="{BD1F47C6-70F2-4379-A86B-0B1434320517}" sibTransId="{49571ACC-28B1-4FAA-909E-6A5DFCBAC68A}"/>
    <dgm:cxn modelId="{AF2A7DE2-97AC-48F5-A25E-FDF51AF54695}" type="presOf" srcId="{617EB997-C6E1-45C3-8E2E-B08AFCE19D50}" destId="{C6537F26-2B0A-409A-93A9-C49EC2809174}" srcOrd="0" destOrd="0" presId="urn:microsoft.com/office/officeart/2005/8/layout/orgChart1"/>
    <dgm:cxn modelId="{E08BEEE8-F828-40D6-B525-333A624393F7}" type="presOf" srcId="{1BA7DB66-9039-4AFE-B1A0-67F374057B0B}" destId="{9C8B28B6-343F-4F11-BEB4-F73BB64A6799}" srcOrd="1" destOrd="0" presId="urn:microsoft.com/office/officeart/2005/8/layout/orgChart1"/>
    <dgm:cxn modelId="{0D4EE3F8-A3F2-46B8-A332-41E882644C5A}" type="presParOf" srcId="{5A470E96-7D88-4E3A-9188-E695AA14E15F}" destId="{4C3852DF-B914-4A2C-B0FB-6D0749AE9631}" srcOrd="0" destOrd="0" presId="urn:microsoft.com/office/officeart/2005/8/layout/orgChart1"/>
    <dgm:cxn modelId="{B1E97D16-D74C-4EC7-AAC9-ABFC324C1C82}" type="presParOf" srcId="{4C3852DF-B914-4A2C-B0FB-6D0749AE9631}" destId="{9542DCF2-7CBA-448D-A3ED-295CA7D4F411}" srcOrd="0" destOrd="0" presId="urn:microsoft.com/office/officeart/2005/8/layout/orgChart1"/>
    <dgm:cxn modelId="{5574A290-CD2F-4BB6-A4F5-41FE7AD21136}" type="presParOf" srcId="{9542DCF2-7CBA-448D-A3ED-295CA7D4F411}" destId="{C6537F26-2B0A-409A-93A9-C49EC2809174}" srcOrd="0" destOrd="0" presId="urn:microsoft.com/office/officeart/2005/8/layout/orgChart1"/>
    <dgm:cxn modelId="{D7674B1C-DBDD-4FAB-B666-DF0706FC6EDC}" type="presParOf" srcId="{9542DCF2-7CBA-448D-A3ED-295CA7D4F411}" destId="{B705FA4B-BE6D-49D6-A350-2CFD2BAC1251}" srcOrd="1" destOrd="0" presId="urn:microsoft.com/office/officeart/2005/8/layout/orgChart1"/>
    <dgm:cxn modelId="{56FA74BA-AD21-4DA3-9AFC-6A832AC9770D}" type="presParOf" srcId="{4C3852DF-B914-4A2C-B0FB-6D0749AE9631}" destId="{ED24733A-14B2-4F7A-8F35-401BF5C3FD40}" srcOrd="1" destOrd="0" presId="urn:microsoft.com/office/officeart/2005/8/layout/orgChart1"/>
    <dgm:cxn modelId="{B7654F48-1D96-4301-908A-343DB05C5829}" type="presParOf" srcId="{4C3852DF-B914-4A2C-B0FB-6D0749AE9631}" destId="{3D9677EC-1BDC-46A2-8B85-2B98AEEC368D}" srcOrd="2" destOrd="0" presId="urn:microsoft.com/office/officeart/2005/8/layout/orgChart1"/>
    <dgm:cxn modelId="{C610B4C1-4F95-4B9A-B4BB-72AD8572CF77}" type="presParOf" srcId="{5A470E96-7D88-4E3A-9188-E695AA14E15F}" destId="{3DF6C1B1-CCF9-4DE9-A7EF-49BA66F1A0F8}" srcOrd="1" destOrd="0" presId="urn:microsoft.com/office/officeart/2005/8/layout/orgChart1"/>
    <dgm:cxn modelId="{53ADEC56-183D-4A16-BF70-EFAC643D7D96}" type="presParOf" srcId="{3DF6C1B1-CCF9-4DE9-A7EF-49BA66F1A0F8}" destId="{419BB5F7-5D0A-43C1-ACE3-DB8BE6848FD2}" srcOrd="0" destOrd="0" presId="urn:microsoft.com/office/officeart/2005/8/layout/orgChart1"/>
    <dgm:cxn modelId="{00B42104-6F7C-4243-B7BA-C0AFD50B1467}" type="presParOf" srcId="{419BB5F7-5D0A-43C1-ACE3-DB8BE6848FD2}" destId="{A947A6DB-F904-450A-89CD-5B1D0C17D47E}" srcOrd="0" destOrd="0" presId="urn:microsoft.com/office/officeart/2005/8/layout/orgChart1"/>
    <dgm:cxn modelId="{2EE11BF6-FDBC-493F-B3E8-0F72617C0313}" type="presParOf" srcId="{419BB5F7-5D0A-43C1-ACE3-DB8BE6848FD2}" destId="{9C8B28B6-343F-4F11-BEB4-F73BB64A6799}" srcOrd="1" destOrd="0" presId="urn:microsoft.com/office/officeart/2005/8/layout/orgChart1"/>
    <dgm:cxn modelId="{888050CF-C3C4-4AE0-81A4-79EB30A3CF9C}" type="presParOf" srcId="{3DF6C1B1-CCF9-4DE9-A7EF-49BA66F1A0F8}" destId="{F37ECD86-00F6-43C9-9292-198B25C64CC5}" srcOrd="1" destOrd="0" presId="urn:microsoft.com/office/officeart/2005/8/layout/orgChart1"/>
    <dgm:cxn modelId="{48265A98-1BD6-45A4-A332-025B80EE63FD}" type="presParOf" srcId="{3DF6C1B1-CCF9-4DE9-A7EF-49BA66F1A0F8}" destId="{85FA726C-C549-4582-A52F-488A408663A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107039-4A9F-4E79-B65E-9D3B3F57906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E631A16-516F-45D6-9E97-6AF7D044A8B9}">
      <dgm:prSet/>
      <dgm:spPr/>
      <dgm:t>
        <a:bodyPr/>
        <a:lstStyle/>
        <a:p>
          <a:r>
            <a:rPr lang="en-US"/>
            <a:t>O que são?</a:t>
          </a:r>
        </a:p>
      </dgm:t>
    </dgm:pt>
    <dgm:pt modelId="{4F1B6C29-CE80-4A12-A625-A917827D83AA}" type="parTrans" cxnId="{2FEAE645-EA36-4FB3-8DB8-625D492404DA}">
      <dgm:prSet/>
      <dgm:spPr/>
      <dgm:t>
        <a:bodyPr/>
        <a:lstStyle/>
        <a:p>
          <a:endParaRPr lang="en-US"/>
        </a:p>
      </dgm:t>
    </dgm:pt>
    <dgm:pt modelId="{97F67BF0-F270-4750-80D9-61CEE2A808AD}" type="sibTrans" cxnId="{2FEAE645-EA36-4FB3-8DB8-625D492404DA}">
      <dgm:prSet/>
      <dgm:spPr/>
      <dgm:t>
        <a:bodyPr/>
        <a:lstStyle/>
        <a:p>
          <a:endParaRPr lang="en-US"/>
        </a:p>
      </dgm:t>
    </dgm:pt>
    <dgm:pt modelId="{4E87B909-C460-4B30-AF09-9750843207BA}">
      <dgm:prSet/>
      <dgm:spPr/>
      <dgm:t>
        <a:bodyPr/>
        <a:lstStyle/>
        <a:p>
          <a:r>
            <a:rPr lang="en-US"/>
            <a:t>Indicadores de desempenho de chaves de processos </a:t>
          </a:r>
        </a:p>
      </dgm:t>
    </dgm:pt>
    <dgm:pt modelId="{9AB6B425-64FC-428C-B4F0-5236EFE08B2F}" type="parTrans" cxnId="{1E9025D2-08AC-4731-8E53-8C5C97A992F2}">
      <dgm:prSet/>
      <dgm:spPr/>
      <dgm:t>
        <a:bodyPr/>
        <a:lstStyle/>
        <a:p>
          <a:endParaRPr lang="en-US"/>
        </a:p>
      </dgm:t>
    </dgm:pt>
    <dgm:pt modelId="{54B1BECC-D346-4FE5-8B49-A1669E7A8034}" type="sibTrans" cxnId="{1E9025D2-08AC-4731-8E53-8C5C97A992F2}">
      <dgm:prSet/>
      <dgm:spPr/>
      <dgm:t>
        <a:bodyPr/>
        <a:lstStyle/>
        <a:p>
          <a:endParaRPr lang="en-US"/>
        </a:p>
      </dgm:t>
    </dgm:pt>
    <dgm:pt modelId="{E5561DEF-6079-47E0-90C2-061CF112EB3A}" type="pres">
      <dgm:prSet presAssocID="{97107039-4A9F-4E79-B65E-9D3B3F579069}" presName="root" presStyleCnt="0">
        <dgm:presLayoutVars>
          <dgm:dir/>
          <dgm:resizeHandles val="exact"/>
        </dgm:presLayoutVars>
      </dgm:prSet>
      <dgm:spPr/>
    </dgm:pt>
    <dgm:pt modelId="{A76EBF54-0399-4687-9447-F682F10E01F8}" type="pres">
      <dgm:prSet presAssocID="{7E631A16-516F-45D6-9E97-6AF7D044A8B9}" presName="compNode" presStyleCnt="0"/>
      <dgm:spPr/>
    </dgm:pt>
    <dgm:pt modelId="{C6A3AF3C-7D5F-42DD-9EE3-C1DDD2348BA8}" type="pres">
      <dgm:prSet presAssocID="{7E631A16-516F-45D6-9E97-6AF7D044A8B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D4397EA-11A2-4A7C-8CD1-1A7C322D84C2}" type="pres">
      <dgm:prSet presAssocID="{7E631A16-516F-45D6-9E97-6AF7D044A8B9}" presName="spaceRect" presStyleCnt="0"/>
      <dgm:spPr/>
    </dgm:pt>
    <dgm:pt modelId="{CD7E1045-BAA5-4D16-8532-E059E7997937}" type="pres">
      <dgm:prSet presAssocID="{7E631A16-516F-45D6-9E97-6AF7D044A8B9}" presName="textRect" presStyleLbl="revTx" presStyleIdx="0" presStyleCnt="2">
        <dgm:presLayoutVars>
          <dgm:chMax val="1"/>
          <dgm:chPref val="1"/>
        </dgm:presLayoutVars>
      </dgm:prSet>
      <dgm:spPr/>
    </dgm:pt>
    <dgm:pt modelId="{CC50381C-456B-4428-84E1-073BD54198C3}" type="pres">
      <dgm:prSet presAssocID="{97F67BF0-F270-4750-80D9-61CEE2A808AD}" presName="sibTrans" presStyleCnt="0"/>
      <dgm:spPr/>
    </dgm:pt>
    <dgm:pt modelId="{38C85C04-DA5F-46C2-80DD-1B1D92C199CF}" type="pres">
      <dgm:prSet presAssocID="{4E87B909-C460-4B30-AF09-9750843207BA}" presName="compNode" presStyleCnt="0"/>
      <dgm:spPr/>
    </dgm:pt>
    <dgm:pt modelId="{52B32702-D0A4-40AB-8FD6-C4B09191AD15}" type="pres">
      <dgm:prSet presAssocID="{4E87B909-C460-4B30-AF09-9750843207B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93A2C69-1595-475C-B1A8-352F4A352214}" type="pres">
      <dgm:prSet presAssocID="{4E87B909-C460-4B30-AF09-9750843207BA}" presName="spaceRect" presStyleCnt="0"/>
      <dgm:spPr/>
    </dgm:pt>
    <dgm:pt modelId="{2FCC05C6-AFC9-4ED2-B324-C765E71D3649}" type="pres">
      <dgm:prSet presAssocID="{4E87B909-C460-4B30-AF09-9750843207B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FEAE645-EA36-4FB3-8DB8-625D492404DA}" srcId="{97107039-4A9F-4E79-B65E-9D3B3F579069}" destId="{7E631A16-516F-45D6-9E97-6AF7D044A8B9}" srcOrd="0" destOrd="0" parTransId="{4F1B6C29-CE80-4A12-A625-A917827D83AA}" sibTransId="{97F67BF0-F270-4750-80D9-61CEE2A808AD}"/>
    <dgm:cxn modelId="{ED0A1B90-03AC-4125-957E-D80EE1099E59}" type="presOf" srcId="{97107039-4A9F-4E79-B65E-9D3B3F579069}" destId="{E5561DEF-6079-47E0-90C2-061CF112EB3A}" srcOrd="0" destOrd="0" presId="urn:microsoft.com/office/officeart/2018/2/layout/IconLabelList"/>
    <dgm:cxn modelId="{E91276B4-0F6B-4397-B5A1-134F23EE0A4D}" type="presOf" srcId="{4E87B909-C460-4B30-AF09-9750843207BA}" destId="{2FCC05C6-AFC9-4ED2-B324-C765E71D3649}" srcOrd="0" destOrd="0" presId="urn:microsoft.com/office/officeart/2018/2/layout/IconLabelList"/>
    <dgm:cxn modelId="{1E9025D2-08AC-4731-8E53-8C5C97A992F2}" srcId="{97107039-4A9F-4E79-B65E-9D3B3F579069}" destId="{4E87B909-C460-4B30-AF09-9750843207BA}" srcOrd="1" destOrd="0" parTransId="{9AB6B425-64FC-428C-B4F0-5236EFE08B2F}" sibTransId="{54B1BECC-D346-4FE5-8B49-A1669E7A8034}"/>
    <dgm:cxn modelId="{3FDDB9F0-904D-4C11-88B8-3E5EA162C653}" type="presOf" srcId="{7E631A16-516F-45D6-9E97-6AF7D044A8B9}" destId="{CD7E1045-BAA5-4D16-8532-E059E7997937}" srcOrd="0" destOrd="0" presId="urn:microsoft.com/office/officeart/2018/2/layout/IconLabelList"/>
    <dgm:cxn modelId="{1D903CA1-71EA-4AAF-B863-BB3874D380D7}" type="presParOf" srcId="{E5561DEF-6079-47E0-90C2-061CF112EB3A}" destId="{A76EBF54-0399-4687-9447-F682F10E01F8}" srcOrd="0" destOrd="0" presId="urn:microsoft.com/office/officeart/2018/2/layout/IconLabelList"/>
    <dgm:cxn modelId="{2FC8F0C3-89D5-4356-AE9F-CE166A4714B6}" type="presParOf" srcId="{A76EBF54-0399-4687-9447-F682F10E01F8}" destId="{C6A3AF3C-7D5F-42DD-9EE3-C1DDD2348BA8}" srcOrd="0" destOrd="0" presId="urn:microsoft.com/office/officeart/2018/2/layout/IconLabelList"/>
    <dgm:cxn modelId="{33C0BA78-1077-43B6-AFF1-F650C5A0F20F}" type="presParOf" srcId="{A76EBF54-0399-4687-9447-F682F10E01F8}" destId="{DD4397EA-11A2-4A7C-8CD1-1A7C322D84C2}" srcOrd="1" destOrd="0" presId="urn:microsoft.com/office/officeart/2018/2/layout/IconLabelList"/>
    <dgm:cxn modelId="{0D87155D-452A-4964-8483-6A19B9E46889}" type="presParOf" srcId="{A76EBF54-0399-4687-9447-F682F10E01F8}" destId="{CD7E1045-BAA5-4D16-8532-E059E7997937}" srcOrd="2" destOrd="0" presId="urn:microsoft.com/office/officeart/2018/2/layout/IconLabelList"/>
    <dgm:cxn modelId="{0B361760-8C63-41B0-973C-1403087FBE0C}" type="presParOf" srcId="{E5561DEF-6079-47E0-90C2-061CF112EB3A}" destId="{CC50381C-456B-4428-84E1-073BD54198C3}" srcOrd="1" destOrd="0" presId="urn:microsoft.com/office/officeart/2018/2/layout/IconLabelList"/>
    <dgm:cxn modelId="{AE9CA29B-FDAC-4D8F-B4BB-3CCF23A8219C}" type="presParOf" srcId="{E5561DEF-6079-47E0-90C2-061CF112EB3A}" destId="{38C85C04-DA5F-46C2-80DD-1B1D92C199CF}" srcOrd="2" destOrd="0" presId="urn:microsoft.com/office/officeart/2018/2/layout/IconLabelList"/>
    <dgm:cxn modelId="{E28565BF-35D5-4FF0-B5F3-B339BC05B103}" type="presParOf" srcId="{38C85C04-DA5F-46C2-80DD-1B1D92C199CF}" destId="{52B32702-D0A4-40AB-8FD6-C4B09191AD15}" srcOrd="0" destOrd="0" presId="urn:microsoft.com/office/officeart/2018/2/layout/IconLabelList"/>
    <dgm:cxn modelId="{A5F2B0CC-E81B-4AD6-BD43-3F4BC1842E35}" type="presParOf" srcId="{38C85C04-DA5F-46C2-80DD-1B1D92C199CF}" destId="{893A2C69-1595-475C-B1A8-352F4A352214}" srcOrd="1" destOrd="0" presId="urn:microsoft.com/office/officeart/2018/2/layout/IconLabelList"/>
    <dgm:cxn modelId="{DF0CC53A-284E-4C38-AAAD-A86D927796EB}" type="presParOf" srcId="{38C85C04-DA5F-46C2-80DD-1B1D92C199CF}" destId="{2FCC05C6-AFC9-4ED2-B324-C765E71D364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207638-3B6A-4FF1-B31F-BCBB3C8E9957}">
      <dsp:nvSpPr>
        <dsp:cNvPr id="0" name=""/>
        <dsp:cNvSpPr/>
      </dsp:nvSpPr>
      <dsp:spPr>
        <a:xfrm>
          <a:off x="1283" y="472576"/>
          <a:ext cx="5006206" cy="3003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Introdução</a:t>
          </a:r>
          <a:r>
            <a:rPr lang="en-US" sz="2300" kern="1200" dirty="0"/>
            <a:t> à </a:t>
          </a:r>
          <a:r>
            <a:rPr lang="en-US" sz="2300" kern="1200" dirty="0" err="1"/>
            <a:t>Análise</a:t>
          </a:r>
          <a:r>
            <a:rPr lang="en-US" sz="2300" kern="1200" dirty="0"/>
            <a:t> Geral</a:t>
          </a:r>
        </a:p>
      </dsp:txBody>
      <dsp:txXfrm>
        <a:off x="1283" y="472576"/>
        <a:ext cx="5006206" cy="3003723"/>
      </dsp:txXfrm>
    </dsp:sp>
    <dsp:sp modelId="{D498ADB9-83F5-454C-95EA-567C4C378E30}">
      <dsp:nvSpPr>
        <dsp:cNvPr id="0" name=""/>
        <dsp:cNvSpPr/>
      </dsp:nvSpPr>
      <dsp:spPr>
        <a:xfrm>
          <a:off x="5508110" y="472576"/>
          <a:ext cx="5006206" cy="3003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Modelagem</a:t>
          </a:r>
          <a:r>
            <a:rPr lang="en-US" sz="2300" kern="1200" dirty="0"/>
            <a:t> de </a:t>
          </a:r>
          <a:r>
            <a:rPr lang="en-US" sz="2300" kern="1200" dirty="0" err="1"/>
            <a:t>processos</a:t>
          </a:r>
          <a:r>
            <a:rPr lang="en-US" sz="2300" kern="1200" dirty="0"/>
            <a:t> de </a:t>
          </a:r>
          <a:r>
            <a:rPr lang="en-US" sz="2300" kern="1200" dirty="0" err="1"/>
            <a:t>negócio</a:t>
          </a:r>
          <a:r>
            <a:rPr lang="en-US" sz="2300" kern="1200" dirty="0"/>
            <a:t> AS IS</a:t>
          </a:r>
        </a:p>
      </dsp:txBody>
      <dsp:txXfrm>
        <a:off x="5508110" y="472576"/>
        <a:ext cx="5006206" cy="30037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BE9A8-C424-47F9-82B9-CD0E4B2DE92B}">
      <dsp:nvSpPr>
        <dsp:cNvPr id="0" name=""/>
        <dsp:cNvSpPr/>
      </dsp:nvSpPr>
      <dsp:spPr>
        <a:xfrm>
          <a:off x="4713943" y="1928718"/>
          <a:ext cx="10535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5351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13597" y="1969017"/>
        <a:ext cx="54205" cy="10841"/>
      </dsp:txXfrm>
    </dsp:sp>
    <dsp:sp modelId="{B0056758-8391-4635-94E7-99F1AE91BB67}">
      <dsp:nvSpPr>
        <dsp:cNvPr id="0" name=""/>
        <dsp:cNvSpPr/>
      </dsp:nvSpPr>
      <dsp:spPr>
        <a:xfrm>
          <a:off x="2207" y="560377"/>
          <a:ext cx="4713535" cy="2828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0967" tIns="242441" rIns="230967" bIns="242441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100" kern="1200" err="1">
              <a:latin typeface="Calibri Light" panose="020F0302020204030204"/>
            </a:rPr>
            <a:t>Desenvolvimento</a:t>
          </a:r>
          <a:r>
            <a:rPr lang="en-US" sz="4100" kern="1200">
              <a:latin typeface="Calibri Light" panose="020F0302020204030204"/>
            </a:rPr>
            <a:t> da </a:t>
          </a:r>
          <a:r>
            <a:rPr lang="en-US" sz="4100" kern="1200" err="1">
              <a:latin typeface="Calibri Light" panose="020F0302020204030204"/>
            </a:rPr>
            <a:t>solução</a:t>
          </a:r>
          <a:endParaRPr lang="en-US" sz="4100" kern="1200" err="1"/>
        </a:p>
      </dsp:txBody>
      <dsp:txXfrm>
        <a:off x="2207" y="560377"/>
        <a:ext cx="4713535" cy="2828121"/>
      </dsp:txXfrm>
    </dsp:sp>
    <dsp:sp modelId="{298ECCD6-67A8-4D26-8877-A954CC2D0722}">
      <dsp:nvSpPr>
        <dsp:cNvPr id="0" name=""/>
        <dsp:cNvSpPr/>
      </dsp:nvSpPr>
      <dsp:spPr>
        <a:xfrm>
          <a:off x="5799856" y="560377"/>
          <a:ext cx="4713535" cy="28281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0967" tIns="242441" rIns="230967" bIns="242441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100" kern="1200" err="1"/>
            <a:t>Modelagem</a:t>
          </a:r>
          <a:r>
            <a:rPr lang="en-US" sz="4100" kern="1200"/>
            <a:t> </a:t>
          </a:r>
          <a:r>
            <a:rPr lang="en-US" sz="4100" kern="1200">
              <a:latin typeface="Calibri Light" panose="020F0302020204030204"/>
            </a:rPr>
            <a:t>de </a:t>
          </a:r>
          <a:r>
            <a:rPr lang="en-US" sz="4100" kern="1200" err="1"/>
            <a:t>processos</a:t>
          </a:r>
          <a:r>
            <a:rPr lang="en-US" sz="4100" kern="1200">
              <a:latin typeface="Calibri Light" panose="020F0302020204030204"/>
            </a:rPr>
            <a:t> - </a:t>
          </a:r>
          <a:r>
            <a:rPr lang="en-US" sz="4100" kern="1200"/>
            <a:t>TO BE</a:t>
          </a:r>
        </a:p>
      </dsp:txBody>
      <dsp:txXfrm>
        <a:off x="5799856" y="560377"/>
        <a:ext cx="4713535" cy="28281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44FE4C-9C8F-4A39-86E6-CA8CD56EC34B}">
      <dsp:nvSpPr>
        <dsp:cNvPr id="0" name=""/>
        <dsp:cNvSpPr/>
      </dsp:nvSpPr>
      <dsp:spPr>
        <a:xfrm>
          <a:off x="1283" y="472576"/>
          <a:ext cx="5006206" cy="3003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700" kern="1200" dirty="0"/>
            <a:t>Diagrama Entidade Relacionamento – DER</a:t>
          </a:r>
          <a:endParaRPr lang="en-US" sz="4700" kern="1200" dirty="0"/>
        </a:p>
      </dsp:txBody>
      <dsp:txXfrm>
        <a:off x="1283" y="472576"/>
        <a:ext cx="5006206" cy="3003723"/>
      </dsp:txXfrm>
    </dsp:sp>
    <dsp:sp modelId="{7C7FBB96-4534-47E4-8660-83B69D305062}">
      <dsp:nvSpPr>
        <dsp:cNvPr id="0" name=""/>
        <dsp:cNvSpPr/>
      </dsp:nvSpPr>
      <dsp:spPr>
        <a:xfrm>
          <a:off x="5508110" y="472576"/>
          <a:ext cx="5006206" cy="3003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Modelo</a:t>
          </a:r>
          <a:r>
            <a:rPr lang="en-US" sz="4700" kern="1200" dirty="0">
              <a:latin typeface="Calibri Light" panose="020F0302020204030204"/>
            </a:rPr>
            <a:t> R</a:t>
          </a:r>
          <a:r>
            <a:rPr lang="pt-BR" sz="4700" kern="1200" dirty="0">
              <a:latin typeface="Calibri Light" panose="020F0302020204030204"/>
            </a:rPr>
            <a:t>elacional</a:t>
          </a:r>
          <a:r>
            <a:rPr lang="en-US" sz="4700" kern="1200" dirty="0"/>
            <a:t> </a:t>
          </a:r>
        </a:p>
      </dsp:txBody>
      <dsp:txXfrm>
        <a:off x="5508110" y="472576"/>
        <a:ext cx="5006206" cy="30037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207638-3B6A-4FF1-B31F-BCBB3C8E9957}">
      <dsp:nvSpPr>
        <dsp:cNvPr id="0" name=""/>
        <dsp:cNvSpPr/>
      </dsp:nvSpPr>
      <dsp:spPr>
        <a:xfrm>
          <a:off x="1283" y="472576"/>
          <a:ext cx="5006206" cy="3003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IDE</a:t>
          </a:r>
          <a:r>
            <a:rPr lang="en-US" sz="6500" kern="1200">
              <a:latin typeface="Calibri Light" panose="020F0302020204030204"/>
            </a:rPr>
            <a:t> – Sydle One</a:t>
          </a:r>
          <a:endParaRPr lang="en-US" sz="6500" kern="1200"/>
        </a:p>
      </dsp:txBody>
      <dsp:txXfrm>
        <a:off x="1283" y="472576"/>
        <a:ext cx="5006206" cy="3003723"/>
      </dsp:txXfrm>
    </dsp:sp>
    <dsp:sp modelId="{D498ADB9-83F5-454C-95EA-567C4C378E30}">
      <dsp:nvSpPr>
        <dsp:cNvPr id="0" name=""/>
        <dsp:cNvSpPr/>
      </dsp:nvSpPr>
      <dsp:spPr>
        <a:xfrm>
          <a:off x="5508110" y="472576"/>
          <a:ext cx="5006206" cy="3003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>
              <a:latin typeface="Calibri Light" panose="020F0302020204030204"/>
            </a:rPr>
            <a:t>Execução</a:t>
          </a:r>
          <a:endParaRPr lang="en-US" sz="6500" kern="1200"/>
        </a:p>
      </dsp:txBody>
      <dsp:txXfrm>
        <a:off x="5508110" y="472576"/>
        <a:ext cx="5006206" cy="30037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37F26-2B0A-409A-93A9-C49EC2809174}">
      <dsp:nvSpPr>
        <dsp:cNvPr id="0" name=""/>
        <dsp:cNvSpPr/>
      </dsp:nvSpPr>
      <dsp:spPr>
        <a:xfrm>
          <a:off x="2535" y="785464"/>
          <a:ext cx="4755895" cy="23779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O que são os relatórios analíticos?</a:t>
          </a:r>
        </a:p>
      </dsp:txBody>
      <dsp:txXfrm>
        <a:off x="2535" y="785464"/>
        <a:ext cx="4755895" cy="2377947"/>
      </dsp:txXfrm>
    </dsp:sp>
    <dsp:sp modelId="{A947A6DB-F904-450A-89CD-5B1D0C17D47E}">
      <dsp:nvSpPr>
        <dsp:cNvPr id="0" name=""/>
        <dsp:cNvSpPr/>
      </dsp:nvSpPr>
      <dsp:spPr>
        <a:xfrm>
          <a:off x="5757169" y="785464"/>
          <a:ext cx="4755895" cy="23779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Relatórios Analíticos de Busca e Filtros </a:t>
          </a:r>
        </a:p>
      </dsp:txBody>
      <dsp:txXfrm>
        <a:off x="5757169" y="785464"/>
        <a:ext cx="4755895" cy="23779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A3AF3C-7D5F-42DD-9EE3-C1DDD2348BA8}">
      <dsp:nvSpPr>
        <dsp:cNvPr id="0" name=""/>
        <dsp:cNvSpPr/>
      </dsp:nvSpPr>
      <dsp:spPr>
        <a:xfrm>
          <a:off x="1747800" y="40735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7E1045-BAA5-4D16-8532-E059E7997937}">
      <dsp:nvSpPr>
        <dsp:cNvPr id="0" name=""/>
        <dsp:cNvSpPr/>
      </dsp:nvSpPr>
      <dsp:spPr>
        <a:xfrm>
          <a:off x="559800" y="28215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 que são?</a:t>
          </a:r>
        </a:p>
      </dsp:txBody>
      <dsp:txXfrm>
        <a:off x="559800" y="2821519"/>
        <a:ext cx="4320000" cy="720000"/>
      </dsp:txXfrm>
    </dsp:sp>
    <dsp:sp modelId="{52B32702-D0A4-40AB-8FD6-C4B09191AD15}">
      <dsp:nvSpPr>
        <dsp:cNvPr id="0" name=""/>
        <dsp:cNvSpPr/>
      </dsp:nvSpPr>
      <dsp:spPr>
        <a:xfrm>
          <a:off x="6823800" y="40735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C05C6-AFC9-4ED2-B324-C765E71D3649}">
      <dsp:nvSpPr>
        <dsp:cNvPr id="0" name=""/>
        <dsp:cNvSpPr/>
      </dsp:nvSpPr>
      <dsp:spPr>
        <a:xfrm>
          <a:off x="5635800" y="28215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Indicadores de desempenho de chaves de processos </a:t>
          </a:r>
        </a:p>
      </dsp:txBody>
      <dsp:txXfrm>
        <a:off x="5635800" y="2821519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8" name="Rectangle 28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5121" y="1711297"/>
            <a:ext cx="4076361" cy="30250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dirty="0">
                <a:latin typeface="Calibri Light"/>
                <a:ea typeface="+mj-lt"/>
                <a:cs typeface="+mj-lt"/>
              </a:rPr>
              <a:t>Sistema de </a:t>
            </a:r>
            <a:r>
              <a:rPr lang="en-US" sz="5400" dirty="0" err="1">
                <a:latin typeface="Calibri Light"/>
                <a:ea typeface="+mj-lt"/>
                <a:cs typeface="+mj-lt"/>
              </a:rPr>
              <a:t>Gestão</a:t>
            </a:r>
            <a:r>
              <a:rPr lang="en-US" sz="5400" dirty="0">
                <a:latin typeface="Calibri Light"/>
                <a:ea typeface="+mj-lt"/>
                <a:cs typeface="+mj-lt"/>
              </a:rPr>
              <a:t> de </a:t>
            </a:r>
            <a:r>
              <a:rPr lang="en-US" sz="5400" dirty="0" err="1">
                <a:latin typeface="Calibri Light"/>
                <a:ea typeface="+mj-lt"/>
                <a:cs typeface="+mj-lt"/>
              </a:rPr>
              <a:t>Biblioteca</a:t>
            </a:r>
            <a:endParaRPr lang="en-US" sz="5400" dirty="0" err="1">
              <a:latin typeface="Calibri Light"/>
              <a:cs typeface="Calibri Light"/>
            </a:endParaRPr>
          </a:p>
          <a:p>
            <a:pPr algn="l"/>
            <a:endParaRPr lang="en-US" sz="540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pt-BR" sz="1900">
                <a:ea typeface="+mn-lt"/>
                <a:cs typeface="+mn-lt"/>
              </a:rPr>
              <a:t>Instituto de Informática e Ciências Exatas – Pontifícia Universidade Católica de Minas Gerais (PUC MINAS)</a:t>
            </a:r>
            <a:endParaRPr lang="en-US" sz="1900">
              <a:ea typeface="+mn-lt"/>
              <a:cs typeface="+mn-lt"/>
            </a:endParaRPr>
          </a:p>
          <a:p>
            <a:pPr algn="l"/>
            <a:r>
              <a:rPr lang="pt-BR" sz="1900">
                <a:ea typeface="+mn-lt"/>
                <a:cs typeface="+mn-lt"/>
              </a:rPr>
              <a:t>Belo Horizonte – MG – Brasil</a:t>
            </a:r>
            <a:endParaRPr lang="en-US" sz="1900">
              <a:ea typeface="+mn-lt"/>
              <a:cs typeface="+mn-lt"/>
            </a:endParaRPr>
          </a:p>
        </p:txBody>
      </p:sp>
      <p:sp>
        <p:nvSpPr>
          <p:cNvPr id="289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0" name="Picture 269" descr="Biblioteca pública abstrata desfocada com estantes">
            <a:extLst>
              <a:ext uri="{FF2B5EF4-FFF2-40B4-BE49-F238E27FC236}">
                <a16:creationId xmlns:a16="http://schemas.microsoft.com/office/drawing/2014/main" id="{ABC8C5D9-707C-577A-4729-3D6A17A2B5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08" r="27639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A741D-7571-8BD8-2005-E539AFE5B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Busca – AS IS 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147B2962-3F20-1465-43C0-9E7902C0F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35" y="2499724"/>
            <a:ext cx="11195481" cy="351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82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A741D-7571-8BD8-2005-E539AFE5B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Empréstimo  - AS IS </a:t>
            </a: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711C4A3-FC06-51BC-A4E3-342F17344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466594"/>
            <a:ext cx="11548872" cy="353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55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78A2C-830C-FAD7-69AC-F340E5192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Fase 2: </a:t>
            </a:r>
            <a:r>
              <a:rPr lang="pt-PT" sz="5400">
                <a:ea typeface="+mj-lt"/>
                <a:cs typeface="+mj-lt"/>
              </a:rPr>
              <a:t>Solução P</a:t>
            </a:r>
            <a:r>
              <a:rPr lang="en-US" sz="5400">
                <a:ea typeface="+mj-lt"/>
                <a:cs typeface="+mj-lt"/>
              </a:rPr>
              <a:t>roposta</a:t>
            </a:r>
          </a:p>
        </p:txBody>
      </p:sp>
      <p:sp>
        <p:nvSpPr>
          <p:cNvPr id="57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92D74D84-E918-F8C0-2B80-35634E3D0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9756843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457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A741D-7571-8BD8-2005-E539AFE5B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" y="1829546"/>
            <a:ext cx="5091805" cy="3204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300" dirty="0" err="1"/>
              <a:t>Gestão</a:t>
            </a:r>
            <a:r>
              <a:rPr lang="en-US" sz="4300" kern="1200" dirty="0">
                <a:latin typeface="+mj-lt"/>
                <a:ea typeface="+mj-ea"/>
                <a:cs typeface="+mj-cs"/>
              </a:rPr>
              <a:t> de </a:t>
            </a:r>
            <a:r>
              <a:rPr lang="en-US" sz="4300" dirty="0"/>
              <a:t>Usuários </a:t>
            </a:r>
            <a:br>
              <a:rPr lang="en-US" sz="4300" dirty="0"/>
            </a:br>
            <a:r>
              <a:rPr lang="en-US" sz="4300" dirty="0"/>
              <a:t> </a:t>
            </a:r>
            <a:r>
              <a:rPr lang="en-US" sz="4300" kern="1200" dirty="0">
                <a:latin typeface="+mj-lt"/>
                <a:ea typeface="+mj-ea"/>
                <a:cs typeface="+mj-cs"/>
              </a:rPr>
              <a:t>TO BE</a:t>
            </a:r>
            <a:endParaRPr lang="en-US">
              <a:cs typeface="Calibri Light" panose="020F03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11" descr="Diagram&#10;&#10;Description automatically generated">
            <a:extLst>
              <a:ext uri="{FF2B5EF4-FFF2-40B4-BE49-F238E27FC236}">
                <a16:creationId xmlns:a16="http://schemas.microsoft.com/office/drawing/2014/main" id="{5AFDC6D5-AC41-1709-9EF7-5F650A9B8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7503" y="191908"/>
            <a:ext cx="6164265" cy="6398682"/>
          </a:xfrm>
        </p:spPr>
      </p:pic>
    </p:spTree>
    <p:extLst>
      <p:ext uri="{BB962C8B-B14F-4D97-AF65-F5344CB8AC3E}">
        <p14:creationId xmlns:p14="http://schemas.microsoft.com/office/powerpoint/2010/main" val="484280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A741D-7571-8BD8-2005-E539AFE5B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64" y="1864571"/>
            <a:ext cx="5239134" cy="3204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300" dirty="0" err="1"/>
              <a:t>Gestão</a:t>
            </a:r>
            <a:r>
              <a:rPr lang="en-US" sz="4300" kern="1200" dirty="0">
                <a:latin typeface="+mj-lt"/>
                <a:ea typeface="+mj-ea"/>
                <a:cs typeface="+mj-cs"/>
              </a:rPr>
              <a:t> de </a:t>
            </a:r>
            <a:r>
              <a:rPr lang="en-US" sz="4300" dirty="0" err="1"/>
              <a:t>Livros</a:t>
            </a:r>
            <a:r>
              <a:rPr lang="en-US" sz="43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300" dirty="0"/>
              <a:t> </a:t>
            </a:r>
            <a:br>
              <a:rPr lang="en-US" sz="4300" dirty="0"/>
            </a:br>
            <a:r>
              <a:rPr lang="en-US" sz="4300" kern="1200" dirty="0">
                <a:latin typeface="+mj-lt"/>
                <a:ea typeface="+mj-ea"/>
                <a:cs typeface="+mj-cs"/>
              </a:rPr>
              <a:t>TO BE</a:t>
            </a:r>
            <a:endParaRPr lang="en-US" sz="4300" dirty="0">
              <a:ea typeface="+mj-ea"/>
              <a:cs typeface="+mj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0B6D1C26-7DC2-FE09-4E87-2FBA1A5FF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7529" y="284771"/>
            <a:ext cx="6001271" cy="637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150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A741D-7571-8BD8-2005-E539AFE5B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894259"/>
            <a:ext cx="4023360" cy="3204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300" dirty="0" err="1"/>
              <a:t>Empréstimos</a:t>
            </a:r>
            <a:r>
              <a:rPr lang="en-US" sz="4300" dirty="0"/>
              <a:t> e </a:t>
            </a:r>
            <a:r>
              <a:rPr lang="en-US" sz="4300" dirty="0" err="1"/>
              <a:t>Devoluçōes</a:t>
            </a:r>
            <a:r>
              <a:rPr lang="en-US" sz="4300" kern="1200" dirty="0">
                <a:latin typeface="+mj-lt"/>
                <a:ea typeface="+mj-ea"/>
                <a:cs typeface="+mj-cs"/>
              </a:rPr>
              <a:t> </a:t>
            </a:r>
            <a:br>
              <a:rPr lang="en-US" sz="4300" dirty="0"/>
            </a:br>
            <a:r>
              <a:rPr lang="en-US" sz="4300" kern="1200" dirty="0">
                <a:latin typeface="+mj-lt"/>
                <a:ea typeface="+mj-ea"/>
                <a:cs typeface="+mj-cs"/>
              </a:rPr>
              <a:t>TO BE</a:t>
            </a:r>
            <a:endParaRPr lang="en-US">
              <a:cs typeface="Calibri Light" panose="020F03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6" descr="Diagram&#10;&#10;Description automatically generated">
            <a:extLst>
              <a:ext uri="{FF2B5EF4-FFF2-40B4-BE49-F238E27FC236}">
                <a16:creationId xmlns:a16="http://schemas.microsoft.com/office/drawing/2014/main" id="{2B6E0EEC-80BF-5E3B-8C9D-F0CE62379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6431" y="381079"/>
            <a:ext cx="6118380" cy="6240346"/>
          </a:xfrm>
        </p:spPr>
      </p:pic>
    </p:spTree>
    <p:extLst>
      <p:ext uri="{BB962C8B-B14F-4D97-AF65-F5344CB8AC3E}">
        <p14:creationId xmlns:p14="http://schemas.microsoft.com/office/powerpoint/2010/main" val="2954503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78A2C-830C-FAD7-69AC-F340E5192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>
                <a:cs typeface="Calibri Light"/>
              </a:rPr>
              <a:t>Fase 3: Projeto de Arquitetura de Dados da Solução Proposta 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92D74D84-E918-F8C0-2B80-35634E3D0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2822397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4501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3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A741D-7571-8BD8-2005-E539AFE5B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83" y="189377"/>
            <a:ext cx="11030810" cy="1176319"/>
          </a:xfrm>
        </p:spPr>
        <p:txBody>
          <a:bodyPr anchor="b">
            <a:normAutofit/>
          </a:bodyPr>
          <a:lstStyle/>
          <a:p>
            <a:pPr algn="ctr"/>
            <a:r>
              <a:rPr lang="en-US" sz="5000" dirty="0" err="1">
                <a:cs typeface="Calibri Light"/>
              </a:rPr>
              <a:t>Diagrama</a:t>
            </a:r>
            <a:r>
              <a:rPr lang="en-US" sz="5000" dirty="0">
                <a:cs typeface="Calibri Light"/>
              </a:rPr>
              <a:t> </a:t>
            </a:r>
            <a:r>
              <a:rPr lang="en-US" sz="5000" dirty="0" err="1">
                <a:cs typeface="Calibri Light"/>
              </a:rPr>
              <a:t>Entidade</a:t>
            </a:r>
            <a:r>
              <a:rPr lang="en-US" sz="5000" dirty="0">
                <a:cs typeface="Calibri Light"/>
              </a:rPr>
              <a:t> </a:t>
            </a:r>
            <a:r>
              <a:rPr lang="en-US" sz="5000" dirty="0" err="1">
                <a:cs typeface="Calibri Light"/>
              </a:rPr>
              <a:t>Relacionamento</a:t>
            </a:r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05577403-24E4-1C01-7341-802878045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528" y="2426130"/>
            <a:ext cx="9343103" cy="387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06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9D96AA-72F8-0C58-9E5C-6D64E712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83" y="213958"/>
            <a:ext cx="11030810" cy="1139448"/>
          </a:xfrm>
        </p:spPr>
        <p:txBody>
          <a:bodyPr anchor="b">
            <a:normAutofit/>
          </a:bodyPr>
          <a:lstStyle/>
          <a:p>
            <a:pPr algn="ctr"/>
            <a:r>
              <a:rPr lang="pt-PT" sz="5400" dirty="0">
                <a:ea typeface="+mj-lt"/>
                <a:cs typeface="+mj-lt"/>
              </a:rPr>
              <a:t>Modelo Relacional</a:t>
            </a:r>
            <a:endParaRPr lang="en-US" sz="5400" dirty="0">
              <a:cs typeface="Calibri Light" panose="020F0302020204030204"/>
            </a:endParaRPr>
          </a:p>
        </p:txBody>
      </p:sp>
      <p:sp>
        <p:nvSpPr>
          <p:cNvPr id="6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D38D62C-03C1-6EEF-6E22-BF258CEB0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175" y="1957477"/>
            <a:ext cx="8482780" cy="455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36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502EF-5B0D-DDA1-15BE-046D93F6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Fase 4: Automatização dos Processos </a:t>
            </a:r>
          </a:p>
        </p:txBody>
      </p:sp>
      <p:sp>
        <p:nvSpPr>
          <p:cNvPr id="82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85B6379-65B9-C9E0-1142-CF17DDC6E0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829385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438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2" name="Rectangle 251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21FF1-3B50-93E7-A99C-3A17E127F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 sz="5400" dirty="0">
                <a:cs typeface="Calibri Light"/>
              </a:rPr>
              <a:t>Grupo 14</a:t>
            </a:r>
            <a:endParaRPr lang="en-US" sz="5400"/>
          </a:p>
        </p:txBody>
      </p:sp>
      <p:sp>
        <p:nvSpPr>
          <p:cNvPr id="25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Content Placeholder 2">
            <a:extLst>
              <a:ext uri="{FF2B5EF4-FFF2-40B4-BE49-F238E27FC236}">
                <a16:creationId xmlns:a16="http://schemas.microsoft.com/office/drawing/2014/main" id="{49FD1C0C-0984-DE63-F39D-65AC66C24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BR" sz="2200">
                <a:ea typeface="+mn-lt"/>
                <a:cs typeface="+mn-lt"/>
              </a:rPr>
              <a:t>Douglas Evangelista Dos Santos</a:t>
            </a:r>
            <a:endParaRPr lang="en-US" sz="22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>
                <a:ea typeface="+mn-lt"/>
                <a:cs typeface="+mn-lt"/>
              </a:rPr>
              <a:t>Higor Henrique Batista de Souza</a:t>
            </a:r>
            <a:endParaRPr lang="pt-BR" sz="2200">
              <a:cs typeface="Calibri" panose="020F0502020204030204"/>
            </a:endParaRPr>
          </a:p>
          <a:p>
            <a:pPr marL="0" indent="0">
              <a:buNone/>
            </a:pPr>
            <a:r>
              <a:rPr lang="pt-BR" sz="2200">
                <a:ea typeface="+mn-lt"/>
                <a:cs typeface="+mn-lt"/>
              </a:rPr>
              <a:t>João Gabriel Alves</a:t>
            </a:r>
            <a:endParaRPr lang="pt-BR" sz="22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200">
                <a:ea typeface="+mn-lt"/>
                <a:cs typeface="+mn-lt"/>
              </a:rPr>
              <a:t>Kelly Marques</a:t>
            </a:r>
            <a:endParaRPr lang="pt-BR" sz="2200">
              <a:cs typeface="Calibri" panose="020F0502020204030204"/>
            </a:endParaRPr>
          </a:p>
          <a:p>
            <a:pPr marL="0" indent="0">
              <a:buNone/>
            </a:pPr>
            <a:r>
              <a:rPr lang="pt-BR" sz="2200">
                <a:ea typeface="+mn-lt"/>
                <a:cs typeface="+mn-lt"/>
              </a:rPr>
              <a:t>Marco Willy Azevedo Gomes</a:t>
            </a:r>
            <a:endParaRPr lang="pt-BR" sz="2200">
              <a:cs typeface="Calibri" panose="020F0502020204030204"/>
            </a:endParaRPr>
          </a:p>
          <a:p>
            <a:endParaRPr lang="pt-BR" sz="220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200">
                <a:ea typeface="+mn-lt"/>
                <a:cs typeface="+mn-lt"/>
              </a:rPr>
              <a:t>Professora Juliana Amaral Baroni de Carvalho</a:t>
            </a:r>
            <a:endParaRPr lang="pt-BR" sz="2200">
              <a:cs typeface="Calibri" panose="020F0502020204030204"/>
            </a:endParaRPr>
          </a:p>
          <a:p>
            <a:pPr marL="0" indent="0">
              <a:buNone/>
            </a:pPr>
            <a:endParaRPr lang="pt-BR" sz="2200">
              <a:cs typeface="Calibri" panose="020F0502020204030204"/>
            </a:endParaRPr>
          </a:p>
          <a:p>
            <a:pPr marL="0" indent="0">
              <a:buNone/>
            </a:pPr>
            <a:endParaRPr lang="pt-BR" sz="22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7321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502EF-5B0D-DDA1-15BE-046D93F6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cs typeface="Calibri Light"/>
              </a:rPr>
              <a:t>Relatórios</a:t>
            </a:r>
            <a:r>
              <a:rPr lang="en-US" sz="5400" dirty="0">
                <a:cs typeface="Calibri Light"/>
              </a:rPr>
              <a:t> </a:t>
            </a:r>
            <a:r>
              <a:rPr lang="en-US" sz="5400" dirty="0" err="1">
                <a:cs typeface="Calibri Light"/>
              </a:rPr>
              <a:t>Analíticos</a:t>
            </a:r>
          </a:p>
        </p:txBody>
      </p:sp>
      <p:sp>
        <p:nvSpPr>
          <p:cNvPr id="127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882115C-6BFA-C9AC-0B4B-42ACEC5DAAFF}"/>
              </a:ext>
            </a:extLst>
          </p:cNvPr>
          <p:cNvSpPr txBox="1"/>
          <p:nvPr/>
        </p:nvSpPr>
        <p:spPr>
          <a:xfrm>
            <a:off x="1404134" y="2688404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graphicFrame>
        <p:nvGraphicFramePr>
          <p:cNvPr id="120" name="Content Placeholder 116">
            <a:extLst>
              <a:ext uri="{FF2B5EF4-FFF2-40B4-BE49-F238E27FC236}">
                <a16:creationId xmlns:a16="http://schemas.microsoft.com/office/drawing/2014/main" id="{36878453-5483-8135-E67A-9745D50508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416221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013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502EF-5B0D-DDA1-15BE-046D93F6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Relatórios Analíticos</a:t>
            </a:r>
          </a:p>
        </p:txBody>
      </p:sp>
      <p:sp>
        <p:nvSpPr>
          <p:cNvPr id="125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107AD-772C-2EC9-C0F9-2D876AE1A206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Buscar</a:t>
            </a:r>
            <a:r>
              <a:rPr lang="en-US" sz="2200" dirty="0"/>
              <a:t> </a:t>
            </a:r>
            <a:r>
              <a:rPr lang="en-US" sz="2200" dirty="0" err="1"/>
              <a:t>todos</a:t>
            </a:r>
            <a:r>
              <a:rPr lang="en-US" sz="2200" dirty="0"/>
              <a:t> </a:t>
            </a:r>
            <a:r>
              <a:rPr lang="en-US" sz="2200" dirty="0" err="1"/>
              <a:t>os</a:t>
            </a:r>
            <a:r>
              <a:rPr lang="en-US" sz="2200" dirty="0"/>
              <a:t> </a:t>
            </a:r>
            <a:r>
              <a:rPr lang="en-US" sz="2200" dirty="0" err="1"/>
              <a:t>livros</a:t>
            </a:r>
            <a:r>
              <a:rPr lang="en-US" sz="2200" dirty="0"/>
              <a:t> que </a:t>
            </a:r>
            <a:r>
              <a:rPr lang="en-US" sz="2200" dirty="0" err="1"/>
              <a:t>contém</a:t>
            </a:r>
            <a:r>
              <a:rPr lang="en-US" sz="2200" dirty="0"/>
              <a:t> </a:t>
            </a:r>
            <a:r>
              <a:rPr lang="en-US" sz="2200" dirty="0" err="1"/>
              <a:t>como</a:t>
            </a:r>
            <a:r>
              <a:rPr lang="en-US" sz="2200" dirty="0"/>
              <a:t> um dos </a:t>
            </a:r>
            <a:r>
              <a:rPr lang="en-US" sz="2200" dirty="0" err="1"/>
              <a:t>autores</a:t>
            </a:r>
            <a:r>
              <a:rPr lang="en-US" sz="2200" dirty="0"/>
              <a:t>, o </a:t>
            </a:r>
            <a:r>
              <a:rPr lang="en-US" sz="2200" dirty="0" err="1"/>
              <a:t>escritor</a:t>
            </a:r>
            <a:r>
              <a:rPr lang="en-US" sz="2200" dirty="0"/>
              <a:t> J. R. R. Tolkien</a:t>
            </a:r>
            <a:endParaRPr lang="en-US" sz="2200" dirty="0">
              <a:cs typeface="Calibri" panose="020F0502020204030204"/>
            </a:endParaRPr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2938B35-A0F1-EE50-0D2B-CC95AEF96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936" y="2987755"/>
            <a:ext cx="10917936" cy="2565714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D882115C-6BFA-C9AC-0B4B-42ACEC5DAAFF}"/>
              </a:ext>
            </a:extLst>
          </p:cNvPr>
          <p:cNvSpPr txBox="1"/>
          <p:nvPr/>
        </p:nvSpPr>
        <p:spPr>
          <a:xfrm>
            <a:off x="1404134" y="2688404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81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502EF-5B0D-DDA1-15BE-046D93F6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052" y="639519"/>
            <a:ext cx="4537364" cy="1719072"/>
          </a:xfrm>
        </p:spPr>
        <p:txBody>
          <a:bodyPr anchor="b">
            <a:normAutofit/>
          </a:bodyPr>
          <a:lstStyle/>
          <a:p>
            <a:r>
              <a:rPr lang="en-US" sz="3600" dirty="0" err="1">
                <a:cs typeface="Calibri Light"/>
              </a:rPr>
              <a:t>Relatórios</a:t>
            </a:r>
            <a:r>
              <a:rPr lang="en-US" sz="3600" dirty="0">
                <a:cs typeface="Calibri Light"/>
              </a:rPr>
              <a:t> </a:t>
            </a:r>
            <a:r>
              <a:rPr lang="en-US" sz="3600" dirty="0" err="1">
                <a:cs typeface="Calibri Light"/>
              </a:rPr>
              <a:t>Analíticos</a:t>
            </a:r>
            <a:endParaRPr lang="en-US" sz="3600" dirty="0">
              <a:cs typeface="Calibri Light"/>
            </a:endParaRPr>
          </a:p>
        </p:txBody>
      </p:sp>
      <p:sp>
        <p:nvSpPr>
          <p:cNvPr id="12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Content Placeholder 121">
            <a:extLst>
              <a:ext uri="{FF2B5EF4-FFF2-40B4-BE49-F238E27FC236}">
                <a16:creationId xmlns:a16="http://schemas.microsoft.com/office/drawing/2014/main" id="{A20ED0D4-92B2-DD24-F49E-79148F607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33" y="2896272"/>
            <a:ext cx="3260767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alibri Light"/>
                <a:cs typeface="Calibri" panose="020F0502020204030204"/>
              </a:rPr>
              <a:t>Busca</a:t>
            </a:r>
            <a:r>
              <a:rPr lang="en-US" dirty="0">
                <a:latin typeface="Calibri Light"/>
                <a:cs typeface="Calibri" panose="020F0502020204030204"/>
              </a:rPr>
              <a:t> </a:t>
            </a:r>
            <a:r>
              <a:rPr lang="en-US" dirty="0" err="1">
                <a:latin typeface="Calibri Light"/>
                <a:cs typeface="Calibri" panose="020F0502020204030204"/>
              </a:rPr>
              <a:t>por</a:t>
            </a:r>
            <a:r>
              <a:rPr lang="en-US" dirty="0">
                <a:latin typeface="Calibri Light"/>
                <a:cs typeface="Calibri" panose="020F0502020204030204"/>
              </a:rPr>
              <a:t> </a:t>
            </a:r>
            <a:r>
              <a:rPr lang="en-US" dirty="0" err="1">
                <a:latin typeface="Calibri Light"/>
                <a:cs typeface="Calibri" panose="020F0502020204030204"/>
              </a:rPr>
              <a:t>todos</a:t>
            </a:r>
            <a:r>
              <a:rPr lang="en-US" dirty="0">
                <a:latin typeface="Calibri Light"/>
                <a:cs typeface="Calibri" panose="020F0502020204030204"/>
              </a:rPr>
              <a:t> </a:t>
            </a:r>
            <a:r>
              <a:rPr lang="en-US" dirty="0" err="1">
                <a:latin typeface="Calibri Light"/>
                <a:cs typeface="Calibri" panose="020F0502020204030204"/>
              </a:rPr>
              <a:t>os</a:t>
            </a:r>
            <a:r>
              <a:rPr lang="en-US" dirty="0">
                <a:latin typeface="Calibri Light"/>
                <a:cs typeface="Calibri" panose="020F0502020204030204"/>
              </a:rPr>
              <a:t> </a:t>
            </a:r>
            <a:r>
              <a:rPr lang="en-US" dirty="0" err="1">
                <a:latin typeface="Calibri Light"/>
                <a:cs typeface="Calibri" panose="020F0502020204030204"/>
              </a:rPr>
              <a:t>empréstimos</a:t>
            </a:r>
            <a:r>
              <a:rPr lang="en-US" dirty="0">
                <a:latin typeface="Calibri Light"/>
                <a:cs typeface="Calibri" panose="020F0502020204030204"/>
              </a:rPr>
              <a:t> </a:t>
            </a:r>
            <a:r>
              <a:rPr lang="en-US" dirty="0" err="1">
                <a:latin typeface="Calibri Light"/>
                <a:cs typeface="Calibri" panose="020F0502020204030204"/>
              </a:rPr>
              <a:t>onde</a:t>
            </a:r>
            <a:r>
              <a:rPr lang="en-US" dirty="0">
                <a:latin typeface="Calibri Light"/>
                <a:cs typeface="Calibri" panose="020F0502020204030204"/>
              </a:rPr>
              <a:t> o valor de </a:t>
            </a:r>
            <a:r>
              <a:rPr lang="en-US" dirty="0" err="1">
                <a:latin typeface="Calibri Light"/>
                <a:cs typeface="Calibri" panose="020F0502020204030204"/>
              </a:rPr>
              <a:t>devolução</a:t>
            </a:r>
            <a:r>
              <a:rPr lang="en-US" dirty="0">
                <a:latin typeface="Calibri Light"/>
                <a:cs typeface="Calibri" panose="020F0502020204030204"/>
              </a:rPr>
              <a:t> é </a:t>
            </a:r>
            <a:r>
              <a:rPr lang="en-US" dirty="0" err="1">
                <a:latin typeface="Calibri Light"/>
                <a:cs typeface="Calibri" panose="020F0502020204030204"/>
              </a:rPr>
              <a:t>vazio</a:t>
            </a:r>
            <a:r>
              <a:rPr lang="en-US" dirty="0">
                <a:latin typeface="Calibri Light"/>
                <a:cs typeface="Calibri" panose="020F0502020204030204"/>
              </a:rPr>
              <a:t>, </a:t>
            </a:r>
            <a:r>
              <a:rPr lang="en-US" dirty="0" err="1">
                <a:latin typeface="Calibri Light"/>
                <a:cs typeface="Calibri" panose="020F0502020204030204"/>
              </a:rPr>
              <a:t>filtrando</a:t>
            </a:r>
            <a:r>
              <a:rPr lang="en-US" dirty="0">
                <a:latin typeface="Calibri Light"/>
                <a:cs typeface="Calibri" panose="020F0502020204030204"/>
              </a:rPr>
              <a:t> </a:t>
            </a:r>
            <a:r>
              <a:rPr lang="en-US" dirty="0" err="1">
                <a:latin typeface="Calibri Light"/>
                <a:cs typeface="Calibri" panose="020F0502020204030204"/>
              </a:rPr>
              <a:t>aqueles</a:t>
            </a:r>
            <a:r>
              <a:rPr lang="en-US" dirty="0">
                <a:latin typeface="Calibri Light"/>
                <a:cs typeface="Calibri" panose="020F0502020204030204"/>
              </a:rPr>
              <a:t> </a:t>
            </a:r>
            <a:r>
              <a:rPr lang="en-US" dirty="0" err="1">
                <a:latin typeface="Calibri Light"/>
                <a:cs typeface="Calibri" panose="020F0502020204030204"/>
              </a:rPr>
              <a:t>empréstimos</a:t>
            </a:r>
            <a:r>
              <a:rPr lang="en-US" dirty="0">
                <a:latin typeface="Calibri Light"/>
                <a:cs typeface="Calibri" panose="020F0502020204030204"/>
              </a:rPr>
              <a:t> que </a:t>
            </a:r>
            <a:r>
              <a:rPr lang="en-US" dirty="0" err="1">
                <a:latin typeface="Calibri Light"/>
                <a:cs typeface="Calibri" panose="020F0502020204030204"/>
              </a:rPr>
              <a:t>não</a:t>
            </a:r>
            <a:r>
              <a:rPr lang="en-US" dirty="0">
                <a:latin typeface="Calibri Light"/>
                <a:cs typeface="Calibri" panose="020F0502020204030204"/>
              </a:rPr>
              <a:t> </a:t>
            </a:r>
            <a:r>
              <a:rPr lang="en-US" dirty="0" err="1">
                <a:latin typeface="Calibri Light"/>
                <a:cs typeface="Calibri" panose="020F0502020204030204"/>
              </a:rPr>
              <a:t>foram</a:t>
            </a:r>
            <a:r>
              <a:rPr lang="en-US" dirty="0">
                <a:latin typeface="Calibri Light"/>
                <a:cs typeface="Calibri" panose="020F0502020204030204"/>
              </a:rPr>
              <a:t> </a:t>
            </a:r>
            <a:r>
              <a:rPr lang="en-US" dirty="0" err="1">
                <a:latin typeface="Calibri Light"/>
                <a:cs typeface="Calibri" panose="020F0502020204030204"/>
              </a:rPr>
              <a:t>devolvidos</a:t>
            </a:r>
            <a:r>
              <a:rPr lang="en-US" dirty="0">
                <a:latin typeface="Calibri Light"/>
                <a:cs typeface="Calibri" panose="020F0502020204030204"/>
              </a:rPr>
              <a:t> </a:t>
            </a:r>
            <a:r>
              <a:rPr lang="en-US" dirty="0" err="1">
                <a:latin typeface="Calibri Light"/>
                <a:cs typeface="Calibri" panose="020F0502020204030204"/>
              </a:rPr>
              <a:t>ainda</a:t>
            </a:r>
            <a:r>
              <a:rPr lang="en-US" dirty="0">
                <a:latin typeface="Calibri Light"/>
                <a:cs typeface="Calibri" panose="020F0502020204030204"/>
              </a:rPr>
              <a:t>. </a:t>
            </a:r>
            <a:endParaRPr lang="en-US">
              <a:cs typeface="Calibri" panose="020F0502020204030204"/>
            </a:endParaRPr>
          </a:p>
        </p:txBody>
      </p:sp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18AA734-1CDE-8750-8376-40E2C3D29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102" y="640080"/>
            <a:ext cx="666010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96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502EF-5B0D-DDA1-15BE-046D93F6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Relatórios Analíticos</a:t>
            </a:r>
          </a:p>
        </p:txBody>
      </p:sp>
      <p:sp>
        <p:nvSpPr>
          <p:cNvPr id="125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3D054-B039-0108-216E-4D604C62FFC9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Busca por todos os empréstimos contendo o usuário 002.</a:t>
            </a:r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C40F36FA-1D0E-63C4-C99A-B6283EC1C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936" y="2515372"/>
            <a:ext cx="10905646" cy="3215513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D882115C-6BFA-C9AC-0B4B-42ACEC5DAAFF}"/>
              </a:ext>
            </a:extLst>
          </p:cNvPr>
          <p:cNvSpPr txBox="1"/>
          <p:nvPr/>
        </p:nvSpPr>
        <p:spPr>
          <a:xfrm>
            <a:off x="1404134" y="2688404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5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502EF-5B0D-DDA1-15BE-046D93F6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cs typeface="Calibri Light"/>
              </a:rPr>
              <a:t>Indicadores</a:t>
            </a:r>
            <a:r>
              <a:rPr lang="en-US" sz="5400" dirty="0">
                <a:cs typeface="Calibri Light"/>
              </a:rPr>
              <a:t> de </a:t>
            </a:r>
            <a:r>
              <a:rPr lang="en-US" sz="5400" dirty="0" err="1">
                <a:cs typeface="Calibri Light"/>
              </a:rPr>
              <a:t>Desempenho</a:t>
            </a:r>
            <a:endParaRPr lang="en-US" dirty="0" err="1"/>
          </a:p>
        </p:txBody>
      </p:sp>
      <p:sp>
        <p:nvSpPr>
          <p:cNvPr id="126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882115C-6BFA-C9AC-0B4B-42ACEC5DAAFF}"/>
              </a:ext>
            </a:extLst>
          </p:cNvPr>
          <p:cNvSpPr txBox="1"/>
          <p:nvPr/>
        </p:nvSpPr>
        <p:spPr>
          <a:xfrm>
            <a:off x="1404134" y="2688404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graphicFrame>
        <p:nvGraphicFramePr>
          <p:cNvPr id="120" name="Content Placeholder 116">
            <a:extLst>
              <a:ext uri="{FF2B5EF4-FFF2-40B4-BE49-F238E27FC236}">
                <a16:creationId xmlns:a16="http://schemas.microsoft.com/office/drawing/2014/main" id="{983F93DC-50F7-1402-9AC3-FBF5617F9C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885357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0456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502EF-5B0D-DDA1-15BE-046D93F6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117" y="639193"/>
            <a:ext cx="2928562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 err="1">
                <a:latin typeface="+mj-lt"/>
                <a:ea typeface="+mj-ea"/>
                <a:cs typeface="+mj-cs"/>
              </a:rPr>
              <a:t>Indicadores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de </a:t>
            </a:r>
            <a:r>
              <a:rPr lang="en-US" sz="4000" kern="1200" dirty="0" err="1">
                <a:latin typeface="+mj-lt"/>
                <a:ea typeface="+mj-ea"/>
                <a:cs typeface="+mj-cs"/>
              </a:rPr>
              <a:t>Desempenho</a:t>
            </a:r>
            <a:endParaRPr lang="en-US" sz="4000" kern="1200" dirty="0" err="1">
              <a:latin typeface="+mj-lt"/>
              <a:cs typeface="Calibri Light"/>
            </a:endParaRPr>
          </a:p>
        </p:txBody>
      </p:sp>
      <p:sp>
        <p:nvSpPr>
          <p:cNvPr id="12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FAF19CE2-56A4-8E65-5544-440ACBB67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2096" y="640080"/>
            <a:ext cx="5526419" cy="5679057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D882115C-6BFA-C9AC-0B4B-42ACEC5DAAFF}"/>
              </a:ext>
            </a:extLst>
          </p:cNvPr>
          <p:cNvSpPr txBox="1"/>
          <p:nvPr/>
        </p:nvSpPr>
        <p:spPr>
          <a:xfrm>
            <a:off x="1404134" y="2688404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71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502EF-5B0D-DDA1-15BE-046D93F6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Conclusão</a:t>
            </a:r>
          </a:p>
        </p:txBody>
      </p:sp>
      <p:sp>
        <p:nvSpPr>
          <p:cNvPr id="13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7" name="Picture 126" descr="Caneta colocada em cima de uma linha de assinatura">
            <a:extLst>
              <a:ext uri="{FF2B5EF4-FFF2-40B4-BE49-F238E27FC236}">
                <a16:creationId xmlns:a16="http://schemas.microsoft.com/office/drawing/2014/main" id="{77A65077-B4E0-886A-65A1-5A4F071C91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49" r="-3" b="-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D882115C-6BFA-C9AC-0B4B-42ACEC5DAAFF}"/>
              </a:ext>
            </a:extLst>
          </p:cNvPr>
          <p:cNvSpPr txBox="1"/>
          <p:nvPr/>
        </p:nvSpPr>
        <p:spPr>
          <a:xfrm>
            <a:off x="1404134" y="2688404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51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502EF-5B0D-DDA1-15BE-046D93F6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OBRIGADO!</a:t>
            </a:r>
          </a:p>
        </p:txBody>
      </p:sp>
      <p:sp>
        <p:nvSpPr>
          <p:cNvPr id="134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Graphic 121" descr="Like">
            <a:extLst>
              <a:ext uri="{FF2B5EF4-FFF2-40B4-BE49-F238E27FC236}">
                <a16:creationId xmlns:a16="http://schemas.microsoft.com/office/drawing/2014/main" id="{D9611A4A-F01D-454A-3A2B-AE3A215BB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3044" y="3124200"/>
            <a:ext cx="3102864" cy="3102864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D882115C-6BFA-C9AC-0B4B-42ACEC5DAAFF}"/>
              </a:ext>
            </a:extLst>
          </p:cNvPr>
          <p:cNvSpPr txBox="1"/>
          <p:nvPr/>
        </p:nvSpPr>
        <p:spPr>
          <a:xfrm>
            <a:off x="1404134" y="2688404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0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D4982-C606-3C70-000C-FC13E8801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2CBEB-1BC1-FEAD-7030-D359B37A3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5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E975-7ACC-C7C3-1633-7DBCEF340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F92ED-0861-5548-A229-D66CF68EB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9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A741D-7571-8BD8-2005-E539AFE5B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680" y="596465"/>
            <a:ext cx="4572140" cy="2414488"/>
          </a:xfrm>
        </p:spPr>
        <p:txBody>
          <a:bodyPr anchor="t">
            <a:normAutofit/>
          </a:bodyPr>
          <a:lstStyle/>
          <a:p>
            <a:r>
              <a:rPr lang="en-US" sz="5400" dirty="0" err="1">
                <a:solidFill>
                  <a:srgbClr val="FFFFFF"/>
                </a:solidFill>
                <a:cs typeface="Calibri Light"/>
              </a:rPr>
              <a:t>Sobre</a:t>
            </a:r>
            <a:r>
              <a:rPr lang="en-US" sz="5400" dirty="0">
                <a:solidFill>
                  <a:srgbClr val="FFFFFF"/>
                </a:solidFill>
                <a:cs typeface="Calibri Light"/>
              </a:rPr>
              <a:t> o </a:t>
            </a:r>
            <a:r>
              <a:rPr lang="en-US" sz="5400" dirty="0" err="1">
                <a:solidFill>
                  <a:srgbClr val="FFFFFF"/>
                </a:solidFill>
                <a:cs typeface="Calibri Light"/>
              </a:rPr>
              <a:t>Projeto</a:t>
            </a:r>
            <a:endParaRPr lang="en-US" sz="5400" dirty="0" err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14D47-0E6B-8A69-3A30-26904E21D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851101" cy="529464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endParaRPr lang="en-US" sz="2200" dirty="0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200" dirty="0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ea typeface="+mn-lt"/>
                <a:cs typeface="+mn-lt"/>
              </a:rPr>
              <a:t>O que é um </a:t>
            </a:r>
            <a:r>
              <a:rPr lang="en-US" dirty="0" err="1">
                <a:ea typeface="+mn-lt"/>
                <a:cs typeface="+mn-lt"/>
              </a:rPr>
              <a:t>sistema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gestão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biblioteca</a:t>
            </a:r>
            <a:r>
              <a:rPr lang="en-US" dirty="0">
                <a:ea typeface="+mn-lt"/>
                <a:cs typeface="+mn-lt"/>
              </a:rPr>
              <a:t>?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85745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65C27-D3B4-ACDF-DEC3-759BEA31D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DF63D-4EE1-9DA4-CB3F-DF827042C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6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A741D-7571-8BD8-2005-E539AFE5B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680" y="596465"/>
            <a:ext cx="4572140" cy="2414488"/>
          </a:xfrm>
        </p:spPr>
        <p:txBody>
          <a:bodyPr anchor="t">
            <a:normAutofit/>
          </a:bodyPr>
          <a:lstStyle/>
          <a:p>
            <a:r>
              <a:rPr lang="en-US" sz="5400" dirty="0" err="1">
                <a:solidFill>
                  <a:srgbClr val="FFFFFF"/>
                </a:solidFill>
                <a:cs typeface="Calibri Light"/>
              </a:rPr>
              <a:t>Sobre</a:t>
            </a:r>
            <a:r>
              <a:rPr lang="en-US" sz="5400" dirty="0">
                <a:solidFill>
                  <a:srgbClr val="FFFFFF"/>
                </a:solidFill>
                <a:cs typeface="Calibri Light"/>
              </a:rPr>
              <a:t> o </a:t>
            </a:r>
            <a:r>
              <a:rPr lang="en-US" sz="5400" dirty="0" err="1">
                <a:solidFill>
                  <a:srgbClr val="FFFFFF"/>
                </a:solidFill>
                <a:cs typeface="Calibri Light"/>
              </a:rPr>
              <a:t>Projeto</a:t>
            </a:r>
            <a:endParaRPr lang="en-US" sz="5400" dirty="0" err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14D47-0E6B-8A69-3A30-26904E21D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851101" cy="529464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endParaRPr lang="en-US" sz="2200" dirty="0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200" dirty="0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err="1">
                <a:ea typeface="+mn-lt"/>
                <a:cs typeface="+mn-lt"/>
              </a:rPr>
              <a:t>Principais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processos</a:t>
            </a:r>
            <a:r>
              <a:rPr lang="en-US" dirty="0">
                <a:ea typeface="+mn-lt"/>
                <a:cs typeface="+mn-lt"/>
              </a:rPr>
              <a:t> de um </a:t>
            </a:r>
            <a:r>
              <a:rPr lang="en-US" dirty="0" err="1">
                <a:ea typeface="+mn-lt"/>
                <a:cs typeface="+mn-lt"/>
              </a:rPr>
              <a:t>sistema</a:t>
            </a:r>
            <a:r>
              <a:rPr lang="en-US" dirty="0">
                <a:ea typeface="+mn-lt"/>
                <a:cs typeface="+mn-lt"/>
              </a:rPr>
              <a:t> de </a:t>
            </a:r>
            <a:r>
              <a:rPr lang="en-US" dirty="0" err="1">
                <a:ea typeface="+mn-lt"/>
                <a:cs typeface="+mn-lt"/>
              </a:rPr>
              <a:t>gestão</a:t>
            </a:r>
            <a:r>
              <a:rPr lang="en-US" dirty="0">
                <a:ea typeface="+mn-lt"/>
                <a:cs typeface="+mn-lt"/>
              </a:rPr>
              <a:t> de </a:t>
            </a:r>
            <a:r>
              <a:rPr lang="en-US" dirty="0" err="1">
                <a:ea typeface="+mn-lt"/>
                <a:cs typeface="+mn-lt"/>
              </a:rPr>
              <a:t>biblioteca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771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A741D-7571-8BD8-2005-E539AFE5B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680" y="596465"/>
            <a:ext cx="4572140" cy="2414488"/>
          </a:xfrm>
        </p:spPr>
        <p:txBody>
          <a:bodyPr anchor="t">
            <a:normAutofit/>
          </a:bodyPr>
          <a:lstStyle/>
          <a:p>
            <a:r>
              <a:rPr lang="en-US" sz="5400" dirty="0" err="1">
                <a:solidFill>
                  <a:srgbClr val="FFFFFF"/>
                </a:solidFill>
                <a:cs typeface="Calibri Light"/>
              </a:rPr>
              <a:t>Sobre</a:t>
            </a:r>
            <a:r>
              <a:rPr lang="en-US" sz="5400" dirty="0">
                <a:solidFill>
                  <a:srgbClr val="FFFFFF"/>
                </a:solidFill>
                <a:cs typeface="Calibri Light"/>
              </a:rPr>
              <a:t> o </a:t>
            </a:r>
            <a:r>
              <a:rPr lang="en-US" sz="5400" dirty="0" err="1">
                <a:solidFill>
                  <a:srgbClr val="FFFFFF"/>
                </a:solidFill>
                <a:cs typeface="Calibri Light"/>
              </a:rPr>
              <a:t>Projeto</a:t>
            </a:r>
            <a:endParaRPr lang="en-US" sz="5400" dirty="0" err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14D47-0E6B-8A69-3A30-26904E21D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851101" cy="529464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endParaRPr lang="en-US" sz="2200" dirty="0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200" dirty="0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>
              <a:ea typeface="+mn-lt"/>
              <a:cs typeface="+mn-lt"/>
            </a:endParaRPr>
          </a:p>
          <a:p>
            <a:pPr marL="457200" indent="-457200">
              <a:spcBef>
                <a:spcPts val="0"/>
              </a:spcBef>
              <a:spcAft>
                <a:spcPts val="600"/>
              </a:spcAft>
            </a:pPr>
            <a:endParaRPr lang="en-US" dirty="0">
              <a:ea typeface="+mn-lt"/>
              <a:cs typeface="+mn-lt"/>
            </a:endParaRPr>
          </a:p>
          <a:p>
            <a:pPr marL="457200" indent="-457200">
              <a:spcBef>
                <a:spcPts val="0"/>
              </a:spcBef>
              <a:spcAft>
                <a:spcPts val="600"/>
              </a:spcAft>
            </a:pPr>
            <a:r>
              <a:rPr lang="en-US" dirty="0" err="1">
                <a:ea typeface="+mn-lt"/>
                <a:cs typeface="+mn-lt"/>
              </a:rPr>
              <a:t>Objetivo</a:t>
            </a:r>
            <a:r>
              <a:rPr lang="en-US" dirty="0">
                <a:ea typeface="+mn-lt"/>
                <a:cs typeface="+mn-lt"/>
              </a:rPr>
              <a:t> do </a:t>
            </a:r>
            <a:r>
              <a:rPr lang="en-US" dirty="0" err="1">
                <a:ea typeface="+mn-lt"/>
                <a:cs typeface="+mn-lt"/>
              </a:rPr>
              <a:t>projeto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2237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A741D-7571-8BD8-2005-E539AFE5B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680" y="596465"/>
            <a:ext cx="4572140" cy="2414488"/>
          </a:xfrm>
        </p:spPr>
        <p:txBody>
          <a:bodyPr anchor="t">
            <a:normAutofit/>
          </a:bodyPr>
          <a:lstStyle/>
          <a:p>
            <a:r>
              <a:rPr lang="en-US" sz="5400" dirty="0" err="1">
                <a:solidFill>
                  <a:srgbClr val="FFFFFF"/>
                </a:solidFill>
                <a:cs typeface="Calibri Light"/>
              </a:rPr>
              <a:t>Sobre</a:t>
            </a:r>
            <a:r>
              <a:rPr lang="en-US" sz="5400" dirty="0">
                <a:solidFill>
                  <a:srgbClr val="FFFFFF"/>
                </a:solidFill>
                <a:cs typeface="Calibri Light"/>
              </a:rPr>
              <a:t> o </a:t>
            </a:r>
            <a:r>
              <a:rPr lang="en-US" sz="5400" dirty="0" err="1">
                <a:solidFill>
                  <a:srgbClr val="FFFFFF"/>
                </a:solidFill>
                <a:cs typeface="Calibri Light"/>
              </a:rPr>
              <a:t>Projeto</a:t>
            </a:r>
            <a:endParaRPr lang="en-US" sz="5400" dirty="0" err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14D47-0E6B-8A69-3A30-26904E21D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851101" cy="529464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endParaRPr lang="en-US" sz="2200" dirty="0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2200" dirty="0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err="1">
                <a:ea typeface="+mn-lt"/>
                <a:cs typeface="+mn-lt"/>
              </a:rPr>
              <a:t>Justificativa</a:t>
            </a:r>
            <a:r>
              <a:rPr lang="en-US" dirty="0">
                <a:ea typeface="+mn-lt"/>
                <a:cs typeface="+mn-lt"/>
              </a:rPr>
              <a:t> - Quais as </a:t>
            </a:r>
            <a:r>
              <a:rPr lang="en-US" dirty="0" err="1">
                <a:ea typeface="+mn-lt"/>
                <a:cs typeface="+mn-lt"/>
              </a:rPr>
              <a:t>desvantagens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automatizar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processos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biblioteca</a:t>
            </a:r>
            <a:r>
              <a:rPr lang="en-US" dirty="0">
                <a:ea typeface="+mn-lt"/>
                <a:cs typeface="+mn-lt"/>
              </a:rPr>
              <a:t>?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4054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A741D-7571-8BD8-2005-E539AFE5B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  <a:cs typeface="Calibri Light"/>
              </a:rPr>
              <a:t>Plano de Projeto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14D47-0E6B-8A69-3A30-26904E21D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t-PT" sz="2200">
                <a:ea typeface="+mn-lt"/>
                <a:cs typeface="+mn-lt"/>
              </a:rPr>
              <a:t>A execução desse projeto foi dividida em quatro fases principais:</a:t>
            </a:r>
            <a:endParaRPr lang="en-US" sz="220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pt-PT" sz="2200">
              <a:ea typeface="+mn-lt"/>
              <a:cs typeface="+mn-lt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pt-PT" sz="2200">
                <a:ea typeface="+mn-lt"/>
                <a:cs typeface="+mn-lt"/>
              </a:rPr>
              <a:t>Analise geral (Biblioteca AS IS);</a:t>
            </a:r>
            <a:endParaRPr lang="en-US" sz="2200">
              <a:ea typeface="+mn-lt"/>
              <a:cs typeface="+mn-lt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pt-PT" sz="2200">
              <a:ea typeface="+mn-lt"/>
              <a:cs typeface="+mn-lt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pt-PT" sz="2200">
                <a:ea typeface="+mn-lt"/>
                <a:cs typeface="+mn-lt"/>
              </a:rPr>
              <a:t> Solução proposta (Biblioteca TO BE);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pt-PT" sz="2200">
              <a:ea typeface="+mn-lt"/>
              <a:cs typeface="+mn-lt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pt-PT" sz="2200">
                <a:ea typeface="+mn-lt"/>
                <a:cs typeface="+mn-lt"/>
              </a:rPr>
              <a:t>Projeto da arquitetura de dados da solução proposta;</a:t>
            </a:r>
            <a:endParaRPr lang="en-US" sz="2200">
              <a:ea typeface="+mn-lt"/>
              <a:cs typeface="+mn-lt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pt-PT" sz="2200">
              <a:ea typeface="+mn-lt"/>
              <a:cs typeface="+mn-lt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pt-PT" sz="2200">
                <a:ea typeface="+mn-lt"/>
                <a:cs typeface="+mn-lt"/>
              </a:rPr>
              <a:t>Automatização dos processos;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501799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502EF-5B0D-DDA1-15BE-046D93F6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cs typeface="Calibri Light"/>
              </a:rPr>
              <a:t>Fase 1: </a:t>
            </a:r>
            <a:r>
              <a:rPr lang="en-US" sz="5400" dirty="0" err="1">
                <a:ea typeface="+mj-lt"/>
                <a:cs typeface="+mj-lt"/>
              </a:rPr>
              <a:t>Análise</a:t>
            </a:r>
            <a:r>
              <a:rPr lang="en-US" sz="5400" dirty="0">
                <a:ea typeface="+mj-lt"/>
                <a:cs typeface="+mj-lt"/>
              </a:rPr>
              <a:t> Geral</a:t>
            </a:r>
            <a:endParaRPr lang="en-US"/>
          </a:p>
          <a:p>
            <a:endParaRPr lang="en-US" sz="5400" dirty="0">
              <a:cs typeface="Calibri Light"/>
            </a:endParaRPr>
          </a:p>
        </p:txBody>
      </p:sp>
      <p:sp>
        <p:nvSpPr>
          <p:cNvPr id="82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85B6379-65B9-C9E0-1142-CF17DDC6E05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6543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A741D-7571-8BD8-2005-E539AFE5B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Cadastro de Pessoas AS IS</a:t>
            </a:r>
          </a:p>
        </p:txBody>
      </p:sp>
      <p:sp>
        <p:nvSpPr>
          <p:cNvPr id="56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462CFC0-8074-D0D8-1750-BCE90ED0C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321" y="2269038"/>
            <a:ext cx="8796309" cy="420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0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Sistema de Gestão de Biblioteca </vt:lpstr>
      <vt:lpstr>Grupo 14</vt:lpstr>
      <vt:lpstr>Sobre o Projeto</vt:lpstr>
      <vt:lpstr>Sobre o Projeto</vt:lpstr>
      <vt:lpstr>Sobre o Projeto</vt:lpstr>
      <vt:lpstr>Sobre o Projeto</vt:lpstr>
      <vt:lpstr>Plano de Projeto</vt:lpstr>
      <vt:lpstr>Fase 1: Análise Geral </vt:lpstr>
      <vt:lpstr>Cadastro de Pessoas AS IS</vt:lpstr>
      <vt:lpstr>Busca – AS IS </vt:lpstr>
      <vt:lpstr>Empréstimo  - AS IS </vt:lpstr>
      <vt:lpstr>Fase 2: Solução Proposta</vt:lpstr>
      <vt:lpstr>Gestão de Usuários   TO BE</vt:lpstr>
      <vt:lpstr>Gestão de Livros   TO BE</vt:lpstr>
      <vt:lpstr>Empréstimos e Devoluçōes  TO BE</vt:lpstr>
      <vt:lpstr>Fase 3: Projeto de Arquitetura de Dados da Solução Proposta </vt:lpstr>
      <vt:lpstr>Diagrama Entidade Relacionamento</vt:lpstr>
      <vt:lpstr>Modelo Relacional</vt:lpstr>
      <vt:lpstr>Fase 4: Automatização dos Processos </vt:lpstr>
      <vt:lpstr>Relatórios Analíticos</vt:lpstr>
      <vt:lpstr>Relatórios Analíticos</vt:lpstr>
      <vt:lpstr>Relatórios Analíticos</vt:lpstr>
      <vt:lpstr>Relatórios Analíticos</vt:lpstr>
      <vt:lpstr>Indicadores de Desempenho</vt:lpstr>
      <vt:lpstr>Indicadores de Desempenho</vt:lpstr>
      <vt:lpstr>Conclusão</vt:lpstr>
      <vt:lpstr>OBRIGADO!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1377</cp:revision>
  <dcterms:created xsi:type="dcterms:W3CDTF">2022-11-23T10:59:35Z</dcterms:created>
  <dcterms:modified xsi:type="dcterms:W3CDTF">2022-12-06T21:16:32Z</dcterms:modified>
</cp:coreProperties>
</file>