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57" r:id="rId3"/>
    <p:sldId id="267" r:id="rId4"/>
    <p:sldId id="263" r:id="rId5"/>
    <p:sldId id="264" r:id="rId6"/>
    <p:sldId id="259" r:id="rId7"/>
    <p:sldId id="258" r:id="rId8"/>
    <p:sldId id="262" r:id="rId9"/>
    <p:sldId id="265" r:id="rId10"/>
    <p:sldId id="266" r:id="rId11"/>
    <p:sldId id="261" r:id="rId12"/>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E5A5A"/>
    <a:srgbClr val="393737"/>
    <a:srgbClr val="514D4D"/>
    <a:srgbClr val="857F7F"/>
    <a:srgbClr val="C0F490"/>
    <a:srgbClr val="99FF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21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6_4">
  <dgm:title val=""/>
  <dgm:desc val=""/>
  <dgm:catLst>
    <dgm:cat type="accent6" pri="11400"/>
  </dgm:catLst>
  <dgm:styleLbl name="node0">
    <dgm:fillClrLst meth="cycle">
      <a:schemeClr val="accent6">
        <a:shade val="60000"/>
      </a:schemeClr>
    </dgm:fillClrLst>
    <dgm:linClrLst meth="repeat">
      <a:schemeClr val="lt1"/>
    </dgm:linClrLst>
    <dgm:effectClrLst/>
    <dgm:txLinClrLst/>
    <dgm:txFillClrLst/>
    <dgm:txEffectClrLst/>
  </dgm:styleLbl>
  <dgm:styleLbl name="alignNode1">
    <dgm:fillClrLst meth="cycle">
      <a:schemeClr val="accent6">
        <a:shade val="50000"/>
      </a:schemeClr>
      <a:schemeClr val="accent6">
        <a:tint val="55000"/>
      </a:schemeClr>
    </dgm:fillClrLst>
    <dgm:linClrLst meth="cycle">
      <a:schemeClr val="accent6">
        <a:shade val="50000"/>
      </a:schemeClr>
      <a:schemeClr val="accent6">
        <a:tint val="55000"/>
      </a:schemeClr>
    </dgm:linClrLst>
    <dgm:effectClrLst/>
    <dgm:txLinClrLst/>
    <dgm:txFillClrLst/>
    <dgm:txEffectClrLst/>
  </dgm:styleLbl>
  <dgm:styleLbl name="node1">
    <dgm:fillClrLst meth="cycle">
      <a:schemeClr val="accent6">
        <a:shade val="50000"/>
      </a:schemeClr>
      <a:schemeClr val="accent6">
        <a:tint val="55000"/>
      </a:schemeClr>
    </dgm:fillClrLst>
    <dgm:linClrLst meth="repeat">
      <a:schemeClr val="lt1"/>
    </dgm:linClrLst>
    <dgm:effectClrLst/>
    <dgm:txLinClrLst/>
    <dgm:txFillClrLst/>
    <dgm:txEffectClrLst/>
  </dgm:styleLbl>
  <dgm:styleLbl name="lnNode1">
    <dgm:fillClrLst meth="cycle">
      <a:schemeClr val="accent6">
        <a:shade val="50000"/>
      </a:schemeClr>
      <a:schemeClr val="accent6">
        <a:tint val="55000"/>
      </a:schemeClr>
    </dgm:fillClrLst>
    <dgm:linClrLst meth="repeat">
      <a:schemeClr val="lt1"/>
    </dgm:linClrLst>
    <dgm:effectClrLst/>
    <dgm:txLinClrLst/>
    <dgm:txFillClrLst/>
    <dgm:txEffectClrLst/>
  </dgm:styleLbl>
  <dgm:styleLbl name="vennNode1">
    <dgm:fillClrLst meth="cycle">
      <a:schemeClr val="accent6">
        <a:shade val="80000"/>
        <a:alpha val="50000"/>
      </a:schemeClr>
      <a:schemeClr val="accent6">
        <a:tint val="50000"/>
        <a:alpha val="50000"/>
      </a:schemeClr>
    </dgm:fillClrLst>
    <dgm:linClrLst meth="repeat">
      <a:schemeClr val="lt1"/>
    </dgm:linClrLst>
    <dgm:effectClrLst/>
    <dgm:txLinClrLst/>
    <dgm:txFillClrLst/>
    <dgm:txEffectClrLst/>
  </dgm:styleLbl>
  <dgm:styleLbl name="node2">
    <dgm:fillClrLst>
      <a:schemeClr val="accent6">
        <a:shade val="80000"/>
      </a:schemeClr>
    </dgm:fillClrLst>
    <dgm:linClrLst meth="repeat">
      <a:schemeClr val="lt1"/>
    </dgm:linClrLst>
    <dgm:effectClrLst/>
    <dgm:txLinClrLst/>
    <dgm:txFillClrLst/>
    <dgm:txEffectClrLst/>
  </dgm:styleLbl>
  <dgm:styleLbl name="node3">
    <dgm:fillClrLst>
      <a:schemeClr val="accent6">
        <a:tint val="99000"/>
      </a:schemeClr>
    </dgm:fillClrLst>
    <dgm:linClrLst meth="repeat">
      <a:schemeClr val="lt1"/>
    </dgm:linClrLst>
    <dgm:effectClrLst/>
    <dgm:txLinClrLst/>
    <dgm:txFillClrLst/>
    <dgm:txEffectClrLst/>
  </dgm:styleLbl>
  <dgm:styleLbl name="node4">
    <dgm:fillClrLst>
      <a:schemeClr val="accent6">
        <a:tint val="70000"/>
      </a:schemeClr>
    </dgm:fillClrLst>
    <dgm:linClrLst meth="repeat">
      <a:schemeClr val="lt1"/>
    </dgm:linClrLst>
    <dgm:effectClrLst/>
    <dgm:txLinClrLst/>
    <dgm:txFillClrLst/>
    <dgm:txEffectClrLst/>
  </dgm:styleLbl>
  <dgm:styleLbl name="fg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fg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bg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sibTrans1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shade val="80000"/>
      </a:schemeClr>
    </dgm:fillClrLst>
    <dgm:linClrLst meth="repeat">
      <a:schemeClr val="lt1"/>
    </dgm:linClrLst>
    <dgm:effectClrLst/>
    <dgm:txLinClrLst/>
    <dgm:txFillClrLst/>
    <dgm:txEffectClrLst/>
  </dgm:styleLbl>
  <dgm:styleLbl name="asst1">
    <dgm:fillClrLst meth="repeat">
      <a:schemeClr val="accent6">
        <a:shade val="80000"/>
      </a:schemeClr>
    </dgm:fillClrLst>
    <dgm:linClrLst meth="repeat">
      <a:schemeClr val="lt1"/>
    </dgm:linClrLst>
    <dgm:effectClrLst/>
    <dgm:txLinClrLst/>
    <dgm:txFillClrLst/>
    <dgm:txEffectClrLst/>
  </dgm:styleLbl>
  <dgm:styleLbl name="asst2">
    <dgm:fillClrLst>
      <a:schemeClr val="accent6">
        <a:tint val="90000"/>
      </a:schemeClr>
    </dgm:fillClrLst>
    <dgm:linClrLst meth="repeat">
      <a:schemeClr val="lt1"/>
    </dgm:linClrLst>
    <dgm:effectClrLst/>
    <dgm:txLinClrLst/>
    <dgm:txFillClrLst/>
    <dgm:txEffectClrLst/>
  </dgm:styleLbl>
  <dgm:styleLbl name="asst3">
    <dgm:fillClrLst>
      <a:schemeClr val="accent6">
        <a:tint val="70000"/>
      </a:schemeClr>
    </dgm:fillClrLst>
    <dgm:linClrLst meth="repeat">
      <a:schemeClr val="lt1"/>
    </dgm:linClrLst>
    <dgm:effectClrLst/>
    <dgm:txLinClrLst/>
    <dgm:txFillClrLst/>
    <dgm:txEffectClrLst/>
  </dgm:styleLbl>
  <dgm:styleLbl name="asst4">
    <dgm:fillClrLst>
      <a:schemeClr val="accent6">
        <a:tint val="50000"/>
      </a:schemeClr>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shade val="80000"/>
      </a:schemeClr>
    </dgm:linClrLst>
    <dgm:effectClrLst/>
    <dgm:txLinClrLst/>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dk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a:tint val="90000"/>
      </a:schemeClr>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55000"/>
      </a:schemeClr>
    </dgm:fillClrLst>
    <dgm:linClrLst meth="repeat">
      <a:schemeClr val="accent6">
        <a:alpha val="90000"/>
        <a:tint val="55000"/>
      </a:schemeClr>
    </dgm:linClrLst>
    <dgm:effectClrLst/>
    <dgm:txLinClrLst/>
    <dgm:txFillClrLst meth="repeat">
      <a:schemeClr val="dk1"/>
    </dgm:txFillClrLst>
    <dgm:txEffectClrLst/>
  </dgm:styleLbl>
  <dgm:styleLbl name="alignAccFollowNode1">
    <dgm:fillClrLst meth="repeat">
      <a:schemeClr val="accent6">
        <a:alpha val="90000"/>
        <a:tint val="55000"/>
      </a:schemeClr>
    </dgm:fillClrLst>
    <dgm:linClrLst meth="repeat">
      <a:schemeClr val="accent6">
        <a:alpha val="90000"/>
        <a:tint val="55000"/>
      </a:schemeClr>
    </dgm:linClrLst>
    <dgm:effectClrLst/>
    <dgm:txLinClrLst/>
    <dgm:txFillClrLst meth="repeat">
      <a:schemeClr val="dk1"/>
    </dgm:txFillClrLst>
    <dgm:txEffectClrLst/>
  </dgm:styleLbl>
  <dgm:styleLbl name="bgAccFollowNode1">
    <dgm:fillClrLst meth="repeat">
      <a:schemeClr val="accent6">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50000"/>
      </a:schemeClr>
    </dgm:linClrLst>
    <dgm:effectClrLst/>
    <dgm:txLinClrLst/>
    <dgm:txFillClrLst meth="repeat">
      <a:schemeClr val="dk1"/>
    </dgm:txFillClrLst>
    <dgm:txEffectClrLst/>
  </dgm:styleLbl>
  <dgm:styleLbl name="bgShp">
    <dgm:fillClrLst meth="repeat">
      <a:schemeClr val="accent6">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55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77D38B7-1525-4ABD-BA59-E271A9B1B8D6}" type="doc">
      <dgm:prSet loTypeId="urn:microsoft.com/office/officeart/2005/8/layout/vList6" loCatId="list" qsTypeId="urn:microsoft.com/office/officeart/2005/8/quickstyle/simple5" qsCatId="simple" csTypeId="urn:microsoft.com/office/officeart/2005/8/colors/accent6_4" csCatId="accent6" phldr="1"/>
      <dgm:spPr/>
      <dgm:t>
        <a:bodyPr/>
        <a:lstStyle/>
        <a:p>
          <a:endParaRPr lang="pt-BR"/>
        </a:p>
      </dgm:t>
    </dgm:pt>
    <dgm:pt modelId="{FD41FDFF-6812-4353-96FF-E55DA69657D1}">
      <dgm:prSet phldrT="[Texto]"/>
      <dgm:spPr/>
      <dgm:t>
        <a:bodyPr/>
        <a:lstStyle/>
        <a:p>
          <a:r>
            <a:rPr lang="pt-BR" dirty="0"/>
            <a:t>Introdução</a:t>
          </a:r>
        </a:p>
      </dgm:t>
    </dgm:pt>
    <dgm:pt modelId="{B526A426-0EED-4C53-BAC9-927B904F2966}" type="parTrans" cxnId="{8C43D580-82E7-4DC6-8303-19F75F5F621E}">
      <dgm:prSet/>
      <dgm:spPr/>
      <dgm:t>
        <a:bodyPr/>
        <a:lstStyle/>
        <a:p>
          <a:endParaRPr lang="pt-BR"/>
        </a:p>
      </dgm:t>
    </dgm:pt>
    <dgm:pt modelId="{A5001D28-8AC2-4C8E-B029-D9B3E992C6AB}" type="sibTrans" cxnId="{8C43D580-82E7-4DC6-8303-19F75F5F621E}">
      <dgm:prSet/>
      <dgm:spPr/>
      <dgm:t>
        <a:bodyPr/>
        <a:lstStyle/>
        <a:p>
          <a:endParaRPr lang="pt-BR"/>
        </a:p>
      </dgm:t>
    </dgm:pt>
    <dgm:pt modelId="{A11B6126-E7E8-4083-A27F-7B9CB0210DF9}">
      <dgm:prSet phldrT="[Texto]"/>
      <dgm:spPr/>
      <dgm:t>
        <a:bodyPr/>
        <a:lstStyle/>
        <a:p>
          <a:r>
            <a:rPr lang="pt-BR" dirty="0"/>
            <a:t>Objetivos</a:t>
          </a:r>
        </a:p>
      </dgm:t>
    </dgm:pt>
    <dgm:pt modelId="{0596C360-E496-4652-86B2-9A1C260DA296}" type="parTrans" cxnId="{DFBF1F77-FB2C-4D6E-AC87-F901227FBE54}">
      <dgm:prSet/>
      <dgm:spPr/>
      <dgm:t>
        <a:bodyPr/>
        <a:lstStyle/>
        <a:p>
          <a:endParaRPr lang="pt-BR"/>
        </a:p>
      </dgm:t>
    </dgm:pt>
    <dgm:pt modelId="{6FF43214-CCA3-43BF-9D6C-6E114A1E6E13}" type="sibTrans" cxnId="{DFBF1F77-FB2C-4D6E-AC87-F901227FBE54}">
      <dgm:prSet/>
      <dgm:spPr/>
      <dgm:t>
        <a:bodyPr/>
        <a:lstStyle/>
        <a:p>
          <a:endParaRPr lang="pt-BR"/>
        </a:p>
      </dgm:t>
    </dgm:pt>
    <dgm:pt modelId="{DBE26F5C-73C9-4E81-9CD1-18658936C371}">
      <dgm:prSet phldrT="[Texto]"/>
      <dgm:spPr/>
      <dgm:t>
        <a:bodyPr/>
        <a:lstStyle/>
        <a:p>
          <a:r>
            <a:rPr lang="pt-BR" dirty="0"/>
            <a:t>Desenvolvimento</a:t>
          </a:r>
        </a:p>
      </dgm:t>
    </dgm:pt>
    <dgm:pt modelId="{944D0D1D-E190-4C36-B3FD-E765013F4DDA}" type="parTrans" cxnId="{FFF0FED9-0FFA-4F21-9A2A-FFC81AB8A323}">
      <dgm:prSet/>
      <dgm:spPr/>
      <dgm:t>
        <a:bodyPr/>
        <a:lstStyle/>
        <a:p>
          <a:endParaRPr lang="pt-BR"/>
        </a:p>
      </dgm:t>
    </dgm:pt>
    <dgm:pt modelId="{800FC450-1BEE-46E4-A4F9-BA0C4A539E64}" type="sibTrans" cxnId="{FFF0FED9-0FFA-4F21-9A2A-FFC81AB8A323}">
      <dgm:prSet/>
      <dgm:spPr/>
      <dgm:t>
        <a:bodyPr/>
        <a:lstStyle/>
        <a:p>
          <a:endParaRPr lang="pt-BR"/>
        </a:p>
      </dgm:t>
    </dgm:pt>
    <dgm:pt modelId="{5D5D4B5D-9E61-4244-BCF4-B8ED32757FDC}">
      <dgm:prSet phldrT="[Texto]"/>
      <dgm:spPr/>
      <dgm:t>
        <a:bodyPr/>
        <a:lstStyle/>
        <a:p>
          <a:r>
            <a:rPr lang="pt-BR" dirty="0" err="1"/>
            <a:t>User</a:t>
          </a:r>
          <a:r>
            <a:rPr lang="pt-BR" dirty="0"/>
            <a:t> Flow</a:t>
          </a:r>
        </a:p>
      </dgm:t>
    </dgm:pt>
    <dgm:pt modelId="{280AC001-FB7D-41A8-B67F-5835E1CF0F29}" type="parTrans" cxnId="{8F23FD5C-3AF2-4A23-A173-E204C42F6ED6}">
      <dgm:prSet/>
      <dgm:spPr/>
      <dgm:t>
        <a:bodyPr/>
        <a:lstStyle/>
        <a:p>
          <a:endParaRPr lang="pt-BR"/>
        </a:p>
      </dgm:t>
    </dgm:pt>
    <dgm:pt modelId="{E462D762-7A9A-48FF-80B7-8CF4C6557812}" type="sibTrans" cxnId="{8F23FD5C-3AF2-4A23-A173-E204C42F6ED6}">
      <dgm:prSet/>
      <dgm:spPr/>
      <dgm:t>
        <a:bodyPr/>
        <a:lstStyle/>
        <a:p>
          <a:endParaRPr lang="pt-BR"/>
        </a:p>
      </dgm:t>
    </dgm:pt>
    <dgm:pt modelId="{7D9306B2-8F16-40F3-B03B-D2270CF325D0}">
      <dgm:prSet phldrT="[Texto]"/>
      <dgm:spPr/>
      <dgm:t>
        <a:bodyPr/>
        <a:lstStyle/>
        <a:p>
          <a:r>
            <a:rPr lang="pt-BR" dirty="0"/>
            <a:t>Projeto do Sistema</a:t>
          </a:r>
        </a:p>
      </dgm:t>
    </dgm:pt>
    <dgm:pt modelId="{5015FA25-CA4C-48A7-B1B2-F70F9AB687A6}" type="parTrans" cxnId="{7C2DC3F3-FBCB-4FCD-B1CF-068B6E9FF1E4}">
      <dgm:prSet/>
      <dgm:spPr/>
      <dgm:t>
        <a:bodyPr/>
        <a:lstStyle/>
        <a:p>
          <a:endParaRPr lang="pt-BR"/>
        </a:p>
      </dgm:t>
    </dgm:pt>
    <dgm:pt modelId="{34EBDF51-4FA3-4A29-85D3-F46839745E99}" type="sibTrans" cxnId="{7C2DC3F3-FBCB-4FCD-B1CF-068B6E9FF1E4}">
      <dgm:prSet/>
      <dgm:spPr/>
      <dgm:t>
        <a:bodyPr/>
        <a:lstStyle/>
        <a:p>
          <a:endParaRPr lang="pt-BR"/>
        </a:p>
      </dgm:t>
    </dgm:pt>
    <dgm:pt modelId="{5CCA44B5-DCA1-423E-BE77-62D0ED2A2BB3}">
      <dgm:prSet/>
      <dgm:spPr/>
      <dgm:t>
        <a:bodyPr/>
        <a:lstStyle/>
        <a:p>
          <a:r>
            <a:rPr lang="pt-BR" dirty="0"/>
            <a:t>Usuários</a:t>
          </a:r>
        </a:p>
      </dgm:t>
    </dgm:pt>
    <dgm:pt modelId="{9C6F2ED8-60E9-4FB1-9546-45AD8C9E2CCC}" type="parTrans" cxnId="{953C08B4-9100-45A5-BC50-DE842ABFFB51}">
      <dgm:prSet/>
      <dgm:spPr/>
      <dgm:t>
        <a:bodyPr/>
        <a:lstStyle/>
        <a:p>
          <a:endParaRPr lang="pt-BR"/>
        </a:p>
      </dgm:t>
    </dgm:pt>
    <dgm:pt modelId="{5AC60F8D-8F20-4CD5-A6B9-F251AF93B453}" type="sibTrans" cxnId="{953C08B4-9100-45A5-BC50-DE842ABFFB51}">
      <dgm:prSet/>
      <dgm:spPr/>
      <dgm:t>
        <a:bodyPr/>
        <a:lstStyle/>
        <a:p>
          <a:endParaRPr lang="pt-BR"/>
        </a:p>
      </dgm:t>
    </dgm:pt>
    <dgm:pt modelId="{E5AC511E-AB9A-4B13-B6C2-2040356290F3}">
      <dgm:prSet/>
      <dgm:spPr/>
      <dgm:t>
        <a:bodyPr/>
        <a:lstStyle/>
        <a:p>
          <a:r>
            <a:rPr lang="pt-BR" dirty="0"/>
            <a:t>Requisitos</a:t>
          </a:r>
        </a:p>
      </dgm:t>
    </dgm:pt>
    <dgm:pt modelId="{23301DF2-0970-4741-8CBA-01637BD582B1}" type="parTrans" cxnId="{6AB49442-BABE-4D34-9F09-D9C2A1429ECA}">
      <dgm:prSet/>
      <dgm:spPr/>
      <dgm:t>
        <a:bodyPr/>
        <a:lstStyle/>
        <a:p>
          <a:endParaRPr lang="pt-BR"/>
        </a:p>
      </dgm:t>
    </dgm:pt>
    <dgm:pt modelId="{AA79ADB4-60A9-44FA-8AF9-A688483392A1}" type="sibTrans" cxnId="{6AB49442-BABE-4D34-9F09-D9C2A1429ECA}">
      <dgm:prSet/>
      <dgm:spPr/>
      <dgm:t>
        <a:bodyPr/>
        <a:lstStyle/>
        <a:p>
          <a:endParaRPr lang="pt-BR"/>
        </a:p>
      </dgm:t>
    </dgm:pt>
    <dgm:pt modelId="{240E9B4A-05F1-46BC-BC88-32C54EFEBC10}">
      <dgm:prSet/>
      <dgm:spPr/>
      <dgm:t>
        <a:bodyPr/>
        <a:lstStyle/>
        <a:p>
          <a:r>
            <a:rPr lang="pt-BR" dirty="0"/>
            <a:t>Tecnologias</a:t>
          </a:r>
        </a:p>
      </dgm:t>
    </dgm:pt>
    <dgm:pt modelId="{854D3C45-E0D0-4627-A91A-AB8E2BFBE51B}" type="parTrans" cxnId="{A9476CA0-1849-41E8-B639-2EE66201EDEB}">
      <dgm:prSet/>
      <dgm:spPr/>
      <dgm:t>
        <a:bodyPr/>
        <a:lstStyle/>
        <a:p>
          <a:endParaRPr lang="pt-BR"/>
        </a:p>
      </dgm:t>
    </dgm:pt>
    <dgm:pt modelId="{827D4F1A-2A3F-4C4A-9283-BE68A8B9BBE2}" type="sibTrans" cxnId="{A9476CA0-1849-41E8-B639-2EE66201EDEB}">
      <dgm:prSet/>
      <dgm:spPr/>
      <dgm:t>
        <a:bodyPr/>
        <a:lstStyle/>
        <a:p>
          <a:endParaRPr lang="pt-BR"/>
        </a:p>
      </dgm:t>
    </dgm:pt>
    <dgm:pt modelId="{F34CE12B-1B88-44CD-AB43-7717488D34E6}">
      <dgm:prSet phldrT="[Texto]"/>
      <dgm:spPr/>
      <dgm:t>
        <a:bodyPr/>
        <a:lstStyle/>
        <a:p>
          <a:r>
            <a:rPr lang="pt-BR" dirty="0"/>
            <a:t>Testes</a:t>
          </a:r>
        </a:p>
      </dgm:t>
    </dgm:pt>
    <dgm:pt modelId="{47976837-7384-4B59-B5E3-1B0C0397E9D2}" type="parTrans" cxnId="{AC8B6505-0A5C-4121-933D-193C02100E6E}">
      <dgm:prSet/>
      <dgm:spPr/>
      <dgm:t>
        <a:bodyPr/>
        <a:lstStyle/>
        <a:p>
          <a:endParaRPr lang="pt-BR"/>
        </a:p>
      </dgm:t>
    </dgm:pt>
    <dgm:pt modelId="{2BAD48A7-9683-49AC-B401-E5E43A36C1AB}" type="sibTrans" cxnId="{AC8B6505-0A5C-4121-933D-193C02100E6E}">
      <dgm:prSet/>
      <dgm:spPr/>
      <dgm:t>
        <a:bodyPr/>
        <a:lstStyle/>
        <a:p>
          <a:endParaRPr lang="pt-BR"/>
        </a:p>
      </dgm:t>
    </dgm:pt>
    <dgm:pt modelId="{7A275E46-7399-40EF-9E3C-0BA061C61C08}" type="pres">
      <dgm:prSet presAssocID="{477D38B7-1525-4ABD-BA59-E271A9B1B8D6}" presName="Name0" presStyleCnt="0">
        <dgm:presLayoutVars>
          <dgm:dir/>
          <dgm:animLvl val="lvl"/>
          <dgm:resizeHandles/>
        </dgm:presLayoutVars>
      </dgm:prSet>
      <dgm:spPr/>
    </dgm:pt>
    <dgm:pt modelId="{BCB03532-AED8-4B21-A6D0-61BB1DF1E199}" type="pres">
      <dgm:prSet presAssocID="{FD41FDFF-6812-4353-96FF-E55DA69657D1}" presName="linNode" presStyleCnt="0"/>
      <dgm:spPr/>
    </dgm:pt>
    <dgm:pt modelId="{DC2F78E0-40E3-4A38-8795-1A68AB041C8D}" type="pres">
      <dgm:prSet presAssocID="{FD41FDFF-6812-4353-96FF-E55DA69657D1}" presName="parentShp" presStyleLbl="node1" presStyleIdx="0" presStyleCnt="3">
        <dgm:presLayoutVars>
          <dgm:bulletEnabled val="1"/>
        </dgm:presLayoutVars>
      </dgm:prSet>
      <dgm:spPr/>
    </dgm:pt>
    <dgm:pt modelId="{EDAAAC4B-F3DA-467F-A2C5-76BCD80E2FBC}" type="pres">
      <dgm:prSet presAssocID="{FD41FDFF-6812-4353-96FF-E55DA69657D1}" presName="childShp" presStyleLbl="bgAccFollowNode1" presStyleIdx="0" presStyleCnt="3">
        <dgm:presLayoutVars>
          <dgm:bulletEnabled val="1"/>
        </dgm:presLayoutVars>
      </dgm:prSet>
      <dgm:spPr/>
    </dgm:pt>
    <dgm:pt modelId="{54EA0D3A-23FE-42ED-849E-BE26144E6EF6}" type="pres">
      <dgm:prSet presAssocID="{A5001D28-8AC2-4C8E-B029-D9B3E992C6AB}" presName="spacing" presStyleCnt="0"/>
      <dgm:spPr/>
    </dgm:pt>
    <dgm:pt modelId="{BA7C2873-4BF3-4254-A0F7-41AAD9596DD1}" type="pres">
      <dgm:prSet presAssocID="{7D9306B2-8F16-40F3-B03B-D2270CF325D0}" presName="linNode" presStyleCnt="0"/>
      <dgm:spPr/>
    </dgm:pt>
    <dgm:pt modelId="{4703513E-141D-41AB-969D-992658934C9A}" type="pres">
      <dgm:prSet presAssocID="{7D9306B2-8F16-40F3-B03B-D2270CF325D0}" presName="parentShp" presStyleLbl="node1" presStyleIdx="1" presStyleCnt="3">
        <dgm:presLayoutVars>
          <dgm:bulletEnabled val="1"/>
        </dgm:presLayoutVars>
      </dgm:prSet>
      <dgm:spPr/>
    </dgm:pt>
    <dgm:pt modelId="{9F21FDBD-6C65-4BD3-8FE6-6E12BA8CDFD5}" type="pres">
      <dgm:prSet presAssocID="{7D9306B2-8F16-40F3-B03B-D2270CF325D0}" presName="childShp" presStyleLbl="bgAccFollowNode1" presStyleIdx="1" presStyleCnt="3">
        <dgm:presLayoutVars>
          <dgm:bulletEnabled val="1"/>
        </dgm:presLayoutVars>
      </dgm:prSet>
      <dgm:spPr/>
    </dgm:pt>
    <dgm:pt modelId="{BFDED44F-3D44-40E4-A90A-961EFE8D4619}" type="pres">
      <dgm:prSet presAssocID="{34EBDF51-4FA3-4A29-85D3-F46839745E99}" presName="spacing" presStyleCnt="0"/>
      <dgm:spPr/>
    </dgm:pt>
    <dgm:pt modelId="{88743D02-B96F-4D50-8777-C6EEC31978D4}" type="pres">
      <dgm:prSet presAssocID="{DBE26F5C-73C9-4E81-9CD1-18658936C371}" presName="linNode" presStyleCnt="0"/>
      <dgm:spPr/>
    </dgm:pt>
    <dgm:pt modelId="{3335AE86-F965-40F9-BDEF-E818CF6B64D5}" type="pres">
      <dgm:prSet presAssocID="{DBE26F5C-73C9-4E81-9CD1-18658936C371}" presName="parentShp" presStyleLbl="node1" presStyleIdx="2" presStyleCnt="3">
        <dgm:presLayoutVars>
          <dgm:bulletEnabled val="1"/>
        </dgm:presLayoutVars>
      </dgm:prSet>
      <dgm:spPr/>
    </dgm:pt>
    <dgm:pt modelId="{52137EBC-0276-4DF1-B61D-8036C9E0C2A7}" type="pres">
      <dgm:prSet presAssocID="{DBE26F5C-73C9-4E81-9CD1-18658936C371}" presName="childShp" presStyleLbl="bgAccFollowNode1" presStyleIdx="2" presStyleCnt="3">
        <dgm:presLayoutVars>
          <dgm:bulletEnabled val="1"/>
        </dgm:presLayoutVars>
      </dgm:prSet>
      <dgm:spPr/>
    </dgm:pt>
  </dgm:ptLst>
  <dgm:cxnLst>
    <dgm:cxn modelId="{AC8B6505-0A5C-4121-933D-193C02100E6E}" srcId="{DBE26F5C-73C9-4E81-9CD1-18658936C371}" destId="{F34CE12B-1B88-44CD-AB43-7717488D34E6}" srcOrd="1" destOrd="0" parTransId="{47976837-7384-4B59-B5E3-1B0C0397E9D2}" sibTransId="{2BAD48A7-9683-49AC-B401-E5E43A36C1AB}"/>
    <dgm:cxn modelId="{DADC0310-4AFF-47BB-964D-5692D703E28D}" type="presOf" srcId="{477D38B7-1525-4ABD-BA59-E271A9B1B8D6}" destId="{7A275E46-7399-40EF-9E3C-0BA061C61C08}" srcOrd="0" destOrd="0" presId="urn:microsoft.com/office/officeart/2005/8/layout/vList6"/>
    <dgm:cxn modelId="{89B10937-28E8-478B-A4D2-8D0E3FD993C1}" type="presOf" srcId="{240E9B4A-05F1-46BC-BC88-32C54EFEBC10}" destId="{9F21FDBD-6C65-4BD3-8FE6-6E12BA8CDFD5}" srcOrd="0" destOrd="2" presId="urn:microsoft.com/office/officeart/2005/8/layout/vList6"/>
    <dgm:cxn modelId="{8F23FD5C-3AF2-4A23-A173-E204C42F6ED6}" srcId="{DBE26F5C-73C9-4E81-9CD1-18658936C371}" destId="{5D5D4B5D-9E61-4244-BCF4-B8ED32757FDC}" srcOrd="0" destOrd="0" parTransId="{280AC001-FB7D-41A8-B67F-5835E1CF0F29}" sibTransId="{E462D762-7A9A-48FF-80B7-8CF4C6557812}"/>
    <dgm:cxn modelId="{6213D741-0A2E-41F4-8049-5481D2EE700D}" type="presOf" srcId="{5D5D4B5D-9E61-4244-BCF4-B8ED32757FDC}" destId="{52137EBC-0276-4DF1-B61D-8036C9E0C2A7}" srcOrd="0" destOrd="0" presId="urn:microsoft.com/office/officeart/2005/8/layout/vList6"/>
    <dgm:cxn modelId="{6AB49442-BABE-4D34-9F09-D9C2A1429ECA}" srcId="{7D9306B2-8F16-40F3-B03B-D2270CF325D0}" destId="{E5AC511E-AB9A-4B13-B6C2-2040356290F3}" srcOrd="1" destOrd="0" parTransId="{23301DF2-0970-4741-8CBA-01637BD582B1}" sibTransId="{AA79ADB4-60A9-44FA-8AF9-A688483392A1}"/>
    <dgm:cxn modelId="{DFBF1F77-FB2C-4D6E-AC87-F901227FBE54}" srcId="{FD41FDFF-6812-4353-96FF-E55DA69657D1}" destId="{A11B6126-E7E8-4083-A27F-7B9CB0210DF9}" srcOrd="0" destOrd="0" parTransId="{0596C360-E496-4652-86B2-9A1C260DA296}" sibTransId="{6FF43214-CCA3-43BF-9D6C-6E114A1E6E13}"/>
    <dgm:cxn modelId="{64C6E079-EC0C-4A43-BF66-3CD8B54024F2}" type="presOf" srcId="{7D9306B2-8F16-40F3-B03B-D2270CF325D0}" destId="{4703513E-141D-41AB-969D-992658934C9A}" srcOrd="0" destOrd="0" presId="urn:microsoft.com/office/officeart/2005/8/layout/vList6"/>
    <dgm:cxn modelId="{0D9C5B7B-436D-4387-8AF2-2248EA3085FE}" type="presOf" srcId="{DBE26F5C-73C9-4E81-9CD1-18658936C371}" destId="{3335AE86-F965-40F9-BDEF-E818CF6B64D5}" srcOrd="0" destOrd="0" presId="urn:microsoft.com/office/officeart/2005/8/layout/vList6"/>
    <dgm:cxn modelId="{8C43D580-82E7-4DC6-8303-19F75F5F621E}" srcId="{477D38B7-1525-4ABD-BA59-E271A9B1B8D6}" destId="{FD41FDFF-6812-4353-96FF-E55DA69657D1}" srcOrd="0" destOrd="0" parTransId="{B526A426-0EED-4C53-BAC9-927B904F2966}" sibTransId="{A5001D28-8AC2-4C8E-B029-D9B3E992C6AB}"/>
    <dgm:cxn modelId="{1102A189-5905-4BC4-9C45-365B03A2E7EE}" type="presOf" srcId="{A11B6126-E7E8-4083-A27F-7B9CB0210DF9}" destId="{EDAAAC4B-F3DA-467F-A2C5-76BCD80E2FBC}" srcOrd="0" destOrd="0" presId="urn:microsoft.com/office/officeart/2005/8/layout/vList6"/>
    <dgm:cxn modelId="{A9476CA0-1849-41E8-B639-2EE66201EDEB}" srcId="{7D9306B2-8F16-40F3-B03B-D2270CF325D0}" destId="{240E9B4A-05F1-46BC-BC88-32C54EFEBC10}" srcOrd="2" destOrd="0" parTransId="{854D3C45-E0D0-4627-A91A-AB8E2BFBE51B}" sibTransId="{827D4F1A-2A3F-4C4A-9283-BE68A8B9BBE2}"/>
    <dgm:cxn modelId="{E13DE6A1-367A-49C6-8CB2-A81F20DA6C4C}" type="presOf" srcId="{F34CE12B-1B88-44CD-AB43-7717488D34E6}" destId="{52137EBC-0276-4DF1-B61D-8036C9E0C2A7}" srcOrd="0" destOrd="1" presId="urn:microsoft.com/office/officeart/2005/8/layout/vList6"/>
    <dgm:cxn modelId="{6DF747AC-7C14-4241-86E7-D8486B4A774F}" type="presOf" srcId="{5CCA44B5-DCA1-423E-BE77-62D0ED2A2BB3}" destId="{9F21FDBD-6C65-4BD3-8FE6-6E12BA8CDFD5}" srcOrd="0" destOrd="0" presId="urn:microsoft.com/office/officeart/2005/8/layout/vList6"/>
    <dgm:cxn modelId="{A84BFFB3-6128-454D-8914-AC275B68C987}" type="presOf" srcId="{FD41FDFF-6812-4353-96FF-E55DA69657D1}" destId="{DC2F78E0-40E3-4A38-8795-1A68AB041C8D}" srcOrd="0" destOrd="0" presId="urn:microsoft.com/office/officeart/2005/8/layout/vList6"/>
    <dgm:cxn modelId="{953C08B4-9100-45A5-BC50-DE842ABFFB51}" srcId="{7D9306B2-8F16-40F3-B03B-D2270CF325D0}" destId="{5CCA44B5-DCA1-423E-BE77-62D0ED2A2BB3}" srcOrd="0" destOrd="0" parTransId="{9C6F2ED8-60E9-4FB1-9546-45AD8C9E2CCC}" sibTransId="{5AC60F8D-8F20-4CD5-A6B9-F251AF93B453}"/>
    <dgm:cxn modelId="{FFF0FED9-0FFA-4F21-9A2A-FFC81AB8A323}" srcId="{477D38B7-1525-4ABD-BA59-E271A9B1B8D6}" destId="{DBE26F5C-73C9-4E81-9CD1-18658936C371}" srcOrd="2" destOrd="0" parTransId="{944D0D1D-E190-4C36-B3FD-E765013F4DDA}" sibTransId="{800FC450-1BEE-46E4-A4F9-BA0C4A539E64}"/>
    <dgm:cxn modelId="{7C2DC3F3-FBCB-4FCD-B1CF-068B6E9FF1E4}" srcId="{477D38B7-1525-4ABD-BA59-E271A9B1B8D6}" destId="{7D9306B2-8F16-40F3-B03B-D2270CF325D0}" srcOrd="1" destOrd="0" parTransId="{5015FA25-CA4C-48A7-B1B2-F70F9AB687A6}" sibTransId="{34EBDF51-4FA3-4A29-85D3-F46839745E99}"/>
    <dgm:cxn modelId="{949546FE-E208-4C17-B7B6-9053D9DF7D2D}" type="presOf" srcId="{E5AC511E-AB9A-4B13-B6C2-2040356290F3}" destId="{9F21FDBD-6C65-4BD3-8FE6-6E12BA8CDFD5}" srcOrd="0" destOrd="1" presId="urn:microsoft.com/office/officeart/2005/8/layout/vList6"/>
    <dgm:cxn modelId="{1DB672D5-8711-4084-BF5B-C1E01D983F22}" type="presParOf" srcId="{7A275E46-7399-40EF-9E3C-0BA061C61C08}" destId="{BCB03532-AED8-4B21-A6D0-61BB1DF1E199}" srcOrd="0" destOrd="0" presId="urn:microsoft.com/office/officeart/2005/8/layout/vList6"/>
    <dgm:cxn modelId="{143F522F-28E2-418D-8D5B-AC78E268A6D1}" type="presParOf" srcId="{BCB03532-AED8-4B21-A6D0-61BB1DF1E199}" destId="{DC2F78E0-40E3-4A38-8795-1A68AB041C8D}" srcOrd="0" destOrd="0" presId="urn:microsoft.com/office/officeart/2005/8/layout/vList6"/>
    <dgm:cxn modelId="{C184984D-A6B6-47D3-BF72-12755B8FE9A8}" type="presParOf" srcId="{BCB03532-AED8-4B21-A6D0-61BB1DF1E199}" destId="{EDAAAC4B-F3DA-467F-A2C5-76BCD80E2FBC}" srcOrd="1" destOrd="0" presId="urn:microsoft.com/office/officeart/2005/8/layout/vList6"/>
    <dgm:cxn modelId="{7BE4D8E0-6C2E-4B48-B124-5A8992BAF580}" type="presParOf" srcId="{7A275E46-7399-40EF-9E3C-0BA061C61C08}" destId="{54EA0D3A-23FE-42ED-849E-BE26144E6EF6}" srcOrd="1" destOrd="0" presId="urn:microsoft.com/office/officeart/2005/8/layout/vList6"/>
    <dgm:cxn modelId="{B63FDD7F-C908-48C2-A6BB-7EF355D14D83}" type="presParOf" srcId="{7A275E46-7399-40EF-9E3C-0BA061C61C08}" destId="{BA7C2873-4BF3-4254-A0F7-41AAD9596DD1}" srcOrd="2" destOrd="0" presId="urn:microsoft.com/office/officeart/2005/8/layout/vList6"/>
    <dgm:cxn modelId="{76A0AD92-CC87-4918-84EE-5F7BFB5B9CBC}" type="presParOf" srcId="{BA7C2873-4BF3-4254-A0F7-41AAD9596DD1}" destId="{4703513E-141D-41AB-969D-992658934C9A}" srcOrd="0" destOrd="0" presId="urn:microsoft.com/office/officeart/2005/8/layout/vList6"/>
    <dgm:cxn modelId="{3E9C8F60-F126-455F-972D-688EA8A4586B}" type="presParOf" srcId="{BA7C2873-4BF3-4254-A0F7-41AAD9596DD1}" destId="{9F21FDBD-6C65-4BD3-8FE6-6E12BA8CDFD5}" srcOrd="1" destOrd="0" presId="urn:microsoft.com/office/officeart/2005/8/layout/vList6"/>
    <dgm:cxn modelId="{777493AC-52DB-47C4-B341-6E3ECEE12748}" type="presParOf" srcId="{7A275E46-7399-40EF-9E3C-0BA061C61C08}" destId="{BFDED44F-3D44-40E4-A90A-961EFE8D4619}" srcOrd="3" destOrd="0" presId="urn:microsoft.com/office/officeart/2005/8/layout/vList6"/>
    <dgm:cxn modelId="{24F38E56-1511-433F-BF81-B52D7A6487E8}" type="presParOf" srcId="{7A275E46-7399-40EF-9E3C-0BA061C61C08}" destId="{88743D02-B96F-4D50-8777-C6EEC31978D4}" srcOrd="4" destOrd="0" presId="urn:microsoft.com/office/officeart/2005/8/layout/vList6"/>
    <dgm:cxn modelId="{0A491EC8-B373-4293-9382-E1A2FFB8BCE5}" type="presParOf" srcId="{88743D02-B96F-4D50-8777-C6EEC31978D4}" destId="{3335AE86-F965-40F9-BDEF-E818CF6B64D5}" srcOrd="0" destOrd="0" presId="urn:microsoft.com/office/officeart/2005/8/layout/vList6"/>
    <dgm:cxn modelId="{974F0301-BA45-40C5-851A-7A56DCF21C5D}" type="presParOf" srcId="{88743D02-B96F-4D50-8777-C6EEC31978D4}" destId="{52137EBC-0276-4DF1-B61D-8036C9E0C2A7}" srcOrd="1" destOrd="0" presId="urn:microsoft.com/office/officeart/2005/8/layout/vList6"/>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AAAC4B-F3DA-467F-A2C5-76BCD80E2FBC}">
      <dsp:nvSpPr>
        <dsp:cNvPr id="0" name=""/>
        <dsp:cNvSpPr/>
      </dsp:nvSpPr>
      <dsp:spPr>
        <a:xfrm>
          <a:off x="3251199" y="0"/>
          <a:ext cx="4876800" cy="1693333"/>
        </a:xfrm>
        <a:prstGeom prst="rightArrow">
          <a:avLst>
            <a:gd name="adj1" fmla="val 75000"/>
            <a:gd name="adj2" fmla="val 50000"/>
          </a:avLst>
        </a:prstGeom>
        <a:solidFill>
          <a:schemeClr val="accent6">
            <a:alpha val="90000"/>
            <a:tint val="55000"/>
            <a:hueOff val="0"/>
            <a:satOff val="0"/>
            <a:lumOff val="0"/>
            <a:alphaOff val="0"/>
          </a:schemeClr>
        </a:solidFill>
        <a:ln w="6350" cap="flat" cmpd="sng" algn="ctr">
          <a:solidFill>
            <a:schemeClr val="l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16510" tIns="16510" rIns="16510" bIns="16510" numCol="1" spcCol="1270" anchor="t" anchorCtr="0">
          <a:noAutofit/>
        </a:bodyPr>
        <a:lstStyle/>
        <a:p>
          <a:pPr marL="228600" lvl="1" indent="-228600" algn="l" defTabSz="1155700">
            <a:lnSpc>
              <a:spcPct val="90000"/>
            </a:lnSpc>
            <a:spcBef>
              <a:spcPct val="0"/>
            </a:spcBef>
            <a:spcAft>
              <a:spcPct val="15000"/>
            </a:spcAft>
            <a:buChar char="•"/>
          </a:pPr>
          <a:r>
            <a:rPr lang="pt-BR" sz="2600" kern="1200" dirty="0"/>
            <a:t>Objetivos</a:t>
          </a:r>
        </a:p>
      </dsp:txBody>
      <dsp:txXfrm>
        <a:off x="3251199" y="211667"/>
        <a:ext cx="4241800" cy="1269999"/>
      </dsp:txXfrm>
    </dsp:sp>
    <dsp:sp modelId="{DC2F78E0-40E3-4A38-8795-1A68AB041C8D}">
      <dsp:nvSpPr>
        <dsp:cNvPr id="0" name=""/>
        <dsp:cNvSpPr/>
      </dsp:nvSpPr>
      <dsp:spPr>
        <a:xfrm>
          <a:off x="0" y="0"/>
          <a:ext cx="3251200" cy="1693333"/>
        </a:xfrm>
        <a:prstGeom prst="roundRect">
          <a:avLst/>
        </a:prstGeom>
        <a:gradFill rotWithShape="0">
          <a:gsLst>
            <a:gs pos="0">
              <a:schemeClr val="accent6">
                <a:shade val="50000"/>
                <a:hueOff val="0"/>
                <a:satOff val="0"/>
                <a:lumOff val="0"/>
                <a:alphaOff val="0"/>
                <a:satMod val="103000"/>
                <a:lumMod val="102000"/>
                <a:tint val="94000"/>
              </a:schemeClr>
            </a:gs>
            <a:gs pos="50000">
              <a:schemeClr val="accent6">
                <a:shade val="50000"/>
                <a:hueOff val="0"/>
                <a:satOff val="0"/>
                <a:lumOff val="0"/>
                <a:alphaOff val="0"/>
                <a:satMod val="110000"/>
                <a:lumMod val="100000"/>
                <a:shade val="100000"/>
              </a:schemeClr>
            </a:gs>
            <a:gs pos="100000">
              <a:schemeClr val="accent6">
                <a:shade val="50000"/>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14300" tIns="57150" rIns="114300" bIns="57150" numCol="1" spcCol="1270" anchor="ctr" anchorCtr="0">
          <a:noAutofit/>
        </a:bodyPr>
        <a:lstStyle/>
        <a:p>
          <a:pPr marL="0" lvl="0" indent="0" algn="ctr" defTabSz="1333500">
            <a:lnSpc>
              <a:spcPct val="90000"/>
            </a:lnSpc>
            <a:spcBef>
              <a:spcPct val="0"/>
            </a:spcBef>
            <a:spcAft>
              <a:spcPct val="35000"/>
            </a:spcAft>
            <a:buNone/>
          </a:pPr>
          <a:r>
            <a:rPr lang="pt-BR" sz="3000" kern="1200" dirty="0"/>
            <a:t>Introdução</a:t>
          </a:r>
        </a:p>
      </dsp:txBody>
      <dsp:txXfrm>
        <a:off x="82662" y="82662"/>
        <a:ext cx="3085876" cy="1528009"/>
      </dsp:txXfrm>
    </dsp:sp>
    <dsp:sp modelId="{9F21FDBD-6C65-4BD3-8FE6-6E12BA8CDFD5}">
      <dsp:nvSpPr>
        <dsp:cNvPr id="0" name=""/>
        <dsp:cNvSpPr/>
      </dsp:nvSpPr>
      <dsp:spPr>
        <a:xfrm>
          <a:off x="3251199" y="1862666"/>
          <a:ext cx="4876800" cy="1693333"/>
        </a:xfrm>
        <a:prstGeom prst="rightArrow">
          <a:avLst>
            <a:gd name="adj1" fmla="val 75000"/>
            <a:gd name="adj2" fmla="val 50000"/>
          </a:avLst>
        </a:prstGeom>
        <a:solidFill>
          <a:schemeClr val="accent6">
            <a:alpha val="90000"/>
            <a:tint val="55000"/>
            <a:hueOff val="0"/>
            <a:satOff val="0"/>
            <a:lumOff val="0"/>
            <a:alphaOff val="0"/>
          </a:schemeClr>
        </a:solidFill>
        <a:ln w="6350" cap="flat" cmpd="sng" algn="ctr">
          <a:solidFill>
            <a:schemeClr val="l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16510" tIns="16510" rIns="16510" bIns="16510" numCol="1" spcCol="1270" anchor="t" anchorCtr="0">
          <a:noAutofit/>
        </a:bodyPr>
        <a:lstStyle/>
        <a:p>
          <a:pPr marL="228600" lvl="1" indent="-228600" algn="l" defTabSz="1155700">
            <a:lnSpc>
              <a:spcPct val="90000"/>
            </a:lnSpc>
            <a:spcBef>
              <a:spcPct val="0"/>
            </a:spcBef>
            <a:spcAft>
              <a:spcPct val="15000"/>
            </a:spcAft>
            <a:buChar char="•"/>
          </a:pPr>
          <a:r>
            <a:rPr lang="pt-BR" sz="2600" kern="1200" dirty="0"/>
            <a:t>Usuários</a:t>
          </a:r>
        </a:p>
        <a:p>
          <a:pPr marL="228600" lvl="1" indent="-228600" algn="l" defTabSz="1155700">
            <a:lnSpc>
              <a:spcPct val="90000"/>
            </a:lnSpc>
            <a:spcBef>
              <a:spcPct val="0"/>
            </a:spcBef>
            <a:spcAft>
              <a:spcPct val="15000"/>
            </a:spcAft>
            <a:buChar char="•"/>
          </a:pPr>
          <a:r>
            <a:rPr lang="pt-BR" sz="2600" kern="1200" dirty="0"/>
            <a:t>Requisitos</a:t>
          </a:r>
        </a:p>
        <a:p>
          <a:pPr marL="228600" lvl="1" indent="-228600" algn="l" defTabSz="1155700">
            <a:lnSpc>
              <a:spcPct val="90000"/>
            </a:lnSpc>
            <a:spcBef>
              <a:spcPct val="0"/>
            </a:spcBef>
            <a:spcAft>
              <a:spcPct val="15000"/>
            </a:spcAft>
            <a:buChar char="•"/>
          </a:pPr>
          <a:r>
            <a:rPr lang="pt-BR" sz="2600" kern="1200" dirty="0"/>
            <a:t>Tecnologias</a:t>
          </a:r>
        </a:p>
      </dsp:txBody>
      <dsp:txXfrm>
        <a:off x="3251199" y="2074333"/>
        <a:ext cx="4241800" cy="1269999"/>
      </dsp:txXfrm>
    </dsp:sp>
    <dsp:sp modelId="{4703513E-141D-41AB-969D-992658934C9A}">
      <dsp:nvSpPr>
        <dsp:cNvPr id="0" name=""/>
        <dsp:cNvSpPr/>
      </dsp:nvSpPr>
      <dsp:spPr>
        <a:xfrm>
          <a:off x="0" y="1862666"/>
          <a:ext cx="3251200" cy="1693333"/>
        </a:xfrm>
        <a:prstGeom prst="roundRect">
          <a:avLst/>
        </a:prstGeom>
        <a:gradFill rotWithShape="0">
          <a:gsLst>
            <a:gs pos="0">
              <a:schemeClr val="accent6">
                <a:shade val="50000"/>
                <a:hueOff val="245616"/>
                <a:satOff val="-10737"/>
                <a:lumOff val="29307"/>
                <a:alphaOff val="0"/>
                <a:satMod val="103000"/>
                <a:lumMod val="102000"/>
                <a:tint val="94000"/>
              </a:schemeClr>
            </a:gs>
            <a:gs pos="50000">
              <a:schemeClr val="accent6">
                <a:shade val="50000"/>
                <a:hueOff val="245616"/>
                <a:satOff val="-10737"/>
                <a:lumOff val="29307"/>
                <a:alphaOff val="0"/>
                <a:satMod val="110000"/>
                <a:lumMod val="100000"/>
                <a:shade val="100000"/>
              </a:schemeClr>
            </a:gs>
            <a:gs pos="100000">
              <a:schemeClr val="accent6">
                <a:shade val="50000"/>
                <a:hueOff val="245616"/>
                <a:satOff val="-10737"/>
                <a:lumOff val="29307"/>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14300" tIns="57150" rIns="114300" bIns="57150" numCol="1" spcCol="1270" anchor="ctr" anchorCtr="0">
          <a:noAutofit/>
        </a:bodyPr>
        <a:lstStyle/>
        <a:p>
          <a:pPr marL="0" lvl="0" indent="0" algn="ctr" defTabSz="1333500">
            <a:lnSpc>
              <a:spcPct val="90000"/>
            </a:lnSpc>
            <a:spcBef>
              <a:spcPct val="0"/>
            </a:spcBef>
            <a:spcAft>
              <a:spcPct val="35000"/>
            </a:spcAft>
            <a:buNone/>
          </a:pPr>
          <a:r>
            <a:rPr lang="pt-BR" sz="3000" kern="1200" dirty="0"/>
            <a:t>Projeto do Sistema</a:t>
          </a:r>
        </a:p>
      </dsp:txBody>
      <dsp:txXfrm>
        <a:off x="82662" y="1945328"/>
        <a:ext cx="3085876" cy="1528009"/>
      </dsp:txXfrm>
    </dsp:sp>
    <dsp:sp modelId="{52137EBC-0276-4DF1-B61D-8036C9E0C2A7}">
      <dsp:nvSpPr>
        <dsp:cNvPr id="0" name=""/>
        <dsp:cNvSpPr/>
      </dsp:nvSpPr>
      <dsp:spPr>
        <a:xfrm>
          <a:off x="3251199" y="3725333"/>
          <a:ext cx="4876800" cy="1693333"/>
        </a:xfrm>
        <a:prstGeom prst="rightArrow">
          <a:avLst>
            <a:gd name="adj1" fmla="val 75000"/>
            <a:gd name="adj2" fmla="val 50000"/>
          </a:avLst>
        </a:prstGeom>
        <a:solidFill>
          <a:schemeClr val="accent6">
            <a:alpha val="90000"/>
            <a:tint val="55000"/>
            <a:hueOff val="0"/>
            <a:satOff val="0"/>
            <a:lumOff val="0"/>
            <a:alphaOff val="0"/>
          </a:schemeClr>
        </a:solidFill>
        <a:ln w="6350" cap="flat" cmpd="sng" algn="ctr">
          <a:solidFill>
            <a:schemeClr val="l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16510" tIns="16510" rIns="16510" bIns="16510" numCol="1" spcCol="1270" anchor="t" anchorCtr="0">
          <a:noAutofit/>
        </a:bodyPr>
        <a:lstStyle/>
        <a:p>
          <a:pPr marL="228600" lvl="1" indent="-228600" algn="l" defTabSz="1155700">
            <a:lnSpc>
              <a:spcPct val="90000"/>
            </a:lnSpc>
            <a:spcBef>
              <a:spcPct val="0"/>
            </a:spcBef>
            <a:spcAft>
              <a:spcPct val="15000"/>
            </a:spcAft>
            <a:buChar char="•"/>
          </a:pPr>
          <a:r>
            <a:rPr lang="pt-BR" sz="2600" kern="1200" dirty="0" err="1"/>
            <a:t>User</a:t>
          </a:r>
          <a:r>
            <a:rPr lang="pt-BR" sz="2600" kern="1200" dirty="0"/>
            <a:t> Flow</a:t>
          </a:r>
        </a:p>
        <a:p>
          <a:pPr marL="228600" lvl="1" indent="-228600" algn="l" defTabSz="1155700">
            <a:lnSpc>
              <a:spcPct val="90000"/>
            </a:lnSpc>
            <a:spcBef>
              <a:spcPct val="0"/>
            </a:spcBef>
            <a:spcAft>
              <a:spcPct val="15000"/>
            </a:spcAft>
            <a:buChar char="•"/>
          </a:pPr>
          <a:r>
            <a:rPr lang="pt-BR" sz="2600" kern="1200" dirty="0"/>
            <a:t>Testes</a:t>
          </a:r>
        </a:p>
      </dsp:txBody>
      <dsp:txXfrm>
        <a:off x="3251199" y="3937000"/>
        <a:ext cx="4241800" cy="1269999"/>
      </dsp:txXfrm>
    </dsp:sp>
    <dsp:sp modelId="{3335AE86-F965-40F9-BDEF-E818CF6B64D5}">
      <dsp:nvSpPr>
        <dsp:cNvPr id="0" name=""/>
        <dsp:cNvSpPr/>
      </dsp:nvSpPr>
      <dsp:spPr>
        <a:xfrm>
          <a:off x="0" y="3725333"/>
          <a:ext cx="3251200" cy="1693333"/>
        </a:xfrm>
        <a:prstGeom prst="roundRect">
          <a:avLst/>
        </a:prstGeom>
        <a:gradFill rotWithShape="0">
          <a:gsLst>
            <a:gs pos="0">
              <a:schemeClr val="accent6">
                <a:shade val="50000"/>
                <a:hueOff val="245616"/>
                <a:satOff val="-10737"/>
                <a:lumOff val="29307"/>
                <a:alphaOff val="0"/>
                <a:satMod val="103000"/>
                <a:lumMod val="102000"/>
                <a:tint val="94000"/>
              </a:schemeClr>
            </a:gs>
            <a:gs pos="50000">
              <a:schemeClr val="accent6">
                <a:shade val="50000"/>
                <a:hueOff val="245616"/>
                <a:satOff val="-10737"/>
                <a:lumOff val="29307"/>
                <a:alphaOff val="0"/>
                <a:satMod val="110000"/>
                <a:lumMod val="100000"/>
                <a:shade val="100000"/>
              </a:schemeClr>
            </a:gs>
            <a:gs pos="100000">
              <a:schemeClr val="accent6">
                <a:shade val="50000"/>
                <a:hueOff val="245616"/>
                <a:satOff val="-10737"/>
                <a:lumOff val="29307"/>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14300" tIns="57150" rIns="114300" bIns="57150" numCol="1" spcCol="1270" anchor="ctr" anchorCtr="0">
          <a:noAutofit/>
        </a:bodyPr>
        <a:lstStyle/>
        <a:p>
          <a:pPr marL="0" lvl="0" indent="0" algn="ctr" defTabSz="1333500">
            <a:lnSpc>
              <a:spcPct val="90000"/>
            </a:lnSpc>
            <a:spcBef>
              <a:spcPct val="0"/>
            </a:spcBef>
            <a:spcAft>
              <a:spcPct val="35000"/>
            </a:spcAft>
            <a:buNone/>
          </a:pPr>
          <a:r>
            <a:rPr lang="pt-BR" sz="3000" kern="1200" dirty="0"/>
            <a:t>Desenvolvimento</a:t>
          </a:r>
        </a:p>
      </dsp:txBody>
      <dsp:txXfrm>
        <a:off x="82662" y="3807995"/>
        <a:ext cx="3085876" cy="1528009"/>
      </dsp:txXfrm>
    </dsp:sp>
  </dsp:spTree>
</dsp:drawing>
</file>

<file path=ppt/diagrams/layout1.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DBA18D4-CCCB-45F7-92A2-29F6A7E30A0E}" type="datetimeFigureOut">
              <a:rPr lang="pt-BR" smtClean="0"/>
              <a:t>06/07/2023</a:t>
            </a:fld>
            <a:endParaRPr lang="pt-BR"/>
          </a:p>
        </p:txBody>
      </p:sp>
      <p:sp>
        <p:nvSpPr>
          <p:cNvPr id="4" name="Espaço Reservado para Imagem de Sli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C8D5729-C038-450D-9224-09447D96046A}" type="slidenum">
              <a:rPr lang="pt-BR" smtClean="0"/>
              <a:t>‹nº›</a:t>
            </a:fld>
            <a:endParaRPr lang="pt-BR"/>
          </a:p>
        </p:txBody>
      </p:sp>
    </p:spTree>
    <p:extLst>
      <p:ext uri="{BB962C8B-B14F-4D97-AF65-F5344CB8AC3E}">
        <p14:creationId xmlns:p14="http://schemas.microsoft.com/office/powerpoint/2010/main" val="5872297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8C8D5729-C038-450D-9224-09447D96046A}" type="slidenum">
              <a:rPr lang="pt-BR" smtClean="0"/>
              <a:t>2</a:t>
            </a:fld>
            <a:endParaRPr lang="pt-BR"/>
          </a:p>
        </p:txBody>
      </p:sp>
    </p:spTree>
    <p:extLst>
      <p:ext uri="{BB962C8B-B14F-4D97-AF65-F5344CB8AC3E}">
        <p14:creationId xmlns:p14="http://schemas.microsoft.com/office/powerpoint/2010/main" val="24508879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58ECD49-19E5-4965-B169-4E0B3856A1F1}"/>
              </a:ext>
            </a:extLst>
          </p:cNvPr>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p>
        </p:txBody>
      </p:sp>
      <p:sp>
        <p:nvSpPr>
          <p:cNvPr id="3" name="Subtítulo 2">
            <a:extLst>
              <a:ext uri="{FF2B5EF4-FFF2-40B4-BE49-F238E27FC236}">
                <a16:creationId xmlns:a16="http://schemas.microsoft.com/office/drawing/2014/main" id="{C4DCDFF4-4E23-4C9A-94D7-6864D6B378A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p>
        </p:txBody>
      </p:sp>
      <p:sp>
        <p:nvSpPr>
          <p:cNvPr id="4" name="Espaço Reservado para Data 3">
            <a:extLst>
              <a:ext uri="{FF2B5EF4-FFF2-40B4-BE49-F238E27FC236}">
                <a16:creationId xmlns:a16="http://schemas.microsoft.com/office/drawing/2014/main" id="{3676C17D-169E-44AA-B669-CFBBD4E6B154}"/>
              </a:ext>
            </a:extLst>
          </p:cNvPr>
          <p:cNvSpPr>
            <a:spLocks noGrp="1"/>
          </p:cNvSpPr>
          <p:nvPr>
            <p:ph type="dt" sz="half" idx="10"/>
          </p:nvPr>
        </p:nvSpPr>
        <p:spPr/>
        <p:txBody>
          <a:bodyPr/>
          <a:lstStyle/>
          <a:p>
            <a:fld id="{0EA89967-9552-42C9-9936-E38BCAEB0754}" type="datetimeFigureOut">
              <a:rPr lang="pt-BR" smtClean="0"/>
              <a:t>06/07/2023</a:t>
            </a:fld>
            <a:endParaRPr lang="pt-BR"/>
          </a:p>
        </p:txBody>
      </p:sp>
      <p:sp>
        <p:nvSpPr>
          <p:cNvPr id="5" name="Espaço Reservado para Rodapé 4">
            <a:extLst>
              <a:ext uri="{FF2B5EF4-FFF2-40B4-BE49-F238E27FC236}">
                <a16:creationId xmlns:a16="http://schemas.microsoft.com/office/drawing/2014/main" id="{F45409A5-16D6-46A2-A76A-A6E37C0604B8}"/>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72FA8400-EF3C-4519-8685-9F708B8D250D}"/>
              </a:ext>
            </a:extLst>
          </p:cNvPr>
          <p:cNvSpPr>
            <a:spLocks noGrp="1"/>
          </p:cNvSpPr>
          <p:nvPr>
            <p:ph type="sldNum" sz="quarter" idx="12"/>
          </p:nvPr>
        </p:nvSpPr>
        <p:spPr/>
        <p:txBody>
          <a:bodyPr/>
          <a:lstStyle/>
          <a:p>
            <a:fld id="{FEBBF559-2CFA-4301-B86D-F08BDE78954C}" type="slidenum">
              <a:rPr lang="pt-BR" smtClean="0"/>
              <a:t>‹nº›</a:t>
            </a:fld>
            <a:endParaRPr lang="pt-BR"/>
          </a:p>
        </p:txBody>
      </p:sp>
    </p:spTree>
    <p:extLst>
      <p:ext uri="{BB962C8B-B14F-4D97-AF65-F5344CB8AC3E}">
        <p14:creationId xmlns:p14="http://schemas.microsoft.com/office/powerpoint/2010/main" val="14192344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43BFE5C-58A8-4E33-A768-B4037A4F48BF}"/>
              </a:ext>
            </a:extLst>
          </p:cNvPr>
          <p:cNvSpPr>
            <a:spLocks noGrp="1"/>
          </p:cNvSpPr>
          <p:nvPr>
            <p:ph type="title"/>
          </p:nvPr>
        </p:nvSpPr>
        <p:spPr/>
        <p:txBody>
          <a:bodyPr/>
          <a:lstStyle/>
          <a:p>
            <a:r>
              <a:rPr lang="pt-BR"/>
              <a:t>Clique para editar o título Mestre</a:t>
            </a:r>
          </a:p>
        </p:txBody>
      </p:sp>
      <p:sp>
        <p:nvSpPr>
          <p:cNvPr id="3" name="Espaço Reservado para Texto Vertical 2">
            <a:extLst>
              <a:ext uri="{FF2B5EF4-FFF2-40B4-BE49-F238E27FC236}">
                <a16:creationId xmlns:a16="http://schemas.microsoft.com/office/drawing/2014/main" id="{D63DF7E7-6A11-435D-AFA3-B316CF9E1152}"/>
              </a:ext>
            </a:extLst>
          </p:cNvPr>
          <p:cNvSpPr>
            <a:spLocks noGrp="1"/>
          </p:cNvSpPr>
          <p:nvPr>
            <p:ph type="body" orient="vert" idx="1"/>
          </p:nvPr>
        </p:nvSpPr>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31CCBD89-EFED-4D62-891A-670D5943BC6F}"/>
              </a:ext>
            </a:extLst>
          </p:cNvPr>
          <p:cNvSpPr>
            <a:spLocks noGrp="1"/>
          </p:cNvSpPr>
          <p:nvPr>
            <p:ph type="dt" sz="half" idx="10"/>
          </p:nvPr>
        </p:nvSpPr>
        <p:spPr/>
        <p:txBody>
          <a:bodyPr/>
          <a:lstStyle/>
          <a:p>
            <a:fld id="{0EA89967-9552-42C9-9936-E38BCAEB0754}" type="datetimeFigureOut">
              <a:rPr lang="pt-BR" smtClean="0"/>
              <a:t>06/07/2023</a:t>
            </a:fld>
            <a:endParaRPr lang="pt-BR"/>
          </a:p>
        </p:txBody>
      </p:sp>
      <p:sp>
        <p:nvSpPr>
          <p:cNvPr id="5" name="Espaço Reservado para Rodapé 4">
            <a:extLst>
              <a:ext uri="{FF2B5EF4-FFF2-40B4-BE49-F238E27FC236}">
                <a16:creationId xmlns:a16="http://schemas.microsoft.com/office/drawing/2014/main" id="{8EE5EBB9-7F07-48B2-B3AD-B4077CDB2769}"/>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816F0A15-FE71-4927-ACCA-AE4D1480FF2A}"/>
              </a:ext>
            </a:extLst>
          </p:cNvPr>
          <p:cNvSpPr>
            <a:spLocks noGrp="1"/>
          </p:cNvSpPr>
          <p:nvPr>
            <p:ph type="sldNum" sz="quarter" idx="12"/>
          </p:nvPr>
        </p:nvSpPr>
        <p:spPr/>
        <p:txBody>
          <a:bodyPr/>
          <a:lstStyle/>
          <a:p>
            <a:fld id="{FEBBF559-2CFA-4301-B86D-F08BDE78954C}" type="slidenum">
              <a:rPr lang="pt-BR" smtClean="0"/>
              <a:t>‹nº›</a:t>
            </a:fld>
            <a:endParaRPr lang="pt-BR"/>
          </a:p>
        </p:txBody>
      </p:sp>
    </p:spTree>
    <p:extLst>
      <p:ext uri="{BB962C8B-B14F-4D97-AF65-F5344CB8AC3E}">
        <p14:creationId xmlns:p14="http://schemas.microsoft.com/office/powerpoint/2010/main" val="36523426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02253F23-E75A-45DC-95D5-35A412B9B729}"/>
              </a:ext>
            </a:extLst>
          </p:cNvPr>
          <p:cNvSpPr>
            <a:spLocks noGrp="1"/>
          </p:cNvSpPr>
          <p:nvPr>
            <p:ph type="title" orient="vert"/>
          </p:nvPr>
        </p:nvSpPr>
        <p:spPr>
          <a:xfrm>
            <a:off x="8724900" y="365125"/>
            <a:ext cx="2628900" cy="5811838"/>
          </a:xfrm>
        </p:spPr>
        <p:txBody>
          <a:bodyPr vert="eaVert"/>
          <a:lstStyle/>
          <a:p>
            <a:r>
              <a:rPr lang="pt-BR"/>
              <a:t>Clique para editar o título Mestre</a:t>
            </a:r>
          </a:p>
        </p:txBody>
      </p:sp>
      <p:sp>
        <p:nvSpPr>
          <p:cNvPr id="3" name="Espaço Reservado para Texto Vertical 2">
            <a:extLst>
              <a:ext uri="{FF2B5EF4-FFF2-40B4-BE49-F238E27FC236}">
                <a16:creationId xmlns:a16="http://schemas.microsoft.com/office/drawing/2014/main" id="{CE628BA0-836C-47FD-B9CF-AA064EA8E668}"/>
              </a:ext>
            </a:extLst>
          </p:cNvPr>
          <p:cNvSpPr>
            <a:spLocks noGrp="1"/>
          </p:cNvSpPr>
          <p:nvPr>
            <p:ph type="body" orient="vert" idx="1"/>
          </p:nvPr>
        </p:nvSpPr>
        <p:spPr>
          <a:xfrm>
            <a:off x="838200" y="365125"/>
            <a:ext cx="7734300" cy="5811838"/>
          </a:xfrm>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5F9E5FCD-1BCD-4A3D-BC15-FAAEF0971BF4}"/>
              </a:ext>
            </a:extLst>
          </p:cNvPr>
          <p:cNvSpPr>
            <a:spLocks noGrp="1"/>
          </p:cNvSpPr>
          <p:nvPr>
            <p:ph type="dt" sz="half" idx="10"/>
          </p:nvPr>
        </p:nvSpPr>
        <p:spPr/>
        <p:txBody>
          <a:bodyPr/>
          <a:lstStyle/>
          <a:p>
            <a:fld id="{0EA89967-9552-42C9-9936-E38BCAEB0754}" type="datetimeFigureOut">
              <a:rPr lang="pt-BR" smtClean="0"/>
              <a:t>06/07/2023</a:t>
            </a:fld>
            <a:endParaRPr lang="pt-BR"/>
          </a:p>
        </p:txBody>
      </p:sp>
      <p:sp>
        <p:nvSpPr>
          <p:cNvPr id="5" name="Espaço Reservado para Rodapé 4">
            <a:extLst>
              <a:ext uri="{FF2B5EF4-FFF2-40B4-BE49-F238E27FC236}">
                <a16:creationId xmlns:a16="http://schemas.microsoft.com/office/drawing/2014/main" id="{F3E8080F-B83C-4C42-923A-5CA91FFC465B}"/>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384FB386-0034-458E-95D2-E239DDD80D82}"/>
              </a:ext>
            </a:extLst>
          </p:cNvPr>
          <p:cNvSpPr>
            <a:spLocks noGrp="1"/>
          </p:cNvSpPr>
          <p:nvPr>
            <p:ph type="sldNum" sz="quarter" idx="12"/>
          </p:nvPr>
        </p:nvSpPr>
        <p:spPr/>
        <p:txBody>
          <a:bodyPr/>
          <a:lstStyle/>
          <a:p>
            <a:fld id="{FEBBF559-2CFA-4301-B86D-F08BDE78954C}" type="slidenum">
              <a:rPr lang="pt-BR" smtClean="0"/>
              <a:t>‹nº›</a:t>
            </a:fld>
            <a:endParaRPr lang="pt-BR"/>
          </a:p>
        </p:txBody>
      </p:sp>
    </p:spTree>
    <p:extLst>
      <p:ext uri="{BB962C8B-B14F-4D97-AF65-F5344CB8AC3E}">
        <p14:creationId xmlns:p14="http://schemas.microsoft.com/office/powerpoint/2010/main" val="32110953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55FDFCD-B5C2-481F-A9D7-51A1710BC13D}"/>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3A013C2F-535F-4431-92F8-1ABE7CBC40FA}"/>
              </a:ext>
            </a:extLst>
          </p:cNvPr>
          <p:cNvSpPr>
            <a:spLocks noGrp="1"/>
          </p:cNvSpPr>
          <p:nvPr>
            <p:ph idx="1"/>
          </p:nvPr>
        </p:nvSpPr>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5D5D8C67-667D-4A84-8C91-8B2862794B3B}"/>
              </a:ext>
            </a:extLst>
          </p:cNvPr>
          <p:cNvSpPr>
            <a:spLocks noGrp="1"/>
          </p:cNvSpPr>
          <p:nvPr>
            <p:ph type="dt" sz="half" idx="10"/>
          </p:nvPr>
        </p:nvSpPr>
        <p:spPr/>
        <p:txBody>
          <a:bodyPr/>
          <a:lstStyle/>
          <a:p>
            <a:fld id="{0EA89967-9552-42C9-9936-E38BCAEB0754}" type="datetimeFigureOut">
              <a:rPr lang="pt-BR" smtClean="0"/>
              <a:t>06/07/2023</a:t>
            </a:fld>
            <a:endParaRPr lang="pt-BR"/>
          </a:p>
        </p:txBody>
      </p:sp>
      <p:sp>
        <p:nvSpPr>
          <p:cNvPr id="5" name="Espaço Reservado para Rodapé 4">
            <a:extLst>
              <a:ext uri="{FF2B5EF4-FFF2-40B4-BE49-F238E27FC236}">
                <a16:creationId xmlns:a16="http://schemas.microsoft.com/office/drawing/2014/main" id="{8E451E3E-F717-4983-8069-453C25195B50}"/>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2F3A8689-BB78-4947-B0BD-3B545A961A4F}"/>
              </a:ext>
            </a:extLst>
          </p:cNvPr>
          <p:cNvSpPr>
            <a:spLocks noGrp="1"/>
          </p:cNvSpPr>
          <p:nvPr>
            <p:ph type="sldNum" sz="quarter" idx="12"/>
          </p:nvPr>
        </p:nvSpPr>
        <p:spPr/>
        <p:txBody>
          <a:bodyPr/>
          <a:lstStyle/>
          <a:p>
            <a:fld id="{FEBBF559-2CFA-4301-B86D-F08BDE78954C}" type="slidenum">
              <a:rPr lang="pt-BR" smtClean="0"/>
              <a:t>‹nº›</a:t>
            </a:fld>
            <a:endParaRPr lang="pt-BR"/>
          </a:p>
        </p:txBody>
      </p:sp>
    </p:spTree>
    <p:extLst>
      <p:ext uri="{BB962C8B-B14F-4D97-AF65-F5344CB8AC3E}">
        <p14:creationId xmlns:p14="http://schemas.microsoft.com/office/powerpoint/2010/main" val="42727428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CD97B23-9DA3-4531-9F3F-FFE0B4BB4E89}"/>
              </a:ext>
            </a:extLst>
          </p:cNvPr>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p>
        </p:txBody>
      </p:sp>
      <p:sp>
        <p:nvSpPr>
          <p:cNvPr id="3" name="Espaço Reservado para Texto 2">
            <a:extLst>
              <a:ext uri="{FF2B5EF4-FFF2-40B4-BE49-F238E27FC236}">
                <a16:creationId xmlns:a16="http://schemas.microsoft.com/office/drawing/2014/main" id="{A5FAB6B0-5A92-4100-A616-2958093CA8C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Editar estilos de texto Mestre</a:t>
            </a:r>
          </a:p>
        </p:txBody>
      </p:sp>
      <p:sp>
        <p:nvSpPr>
          <p:cNvPr id="4" name="Espaço Reservado para Data 3">
            <a:extLst>
              <a:ext uri="{FF2B5EF4-FFF2-40B4-BE49-F238E27FC236}">
                <a16:creationId xmlns:a16="http://schemas.microsoft.com/office/drawing/2014/main" id="{B85DABF9-DE03-4587-B153-5A828F94C8DF}"/>
              </a:ext>
            </a:extLst>
          </p:cNvPr>
          <p:cNvSpPr>
            <a:spLocks noGrp="1"/>
          </p:cNvSpPr>
          <p:nvPr>
            <p:ph type="dt" sz="half" idx="10"/>
          </p:nvPr>
        </p:nvSpPr>
        <p:spPr/>
        <p:txBody>
          <a:bodyPr/>
          <a:lstStyle/>
          <a:p>
            <a:fld id="{0EA89967-9552-42C9-9936-E38BCAEB0754}" type="datetimeFigureOut">
              <a:rPr lang="pt-BR" smtClean="0"/>
              <a:t>06/07/2023</a:t>
            </a:fld>
            <a:endParaRPr lang="pt-BR"/>
          </a:p>
        </p:txBody>
      </p:sp>
      <p:sp>
        <p:nvSpPr>
          <p:cNvPr id="5" name="Espaço Reservado para Rodapé 4">
            <a:extLst>
              <a:ext uri="{FF2B5EF4-FFF2-40B4-BE49-F238E27FC236}">
                <a16:creationId xmlns:a16="http://schemas.microsoft.com/office/drawing/2014/main" id="{B082B662-E324-44C1-9EBE-BB4C8A375769}"/>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91A86347-B68B-432D-BD86-C5ECFCBDF4E6}"/>
              </a:ext>
            </a:extLst>
          </p:cNvPr>
          <p:cNvSpPr>
            <a:spLocks noGrp="1"/>
          </p:cNvSpPr>
          <p:nvPr>
            <p:ph type="sldNum" sz="quarter" idx="12"/>
          </p:nvPr>
        </p:nvSpPr>
        <p:spPr/>
        <p:txBody>
          <a:bodyPr/>
          <a:lstStyle/>
          <a:p>
            <a:fld id="{FEBBF559-2CFA-4301-B86D-F08BDE78954C}" type="slidenum">
              <a:rPr lang="pt-BR" smtClean="0"/>
              <a:t>‹nº›</a:t>
            </a:fld>
            <a:endParaRPr lang="pt-BR"/>
          </a:p>
        </p:txBody>
      </p:sp>
    </p:spTree>
    <p:extLst>
      <p:ext uri="{BB962C8B-B14F-4D97-AF65-F5344CB8AC3E}">
        <p14:creationId xmlns:p14="http://schemas.microsoft.com/office/powerpoint/2010/main" val="17896280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7BD5A79-FBE2-4E00-9B58-FF824502A28D}"/>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3E742D4D-474C-413D-9B39-B97369616AA2}"/>
              </a:ext>
            </a:extLst>
          </p:cNvPr>
          <p:cNvSpPr>
            <a:spLocks noGrp="1"/>
          </p:cNvSpPr>
          <p:nvPr>
            <p:ph sz="half" idx="1"/>
          </p:nvPr>
        </p:nvSpPr>
        <p:spPr>
          <a:xfrm>
            <a:off x="838200" y="1825625"/>
            <a:ext cx="5181600" cy="435133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a:extLst>
              <a:ext uri="{FF2B5EF4-FFF2-40B4-BE49-F238E27FC236}">
                <a16:creationId xmlns:a16="http://schemas.microsoft.com/office/drawing/2014/main" id="{26355F59-A42F-4781-BFB4-67EFE1918BC0}"/>
              </a:ext>
            </a:extLst>
          </p:cNvPr>
          <p:cNvSpPr>
            <a:spLocks noGrp="1"/>
          </p:cNvSpPr>
          <p:nvPr>
            <p:ph sz="half" idx="2"/>
          </p:nvPr>
        </p:nvSpPr>
        <p:spPr>
          <a:xfrm>
            <a:off x="6172200" y="1825625"/>
            <a:ext cx="5181600" cy="435133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a:extLst>
              <a:ext uri="{FF2B5EF4-FFF2-40B4-BE49-F238E27FC236}">
                <a16:creationId xmlns:a16="http://schemas.microsoft.com/office/drawing/2014/main" id="{5C7A28A2-6374-46C2-A51A-192783D5A6C6}"/>
              </a:ext>
            </a:extLst>
          </p:cNvPr>
          <p:cNvSpPr>
            <a:spLocks noGrp="1"/>
          </p:cNvSpPr>
          <p:nvPr>
            <p:ph type="dt" sz="half" idx="10"/>
          </p:nvPr>
        </p:nvSpPr>
        <p:spPr/>
        <p:txBody>
          <a:bodyPr/>
          <a:lstStyle/>
          <a:p>
            <a:fld id="{0EA89967-9552-42C9-9936-E38BCAEB0754}" type="datetimeFigureOut">
              <a:rPr lang="pt-BR" smtClean="0"/>
              <a:t>06/07/2023</a:t>
            </a:fld>
            <a:endParaRPr lang="pt-BR"/>
          </a:p>
        </p:txBody>
      </p:sp>
      <p:sp>
        <p:nvSpPr>
          <p:cNvPr id="6" name="Espaço Reservado para Rodapé 5">
            <a:extLst>
              <a:ext uri="{FF2B5EF4-FFF2-40B4-BE49-F238E27FC236}">
                <a16:creationId xmlns:a16="http://schemas.microsoft.com/office/drawing/2014/main" id="{03F83E40-9177-45E8-83C3-05D7EEDB5F28}"/>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40948A68-A41A-4472-A4FC-D2A5D8AA9EE6}"/>
              </a:ext>
            </a:extLst>
          </p:cNvPr>
          <p:cNvSpPr>
            <a:spLocks noGrp="1"/>
          </p:cNvSpPr>
          <p:nvPr>
            <p:ph type="sldNum" sz="quarter" idx="12"/>
          </p:nvPr>
        </p:nvSpPr>
        <p:spPr/>
        <p:txBody>
          <a:bodyPr/>
          <a:lstStyle/>
          <a:p>
            <a:fld id="{FEBBF559-2CFA-4301-B86D-F08BDE78954C}" type="slidenum">
              <a:rPr lang="pt-BR" smtClean="0"/>
              <a:t>‹nº›</a:t>
            </a:fld>
            <a:endParaRPr lang="pt-BR"/>
          </a:p>
        </p:txBody>
      </p:sp>
    </p:spTree>
    <p:extLst>
      <p:ext uri="{BB962C8B-B14F-4D97-AF65-F5344CB8AC3E}">
        <p14:creationId xmlns:p14="http://schemas.microsoft.com/office/powerpoint/2010/main" val="37685104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F7AE344-F8AF-4BEB-B142-49547955205F}"/>
              </a:ext>
            </a:extLst>
          </p:cNvPr>
          <p:cNvSpPr>
            <a:spLocks noGrp="1"/>
          </p:cNvSpPr>
          <p:nvPr>
            <p:ph type="title"/>
          </p:nvPr>
        </p:nvSpPr>
        <p:spPr>
          <a:xfrm>
            <a:off x="839788" y="365125"/>
            <a:ext cx="10515600" cy="1325563"/>
          </a:xfrm>
        </p:spPr>
        <p:txBody>
          <a:bodyPr/>
          <a:lstStyle/>
          <a:p>
            <a:r>
              <a:rPr lang="pt-BR"/>
              <a:t>Clique para editar o título Mestre</a:t>
            </a:r>
          </a:p>
        </p:txBody>
      </p:sp>
      <p:sp>
        <p:nvSpPr>
          <p:cNvPr id="3" name="Espaço Reservado para Texto 2">
            <a:extLst>
              <a:ext uri="{FF2B5EF4-FFF2-40B4-BE49-F238E27FC236}">
                <a16:creationId xmlns:a16="http://schemas.microsoft.com/office/drawing/2014/main" id="{264469B8-CD47-4B74-9111-534B83E8B55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4" name="Espaço Reservado para Conteúdo 3">
            <a:extLst>
              <a:ext uri="{FF2B5EF4-FFF2-40B4-BE49-F238E27FC236}">
                <a16:creationId xmlns:a16="http://schemas.microsoft.com/office/drawing/2014/main" id="{669528E7-BC54-4589-90C8-F297B4E72EEB}"/>
              </a:ext>
            </a:extLst>
          </p:cNvPr>
          <p:cNvSpPr>
            <a:spLocks noGrp="1"/>
          </p:cNvSpPr>
          <p:nvPr>
            <p:ph sz="half" idx="2"/>
          </p:nvPr>
        </p:nvSpPr>
        <p:spPr>
          <a:xfrm>
            <a:off x="839788" y="2505075"/>
            <a:ext cx="5157787" cy="368458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a:extLst>
              <a:ext uri="{FF2B5EF4-FFF2-40B4-BE49-F238E27FC236}">
                <a16:creationId xmlns:a16="http://schemas.microsoft.com/office/drawing/2014/main" id="{7104DFDE-6BDC-4A6A-B337-145B163AAE0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6" name="Espaço Reservado para Conteúdo 5">
            <a:extLst>
              <a:ext uri="{FF2B5EF4-FFF2-40B4-BE49-F238E27FC236}">
                <a16:creationId xmlns:a16="http://schemas.microsoft.com/office/drawing/2014/main" id="{753A2BB2-806D-4AF1-8747-DF49386AE078}"/>
              </a:ext>
            </a:extLst>
          </p:cNvPr>
          <p:cNvSpPr>
            <a:spLocks noGrp="1"/>
          </p:cNvSpPr>
          <p:nvPr>
            <p:ph sz="quarter" idx="4"/>
          </p:nvPr>
        </p:nvSpPr>
        <p:spPr>
          <a:xfrm>
            <a:off x="6172200" y="2505075"/>
            <a:ext cx="5183188" cy="368458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a:extLst>
              <a:ext uri="{FF2B5EF4-FFF2-40B4-BE49-F238E27FC236}">
                <a16:creationId xmlns:a16="http://schemas.microsoft.com/office/drawing/2014/main" id="{44210B91-E177-4BD1-8717-F4181E892E4A}"/>
              </a:ext>
            </a:extLst>
          </p:cNvPr>
          <p:cNvSpPr>
            <a:spLocks noGrp="1"/>
          </p:cNvSpPr>
          <p:nvPr>
            <p:ph type="dt" sz="half" idx="10"/>
          </p:nvPr>
        </p:nvSpPr>
        <p:spPr/>
        <p:txBody>
          <a:bodyPr/>
          <a:lstStyle/>
          <a:p>
            <a:fld id="{0EA89967-9552-42C9-9936-E38BCAEB0754}" type="datetimeFigureOut">
              <a:rPr lang="pt-BR" smtClean="0"/>
              <a:t>06/07/2023</a:t>
            </a:fld>
            <a:endParaRPr lang="pt-BR"/>
          </a:p>
        </p:txBody>
      </p:sp>
      <p:sp>
        <p:nvSpPr>
          <p:cNvPr id="8" name="Espaço Reservado para Rodapé 7">
            <a:extLst>
              <a:ext uri="{FF2B5EF4-FFF2-40B4-BE49-F238E27FC236}">
                <a16:creationId xmlns:a16="http://schemas.microsoft.com/office/drawing/2014/main" id="{539D2EE7-BACE-4437-A33B-560E6B04A978}"/>
              </a:ext>
            </a:extLst>
          </p:cNvPr>
          <p:cNvSpPr>
            <a:spLocks noGrp="1"/>
          </p:cNvSpPr>
          <p:nvPr>
            <p:ph type="ftr" sz="quarter" idx="11"/>
          </p:nvPr>
        </p:nvSpPr>
        <p:spPr/>
        <p:txBody>
          <a:bodyPr/>
          <a:lstStyle/>
          <a:p>
            <a:endParaRPr lang="pt-BR"/>
          </a:p>
        </p:txBody>
      </p:sp>
      <p:sp>
        <p:nvSpPr>
          <p:cNvPr id="9" name="Espaço Reservado para Número de Slide 8">
            <a:extLst>
              <a:ext uri="{FF2B5EF4-FFF2-40B4-BE49-F238E27FC236}">
                <a16:creationId xmlns:a16="http://schemas.microsoft.com/office/drawing/2014/main" id="{4F0ED100-CEC2-4396-8E71-538D2548E45C}"/>
              </a:ext>
            </a:extLst>
          </p:cNvPr>
          <p:cNvSpPr>
            <a:spLocks noGrp="1"/>
          </p:cNvSpPr>
          <p:nvPr>
            <p:ph type="sldNum" sz="quarter" idx="12"/>
          </p:nvPr>
        </p:nvSpPr>
        <p:spPr/>
        <p:txBody>
          <a:bodyPr/>
          <a:lstStyle/>
          <a:p>
            <a:fld id="{FEBBF559-2CFA-4301-B86D-F08BDE78954C}" type="slidenum">
              <a:rPr lang="pt-BR" smtClean="0"/>
              <a:t>‹nº›</a:t>
            </a:fld>
            <a:endParaRPr lang="pt-BR"/>
          </a:p>
        </p:txBody>
      </p:sp>
    </p:spTree>
    <p:extLst>
      <p:ext uri="{BB962C8B-B14F-4D97-AF65-F5344CB8AC3E}">
        <p14:creationId xmlns:p14="http://schemas.microsoft.com/office/powerpoint/2010/main" val="21872242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922D5B7-AF57-4162-954C-5BEDFC68E5E0}"/>
              </a:ext>
            </a:extLst>
          </p:cNvPr>
          <p:cNvSpPr>
            <a:spLocks noGrp="1"/>
          </p:cNvSpPr>
          <p:nvPr>
            <p:ph type="title"/>
          </p:nvPr>
        </p:nvSpPr>
        <p:spPr/>
        <p:txBody>
          <a:bodyPr/>
          <a:lstStyle/>
          <a:p>
            <a:r>
              <a:rPr lang="pt-BR"/>
              <a:t>Clique para editar o título Mestre</a:t>
            </a:r>
          </a:p>
        </p:txBody>
      </p:sp>
      <p:sp>
        <p:nvSpPr>
          <p:cNvPr id="3" name="Espaço Reservado para Data 2">
            <a:extLst>
              <a:ext uri="{FF2B5EF4-FFF2-40B4-BE49-F238E27FC236}">
                <a16:creationId xmlns:a16="http://schemas.microsoft.com/office/drawing/2014/main" id="{AF55FFDE-7F43-4BC6-9C24-7A73EB2CCE2C}"/>
              </a:ext>
            </a:extLst>
          </p:cNvPr>
          <p:cNvSpPr>
            <a:spLocks noGrp="1"/>
          </p:cNvSpPr>
          <p:nvPr>
            <p:ph type="dt" sz="half" idx="10"/>
          </p:nvPr>
        </p:nvSpPr>
        <p:spPr/>
        <p:txBody>
          <a:bodyPr/>
          <a:lstStyle/>
          <a:p>
            <a:fld id="{0EA89967-9552-42C9-9936-E38BCAEB0754}" type="datetimeFigureOut">
              <a:rPr lang="pt-BR" smtClean="0"/>
              <a:t>06/07/2023</a:t>
            </a:fld>
            <a:endParaRPr lang="pt-BR"/>
          </a:p>
        </p:txBody>
      </p:sp>
      <p:sp>
        <p:nvSpPr>
          <p:cNvPr id="4" name="Espaço Reservado para Rodapé 3">
            <a:extLst>
              <a:ext uri="{FF2B5EF4-FFF2-40B4-BE49-F238E27FC236}">
                <a16:creationId xmlns:a16="http://schemas.microsoft.com/office/drawing/2014/main" id="{E6007EF6-48F9-4466-81E9-3CB4E4273245}"/>
              </a:ext>
            </a:extLst>
          </p:cNvPr>
          <p:cNvSpPr>
            <a:spLocks noGrp="1"/>
          </p:cNvSpPr>
          <p:nvPr>
            <p:ph type="ftr" sz="quarter" idx="11"/>
          </p:nvPr>
        </p:nvSpPr>
        <p:spPr/>
        <p:txBody>
          <a:bodyPr/>
          <a:lstStyle/>
          <a:p>
            <a:endParaRPr lang="pt-BR"/>
          </a:p>
        </p:txBody>
      </p:sp>
      <p:sp>
        <p:nvSpPr>
          <p:cNvPr id="5" name="Espaço Reservado para Número de Slide 4">
            <a:extLst>
              <a:ext uri="{FF2B5EF4-FFF2-40B4-BE49-F238E27FC236}">
                <a16:creationId xmlns:a16="http://schemas.microsoft.com/office/drawing/2014/main" id="{27800F2E-D61E-4910-90CE-B9A320326286}"/>
              </a:ext>
            </a:extLst>
          </p:cNvPr>
          <p:cNvSpPr>
            <a:spLocks noGrp="1"/>
          </p:cNvSpPr>
          <p:nvPr>
            <p:ph type="sldNum" sz="quarter" idx="12"/>
          </p:nvPr>
        </p:nvSpPr>
        <p:spPr/>
        <p:txBody>
          <a:bodyPr/>
          <a:lstStyle/>
          <a:p>
            <a:fld id="{FEBBF559-2CFA-4301-B86D-F08BDE78954C}" type="slidenum">
              <a:rPr lang="pt-BR" smtClean="0"/>
              <a:t>‹nº›</a:t>
            </a:fld>
            <a:endParaRPr lang="pt-BR"/>
          </a:p>
        </p:txBody>
      </p:sp>
    </p:spTree>
    <p:extLst>
      <p:ext uri="{BB962C8B-B14F-4D97-AF65-F5344CB8AC3E}">
        <p14:creationId xmlns:p14="http://schemas.microsoft.com/office/powerpoint/2010/main" val="40726159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a:extLst>
              <a:ext uri="{FF2B5EF4-FFF2-40B4-BE49-F238E27FC236}">
                <a16:creationId xmlns:a16="http://schemas.microsoft.com/office/drawing/2014/main" id="{FDAA3B17-D89C-4339-97AA-46AA96B21B46}"/>
              </a:ext>
            </a:extLst>
          </p:cNvPr>
          <p:cNvSpPr>
            <a:spLocks noGrp="1"/>
          </p:cNvSpPr>
          <p:nvPr>
            <p:ph type="dt" sz="half" idx="10"/>
          </p:nvPr>
        </p:nvSpPr>
        <p:spPr/>
        <p:txBody>
          <a:bodyPr/>
          <a:lstStyle/>
          <a:p>
            <a:fld id="{0EA89967-9552-42C9-9936-E38BCAEB0754}" type="datetimeFigureOut">
              <a:rPr lang="pt-BR" smtClean="0"/>
              <a:t>06/07/2023</a:t>
            </a:fld>
            <a:endParaRPr lang="pt-BR"/>
          </a:p>
        </p:txBody>
      </p:sp>
      <p:sp>
        <p:nvSpPr>
          <p:cNvPr id="3" name="Espaço Reservado para Rodapé 2">
            <a:extLst>
              <a:ext uri="{FF2B5EF4-FFF2-40B4-BE49-F238E27FC236}">
                <a16:creationId xmlns:a16="http://schemas.microsoft.com/office/drawing/2014/main" id="{19913A5F-3879-4394-8B65-F9C9EC05A9EA}"/>
              </a:ext>
            </a:extLst>
          </p:cNvPr>
          <p:cNvSpPr>
            <a:spLocks noGrp="1"/>
          </p:cNvSpPr>
          <p:nvPr>
            <p:ph type="ftr" sz="quarter" idx="11"/>
          </p:nvPr>
        </p:nvSpPr>
        <p:spPr/>
        <p:txBody>
          <a:bodyPr/>
          <a:lstStyle/>
          <a:p>
            <a:endParaRPr lang="pt-BR"/>
          </a:p>
        </p:txBody>
      </p:sp>
      <p:sp>
        <p:nvSpPr>
          <p:cNvPr id="4" name="Espaço Reservado para Número de Slide 3">
            <a:extLst>
              <a:ext uri="{FF2B5EF4-FFF2-40B4-BE49-F238E27FC236}">
                <a16:creationId xmlns:a16="http://schemas.microsoft.com/office/drawing/2014/main" id="{10C41664-73C5-42E7-A581-D6DD6B772AF1}"/>
              </a:ext>
            </a:extLst>
          </p:cNvPr>
          <p:cNvSpPr>
            <a:spLocks noGrp="1"/>
          </p:cNvSpPr>
          <p:nvPr>
            <p:ph type="sldNum" sz="quarter" idx="12"/>
          </p:nvPr>
        </p:nvSpPr>
        <p:spPr/>
        <p:txBody>
          <a:bodyPr/>
          <a:lstStyle/>
          <a:p>
            <a:fld id="{FEBBF559-2CFA-4301-B86D-F08BDE78954C}" type="slidenum">
              <a:rPr lang="pt-BR" smtClean="0"/>
              <a:t>‹nº›</a:t>
            </a:fld>
            <a:endParaRPr lang="pt-BR"/>
          </a:p>
        </p:txBody>
      </p:sp>
    </p:spTree>
    <p:extLst>
      <p:ext uri="{BB962C8B-B14F-4D97-AF65-F5344CB8AC3E}">
        <p14:creationId xmlns:p14="http://schemas.microsoft.com/office/powerpoint/2010/main" val="27892826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809600A-CEAB-4601-B4F0-E36AC9BE0C35}"/>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Conteúdo 2">
            <a:extLst>
              <a:ext uri="{FF2B5EF4-FFF2-40B4-BE49-F238E27FC236}">
                <a16:creationId xmlns:a16="http://schemas.microsoft.com/office/drawing/2014/main" id="{8670C9E7-D283-4DFD-96A3-AB23AF638F0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a:extLst>
              <a:ext uri="{FF2B5EF4-FFF2-40B4-BE49-F238E27FC236}">
                <a16:creationId xmlns:a16="http://schemas.microsoft.com/office/drawing/2014/main" id="{F975EA9D-041B-4C22-B6E3-9D1E2998DA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Espaço Reservado para Data 4">
            <a:extLst>
              <a:ext uri="{FF2B5EF4-FFF2-40B4-BE49-F238E27FC236}">
                <a16:creationId xmlns:a16="http://schemas.microsoft.com/office/drawing/2014/main" id="{7530BF58-891F-4844-B96C-7E689E163664}"/>
              </a:ext>
            </a:extLst>
          </p:cNvPr>
          <p:cNvSpPr>
            <a:spLocks noGrp="1"/>
          </p:cNvSpPr>
          <p:nvPr>
            <p:ph type="dt" sz="half" idx="10"/>
          </p:nvPr>
        </p:nvSpPr>
        <p:spPr/>
        <p:txBody>
          <a:bodyPr/>
          <a:lstStyle/>
          <a:p>
            <a:fld id="{0EA89967-9552-42C9-9936-E38BCAEB0754}" type="datetimeFigureOut">
              <a:rPr lang="pt-BR" smtClean="0"/>
              <a:t>06/07/2023</a:t>
            </a:fld>
            <a:endParaRPr lang="pt-BR"/>
          </a:p>
        </p:txBody>
      </p:sp>
      <p:sp>
        <p:nvSpPr>
          <p:cNvPr id="6" name="Espaço Reservado para Rodapé 5">
            <a:extLst>
              <a:ext uri="{FF2B5EF4-FFF2-40B4-BE49-F238E27FC236}">
                <a16:creationId xmlns:a16="http://schemas.microsoft.com/office/drawing/2014/main" id="{E0756206-B448-4D10-B33D-D6B6FE7B4DD4}"/>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7D46D622-856F-4EF6-9893-0CC45359DFA4}"/>
              </a:ext>
            </a:extLst>
          </p:cNvPr>
          <p:cNvSpPr>
            <a:spLocks noGrp="1"/>
          </p:cNvSpPr>
          <p:nvPr>
            <p:ph type="sldNum" sz="quarter" idx="12"/>
          </p:nvPr>
        </p:nvSpPr>
        <p:spPr/>
        <p:txBody>
          <a:bodyPr/>
          <a:lstStyle/>
          <a:p>
            <a:fld id="{FEBBF559-2CFA-4301-B86D-F08BDE78954C}" type="slidenum">
              <a:rPr lang="pt-BR" smtClean="0"/>
              <a:t>‹nº›</a:t>
            </a:fld>
            <a:endParaRPr lang="pt-BR"/>
          </a:p>
        </p:txBody>
      </p:sp>
    </p:spTree>
    <p:extLst>
      <p:ext uri="{BB962C8B-B14F-4D97-AF65-F5344CB8AC3E}">
        <p14:creationId xmlns:p14="http://schemas.microsoft.com/office/powerpoint/2010/main" val="37209739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06FBE50-5018-41E5-B588-D0727795AA81}"/>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Imagem 2">
            <a:extLst>
              <a:ext uri="{FF2B5EF4-FFF2-40B4-BE49-F238E27FC236}">
                <a16:creationId xmlns:a16="http://schemas.microsoft.com/office/drawing/2014/main" id="{FC7A4808-06A9-4BB8-9D0E-2942F5F4F36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a:extLst>
              <a:ext uri="{FF2B5EF4-FFF2-40B4-BE49-F238E27FC236}">
                <a16:creationId xmlns:a16="http://schemas.microsoft.com/office/drawing/2014/main" id="{8933BE0D-4E3E-4A82-91AE-68A8B74C9E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Espaço Reservado para Data 4">
            <a:extLst>
              <a:ext uri="{FF2B5EF4-FFF2-40B4-BE49-F238E27FC236}">
                <a16:creationId xmlns:a16="http://schemas.microsoft.com/office/drawing/2014/main" id="{EA9CD9DA-30F2-40E5-ACB6-4C1FF0426099}"/>
              </a:ext>
            </a:extLst>
          </p:cNvPr>
          <p:cNvSpPr>
            <a:spLocks noGrp="1"/>
          </p:cNvSpPr>
          <p:nvPr>
            <p:ph type="dt" sz="half" idx="10"/>
          </p:nvPr>
        </p:nvSpPr>
        <p:spPr/>
        <p:txBody>
          <a:bodyPr/>
          <a:lstStyle/>
          <a:p>
            <a:fld id="{0EA89967-9552-42C9-9936-E38BCAEB0754}" type="datetimeFigureOut">
              <a:rPr lang="pt-BR" smtClean="0"/>
              <a:t>06/07/2023</a:t>
            </a:fld>
            <a:endParaRPr lang="pt-BR"/>
          </a:p>
        </p:txBody>
      </p:sp>
      <p:sp>
        <p:nvSpPr>
          <p:cNvPr id="6" name="Espaço Reservado para Rodapé 5">
            <a:extLst>
              <a:ext uri="{FF2B5EF4-FFF2-40B4-BE49-F238E27FC236}">
                <a16:creationId xmlns:a16="http://schemas.microsoft.com/office/drawing/2014/main" id="{E51483C3-E4F9-4D89-87AF-469A2CF73F54}"/>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6BEB618F-E1C3-42D8-9B4D-2DE8EEF6879B}"/>
              </a:ext>
            </a:extLst>
          </p:cNvPr>
          <p:cNvSpPr>
            <a:spLocks noGrp="1"/>
          </p:cNvSpPr>
          <p:nvPr>
            <p:ph type="sldNum" sz="quarter" idx="12"/>
          </p:nvPr>
        </p:nvSpPr>
        <p:spPr/>
        <p:txBody>
          <a:bodyPr/>
          <a:lstStyle/>
          <a:p>
            <a:fld id="{FEBBF559-2CFA-4301-B86D-F08BDE78954C}" type="slidenum">
              <a:rPr lang="pt-BR" smtClean="0"/>
              <a:t>‹nº›</a:t>
            </a:fld>
            <a:endParaRPr lang="pt-BR"/>
          </a:p>
        </p:txBody>
      </p:sp>
    </p:spTree>
    <p:extLst>
      <p:ext uri="{BB962C8B-B14F-4D97-AF65-F5344CB8AC3E}">
        <p14:creationId xmlns:p14="http://schemas.microsoft.com/office/powerpoint/2010/main" val="34725712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Espaço Reservado para Título 1">
            <a:extLst>
              <a:ext uri="{FF2B5EF4-FFF2-40B4-BE49-F238E27FC236}">
                <a16:creationId xmlns:a16="http://schemas.microsoft.com/office/drawing/2014/main" id="{B53D3C58-EC77-44F5-9B4D-57A8D9B28D9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p>
        </p:txBody>
      </p:sp>
      <p:sp>
        <p:nvSpPr>
          <p:cNvPr id="3" name="Espaço Reservado para Texto 2">
            <a:extLst>
              <a:ext uri="{FF2B5EF4-FFF2-40B4-BE49-F238E27FC236}">
                <a16:creationId xmlns:a16="http://schemas.microsoft.com/office/drawing/2014/main" id="{E6FF1941-2815-45F3-97EB-7D5A35DDF35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5E5FCECC-86D6-45C6-A7A0-68DEB703896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EA89967-9552-42C9-9936-E38BCAEB0754}" type="datetimeFigureOut">
              <a:rPr lang="pt-BR" smtClean="0"/>
              <a:t>06/07/2023</a:t>
            </a:fld>
            <a:endParaRPr lang="pt-BR"/>
          </a:p>
        </p:txBody>
      </p:sp>
      <p:sp>
        <p:nvSpPr>
          <p:cNvPr id="5" name="Espaço Reservado para Rodapé 4">
            <a:extLst>
              <a:ext uri="{FF2B5EF4-FFF2-40B4-BE49-F238E27FC236}">
                <a16:creationId xmlns:a16="http://schemas.microsoft.com/office/drawing/2014/main" id="{B29E8C2B-EE92-4C6B-AC1A-2549ED8426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a:extLst>
              <a:ext uri="{FF2B5EF4-FFF2-40B4-BE49-F238E27FC236}">
                <a16:creationId xmlns:a16="http://schemas.microsoft.com/office/drawing/2014/main" id="{AD19A6BC-3EBE-47CE-9958-54D9FA6F3CD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EBBF559-2CFA-4301-B86D-F08BDE78954C}" type="slidenum">
              <a:rPr lang="pt-BR" smtClean="0"/>
              <a:t>‹nº›</a:t>
            </a:fld>
            <a:endParaRPr lang="pt-BR"/>
          </a:p>
        </p:txBody>
      </p:sp>
    </p:spTree>
    <p:extLst>
      <p:ext uri="{BB962C8B-B14F-4D97-AF65-F5344CB8AC3E}">
        <p14:creationId xmlns:p14="http://schemas.microsoft.com/office/powerpoint/2010/main" val="2543303946"/>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gif"/><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image" Target="../media/image2.png"/><Relationship Id="rId7" Type="http://schemas.openxmlformats.org/officeDocument/2006/relationships/diagramQuickStyle" Target="../diagrams/quickStyle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Layout" Target="../diagrams/layout1.xml"/><Relationship Id="rId5" Type="http://schemas.openxmlformats.org/officeDocument/2006/relationships/diagramData" Target="../diagrams/data1.xml"/><Relationship Id="rId4" Type="http://schemas.openxmlformats.org/officeDocument/2006/relationships/image" Target="../media/image3.png"/><Relationship Id="rId9" Type="http://schemas.microsoft.com/office/2007/relationships/diagramDrawing" Target="../diagrams/drawing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gif"/><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a:extLst>
              <a:ext uri="{FF2B5EF4-FFF2-40B4-BE49-F238E27FC236}">
                <a16:creationId xmlns:a16="http://schemas.microsoft.com/office/drawing/2014/main" id="{6D0833E4-0247-055D-ED55-88EFAB03E244}"/>
              </a:ext>
            </a:extLst>
          </p:cNvPr>
          <p:cNvSpPr/>
          <p:nvPr/>
        </p:nvSpPr>
        <p:spPr>
          <a:xfrm>
            <a:off x="210312" y="179539"/>
            <a:ext cx="11750040" cy="6498922"/>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pt-BR"/>
          </a:p>
        </p:txBody>
      </p:sp>
      <p:pic>
        <p:nvPicPr>
          <p:cNvPr id="4" name="Imagem 3">
            <a:extLst>
              <a:ext uri="{FF2B5EF4-FFF2-40B4-BE49-F238E27FC236}">
                <a16:creationId xmlns:a16="http://schemas.microsoft.com/office/drawing/2014/main" id="{4819FB6D-C396-46A0-B1B8-C250A6E1723B}"/>
              </a:ext>
            </a:extLst>
          </p:cNvPr>
          <p:cNvPicPr>
            <a:picLocks noChangeAspect="1"/>
          </p:cNvPicPr>
          <p:nvPr/>
        </p:nvPicPr>
        <p:blipFill>
          <a:blip r:embed="rId2"/>
          <a:stretch>
            <a:fillRect/>
          </a:stretch>
        </p:blipFill>
        <p:spPr>
          <a:xfrm>
            <a:off x="1763268" y="179539"/>
            <a:ext cx="8644128" cy="4812488"/>
          </a:xfrm>
          <a:prstGeom prst="rect">
            <a:avLst/>
          </a:prstGeom>
        </p:spPr>
      </p:pic>
      <p:sp>
        <p:nvSpPr>
          <p:cNvPr id="3" name="Subtítulo 2">
            <a:extLst>
              <a:ext uri="{FF2B5EF4-FFF2-40B4-BE49-F238E27FC236}">
                <a16:creationId xmlns:a16="http://schemas.microsoft.com/office/drawing/2014/main" id="{42E5D703-22B0-4968-A6D8-F54C98CD78EE}"/>
              </a:ext>
            </a:extLst>
          </p:cNvPr>
          <p:cNvSpPr>
            <a:spLocks noGrp="1"/>
          </p:cNvSpPr>
          <p:nvPr>
            <p:ph type="subTitle" idx="1"/>
          </p:nvPr>
        </p:nvSpPr>
        <p:spPr>
          <a:xfrm>
            <a:off x="1316735" y="3997446"/>
            <a:ext cx="9558529" cy="1864212"/>
          </a:xfrm>
        </p:spPr>
        <p:txBody>
          <a:bodyPr>
            <a:normAutofit fontScale="70000" lnSpcReduction="20000"/>
          </a:bodyPr>
          <a:lstStyle/>
          <a:p>
            <a:r>
              <a:rPr lang="pt-BR" dirty="0"/>
              <a:t>Desenvolvedores:</a:t>
            </a:r>
          </a:p>
          <a:p>
            <a:r>
              <a:rPr lang="pt-BR" dirty="0">
                <a:solidFill>
                  <a:srgbClr val="C0F490"/>
                </a:solidFill>
              </a:rPr>
              <a:t>Gabriel Freitas de Oliveira </a:t>
            </a:r>
          </a:p>
          <a:p>
            <a:r>
              <a:rPr lang="pt-BR" dirty="0" err="1">
                <a:solidFill>
                  <a:srgbClr val="C0F490"/>
                </a:solidFill>
              </a:rPr>
              <a:t>Helberth</a:t>
            </a:r>
            <a:r>
              <a:rPr lang="pt-BR" dirty="0">
                <a:solidFill>
                  <a:srgbClr val="C0F490"/>
                </a:solidFill>
              </a:rPr>
              <a:t> Alencar Diniz Martins </a:t>
            </a:r>
          </a:p>
          <a:p>
            <a:r>
              <a:rPr lang="pt-BR" dirty="0" err="1">
                <a:solidFill>
                  <a:srgbClr val="C0F490"/>
                </a:solidFill>
              </a:rPr>
              <a:t>Keren</a:t>
            </a:r>
            <a:r>
              <a:rPr lang="pt-BR" dirty="0">
                <a:solidFill>
                  <a:srgbClr val="C0F490"/>
                </a:solidFill>
              </a:rPr>
              <a:t> </a:t>
            </a:r>
            <a:r>
              <a:rPr lang="pt-BR" dirty="0" err="1">
                <a:solidFill>
                  <a:srgbClr val="C0F490"/>
                </a:solidFill>
              </a:rPr>
              <a:t>Hapuque</a:t>
            </a:r>
            <a:r>
              <a:rPr lang="pt-BR" dirty="0">
                <a:solidFill>
                  <a:srgbClr val="C0F490"/>
                </a:solidFill>
              </a:rPr>
              <a:t> Freitas Alves </a:t>
            </a:r>
          </a:p>
          <a:p>
            <a:r>
              <a:rPr lang="pt-BR" dirty="0">
                <a:solidFill>
                  <a:srgbClr val="C0F490"/>
                </a:solidFill>
              </a:rPr>
              <a:t>Vitoria </a:t>
            </a:r>
            <a:r>
              <a:rPr lang="pt-BR" dirty="0" err="1">
                <a:solidFill>
                  <a:srgbClr val="C0F490"/>
                </a:solidFill>
              </a:rPr>
              <a:t>Lorrayne</a:t>
            </a:r>
            <a:r>
              <a:rPr lang="pt-BR" dirty="0">
                <a:solidFill>
                  <a:srgbClr val="C0F490"/>
                </a:solidFill>
              </a:rPr>
              <a:t> Dos Santos Soares </a:t>
            </a:r>
          </a:p>
          <a:p>
            <a:r>
              <a:rPr lang="pt-BR" dirty="0">
                <a:solidFill>
                  <a:srgbClr val="C0F490"/>
                </a:solidFill>
              </a:rPr>
              <a:t>Vitor Hugo Miranda Da Silva</a:t>
            </a:r>
          </a:p>
        </p:txBody>
      </p:sp>
      <p:sp>
        <p:nvSpPr>
          <p:cNvPr id="5" name="Subtítulo 2">
            <a:extLst>
              <a:ext uri="{FF2B5EF4-FFF2-40B4-BE49-F238E27FC236}">
                <a16:creationId xmlns:a16="http://schemas.microsoft.com/office/drawing/2014/main" id="{4CDB0870-2F07-6E26-3951-2610FCFF0C34}"/>
              </a:ext>
            </a:extLst>
          </p:cNvPr>
          <p:cNvSpPr txBox="1">
            <a:spLocks/>
          </p:cNvSpPr>
          <p:nvPr/>
        </p:nvSpPr>
        <p:spPr>
          <a:xfrm>
            <a:off x="1773935" y="5861658"/>
            <a:ext cx="8644128" cy="1163172"/>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pt-BR" dirty="0"/>
              <a:t>Professor: </a:t>
            </a:r>
            <a:br>
              <a:rPr lang="pt-BR" dirty="0"/>
            </a:br>
            <a:r>
              <a:rPr lang="pt-BR" b="0" i="0" dirty="0">
                <a:solidFill>
                  <a:srgbClr val="E6EDF3"/>
                </a:solidFill>
                <a:effectLst/>
                <a:latin typeface="-apple-system"/>
              </a:rPr>
              <a:t>Hugo Bastos de Paula</a:t>
            </a:r>
          </a:p>
          <a:p>
            <a:r>
              <a:rPr lang="pt-BR" dirty="0"/>
              <a:t> </a:t>
            </a:r>
            <a:endParaRPr lang="pt-BR" dirty="0">
              <a:solidFill>
                <a:srgbClr val="C0F490"/>
              </a:solidFill>
            </a:endParaRPr>
          </a:p>
        </p:txBody>
      </p:sp>
    </p:spTree>
    <p:extLst>
      <p:ext uri="{BB962C8B-B14F-4D97-AF65-F5344CB8AC3E}">
        <p14:creationId xmlns:p14="http://schemas.microsoft.com/office/powerpoint/2010/main" val="24982857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DAC82A6-DFCC-4C73-BEF9-7AEB6FD76731}"/>
              </a:ext>
            </a:extLst>
          </p:cNvPr>
          <p:cNvSpPr>
            <a:spLocks noGrp="1"/>
          </p:cNvSpPr>
          <p:nvPr>
            <p:ph type="title"/>
          </p:nvPr>
        </p:nvSpPr>
        <p:spPr>
          <a:xfrm>
            <a:off x="381000" y="0"/>
            <a:ext cx="10515600" cy="1325563"/>
          </a:xfrm>
        </p:spPr>
        <p:txBody>
          <a:bodyPr/>
          <a:lstStyle/>
          <a:p>
            <a:r>
              <a:rPr lang="pt-BR" dirty="0"/>
              <a:t>T</a:t>
            </a:r>
          </a:p>
        </p:txBody>
      </p:sp>
      <p:pic>
        <p:nvPicPr>
          <p:cNvPr id="6" name="Imagem 5">
            <a:extLst>
              <a:ext uri="{FF2B5EF4-FFF2-40B4-BE49-F238E27FC236}">
                <a16:creationId xmlns:a16="http://schemas.microsoft.com/office/drawing/2014/main" id="{656BEE0D-A1BA-4731-87C6-925FA7352905}"/>
              </a:ext>
            </a:extLst>
          </p:cNvPr>
          <p:cNvPicPr>
            <a:picLocks noChangeAspect="1"/>
          </p:cNvPicPr>
          <p:nvPr/>
        </p:nvPicPr>
        <p:blipFill>
          <a:blip r:embed="rId2"/>
          <a:stretch>
            <a:fillRect/>
          </a:stretch>
        </p:blipFill>
        <p:spPr>
          <a:xfrm>
            <a:off x="11748511" y="6308678"/>
            <a:ext cx="443489" cy="549322"/>
          </a:xfrm>
          <a:prstGeom prst="rect">
            <a:avLst/>
          </a:prstGeom>
        </p:spPr>
      </p:pic>
      <p:pic>
        <p:nvPicPr>
          <p:cNvPr id="8" name="Imagem 7">
            <a:extLst>
              <a:ext uri="{FF2B5EF4-FFF2-40B4-BE49-F238E27FC236}">
                <a16:creationId xmlns:a16="http://schemas.microsoft.com/office/drawing/2014/main" id="{AB1D2764-7F7C-45F2-98C6-BD7F8C7CA5F8}"/>
              </a:ext>
            </a:extLst>
          </p:cNvPr>
          <p:cNvPicPr>
            <a:picLocks noChangeAspect="1"/>
          </p:cNvPicPr>
          <p:nvPr/>
        </p:nvPicPr>
        <p:blipFill>
          <a:blip r:embed="rId2"/>
          <a:stretch>
            <a:fillRect/>
          </a:stretch>
        </p:blipFill>
        <p:spPr>
          <a:xfrm>
            <a:off x="1176292" y="388120"/>
            <a:ext cx="443489" cy="549322"/>
          </a:xfrm>
          <a:prstGeom prst="rect">
            <a:avLst/>
          </a:prstGeom>
        </p:spPr>
      </p:pic>
      <p:sp>
        <p:nvSpPr>
          <p:cNvPr id="9" name="Subtítulo 2">
            <a:extLst>
              <a:ext uri="{FF2B5EF4-FFF2-40B4-BE49-F238E27FC236}">
                <a16:creationId xmlns:a16="http://schemas.microsoft.com/office/drawing/2014/main" id="{5313AF08-A959-4328-8104-C398D8C079D3}"/>
              </a:ext>
            </a:extLst>
          </p:cNvPr>
          <p:cNvSpPr txBox="1">
            <a:spLocks/>
          </p:cNvSpPr>
          <p:nvPr/>
        </p:nvSpPr>
        <p:spPr>
          <a:xfrm>
            <a:off x="805542" y="1537341"/>
            <a:ext cx="10515600" cy="344520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50000"/>
              </a:lnSpc>
              <a:spcAft>
                <a:spcPts val="1200"/>
              </a:spcAft>
              <a:buNone/>
            </a:pPr>
            <a:endParaRPr lang="pt-BR" sz="3200" dirty="0">
              <a:solidFill>
                <a:srgbClr val="C0F490"/>
              </a:solidFill>
            </a:endParaRPr>
          </a:p>
        </p:txBody>
      </p:sp>
      <p:sp>
        <p:nvSpPr>
          <p:cNvPr id="3" name="Título 1">
            <a:extLst>
              <a:ext uri="{FF2B5EF4-FFF2-40B4-BE49-F238E27FC236}">
                <a16:creationId xmlns:a16="http://schemas.microsoft.com/office/drawing/2014/main" id="{A0D5DE98-C472-4411-F15F-B131D790A9E6}"/>
              </a:ext>
            </a:extLst>
          </p:cNvPr>
          <p:cNvSpPr txBox="1">
            <a:spLocks/>
          </p:cNvSpPr>
          <p:nvPr/>
        </p:nvSpPr>
        <p:spPr>
          <a:xfrm>
            <a:off x="0" y="1"/>
            <a:ext cx="12192000" cy="1024128"/>
          </a:xfrm>
          <a:prstGeom prst="rect">
            <a:avLst/>
          </a:prstGeom>
          <a:solidFill>
            <a:schemeClr val="bg1"/>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pt-BR" dirty="0"/>
              <a:t>   </a:t>
            </a:r>
            <a:r>
              <a:rPr lang="pt-BR" b="1" dirty="0"/>
              <a:t>Teste</a:t>
            </a:r>
          </a:p>
        </p:txBody>
      </p:sp>
      <p:sp>
        <p:nvSpPr>
          <p:cNvPr id="5" name="Subtítulo 2">
            <a:extLst>
              <a:ext uri="{FF2B5EF4-FFF2-40B4-BE49-F238E27FC236}">
                <a16:creationId xmlns:a16="http://schemas.microsoft.com/office/drawing/2014/main" id="{04492D1E-8C3C-853D-9598-0BFFA513C3DF}"/>
              </a:ext>
            </a:extLst>
          </p:cNvPr>
          <p:cNvSpPr txBox="1">
            <a:spLocks/>
          </p:cNvSpPr>
          <p:nvPr/>
        </p:nvSpPr>
        <p:spPr>
          <a:xfrm>
            <a:off x="805542" y="1248085"/>
            <a:ext cx="10515600" cy="4704659"/>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50000"/>
              </a:lnSpc>
              <a:spcAft>
                <a:spcPts val="1200"/>
              </a:spcAft>
              <a:buNone/>
            </a:pPr>
            <a:r>
              <a:rPr lang="pt-BR" sz="3200" dirty="0"/>
              <a:t>Os testes de software provaram o bom funcionamento dos requisitos funcionais e não funcionais do site. Todos os tópicos que foram listados na etapa de planejamento alcançaram excelentes resultados. Como pontos fortes podemos citar:</a:t>
            </a:r>
          </a:p>
          <a:p>
            <a:pPr marL="0" indent="0" algn="just">
              <a:lnSpc>
                <a:spcPct val="150000"/>
              </a:lnSpc>
              <a:spcAft>
                <a:spcPts val="1200"/>
              </a:spcAft>
              <a:buNone/>
            </a:pPr>
            <a:r>
              <a:rPr lang="pt-BR" sz="3200" dirty="0"/>
              <a:t>• Boa fluidez das páginas. </a:t>
            </a:r>
          </a:p>
          <a:p>
            <a:pPr marL="0" indent="0" algn="just">
              <a:lnSpc>
                <a:spcPct val="150000"/>
              </a:lnSpc>
              <a:spcAft>
                <a:spcPts val="1200"/>
              </a:spcAft>
              <a:buNone/>
            </a:pPr>
            <a:r>
              <a:rPr lang="pt-BR" sz="3200" dirty="0"/>
              <a:t>• Design intuitivo e simples. </a:t>
            </a:r>
          </a:p>
          <a:p>
            <a:pPr marL="0" indent="0" algn="just">
              <a:lnSpc>
                <a:spcPct val="150000"/>
              </a:lnSpc>
              <a:spcAft>
                <a:spcPts val="1200"/>
              </a:spcAft>
              <a:buNone/>
            </a:pPr>
            <a:r>
              <a:rPr lang="pt-BR" sz="3200" dirty="0"/>
              <a:t>• Tempo de resposta das solicitações.</a:t>
            </a:r>
            <a:endParaRPr lang="pt-BR" sz="3200" dirty="0">
              <a:solidFill>
                <a:srgbClr val="C0F490"/>
              </a:solidFill>
            </a:endParaRPr>
          </a:p>
        </p:txBody>
      </p:sp>
      <p:pic>
        <p:nvPicPr>
          <p:cNvPr id="10" name="Imagem 9">
            <a:extLst>
              <a:ext uri="{FF2B5EF4-FFF2-40B4-BE49-F238E27FC236}">
                <a16:creationId xmlns:a16="http://schemas.microsoft.com/office/drawing/2014/main" id="{59023010-0EDE-4FBA-8205-FF5355CBFCE6}"/>
              </a:ext>
            </a:extLst>
          </p:cNvPr>
          <p:cNvPicPr>
            <a:picLocks noChangeAspect="1"/>
          </p:cNvPicPr>
          <p:nvPr/>
        </p:nvPicPr>
        <p:blipFill>
          <a:blip r:embed="rId3"/>
          <a:stretch>
            <a:fillRect/>
          </a:stretch>
        </p:blipFill>
        <p:spPr>
          <a:xfrm>
            <a:off x="1652549" y="335148"/>
            <a:ext cx="207495" cy="391157"/>
          </a:xfrm>
          <a:prstGeom prst="rect">
            <a:avLst/>
          </a:prstGeom>
        </p:spPr>
      </p:pic>
    </p:spTree>
    <p:extLst>
      <p:ext uri="{BB962C8B-B14F-4D97-AF65-F5344CB8AC3E}">
        <p14:creationId xmlns:p14="http://schemas.microsoft.com/office/powerpoint/2010/main" val="4915652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m 5">
            <a:extLst>
              <a:ext uri="{FF2B5EF4-FFF2-40B4-BE49-F238E27FC236}">
                <a16:creationId xmlns:a16="http://schemas.microsoft.com/office/drawing/2014/main" id="{656BEE0D-A1BA-4731-87C6-925FA7352905}"/>
              </a:ext>
            </a:extLst>
          </p:cNvPr>
          <p:cNvPicPr>
            <a:picLocks noChangeAspect="1"/>
          </p:cNvPicPr>
          <p:nvPr/>
        </p:nvPicPr>
        <p:blipFill>
          <a:blip r:embed="rId2"/>
          <a:stretch>
            <a:fillRect/>
          </a:stretch>
        </p:blipFill>
        <p:spPr>
          <a:xfrm>
            <a:off x="11748511" y="6308678"/>
            <a:ext cx="443489" cy="549322"/>
          </a:xfrm>
          <a:prstGeom prst="rect">
            <a:avLst/>
          </a:prstGeom>
        </p:spPr>
      </p:pic>
      <p:sp>
        <p:nvSpPr>
          <p:cNvPr id="12" name="Retângulo 11">
            <a:extLst>
              <a:ext uri="{FF2B5EF4-FFF2-40B4-BE49-F238E27FC236}">
                <a16:creationId xmlns:a16="http://schemas.microsoft.com/office/drawing/2014/main" id="{485DD098-166D-46BF-A645-DD2EEDA9B03C}"/>
              </a:ext>
            </a:extLst>
          </p:cNvPr>
          <p:cNvSpPr/>
          <p:nvPr/>
        </p:nvSpPr>
        <p:spPr>
          <a:xfrm>
            <a:off x="3446106" y="2262082"/>
            <a:ext cx="5234472" cy="4321257"/>
          </a:xfrm>
          <a:prstGeom prst="rect">
            <a:avLst/>
          </a:prstGeom>
          <a:solidFill>
            <a:schemeClr val="tx1"/>
          </a:solidFill>
          <a:ln w="12700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3" name="Imagem 12">
            <a:extLst>
              <a:ext uri="{FF2B5EF4-FFF2-40B4-BE49-F238E27FC236}">
                <a16:creationId xmlns:a16="http://schemas.microsoft.com/office/drawing/2014/main" id="{703B08DC-BF4F-4880-A568-4F78F2F6C71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65831" y="2361829"/>
            <a:ext cx="3880715" cy="4020309"/>
          </a:xfrm>
          <a:prstGeom prst="rect">
            <a:avLst/>
          </a:prstGeom>
        </p:spPr>
      </p:pic>
      <p:sp>
        <p:nvSpPr>
          <p:cNvPr id="14" name="Subtítulo 2">
            <a:extLst>
              <a:ext uri="{FF2B5EF4-FFF2-40B4-BE49-F238E27FC236}">
                <a16:creationId xmlns:a16="http://schemas.microsoft.com/office/drawing/2014/main" id="{629F4995-BE62-42EB-BE8C-C673138CB7AD}"/>
              </a:ext>
            </a:extLst>
          </p:cNvPr>
          <p:cNvSpPr txBox="1">
            <a:spLocks/>
          </p:cNvSpPr>
          <p:nvPr/>
        </p:nvSpPr>
        <p:spPr>
          <a:xfrm>
            <a:off x="932252" y="1352117"/>
            <a:ext cx="10515600" cy="120209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50000"/>
              </a:lnSpc>
              <a:spcAft>
                <a:spcPts val="1200"/>
              </a:spcAft>
              <a:buNone/>
            </a:pPr>
            <a:r>
              <a:rPr lang="pt-BR" sz="2400" dirty="0"/>
              <a:t>Vamos a demonstração dos testes...</a:t>
            </a:r>
            <a:endParaRPr lang="pt-BR" sz="2400" dirty="0">
              <a:solidFill>
                <a:srgbClr val="C0F490"/>
              </a:solidFill>
            </a:endParaRPr>
          </a:p>
        </p:txBody>
      </p:sp>
      <p:sp>
        <p:nvSpPr>
          <p:cNvPr id="2" name="Título 1">
            <a:extLst>
              <a:ext uri="{FF2B5EF4-FFF2-40B4-BE49-F238E27FC236}">
                <a16:creationId xmlns:a16="http://schemas.microsoft.com/office/drawing/2014/main" id="{9300E12D-2FEB-F150-5A42-85ED823AB82D}"/>
              </a:ext>
            </a:extLst>
          </p:cNvPr>
          <p:cNvSpPr txBox="1">
            <a:spLocks/>
          </p:cNvSpPr>
          <p:nvPr/>
        </p:nvSpPr>
        <p:spPr>
          <a:xfrm>
            <a:off x="0" y="0"/>
            <a:ext cx="12192000" cy="1444752"/>
          </a:xfrm>
          <a:prstGeom prst="rect">
            <a:avLst/>
          </a:prstGeom>
          <a:solidFill>
            <a:schemeClr val="bg1"/>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pt-BR" b="1" dirty="0"/>
          </a:p>
        </p:txBody>
      </p:sp>
      <p:pic>
        <p:nvPicPr>
          <p:cNvPr id="4" name="Imagem 3">
            <a:extLst>
              <a:ext uri="{FF2B5EF4-FFF2-40B4-BE49-F238E27FC236}">
                <a16:creationId xmlns:a16="http://schemas.microsoft.com/office/drawing/2014/main" id="{AB8B8314-1BCF-1B34-4A55-780578E210F1}"/>
              </a:ext>
            </a:extLst>
          </p:cNvPr>
          <p:cNvPicPr>
            <a:picLocks noChangeAspect="1"/>
          </p:cNvPicPr>
          <p:nvPr/>
        </p:nvPicPr>
        <p:blipFill>
          <a:blip r:embed="rId4"/>
          <a:stretch>
            <a:fillRect/>
          </a:stretch>
        </p:blipFill>
        <p:spPr>
          <a:xfrm>
            <a:off x="4223821" y="140822"/>
            <a:ext cx="3374843" cy="1159695"/>
          </a:xfrm>
          <a:prstGeom prst="rect">
            <a:avLst/>
          </a:prstGeom>
        </p:spPr>
      </p:pic>
    </p:spTree>
    <p:extLst>
      <p:ext uri="{BB962C8B-B14F-4D97-AF65-F5344CB8AC3E}">
        <p14:creationId xmlns:p14="http://schemas.microsoft.com/office/powerpoint/2010/main" val="31722934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DAC82A6-DFCC-4C73-BEF9-7AEB6FD76731}"/>
              </a:ext>
            </a:extLst>
          </p:cNvPr>
          <p:cNvSpPr>
            <a:spLocks noGrp="1"/>
          </p:cNvSpPr>
          <p:nvPr>
            <p:ph type="title"/>
          </p:nvPr>
        </p:nvSpPr>
        <p:spPr>
          <a:xfrm>
            <a:off x="0" y="1"/>
            <a:ext cx="12192000" cy="1024128"/>
          </a:xfrm>
          <a:solidFill>
            <a:schemeClr val="bg1"/>
          </a:solidFill>
        </p:spPr>
        <p:txBody>
          <a:bodyPr/>
          <a:lstStyle/>
          <a:p>
            <a:r>
              <a:rPr lang="pt-BR" dirty="0"/>
              <a:t>    umário</a:t>
            </a:r>
            <a:endParaRPr lang="pt-BR" b="1" dirty="0"/>
          </a:p>
        </p:txBody>
      </p:sp>
      <p:pic>
        <p:nvPicPr>
          <p:cNvPr id="6" name="Imagem 5">
            <a:extLst>
              <a:ext uri="{FF2B5EF4-FFF2-40B4-BE49-F238E27FC236}">
                <a16:creationId xmlns:a16="http://schemas.microsoft.com/office/drawing/2014/main" id="{656BEE0D-A1BA-4731-87C6-925FA7352905}"/>
              </a:ext>
            </a:extLst>
          </p:cNvPr>
          <p:cNvPicPr>
            <a:picLocks noChangeAspect="1"/>
          </p:cNvPicPr>
          <p:nvPr/>
        </p:nvPicPr>
        <p:blipFill>
          <a:blip r:embed="rId3"/>
          <a:stretch>
            <a:fillRect/>
          </a:stretch>
        </p:blipFill>
        <p:spPr>
          <a:xfrm>
            <a:off x="11748511" y="6308678"/>
            <a:ext cx="443489" cy="549322"/>
          </a:xfrm>
          <a:prstGeom prst="rect">
            <a:avLst/>
          </a:prstGeom>
        </p:spPr>
      </p:pic>
      <p:pic>
        <p:nvPicPr>
          <p:cNvPr id="5" name="Imagem 4">
            <a:extLst>
              <a:ext uri="{FF2B5EF4-FFF2-40B4-BE49-F238E27FC236}">
                <a16:creationId xmlns:a16="http://schemas.microsoft.com/office/drawing/2014/main" id="{72AC7730-4C78-7364-F58D-189129BA8A2C}"/>
              </a:ext>
            </a:extLst>
          </p:cNvPr>
          <p:cNvPicPr>
            <a:picLocks noChangeAspect="1"/>
          </p:cNvPicPr>
          <p:nvPr/>
        </p:nvPicPr>
        <p:blipFill>
          <a:blip r:embed="rId4"/>
          <a:stretch>
            <a:fillRect/>
          </a:stretch>
        </p:blipFill>
        <p:spPr>
          <a:xfrm>
            <a:off x="253912" y="100567"/>
            <a:ext cx="361908" cy="682247"/>
          </a:xfrm>
          <a:prstGeom prst="rect">
            <a:avLst/>
          </a:prstGeom>
        </p:spPr>
      </p:pic>
      <p:graphicFrame>
        <p:nvGraphicFramePr>
          <p:cNvPr id="14" name="Diagrama 13">
            <a:extLst>
              <a:ext uri="{FF2B5EF4-FFF2-40B4-BE49-F238E27FC236}">
                <a16:creationId xmlns:a16="http://schemas.microsoft.com/office/drawing/2014/main" id="{1F3F4F1D-CEE3-6B95-73E7-24624AEF9792}"/>
              </a:ext>
            </a:extLst>
          </p:cNvPr>
          <p:cNvGraphicFramePr/>
          <p:nvPr>
            <p:extLst>
              <p:ext uri="{D42A27DB-BD31-4B8C-83A1-F6EECF244321}">
                <p14:modId xmlns:p14="http://schemas.microsoft.com/office/powerpoint/2010/main" val="2104583707"/>
              </p:ext>
            </p:extLst>
          </p:nvPr>
        </p:nvGraphicFramePr>
        <p:xfrm>
          <a:off x="2032000" y="1277450"/>
          <a:ext cx="8128000" cy="5418667"/>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9143742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DAC82A6-DFCC-4C73-BEF9-7AEB6FD76731}"/>
              </a:ext>
            </a:extLst>
          </p:cNvPr>
          <p:cNvSpPr>
            <a:spLocks noGrp="1"/>
          </p:cNvSpPr>
          <p:nvPr>
            <p:ph type="title"/>
          </p:nvPr>
        </p:nvSpPr>
        <p:spPr>
          <a:xfrm>
            <a:off x="0" y="1"/>
            <a:ext cx="12192000" cy="1024128"/>
          </a:xfrm>
          <a:solidFill>
            <a:schemeClr val="bg1"/>
          </a:solidFill>
        </p:spPr>
        <p:txBody>
          <a:bodyPr/>
          <a:lstStyle/>
          <a:p>
            <a:r>
              <a:rPr lang="pt-BR" dirty="0"/>
              <a:t>   </a:t>
            </a:r>
            <a:r>
              <a:rPr lang="pt-BR" b="1" dirty="0"/>
              <a:t>Definição do Problema</a:t>
            </a:r>
          </a:p>
        </p:txBody>
      </p:sp>
      <p:pic>
        <p:nvPicPr>
          <p:cNvPr id="6" name="Imagem 5">
            <a:extLst>
              <a:ext uri="{FF2B5EF4-FFF2-40B4-BE49-F238E27FC236}">
                <a16:creationId xmlns:a16="http://schemas.microsoft.com/office/drawing/2014/main" id="{656BEE0D-A1BA-4731-87C6-925FA7352905}"/>
              </a:ext>
            </a:extLst>
          </p:cNvPr>
          <p:cNvPicPr>
            <a:picLocks noChangeAspect="1"/>
          </p:cNvPicPr>
          <p:nvPr/>
        </p:nvPicPr>
        <p:blipFill>
          <a:blip r:embed="rId2"/>
          <a:stretch>
            <a:fillRect/>
          </a:stretch>
        </p:blipFill>
        <p:spPr>
          <a:xfrm>
            <a:off x="11748511" y="6308678"/>
            <a:ext cx="443489" cy="549322"/>
          </a:xfrm>
          <a:prstGeom prst="rect">
            <a:avLst/>
          </a:prstGeom>
        </p:spPr>
      </p:pic>
      <p:sp>
        <p:nvSpPr>
          <p:cNvPr id="9" name="Subtítulo 2">
            <a:extLst>
              <a:ext uri="{FF2B5EF4-FFF2-40B4-BE49-F238E27FC236}">
                <a16:creationId xmlns:a16="http://schemas.microsoft.com/office/drawing/2014/main" id="{5313AF08-A959-4328-8104-C398D8C079D3}"/>
              </a:ext>
            </a:extLst>
          </p:cNvPr>
          <p:cNvSpPr txBox="1">
            <a:spLocks/>
          </p:cNvSpPr>
          <p:nvPr/>
        </p:nvSpPr>
        <p:spPr>
          <a:xfrm>
            <a:off x="439782" y="1943801"/>
            <a:ext cx="10515600" cy="3445205"/>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50000"/>
              </a:lnSpc>
              <a:spcAft>
                <a:spcPts val="1200"/>
              </a:spcAft>
              <a:buNone/>
            </a:pPr>
            <a:r>
              <a:rPr lang="pt-BR" sz="3200" dirty="0"/>
              <a:t>Compras por impulso, falta de planejamento financeiro, subestimar pequenos gastos são só algumas das péssimas atitudes que alimentam esta realidade, mais de um terço das pessoas têm mais dívidas de cartão de crédito do que popança de emergência. Os efeitos destes hábitos estão mais do que evidentes: um ciclo vicioso de dívidas.</a:t>
            </a:r>
            <a:endParaRPr lang="pt-BR" sz="3200" dirty="0">
              <a:solidFill>
                <a:srgbClr val="C0F490"/>
              </a:solidFill>
            </a:endParaRPr>
          </a:p>
        </p:txBody>
      </p:sp>
    </p:spTree>
    <p:extLst>
      <p:ext uri="{BB962C8B-B14F-4D97-AF65-F5344CB8AC3E}">
        <p14:creationId xmlns:p14="http://schemas.microsoft.com/office/powerpoint/2010/main" val="31013734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tângulo 11">
            <a:extLst>
              <a:ext uri="{FF2B5EF4-FFF2-40B4-BE49-F238E27FC236}">
                <a16:creationId xmlns:a16="http://schemas.microsoft.com/office/drawing/2014/main" id="{731424AA-38B1-4FB4-83A7-3CA551B90C6A}"/>
              </a:ext>
            </a:extLst>
          </p:cNvPr>
          <p:cNvSpPr/>
          <p:nvPr/>
        </p:nvSpPr>
        <p:spPr>
          <a:xfrm>
            <a:off x="3446106" y="4468951"/>
            <a:ext cx="5234472" cy="2281927"/>
          </a:xfrm>
          <a:prstGeom prst="rect">
            <a:avLst/>
          </a:prstGeom>
          <a:solidFill>
            <a:schemeClr val="tx1"/>
          </a:solidFill>
          <a:ln w="12700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1" name="Imagem 10">
            <a:extLst>
              <a:ext uri="{FF2B5EF4-FFF2-40B4-BE49-F238E27FC236}">
                <a16:creationId xmlns:a16="http://schemas.microsoft.com/office/drawing/2014/main" id="{10310F6C-7424-4B51-A941-A80742CFE2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54961" y="4562670"/>
            <a:ext cx="5029201" cy="2080728"/>
          </a:xfrm>
          <a:prstGeom prst="rect">
            <a:avLst/>
          </a:prstGeom>
        </p:spPr>
      </p:pic>
      <p:sp>
        <p:nvSpPr>
          <p:cNvPr id="2" name="Título 1">
            <a:extLst>
              <a:ext uri="{FF2B5EF4-FFF2-40B4-BE49-F238E27FC236}">
                <a16:creationId xmlns:a16="http://schemas.microsoft.com/office/drawing/2014/main" id="{7DAC82A6-DFCC-4C73-BEF9-7AEB6FD76731}"/>
              </a:ext>
            </a:extLst>
          </p:cNvPr>
          <p:cNvSpPr>
            <a:spLocks noGrp="1"/>
          </p:cNvSpPr>
          <p:nvPr>
            <p:ph type="title"/>
          </p:nvPr>
        </p:nvSpPr>
        <p:spPr>
          <a:xfrm>
            <a:off x="381000" y="0"/>
            <a:ext cx="10515600" cy="1325563"/>
          </a:xfrm>
        </p:spPr>
        <p:txBody>
          <a:bodyPr/>
          <a:lstStyle/>
          <a:p>
            <a:r>
              <a:rPr lang="pt-BR" dirty="0"/>
              <a:t>   Objetivo</a:t>
            </a:r>
          </a:p>
        </p:txBody>
      </p:sp>
      <p:pic>
        <p:nvPicPr>
          <p:cNvPr id="4" name="Imagem 3">
            <a:extLst>
              <a:ext uri="{FF2B5EF4-FFF2-40B4-BE49-F238E27FC236}">
                <a16:creationId xmlns:a16="http://schemas.microsoft.com/office/drawing/2014/main" id="{1C52ADD8-1A2D-4742-A6EF-0C56E5A1B8FA}"/>
              </a:ext>
            </a:extLst>
          </p:cNvPr>
          <p:cNvPicPr>
            <a:picLocks noChangeAspect="1"/>
          </p:cNvPicPr>
          <p:nvPr/>
        </p:nvPicPr>
        <p:blipFill>
          <a:blip r:embed="rId3"/>
          <a:stretch>
            <a:fillRect/>
          </a:stretch>
        </p:blipFill>
        <p:spPr>
          <a:xfrm>
            <a:off x="2729105" y="349382"/>
            <a:ext cx="443489" cy="549322"/>
          </a:xfrm>
          <a:prstGeom prst="rect">
            <a:avLst/>
          </a:prstGeom>
        </p:spPr>
      </p:pic>
      <p:pic>
        <p:nvPicPr>
          <p:cNvPr id="6" name="Imagem 5">
            <a:extLst>
              <a:ext uri="{FF2B5EF4-FFF2-40B4-BE49-F238E27FC236}">
                <a16:creationId xmlns:a16="http://schemas.microsoft.com/office/drawing/2014/main" id="{656BEE0D-A1BA-4731-87C6-925FA7352905}"/>
              </a:ext>
            </a:extLst>
          </p:cNvPr>
          <p:cNvPicPr>
            <a:picLocks noChangeAspect="1"/>
          </p:cNvPicPr>
          <p:nvPr/>
        </p:nvPicPr>
        <p:blipFill>
          <a:blip r:embed="rId3"/>
          <a:stretch>
            <a:fillRect/>
          </a:stretch>
        </p:blipFill>
        <p:spPr>
          <a:xfrm>
            <a:off x="11748511" y="6308678"/>
            <a:ext cx="443489" cy="549322"/>
          </a:xfrm>
          <a:prstGeom prst="rect">
            <a:avLst/>
          </a:prstGeom>
        </p:spPr>
      </p:pic>
      <p:sp>
        <p:nvSpPr>
          <p:cNvPr id="9" name="Subtítulo 2">
            <a:extLst>
              <a:ext uri="{FF2B5EF4-FFF2-40B4-BE49-F238E27FC236}">
                <a16:creationId xmlns:a16="http://schemas.microsoft.com/office/drawing/2014/main" id="{5313AF08-A959-4328-8104-C398D8C079D3}"/>
              </a:ext>
            </a:extLst>
          </p:cNvPr>
          <p:cNvSpPr txBox="1">
            <a:spLocks/>
          </p:cNvSpPr>
          <p:nvPr/>
        </p:nvSpPr>
        <p:spPr>
          <a:xfrm>
            <a:off x="805542" y="1248085"/>
            <a:ext cx="10515600" cy="344520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50000"/>
              </a:lnSpc>
              <a:spcAft>
                <a:spcPts val="1200"/>
              </a:spcAft>
              <a:buNone/>
            </a:pPr>
            <a:r>
              <a:rPr lang="pt-BR" sz="3200" dirty="0"/>
              <a:t>Criar um site focado em gerenciamento de gastos, que busca trazer de uma forma clara, simples e objetiva, um método de controle financeiro para todos aqueles que se interessem em sair desta "roda gigante" de gastos desenfreados.</a:t>
            </a:r>
            <a:endParaRPr lang="pt-BR" sz="3200" dirty="0">
              <a:solidFill>
                <a:srgbClr val="C0F490"/>
              </a:solidFill>
            </a:endParaRPr>
          </a:p>
        </p:txBody>
      </p:sp>
      <p:sp>
        <p:nvSpPr>
          <p:cNvPr id="3" name="Título 1">
            <a:extLst>
              <a:ext uri="{FF2B5EF4-FFF2-40B4-BE49-F238E27FC236}">
                <a16:creationId xmlns:a16="http://schemas.microsoft.com/office/drawing/2014/main" id="{6D199AA0-E833-FB0E-2FD5-36BBBA51DAB0}"/>
              </a:ext>
            </a:extLst>
          </p:cNvPr>
          <p:cNvSpPr txBox="1">
            <a:spLocks/>
          </p:cNvSpPr>
          <p:nvPr/>
        </p:nvSpPr>
        <p:spPr>
          <a:xfrm>
            <a:off x="0" y="1"/>
            <a:ext cx="12192000" cy="1024128"/>
          </a:xfrm>
          <a:prstGeom prst="rect">
            <a:avLst/>
          </a:prstGeom>
          <a:solidFill>
            <a:schemeClr val="bg1"/>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pt-BR" dirty="0"/>
              <a:t>   </a:t>
            </a:r>
            <a:r>
              <a:rPr lang="pt-BR" b="1" dirty="0"/>
              <a:t>Objetivo</a:t>
            </a:r>
          </a:p>
        </p:txBody>
      </p:sp>
      <p:pic>
        <p:nvPicPr>
          <p:cNvPr id="10" name="Imagem 9">
            <a:extLst>
              <a:ext uri="{FF2B5EF4-FFF2-40B4-BE49-F238E27FC236}">
                <a16:creationId xmlns:a16="http://schemas.microsoft.com/office/drawing/2014/main" id="{E6D7520E-6ABE-8F67-C952-6BCEE40696A8}"/>
              </a:ext>
            </a:extLst>
          </p:cNvPr>
          <p:cNvPicPr>
            <a:picLocks noChangeAspect="1"/>
          </p:cNvPicPr>
          <p:nvPr/>
        </p:nvPicPr>
        <p:blipFill>
          <a:blip r:embed="rId4"/>
          <a:stretch>
            <a:fillRect/>
          </a:stretch>
        </p:blipFill>
        <p:spPr>
          <a:xfrm>
            <a:off x="2371397" y="349382"/>
            <a:ext cx="199954" cy="376941"/>
          </a:xfrm>
          <a:prstGeom prst="rect">
            <a:avLst/>
          </a:prstGeom>
        </p:spPr>
      </p:pic>
    </p:spTree>
    <p:extLst>
      <p:ext uri="{BB962C8B-B14F-4D97-AF65-F5344CB8AC3E}">
        <p14:creationId xmlns:p14="http://schemas.microsoft.com/office/powerpoint/2010/main" val="4313522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DAC82A6-DFCC-4C73-BEF9-7AEB6FD76731}"/>
              </a:ext>
            </a:extLst>
          </p:cNvPr>
          <p:cNvSpPr>
            <a:spLocks noGrp="1"/>
          </p:cNvSpPr>
          <p:nvPr>
            <p:ph type="title"/>
          </p:nvPr>
        </p:nvSpPr>
        <p:spPr>
          <a:xfrm>
            <a:off x="381000" y="0"/>
            <a:ext cx="10515600" cy="1325563"/>
          </a:xfrm>
        </p:spPr>
        <p:txBody>
          <a:bodyPr/>
          <a:lstStyle/>
          <a:p>
            <a:r>
              <a:rPr lang="pt-BR" dirty="0"/>
              <a:t>   Objetivo</a:t>
            </a:r>
          </a:p>
        </p:txBody>
      </p:sp>
      <p:pic>
        <p:nvPicPr>
          <p:cNvPr id="4" name="Imagem 3">
            <a:extLst>
              <a:ext uri="{FF2B5EF4-FFF2-40B4-BE49-F238E27FC236}">
                <a16:creationId xmlns:a16="http://schemas.microsoft.com/office/drawing/2014/main" id="{1C52ADD8-1A2D-4742-A6EF-0C56E5A1B8FA}"/>
              </a:ext>
            </a:extLst>
          </p:cNvPr>
          <p:cNvPicPr>
            <a:picLocks noChangeAspect="1"/>
          </p:cNvPicPr>
          <p:nvPr/>
        </p:nvPicPr>
        <p:blipFill>
          <a:blip r:embed="rId2"/>
          <a:stretch>
            <a:fillRect/>
          </a:stretch>
        </p:blipFill>
        <p:spPr>
          <a:xfrm>
            <a:off x="2729105" y="349382"/>
            <a:ext cx="443489" cy="549322"/>
          </a:xfrm>
          <a:prstGeom prst="rect">
            <a:avLst/>
          </a:prstGeom>
        </p:spPr>
      </p:pic>
      <p:pic>
        <p:nvPicPr>
          <p:cNvPr id="6" name="Imagem 5">
            <a:extLst>
              <a:ext uri="{FF2B5EF4-FFF2-40B4-BE49-F238E27FC236}">
                <a16:creationId xmlns:a16="http://schemas.microsoft.com/office/drawing/2014/main" id="{656BEE0D-A1BA-4731-87C6-925FA7352905}"/>
              </a:ext>
            </a:extLst>
          </p:cNvPr>
          <p:cNvPicPr>
            <a:picLocks noChangeAspect="1"/>
          </p:cNvPicPr>
          <p:nvPr/>
        </p:nvPicPr>
        <p:blipFill>
          <a:blip r:embed="rId2"/>
          <a:stretch>
            <a:fillRect/>
          </a:stretch>
        </p:blipFill>
        <p:spPr>
          <a:xfrm>
            <a:off x="11748511" y="6308678"/>
            <a:ext cx="443489" cy="549322"/>
          </a:xfrm>
          <a:prstGeom prst="rect">
            <a:avLst/>
          </a:prstGeom>
        </p:spPr>
      </p:pic>
      <p:sp>
        <p:nvSpPr>
          <p:cNvPr id="3" name="Título 1">
            <a:extLst>
              <a:ext uri="{FF2B5EF4-FFF2-40B4-BE49-F238E27FC236}">
                <a16:creationId xmlns:a16="http://schemas.microsoft.com/office/drawing/2014/main" id="{6D199AA0-E833-FB0E-2FD5-36BBBA51DAB0}"/>
              </a:ext>
            </a:extLst>
          </p:cNvPr>
          <p:cNvSpPr txBox="1">
            <a:spLocks/>
          </p:cNvSpPr>
          <p:nvPr/>
        </p:nvSpPr>
        <p:spPr>
          <a:xfrm>
            <a:off x="0" y="1"/>
            <a:ext cx="12192000" cy="1024128"/>
          </a:xfrm>
          <a:prstGeom prst="rect">
            <a:avLst/>
          </a:prstGeom>
          <a:solidFill>
            <a:schemeClr val="bg1"/>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pt-BR" dirty="0"/>
              <a:t>   </a:t>
            </a:r>
            <a:r>
              <a:rPr lang="pt-BR" b="1" dirty="0" err="1"/>
              <a:t>Perfi</a:t>
            </a:r>
            <a:r>
              <a:rPr lang="pt-BR" b="1" dirty="0"/>
              <a:t>   de Usuário</a:t>
            </a:r>
          </a:p>
        </p:txBody>
      </p:sp>
      <p:pic>
        <p:nvPicPr>
          <p:cNvPr id="10" name="Imagem 9">
            <a:extLst>
              <a:ext uri="{FF2B5EF4-FFF2-40B4-BE49-F238E27FC236}">
                <a16:creationId xmlns:a16="http://schemas.microsoft.com/office/drawing/2014/main" id="{E6D7520E-6ABE-8F67-C952-6BCEE40696A8}"/>
              </a:ext>
            </a:extLst>
          </p:cNvPr>
          <p:cNvPicPr>
            <a:picLocks noChangeAspect="1"/>
          </p:cNvPicPr>
          <p:nvPr/>
        </p:nvPicPr>
        <p:blipFill>
          <a:blip r:embed="rId3"/>
          <a:stretch>
            <a:fillRect/>
          </a:stretch>
        </p:blipFill>
        <p:spPr>
          <a:xfrm>
            <a:off x="4247036" y="349382"/>
            <a:ext cx="203666" cy="383938"/>
          </a:xfrm>
          <a:prstGeom prst="rect">
            <a:avLst/>
          </a:prstGeom>
        </p:spPr>
      </p:pic>
      <p:pic>
        <p:nvPicPr>
          <p:cNvPr id="23" name="Imagem 22">
            <a:extLst>
              <a:ext uri="{FF2B5EF4-FFF2-40B4-BE49-F238E27FC236}">
                <a16:creationId xmlns:a16="http://schemas.microsoft.com/office/drawing/2014/main" id="{A7283D50-888B-E96C-B248-BF05016D8A5C}"/>
              </a:ext>
            </a:extLst>
          </p:cNvPr>
          <p:cNvPicPr>
            <a:picLocks noChangeAspect="1"/>
          </p:cNvPicPr>
          <p:nvPr/>
        </p:nvPicPr>
        <p:blipFill>
          <a:blip r:embed="rId4"/>
          <a:stretch>
            <a:fillRect/>
          </a:stretch>
        </p:blipFill>
        <p:spPr>
          <a:xfrm>
            <a:off x="0" y="1674944"/>
            <a:ext cx="12192000" cy="4416150"/>
          </a:xfrm>
          <a:prstGeom prst="rect">
            <a:avLst/>
          </a:prstGeom>
        </p:spPr>
      </p:pic>
      <p:pic>
        <p:nvPicPr>
          <p:cNvPr id="8" name="Imagem 7">
            <a:extLst>
              <a:ext uri="{FF2B5EF4-FFF2-40B4-BE49-F238E27FC236}">
                <a16:creationId xmlns:a16="http://schemas.microsoft.com/office/drawing/2014/main" id="{12520A82-DD33-48F4-A880-48BDBDB44F3A}"/>
              </a:ext>
            </a:extLst>
          </p:cNvPr>
          <p:cNvPicPr>
            <a:picLocks noChangeAspect="1"/>
          </p:cNvPicPr>
          <p:nvPr/>
        </p:nvPicPr>
        <p:blipFill>
          <a:blip r:embed="rId3"/>
          <a:stretch>
            <a:fillRect/>
          </a:stretch>
        </p:blipFill>
        <p:spPr>
          <a:xfrm>
            <a:off x="1524837" y="357420"/>
            <a:ext cx="203666" cy="383938"/>
          </a:xfrm>
          <a:prstGeom prst="rect">
            <a:avLst/>
          </a:prstGeom>
        </p:spPr>
      </p:pic>
    </p:spTree>
    <p:extLst>
      <p:ext uri="{BB962C8B-B14F-4D97-AF65-F5344CB8AC3E}">
        <p14:creationId xmlns:p14="http://schemas.microsoft.com/office/powerpoint/2010/main" val="37898945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DAC82A6-DFCC-4C73-BEF9-7AEB6FD76731}"/>
              </a:ext>
            </a:extLst>
          </p:cNvPr>
          <p:cNvSpPr>
            <a:spLocks noGrp="1"/>
          </p:cNvSpPr>
          <p:nvPr>
            <p:ph type="title"/>
          </p:nvPr>
        </p:nvSpPr>
        <p:spPr>
          <a:xfrm>
            <a:off x="381000" y="0"/>
            <a:ext cx="10515600" cy="1325563"/>
          </a:xfrm>
        </p:spPr>
        <p:txBody>
          <a:bodyPr/>
          <a:lstStyle/>
          <a:p>
            <a:r>
              <a:rPr lang="pt-BR" dirty="0"/>
              <a:t>Requi   itos Funcionai    :</a:t>
            </a:r>
          </a:p>
        </p:txBody>
      </p:sp>
      <p:pic>
        <p:nvPicPr>
          <p:cNvPr id="4" name="Imagem 3">
            <a:extLst>
              <a:ext uri="{FF2B5EF4-FFF2-40B4-BE49-F238E27FC236}">
                <a16:creationId xmlns:a16="http://schemas.microsoft.com/office/drawing/2014/main" id="{1C52ADD8-1A2D-4742-A6EF-0C56E5A1B8FA}"/>
              </a:ext>
            </a:extLst>
          </p:cNvPr>
          <p:cNvPicPr>
            <a:picLocks noChangeAspect="1"/>
          </p:cNvPicPr>
          <p:nvPr/>
        </p:nvPicPr>
        <p:blipFill>
          <a:blip r:embed="rId2"/>
          <a:stretch>
            <a:fillRect/>
          </a:stretch>
        </p:blipFill>
        <p:spPr>
          <a:xfrm>
            <a:off x="1702059" y="388120"/>
            <a:ext cx="443489" cy="549322"/>
          </a:xfrm>
          <a:prstGeom prst="rect">
            <a:avLst/>
          </a:prstGeom>
        </p:spPr>
      </p:pic>
      <p:pic>
        <p:nvPicPr>
          <p:cNvPr id="6" name="Imagem 5">
            <a:extLst>
              <a:ext uri="{FF2B5EF4-FFF2-40B4-BE49-F238E27FC236}">
                <a16:creationId xmlns:a16="http://schemas.microsoft.com/office/drawing/2014/main" id="{656BEE0D-A1BA-4731-87C6-925FA7352905}"/>
              </a:ext>
            </a:extLst>
          </p:cNvPr>
          <p:cNvPicPr>
            <a:picLocks noChangeAspect="1"/>
          </p:cNvPicPr>
          <p:nvPr/>
        </p:nvPicPr>
        <p:blipFill>
          <a:blip r:embed="rId2"/>
          <a:stretch>
            <a:fillRect/>
          </a:stretch>
        </p:blipFill>
        <p:spPr>
          <a:xfrm>
            <a:off x="11748511" y="6308678"/>
            <a:ext cx="443489" cy="549322"/>
          </a:xfrm>
          <a:prstGeom prst="rect">
            <a:avLst/>
          </a:prstGeom>
        </p:spPr>
      </p:pic>
      <p:pic>
        <p:nvPicPr>
          <p:cNvPr id="7" name="Imagem 6">
            <a:extLst>
              <a:ext uri="{FF2B5EF4-FFF2-40B4-BE49-F238E27FC236}">
                <a16:creationId xmlns:a16="http://schemas.microsoft.com/office/drawing/2014/main" id="{406899FC-3F49-4BC4-9C85-EEB96E7C4A3A}"/>
              </a:ext>
            </a:extLst>
          </p:cNvPr>
          <p:cNvPicPr>
            <a:picLocks noChangeAspect="1"/>
          </p:cNvPicPr>
          <p:nvPr/>
        </p:nvPicPr>
        <p:blipFill>
          <a:blip r:embed="rId2"/>
          <a:stretch>
            <a:fillRect/>
          </a:stretch>
        </p:blipFill>
        <p:spPr>
          <a:xfrm>
            <a:off x="5195311" y="388120"/>
            <a:ext cx="443489" cy="549322"/>
          </a:xfrm>
          <a:prstGeom prst="rect">
            <a:avLst/>
          </a:prstGeom>
        </p:spPr>
      </p:pic>
      <p:pic>
        <p:nvPicPr>
          <p:cNvPr id="10" name="Imagem 9">
            <a:extLst>
              <a:ext uri="{FF2B5EF4-FFF2-40B4-BE49-F238E27FC236}">
                <a16:creationId xmlns:a16="http://schemas.microsoft.com/office/drawing/2014/main" id="{A382BE4C-AC65-F403-E4BD-E2DD2C7AD084}"/>
              </a:ext>
            </a:extLst>
          </p:cNvPr>
          <p:cNvPicPr>
            <a:picLocks noChangeAspect="1"/>
          </p:cNvPicPr>
          <p:nvPr/>
        </p:nvPicPr>
        <p:blipFill rotWithShape="1">
          <a:blip r:embed="rId3"/>
          <a:srcRect r="12520"/>
          <a:stretch/>
        </p:blipFill>
        <p:spPr>
          <a:xfrm>
            <a:off x="13438" y="1782147"/>
            <a:ext cx="12178562" cy="4231877"/>
          </a:xfrm>
          <a:prstGeom prst="rect">
            <a:avLst/>
          </a:prstGeom>
        </p:spPr>
      </p:pic>
      <p:sp>
        <p:nvSpPr>
          <p:cNvPr id="11" name="Título 1">
            <a:extLst>
              <a:ext uri="{FF2B5EF4-FFF2-40B4-BE49-F238E27FC236}">
                <a16:creationId xmlns:a16="http://schemas.microsoft.com/office/drawing/2014/main" id="{EFDB9786-C41B-E27C-BA89-EB5BC03ABB28}"/>
              </a:ext>
            </a:extLst>
          </p:cNvPr>
          <p:cNvSpPr txBox="1">
            <a:spLocks/>
          </p:cNvSpPr>
          <p:nvPr/>
        </p:nvSpPr>
        <p:spPr>
          <a:xfrm>
            <a:off x="0" y="1"/>
            <a:ext cx="12192000" cy="1024128"/>
          </a:xfrm>
          <a:prstGeom prst="rect">
            <a:avLst/>
          </a:prstGeom>
          <a:solidFill>
            <a:schemeClr val="bg1"/>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pt-BR" dirty="0"/>
              <a:t>   </a:t>
            </a:r>
            <a:r>
              <a:rPr lang="pt-BR" b="1" dirty="0"/>
              <a:t>Requisito   Funcionai</a:t>
            </a:r>
          </a:p>
        </p:txBody>
      </p:sp>
      <p:pic>
        <p:nvPicPr>
          <p:cNvPr id="12" name="Imagem 11">
            <a:extLst>
              <a:ext uri="{FF2B5EF4-FFF2-40B4-BE49-F238E27FC236}">
                <a16:creationId xmlns:a16="http://schemas.microsoft.com/office/drawing/2014/main" id="{B7EC0132-72A1-023A-1B71-2730CE5C602B}"/>
              </a:ext>
            </a:extLst>
          </p:cNvPr>
          <p:cNvPicPr>
            <a:picLocks noChangeAspect="1"/>
          </p:cNvPicPr>
          <p:nvPr/>
        </p:nvPicPr>
        <p:blipFill>
          <a:blip r:embed="rId4"/>
          <a:stretch>
            <a:fillRect/>
          </a:stretch>
        </p:blipFill>
        <p:spPr>
          <a:xfrm>
            <a:off x="5027311" y="324604"/>
            <a:ext cx="207495" cy="391157"/>
          </a:xfrm>
          <a:prstGeom prst="rect">
            <a:avLst/>
          </a:prstGeom>
        </p:spPr>
      </p:pic>
      <p:pic>
        <p:nvPicPr>
          <p:cNvPr id="9" name="Imagem 8">
            <a:extLst>
              <a:ext uri="{FF2B5EF4-FFF2-40B4-BE49-F238E27FC236}">
                <a16:creationId xmlns:a16="http://schemas.microsoft.com/office/drawing/2014/main" id="{C8A9FAB5-6A89-48FD-8087-4F193549D633}"/>
              </a:ext>
            </a:extLst>
          </p:cNvPr>
          <p:cNvPicPr>
            <a:picLocks noChangeAspect="1"/>
          </p:cNvPicPr>
          <p:nvPr/>
        </p:nvPicPr>
        <p:blipFill>
          <a:blip r:embed="rId4"/>
          <a:stretch>
            <a:fillRect/>
          </a:stretch>
        </p:blipFill>
        <p:spPr>
          <a:xfrm>
            <a:off x="2535879" y="333935"/>
            <a:ext cx="207495" cy="391157"/>
          </a:xfrm>
          <a:prstGeom prst="rect">
            <a:avLst/>
          </a:prstGeom>
        </p:spPr>
      </p:pic>
    </p:spTree>
    <p:extLst>
      <p:ext uri="{BB962C8B-B14F-4D97-AF65-F5344CB8AC3E}">
        <p14:creationId xmlns:p14="http://schemas.microsoft.com/office/powerpoint/2010/main" val="24647223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DAC82A6-DFCC-4C73-BEF9-7AEB6FD76731}"/>
              </a:ext>
            </a:extLst>
          </p:cNvPr>
          <p:cNvSpPr>
            <a:spLocks noGrp="1"/>
          </p:cNvSpPr>
          <p:nvPr>
            <p:ph type="title"/>
          </p:nvPr>
        </p:nvSpPr>
        <p:spPr>
          <a:xfrm>
            <a:off x="381000" y="0"/>
            <a:ext cx="10515600" cy="1325563"/>
          </a:xfrm>
        </p:spPr>
        <p:txBody>
          <a:bodyPr/>
          <a:lstStyle/>
          <a:p>
            <a:r>
              <a:rPr lang="pt-BR" dirty="0"/>
              <a:t>Requi   itos não Funcionai    :</a:t>
            </a:r>
          </a:p>
        </p:txBody>
      </p:sp>
      <p:pic>
        <p:nvPicPr>
          <p:cNvPr id="4" name="Imagem 3">
            <a:extLst>
              <a:ext uri="{FF2B5EF4-FFF2-40B4-BE49-F238E27FC236}">
                <a16:creationId xmlns:a16="http://schemas.microsoft.com/office/drawing/2014/main" id="{1C52ADD8-1A2D-4742-A6EF-0C56E5A1B8FA}"/>
              </a:ext>
            </a:extLst>
          </p:cNvPr>
          <p:cNvPicPr>
            <a:picLocks noChangeAspect="1"/>
          </p:cNvPicPr>
          <p:nvPr/>
        </p:nvPicPr>
        <p:blipFill>
          <a:blip r:embed="rId2"/>
          <a:stretch>
            <a:fillRect/>
          </a:stretch>
        </p:blipFill>
        <p:spPr>
          <a:xfrm>
            <a:off x="1702059" y="388120"/>
            <a:ext cx="443489" cy="549322"/>
          </a:xfrm>
          <a:prstGeom prst="rect">
            <a:avLst/>
          </a:prstGeom>
        </p:spPr>
      </p:pic>
      <p:pic>
        <p:nvPicPr>
          <p:cNvPr id="6" name="Imagem 5">
            <a:extLst>
              <a:ext uri="{FF2B5EF4-FFF2-40B4-BE49-F238E27FC236}">
                <a16:creationId xmlns:a16="http://schemas.microsoft.com/office/drawing/2014/main" id="{656BEE0D-A1BA-4731-87C6-925FA7352905}"/>
              </a:ext>
            </a:extLst>
          </p:cNvPr>
          <p:cNvPicPr>
            <a:picLocks noChangeAspect="1"/>
          </p:cNvPicPr>
          <p:nvPr/>
        </p:nvPicPr>
        <p:blipFill>
          <a:blip r:embed="rId2"/>
          <a:stretch>
            <a:fillRect/>
          </a:stretch>
        </p:blipFill>
        <p:spPr>
          <a:xfrm>
            <a:off x="11748511" y="6308678"/>
            <a:ext cx="443489" cy="549322"/>
          </a:xfrm>
          <a:prstGeom prst="rect">
            <a:avLst/>
          </a:prstGeom>
        </p:spPr>
      </p:pic>
      <p:pic>
        <p:nvPicPr>
          <p:cNvPr id="7" name="Imagem 6">
            <a:extLst>
              <a:ext uri="{FF2B5EF4-FFF2-40B4-BE49-F238E27FC236}">
                <a16:creationId xmlns:a16="http://schemas.microsoft.com/office/drawing/2014/main" id="{AF07EB60-5F71-4254-B567-C49A3AFF84E4}"/>
              </a:ext>
            </a:extLst>
          </p:cNvPr>
          <p:cNvPicPr>
            <a:picLocks noChangeAspect="1"/>
          </p:cNvPicPr>
          <p:nvPr/>
        </p:nvPicPr>
        <p:blipFill>
          <a:blip r:embed="rId2"/>
          <a:stretch>
            <a:fillRect/>
          </a:stretch>
        </p:blipFill>
        <p:spPr>
          <a:xfrm>
            <a:off x="6210403" y="388120"/>
            <a:ext cx="443489" cy="549322"/>
          </a:xfrm>
          <a:prstGeom prst="rect">
            <a:avLst/>
          </a:prstGeom>
        </p:spPr>
      </p:pic>
      <p:sp>
        <p:nvSpPr>
          <p:cNvPr id="5" name="Título 1">
            <a:extLst>
              <a:ext uri="{FF2B5EF4-FFF2-40B4-BE49-F238E27FC236}">
                <a16:creationId xmlns:a16="http://schemas.microsoft.com/office/drawing/2014/main" id="{2A18FB0B-DCE3-9D1F-C46D-7B2E6BE74D23}"/>
              </a:ext>
            </a:extLst>
          </p:cNvPr>
          <p:cNvSpPr txBox="1">
            <a:spLocks/>
          </p:cNvSpPr>
          <p:nvPr/>
        </p:nvSpPr>
        <p:spPr>
          <a:xfrm>
            <a:off x="0" y="1"/>
            <a:ext cx="12192000" cy="1024128"/>
          </a:xfrm>
          <a:prstGeom prst="rect">
            <a:avLst/>
          </a:prstGeom>
          <a:solidFill>
            <a:schemeClr val="bg1"/>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pt-BR" dirty="0"/>
              <a:t>   </a:t>
            </a:r>
            <a:r>
              <a:rPr lang="pt-BR" b="1" dirty="0"/>
              <a:t>Requisito   não Funcionai</a:t>
            </a:r>
          </a:p>
        </p:txBody>
      </p:sp>
      <p:pic>
        <p:nvPicPr>
          <p:cNvPr id="10" name="Imagem 9">
            <a:extLst>
              <a:ext uri="{FF2B5EF4-FFF2-40B4-BE49-F238E27FC236}">
                <a16:creationId xmlns:a16="http://schemas.microsoft.com/office/drawing/2014/main" id="{6F69E351-8C7E-8C18-9BC3-0C3278CF0977}"/>
              </a:ext>
            </a:extLst>
          </p:cNvPr>
          <p:cNvPicPr>
            <a:picLocks noChangeAspect="1"/>
          </p:cNvPicPr>
          <p:nvPr/>
        </p:nvPicPr>
        <p:blipFill>
          <a:blip r:embed="rId3"/>
          <a:stretch>
            <a:fillRect/>
          </a:stretch>
        </p:blipFill>
        <p:spPr>
          <a:xfrm>
            <a:off x="33528" y="1794978"/>
            <a:ext cx="12124944" cy="4238720"/>
          </a:xfrm>
          <a:prstGeom prst="rect">
            <a:avLst/>
          </a:prstGeom>
        </p:spPr>
      </p:pic>
      <p:pic>
        <p:nvPicPr>
          <p:cNvPr id="9" name="Imagem 8">
            <a:extLst>
              <a:ext uri="{FF2B5EF4-FFF2-40B4-BE49-F238E27FC236}">
                <a16:creationId xmlns:a16="http://schemas.microsoft.com/office/drawing/2014/main" id="{97C09C1C-FD6E-4814-80B3-5EF9783CC20B}"/>
              </a:ext>
            </a:extLst>
          </p:cNvPr>
          <p:cNvPicPr>
            <a:picLocks noChangeAspect="1"/>
          </p:cNvPicPr>
          <p:nvPr/>
        </p:nvPicPr>
        <p:blipFill>
          <a:blip r:embed="rId4"/>
          <a:stretch>
            <a:fillRect/>
          </a:stretch>
        </p:blipFill>
        <p:spPr>
          <a:xfrm>
            <a:off x="2551381" y="357992"/>
            <a:ext cx="207495" cy="391157"/>
          </a:xfrm>
          <a:prstGeom prst="rect">
            <a:avLst/>
          </a:prstGeom>
        </p:spPr>
      </p:pic>
      <p:pic>
        <p:nvPicPr>
          <p:cNvPr id="11" name="Imagem 10">
            <a:extLst>
              <a:ext uri="{FF2B5EF4-FFF2-40B4-BE49-F238E27FC236}">
                <a16:creationId xmlns:a16="http://schemas.microsoft.com/office/drawing/2014/main" id="{2F1BB858-5863-4B63-89A3-65B2604EBB3E}"/>
              </a:ext>
            </a:extLst>
          </p:cNvPr>
          <p:cNvPicPr>
            <a:picLocks noChangeAspect="1"/>
          </p:cNvPicPr>
          <p:nvPr/>
        </p:nvPicPr>
        <p:blipFill>
          <a:blip r:embed="rId4"/>
          <a:stretch>
            <a:fillRect/>
          </a:stretch>
        </p:blipFill>
        <p:spPr>
          <a:xfrm>
            <a:off x="6006914" y="316486"/>
            <a:ext cx="207495" cy="391157"/>
          </a:xfrm>
          <a:prstGeom prst="rect">
            <a:avLst/>
          </a:prstGeom>
        </p:spPr>
      </p:pic>
    </p:spTree>
    <p:extLst>
      <p:ext uri="{BB962C8B-B14F-4D97-AF65-F5344CB8AC3E}">
        <p14:creationId xmlns:p14="http://schemas.microsoft.com/office/powerpoint/2010/main" val="20626037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DAC82A6-DFCC-4C73-BEF9-7AEB6FD76731}"/>
              </a:ext>
            </a:extLst>
          </p:cNvPr>
          <p:cNvSpPr>
            <a:spLocks noGrp="1"/>
          </p:cNvSpPr>
          <p:nvPr>
            <p:ph type="title"/>
          </p:nvPr>
        </p:nvSpPr>
        <p:spPr>
          <a:xfrm>
            <a:off x="381000" y="0"/>
            <a:ext cx="10515600" cy="1325563"/>
          </a:xfrm>
        </p:spPr>
        <p:txBody>
          <a:bodyPr/>
          <a:lstStyle/>
          <a:p>
            <a:r>
              <a:rPr lang="pt-BR" dirty="0"/>
              <a:t>T</a:t>
            </a:r>
          </a:p>
        </p:txBody>
      </p:sp>
      <p:pic>
        <p:nvPicPr>
          <p:cNvPr id="6" name="Imagem 5">
            <a:extLst>
              <a:ext uri="{FF2B5EF4-FFF2-40B4-BE49-F238E27FC236}">
                <a16:creationId xmlns:a16="http://schemas.microsoft.com/office/drawing/2014/main" id="{656BEE0D-A1BA-4731-87C6-925FA7352905}"/>
              </a:ext>
            </a:extLst>
          </p:cNvPr>
          <p:cNvPicPr>
            <a:picLocks noChangeAspect="1"/>
          </p:cNvPicPr>
          <p:nvPr/>
        </p:nvPicPr>
        <p:blipFill>
          <a:blip r:embed="rId2"/>
          <a:stretch>
            <a:fillRect/>
          </a:stretch>
        </p:blipFill>
        <p:spPr>
          <a:xfrm>
            <a:off x="11748511" y="6308678"/>
            <a:ext cx="443489" cy="549322"/>
          </a:xfrm>
          <a:prstGeom prst="rect">
            <a:avLst/>
          </a:prstGeom>
        </p:spPr>
      </p:pic>
      <p:pic>
        <p:nvPicPr>
          <p:cNvPr id="8" name="Imagem 7">
            <a:extLst>
              <a:ext uri="{FF2B5EF4-FFF2-40B4-BE49-F238E27FC236}">
                <a16:creationId xmlns:a16="http://schemas.microsoft.com/office/drawing/2014/main" id="{AB1D2764-7F7C-45F2-98C6-BD7F8C7CA5F8}"/>
              </a:ext>
            </a:extLst>
          </p:cNvPr>
          <p:cNvPicPr>
            <a:picLocks noChangeAspect="1"/>
          </p:cNvPicPr>
          <p:nvPr/>
        </p:nvPicPr>
        <p:blipFill>
          <a:blip r:embed="rId2"/>
          <a:stretch>
            <a:fillRect/>
          </a:stretch>
        </p:blipFill>
        <p:spPr>
          <a:xfrm>
            <a:off x="1176292" y="388120"/>
            <a:ext cx="443489" cy="549322"/>
          </a:xfrm>
          <a:prstGeom prst="rect">
            <a:avLst/>
          </a:prstGeom>
        </p:spPr>
      </p:pic>
      <p:sp>
        <p:nvSpPr>
          <p:cNvPr id="9" name="Subtítulo 2">
            <a:extLst>
              <a:ext uri="{FF2B5EF4-FFF2-40B4-BE49-F238E27FC236}">
                <a16:creationId xmlns:a16="http://schemas.microsoft.com/office/drawing/2014/main" id="{5313AF08-A959-4328-8104-C398D8C079D3}"/>
              </a:ext>
            </a:extLst>
          </p:cNvPr>
          <p:cNvSpPr txBox="1">
            <a:spLocks/>
          </p:cNvSpPr>
          <p:nvPr/>
        </p:nvSpPr>
        <p:spPr>
          <a:xfrm>
            <a:off x="805542" y="1537341"/>
            <a:ext cx="10515600" cy="344520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50000"/>
              </a:lnSpc>
              <a:spcAft>
                <a:spcPts val="1200"/>
              </a:spcAft>
              <a:buNone/>
            </a:pPr>
            <a:endParaRPr lang="pt-BR" sz="3200" dirty="0">
              <a:solidFill>
                <a:srgbClr val="C0F490"/>
              </a:solidFill>
            </a:endParaRPr>
          </a:p>
        </p:txBody>
      </p:sp>
      <p:pic>
        <p:nvPicPr>
          <p:cNvPr id="7" name="Imagem 6">
            <a:extLst>
              <a:ext uri="{FF2B5EF4-FFF2-40B4-BE49-F238E27FC236}">
                <a16:creationId xmlns:a16="http://schemas.microsoft.com/office/drawing/2014/main" id="{99ED9C56-646E-4F5F-9E76-5CEB5C7D00E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46767" y="1906975"/>
            <a:ext cx="5076000" cy="4117199"/>
          </a:xfrm>
          <a:prstGeom prst="rect">
            <a:avLst/>
          </a:prstGeom>
        </p:spPr>
      </p:pic>
      <p:sp>
        <p:nvSpPr>
          <p:cNvPr id="10" name="Subtítulo 2">
            <a:extLst>
              <a:ext uri="{FF2B5EF4-FFF2-40B4-BE49-F238E27FC236}">
                <a16:creationId xmlns:a16="http://schemas.microsoft.com/office/drawing/2014/main" id="{8384B9F9-6E9D-4BEE-9D27-11C164E61B9C}"/>
              </a:ext>
            </a:extLst>
          </p:cNvPr>
          <p:cNvSpPr txBox="1">
            <a:spLocks/>
          </p:cNvSpPr>
          <p:nvPr/>
        </p:nvSpPr>
        <p:spPr>
          <a:xfrm>
            <a:off x="805542" y="1149221"/>
            <a:ext cx="10515600" cy="120209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50000"/>
              </a:lnSpc>
              <a:spcAft>
                <a:spcPts val="1200"/>
              </a:spcAft>
              <a:buNone/>
            </a:pPr>
            <a:r>
              <a:rPr lang="pt-BR" sz="2400" dirty="0"/>
              <a:t>O desenvolvimento deste projeto foi realizado nas seguintes tecnologias: CSS – HTML5 – </a:t>
            </a:r>
            <a:r>
              <a:rPr lang="pt-BR" sz="2400" dirty="0" err="1"/>
              <a:t>JavaScript</a:t>
            </a:r>
            <a:endParaRPr lang="pt-BR" sz="2400" dirty="0">
              <a:solidFill>
                <a:srgbClr val="C0F490"/>
              </a:solidFill>
            </a:endParaRPr>
          </a:p>
        </p:txBody>
      </p:sp>
      <p:sp>
        <p:nvSpPr>
          <p:cNvPr id="11" name="Subtítulo 2">
            <a:extLst>
              <a:ext uri="{FF2B5EF4-FFF2-40B4-BE49-F238E27FC236}">
                <a16:creationId xmlns:a16="http://schemas.microsoft.com/office/drawing/2014/main" id="{44ED3EA7-BBCF-4B60-9498-E56C03BAC408}"/>
              </a:ext>
            </a:extLst>
          </p:cNvPr>
          <p:cNvSpPr txBox="1">
            <a:spLocks/>
          </p:cNvSpPr>
          <p:nvPr/>
        </p:nvSpPr>
        <p:spPr>
          <a:xfrm>
            <a:off x="805542" y="6014843"/>
            <a:ext cx="10515600" cy="76224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50000"/>
              </a:lnSpc>
              <a:spcAft>
                <a:spcPts val="1200"/>
              </a:spcAft>
              <a:buNone/>
            </a:pPr>
            <a:r>
              <a:rPr lang="pt-BR" sz="2400" dirty="0"/>
              <a:t>O armazenamento dos dados foram feitos no </a:t>
            </a:r>
            <a:r>
              <a:rPr lang="pt-BR" sz="2400" dirty="0" err="1"/>
              <a:t>Localstorage</a:t>
            </a:r>
            <a:r>
              <a:rPr lang="pt-BR" sz="2400" dirty="0"/>
              <a:t> e no </a:t>
            </a:r>
            <a:r>
              <a:rPr lang="pt-BR" sz="2400" dirty="0" err="1"/>
              <a:t>Json</a:t>
            </a:r>
            <a:r>
              <a:rPr lang="pt-BR" sz="2400" dirty="0"/>
              <a:t>-Server</a:t>
            </a:r>
            <a:endParaRPr lang="pt-BR" sz="2400" dirty="0">
              <a:solidFill>
                <a:srgbClr val="C0F490"/>
              </a:solidFill>
            </a:endParaRPr>
          </a:p>
        </p:txBody>
      </p:sp>
      <p:sp>
        <p:nvSpPr>
          <p:cNvPr id="3" name="Título 1">
            <a:extLst>
              <a:ext uri="{FF2B5EF4-FFF2-40B4-BE49-F238E27FC236}">
                <a16:creationId xmlns:a16="http://schemas.microsoft.com/office/drawing/2014/main" id="{A0D5DE98-C472-4411-F15F-B131D790A9E6}"/>
              </a:ext>
            </a:extLst>
          </p:cNvPr>
          <p:cNvSpPr txBox="1">
            <a:spLocks/>
          </p:cNvSpPr>
          <p:nvPr/>
        </p:nvSpPr>
        <p:spPr>
          <a:xfrm>
            <a:off x="0" y="-18660"/>
            <a:ext cx="12192000" cy="1024128"/>
          </a:xfrm>
          <a:prstGeom prst="rect">
            <a:avLst/>
          </a:prstGeom>
          <a:solidFill>
            <a:schemeClr val="bg1"/>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pt-BR" dirty="0"/>
              <a:t>   </a:t>
            </a:r>
            <a:r>
              <a:rPr lang="pt-BR" b="1" dirty="0"/>
              <a:t>Tecnologia   Utilizada</a:t>
            </a:r>
          </a:p>
        </p:txBody>
      </p:sp>
      <p:pic>
        <p:nvPicPr>
          <p:cNvPr id="12" name="Imagem 11">
            <a:extLst>
              <a:ext uri="{FF2B5EF4-FFF2-40B4-BE49-F238E27FC236}">
                <a16:creationId xmlns:a16="http://schemas.microsoft.com/office/drawing/2014/main" id="{FD57285F-E720-4D93-ACC8-BFA1520D9A68}"/>
              </a:ext>
            </a:extLst>
          </p:cNvPr>
          <p:cNvPicPr>
            <a:picLocks noChangeAspect="1"/>
          </p:cNvPicPr>
          <p:nvPr/>
        </p:nvPicPr>
        <p:blipFill>
          <a:blip r:embed="rId4"/>
          <a:stretch>
            <a:fillRect/>
          </a:stretch>
        </p:blipFill>
        <p:spPr>
          <a:xfrm>
            <a:off x="2825128" y="309465"/>
            <a:ext cx="207495" cy="391157"/>
          </a:xfrm>
          <a:prstGeom prst="rect">
            <a:avLst/>
          </a:prstGeom>
        </p:spPr>
      </p:pic>
      <p:pic>
        <p:nvPicPr>
          <p:cNvPr id="13" name="Imagem 12">
            <a:extLst>
              <a:ext uri="{FF2B5EF4-FFF2-40B4-BE49-F238E27FC236}">
                <a16:creationId xmlns:a16="http://schemas.microsoft.com/office/drawing/2014/main" id="{69DEEBB0-B783-4660-ACDC-B528389474E3}"/>
              </a:ext>
            </a:extLst>
          </p:cNvPr>
          <p:cNvPicPr>
            <a:picLocks noChangeAspect="1"/>
          </p:cNvPicPr>
          <p:nvPr/>
        </p:nvPicPr>
        <p:blipFill>
          <a:blip r:embed="rId4"/>
          <a:stretch>
            <a:fillRect/>
          </a:stretch>
        </p:blipFill>
        <p:spPr>
          <a:xfrm>
            <a:off x="5092467" y="309464"/>
            <a:ext cx="207495" cy="391157"/>
          </a:xfrm>
          <a:prstGeom prst="rect">
            <a:avLst/>
          </a:prstGeom>
        </p:spPr>
      </p:pic>
    </p:spTree>
    <p:extLst>
      <p:ext uri="{BB962C8B-B14F-4D97-AF65-F5344CB8AC3E}">
        <p14:creationId xmlns:p14="http://schemas.microsoft.com/office/powerpoint/2010/main" val="37913374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DAC82A6-DFCC-4C73-BEF9-7AEB6FD76731}"/>
              </a:ext>
            </a:extLst>
          </p:cNvPr>
          <p:cNvSpPr>
            <a:spLocks noGrp="1"/>
          </p:cNvSpPr>
          <p:nvPr>
            <p:ph type="title"/>
          </p:nvPr>
        </p:nvSpPr>
        <p:spPr>
          <a:xfrm>
            <a:off x="381000" y="0"/>
            <a:ext cx="10515600" cy="1325563"/>
          </a:xfrm>
        </p:spPr>
        <p:txBody>
          <a:bodyPr/>
          <a:lstStyle/>
          <a:p>
            <a:r>
              <a:rPr lang="pt-BR" dirty="0"/>
              <a:t>T</a:t>
            </a:r>
          </a:p>
        </p:txBody>
      </p:sp>
      <p:pic>
        <p:nvPicPr>
          <p:cNvPr id="6" name="Imagem 5">
            <a:extLst>
              <a:ext uri="{FF2B5EF4-FFF2-40B4-BE49-F238E27FC236}">
                <a16:creationId xmlns:a16="http://schemas.microsoft.com/office/drawing/2014/main" id="{656BEE0D-A1BA-4731-87C6-925FA7352905}"/>
              </a:ext>
            </a:extLst>
          </p:cNvPr>
          <p:cNvPicPr>
            <a:picLocks noChangeAspect="1"/>
          </p:cNvPicPr>
          <p:nvPr/>
        </p:nvPicPr>
        <p:blipFill>
          <a:blip r:embed="rId2"/>
          <a:stretch>
            <a:fillRect/>
          </a:stretch>
        </p:blipFill>
        <p:spPr>
          <a:xfrm>
            <a:off x="11748511" y="6308678"/>
            <a:ext cx="443489" cy="549322"/>
          </a:xfrm>
          <a:prstGeom prst="rect">
            <a:avLst/>
          </a:prstGeom>
        </p:spPr>
      </p:pic>
      <p:pic>
        <p:nvPicPr>
          <p:cNvPr id="8" name="Imagem 7">
            <a:extLst>
              <a:ext uri="{FF2B5EF4-FFF2-40B4-BE49-F238E27FC236}">
                <a16:creationId xmlns:a16="http://schemas.microsoft.com/office/drawing/2014/main" id="{AB1D2764-7F7C-45F2-98C6-BD7F8C7CA5F8}"/>
              </a:ext>
            </a:extLst>
          </p:cNvPr>
          <p:cNvPicPr>
            <a:picLocks noChangeAspect="1"/>
          </p:cNvPicPr>
          <p:nvPr/>
        </p:nvPicPr>
        <p:blipFill>
          <a:blip r:embed="rId2"/>
          <a:stretch>
            <a:fillRect/>
          </a:stretch>
        </p:blipFill>
        <p:spPr>
          <a:xfrm>
            <a:off x="1176292" y="388120"/>
            <a:ext cx="443489" cy="549322"/>
          </a:xfrm>
          <a:prstGeom prst="rect">
            <a:avLst/>
          </a:prstGeom>
        </p:spPr>
      </p:pic>
      <p:sp>
        <p:nvSpPr>
          <p:cNvPr id="9" name="Subtítulo 2">
            <a:extLst>
              <a:ext uri="{FF2B5EF4-FFF2-40B4-BE49-F238E27FC236}">
                <a16:creationId xmlns:a16="http://schemas.microsoft.com/office/drawing/2014/main" id="{5313AF08-A959-4328-8104-C398D8C079D3}"/>
              </a:ext>
            </a:extLst>
          </p:cNvPr>
          <p:cNvSpPr txBox="1">
            <a:spLocks/>
          </p:cNvSpPr>
          <p:nvPr/>
        </p:nvSpPr>
        <p:spPr>
          <a:xfrm>
            <a:off x="805542" y="1537341"/>
            <a:ext cx="10515600" cy="344520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50000"/>
              </a:lnSpc>
              <a:spcAft>
                <a:spcPts val="1200"/>
              </a:spcAft>
              <a:buNone/>
            </a:pPr>
            <a:endParaRPr lang="pt-BR" sz="3200" dirty="0">
              <a:solidFill>
                <a:srgbClr val="C0F490"/>
              </a:solidFill>
            </a:endParaRPr>
          </a:p>
        </p:txBody>
      </p:sp>
      <p:sp>
        <p:nvSpPr>
          <p:cNvPr id="3" name="Título 1">
            <a:extLst>
              <a:ext uri="{FF2B5EF4-FFF2-40B4-BE49-F238E27FC236}">
                <a16:creationId xmlns:a16="http://schemas.microsoft.com/office/drawing/2014/main" id="{A0D5DE98-C472-4411-F15F-B131D790A9E6}"/>
              </a:ext>
            </a:extLst>
          </p:cNvPr>
          <p:cNvSpPr txBox="1">
            <a:spLocks/>
          </p:cNvSpPr>
          <p:nvPr/>
        </p:nvSpPr>
        <p:spPr>
          <a:xfrm>
            <a:off x="0" y="1"/>
            <a:ext cx="12192000" cy="1024128"/>
          </a:xfrm>
          <a:prstGeom prst="rect">
            <a:avLst/>
          </a:prstGeom>
          <a:solidFill>
            <a:schemeClr val="bg1"/>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pt-BR" dirty="0"/>
              <a:t>   </a:t>
            </a:r>
            <a:r>
              <a:rPr lang="pt-BR" b="1" dirty="0"/>
              <a:t>U  er Flow</a:t>
            </a:r>
          </a:p>
        </p:txBody>
      </p:sp>
      <p:pic>
        <p:nvPicPr>
          <p:cNvPr id="14" name="Imagem 13">
            <a:extLst>
              <a:ext uri="{FF2B5EF4-FFF2-40B4-BE49-F238E27FC236}">
                <a16:creationId xmlns:a16="http://schemas.microsoft.com/office/drawing/2014/main" id="{B1D9CF76-8F13-D15A-BAF3-8E8707772826}"/>
              </a:ext>
            </a:extLst>
          </p:cNvPr>
          <p:cNvPicPr>
            <a:picLocks noChangeAspect="1"/>
          </p:cNvPicPr>
          <p:nvPr/>
        </p:nvPicPr>
        <p:blipFill rotWithShape="1">
          <a:blip r:embed="rId3">
            <a:extLst>
              <a:ext uri="{28A0092B-C50C-407E-A947-70E740481C1C}">
                <a14:useLocalDpi xmlns:a14="http://schemas.microsoft.com/office/drawing/2010/main" val="0"/>
              </a:ext>
            </a:extLst>
          </a:blip>
          <a:srcRect l="1627" r="-1627"/>
          <a:stretch/>
        </p:blipFill>
        <p:spPr>
          <a:xfrm>
            <a:off x="2777433" y="1022471"/>
            <a:ext cx="6637133" cy="5835528"/>
          </a:xfrm>
          <a:prstGeom prst="rect">
            <a:avLst/>
          </a:prstGeom>
        </p:spPr>
      </p:pic>
      <p:pic>
        <p:nvPicPr>
          <p:cNvPr id="10" name="Imagem 9">
            <a:extLst>
              <a:ext uri="{FF2B5EF4-FFF2-40B4-BE49-F238E27FC236}">
                <a16:creationId xmlns:a16="http://schemas.microsoft.com/office/drawing/2014/main" id="{3EA9476D-4844-493E-A834-77CC2C8213E3}"/>
              </a:ext>
            </a:extLst>
          </p:cNvPr>
          <p:cNvPicPr>
            <a:picLocks noChangeAspect="1"/>
          </p:cNvPicPr>
          <p:nvPr/>
        </p:nvPicPr>
        <p:blipFill>
          <a:blip r:embed="rId4"/>
          <a:stretch>
            <a:fillRect/>
          </a:stretch>
        </p:blipFill>
        <p:spPr>
          <a:xfrm>
            <a:off x="842866" y="325817"/>
            <a:ext cx="207495" cy="391157"/>
          </a:xfrm>
          <a:prstGeom prst="rect">
            <a:avLst/>
          </a:prstGeom>
        </p:spPr>
      </p:pic>
    </p:spTree>
    <p:extLst>
      <p:ext uri="{BB962C8B-B14F-4D97-AF65-F5344CB8AC3E}">
        <p14:creationId xmlns:p14="http://schemas.microsoft.com/office/powerpoint/2010/main" val="2503988252"/>
      </p:ext>
    </p:extLst>
  </p:cSld>
  <p:clrMapOvr>
    <a:masterClrMapping/>
  </p:clrMapOvr>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159</TotalTime>
  <Words>278</Words>
  <Application>Microsoft Office PowerPoint</Application>
  <PresentationFormat>Widescreen</PresentationFormat>
  <Paragraphs>43</Paragraphs>
  <Slides>11</Slides>
  <Notes>1</Notes>
  <HiddenSlides>0</HiddenSlides>
  <MMClips>0</MMClips>
  <ScaleCrop>false</ScaleCrop>
  <HeadingPairs>
    <vt:vector size="6" baseType="variant">
      <vt:variant>
        <vt:lpstr>Fontes usadas</vt:lpstr>
      </vt:variant>
      <vt:variant>
        <vt:i4>4</vt:i4>
      </vt:variant>
      <vt:variant>
        <vt:lpstr>Tema</vt:lpstr>
      </vt:variant>
      <vt:variant>
        <vt:i4>1</vt:i4>
      </vt:variant>
      <vt:variant>
        <vt:lpstr>Títulos de slides</vt:lpstr>
      </vt:variant>
      <vt:variant>
        <vt:i4>11</vt:i4>
      </vt:variant>
    </vt:vector>
  </HeadingPairs>
  <TitlesOfParts>
    <vt:vector size="16" baseType="lpstr">
      <vt:lpstr>-apple-system</vt:lpstr>
      <vt:lpstr>Arial</vt:lpstr>
      <vt:lpstr>Calibri</vt:lpstr>
      <vt:lpstr>Calibri Light</vt:lpstr>
      <vt:lpstr>Tema do Office</vt:lpstr>
      <vt:lpstr>Apresentação do PowerPoint</vt:lpstr>
      <vt:lpstr>    umário</vt:lpstr>
      <vt:lpstr>   Definição do Problema</vt:lpstr>
      <vt:lpstr>   Objetivo</vt:lpstr>
      <vt:lpstr>   Objetivo</vt:lpstr>
      <vt:lpstr>Requi   itos Funcionai    :</vt:lpstr>
      <vt:lpstr>Requi   itos não Funcionai    :</vt:lpstr>
      <vt:lpstr>T</vt:lpstr>
      <vt:lpstr>T</vt:lpstr>
      <vt:lpstr>T</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Helberth Alencar Diniz Martins</dc:creator>
  <cp:lastModifiedBy>Gabriel Freitas De Oliveira</cp:lastModifiedBy>
  <cp:revision>12</cp:revision>
  <dcterms:created xsi:type="dcterms:W3CDTF">2023-07-06T00:22:23Z</dcterms:created>
  <dcterms:modified xsi:type="dcterms:W3CDTF">2023-07-07T00:15:01Z</dcterms:modified>
</cp:coreProperties>
</file>