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979CD-88DD-480F-BE0F-DBFAD51180A2}" v="92" dt="2023-04-05T21:34:39.6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0C89-540B-4A34-9541-DA6BFC782A8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284B2-22A8-41B9-A941-46CF7D1D5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24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284B2-22A8-41B9-A941-46CF7D1D50C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74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284B2-22A8-41B9-A941-46CF7D1D50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7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14725"/>
            <a:ext cx="12192000" cy="3343275"/>
          </a:xfrm>
          <a:custGeom>
            <a:avLst/>
            <a:gdLst/>
            <a:ahLst/>
            <a:cxnLst/>
            <a:rect l="l" t="t" r="r" b="b"/>
            <a:pathLst>
              <a:path w="12192000" h="3343275">
                <a:moveTo>
                  <a:pt x="0" y="3343274"/>
                </a:moveTo>
                <a:lnTo>
                  <a:pt x="12192000" y="3343274"/>
                </a:lnTo>
                <a:lnTo>
                  <a:pt x="12192000" y="0"/>
                </a:lnTo>
                <a:lnTo>
                  <a:pt x="0" y="0"/>
                </a:lnTo>
                <a:lnTo>
                  <a:pt x="0" y="3343274"/>
                </a:lnTo>
                <a:close/>
              </a:path>
            </a:pathLst>
          </a:custGeom>
          <a:solidFill>
            <a:srgbClr val="E1E8E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35147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030" y="1192530"/>
            <a:ext cx="1120393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9627" y="2483802"/>
            <a:ext cx="10532745" cy="283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370074"/>
            <a:ext cx="29959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55" dirty="0">
                <a:latin typeface="Tahoma"/>
                <a:cs typeface="Tahoma"/>
              </a:rPr>
              <a:t>Introdução: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8586" y="638175"/>
            <a:ext cx="11287760" cy="5668645"/>
            <a:chOff x="428586" y="638175"/>
            <a:chExt cx="11287760" cy="5668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9924" y="638175"/>
              <a:ext cx="4695825" cy="5581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497" y="3632073"/>
              <a:ext cx="5742736" cy="3501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070" y="4050029"/>
              <a:ext cx="6493065" cy="3036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070" y="4411979"/>
              <a:ext cx="5537390" cy="303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86" y="4783454"/>
              <a:ext cx="4502188" cy="3036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497" y="5269229"/>
              <a:ext cx="6356019" cy="3036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292" y="5640717"/>
              <a:ext cx="6279197" cy="3036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7070" y="5996863"/>
              <a:ext cx="5658294" cy="30941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6682" y="3596703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60" dirty="0">
                <a:solidFill>
                  <a:srgbClr val="BA7D88"/>
                </a:solidFill>
                <a:latin typeface="Symbol"/>
                <a:cs typeface="Symbol"/>
              </a:rPr>
              <a:t>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682" y="5189537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60" dirty="0">
                <a:solidFill>
                  <a:srgbClr val="BA7D88"/>
                </a:solidFill>
                <a:latin typeface="Symbol"/>
                <a:cs typeface="Symbol"/>
              </a:rPr>
              <a:t></a:t>
            </a:r>
            <a:endParaRPr sz="2400">
              <a:latin typeface="Symbol"/>
              <a:cs typeface="Symbo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4665" y="6368338"/>
            <a:ext cx="5076659" cy="309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33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3906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02005"/>
            <a:ext cx="28232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70" dirty="0"/>
              <a:t>P</a:t>
            </a:r>
            <a:r>
              <a:rPr spc="-260" dirty="0"/>
              <a:t>r</a:t>
            </a:r>
            <a:r>
              <a:rPr spc="55" dirty="0"/>
              <a:t>o</a:t>
            </a:r>
            <a:r>
              <a:rPr spc="80" dirty="0"/>
              <a:t>b</a:t>
            </a:r>
            <a:r>
              <a:rPr spc="70" dirty="0"/>
              <a:t>l</a:t>
            </a:r>
            <a:r>
              <a:rPr spc="-35" dirty="0"/>
              <a:t>em</a:t>
            </a:r>
            <a:r>
              <a:rPr spc="-165" dirty="0"/>
              <a:t>a</a:t>
            </a:r>
            <a:r>
              <a:rPr spc="-130" dirty="0"/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1219390"/>
            <a:ext cx="7044690" cy="457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6685" indent="-229235">
              <a:lnSpc>
                <a:spcPct val="109500"/>
              </a:lnSpc>
              <a:spcBef>
                <a:spcPts val="100"/>
              </a:spcBef>
              <a:buClr>
                <a:srgbClr val="BA7D88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b="1" spc="1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s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í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ar</a:t>
            </a:r>
            <a:r>
              <a:rPr sz="24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à 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eq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tes 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24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necessitam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transfusão.</a:t>
            </a:r>
            <a:endParaRPr sz="2400" dirty="0">
              <a:latin typeface="Tahoma"/>
              <a:cs typeface="Tahoma"/>
            </a:endParaRPr>
          </a:p>
          <a:p>
            <a:pPr marL="241300" marR="5080" indent="-229235">
              <a:lnSpc>
                <a:spcPct val="110000"/>
              </a:lnSpc>
              <a:spcBef>
                <a:spcPts val="1035"/>
              </a:spcBef>
              <a:buClr>
                <a:srgbClr val="BA7D88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Falta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estoque: 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muitas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vezes,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estoque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4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sangue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nos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bancos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sangue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é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insuficiente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h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í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taxa  </a:t>
            </a: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ç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ã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 a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logísticos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dificultam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transporte </a:t>
            </a:r>
            <a:r>
              <a:rPr sz="2400" b="1" spc="3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19950" y="57"/>
            <a:ext cx="4972050" cy="6858000"/>
            <a:chOff x="7219950" y="57"/>
            <a:chExt cx="4972050" cy="6858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9950" y="57"/>
              <a:ext cx="4972050" cy="68578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1984" y="1441830"/>
              <a:ext cx="2336673" cy="5651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2888" y="407035"/>
              <a:ext cx="2591942" cy="419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0713" y="5734595"/>
              <a:ext cx="2126741" cy="7670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8E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" cy="1066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9167" y="819530"/>
            <a:ext cx="28682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>
                <a:solidFill>
                  <a:srgbClr val="412329"/>
                </a:solidFill>
              </a:rPr>
              <a:t>Objetivos: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838950" y="266700"/>
            <a:ext cx="5353050" cy="5429250"/>
            <a:chOff x="6838950" y="266700"/>
            <a:chExt cx="5353050" cy="54292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8950" y="266700"/>
              <a:ext cx="5238750" cy="52387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25250" y="3143250"/>
              <a:ext cx="666750" cy="25527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23177" y="2738056"/>
            <a:ext cx="6804659" cy="3816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0800"/>
              </a:lnSpc>
              <a:spcBef>
                <a:spcPts val="80"/>
              </a:spcBef>
              <a:buClr>
                <a:srgbClr val="BA7D88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b="1" spc="19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12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412329"/>
                </a:solidFill>
                <a:latin typeface="Tahoma"/>
                <a:cs typeface="Tahoma"/>
              </a:rPr>
              <a:t>p</a:t>
            </a:r>
            <a:r>
              <a:rPr sz="2400" b="1" spc="5" dirty="0">
                <a:solidFill>
                  <a:srgbClr val="412329"/>
                </a:solidFill>
                <a:latin typeface="Tahoma"/>
                <a:cs typeface="Tahoma"/>
              </a:rPr>
              <a:t>r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i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n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c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i</a:t>
            </a:r>
            <a:r>
              <a:rPr sz="2400" b="1" spc="-10" dirty="0">
                <a:solidFill>
                  <a:srgbClr val="412329"/>
                </a:solidFill>
                <a:latin typeface="Tahoma"/>
                <a:cs typeface="Tahoma"/>
              </a:rPr>
              <a:t>p</a:t>
            </a:r>
            <a:r>
              <a:rPr sz="2400" b="1" spc="-20" dirty="0">
                <a:solidFill>
                  <a:srgbClr val="412329"/>
                </a:solidFill>
                <a:latin typeface="Tahoma"/>
                <a:cs typeface="Tahoma"/>
              </a:rPr>
              <a:t>a</a:t>
            </a:r>
            <a:r>
              <a:rPr sz="2400" b="1" spc="-10" dirty="0">
                <a:solidFill>
                  <a:srgbClr val="412329"/>
                </a:solidFill>
                <a:latin typeface="Tahoma"/>
                <a:cs typeface="Tahoma"/>
              </a:rPr>
              <a:t>l</a:t>
            </a:r>
            <a:r>
              <a:rPr sz="2400" b="1" spc="-7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55" dirty="0">
                <a:solidFill>
                  <a:srgbClr val="412329"/>
                </a:solidFill>
                <a:latin typeface="Tahoma"/>
                <a:cs typeface="Tahoma"/>
              </a:rPr>
              <a:t>b</a:t>
            </a:r>
            <a:r>
              <a:rPr sz="2400" b="1" spc="-130" dirty="0">
                <a:solidFill>
                  <a:srgbClr val="412329"/>
                </a:solidFill>
                <a:latin typeface="Tahoma"/>
                <a:cs typeface="Tahoma"/>
              </a:rPr>
              <a:t>j</a:t>
            </a:r>
            <a:r>
              <a:rPr sz="2400" b="1" spc="-50" dirty="0">
                <a:solidFill>
                  <a:srgbClr val="412329"/>
                </a:solidFill>
                <a:latin typeface="Tahoma"/>
                <a:cs typeface="Tahoma"/>
              </a:rPr>
              <a:t>et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i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v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5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412329"/>
                </a:solidFill>
                <a:latin typeface="Tahoma"/>
                <a:cs typeface="Tahoma"/>
              </a:rPr>
              <a:t>é</a:t>
            </a:r>
            <a:r>
              <a:rPr sz="2400" b="1" spc="-114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cr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i</a:t>
            </a:r>
            <a:r>
              <a:rPr sz="2400" b="1" spc="-90" dirty="0">
                <a:solidFill>
                  <a:srgbClr val="412329"/>
                </a:solidFill>
                <a:latin typeface="Tahoma"/>
                <a:cs typeface="Tahoma"/>
              </a:rPr>
              <a:t>ar</a:t>
            </a:r>
            <a:r>
              <a:rPr sz="2400" b="1" spc="-8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u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m</a:t>
            </a:r>
            <a:r>
              <a:rPr sz="2400" b="1" spc="-15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412329"/>
                </a:solidFill>
                <a:latin typeface="Tahoma"/>
                <a:cs typeface="Tahoma"/>
              </a:rPr>
              <a:t>B</a:t>
            </a:r>
            <a:r>
              <a:rPr sz="2400" b="1" spc="-90" dirty="0">
                <a:solidFill>
                  <a:srgbClr val="412329"/>
                </a:solidFill>
                <a:latin typeface="Tahoma"/>
                <a:cs typeface="Tahoma"/>
              </a:rPr>
              <a:t>a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n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c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5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412329"/>
                </a:solidFill>
                <a:latin typeface="Tahoma"/>
                <a:cs typeface="Tahoma"/>
              </a:rPr>
              <a:t>de  </a:t>
            </a:r>
            <a:r>
              <a:rPr sz="2400" b="1" spc="-80" dirty="0">
                <a:solidFill>
                  <a:srgbClr val="412329"/>
                </a:solidFill>
                <a:latin typeface="Tahoma"/>
                <a:cs typeface="Tahoma"/>
              </a:rPr>
              <a:t>Sa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n</a:t>
            </a:r>
            <a:r>
              <a:rPr sz="2400" b="1" spc="-5" dirty="0">
                <a:solidFill>
                  <a:srgbClr val="412329"/>
                </a:solidFill>
                <a:latin typeface="Tahoma"/>
                <a:cs typeface="Tahoma"/>
              </a:rPr>
              <a:t>g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u</a:t>
            </a:r>
            <a:r>
              <a:rPr sz="2400" b="1" spc="5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19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dirty="0">
                <a:solidFill>
                  <a:srgbClr val="412329"/>
                </a:solidFill>
                <a:latin typeface="Tahoma"/>
                <a:cs typeface="Tahoma"/>
              </a:rPr>
              <a:t>f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i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c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i</a:t>
            </a:r>
            <a:r>
              <a:rPr sz="2400" b="1" spc="-30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25" dirty="0">
                <a:solidFill>
                  <a:srgbClr val="412329"/>
                </a:solidFill>
                <a:latin typeface="Tahoma"/>
                <a:cs typeface="Tahoma"/>
              </a:rPr>
              <a:t>n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t</a:t>
            </a:r>
            <a:r>
              <a:rPr sz="2400" b="1" spc="-60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10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114" dirty="0">
                <a:solidFill>
                  <a:srgbClr val="412329"/>
                </a:solidFill>
                <a:latin typeface="Tahoma"/>
                <a:cs typeface="Tahoma"/>
              </a:rPr>
              <a:t> s</a:t>
            </a:r>
            <a:r>
              <a:rPr sz="2400" b="1" spc="30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25" dirty="0">
                <a:solidFill>
                  <a:srgbClr val="412329"/>
                </a:solidFill>
                <a:latin typeface="Tahoma"/>
                <a:cs typeface="Tahoma"/>
              </a:rPr>
              <a:t>g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u</a:t>
            </a:r>
            <a:r>
              <a:rPr sz="2400" b="1" spc="-145" dirty="0">
                <a:solidFill>
                  <a:srgbClr val="412329"/>
                </a:solidFill>
                <a:latin typeface="Tahoma"/>
                <a:cs typeface="Tahoma"/>
              </a:rPr>
              <a:t>r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30" dirty="0">
                <a:solidFill>
                  <a:srgbClr val="412329"/>
                </a:solidFill>
                <a:latin typeface="Tahoma"/>
                <a:cs typeface="Tahoma"/>
              </a:rPr>
              <a:t>,</a:t>
            </a:r>
            <a:r>
              <a:rPr sz="2400" b="1" spc="-15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c</a:t>
            </a:r>
            <a:r>
              <a:rPr sz="2400" b="1" spc="-90" dirty="0">
                <a:solidFill>
                  <a:srgbClr val="412329"/>
                </a:solidFill>
                <a:latin typeface="Tahoma"/>
                <a:cs typeface="Tahoma"/>
              </a:rPr>
              <a:t>a</a:t>
            </a:r>
            <a:r>
              <a:rPr sz="2400" b="1" spc="-10" dirty="0">
                <a:solidFill>
                  <a:srgbClr val="412329"/>
                </a:solidFill>
                <a:latin typeface="Tahoma"/>
                <a:cs typeface="Tahoma"/>
              </a:rPr>
              <a:t>p</a:t>
            </a:r>
            <a:r>
              <a:rPr sz="2400" b="1" spc="-20" dirty="0">
                <a:solidFill>
                  <a:srgbClr val="412329"/>
                </a:solidFill>
                <a:latin typeface="Tahoma"/>
                <a:cs typeface="Tahoma"/>
              </a:rPr>
              <a:t>a</a:t>
            </a:r>
            <a:r>
              <a:rPr sz="2400" b="1" spc="-35" dirty="0">
                <a:solidFill>
                  <a:srgbClr val="412329"/>
                </a:solidFill>
                <a:latin typeface="Tahoma"/>
                <a:cs typeface="Tahoma"/>
              </a:rPr>
              <a:t>z</a:t>
            </a:r>
            <a:r>
              <a:rPr sz="2400" b="1" spc="-6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de</a:t>
            </a:r>
            <a:r>
              <a:rPr sz="2400" b="1" spc="-114" dirty="0">
                <a:solidFill>
                  <a:srgbClr val="412329"/>
                </a:solidFill>
                <a:latin typeface="Tahoma"/>
                <a:cs typeface="Tahoma"/>
              </a:rPr>
              <a:t> s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u</a:t>
            </a:r>
            <a:r>
              <a:rPr sz="2400" b="1" spc="-20" dirty="0">
                <a:solidFill>
                  <a:srgbClr val="412329"/>
                </a:solidFill>
                <a:latin typeface="Tahoma"/>
                <a:cs typeface="Tahoma"/>
              </a:rPr>
              <a:t>p</a:t>
            </a:r>
            <a:r>
              <a:rPr sz="2400" b="1" spc="5" dirty="0">
                <a:solidFill>
                  <a:srgbClr val="412329"/>
                </a:solidFill>
                <a:latin typeface="Tahoma"/>
                <a:cs typeface="Tahoma"/>
              </a:rPr>
              <a:t>r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i</a:t>
            </a:r>
            <a:r>
              <a:rPr sz="2400" b="1" spc="-90" dirty="0">
                <a:solidFill>
                  <a:srgbClr val="412329"/>
                </a:solidFill>
                <a:latin typeface="Tahoma"/>
                <a:cs typeface="Tahoma"/>
              </a:rPr>
              <a:t>r</a:t>
            </a:r>
            <a:r>
              <a:rPr sz="2400" b="1" spc="-16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a  </a:t>
            </a:r>
            <a:r>
              <a:rPr sz="2400" b="1" spc="-20" dirty="0">
                <a:solidFill>
                  <a:srgbClr val="412329"/>
                </a:solidFill>
                <a:latin typeface="Tahoma"/>
                <a:cs typeface="Tahoma"/>
              </a:rPr>
              <a:t>demanda</a:t>
            </a:r>
            <a:r>
              <a:rPr sz="2400" b="1" spc="-19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412329"/>
                </a:solidFill>
                <a:latin typeface="Tahoma"/>
                <a:cs typeface="Tahoma"/>
              </a:rPr>
              <a:t>por</a:t>
            </a:r>
            <a:r>
              <a:rPr sz="2400" b="1" spc="-8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412329"/>
                </a:solidFill>
                <a:latin typeface="Tahoma"/>
                <a:cs typeface="Tahoma"/>
              </a:rPr>
              <a:t>sangue</a:t>
            </a:r>
            <a:r>
              <a:rPr sz="2400" b="1" spc="-114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nos</a:t>
            </a:r>
            <a:r>
              <a:rPr sz="2400" b="1" spc="-114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hospitais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114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412329"/>
                </a:solidFill>
                <a:latin typeface="Tahoma"/>
                <a:cs typeface="Tahoma"/>
              </a:rPr>
              <a:t>clínicas </a:t>
            </a:r>
            <a:r>
              <a:rPr sz="2400" b="1" spc="-68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412329"/>
                </a:solidFill>
                <a:latin typeface="Tahoma"/>
                <a:cs typeface="Tahoma"/>
              </a:rPr>
              <a:t>da</a:t>
            </a:r>
            <a:r>
              <a:rPr sz="2400" b="1" spc="-12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412329"/>
                </a:solidFill>
                <a:latin typeface="Tahoma"/>
                <a:cs typeface="Tahoma"/>
              </a:rPr>
              <a:t>região.</a:t>
            </a:r>
            <a:endParaRPr sz="2400">
              <a:latin typeface="Tahoma"/>
              <a:cs typeface="Tahoma"/>
            </a:endParaRPr>
          </a:p>
          <a:p>
            <a:pPr marL="241300" marR="456565" indent="-229235">
              <a:lnSpc>
                <a:spcPct val="100099"/>
              </a:lnSpc>
              <a:spcBef>
                <a:spcPts val="944"/>
              </a:spcBef>
              <a:buClr>
                <a:srgbClr val="BA7D88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b="1" spc="-275" dirty="0">
                <a:solidFill>
                  <a:srgbClr val="412329"/>
                </a:solidFill>
                <a:latin typeface="Tahoma"/>
                <a:cs typeface="Tahoma"/>
              </a:rPr>
              <a:t>T</a:t>
            </a:r>
            <a:r>
              <a:rPr sz="2400" b="1" spc="-90" dirty="0">
                <a:solidFill>
                  <a:srgbClr val="412329"/>
                </a:solidFill>
                <a:latin typeface="Tahoma"/>
                <a:cs typeface="Tahoma"/>
              </a:rPr>
              <a:t>a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m</a:t>
            </a:r>
            <a:r>
              <a:rPr sz="2400" b="1" spc="55" dirty="0">
                <a:solidFill>
                  <a:srgbClr val="412329"/>
                </a:solidFill>
                <a:latin typeface="Tahoma"/>
                <a:cs typeface="Tahoma"/>
              </a:rPr>
              <a:t>b</a:t>
            </a:r>
            <a:r>
              <a:rPr sz="2400" b="1" spc="-30" dirty="0">
                <a:solidFill>
                  <a:srgbClr val="412329"/>
                </a:solidFill>
                <a:latin typeface="Tahoma"/>
                <a:cs typeface="Tahoma"/>
              </a:rPr>
              <a:t>é</a:t>
            </a:r>
            <a:r>
              <a:rPr sz="2400" b="1" spc="-40" dirty="0">
                <a:solidFill>
                  <a:srgbClr val="412329"/>
                </a:solidFill>
                <a:latin typeface="Tahoma"/>
                <a:cs typeface="Tahoma"/>
              </a:rPr>
              <a:t>m</a:t>
            </a:r>
            <a:r>
              <a:rPr sz="2400" b="1" spc="-16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45" dirty="0">
                <a:solidFill>
                  <a:srgbClr val="412329"/>
                </a:solidFill>
                <a:latin typeface="Tahoma"/>
                <a:cs typeface="Tahoma"/>
              </a:rPr>
              <a:t>p</a:t>
            </a:r>
            <a:r>
              <a:rPr sz="2400" b="1" spc="2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d</a:t>
            </a:r>
            <a:r>
              <a:rPr sz="2400" b="1" spc="20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m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105" dirty="0">
                <a:solidFill>
                  <a:srgbClr val="412329"/>
                </a:solidFill>
                <a:latin typeface="Tahoma"/>
                <a:cs typeface="Tahoma"/>
              </a:rPr>
              <a:t>s</a:t>
            </a:r>
            <a:r>
              <a:rPr sz="2400" b="1" spc="-114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d</a:t>
            </a:r>
            <a:r>
              <a:rPr sz="2400" b="1" spc="20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114" dirty="0">
                <a:solidFill>
                  <a:srgbClr val="412329"/>
                </a:solidFill>
                <a:latin typeface="Tahoma"/>
                <a:cs typeface="Tahoma"/>
              </a:rPr>
              <a:t>s</a:t>
            </a:r>
            <a:r>
              <a:rPr sz="2400" b="1" spc="-85" dirty="0">
                <a:solidFill>
                  <a:srgbClr val="412329"/>
                </a:solidFill>
                <a:latin typeface="Tahoma"/>
                <a:cs typeface="Tahoma"/>
              </a:rPr>
              <a:t>ta</a:t>
            </a:r>
            <a:r>
              <a:rPr sz="2400" b="1" spc="-100" dirty="0">
                <a:solidFill>
                  <a:srgbClr val="412329"/>
                </a:solidFill>
                <a:latin typeface="Tahoma"/>
                <a:cs typeface="Tahoma"/>
              </a:rPr>
              <a:t>c</a:t>
            </a:r>
            <a:r>
              <a:rPr sz="2400" b="1" spc="-90" dirty="0">
                <a:solidFill>
                  <a:srgbClr val="412329"/>
                </a:solidFill>
                <a:latin typeface="Tahoma"/>
                <a:cs typeface="Tahoma"/>
              </a:rPr>
              <a:t>ar</a:t>
            </a:r>
            <a:r>
              <a:rPr sz="2400" b="1" spc="-8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55" dirty="0">
                <a:solidFill>
                  <a:srgbClr val="412329"/>
                </a:solidFill>
                <a:latin typeface="Tahoma"/>
                <a:cs typeface="Tahoma"/>
              </a:rPr>
              <a:t>b</a:t>
            </a:r>
            <a:r>
              <a:rPr sz="2400" b="1" spc="-130" dirty="0">
                <a:solidFill>
                  <a:srgbClr val="412329"/>
                </a:solidFill>
                <a:latin typeface="Tahoma"/>
                <a:cs typeface="Tahoma"/>
              </a:rPr>
              <a:t>j</a:t>
            </a:r>
            <a:r>
              <a:rPr sz="2400" b="1" spc="-50" dirty="0">
                <a:solidFill>
                  <a:srgbClr val="412329"/>
                </a:solidFill>
                <a:latin typeface="Tahoma"/>
                <a:cs typeface="Tahoma"/>
              </a:rPr>
              <a:t>et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i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v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75" dirty="0">
                <a:solidFill>
                  <a:srgbClr val="412329"/>
                </a:solidFill>
                <a:latin typeface="Tahoma"/>
                <a:cs typeface="Tahoma"/>
              </a:rPr>
              <a:t>s  </a:t>
            </a:r>
            <a:r>
              <a:rPr sz="2400" b="1" spc="-5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110" dirty="0">
                <a:solidFill>
                  <a:srgbClr val="412329"/>
                </a:solidFill>
                <a:latin typeface="Tahoma"/>
                <a:cs typeface="Tahoma"/>
              </a:rPr>
              <a:t>s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p</a:t>
            </a:r>
            <a:r>
              <a:rPr sz="2400" b="1" spc="20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c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í</a:t>
            </a:r>
            <a:r>
              <a:rPr sz="2400" b="1" spc="-25" dirty="0">
                <a:solidFill>
                  <a:srgbClr val="412329"/>
                </a:solidFill>
                <a:latin typeface="Tahoma"/>
                <a:cs typeface="Tahoma"/>
              </a:rPr>
              <a:t>f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i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c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110" dirty="0">
                <a:solidFill>
                  <a:srgbClr val="412329"/>
                </a:solidFill>
                <a:latin typeface="Tahoma"/>
                <a:cs typeface="Tahoma"/>
              </a:rPr>
              <a:t>s</a:t>
            </a:r>
            <a:r>
              <a:rPr sz="2400" b="1" spc="-30" dirty="0">
                <a:solidFill>
                  <a:srgbClr val="412329"/>
                </a:solidFill>
                <a:latin typeface="Tahoma"/>
                <a:cs typeface="Tahoma"/>
              </a:rPr>
              <a:t>,</a:t>
            </a:r>
            <a:r>
              <a:rPr sz="2400" b="1" spc="-7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c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m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12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412329"/>
                </a:solidFill>
                <a:latin typeface="Tahoma"/>
                <a:cs typeface="Tahoma"/>
              </a:rPr>
              <a:t>a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um</a:t>
            </a:r>
            <a:r>
              <a:rPr sz="2400" b="1" spc="-5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40" dirty="0">
                <a:solidFill>
                  <a:srgbClr val="412329"/>
                </a:solidFill>
                <a:latin typeface="Tahoma"/>
                <a:cs typeface="Tahoma"/>
              </a:rPr>
              <a:t>n</a:t>
            </a:r>
            <a:r>
              <a:rPr sz="2400" b="1" spc="-100" dirty="0">
                <a:solidFill>
                  <a:srgbClr val="412329"/>
                </a:solidFill>
                <a:latin typeface="Tahoma"/>
                <a:cs typeface="Tahoma"/>
              </a:rPr>
              <a:t>ta</a:t>
            </a:r>
            <a:r>
              <a:rPr sz="2400" b="1" spc="-80" dirty="0">
                <a:solidFill>
                  <a:srgbClr val="412329"/>
                </a:solidFill>
                <a:latin typeface="Tahoma"/>
                <a:cs typeface="Tahoma"/>
              </a:rPr>
              <a:t>r</a:t>
            </a:r>
            <a:r>
              <a:rPr sz="2400" b="1" spc="-16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12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núm</a:t>
            </a:r>
            <a:r>
              <a:rPr sz="2400" b="1" spc="-5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145" dirty="0">
                <a:solidFill>
                  <a:srgbClr val="412329"/>
                </a:solidFill>
                <a:latin typeface="Tahoma"/>
                <a:cs typeface="Tahoma"/>
              </a:rPr>
              <a:t>r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20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60" dirty="0">
                <a:solidFill>
                  <a:srgbClr val="412329"/>
                </a:solidFill>
                <a:latin typeface="Tahoma"/>
                <a:cs typeface="Tahoma"/>
              </a:rPr>
              <a:t>d</a:t>
            </a:r>
            <a:r>
              <a:rPr sz="2400" b="1" spc="5" dirty="0">
                <a:solidFill>
                  <a:srgbClr val="412329"/>
                </a:solidFill>
                <a:latin typeface="Tahoma"/>
                <a:cs typeface="Tahoma"/>
              </a:rPr>
              <a:t>e  </a:t>
            </a:r>
            <a:r>
              <a:rPr sz="2400" b="1" spc="45" dirty="0">
                <a:solidFill>
                  <a:srgbClr val="412329"/>
                </a:solidFill>
                <a:latin typeface="Tahoma"/>
                <a:cs typeface="Tahoma"/>
              </a:rPr>
              <a:t>d</a:t>
            </a:r>
            <a:r>
              <a:rPr sz="2400" b="1" spc="2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90" dirty="0">
                <a:solidFill>
                  <a:srgbClr val="412329"/>
                </a:solidFill>
                <a:latin typeface="Tahoma"/>
                <a:cs typeface="Tahoma"/>
              </a:rPr>
              <a:t>a</a:t>
            </a:r>
            <a:r>
              <a:rPr sz="2400" b="1" spc="45" dirty="0">
                <a:solidFill>
                  <a:srgbClr val="412329"/>
                </a:solidFill>
                <a:latin typeface="Tahoma"/>
                <a:cs typeface="Tahoma"/>
              </a:rPr>
              <a:t>d</a:t>
            </a:r>
            <a:r>
              <a:rPr sz="2400" b="1" spc="2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145" dirty="0">
                <a:solidFill>
                  <a:srgbClr val="412329"/>
                </a:solidFill>
                <a:latin typeface="Tahoma"/>
                <a:cs typeface="Tahoma"/>
              </a:rPr>
              <a:t>r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65" dirty="0">
                <a:solidFill>
                  <a:srgbClr val="412329"/>
                </a:solidFill>
                <a:latin typeface="Tahoma"/>
                <a:cs typeface="Tahoma"/>
              </a:rPr>
              <a:t>s</a:t>
            </a:r>
            <a:r>
              <a:rPr sz="2400" b="1" spc="-30" dirty="0">
                <a:solidFill>
                  <a:srgbClr val="412329"/>
                </a:solidFill>
                <a:latin typeface="Tahoma"/>
                <a:cs typeface="Tahoma"/>
              </a:rPr>
              <a:t>,</a:t>
            </a:r>
            <a:r>
              <a:rPr sz="2400" b="1" spc="-15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m</a:t>
            </a:r>
            <a:r>
              <a:rPr sz="2400" b="1" spc="-10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l</a:t>
            </a:r>
            <a:r>
              <a:rPr sz="2400" b="1" spc="-45" dirty="0">
                <a:solidFill>
                  <a:srgbClr val="412329"/>
                </a:solidFill>
                <a:latin typeface="Tahoma"/>
                <a:cs typeface="Tahoma"/>
              </a:rPr>
              <a:t>h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145" dirty="0">
                <a:solidFill>
                  <a:srgbClr val="412329"/>
                </a:solidFill>
                <a:latin typeface="Tahoma"/>
                <a:cs typeface="Tahoma"/>
              </a:rPr>
              <a:t>r</a:t>
            </a:r>
            <a:r>
              <a:rPr sz="2400" b="1" spc="-90" dirty="0">
                <a:solidFill>
                  <a:srgbClr val="412329"/>
                </a:solidFill>
                <a:latin typeface="Tahoma"/>
                <a:cs typeface="Tahoma"/>
              </a:rPr>
              <a:t>ar</a:t>
            </a:r>
            <a:r>
              <a:rPr sz="2400" b="1" spc="-16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5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412329"/>
                </a:solidFill>
                <a:latin typeface="Tahoma"/>
                <a:cs typeface="Tahoma"/>
              </a:rPr>
              <a:t>p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r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c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e</a:t>
            </a:r>
            <a:r>
              <a:rPr sz="2400" b="1" spc="-65" dirty="0">
                <a:solidFill>
                  <a:srgbClr val="412329"/>
                </a:solidFill>
                <a:latin typeface="Tahoma"/>
                <a:cs typeface="Tahoma"/>
              </a:rPr>
              <a:t>s</a:t>
            </a:r>
            <a:r>
              <a:rPr sz="2400" b="1" spc="-114" dirty="0">
                <a:solidFill>
                  <a:srgbClr val="412329"/>
                </a:solidFill>
                <a:latin typeface="Tahoma"/>
                <a:cs typeface="Tahoma"/>
              </a:rPr>
              <a:t>s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-5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de</a:t>
            </a:r>
            <a:r>
              <a:rPr sz="2400" b="1" spc="-114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412329"/>
                </a:solidFill>
                <a:latin typeface="Tahoma"/>
                <a:cs typeface="Tahoma"/>
              </a:rPr>
              <a:t>c</a:t>
            </a:r>
            <a:r>
              <a:rPr sz="2400" b="1" spc="15" dirty="0">
                <a:solidFill>
                  <a:srgbClr val="412329"/>
                </a:solidFill>
                <a:latin typeface="Tahoma"/>
                <a:cs typeface="Tahoma"/>
              </a:rPr>
              <a:t>o</a:t>
            </a:r>
            <a:r>
              <a:rPr sz="2400" b="1" spc="20" dirty="0">
                <a:solidFill>
                  <a:srgbClr val="412329"/>
                </a:solidFill>
                <a:latin typeface="Tahoma"/>
                <a:cs typeface="Tahoma"/>
              </a:rPr>
              <a:t>l</a:t>
            </a:r>
            <a:r>
              <a:rPr sz="2400" b="1" spc="-60" dirty="0">
                <a:solidFill>
                  <a:srgbClr val="412329"/>
                </a:solidFill>
                <a:latin typeface="Tahoma"/>
                <a:cs typeface="Tahoma"/>
              </a:rPr>
              <a:t>et</a:t>
            </a:r>
            <a:r>
              <a:rPr sz="2400" b="1" spc="-80" dirty="0">
                <a:solidFill>
                  <a:srgbClr val="412329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412329"/>
                </a:solidFill>
                <a:latin typeface="Tahoma"/>
                <a:cs typeface="Tahoma"/>
              </a:rPr>
              <a:t>,  </a:t>
            </a:r>
            <a:r>
              <a:rPr sz="2400" b="1" spc="-50" dirty="0">
                <a:solidFill>
                  <a:srgbClr val="412329"/>
                </a:solidFill>
                <a:latin typeface="Tahoma"/>
                <a:cs typeface="Tahoma"/>
              </a:rPr>
              <a:t>processamento </a:t>
            </a:r>
            <a:r>
              <a:rPr sz="2400" b="1" spc="5" dirty="0">
                <a:solidFill>
                  <a:srgbClr val="412329"/>
                </a:solidFill>
                <a:latin typeface="Tahoma"/>
                <a:cs typeface="Tahoma"/>
              </a:rPr>
              <a:t>e </a:t>
            </a:r>
            <a:r>
              <a:rPr sz="2400" b="1" spc="-55" dirty="0">
                <a:solidFill>
                  <a:srgbClr val="412329"/>
                </a:solidFill>
                <a:latin typeface="Tahoma"/>
                <a:cs typeface="Tahoma"/>
              </a:rPr>
              <a:t>armazenamento </a:t>
            </a:r>
            <a:r>
              <a:rPr sz="2400" b="1" spc="45" dirty="0">
                <a:solidFill>
                  <a:srgbClr val="412329"/>
                </a:solidFill>
                <a:latin typeface="Tahoma"/>
                <a:cs typeface="Tahoma"/>
              </a:rPr>
              <a:t>do </a:t>
            </a:r>
            <a:r>
              <a:rPr sz="2400" b="1" spc="5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412329"/>
                </a:solidFill>
                <a:latin typeface="Tahoma"/>
                <a:cs typeface="Tahoma"/>
              </a:rPr>
              <a:t>sangue, </a:t>
            </a:r>
            <a:r>
              <a:rPr sz="2400" b="1" spc="5" dirty="0">
                <a:solidFill>
                  <a:srgbClr val="412329"/>
                </a:solidFill>
                <a:latin typeface="Tahoma"/>
                <a:cs typeface="Tahoma"/>
              </a:rPr>
              <a:t>e </a:t>
            </a:r>
            <a:r>
              <a:rPr sz="2400" b="1" spc="-40" dirty="0">
                <a:solidFill>
                  <a:srgbClr val="412329"/>
                </a:solidFill>
                <a:latin typeface="Tahoma"/>
                <a:cs typeface="Tahoma"/>
              </a:rPr>
              <a:t>estabelecer </a:t>
            </a:r>
            <a:r>
              <a:rPr sz="2400" b="1" spc="-65" dirty="0">
                <a:solidFill>
                  <a:srgbClr val="412329"/>
                </a:solidFill>
                <a:latin typeface="Tahoma"/>
                <a:cs typeface="Tahoma"/>
              </a:rPr>
              <a:t>parcerias </a:t>
            </a:r>
            <a:r>
              <a:rPr sz="2400" b="1" spc="-40" dirty="0">
                <a:solidFill>
                  <a:srgbClr val="412329"/>
                </a:solidFill>
                <a:latin typeface="Tahoma"/>
                <a:cs typeface="Tahoma"/>
              </a:rPr>
              <a:t>com </a:t>
            </a:r>
            <a:r>
              <a:rPr sz="2400" b="1" spc="-100" dirty="0">
                <a:solidFill>
                  <a:srgbClr val="412329"/>
                </a:solidFill>
                <a:latin typeface="Tahoma"/>
                <a:cs typeface="Tahoma"/>
              </a:rPr>
              <a:t>as </a:t>
            </a:r>
            <a:r>
              <a:rPr sz="2400" b="1" spc="-95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412329"/>
                </a:solidFill>
                <a:latin typeface="Tahoma"/>
                <a:cs typeface="Tahoma"/>
              </a:rPr>
              <a:t>unidades</a:t>
            </a:r>
            <a:r>
              <a:rPr sz="2400" b="1" spc="-12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412329"/>
                </a:solidFill>
                <a:latin typeface="Tahoma"/>
                <a:cs typeface="Tahoma"/>
              </a:rPr>
              <a:t>de</a:t>
            </a:r>
            <a:r>
              <a:rPr sz="2400" b="1" spc="-120" dirty="0">
                <a:solidFill>
                  <a:srgbClr val="412329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412329"/>
                </a:solidFill>
                <a:latin typeface="Tahoma"/>
                <a:cs typeface="Tahoma"/>
              </a:rPr>
              <a:t>saúde.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4375" y="742950"/>
              <a:ext cx="10763250" cy="5391150"/>
            </a:xfrm>
            <a:custGeom>
              <a:avLst/>
              <a:gdLst/>
              <a:ahLst/>
              <a:cxnLst/>
              <a:rect l="l" t="t" r="r" b="b"/>
              <a:pathLst>
                <a:path w="10763250" h="5391150">
                  <a:moveTo>
                    <a:pt x="10763250" y="0"/>
                  </a:moveTo>
                  <a:lnTo>
                    <a:pt x="0" y="0"/>
                  </a:lnTo>
                  <a:lnTo>
                    <a:pt x="0" y="5391150"/>
                  </a:lnTo>
                  <a:lnTo>
                    <a:pt x="10763250" y="5391150"/>
                  </a:lnTo>
                  <a:lnTo>
                    <a:pt x="10763250" y="0"/>
                  </a:lnTo>
                  <a:close/>
                </a:path>
              </a:pathLst>
            </a:custGeom>
            <a:solidFill>
              <a:srgbClr val="E1E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7444" y="1169288"/>
            <a:ext cx="28149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65" dirty="0">
                <a:solidFill>
                  <a:srgbClr val="412329"/>
                </a:solidFill>
              </a:rPr>
              <a:t>J</a:t>
            </a:r>
            <a:r>
              <a:rPr sz="3600" spc="-135" dirty="0">
                <a:solidFill>
                  <a:srgbClr val="412329"/>
                </a:solidFill>
              </a:rPr>
              <a:t>us</a:t>
            </a:r>
            <a:r>
              <a:rPr sz="3600" spc="-85" dirty="0">
                <a:solidFill>
                  <a:srgbClr val="412329"/>
                </a:solidFill>
              </a:rPr>
              <a:t>ti</a:t>
            </a:r>
            <a:r>
              <a:rPr sz="3600" spc="-135" dirty="0">
                <a:solidFill>
                  <a:srgbClr val="412329"/>
                </a:solidFill>
              </a:rPr>
              <a:t>f</a:t>
            </a:r>
            <a:r>
              <a:rPr sz="3600" spc="-40" dirty="0">
                <a:solidFill>
                  <a:srgbClr val="412329"/>
                </a:solidFill>
              </a:rPr>
              <a:t>i</a:t>
            </a:r>
            <a:r>
              <a:rPr sz="3600" spc="-105" dirty="0">
                <a:solidFill>
                  <a:srgbClr val="412329"/>
                </a:solidFill>
              </a:rPr>
              <a:t>c</a:t>
            </a:r>
            <a:r>
              <a:rPr sz="3600" spc="-130" dirty="0">
                <a:solidFill>
                  <a:srgbClr val="412329"/>
                </a:solidFill>
              </a:rPr>
              <a:t>a</a:t>
            </a:r>
            <a:r>
              <a:rPr sz="3600" spc="-65" dirty="0">
                <a:solidFill>
                  <a:srgbClr val="412329"/>
                </a:solidFill>
              </a:rPr>
              <a:t>ti</a:t>
            </a:r>
            <a:r>
              <a:rPr sz="3600" spc="-130" dirty="0">
                <a:solidFill>
                  <a:srgbClr val="412329"/>
                </a:solidFill>
              </a:rPr>
              <a:t>va</a:t>
            </a:r>
            <a:r>
              <a:rPr sz="3600" spc="-114" dirty="0">
                <a:solidFill>
                  <a:srgbClr val="412329"/>
                </a:solidFill>
              </a:rPr>
              <a:t>: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1825" y="733425"/>
            <a:ext cx="4495800" cy="5429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9627" y="2483802"/>
            <a:ext cx="6123940" cy="267002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312420" indent="-229235" algn="just">
              <a:lnSpc>
                <a:spcPct val="102800"/>
              </a:lnSpc>
              <a:spcBef>
                <a:spcPts val="55"/>
              </a:spcBef>
              <a:buClr>
                <a:srgbClr val="BA7D88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acordo com a Organização Pan-Americana da Saúde (OPAS), a maior dificuldade em aumentar o volume de doações reside na </a:t>
            </a:r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falta de informações sobre o processo e também na falta de conscientização sobre a sua importância.</a:t>
            </a:r>
            <a:r>
              <a:rPr lang="pt-BR" dirty="0"/>
              <a:t> 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4375" y="742950"/>
              <a:ext cx="10763250" cy="5391150"/>
            </a:xfrm>
            <a:custGeom>
              <a:avLst/>
              <a:gdLst/>
              <a:ahLst/>
              <a:cxnLst/>
              <a:rect l="l" t="t" r="r" b="b"/>
              <a:pathLst>
                <a:path w="10763250" h="5391150">
                  <a:moveTo>
                    <a:pt x="10763250" y="0"/>
                  </a:moveTo>
                  <a:lnTo>
                    <a:pt x="0" y="0"/>
                  </a:lnTo>
                  <a:lnTo>
                    <a:pt x="0" y="5391150"/>
                  </a:lnTo>
                  <a:lnTo>
                    <a:pt x="10763250" y="5391150"/>
                  </a:lnTo>
                  <a:lnTo>
                    <a:pt x="10763250" y="0"/>
                  </a:lnTo>
                  <a:close/>
                </a:path>
              </a:pathLst>
            </a:custGeom>
            <a:solidFill>
              <a:srgbClr val="E1E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7444" y="1169288"/>
            <a:ext cx="28149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65" dirty="0">
                <a:solidFill>
                  <a:srgbClr val="412329"/>
                </a:solidFill>
              </a:rPr>
              <a:t>J</a:t>
            </a:r>
            <a:r>
              <a:rPr sz="3600" spc="-135" dirty="0">
                <a:solidFill>
                  <a:srgbClr val="412329"/>
                </a:solidFill>
              </a:rPr>
              <a:t>us</a:t>
            </a:r>
            <a:r>
              <a:rPr sz="3600" spc="-85" dirty="0">
                <a:solidFill>
                  <a:srgbClr val="412329"/>
                </a:solidFill>
              </a:rPr>
              <a:t>ti</a:t>
            </a:r>
            <a:r>
              <a:rPr sz="3600" spc="-135" dirty="0">
                <a:solidFill>
                  <a:srgbClr val="412329"/>
                </a:solidFill>
              </a:rPr>
              <a:t>f</a:t>
            </a:r>
            <a:r>
              <a:rPr sz="3600" spc="-40" dirty="0">
                <a:solidFill>
                  <a:srgbClr val="412329"/>
                </a:solidFill>
              </a:rPr>
              <a:t>i</a:t>
            </a:r>
            <a:r>
              <a:rPr sz="3600" spc="-105" dirty="0">
                <a:solidFill>
                  <a:srgbClr val="412329"/>
                </a:solidFill>
              </a:rPr>
              <a:t>c</a:t>
            </a:r>
            <a:r>
              <a:rPr sz="3600" spc="-130" dirty="0">
                <a:solidFill>
                  <a:srgbClr val="412329"/>
                </a:solidFill>
              </a:rPr>
              <a:t>a</a:t>
            </a:r>
            <a:r>
              <a:rPr sz="3600" spc="-65" dirty="0">
                <a:solidFill>
                  <a:srgbClr val="412329"/>
                </a:solidFill>
              </a:rPr>
              <a:t>ti</a:t>
            </a:r>
            <a:r>
              <a:rPr sz="3600" spc="-130" dirty="0">
                <a:solidFill>
                  <a:srgbClr val="412329"/>
                </a:solidFill>
              </a:rPr>
              <a:t>va</a:t>
            </a:r>
            <a:r>
              <a:rPr sz="3600" spc="-114" dirty="0">
                <a:solidFill>
                  <a:srgbClr val="412329"/>
                </a:solidFill>
              </a:rPr>
              <a:t>: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1825" y="733425"/>
            <a:ext cx="4495800" cy="5429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2006" y="2281959"/>
            <a:ext cx="6123940" cy="38980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312420" indent="-229235" algn="just">
              <a:lnSpc>
                <a:spcPct val="102800"/>
              </a:lnSpc>
              <a:spcBef>
                <a:spcPts val="55"/>
              </a:spcBef>
              <a:buClr>
                <a:srgbClr val="BA7D88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Pessoas que acreditam que se doarem uma vez, vão ter de doar sempre;</a:t>
            </a:r>
          </a:p>
          <a:p>
            <a:pPr marL="12065" marR="312420" algn="just">
              <a:lnSpc>
                <a:spcPct val="102800"/>
              </a:lnSpc>
              <a:spcBef>
                <a:spcPts val="55"/>
              </a:spcBef>
              <a:buClr>
                <a:srgbClr val="BA7D88"/>
              </a:buClr>
              <a:tabLst>
                <a:tab pos="241300" algn="l"/>
                <a:tab pos="241935" algn="l"/>
              </a:tabLst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312420" indent="-229235" algn="just">
              <a:lnSpc>
                <a:spcPct val="102800"/>
              </a:lnSpc>
              <a:spcBef>
                <a:spcPts val="55"/>
              </a:spcBef>
              <a:buClr>
                <a:srgbClr val="BA7D88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Outras acham que doar sangue engorda;</a:t>
            </a:r>
          </a:p>
          <a:p>
            <a:pPr marL="12065" marR="312420" algn="just">
              <a:lnSpc>
                <a:spcPct val="102800"/>
              </a:lnSpc>
              <a:spcBef>
                <a:spcPts val="55"/>
              </a:spcBef>
              <a:buClr>
                <a:srgbClr val="BA7D88"/>
              </a:buClr>
              <a:tabLst>
                <a:tab pos="241300" algn="l"/>
                <a:tab pos="241935" algn="l"/>
              </a:tabLst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312420" indent="-229235" algn="just">
              <a:lnSpc>
                <a:spcPct val="102800"/>
              </a:lnSpc>
              <a:spcBef>
                <a:spcPts val="55"/>
              </a:spcBef>
              <a:buClr>
                <a:srgbClr val="BA7D88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Temem contrair alguma doença infecciosa durante a coleta;</a:t>
            </a:r>
          </a:p>
          <a:p>
            <a:pPr marL="241300" marR="312420" indent="-229235" algn="just">
              <a:lnSpc>
                <a:spcPct val="102800"/>
              </a:lnSpc>
              <a:spcBef>
                <a:spcPts val="55"/>
              </a:spcBef>
              <a:buClr>
                <a:srgbClr val="BA7D88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endParaRPr lang="pt-BR" dirty="0"/>
          </a:p>
          <a:p>
            <a:pPr marL="241300" marR="312420" indent="-229235" algn="just">
              <a:lnSpc>
                <a:spcPct val="102800"/>
              </a:lnSpc>
              <a:spcBef>
                <a:spcPts val="55"/>
              </a:spcBef>
              <a:buClr>
                <a:srgbClr val="BA7D88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endParaRPr lang="pt-BR" dirty="0"/>
          </a:p>
          <a:p>
            <a:pPr marL="241300" marR="312420" indent="-229235" algn="just">
              <a:lnSpc>
                <a:spcPct val="102800"/>
              </a:lnSpc>
              <a:spcBef>
                <a:spcPts val="55"/>
              </a:spcBef>
              <a:buClr>
                <a:srgbClr val="BA7D88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endParaRPr lang="pt-BR" dirty="0"/>
          </a:p>
          <a:p>
            <a:pPr marL="241300" marR="312420" indent="-229235" algn="just">
              <a:lnSpc>
                <a:spcPct val="102800"/>
              </a:lnSpc>
              <a:spcBef>
                <a:spcPts val="55"/>
              </a:spcBef>
              <a:buClr>
                <a:srgbClr val="BA7D88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endParaRPr sz="17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3431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30" y="1192530"/>
            <a:ext cx="35667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Público-alvo: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288" y="447675"/>
            <a:ext cx="11668760" cy="6143625"/>
            <a:chOff x="149288" y="447675"/>
            <a:chExt cx="11668760" cy="6143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7402" y="447675"/>
              <a:ext cx="4410075" cy="61436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901" y="3916045"/>
              <a:ext cx="78384" cy="723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0136" y="3813809"/>
              <a:ext cx="2671445" cy="235585"/>
            </a:xfrm>
            <a:custGeom>
              <a:avLst/>
              <a:gdLst/>
              <a:ahLst/>
              <a:cxnLst/>
              <a:rect l="l" t="t" r="r" b="b"/>
              <a:pathLst>
                <a:path w="2671445" h="235585">
                  <a:moveTo>
                    <a:pt x="163563" y="80899"/>
                  </a:moveTo>
                  <a:lnTo>
                    <a:pt x="163131" y="72009"/>
                  </a:lnTo>
                  <a:lnTo>
                    <a:pt x="161925" y="63969"/>
                  </a:lnTo>
                  <a:lnTo>
                    <a:pt x="159905" y="56642"/>
                  </a:lnTo>
                  <a:lnTo>
                    <a:pt x="133134" y="25717"/>
                  </a:lnTo>
                  <a:lnTo>
                    <a:pt x="111480" y="17881"/>
                  </a:lnTo>
                  <a:lnTo>
                    <a:pt x="111480" y="76200"/>
                  </a:lnTo>
                  <a:lnTo>
                    <a:pt x="111480" y="86487"/>
                  </a:lnTo>
                  <a:lnTo>
                    <a:pt x="87960" y="106299"/>
                  </a:lnTo>
                  <a:lnTo>
                    <a:pt x="83502" y="107188"/>
                  </a:lnTo>
                  <a:lnTo>
                    <a:pt x="78828" y="107569"/>
                  </a:lnTo>
                  <a:lnTo>
                    <a:pt x="52095" y="107569"/>
                  </a:lnTo>
                  <a:lnTo>
                    <a:pt x="52095" y="56642"/>
                  </a:lnTo>
                  <a:lnTo>
                    <a:pt x="79527" y="56642"/>
                  </a:lnTo>
                  <a:lnTo>
                    <a:pt x="108419" y="68834"/>
                  </a:lnTo>
                  <a:lnTo>
                    <a:pt x="110464" y="72009"/>
                  </a:lnTo>
                  <a:lnTo>
                    <a:pt x="111480" y="76200"/>
                  </a:lnTo>
                  <a:lnTo>
                    <a:pt x="111480" y="17881"/>
                  </a:lnTo>
                  <a:lnTo>
                    <a:pt x="104444" y="16535"/>
                  </a:lnTo>
                  <a:lnTo>
                    <a:pt x="96304" y="15468"/>
                  </a:lnTo>
                  <a:lnTo>
                    <a:pt x="87884" y="14820"/>
                  </a:lnTo>
                  <a:lnTo>
                    <a:pt x="79184" y="14605"/>
                  </a:lnTo>
                  <a:lnTo>
                    <a:pt x="0" y="14605"/>
                  </a:lnTo>
                  <a:lnTo>
                    <a:pt x="0" y="230378"/>
                  </a:lnTo>
                  <a:lnTo>
                    <a:pt x="52095" y="230378"/>
                  </a:lnTo>
                  <a:lnTo>
                    <a:pt x="52095" y="148971"/>
                  </a:lnTo>
                  <a:lnTo>
                    <a:pt x="77990" y="148971"/>
                  </a:lnTo>
                  <a:lnTo>
                    <a:pt x="117754" y="143217"/>
                  </a:lnTo>
                  <a:lnTo>
                    <a:pt x="152755" y="119075"/>
                  </a:lnTo>
                  <a:lnTo>
                    <a:pt x="158927" y="107569"/>
                  </a:lnTo>
                  <a:lnTo>
                    <a:pt x="159626" y="105994"/>
                  </a:lnTo>
                  <a:lnTo>
                    <a:pt x="161810" y="98386"/>
                  </a:lnTo>
                  <a:lnTo>
                    <a:pt x="163118" y="90030"/>
                  </a:lnTo>
                  <a:lnTo>
                    <a:pt x="163563" y="80899"/>
                  </a:lnTo>
                  <a:close/>
                </a:path>
                <a:path w="2671445" h="235585">
                  <a:moveTo>
                    <a:pt x="307632" y="12192"/>
                  </a:moveTo>
                  <a:lnTo>
                    <a:pt x="257035" y="12192"/>
                  </a:lnTo>
                  <a:lnTo>
                    <a:pt x="225336" y="56134"/>
                  </a:lnTo>
                  <a:lnTo>
                    <a:pt x="263131" y="56134"/>
                  </a:lnTo>
                  <a:lnTo>
                    <a:pt x="307632" y="12192"/>
                  </a:lnTo>
                  <a:close/>
                </a:path>
                <a:path w="2671445" h="235585">
                  <a:moveTo>
                    <a:pt x="326237" y="78613"/>
                  </a:moveTo>
                  <a:lnTo>
                    <a:pt x="276377" y="78613"/>
                  </a:lnTo>
                  <a:lnTo>
                    <a:pt x="276377" y="169291"/>
                  </a:lnTo>
                  <a:lnTo>
                    <a:pt x="274066" y="176911"/>
                  </a:lnTo>
                  <a:lnTo>
                    <a:pt x="264845" y="189865"/>
                  </a:lnTo>
                  <a:lnTo>
                    <a:pt x="258165" y="193167"/>
                  </a:lnTo>
                  <a:lnTo>
                    <a:pt x="244779" y="193167"/>
                  </a:lnTo>
                  <a:lnTo>
                    <a:pt x="241033" y="192278"/>
                  </a:lnTo>
                  <a:lnTo>
                    <a:pt x="238201" y="190500"/>
                  </a:lnTo>
                  <a:lnTo>
                    <a:pt x="235381" y="188849"/>
                  </a:lnTo>
                  <a:lnTo>
                    <a:pt x="226961" y="165100"/>
                  </a:lnTo>
                  <a:lnTo>
                    <a:pt x="226961" y="78613"/>
                  </a:lnTo>
                  <a:lnTo>
                    <a:pt x="176657" y="78613"/>
                  </a:lnTo>
                  <a:lnTo>
                    <a:pt x="176669" y="180340"/>
                  </a:lnTo>
                  <a:lnTo>
                    <a:pt x="193382" y="220726"/>
                  </a:lnTo>
                  <a:lnTo>
                    <a:pt x="231876" y="234696"/>
                  </a:lnTo>
                  <a:lnTo>
                    <a:pt x="237134" y="234696"/>
                  </a:lnTo>
                  <a:lnTo>
                    <a:pt x="270344" y="219075"/>
                  </a:lnTo>
                  <a:lnTo>
                    <a:pt x="273278" y="216154"/>
                  </a:lnTo>
                  <a:lnTo>
                    <a:pt x="275678" y="212852"/>
                  </a:lnTo>
                  <a:lnTo>
                    <a:pt x="277571" y="209423"/>
                  </a:lnTo>
                  <a:lnTo>
                    <a:pt x="278168" y="209423"/>
                  </a:lnTo>
                  <a:lnTo>
                    <a:pt x="278168" y="230378"/>
                  </a:lnTo>
                  <a:lnTo>
                    <a:pt x="326237" y="230378"/>
                  </a:lnTo>
                  <a:lnTo>
                    <a:pt x="326237" y="209423"/>
                  </a:lnTo>
                  <a:lnTo>
                    <a:pt x="326237" y="193167"/>
                  </a:lnTo>
                  <a:lnTo>
                    <a:pt x="326237" y="78613"/>
                  </a:lnTo>
                  <a:close/>
                </a:path>
                <a:path w="2671445" h="235585">
                  <a:moveTo>
                    <a:pt x="537870" y="153924"/>
                  </a:moveTo>
                  <a:lnTo>
                    <a:pt x="530009" y="116547"/>
                  </a:lnTo>
                  <a:lnTo>
                    <a:pt x="515340" y="94742"/>
                  </a:lnTo>
                  <a:lnTo>
                    <a:pt x="513549" y="92837"/>
                  </a:lnTo>
                  <a:lnTo>
                    <a:pt x="508152" y="88201"/>
                  </a:lnTo>
                  <a:lnTo>
                    <a:pt x="502272" y="84150"/>
                  </a:lnTo>
                  <a:lnTo>
                    <a:pt x="495896" y="80645"/>
                  </a:lnTo>
                  <a:lnTo>
                    <a:pt x="489648" y="78079"/>
                  </a:lnTo>
                  <a:lnTo>
                    <a:pt x="489648" y="148971"/>
                  </a:lnTo>
                  <a:lnTo>
                    <a:pt x="489597" y="159004"/>
                  </a:lnTo>
                  <a:lnTo>
                    <a:pt x="488873" y="163576"/>
                  </a:lnTo>
                  <a:lnTo>
                    <a:pt x="487286" y="168402"/>
                  </a:lnTo>
                  <a:lnTo>
                    <a:pt x="485800" y="173101"/>
                  </a:lnTo>
                  <a:lnTo>
                    <a:pt x="459587" y="193167"/>
                  </a:lnTo>
                  <a:lnTo>
                    <a:pt x="447979" y="193167"/>
                  </a:lnTo>
                  <a:lnTo>
                    <a:pt x="419722" y="168275"/>
                  </a:lnTo>
                  <a:lnTo>
                    <a:pt x="418033" y="163830"/>
                  </a:lnTo>
                  <a:lnTo>
                    <a:pt x="417169" y="159004"/>
                  </a:lnTo>
                  <a:lnTo>
                    <a:pt x="417233" y="148971"/>
                  </a:lnTo>
                  <a:lnTo>
                    <a:pt x="418033" y="144526"/>
                  </a:lnTo>
                  <a:lnTo>
                    <a:pt x="447979" y="115189"/>
                  </a:lnTo>
                  <a:lnTo>
                    <a:pt x="459587" y="115189"/>
                  </a:lnTo>
                  <a:lnTo>
                    <a:pt x="488873" y="144272"/>
                  </a:lnTo>
                  <a:lnTo>
                    <a:pt x="489648" y="148971"/>
                  </a:lnTo>
                  <a:lnTo>
                    <a:pt x="489648" y="78079"/>
                  </a:lnTo>
                  <a:lnTo>
                    <a:pt x="489064" y="77838"/>
                  </a:lnTo>
                  <a:lnTo>
                    <a:pt x="481825" y="75857"/>
                  </a:lnTo>
                  <a:lnTo>
                    <a:pt x="474179" y="74688"/>
                  </a:lnTo>
                  <a:lnTo>
                    <a:pt x="466128" y="74295"/>
                  </a:lnTo>
                  <a:lnTo>
                    <a:pt x="458101" y="74688"/>
                  </a:lnTo>
                  <a:lnTo>
                    <a:pt x="419849" y="94742"/>
                  </a:lnTo>
                  <a:lnTo>
                    <a:pt x="419252" y="94742"/>
                  </a:lnTo>
                  <a:lnTo>
                    <a:pt x="419252" y="0"/>
                  </a:lnTo>
                  <a:lnTo>
                    <a:pt x="369252" y="0"/>
                  </a:lnTo>
                  <a:lnTo>
                    <a:pt x="369252" y="230378"/>
                  </a:lnTo>
                  <a:lnTo>
                    <a:pt x="415239" y="230378"/>
                  </a:lnTo>
                  <a:lnTo>
                    <a:pt x="415239" y="210566"/>
                  </a:lnTo>
                  <a:lnTo>
                    <a:pt x="415975" y="210566"/>
                  </a:lnTo>
                  <a:lnTo>
                    <a:pt x="450761" y="233159"/>
                  </a:lnTo>
                  <a:lnTo>
                    <a:pt x="465543" y="234696"/>
                  </a:lnTo>
                  <a:lnTo>
                    <a:pt x="473862" y="234276"/>
                  </a:lnTo>
                  <a:lnTo>
                    <a:pt x="513829" y="215455"/>
                  </a:lnTo>
                  <a:lnTo>
                    <a:pt x="518388" y="210566"/>
                  </a:lnTo>
                  <a:lnTo>
                    <a:pt x="518744" y="210185"/>
                  </a:lnTo>
                  <a:lnTo>
                    <a:pt x="536638" y="169341"/>
                  </a:lnTo>
                  <a:lnTo>
                    <a:pt x="537552" y="161696"/>
                  </a:lnTo>
                  <a:lnTo>
                    <a:pt x="537870" y="153924"/>
                  </a:lnTo>
                  <a:close/>
                </a:path>
                <a:path w="2671445" h="235585">
                  <a:moveTo>
                    <a:pt x="619874" y="0"/>
                  </a:moveTo>
                  <a:lnTo>
                    <a:pt x="569277" y="0"/>
                  </a:lnTo>
                  <a:lnTo>
                    <a:pt x="569277" y="230378"/>
                  </a:lnTo>
                  <a:lnTo>
                    <a:pt x="619874" y="230378"/>
                  </a:lnTo>
                  <a:lnTo>
                    <a:pt x="619874" y="0"/>
                  </a:lnTo>
                  <a:close/>
                </a:path>
                <a:path w="2671445" h="235585">
                  <a:moveTo>
                    <a:pt x="714527" y="78613"/>
                  </a:moveTo>
                  <a:lnTo>
                    <a:pt x="664527" y="78613"/>
                  </a:lnTo>
                  <a:lnTo>
                    <a:pt x="664527" y="230378"/>
                  </a:lnTo>
                  <a:lnTo>
                    <a:pt x="714527" y="230378"/>
                  </a:lnTo>
                  <a:lnTo>
                    <a:pt x="714527" y="78613"/>
                  </a:lnTo>
                  <a:close/>
                </a:path>
                <a:path w="2671445" h="235585">
                  <a:moveTo>
                    <a:pt x="718248" y="26289"/>
                  </a:moveTo>
                  <a:lnTo>
                    <a:pt x="693394" y="2667"/>
                  </a:lnTo>
                  <a:lnTo>
                    <a:pt x="685457" y="2667"/>
                  </a:lnTo>
                  <a:lnTo>
                    <a:pt x="663028" y="19685"/>
                  </a:lnTo>
                  <a:lnTo>
                    <a:pt x="661644" y="22987"/>
                  </a:lnTo>
                  <a:lnTo>
                    <a:pt x="660971" y="26289"/>
                  </a:lnTo>
                  <a:lnTo>
                    <a:pt x="660946" y="37592"/>
                  </a:lnTo>
                  <a:lnTo>
                    <a:pt x="663676" y="44069"/>
                  </a:lnTo>
                  <a:lnTo>
                    <a:pt x="669137" y="49530"/>
                  </a:lnTo>
                  <a:lnTo>
                    <a:pt x="674598" y="54864"/>
                  </a:lnTo>
                  <a:lnTo>
                    <a:pt x="681393" y="57531"/>
                  </a:lnTo>
                  <a:lnTo>
                    <a:pt x="693394" y="57531"/>
                  </a:lnTo>
                  <a:lnTo>
                    <a:pt x="697115" y="56896"/>
                  </a:lnTo>
                  <a:lnTo>
                    <a:pt x="700684" y="55372"/>
                  </a:lnTo>
                  <a:lnTo>
                    <a:pt x="704253" y="53975"/>
                  </a:lnTo>
                  <a:lnTo>
                    <a:pt x="707313" y="52070"/>
                  </a:lnTo>
                  <a:lnTo>
                    <a:pt x="712368" y="47244"/>
                  </a:lnTo>
                  <a:lnTo>
                    <a:pt x="714400" y="44323"/>
                  </a:lnTo>
                  <a:lnTo>
                    <a:pt x="715937" y="40894"/>
                  </a:lnTo>
                  <a:lnTo>
                    <a:pt x="717473" y="37592"/>
                  </a:lnTo>
                  <a:lnTo>
                    <a:pt x="718248" y="33909"/>
                  </a:lnTo>
                  <a:lnTo>
                    <a:pt x="718248" y="26289"/>
                  </a:lnTo>
                  <a:close/>
                </a:path>
                <a:path w="2671445" h="235585">
                  <a:moveTo>
                    <a:pt x="883119" y="94234"/>
                  </a:moveTo>
                  <a:lnTo>
                    <a:pt x="848448" y="76200"/>
                  </a:lnTo>
                  <a:lnTo>
                    <a:pt x="832319" y="73660"/>
                  </a:lnTo>
                  <a:lnTo>
                    <a:pt x="826731" y="73660"/>
                  </a:lnTo>
                  <a:lnTo>
                    <a:pt x="786104" y="82423"/>
                  </a:lnTo>
                  <a:lnTo>
                    <a:pt x="756399" y="107111"/>
                  </a:lnTo>
                  <a:lnTo>
                    <a:pt x="742429" y="145415"/>
                  </a:lnTo>
                  <a:lnTo>
                    <a:pt x="742022" y="154432"/>
                  </a:lnTo>
                  <a:lnTo>
                    <a:pt x="742429" y="163677"/>
                  </a:lnTo>
                  <a:lnTo>
                    <a:pt x="756399" y="202145"/>
                  </a:lnTo>
                  <a:lnTo>
                    <a:pt x="786104" y="226682"/>
                  </a:lnTo>
                  <a:lnTo>
                    <a:pt x="826985" y="235331"/>
                  </a:lnTo>
                  <a:lnTo>
                    <a:pt x="835317" y="235000"/>
                  </a:lnTo>
                  <a:lnTo>
                    <a:pt x="872363" y="223901"/>
                  </a:lnTo>
                  <a:lnTo>
                    <a:pt x="883119" y="215773"/>
                  </a:lnTo>
                  <a:lnTo>
                    <a:pt x="864654" y="193167"/>
                  </a:lnTo>
                  <a:lnTo>
                    <a:pt x="855433" y="181864"/>
                  </a:lnTo>
                  <a:lnTo>
                    <a:pt x="852385" y="185547"/>
                  </a:lnTo>
                  <a:lnTo>
                    <a:pt x="848321" y="188341"/>
                  </a:lnTo>
                  <a:lnTo>
                    <a:pt x="838415" y="192151"/>
                  </a:lnTo>
                  <a:lnTo>
                    <a:pt x="833335" y="193167"/>
                  </a:lnTo>
                  <a:lnTo>
                    <a:pt x="822794" y="193167"/>
                  </a:lnTo>
                  <a:lnTo>
                    <a:pt x="817841" y="192151"/>
                  </a:lnTo>
                  <a:lnTo>
                    <a:pt x="813523" y="190119"/>
                  </a:lnTo>
                  <a:lnTo>
                    <a:pt x="809078" y="188087"/>
                  </a:lnTo>
                  <a:lnTo>
                    <a:pt x="792695" y="159766"/>
                  </a:lnTo>
                  <a:lnTo>
                    <a:pt x="792695" y="149225"/>
                  </a:lnTo>
                  <a:lnTo>
                    <a:pt x="817587" y="116586"/>
                  </a:lnTo>
                  <a:lnTo>
                    <a:pt x="822413" y="115443"/>
                  </a:lnTo>
                  <a:lnTo>
                    <a:pt x="832827" y="115443"/>
                  </a:lnTo>
                  <a:lnTo>
                    <a:pt x="837780" y="116586"/>
                  </a:lnTo>
                  <a:lnTo>
                    <a:pt x="842606" y="118872"/>
                  </a:lnTo>
                  <a:lnTo>
                    <a:pt x="847559" y="121031"/>
                  </a:lnTo>
                  <a:lnTo>
                    <a:pt x="851369" y="123952"/>
                  </a:lnTo>
                  <a:lnTo>
                    <a:pt x="854290" y="127635"/>
                  </a:lnTo>
                  <a:lnTo>
                    <a:pt x="864806" y="115443"/>
                  </a:lnTo>
                  <a:lnTo>
                    <a:pt x="883119" y="94234"/>
                  </a:lnTo>
                  <a:close/>
                </a:path>
                <a:path w="2671445" h="235585">
                  <a:moveTo>
                    <a:pt x="1062951" y="153924"/>
                  </a:moveTo>
                  <a:lnTo>
                    <a:pt x="1053630" y="115189"/>
                  </a:lnTo>
                  <a:lnTo>
                    <a:pt x="1052576" y="113106"/>
                  </a:lnTo>
                  <a:lnTo>
                    <a:pt x="1025563" y="85877"/>
                  </a:lnTo>
                  <a:lnTo>
                    <a:pt x="1014818" y="80606"/>
                  </a:lnTo>
                  <a:lnTo>
                    <a:pt x="1014818" y="148971"/>
                  </a:lnTo>
                  <a:lnTo>
                    <a:pt x="1014818" y="158750"/>
                  </a:lnTo>
                  <a:lnTo>
                    <a:pt x="990053" y="192024"/>
                  </a:lnTo>
                  <a:lnTo>
                    <a:pt x="984846" y="193167"/>
                  </a:lnTo>
                  <a:lnTo>
                    <a:pt x="973035" y="193167"/>
                  </a:lnTo>
                  <a:lnTo>
                    <a:pt x="943698" y="163449"/>
                  </a:lnTo>
                  <a:lnTo>
                    <a:pt x="942936" y="158750"/>
                  </a:lnTo>
                  <a:lnTo>
                    <a:pt x="942936" y="148971"/>
                  </a:lnTo>
                  <a:lnTo>
                    <a:pt x="943698" y="144272"/>
                  </a:lnTo>
                  <a:lnTo>
                    <a:pt x="946746" y="134874"/>
                  </a:lnTo>
                  <a:lnTo>
                    <a:pt x="948905" y="130810"/>
                  </a:lnTo>
                  <a:lnTo>
                    <a:pt x="951953" y="127254"/>
                  </a:lnTo>
                  <a:lnTo>
                    <a:pt x="954874" y="123698"/>
                  </a:lnTo>
                  <a:lnTo>
                    <a:pt x="958557" y="120777"/>
                  </a:lnTo>
                  <a:lnTo>
                    <a:pt x="963129" y="118491"/>
                  </a:lnTo>
                  <a:lnTo>
                    <a:pt x="967574" y="116332"/>
                  </a:lnTo>
                  <a:lnTo>
                    <a:pt x="972654" y="115189"/>
                  </a:lnTo>
                  <a:lnTo>
                    <a:pt x="984465" y="115189"/>
                  </a:lnTo>
                  <a:lnTo>
                    <a:pt x="1014056" y="144272"/>
                  </a:lnTo>
                  <a:lnTo>
                    <a:pt x="1014818" y="148971"/>
                  </a:lnTo>
                  <a:lnTo>
                    <a:pt x="1014818" y="80606"/>
                  </a:lnTo>
                  <a:lnTo>
                    <a:pt x="978496" y="73660"/>
                  </a:lnTo>
                  <a:lnTo>
                    <a:pt x="970089" y="74002"/>
                  </a:lnTo>
                  <a:lnTo>
                    <a:pt x="931710" y="85877"/>
                  </a:lnTo>
                  <a:lnTo>
                    <a:pt x="904786" y="113106"/>
                  </a:lnTo>
                  <a:lnTo>
                    <a:pt x="894422" y="153924"/>
                  </a:lnTo>
                  <a:lnTo>
                    <a:pt x="894842" y="162979"/>
                  </a:lnTo>
                  <a:lnTo>
                    <a:pt x="909040" y="201549"/>
                  </a:lnTo>
                  <a:lnTo>
                    <a:pt x="938644" y="226275"/>
                  </a:lnTo>
                  <a:lnTo>
                    <a:pt x="978496" y="235331"/>
                  </a:lnTo>
                  <a:lnTo>
                    <a:pt x="987107" y="234962"/>
                  </a:lnTo>
                  <a:lnTo>
                    <a:pt x="1025563" y="222516"/>
                  </a:lnTo>
                  <a:lnTo>
                    <a:pt x="1052576" y="194843"/>
                  </a:lnTo>
                  <a:lnTo>
                    <a:pt x="1053414" y="193167"/>
                  </a:lnTo>
                  <a:lnTo>
                    <a:pt x="1056220" y="187579"/>
                  </a:lnTo>
                  <a:lnTo>
                    <a:pt x="1059141" y="179832"/>
                  </a:lnTo>
                  <a:lnTo>
                    <a:pt x="1061250" y="171615"/>
                  </a:lnTo>
                  <a:lnTo>
                    <a:pt x="1062520" y="162979"/>
                  </a:lnTo>
                  <a:lnTo>
                    <a:pt x="1062951" y="153924"/>
                  </a:lnTo>
                  <a:close/>
                </a:path>
                <a:path w="2671445" h="235585">
                  <a:moveTo>
                    <a:pt x="1161415" y="130708"/>
                  </a:moveTo>
                  <a:lnTo>
                    <a:pt x="1084033" y="130708"/>
                  </a:lnTo>
                  <a:lnTo>
                    <a:pt x="1084033" y="170434"/>
                  </a:lnTo>
                  <a:lnTo>
                    <a:pt x="1161415" y="170434"/>
                  </a:lnTo>
                  <a:lnTo>
                    <a:pt x="1161415" y="130708"/>
                  </a:lnTo>
                  <a:close/>
                </a:path>
                <a:path w="2671445" h="235585">
                  <a:moveTo>
                    <a:pt x="1323047" y="164338"/>
                  </a:moveTo>
                  <a:lnTo>
                    <a:pt x="1320901" y="125996"/>
                  </a:lnTo>
                  <a:lnTo>
                    <a:pt x="1302880" y="88455"/>
                  </a:lnTo>
                  <a:lnTo>
                    <a:pt x="1277454" y="76047"/>
                  </a:lnTo>
                  <a:lnTo>
                    <a:pt x="1277454" y="164338"/>
                  </a:lnTo>
                  <a:lnTo>
                    <a:pt x="1277454" y="178943"/>
                  </a:lnTo>
                  <a:lnTo>
                    <a:pt x="1274660" y="186563"/>
                  </a:lnTo>
                  <a:lnTo>
                    <a:pt x="1263992" y="197739"/>
                  </a:lnTo>
                  <a:lnTo>
                    <a:pt x="1256245" y="200406"/>
                  </a:lnTo>
                  <a:lnTo>
                    <a:pt x="1243672" y="200406"/>
                  </a:lnTo>
                  <a:lnTo>
                    <a:pt x="1226400" y="192278"/>
                  </a:lnTo>
                  <a:lnTo>
                    <a:pt x="1225003" y="190246"/>
                  </a:lnTo>
                  <a:lnTo>
                    <a:pt x="1224368" y="187833"/>
                  </a:lnTo>
                  <a:lnTo>
                    <a:pt x="1224368" y="180467"/>
                  </a:lnTo>
                  <a:lnTo>
                    <a:pt x="1225765" y="176911"/>
                  </a:lnTo>
                  <a:lnTo>
                    <a:pt x="1228686" y="174117"/>
                  </a:lnTo>
                  <a:lnTo>
                    <a:pt x="1231480" y="171323"/>
                  </a:lnTo>
                  <a:lnTo>
                    <a:pt x="1265516" y="164338"/>
                  </a:lnTo>
                  <a:lnTo>
                    <a:pt x="1277454" y="164338"/>
                  </a:lnTo>
                  <a:lnTo>
                    <a:pt x="1277454" y="76047"/>
                  </a:lnTo>
                  <a:lnTo>
                    <a:pt x="1271003" y="74828"/>
                  </a:lnTo>
                  <a:lnTo>
                    <a:pt x="1262507" y="73952"/>
                  </a:lnTo>
                  <a:lnTo>
                    <a:pt x="1253324" y="73660"/>
                  </a:lnTo>
                  <a:lnTo>
                    <a:pt x="1244053" y="74066"/>
                  </a:lnTo>
                  <a:lnTo>
                    <a:pt x="1200213" y="88049"/>
                  </a:lnTo>
                  <a:lnTo>
                    <a:pt x="1185760" y="99314"/>
                  </a:lnTo>
                  <a:lnTo>
                    <a:pt x="1211033" y="126492"/>
                  </a:lnTo>
                  <a:lnTo>
                    <a:pt x="1215732" y="122174"/>
                  </a:lnTo>
                  <a:lnTo>
                    <a:pt x="1221320" y="118491"/>
                  </a:lnTo>
                  <a:lnTo>
                    <a:pt x="1234528" y="112395"/>
                  </a:lnTo>
                  <a:lnTo>
                    <a:pt x="1241386" y="110871"/>
                  </a:lnTo>
                  <a:lnTo>
                    <a:pt x="1256118" y="110871"/>
                  </a:lnTo>
                  <a:lnTo>
                    <a:pt x="1262595" y="112649"/>
                  </a:lnTo>
                  <a:lnTo>
                    <a:pt x="1273263" y="119761"/>
                  </a:lnTo>
                  <a:lnTo>
                    <a:pt x="1275930" y="125349"/>
                  </a:lnTo>
                  <a:lnTo>
                    <a:pt x="1275930" y="135255"/>
                  </a:lnTo>
                  <a:lnTo>
                    <a:pt x="1267587" y="135382"/>
                  </a:lnTo>
                  <a:lnTo>
                    <a:pt x="1259166" y="135737"/>
                  </a:lnTo>
                  <a:lnTo>
                    <a:pt x="1217777" y="141947"/>
                  </a:lnTo>
                  <a:lnTo>
                    <a:pt x="1183474" y="165354"/>
                  </a:lnTo>
                  <a:lnTo>
                    <a:pt x="1178394" y="186436"/>
                  </a:lnTo>
                  <a:lnTo>
                    <a:pt x="1178483" y="195834"/>
                  </a:lnTo>
                  <a:lnTo>
                    <a:pt x="1202270" y="227330"/>
                  </a:lnTo>
                  <a:lnTo>
                    <a:pt x="1227416" y="234061"/>
                  </a:lnTo>
                  <a:lnTo>
                    <a:pt x="1233512" y="234061"/>
                  </a:lnTo>
                  <a:lnTo>
                    <a:pt x="1272628" y="220472"/>
                  </a:lnTo>
                  <a:lnTo>
                    <a:pt x="1276565" y="214122"/>
                  </a:lnTo>
                  <a:lnTo>
                    <a:pt x="1277454" y="214122"/>
                  </a:lnTo>
                  <a:lnTo>
                    <a:pt x="1277454" y="230378"/>
                  </a:lnTo>
                  <a:lnTo>
                    <a:pt x="1323047" y="230378"/>
                  </a:lnTo>
                  <a:lnTo>
                    <a:pt x="1323047" y="214122"/>
                  </a:lnTo>
                  <a:lnTo>
                    <a:pt x="1323047" y="200406"/>
                  </a:lnTo>
                  <a:lnTo>
                    <a:pt x="1323047" y="164338"/>
                  </a:lnTo>
                  <a:close/>
                </a:path>
                <a:path w="2671445" h="235585">
                  <a:moveTo>
                    <a:pt x="1410423" y="0"/>
                  </a:moveTo>
                  <a:lnTo>
                    <a:pt x="1359877" y="0"/>
                  </a:lnTo>
                  <a:lnTo>
                    <a:pt x="1359877" y="230378"/>
                  </a:lnTo>
                  <a:lnTo>
                    <a:pt x="1410423" y="230378"/>
                  </a:lnTo>
                  <a:lnTo>
                    <a:pt x="1410423" y="0"/>
                  </a:lnTo>
                  <a:close/>
                </a:path>
                <a:path w="2671445" h="235585">
                  <a:moveTo>
                    <a:pt x="1608035" y="78613"/>
                  </a:moveTo>
                  <a:lnTo>
                    <a:pt x="1554822" y="78613"/>
                  </a:lnTo>
                  <a:lnTo>
                    <a:pt x="1522818" y="177038"/>
                  </a:lnTo>
                  <a:lnTo>
                    <a:pt x="1521929" y="177038"/>
                  </a:lnTo>
                  <a:lnTo>
                    <a:pt x="1489925" y="78613"/>
                  </a:lnTo>
                  <a:lnTo>
                    <a:pt x="1434680" y="78613"/>
                  </a:lnTo>
                  <a:lnTo>
                    <a:pt x="1494370" y="230378"/>
                  </a:lnTo>
                  <a:lnTo>
                    <a:pt x="1548472" y="230378"/>
                  </a:lnTo>
                  <a:lnTo>
                    <a:pt x="1569402" y="177038"/>
                  </a:lnTo>
                  <a:lnTo>
                    <a:pt x="1608035" y="78613"/>
                  </a:lnTo>
                  <a:close/>
                </a:path>
                <a:path w="2671445" h="235585">
                  <a:moveTo>
                    <a:pt x="1786851" y="153924"/>
                  </a:moveTo>
                  <a:lnTo>
                    <a:pt x="1777530" y="115189"/>
                  </a:lnTo>
                  <a:lnTo>
                    <a:pt x="1776476" y="113106"/>
                  </a:lnTo>
                  <a:lnTo>
                    <a:pt x="1749463" y="85877"/>
                  </a:lnTo>
                  <a:lnTo>
                    <a:pt x="1738718" y="80606"/>
                  </a:lnTo>
                  <a:lnTo>
                    <a:pt x="1738718" y="148971"/>
                  </a:lnTo>
                  <a:lnTo>
                    <a:pt x="1738718" y="158750"/>
                  </a:lnTo>
                  <a:lnTo>
                    <a:pt x="1713953" y="192024"/>
                  </a:lnTo>
                  <a:lnTo>
                    <a:pt x="1708746" y="193167"/>
                  </a:lnTo>
                  <a:lnTo>
                    <a:pt x="1696935" y="193167"/>
                  </a:lnTo>
                  <a:lnTo>
                    <a:pt x="1667598" y="163449"/>
                  </a:lnTo>
                  <a:lnTo>
                    <a:pt x="1666836" y="158750"/>
                  </a:lnTo>
                  <a:lnTo>
                    <a:pt x="1666836" y="148971"/>
                  </a:lnTo>
                  <a:lnTo>
                    <a:pt x="1667598" y="144272"/>
                  </a:lnTo>
                  <a:lnTo>
                    <a:pt x="1670646" y="134874"/>
                  </a:lnTo>
                  <a:lnTo>
                    <a:pt x="1672805" y="130810"/>
                  </a:lnTo>
                  <a:lnTo>
                    <a:pt x="1675853" y="127254"/>
                  </a:lnTo>
                  <a:lnTo>
                    <a:pt x="1678774" y="123698"/>
                  </a:lnTo>
                  <a:lnTo>
                    <a:pt x="1682457" y="120777"/>
                  </a:lnTo>
                  <a:lnTo>
                    <a:pt x="1687029" y="118491"/>
                  </a:lnTo>
                  <a:lnTo>
                    <a:pt x="1691474" y="116332"/>
                  </a:lnTo>
                  <a:lnTo>
                    <a:pt x="1696554" y="115189"/>
                  </a:lnTo>
                  <a:lnTo>
                    <a:pt x="1708365" y="115189"/>
                  </a:lnTo>
                  <a:lnTo>
                    <a:pt x="1737956" y="144272"/>
                  </a:lnTo>
                  <a:lnTo>
                    <a:pt x="1738718" y="148971"/>
                  </a:lnTo>
                  <a:lnTo>
                    <a:pt x="1738718" y="80606"/>
                  </a:lnTo>
                  <a:lnTo>
                    <a:pt x="1702396" y="73660"/>
                  </a:lnTo>
                  <a:lnTo>
                    <a:pt x="1693989" y="74002"/>
                  </a:lnTo>
                  <a:lnTo>
                    <a:pt x="1655610" y="85877"/>
                  </a:lnTo>
                  <a:lnTo>
                    <a:pt x="1628686" y="113106"/>
                  </a:lnTo>
                  <a:lnTo>
                    <a:pt x="1618322" y="153924"/>
                  </a:lnTo>
                  <a:lnTo>
                    <a:pt x="1618742" y="162979"/>
                  </a:lnTo>
                  <a:lnTo>
                    <a:pt x="1632940" y="201549"/>
                  </a:lnTo>
                  <a:lnTo>
                    <a:pt x="1662544" y="226275"/>
                  </a:lnTo>
                  <a:lnTo>
                    <a:pt x="1702396" y="235331"/>
                  </a:lnTo>
                  <a:lnTo>
                    <a:pt x="1711007" y="234962"/>
                  </a:lnTo>
                  <a:lnTo>
                    <a:pt x="1749463" y="222516"/>
                  </a:lnTo>
                  <a:lnTo>
                    <a:pt x="1776476" y="194843"/>
                  </a:lnTo>
                  <a:lnTo>
                    <a:pt x="1777314" y="193167"/>
                  </a:lnTo>
                  <a:lnTo>
                    <a:pt x="1780120" y="187579"/>
                  </a:lnTo>
                  <a:lnTo>
                    <a:pt x="1783041" y="179832"/>
                  </a:lnTo>
                  <a:lnTo>
                    <a:pt x="1785150" y="171615"/>
                  </a:lnTo>
                  <a:lnTo>
                    <a:pt x="1786420" y="162979"/>
                  </a:lnTo>
                  <a:lnTo>
                    <a:pt x="1786851" y="153924"/>
                  </a:lnTo>
                  <a:close/>
                </a:path>
                <a:path w="2671445" h="235585">
                  <a:moveTo>
                    <a:pt x="1952840" y="78613"/>
                  </a:moveTo>
                  <a:lnTo>
                    <a:pt x="1902802" y="78613"/>
                  </a:lnTo>
                  <a:lnTo>
                    <a:pt x="1902802" y="230378"/>
                  </a:lnTo>
                  <a:lnTo>
                    <a:pt x="1952840" y="230378"/>
                  </a:lnTo>
                  <a:lnTo>
                    <a:pt x="1952840" y="78613"/>
                  </a:lnTo>
                  <a:close/>
                </a:path>
                <a:path w="2671445" h="235585">
                  <a:moveTo>
                    <a:pt x="1956523" y="26289"/>
                  </a:moveTo>
                  <a:lnTo>
                    <a:pt x="1931631" y="2667"/>
                  </a:lnTo>
                  <a:lnTo>
                    <a:pt x="1923757" y="2667"/>
                  </a:lnTo>
                  <a:lnTo>
                    <a:pt x="1901278" y="19685"/>
                  </a:lnTo>
                  <a:lnTo>
                    <a:pt x="1899881" y="22987"/>
                  </a:lnTo>
                  <a:lnTo>
                    <a:pt x="1899259" y="26289"/>
                  </a:lnTo>
                  <a:lnTo>
                    <a:pt x="1899246" y="37592"/>
                  </a:lnTo>
                  <a:lnTo>
                    <a:pt x="1901913" y="44069"/>
                  </a:lnTo>
                  <a:lnTo>
                    <a:pt x="1907374" y="49530"/>
                  </a:lnTo>
                  <a:lnTo>
                    <a:pt x="1912835" y="54864"/>
                  </a:lnTo>
                  <a:lnTo>
                    <a:pt x="1919693" y="57531"/>
                  </a:lnTo>
                  <a:lnTo>
                    <a:pt x="1931631" y="57531"/>
                  </a:lnTo>
                  <a:lnTo>
                    <a:pt x="1935314" y="56896"/>
                  </a:lnTo>
                  <a:lnTo>
                    <a:pt x="1938997" y="55372"/>
                  </a:lnTo>
                  <a:lnTo>
                    <a:pt x="1942553" y="53975"/>
                  </a:lnTo>
                  <a:lnTo>
                    <a:pt x="1945601" y="52070"/>
                  </a:lnTo>
                  <a:lnTo>
                    <a:pt x="1950681" y="47244"/>
                  </a:lnTo>
                  <a:lnTo>
                    <a:pt x="1952713" y="44323"/>
                  </a:lnTo>
                  <a:lnTo>
                    <a:pt x="1954237" y="40894"/>
                  </a:lnTo>
                  <a:lnTo>
                    <a:pt x="1955761" y="37592"/>
                  </a:lnTo>
                  <a:lnTo>
                    <a:pt x="1956523" y="33909"/>
                  </a:lnTo>
                  <a:lnTo>
                    <a:pt x="1956523" y="26289"/>
                  </a:lnTo>
                  <a:close/>
                </a:path>
                <a:path w="2671445" h="235585">
                  <a:moveTo>
                    <a:pt x="2137880" y="230378"/>
                  </a:moveTo>
                  <a:lnTo>
                    <a:pt x="2137765" y="128016"/>
                  </a:lnTo>
                  <a:lnTo>
                    <a:pt x="2136991" y="121412"/>
                  </a:lnTo>
                  <a:lnTo>
                    <a:pt x="2135365" y="115443"/>
                  </a:lnTo>
                  <a:lnTo>
                    <a:pt x="2134959" y="113919"/>
                  </a:lnTo>
                  <a:lnTo>
                    <a:pt x="2133054" y="106426"/>
                  </a:lnTo>
                  <a:lnTo>
                    <a:pt x="2129879" y="99822"/>
                  </a:lnTo>
                  <a:lnTo>
                    <a:pt x="2129688" y="99568"/>
                  </a:lnTo>
                  <a:lnTo>
                    <a:pt x="2121243" y="88138"/>
                  </a:lnTo>
                  <a:lnTo>
                    <a:pt x="2082380" y="74295"/>
                  </a:lnTo>
                  <a:lnTo>
                    <a:pt x="2077173" y="74295"/>
                  </a:lnTo>
                  <a:lnTo>
                    <a:pt x="2072220" y="74930"/>
                  </a:lnTo>
                  <a:lnTo>
                    <a:pt x="2067394" y="76454"/>
                  </a:lnTo>
                  <a:lnTo>
                    <a:pt x="2062695" y="77851"/>
                  </a:lnTo>
                  <a:lnTo>
                    <a:pt x="2037041" y="99568"/>
                  </a:lnTo>
                  <a:lnTo>
                    <a:pt x="2036406" y="99568"/>
                  </a:lnTo>
                  <a:lnTo>
                    <a:pt x="2036406" y="78613"/>
                  </a:lnTo>
                  <a:lnTo>
                    <a:pt x="1987892" y="78613"/>
                  </a:lnTo>
                  <a:lnTo>
                    <a:pt x="1987892" y="230378"/>
                  </a:lnTo>
                  <a:lnTo>
                    <a:pt x="2038184" y="230378"/>
                  </a:lnTo>
                  <a:lnTo>
                    <a:pt x="2038261" y="143256"/>
                  </a:lnTo>
                  <a:lnTo>
                    <a:pt x="2038819" y="139700"/>
                  </a:lnTo>
                  <a:lnTo>
                    <a:pt x="2039962" y="135763"/>
                  </a:lnTo>
                  <a:lnTo>
                    <a:pt x="2041105" y="131699"/>
                  </a:lnTo>
                  <a:lnTo>
                    <a:pt x="2042756" y="128270"/>
                  </a:lnTo>
                  <a:lnTo>
                    <a:pt x="2045004" y="125095"/>
                  </a:lnTo>
                  <a:lnTo>
                    <a:pt x="2047201" y="122174"/>
                  </a:lnTo>
                  <a:lnTo>
                    <a:pt x="2049995" y="119761"/>
                  </a:lnTo>
                  <a:lnTo>
                    <a:pt x="2053297" y="118110"/>
                  </a:lnTo>
                  <a:lnTo>
                    <a:pt x="2056599" y="116332"/>
                  </a:lnTo>
                  <a:lnTo>
                    <a:pt x="2060536" y="115443"/>
                  </a:lnTo>
                  <a:lnTo>
                    <a:pt x="2069426" y="115443"/>
                  </a:lnTo>
                  <a:lnTo>
                    <a:pt x="2073236" y="116332"/>
                  </a:lnTo>
                  <a:lnTo>
                    <a:pt x="2076157" y="118110"/>
                  </a:lnTo>
                  <a:lnTo>
                    <a:pt x="2079078" y="119761"/>
                  </a:lnTo>
                  <a:lnTo>
                    <a:pt x="2086533" y="135763"/>
                  </a:lnTo>
                  <a:lnTo>
                    <a:pt x="2087206" y="139192"/>
                  </a:lnTo>
                  <a:lnTo>
                    <a:pt x="2087587" y="143256"/>
                  </a:lnTo>
                  <a:lnTo>
                    <a:pt x="2087587" y="230378"/>
                  </a:lnTo>
                  <a:lnTo>
                    <a:pt x="2137880" y="230378"/>
                  </a:lnTo>
                  <a:close/>
                </a:path>
                <a:path w="2671445" h="235585">
                  <a:moveTo>
                    <a:pt x="2311870" y="94234"/>
                  </a:moveTo>
                  <a:lnTo>
                    <a:pt x="2277199" y="76200"/>
                  </a:lnTo>
                  <a:lnTo>
                    <a:pt x="2261070" y="73660"/>
                  </a:lnTo>
                  <a:lnTo>
                    <a:pt x="2255482" y="73660"/>
                  </a:lnTo>
                  <a:lnTo>
                    <a:pt x="2214854" y="82423"/>
                  </a:lnTo>
                  <a:lnTo>
                    <a:pt x="2185149" y="107111"/>
                  </a:lnTo>
                  <a:lnTo>
                    <a:pt x="2171179" y="145415"/>
                  </a:lnTo>
                  <a:lnTo>
                    <a:pt x="2170773" y="154432"/>
                  </a:lnTo>
                  <a:lnTo>
                    <a:pt x="2171179" y="163677"/>
                  </a:lnTo>
                  <a:lnTo>
                    <a:pt x="2185149" y="202145"/>
                  </a:lnTo>
                  <a:lnTo>
                    <a:pt x="2214854" y="226682"/>
                  </a:lnTo>
                  <a:lnTo>
                    <a:pt x="2255736" y="235331"/>
                  </a:lnTo>
                  <a:lnTo>
                    <a:pt x="2264067" y="235000"/>
                  </a:lnTo>
                  <a:lnTo>
                    <a:pt x="2301113" y="223901"/>
                  </a:lnTo>
                  <a:lnTo>
                    <a:pt x="2311870" y="215773"/>
                  </a:lnTo>
                  <a:lnTo>
                    <a:pt x="2293404" y="193167"/>
                  </a:lnTo>
                  <a:lnTo>
                    <a:pt x="2284184" y="181864"/>
                  </a:lnTo>
                  <a:lnTo>
                    <a:pt x="2281136" y="185547"/>
                  </a:lnTo>
                  <a:lnTo>
                    <a:pt x="2277072" y="188341"/>
                  </a:lnTo>
                  <a:lnTo>
                    <a:pt x="2267166" y="192151"/>
                  </a:lnTo>
                  <a:lnTo>
                    <a:pt x="2262086" y="193167"/>
                  </a:lnTo>
                  <a:lnTo>
                    <a:pt x="2251545" y="193167"/>
                  </a:lnTo>
                  <a:lnTo>
                    <a:pt x="2246592" y="192151"/>
                  </a:lnTo>
                  <a:lnTo>
                    <a:pt x="2242274" y="190119"/>
                  </a:lnTo>
                  <a:lnTo>
                    <a:pt x="2237829" y="188087"/>
                  </a:lnTo>
                  <a:lnTo>
                    <a:pt x="2221446" y="159766"/>
                  </a:lnTo>
                  <a:lnTo>
                    <a:pt x="2221446" y="149225"/>
                  </a:lnTo>
                  <a:lnTo>
                    <a:pt x="2246338" y="116586"/>
                  </a:lnTo>
                  <a:lnTo>
                    <a:pt x="2251164" y="115443"/>
                  </a:lnTo>
                  <a:lnTo>
                    <a:pt x="2261578" y="115443"/>
                  </a:lnTo>
                  <a:lnTo>
                    <a:pt x="2266531" y="116586"/>
                  </a:lnTo>
                  <a:lnTo>
                    <a:pt x="2271357" y="118872"/>
                  </a:lnTo>
                  <a:lnTo>
                    <a:pt x="2276310" y="121031"/>
                  </a:lnTo>
                  <a:lnTo>
                    <a:pt x="2280120" y="123952"/>
                  </a:lnTo>
                  <a:lnTo>
                    <a:pt x="2283041" y="127635"/>
                  </a:lnTo>
                  <a:lnTo>
                    <a:pt x="2293556" y="115443"/>
                  </a:lnTo>
                  <a:lnTo>
                    <a:pt x="2311870" y="94234"/>
                  </a:lnTo>
                  <a:close/>
                </a:path>
                <a:path w="2671445" h="235585">
                  <a:moveTo>
                    <a:pt x="2381974" y="0"/>
                  </a:moveTo>
                  <a:lnTo>
                    <a:pt x="2331428" y="0"/>
                  </a:lnTo>
                  <a:lnTo>
                    <a:pt x="2331428" y="230378"/>
                  </a:lnTo>
                  <a:lnTo>
                    <a:pt x="2381974" y="230378"/>
                  </a:lnTo>
                  <a:lnTo>
                    <a:pt x="2381974" y="0"/>
                  </a:lnTo>
                  <a:close/>
                </a:path>
                <a:path w="2671445" h="235585">
                  <a:moveTo>
                    <a:pt x="2574125" y="78613"/>
                  </a:moveTo>
                  <a:lnTo>
                    <a:pt x="2524341" y="78613"/>
                  </a:lnTo>
                  <a:lnTo>
                    <a:pt x="2524341" y="169291"/>
                  </a:lnTo>
                  <a:lnTo>
                    <a:pt x="2521928" y="176911"/>
                  </a:lnTo>
                  <a:lnTo>
                    <a:pt x="2512784" y="189865"/>
                  </a:lnTo>
                  <a:lnTo>
                    <a:pt x="2506053" y="193167"/>
                  </a:lnTo>
                  <a:lnTo>
                    <a:pt x="2492718" y="193167"/>
                  </a:lnTo>
                  <a:lnTo>
                    <a:pt x="2488908" y="192278"/>
                  </a:lnTo>
                  <a:lnTo>
                    <a:pt x="2486114" y="190500"/>
                  </a:lnTo>
                  <a:lnTo>
                    <a:pt x="2483320" y="188849"/>
                  </a:lnTo>
                  <a:lnTo>
                    <a:pt x="2474811" y="165100"/>
                  </a:lnTo>
                  <a:lnTo>
                    <a:pt x="2474811" y="78613"/>
                  </a:lnTo>
                  <a:lnTo>
                    <a:pt x="2424519" y="78613"/>
                  </a:lnTo>
                  <a:lnTo>
                    <a:pt x="2424531" y="180340"/>
                  </a:lnTo>
                  <a:lnTo>
                    <a:pt x="2441283" y="220726"/>
                  </a:lnTo>
                  <a:lnTo>
                    <a:pt x="2479764" y="234696"/>
                  </a:lnTo>
                  <a:lnTo>
                    <a:pt x="2485098" y="234696"/>
                  </a:lnTo>
                  <a:lnTo>
                    <a:pt x="2518245" y="219075"/>
                  </a:lnTo>
                  <a:lnTo>
                    <a:pt x="2521166" y="216154"/>
                  </a:lnTo>
                  <a:lnTo>
                    <a:pt x="2523579" y="212852"/>
                  </a:lnTo>
                  <a:lnTo>
                    <a:pt x="2525484" y="209423"/>
                  </a:lnTo>
                  <a:lnTo>
                    <a:pt x="2526119" y="209423"/>
                  </a:lnTo>
                  <a:lnTo>
                    <a:pt x="2526119" y="230378"/>
                  </a:lnTo>
                  <a:lnTo>
                    <a:pt x="2574125" y="230378"/>
                  </a:lnTo>
                  <a:lnTo>
                    <a:pt x="2574125" y="209423"/>
                  </a:lnTo>
                  <a:lnTo>
                    <a:pt x="2574125" y="193167"/>
                  </a:lnTo>
                  <a:lnTo>
                    <a:pt x="2574125" y="78613"/>
                  </a:lnTo>
                  <a:close/>
                </a:path>
                <a:path w="2671445" h="235585">
                  <a:moveTo>
                    <a:pt x="2667216" y="78613"/>
                  </a:moveTo>
                  <a:lnTo>
                    <a:pt x="2617178" y="78613"/>
                  </a:lnTo>
                  <a:lnTo>
                    <a:pt x="2617178" y="230378"/>
                  </a:lnTo>
                  <a:lnTo>
                    <a:pt x="2667216" y="230378"/>
                  </a:lnTo>
                  <a:lnTo>
                    <a:pt x="2667216" y="78613"/>
                  </a:lnTo>
                  <a:close/>
                </a:path>
                <a:path w="2671445" h="235585">
                  <a:moveTo>
                    <a:pt x="2670899" y="26289"/>
                  </a:moveTo>
                  <a:lnTo>
                    <a:pt x="2646007" y="2667"/>
                  </a:lnTo>
                  <a:lnTo>
                    <a:pt x="2638133" y="2667"/>
                  </a:lnTo>
                  <a:lnTo>
                    <a:pt x="2615654" y="19685"/>
                  </a:lnTo>
                  <a:lnTo>
                    <a:pt x="2614257" y="22987"/>
                  </a:lnTo>
                  <a:lnTo>
                    <a:pt x="2613634" y="26289"/>
                  </a:lnTo>
                  <a:lnTo>
                    <a:pt x="2613622" y="37592"/>
                  </a:lnTo>
                  <a:lnTo>
                    <a:pt x="2616289" y="44069"/>
                  </a:lnTo>
                  <a:lnTo>
                    <a:pt x="2621750" y="49530"/>
                  </a:lnTo>
                  <a:lnTo>
                    <a:pt x="2627211" y="54864"/>
                  </a:lnTo>
                  <a:lnTo>
                    <a:pt x="2634069" y="57531"/>
                  </a:lnTo>
                  <a:lnTo>
                    <a:pt x="2646007" y="57531"/>
                  </a:lnTo>
                  <a:lnTo>
                    <a:pt x="2649690" y="56896"/>
                  </a:lnTo>
                  <a:lnTo>
                    <a:pt x="2653373" y="55372"/>
                  </a:lnTo>
                  <a:lnTo>
                    <a:pt x="2656929" y="53975"/>
                  </a:lnTo>
                  <a:lnTo>
                    <a:pt x="2659977" y="52070"/>
                  </a:lnTo>
                  <a:lnTo>
                    <a:pt x="2665057" y="47244"/>
                  </a:lnTo>
                  <a:lnTo>
                    <a:pt x="2667089" y="44323"/>
                  </a:lnTo>
                  <a:lnTo>
                    <a:pt x="2668613" y="40894"/>
                  </a:lnTo>
                  <a:lnTo>
                    <a:pt x="2670137" y="37592"/>
                  </a:lnTo>
                  <a:lnTo>
                    <a:pt x="2670899" y="33909"/>
                  </a:lnTo>
                  <a:lnTo>
                    <a:pt x="2670899" y="26289"/>
                  </a:lnTo>
                  <a:close/>
                </a:path>
              </a:pathLst>
            </a:custGeom>
            <a:solidFill>
              <a:srgbClr val="4123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8603" y="3816477"/>
              <a:ext cx="1488313" cy="3009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1184" y="3813809"/>
              <a:ext cx="1372107" cy="2353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77559" y="3813809"/>
              <a:ext cx="358775" cy="235585"/>
            </a:xfrm>
            <a:custGeom>
              <a:avLst/>
              <a:gdLst/>
              <a:ahLst/>
              <a:cxnLst/>
              <a:rect l="l" t="t" r="r" b="b"/>
              <a:pathLst>
                <a:path w="358775" h="235585">
                  <a:moveTo>
                    <a:pt x="71627" y="74294"/>
                  </a:moveTo>
                  <a:lnTo>
                    <a:pt x="29606" y="88201"/>
                  </a:lnTo>
                  <a:lnTo>
                    <a:pt x="5040" y="123697"/>
                  </a:lnTo>
                  <a:lnTo>
                    <a:pt x="0" y="153923"/>
                  </a:lnTo>
                  <a:lnTo>
                    <a:pt x="307" y="161684"/>
                  </a:lnTo>
                  <a:lnTo>
                    <a:pt x="14666" y="204350"/>
                  </a:lnTo>
                  <a:lnTo>
                    <a:pt x="48760" y="230891"/>
                  </a:lnTo>
                  <a:lnTo>
                    <a:pt x="72262" y="234695"/>
                  </a:lnTo>
                  <a:lnTo>
                    <a:pt x="79785" y="234313"/>
                  </a:lnTo>
                  <a:lnTo>
                    <a:pt x="117897" y="216042"/>
                  </a:lnTo>
                  <a:lnTo>
                    <a:pt x="121919" y="210565"/>
                  </a:lnTo>
                  <a:lnTo>
                    <a:pt x="168529" y="210565"/>
                  </a:lnTo>
                  <a:lnTo>
                    <a:pt x="168529" y="193166"/>
                  </a:lnTo>
                  <a:lnTo>
                    <a:pt x="78231" y="193166"/>
                  </a:lnTo>
                  <a:lnTo>
                    <a:pt x="73151" y="192023"/>
                  </a:lnTo>
                  <a:lnTo>
                    <a:pt x="50418" y="168275"/>
                  </a:lnTo>
                  <a:lnTo>
                    <a:pt x="48894" y="163575"/>
                  </a:lnTo>
                  <a:lnTo>
                    <a:pt x="48173" y="159003"/>
                  </a:lnTo>
                  <a:lnTo>
                    <a:pt x="48132" y="148970"/>
                  </a:lnTo>
                  <a:lnTo>
                    <a:pt x="48894" y="144271"/>
                  </a:lnTo>
                  <a:lnTo>
                    <a:pt x="78231" y="115188"/>
                  </a:lnTo>
                  <a:lnTo>
                    <a:pt x="168529" y="115188"/>
                  </a:lnTo>
                  <a:lnTo>
                    <a:pt x="168529" y="94741"/>
                  </a:lnTo>
                  <a:lnTo>
                    <a:pt x="117855" y="94741"/>
                  </a:lnTo>
                  <a:lnTo>
                    <a:pt x="113664" y="89662"/>
                  </a:lnTo>
                  <a:lnTo>
                    <a:pt x="107695" y="84962"/>
                  </a:lnTo>
                  <a:lnTo>
                    <a:pt x="99949" y="80644"/>
                  </a:lnTo>
                  <a:lnTo>
                    <a:pt x="93880" y="77831"/>
                  </a:lnTo>
                  <a:lnTo>
                    <a:pt x="87121" y="75850"/>
                  </a:lnTo>
                  <a:lnTo>
                    <a:pt x="79696" y="74679"/>
                  </a:lnTo>
                  <a:lnTo>
                    <a:pt x="71627" y="74294"/>
                  </a:lnTo>
                  <a:close/>
                </a:path>
                <a:path w="358775" h="235585">
                  <a:moveTo>
                    <a:pt x="168529" y="210565"/>
                  </a:moveTo>
                  <a:lnTo>
                    <a:pt x="122554" y="210565"/>
                  </a:lnTo>
                  <a:lnTo>
                    <a:pt x="122554" y="230377"/>
                  </a:lnTo>
                  <a:lnTo>
                    <a:pt x="168529" y="230377"/>
                  </a:lnTo>
                  <a:lnTo>
                    <a:pt x="168529" y="210565"/>
                  </a:lnTo>
                  <a:close/>
                </a:path>
                <a:path w="358775" h="235585">
                  <a:moveTo>
                    <a:pt x="168529" y="115188"/>
                  </a:moveTo>
                  <a:lnTo>
                    <a:pt x="89788" y="115188"/>
                  </a:lnTo>
                  <a:lnTo>
                    <a:pt x="94868" y="116331"/>
                  </a:lnTo>
                  <a:lnTo>
                    <a:pt x="99440" y="118490"/>
                  </a:lnTo>
                  <a:lnTo>
                    <a:pt x="118110" y="139826"/>
                  </a:lnTo>
                  <a:lnTo>
                    <a:pt x="119887" y="144525"/>
                  </a:lnTo>
                  <a:lnTo>
                    <a:pt x="120706" y="148970"/>
                  </a:lnTo>
                  <a:lnTo>
                    <a:pt x="120776" y="159003"/>
                  </a:lnTo>
                  <a:lnTo>
                    <a:pt x="119887" y="163829"/>
                  </a:lnTo>
                  <a:lnTo>
                    <a:pt x="118110" y="168401"/>
                  </a:lnTo>
                  <a:lnTo>
                    <a:pt x="116458" y="173100"/>
                  </a:lnTo>
                  <a:lnTo>
                    <a:pt x="89788" y="193166"/>
                  </a:lnTo>
                  <a:lnTo>
                    <a:pt x="168529" y="193166"/>
                  </a:lnTo>
                  <a:lnTo>
                    <a:pt x="168529" y="115188"/>
                  </a:lnTo>
                  <a:close/>
                </a:path>
                <a:path w="358775" h="235585">
                  <a:moveTo>
                    <a:pt x="168529" y="0"/>
                  </a:moveTo>
                  <a:lnTo>
                    <a:pt x="118617" y="0"/>
                  </a:lnTo>
                  <a:lnTo>
                    <a:pt x="118617" y="94741"/>
                  </a:lnTo>
                  <a:lnTo>
                    <a:pt x="168529" y="94741"/>
                  </a:lnTo>
                  <a:lnTo>
                    <a:pt x="168529" y="0"/>
                  </a:lnTo>
                  <a:close/>
                </a:path>
                <a:path w="358775" h="235585">
                  <a:moveTo>
                    <a:pt x="282066" y="73659"/>
                  </a:moveTo>
                  <a:lnTo>
                    <a:pt x="242490" y="82667"/>
                  </a:lnTo>
                  <a:lnTo>
                    <a:pt x="209901" y="114204"/>
                  </a:lnTo>
                  <a:lnTo>
                    <a:pt x="200024" y="155066"/>
                  </a:lnTo>
                  <a:lnTo>
                    <a:pt x="200431" y="164405"/>
                  </a:lnTo>
                  <a:lnTo>
                    <a:pt x="214407" y="202945"/>
                  </a:lnTo>
                  <a:lnTo>
                    <a:pt x="251206" y="229869"/>
                  </a:lnTo>
                  <a:lnTo>
                    <a:pt x="283590" y="235331"/>
                  </a:lnTo>
                  <a:lnTo>
                    <a:pt x="294834" y="234805"/>
                  </a:lnTo>
                  <a:lnTo>
                    <a:pt x="332565" y="222198"/>
                  </a:lnTo>
                  <a:lnTo>
                    <a:pt x="352424" y="202945"/>
                  </a:lnTo>
                  <a:lnTo>
                    <a:pt x="342770" y="196850"/>
                  </a:lnTo>
                  <a:lnTo>
                    <a:pt x="279654" y="196850"/>
                  </a:lnTo>
                  <a:lnTo>
                    <a:pt x="275336" y="196214"/>
                  </a:lnTo>
                  <a:lnTo>
                    <a:pt x="271144" y="194690"/>
                  </a:lnTo>
                  <a:lnTo>
                    <a:pt x="267081" y="193294"/>
                  </a:lnTo>
                  <a:lnTo>
                    <a:pt x="263270" y="191262"/>
                  </a:lnTo>
                  <a:lnTo>
                    <a:pt x="256666" y="186181"/>
                  </a:lnTo>
                  <a:lnTo>
                    <a:pt x="253872" y="183260"/>
                  </a:lnTo>
                  <a:lnTo>
                    <a:pt x="251840" y="179831"/>
                  </a:lnTo>
                  <a:lnTo>
                    <a:pt x="249682" y="176275"/>
                  </a:lnTo>
                  <a:lnTo>
                    <a:pt x="248285" y="172465"/>
                  </a:lnTo>
                  <a:lnTo>
                    <a:pt x="247776" y="168147"/>
                  </a:lnTo>
                  <a:lnTo>
                    <a:pt x="358013" y="168147"/>
                  </a:lnTo>
                  <a:lnTo>
                    <a:pt x="358139" y="166369"/>
                  </a:lnTo>
                  <a:lnTo>
                    <a:pt x="358223" y="155066"/>
                  </a:lnTo>
                  <a:lnTo>
                    <a:pt x="357909" y="146756"/>
                  </a:lnTo>
                  <a:lnTo>
                    <a:pt x="356838" y="137826"/>
                  </a:lnTo>
                  <a:lnTo>
                    <a:pt x="356669" y="137032"/>
                  </a:lnTo>
                  <a:lnTo>
                    <a:pt x="247776" y="137032"/>
                  </a:lnTo>
                  <a:lnTo>
                    <a:pt x="248031" y="133222"/>
                  </a:lnTo>
                  <a:lnTo>
                    <a:pt x="258317" y="116712"/>
                  </a:lnTo>
                  <a:lnTo>
                    <a:pt x="261365" y="114045"/>
                  </a:lnTo>
                  <a:lnTo>
                    <a:pt x="264921" y="111887"/>
                  </a:lnTo>
                  <a:lnTo>
                    <a:pt x="268986" y="110362"/>
                  </a:lnTo>
                  <a:lnTo>
                    <a:pt x="273049" y="108965"/>
                  </a:lnTo>
                  <a:lnTo>
                    <a:pt x="277494" y="108203"/>
                  </a:lnTo>
                  <a:lnTo>
                    <a:pt x="346292" y="108203"/>
                  </a:lnTo>
                  <a:lnTo>
                    <a:pt x="345852" y="107394"/>
                  </a:lnTo>
                  <a:lnTo>
                    <a:pt x="312800" y="79247"/>
                  </a:lnTo>
                  <a:lnTo>
                    <a:pt x="290262" y="74015"/>
                  </a:lnTo>
                  <a:lnTo>
                    <a:pt x="282066" y="73659"/>
                  </a:lnTo>
                  <a:close/>
                </a:path>
                <a:path w="358775" h="235585">
                  <a:moveTo>
                    <a:pt x="317626" y="180975"/>
                  </a:moveTo>
                  <a:lnTo>
                    <a:pt x="314324" y="185673"/>
                  </a:lnTo>
                  <a:lnTo>
                    <a:pt x="309880" y="189483"/>
                  </a:lnTo>
                  <a:lnTo>
                    <a:pt x="304291" y="192404"/>
                  </a:lnTo>
                  <a:lnTo>
                    <a:pt x="298831" y="195452"/>
                  </a:lnTo>
                  <a:lnTo>
                    <a:pt x="292099" y="196850"/>
                  </a:lnTo>
                  <a:lnTo>
                    <a:pt x="342770" y="196850"/>
                  </a:lnTo>
                  <a:lnTo>
                    <a:pt x="317626" y="180975"/>
                  </a:lnTo>
                  <a:close/>
                </a:path>
                <a:path w="358775" h="235585">
                  <a:moveTo>
                    <a:pt x="346292" y="108203"/>
                  </a:moveTo>
                  <a:lnTo>
                    <a:pt x="292226" y="108203"/>
                  </a:lnTo>
                  <a:lnTo>
                    <a:pt x="299719" y="110997"/>
                  </a:lnTo>
                  <a:lnTo>
                    <a:pt x="309752" y="122300"/>
                  </a:lnTo>
                  <a:lnTo>
                    <a:pt x="312290" y="129153"/>
                  </a:lnTo>
                  <a:lnTo>
                    <a:pt x="312292" y="137032"/>
                  </a:lnTo>
                  <a:lnTo>
                    <a:pt x="356669" y="137032"/>
                  </a:lnTo>
                  <a:lnTo>
                    <a:pt x="355077" y="129539"/>
                  </a:lnTo>
                  <a:lnTo>
                    <a:pt x="352499" y="121412"/>
                  </a:lnTo>
                  <a:lnTo>
                    <a:pt x="349503" y="114204"/>
                  </a:lnTo>
                  <a:lnTo>
                    <a:pt x="346292" y="108203"/>
                  </a:lnTo>
                  <a:close/>
                </a:path>
              </a:pathLst>
            </a:custGeom>
            <a:solidFill>
              <a:srgbClr val="4123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683" y="4220845"/>
              <a:ext cx="158198" cy="1616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62859" y="4147184"/>
              <a:ext cx="1504950" cy="235585"/>
            </a:xfrm>
            <a:custGeom>
              <a:avLst/>
              <a:gdLst/>
              <a:ahLst/>
              <a:cxnLst/>
              <a:rect l="l" t="t" r="r" b="b"/>
              <a:pathLst>
                <a:path w="1504950" h="235585">
                  <a:moveTo>
                    <a:pt x="141097" y="94234"/>
                  </a:moveTo>
                  <a:lnTo>
                    <a:pt x="106426" y="76200"/>
                  </a:lnTo>
                  <a:lnTo>
                    <a:pt x="90297" y="73660"/>
                  </a:lnTo>
                  <a:lnTo>
                    <a:pt x="84709" y="73660"/>
                  </a:lnTo>
                  <a:lnTo>
                    <a:pt x="44081" y="82423"/>
                  </a:lnTo>
                  <a:lnTo>
                    <a:pt x="14376" y="107111"/>
                  </a:lnTo>
                  <a:lnTo>
                    <a:pt x="406" y="145415"/>
                  </a:lnTo>
                  <a:lnTo>
                    <a:pt x="0" y="154432"/>
                  </a:lnTo>
                  <a:lnTo>
                    <a:pt x="406" y="163677"/>
                  </a:lnTo>
                  <a:lnTo>
                    <a:pt x="14376" y="202145"/>
                  </a:lnTo>
                  <a:lnTo>
                    <a:pt x="44081" y="226682"/>
                  </a:lnTo>
                  <a:lnTo>
                    <a:pt x="84963" y="235331"/>
                  </a:lnTo>
                  <a:lnTo>
                    <a:pt x="93294" y="235000"/>
                  </a:lnTo>
                  <a:lnTo>
                    <a:pt x="130340" y="223901"/>
                  </a:lnTo>
                  <a:lnTo>
                    <a:pt x="141097" y="215773"/>
                  </a:lnTo>
                  <a:lnTo>
                    <a:pt x="122631" y="193167"/>
                  </a:lnTo>
                  <a:lnTo>
                    <a:pt x="113411" y="181864"/>
                  </a:lnTo>
                  <a:lnTo>
                    <a:pt x="110363" y="185547"/>
                  </a:lnTo>
                  <a:lnTo>
                    <a:pt x="106299" y="188341"/>
                  </a:lnTo>
                  <a:lnTo>
                    <a:pt x="96393" y="192151"/>
                  </a:lnTo>
                  <a:lnTo>
                    <a:pt x="91313" y="193167"/>
                  </a:lnTo>
                  <a:lnTo>
                    <a:pt x="80772" y="193167"/>
                  </a:lnTo>
                  <a:lnTo>
                    <a:pt x="75819" y="192151"/>
                  </a:lnTo>
                  <a:lnTo>
                    <a:pt x="71501" y="190119"/>
                  </a:lnTo>
                  <a:lnTo>
                    <a:pt x="67056" y="188087"/>
                  </a:lnTo>
                  <a:lnTo>
                    <a:pt x="50673" y="159766"/>
                  </a:lnTo>
                  <a:lnTo>
                    <a:pt x="50673" y="149225"/>
                  </a:lnTo>
                  <a:lnTo>
                    <a:pt x="75565" y="116586"/>
                  </a:lnTo>
                  <a:lnTo>
                    <a:pt x="80391" y="115443"/>
                  </a:lnTo>
                  <a:lnTo>
                    <a:pt x="90805" y="115443"/>
                  </a:lnTo>
                  <a:lnTo>
                    <a:pt x="95758" y="116586"/>
                  </a:lnTo>
                  <a:lnTo>
                    <a:pt x="100584" y="118872"/>
                  </a:lnTo>
                  <a:lnTo>
                    <a:pt x="105537" y="121031"/>
                  </a:lnTo>
                  <a:lnTo>
                    <a:pt x="109347" y="123952"/>
                  </a:lnTo>
                  <a:lnTo>
                    <a:pt x="112268" y="127635"/>
                  </a:lnTo>
                  <a:lnTo>
                    <a:pt x="122783" y="115443"/>
                  </a:lnTo>
                  <a:lnTo>
                    <a:pt x="141097" y="94234"/>
                  </a:lnTo>
                  <a:close/>
                </a:path>
                <a:path w="1504950" h="235585">
                  <a:moveTo>
                    <a:pt x="211201" y="0"/>
                  </a:moveTo>
                  <a:lnTo>
                    <a:pt x="160655" y="0"/>
                  </a:lnTo>
                  <a:lnTo>
                    <a:pt x="160655" y="230378"/>
                  </a:lnTo>
                  <a:lnTo>
                    <a:pt x="211201" y="230378"/>
                  </a:lnTo>
                  <a:lnTo>
                    <a:pt x="211201" y="0"/>
                  </a:lnTo>
                  <a:close/>
                </a:path>
                <a:path w="1504950" h="235585">
                  <a:moveTo>
                    <a:pt x="305943" y="78613"/>
                  </a:moveTo>
                  <a:lnTo>
                    <a:pt x="255905" y="78613"/>
                  </a:lnTo>
                  <a:lnTo>
                    <a:pt x="255905" y="230378"/>
                  </a:lnTo>
                  <a:lnTo>
                    <a:pt x="305943" y="230378"/>
                  </a:lnTo>
                  <a:lnTo>
                    <a:pt x="305943" y="78613"/>
                  </a:lnTo>
                  <a:close/>
                </a:path>
                <a:path w="1504950" h="235585">
                  <a:moveTo>
                    <a:pt x="338455" y="12192"/>
                  </a:moveTo>
                  <a:lnTo>
                    <a:pt x="287909" y="12192"/>
                  </a:lnTo>
                  <a:lnTo>
                    <a:pt x="256146" y="56134"/>
                  </a:lnTo>
                  <a:lnTo>
                    <a:pt x="294005" y="56134"/>
                  </a:lnTo>
                  <a:lnTo>
                    <a:pt x="338455" y="12192"/>
                  </a:lnTo>
                  <a:close/>
                </a:path>
                <a:path w="1504950" h="235585">
                  <a:moveTo>
                    <a:pt x="490982" y="230378"/>
                  </a:moveTo>
                  <a:lnTo>
                    <a:pt x="490867" y="128016"/>
                  </a:lnTo>
                  <a:lnTo>
                    <a:pt x="490093" y="121412"/>
                  </a:lnTo>
                  <a:lnTo>
                    <a:pt x="488467" y="115443"/>
                  </a:lnTo>
                  <a:lnTo>
                    <a:pt x="488061" y="113919"/>
                  </a:lnTo>
                  <a:lnTo>
                    <a:pt x="486156" y="106426"/>
                  </a:lnTo>
                  <a:lnTo>
                    <a:pt x="482981" y="99822"/>
                  </a:lnTo>
                  <a:lnTo>
                    <a:pt x="482790" y="99568"/>
                  </a:lnTo>
                  <a:lnTo>
                    <a:pt x="474345" y="88138"/>
                  </a:lnTo>
                  <a:lnTo>
                    <a:pt x="435483" y="74295"/>
                  </a:lnTo>
                  <a:lnTo>
                    <a:pt x="430276" y="74295"/>
                  </a:lnTo>
                  <a:lnTo>
                    <a:pt x="425323" y="74930"/>
                  </a:lnTo>
                  <a:lnTo>
                    <a:pt x="420497" y="76454"/>
                  </a:lnTo>
                  <a:lnTo>
                    <a:pt x="415798" y="77851"/>
                  </a:lnTo>
                  <a:lnTo>
                    <a:pt x="390144" y="99568"/>
                  </a:lnTo>
                  <a:lnTo>
                    <a:pt x="389509" y="99568"/>
                  </a:lnTo>
                  <a:lnTo>
                    <a:pt x="389509" y="78613"/>
                  </a:lnTo>
                  <a:lnTo>
                    <a:pt x="340995" y="78613"/>
                  </a:lnTo>
                  <a:lnTo>
                    <a:pt x="340995" y="230378"/>
                  </a:lnTo>
                  <a:lnTo>
                    <a:pt x="391287" y="230378"/>
                  </a:lnTo>
                  <a:lnTo>
                    <a:pt x="391363" y="143256"/>
                  </a:lnTo>
                  <a:lnTo>
                    <a:pt x="391922" y="139700"/>
                  </a:lnTo>
                  <a:lnTo>
                    <a:pt x="393065" y="135763"/>
                  </a:lnTo>
                  <a:lnTo>
                    <a:pt x="394208" y="131699"/>
                  </a:lnTo>
                  <a:lnTo>
                    <a:pt x="395859" y="128270"/>
                  </a:lnTo>
                  <a:lnTo>
                    <a:pt x="398106" y="125095"/>
                  </a:lnTo>
                  <a:lnTo>
                    <a:pt x="400304" y="122174"/>
                  </a:lnTo>
                  <a:lnTo>
                    <a:pt x="403098" y="119761"/>
                  </a:lnTo>
                  <a:lnTo>
                    <a:pt x="406400" y="118110"/>
                  </a:lnTo>
                  <a:lnTo>
                    <a:pt x="409702" y="116332"/>
                  </a:lnTo>
                  <a:lnTo>
                    <a:pt x="413639" y="115443"/>
                  </a:lnTo>
                  <a:lnTo>
                    <a:pt x="422529" y="115443"/>
                  </a:lnTo>
                  <a:lnTo>
                    <a:pt x="426339" y="116332"/>
                  </a:lnTo>
                  <a:lnTo>
                    <a:pt x="429260" y="118110"/>
                  </a:lnTo>
                  <a:lnTo>
                    <a:pt x="432181" y="119761"/>
                  </a:lnTo>
                  <a:lnTo>
                    <a:pt x="439635" y="135763"/>
                  </a:lnTo>
                  <a:lnTo>
                    <a:pt x="440309" y="139192"/>
                  </a:lnTo>
                  <a:lnTo>
                    <a:pt x="440690" y="143256"/>
                  </a:lnTo>
                  <a:lnTo>
                    <a:pt x="440690" y="230378"/>
                  </a:lnTo>
                  <a:lnTo>
                    <a:pt x="490982" y="230378"/>
                  </a:lnTo>
                  <a:close/>
                </a:path>
                <a:path w="1504950" h="235585">
                  <a:moveTo>
                    <a:pt x="582168" y="78613"/>
                  </a:moveTo>
                  <a:lnTo>
                    <a:pt x="532130" y="78613"/>
                  </a:lnTo>
                  <a:lnTo>
                    <a:pt x="532130" y="230378"/>
                  </a:lnTo>
                  <a:lnTo>
                    <a:pt x="582168" y="230378"/>
                  </a:lnTo>
                  <a:lnTo>
                    <a:pt x="582168" y="78613"/>
                  </a:lnTo>
                  <a:close/>
                </a:path>
                <a:path w="1504950" h="235585">
                  <a:moveTo>
                    <a:pt x="585851" y="26289"/>
                  </a:moveTo>
                  <a:lnTo>
                    <a:pt x="560959" y="2667"/>
                  </a:lnTo>
                  <a:lnTo>
                    <a:pt x="553085" y="2667"/>
                  </a:lnTo>
                  <a:lnTo>
                    <a:pt x="530606" y="19685"/>
                  </a:lnTo>
                  <a:lnTo>
                    <a:pt x="529209" y="22987"/>
                  </a:lnTo>
                  <a:lnTo>
                    <a:pt x="528586" y="26289"/>
                  </a:lnTo>
                  <a:lnTo>
                    <a:pt x="528574" y="37592"/>
                  </a:lnTo>
                  <a:lnTo>
                    <a:pt x="531241" y="44069"/>
                  </a:lnTo>
                  <a:lnTo>
                    <a:pt x="536702" y="49530"/>
                  </a:lnTo>
                  <a:lnTo>
                    <a:pt x="542163" y="54864"/>
                  </a:lnTo>
                  <a:lnTo>
                    <a:pt x="549021" y="57531"/>
                  </a:lnTo>
                  <a:lnTo>
                    <a:pt x="560959" y="57531"/>
                  </a:lnTo>
                  <a:lnTo>
                    <a:pt x="564642" y="56896"/>
                  </a:lnTo>
                  <a:lnTo>
                    <a:pt x="568325" y="55372"/>
                  </a:lnTo>
                  <a:lnTo>
                    <a:pt x="571881" y="53975"/>
                  </a:lnTo>
                  <a:lnTo>
                    <a:pt x="574929" y="52070"/>
                  </a:lnTo>
                  <a:lnTo>
                    <a:pt x="580009" y="47244"/>
                  </a:lnTo>
                  <a:lnTo>
                    <a:pt x="582041" y="44323"/>
                  </a:lnTo>
                  <a:lnTo>
                    <a:pt x="583565" y="40894"/>
                  </a:lnTo>
                  <a:lnTo>
                    <a:pt x="585089" y="37592"/>
                  </a:lnTo>
                  <a:lnTo>
                    <a:pt x="585851" y="33909"/>
                  </a:lnTo>
                  <a:lnTo>
                    <a:pt x="585851" y="26289"/>
                  </a:lnTo>
                  <a:close/>
                </a:path>
                <a:path w="1504950" h="235585">
                  <a:moveTo>
                    <a:pt x="750697" y="94234"/>
                  </a:moveTo>
                  <a:lnTo>
                    <a:pt x="716026" y="76200"/>
                  </a:lnTo>
                  <a:lnTo>
                    <a:pt x="699897" y="73660"/>
                  </a:lnTo>
                  <a:lnTo>
                    <a:pt x="694309" y="73660"/>
                  </a:lnTo>
                  <a:lnTo>
                    <a:pt x="653681" y="82423"/>
                  </a:lnTo>
                  <a:lnTo>
                    <a:pt x="623976" y="107111"/>
                  </a:lnTo>
                  <a:lnTo>
                    <a:pt x="610006" y="145415"/>
                  </a:lnTo>
                  <a:lnTo>
                    <a:pt x="609600" y="154432"/>
                  </a:lnTo>
                  <a:lnTo>
                    <a:pt x="610006" y="163677"/>
                  </a:lnTo>
                  <a:lnTo>
                    <a:pt x="623976" y="202145"/>
                  </a:lnTo>
                  <a:lnTo>
                    <a:pt x="653681" y="226682"/>
                  </a:lnTo>
                  <a:lnTo>
                    <a:pt x="694563" y="235331"/>
                  </a:lnTo>
                  <a:lnTo>
                    <a:pt x="702894" y="235000"/>
                  </a:lnTo>
                  <a:lnTo>
                    <a:pt x="739940" y="223901"/>
                  </a:lnTo>
                  <a:lnTo>
                    <a:pt x="750697" y="215773"/>
                  </a:lnTo>
                  <a:lnTo>
                    <a:pt x="732231" y="193167"/>
                  </a:lnTo>
                  <a:lnTo>
                    <a:pt x="723011" y="181864"/>
                  </a:lnTo>
                  <a:lnTo>
                    <a:pt x="719963" y="185547"/>
                  </a:lnTo>
                  <a:lnTo>
                    <a:pt x="715899" y="188341"/>
                  </a:lnTo>
                  <a:lnTo>
                    <a:pt x="705993" y="192151"/>
                  </a:lnTo>
                  <a:lnTo>
                    <a:pt x="700913" y="193167"/>
                  </a:lnTo>
                  <a:lnTo>
                    <a:pt x="690372" y="193167"/>
                  </a:lnTo>
                  <a:lnTo>
                    <a:pt x="685419" y="192151"/>
                  </a:lnTo>
                  <a:lnTo>
                    <a:pt x="681101" y="190119"/>
                  </a:lnTo>
                  <a:lnTo>
                    <a:pt x="676656" y="188087"/>
                  </a:lnTo>
                  <a:lnTo>
                    <a:pt x="660273" y="159766"/>
                  </a:lnTo>
                  <a:lnTo>
                    <a:pt x="660273" y="149225"/>
                  </a:lnTo>
                  <a:lnTo>
                    <a:pt x="685165" y="116586"/>
                  </a:lnTo>
                  <a:lnTo>
                    <a:pt x="689991" y="115443"/>
                  </a:lnTo>
                  <a:lnTo>
                    <a:pt x="700405" y="115443"/>
                  </a:lnTo>
                  <a:lnTo>
                    <a:pt x="705358" y="116586"/>
                  </a:lnTo>
                  <a:lnTo>
                    <a:pt x="710184" y="118872"/>
                  </a:lnTo>
                  <a:lnTo>
                    <a:pt x="715137" y="121031"/>
                  </a:lnTo>
                  <a:lnTo>
                    <a:pt x="718947" y="123952"/>
                  </a:lnTo>
                  <a:lnTo>
                    <a:pt x="721868" y="127635"/>
                  </a:lnTo>
                  <a:lnTo>
                    <a:pt x="732383" y="115443"/>
                  </a:lnTo>
                  <a:lnTo>
                    <a:pt x="750697" y="94234"/>
                  </a:lnTo>
                  <a:close/>
                </a:path>
                <a:path w="1504950" h="235585">
                  <a:moveTo>
                    <a:pt x="904875" y="164338"/>
                  </a:moveTo>
                  <a:lnTo>
                    <a:pt x="902728" y="125996"/>
                  </a:lnTo>
                  <a:lnTo>
                    <a:pt x="884707" y="88455"/>
                  </a:lnTo>
                  <a:lnTo>
                    <a:pt x="859282" y="76047"/>
                  </a:lnTo>
                  <a:lnTo>
                    <a:pt x="859282" y="164338"/>
                  </a:lnTo>
                  <a:lnTo>
                    <a:pt x="859282" y="178943"/>
                  </a:lnTo>
                  <a:lnTo>
                    <a:pt x="856488" y="186563"/>
                  </a:lnTo>
                  <a:lnTo>
                    <a:pt x="845820" y="197739"/>
                  </a:lnTo>
                  <a:lnTo>
                    <a:pt x="838073" y="200406"/>
                  </a:lnTo>
                  <a:lnTo>
                    <a:pt x="825500" y="200406"/>
                  </a:lnTo>
                  <a:lnTo>
                    <a:pt x="808228" y="192278"/>
                  </a:lnTo>
                  <a:lnTo>
                    <a:pt x="806831" y="190246"/>
                  </a:lnTo>
                  <a:lnTo>
                    <a:pt x="806196" y="187833"/>
                  </a:lnTo>
                  <a:lnTo>
                    <a:pt x="806196" y="180467"/>
                  </a:lnTo>
                  <a:lnTo>
                    <a:pt x="807593" y="176911"/>
                  </a:lnTo>
                  <a:lnTo>
                    <a:pt x="810514" y="174117"/>
                  </a:lnTo>
                  <a:lnTo>
                    <a:pt x="813308" y="171323"/>
                  </a:lnTo>
                  <a:lnTo>
                    <a:pt x="847344" y="164338"/>
                  </a:lnTo>
                  <a:lnTo>
                    <a:pt x="859282" y="164338"/>
                  </a:lnTo>
                  <a:lnTo>
                    <a:pt x="859282" y="76047"/>
                  </a:lnTo>
                  <a:lnTo>
                    <a:pt x="852830" y="74828"/>
                  </a:lnTo>
                  <a:lnTo>
                    <a:pt x="844334" y="73952"/>
                  </a:lnTo>
                  <a:lnTo>
                    <a:pt x="835152" y="73660"/>
                  </a:lnTo>
                  <a:lnTo>
                    <a:pt x="825881" y="74066"/>
                  </a:lnTo>
                  <a:lnTo>
                    <a:pt x="782040" y="88049"/>
                  </a:lnTo>
                  <a:lnTo>
                    <a:pt x="767588" y="99314"/>
                  </a:lnTo>
                  <a:lnTo>
                    <a:pt x="792861" y="126492"/>
                  </a:lnTo>
                  <a:lnTo>
                    <a:pt x="797560" y="122174"/>
                  </a:lnTo>
                  <a:lnTo>
                    <a:pt x="803148" y="118491"/>
                  </a:lnTo>
                  <a:lnTo>
                    <a:pt x="816356" y="112395"/>
                  </a:lnTo>
                  <a:lnTo>
                    <a:pt x="823214" y="110871"/>
                  </a:lnTo>
                  <a:lnTo>
                    <a:pt x="837946" y="110871"/>
                  </a:lnTo>
                  <a:lnTo>
                    <a:pt x="844423" y="112649"/>
                  </a:lnTo>
                  <a:lnTo>
                    <a:pt x="855091" y="119761"/>
                  </a:lnTo>
                  <a:lnTo>
                    <a:pt x="857758" y="125349"/>
                  </a:lnTo>
                  <a:lnTo>
                    <a:pt x="857758" y="135255"/>
                  </a:lnTo>
                  <a:lnTo>
                    <a:pt x="849414" y="135382"/>
                  </a:lnTo>
                  <a:lnTo>
                    <a:pt x="840994" y="135737"/>
                  </a:lnTo>
                  <a:lnTo>
                    <a:pt x="799604" y="141947"/>
                  </a:lnTo>
                  <a:lnTo>
                    <a:pt x="765302" y="165354"/>
                  </a:lnTo>
                  <a:lnTo>
                    <a:pt x="760222" y="186436"/>
                  </a:lnTo>
                  <a:lnTo>
                    <a:pt x="760310" y="195834"/>
                  </a:lnTo>
                  <a:lnTo>
                    <a:pt x="784098" y="227330"/>
                  </a:lnTo>
                  <a:lnTo>
                    <a:pt x="809244" y="234061"/>
                  </a:lnTo>
                  <a:lnTo>
                    <a:pt x="815340" y="234061"/>
                  </a:lnTo>
                  <a:lnTo>
                    <a:pt x="854456" y="220472"/>
                  </a:lnTo>
                  <a:lnTo>
                    <a:pt x="858393" y="214122"/>
                  </a:lnTo>
                  <a:lnTo>
                    <a:pt x="859282" y="214122"/>
                  </a:lnTo>
                  <a:lnTo>
                    <a:pt x="859282" y="230378"/>
                  </a:lnTo>
                  <a:lnTo>
                    <a:pt x="904875" y="230378"/>
                  </a:lnTo>
                  <a:lnTo>
                    <a:pt x="904875" y="214122"/>
                  </a:lnTo>
                  <a:lnTo>
                    <a:pt x="904875" y="200406"/>
                  </a:lnTo>
                  <a:lnTo>
                    <a:pt x="904875" y="164338"/>
                  </a:lnTo>
                  <a:close/>
                </a:path>
                <a:path w="1504950" h="235585">
                  <a:moveTo>
                    <a:pt x="1057783" y="95123"/>
                  </a:moveTo>
                  <a:lnTo>
                    <a:pt x="1022108" y="76669"/>
                  </a:lnTo>
                  <a:lnTo>
                    <a:pt x="996950" y="73660"/>
                  </a:lnTo>
                  <a:lnTo>
                    <a:pt x="989584" y="73660"/>
                  </a:lnTo>
                  <a:lnTo>
                    <a:pt x="948436" y="89662"/>
                  </a:lnTo>
                  <a:lnTo>
                    <a:pt x="933831" y="115443"/>
                  </a:lnTo>
                  <a:lnTo>
                    <a:pt x="933831" y="131699"/>
                  </a:lnTo>
                  <a:lnTo>
                    <a:pt x="935101" y="137795"/>
                  </a:lnTo>
                  <a:lnTo>
                    <a:pt x="937768" y="142875"/>
                  </a:lnTo>
                  <a:lnTo>
                    <a:pt x="940308" y="147955"/>
                  </a:lnTo>
                  <a:lnTo>
                    <a:pt x="988314" y="171196"/>
                  </a:lnTo>
                  <a:lnTo>
                    <a:pt x="995934" y="173609"/>
                  </a:lnTo>
                  <a:lnTo>
                    <a:pt x="1000887" y="175768"/>
                  </a:lnTo>
                  <a:lnTo>
                    <a:pt x="1005713" y="178054"/>
                  </a:lnTo>
                  <a:lnTo>
                    <a:pt x="1008253" y="181483"/>
                  </a:lnTo>
                  <a:lnTo>
                    <a:pt x="1008253" y="191008"/>
                  </a:lnTo>
                  <a:lnTo>
                    <a:pt x="1006221" y="194437"/>
                  </a:lnTo>
                  <a:lnTo>
                    <a:pt x="1002284" y="196342"/>
                  </a:lnTo>
                  <a:lnTo>
                    <a:pt x="998220" y="198247"/>
                  </a:lnTo>
                  <a:lnTo>
                    <a:pt x="994283" y="199263"/>
                  </a:lnTo>
                  <a:lnTo>
                    <a:pt x="982853" y="199263"/>
                  </a:lnTo>
                  <a:lnTo>
                    <a:pt x="975868" y="197612"/>
                  </a:lnTo>
                  <a:lnTo>
                    <a:pt x="962914" y="191262"/>
                  </a:lnTo>
                  <a:lnTo>
                    <a:pt x="957453" y="187071"/>
                  </a:lnTo>
                  <a:lnTo>
                    <a:pt x="953008" y="182118"/>
                  </a:lnTo>
                  <a:lnTo>
                    <a:pt x="925068" y="211709"/>
                  </a:lnTo>
                  <a:lnTo>
                    <a:pt x="963574" y="231965"/>
                  </a:lnTo>
                  <a:lnTo>
                    <a:pt x="991108" y="235331"/>
                  </a:lnTo>
                  <a:lnTo>
                    <a:pt x="998855" y="235331"/>
                  </a:lnTo>
                  <a:lnTo>
                    <a:pt x="1041273" y="219583"/>
                  </a:lnTo>
                  <a:lnTo>
                    <a:pt x="1050163" y="207645"/>
                  </a:lnTo>
                  <a:lnTo>
                    <a:pt x="1054100" y="201041"/>
                  </a:lnTo>
                  <a:lnTo>
                    <a:pt x="1054519" y="199263"/>
                  </a:lnTo>
                  <a:lnTo>
                    <a:pt x="1056005" y="193040"/>
                  </a:lnTo>
                  <a:lnTo>
                    <a:pt x="1055916" y="175768"/>
                  </a:lnTo>
                  <a:lnTo>
                    <a:pt x="1054608" y="169799"/>
                  </a:lnTo>
                  <a:lnTo>
                    <a:pt x="1051687" y="164465"/>
                  </a:lnTo>
                  <a:lnTo>
                    <a:pt x="1048893" y="159258"/>
                  </a:lnTo>
                  <a:lnTo>
                    <a:pt x="1045210" y="154686"/>
                  </a:lnTo>
                  <a:lnTo>
                    <a:pt x="1040511" y="151130"/>
                  </a:lnTo>
                  <a:lnTo>
                    <a:pt x="1035812" y="147447"/>
                  </a:lnTo>
                  <a:lnTo>
                    <a:pt x="1030605" y="144526"/>
                  </a:lnTo>
                  <a:lnTo>
                    <a:pt x="1024763" y="142367"/>
                  </a:lnTo>
                  <a:lnTo>
                    <a:pt x="1019048" y="140081"/>
                  </a:lnTo>
                  <a:lnTo>
                    <a:pt x="1013206" y="138303"/>
                  </a:lnTo>
                  <a:lnTo>
                    <a:pt x="997839" y="134874"/>
                  </a:lnTo>
                  <a:lnTo>
                    <a:pt x="990727" y="132842"/>
                  </a:lnTo>
                  <a:lnTo>
                    <a:pt x="986282" y="131064"/>
                  </a:lnTo>
                  <a:lnTo>
                    <a:pt x="981964" y="129159"/>
                  </a:lnTo>
                  <a:lnTo>
                    <a:pt x="979805" y="126111"/>
                  </a:lnTo>
                  <a:lnTo>
                    <a:pt x="979805" y="117348"/>
                  </a:lnTo>
                  <a:lnTo>
                    <a:pt x="981710" y="114300"/>
                  </a:lnTo>
                  <a:lnTo>
                    <a:pt x="985774" y="112395"/>
                  </a:lnTo>
                  <a:lnTo>
                    <a:pt x="989711" y="110617"/>
                  </a:lnTo>
                  <a:lnTo>
                    <a:pt x="994029" y="109728"/>
                  </a:lnTo>
                  <a:lnTo>
                    <a:pt x="1004824" y="109728"/>
                  </a:lnTo>
                  <a:lnTo>
                    <a:pt x="1010666" y="110998"/>
                  </a:lnTo>
                  <a:lnTo>
                    <a:pt x="1016127" y="113665"/>
                  </a:lnTo>
                  <a:lnTo>
                    <a:pt x="1021588" y="116205"/>
                  </a:lnTo>
                  <a:lnTo>
                    <a:pt x="1026287" y="119507"/>
                  </a:lnTo>
                  <a:lnTo>
                    <a:pt x="1030351" y="123317"/>
                  </a:lnTo>
                  <a:lnTo>
                    <a:pt x="1043571" y="109728"/>
                  </a:lnTo>
                  <a:lnTo>
                    <a:pt x="1057783" y="95123"/>
                  </a:lnTo>
                  <a:close/>
                </a:path>
                <a:path w="1504950" h="235585">
                  <a:moveTo>
                    <a:pt x="1330579" y="0"/>
                  </a:moveTo>
                  <a:lnTo>
                    <a:pt x="1282827" y="0"/>
                  </a:lnTo>
                  <a:lnTo>
                    <a:pt x="1282827" y="159004"/>
                  </a:lnTo>
                  <a:lnTo>
                    <a:pt x="1281938" y="163830"/>
                  </a:lnTo>
                  <a:lnTo>
                    <a:pt x="1280160" y="168402"/>
                  </a:lnTo>
                  <a:lnTo>
                    <a:pt x="1278509" y="173101"/>
                  </a:lnTo>
                  <a:lnTo>
                    <a:pt x="1275969" y="177292"/>
                  </a:lnTo>
                  <a:lnTo>
                    <a:pt x="1251839" y="193167"/>
                  </a:lnTo>
                  <a:lnTo>
                    <a:pt x="1240282" y="193167"/>
                  </a:lnTo>
                  <a:lnTo>
                    <a:pt x="1212469" y="168275"/>
                  </a:lnTo>
                  <a:lnTo>
                    <a:pt x="1210945" y="163576"/>
                  </a:lnTo>
                  <a:lnTo>
                    <a:pt x="1210221" y="159004"/>
                  </a:lnTo>
                  <a:lnTo>
                    <a:pt x="1210183" y="148971"/>
                  </a:lnTo>
                  <a:lnTo>
                    <a:pt x="1210945" y="144272"/>
                  </a:lnTo>
                  <a:lnTo>
                    <a:pt x="1240282" y="115189"/>
                  </a:lnTo>
                  <a:lnTo>
                    <a:pt x="1251839" y="115189"/>
                  </a:lnTo>
                  <a:lnTo>
                    <a:pt x="1280160" y="139827"/>
                  </a:lnTo>
                  <a:lnTo>
                    <a:pt x="1281938" y="144526"/>
                  </a:lnTo>
                  <a:lnTo>
                    <a:pt x="1282750" y="148971"/>
                  </a:lnTo>
                  <a:lnTo>
                    <a:pt x="1282827" y="159004"/>
                  </a:lnTo>
                  <a:lnTo>
                    <a:pt x="1282827" y="0"/>
                  </a:lnTo>
                  <a:lnTo>
                    <a:pt x="1280668" y="0"/>
                  </a:lnTo>
                  <a:lnTo>
                    <a:pt x="1280668" y="94742"/>
                  </a:lnTo>
                  <a:lnTo>
                    <a:pt x="1279906" y="94742"/>
                  </a:lnTo>
                  <a:lnTo>
                    <a:pt x="1241742" y="74688"/>
                  </a:lnTo>
                  <a:lnTo>
                    <a:pt x="1233678" y="74295"/>
                  </a:lnTo>
                  <a:lnTo>
                    <a:pt x="1225664" y="74688"/>
                  </a:lnTo>
                  <a:lnTo>
                    <a:pt x="1186256" y="92837"/>
                  </a:lnTo>
                  <a:lnTo>
                    <a:pt x="1164894" y="130810"/>
                  </a:lnTo>
                  <a:lnTo>
                    <a:pt x="1162050" y="153924"/>
                  </a:lnTo>
                  <a:lnTo>
                    <a:pt x="1162354" y="161696"/>
                  </a:lnTo>
                  <a:lnTo>
                    <a:pt x="1176705" y="204355"/>
                  </a:lnTo>
                  <a:lnTo>
                    <a:pt x="1210805" y="230898"/>
                  </a:lnTo>
                  <a:lnTo>
                    <a:pt x="1234313" y="234696"/>
                  </a:lnTo>
                  <a:lnTo>
                    <a:pt x="1241831" y="234315"/>
                  </a:lnTo>
                  <a:lnTo>
                    <a:pt x="1279944" y="216052"/>
                  </a:lnTo>
                  <a:lnTo>
                    <a:pt x="1283970" y="210566"/>
                  </a:lnTo>
                  <a:lnTo>
                    <a:pt x="1284605" y="210566"/>
                  </a:lnTo>
                  <a:lnTo>
                    <a:pt x="1284605" y="230378"/>
                  </a:lnTo>
                  <a:lnTo>
                    <a:pt x="1330579" y="230378"/>
                  </a:lnTo>
                  <a:lnTo>
                    <a:pt x="1330579" y="210566"/>
                  </a:lnTo>
                  <a:lnTo>
                    <a:pt x="1330579" y="193167"/>
                  </a:lnTo>
                  <a:lnTo>
                    <a:pt x="1330579" y="115189"/>
                  </a:lnTo>
                  <a:lnTo>
                    <a:pt x="1330579" y="94742"/>
                  </a:lnTo>
                  <a:lnTo>
                    <a:pt x="1330579" y="0"/>
                  </a:lnTo>
                  <a:close/>
                </a:path>
                <a:path w="1504950" h="235585">
                  <a:moveTo>
                    <a:pt x="1504950" y="164338"/>
                  </a:moveTo>
                  <a:lnTo>
                    <a:pt x="1502803" y="125996"/>
                  </a:lnTo>
                  <a:lnTo>
                    <a:pt x="1484782" y="88455"/>
                  </a:lnTo>
                  <a:lnTo>
                    <a:pt x="1459357" y="76047"/>
                  </a:lnTo>
                  <a:lnTo>
                    <a:pt x="1459357" y="164338"/>
                  </a:lnTo>
                  <a:lnTo>
                    <a:pt x="1459357" y="178943"/>
                  </a:lnTo>
                  <a:lnTo>
                    <a:pt x="1456563" y="186563"/>
                  </a:lnTo>
                  <a:lnTo>
                    <a:pt x="1445895" y="197739"/>
                  </a:lnTo>
                  <a:lnTo>
                    <a:pt x="1438148" y="200406"/>
                  </a:lnTo>
                  <a:lnTo>
                    <a:pt x="1425575" y="200406"/>
                  </a:lnTo>
                  <a:lnTo>
                    <a:pt x="1408303" y="192278"/>
                  </a:lnTo>
                  <a:lnTo>
                    <a:pt x="1406906" y="190246"/>
                  </a:lnTo>
                  <a:lnTo>
                    <a:pt x="1406271" y="187833"/>
                  </a:lnTo>
                  <a:lnTo>
                    <a:pt x="1406271" y="180467"/>
                  </a:lnTo>
                  <a:lnTo>
                    <a:pt x="1407668" y="176911"/>
                  </a:lnTo>
                  <a:lnTo>
                    <a:pt x="1410589" y="174117"/>
                  </a:lnTo>
                  <a:lnTo>
                    <a:pt x="1413383" y="171323"/>
                  </a:lnTo>
                  <a:lnTo>
                    <a:pt x="1447419" y="164338"/>
                  </a:lnTo>
                  <a:lnTo>
                    <a:pt x="1459357" y="164338"/>
                  </a:lnTo>
                  <a:lnTo>
                    <a:pt x="1459357" y="76047"/>
                  </a:lnTo>
                  <a:lnTo>
                    <a:pt x="1452905" y="74828"/>
                  </a:lnTo>
                  <a:lnTo>
                    <a:pt x="1444409" y="73952"/>
                  </a:lnTo>
                  <a:lnTo>
                    <a:pt x="1435227" y="73660"/>
                  </a:lnTo>
                  <a:lnTo>
                    <a:pt x="1425956" y="74066"/>
                  </a:lnTo>
                  <a:lnTo>
                    <a:pt x="1382115" y="88049"/>
                  </a:lnTo>
                  <a:lnTo>
                    <a:pt x="1367663" y="99314"/>
                  </a:lnTo>
                  <a:lnTo>
                    <a:pt x="1392936" y="126492"/>
                  </a:lnTo>
                  <a:lnTo>
                    <a:pt x="1397635" y="122174"/>
                  </a:lnTo>
                  <a:lnTo>
                    <a:pt x="1403223" y="118491"/>
                  </a:lnTo>
                  <a:lnTo>
                    <a:pt x="1416431" y="112395"/>
                  </a:lnTo>
                  <a:lnTo>
                    <a:pt x="1423289" y="110871"/>
                  </a:lnTo>
                  <a:lnTo>
                    <a:pt x="1438021" y="110871"/>
                  </a:lnTo>
                  <a:lnTo>
                    <a:pt x="1444498" y="112649"/>
                  </a:lnTo>
                  <a:lnTo>
                    <a:pt x="1455166" y="119761"/>
                  </a:lnTo>
                  <a:lnTo>
                    <a:pt x="1457833" y="125349"/>
                  </a:lnTo>
                  <a:lnTo>
                    <a:pt x="1457833" y="135255"/>
                  </a:lnTo>
                  <a:lnTo>
                    <a:pt x="1449489" y="135382"/>
                  </a:lnTo>
                  <a:lnTo>
                    <a:pt x="1441069" y="135737"/>
                  </a:lnTo>
                  <a:lnTo>
                    <a:pt x="1399679" y="141947"/>
                  </a:lnTo>
                  <a:lnTo>
                    <a:pt x="1365377" y="165354"/>
                  </a:lnTo>
                  <a:lnTo>
                    <a:pt x="1360297" y="186436"/>
                  </a:lnTo>
                  <a:lnTo>
                    <a:pt x="1360385" y="195834"/>
                  </a:lnTo>
                  <a:lnTo>
                    <a:pt x="1384173" y="227330"/>
                  </a:lnTo>
                  <a:lnTo>
                    <a:pt x="1409319" y="234061"/>
                  </a:lnTo>
                  <a:lnTo>
                    <a:pt x="1415415" y="234061"/>
                  </a:lnTo>
                  <a:lnTo>
                    <a:pt x="1454531" y="220472"/>
                  </a:lnTo>
                  <a:lnTo>
                    <a:pt x="1458468" y="214122"/>
                  </a:lnTo>
                  <a:lnTo>
                    <a:pt x="1459357" y="214122"/>
                  </a:lnTo>
                  <a:lnTo>
                    <a:pt x="1459357" y="230378"/>
                  </a:lnTo>
                  <a:lnTo>
                    <a:pt x="1504950" y="230378"/>
                  </a:lnTo>
                  <a:lnTo>
                    <a:pt x="1504950" y="214122"/>
                  </a:lnTo>
                  <a:lnTo>
                    <a:pt x="1504950" y="200406"/>
                  </a:lnTo>
                  <a:lnTo>
                    <a:pt x="1504950" y="164338"/>
                  </a:lnTo>
                  <a:close/>
                </a:path>
              </a:pathLst>
            </a:custGeom>
            <a:solidFill>
              <a:srgbClr val="4123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288" y="4147184"/>
              <a:ext cx="3558349" cy="8925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0204" y="4149852"/>
              <a:ext cx="2503253" cy="6248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5784" y="4544695"/>
              <a:ext cx="158198" cy="1616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62959" y="4509770"/>
              <a:ext cx="905510" cy="196850"/>
            </a:xfrm>
            <a:custGeom>
              <a:avLst/>
              <a:gdLst/>
              <a:ahLst/>
              <a:cxnLst/>
              <a:rect l="l" t="t" r="r" b="b"/>
              <a:pathLst>
                <a:path w="905510" h="196850">
                  <a:moveTo>
                    <a:pt x="84074" y="34924"/>
                  </a:moveTo>
                  <a:lnTo>
                    <a:pt x="44233" y="43455"/>
                  </a:lnTo>
                  <a:lnTo>
                    <a:pt x="14620" y="67754"/>
                  </a:lnTo>
                  <a:lnTo>
                    <a:pt x="426" y="106090"/>
                  </a:lnTo>
                  <a:lnTo>
                    <a:pt x="0" y="115188"/>
                  </a:lnTo>
                  <a:lnTo>
                    <a:pt x="426" y="124233"/>
                  </a:lnTo>
                  <a:lnTo>
                    <a:pt x="14620" y="162813"/>
                  </a:lnTo>
                  <a:lnTo>
                    <a:pt x="44233" y="187535"/>
                  </a:lnTo>
                  <a:lnTo>
                    <a:pt x="84074" y="196595"/>
                  </a:lnTo>
                  <a:lnTo>
                    <a:pt x="92694" y="196218"/>
                  </a:lnTo>
                  <a:lnTo>
                    <a:pt x="131143" y="183769"/>
                  </a:lnTo>
                  <a:lnTo>
                    <a:pt x="158156" y="156102"/>
                  </a:lnTo>
                  <a:lnTo>
                    <a:pt x="158994" y="154431"/>
                  </a:lnTo>
                  <a:lnTo>
                    <a:pt x="78612" y="154431"/>
                  </a:lnTo>
                  <a:lnTo>
                    <a:pt x="73405" y="153288"/>
                  </a:lnTo>
                  <a:lnTo>
                    <a:pt x="48513" y="120014"/>
                  </a:lnTo>
                  <a:lnTo>
                    <a:pt x="48513" y="110235"/>
                  </a:lnTo>
                  <a:lnTo>
                    <a:pt x="49275" y="105536"/>
                  </a:lnTo>
                  <a:lnTo>
                    <a:pt x="52324" y="96138"/>
                  </a:lnTo>
                  <a:lnTo>
                    <a:pt x="54482" y="92074"/>
                  </a:lnTo>
                  <a:lnTo>
                    <a:pt x="57530" y="88518"/>
                  </a:lnTo>
                  <a:lnTo>
                    <a:pt x="60451" y="84962"/>
                  </a:lnTo>
                  <a:lnTo>
                    <a:pt x="64135" y="82041"/>
                  </a:lnTo>
                  <a:lnTo>
                    <a:pt x="68706" y="79755"/>
                  </a:lnTo>
                  <a:lnTo>
                    <a:pt x="73151" y="77596"/>
                  </a:lnTo>
                  <a:lnTo>
                    <a:pt x="78231" y="76453"/>
                  </a:lnTo>
                  <a:lnTo>
                    <a:pt x="159215" y="76453"/>
                  </a:lnTo>
                  <a:lnTo>
                    <a:pt x="158156" y="74370"/>
                  </a:lnTo>
                  <a:lnTo>
                    <a:pt x="131143" y="47132"/>
                  </a:lnTo>
                  <a:lnTo>
                    <a:pt x="92694" y="35260"/>
                  </a:lnTo>
                  <a:lnTo>
                    <a:pt x="84074" y="34924"/>
                  </a:lnTo>
                  <a:close/>
                </a:path>
                <a:path w="905510" h="196850">
                  <a:moveTo>
                    <a:pt x="159215" y="76453"/>
                  </a:moveTo>
                  <a:lnTo>
                    <a:pt x="90042" y="76453"/>
                  </a:lnTo>
                  <a:lnTo>
                    <a:pt x="95250" y="77596"/>
                  </a:lnTo>
                  <a:lnTo>
                    <a:pt x="99694" y="79755"/>
                  </a:lnTo>
                  <a:lnTo>
                    <a:pt x="120395" y="110235"/>
                  </a:lnTo>
                  <a:lnTo>
                    <a:pt x="120395" y="120014"/>
                  </a:lnTo>
                  <a:lnTo>
                    <a:pt x="95630" y="153288"/>
                  </a:lnTo>
                  <a:lnTo>
                    <a:pt x="90424" y="154431"/>
                  </a:lnTo>
                  <a:lnTo>
                    <a:pt x="158994" y="154431"/>
                  </a:lnTo>
                  <a:lnTo>
                    <a:pt x="168528" y="115188"/>
                  </a:lnTo>
                  <a:lnTo>
                    <a:pt x="168102" y="106090"/>
                  </a:lnTo>
                  <a:lnTo>
                    <a:pt x="166830" y="97456"/>
                  </a:lnTo>
                  <a:lnTo>
                    <a:pt x="164724" y="89275"/>
                  </a:lnTo>
                  <a:lnTo>
                    <a:pt x="161798" y="81533"/>
                  </a:lnTo>
                  <a:lnTo>
                    <a:pt x="159215" y="76453"/>
                  </a:lnTo>
                  <a:close/>
                </a:path>
                <a:path w="905510" h="196850">
                  <a:moveTo>
                    <a:pt x="246887" y="39877"/>
                  </a:moveTo>
                  <a:lnTo>
                    <a:pt x="196595" y="39877"/>
                  </a:lnTo>
                  <a:lnTo>
                    <a:pt x="196612" y="141604"/>
                  </a:lnTo>
                  <a:lnTo>
                    <a:pt x="213360" y="181990"/>
                  </a:lnTo>
                  <a:lnTo>
                    <a:pt x="251840" y="195960"/>
                  </a:lnTo>
                  <a:lnTo>
                    <a:pt x="257175" y="195960"/>
                  </a:lnTo>
                  <a:lnTo>
                    <a:pt x="290321" y="180339"/>
                  </a:lnTo>
                  <a:lnTo>
                    <a:pt x="293242" y="177418"/>
                  </a:lnTo>
                  <a:lnTo>
                    <a:pt x="295655" y="174116"/>
                  </a:lnTo>
                  <a:lnTo>
                    <a:pt x="297561" y="170687"/>
                  </a:lnTo>
                  <a:lnTo>
                    <a:pt x="346201" y="170687"/>
                  </a:lnTo>
                  <a:lnTo>
                    <a:pt x="346201" y="154431"/>
                  </a:lnTo>
                  <a:lnTo>
                    <a:pt x="264794" y="154431"/>
                  </a:lnTo>
                  <a:lnTo>
                    <a:pt x="260985" y="153542"/>
                  </a:lnTo>
                  <a:lnTo>
                    <a:pt x="258190" y="151764"/>
                  </a:lnTo>
                  <a:lnTo>
                    <a:pt x="255396" y="150113"/>
                  </a:lnTo>
                  <a:lnTo>
                    <a:pt x="253111" y="147700"/>
                  </a:lnTo>
                  <a:lnTo>
                    <a:pt x="246887" y="126364"/>
                  </a:lnTo>
                  <a:lnTo>
                    <a:pt x="246887" y="39877"/>
                  </a:lnTo>
                  <a:close/>
                </a:path>
                <a:path w="905510" h="196850">
                  <a:moveTo>
                    <a:pt x="346201" y="170687"/>
                  </a:moveTo>
                  <a:lnTo>
                    <a:pt x="298195" y="170687"/>
                  </a:lnTo>
                  <a:lnTo>
                    <a:pt x="298195" y="191642"/>
                  </a:lnTo>
                  <a:lnTo>
                    <a:pt x="346201" y="191642"/>
                  </a:lnTo>
                  <a:lnTo>
                    <a:pt x="346201" y="170687"/>
                  </a:lnTo>
                  <a:close/>
                </a:path>
                <a:path w="905510" h="196850">
                  <a:moveTo>
                    <a:pt x="346201" y="39877"/>
                  </a:moveTo>
                  <a:lnTo>
                    <a:pt x="296417" y="39877"/>
                  </a:lnTo>
                  <a:lnTo>
                    <a:pt x="296417" y="130555"/>
                  </a:lnTo>
                  <a:lnTo>
                    <a:pt x="294004" y="138175"/>
                  </a:lnTo>
                  <a:lnTo>
                    <a:pt x="284861" y="151129"/>
                  </a:lnTo>
                  <a:lnTo>
                    <a:pt x="278129" y="154431"/>
                  </a:lnTo>
                  <a:lnTo>
                    <a:pt x="346201" y="154431"/>
                  </a:lnTo>
                  <a:lnTo>
                    <a:pt x="346201" y="39877"/>
                  </a:lnTo>
                  <a:close/>
                </a:path>
                <a:path w="905510" h="196850">
                  <a:moveTo>
                    <a:pt x="442975" y="77342"/>
                  </a:moveTo>
                  <a:lnTo>
                    <a:pt x="394080" y="77342"/>
                  </a:lnTo>
                  <a:lnTo>
                    <a:pt x="394080" y="149478"/>
                  </a:lnTo>
                  <a:lnTo>
                    <a:pt x="405891" y="180466"/>
                  </a:lnTo>
                  <a:lnTo>
                    <a:pt x="410082" y="185292"/>
                  </a:lnTo>
                  <a:lnTo>
                    <a:pt x="448055" y="195325"/>
                  </a:lnTo>
                  <a:lnTo>
                    <a:pt x="453389" y="195325"/>
                  </a:lnTo>
                  <a:lnTo>
                    <a:pt x="458724" y="194944"/>
                  </a:lnTo>
                  <a:lnTo>
                    <a:pt x="463930" y="193928"/>
                  </a:lnTo>
                  <a:lnTo>
                    <a:pt x="469138" y="193039"/>
                  </a:lnTo>
                  <a:lnTo>
                    <a:pt x="473582" y="191896"/>
                  </a:lnTo>
                  <a:lnTo>
                    <a:pt x="477012" y="190753"/>
                  </a:lnTo>
                  <a:lnTo>
                    <a:pt x="476416" y="156463"/>
                  </a:lnTo>
                  <a:lnTo>
                    <a:pt x="454660" y="156463"/>
                  </a:lnTo>
                  <a:lnTo>
                    <a:pt x="449833" y="154812"/>
                  </a:lnTo>
                  <a:lnTo>
                    <a:pt x="447039" y="151256"/>
                  </a:lnTo>
                  <a:lnTo>
                    <a:pt x="444373" y="147700"/>
                  </a:lnTo>
                  <a:lnTo>
                    <a:pt x="442975" y="142366"/>
                  </a:lnTo>
                  <a:lnTo>
                    <a:pt x="442975" y="77342"/>
                  </a:lnTo>
                  <a:close/>
                </a:path>
                <a:path w="905510" h="196850">
                  <a:moveTo>
                    <a:pt x="476376" y="154177"/>
                  </a:moveTo>
                  <a:lnTo>
                    <a:pt x="474599" y="154939"/>
                  </a:lnTo>
                  <a:lnTo>
                    <a:pt x="472186" y="155574"/>
                  </a:lnTo>
                  <a:lnTo>
                    <a:pt x="466725" y="156336"/>
                  </a:lnTo>
                  <a:lnTo>
                    <a:pt x="464185" y="156463"/>
                  </a:lnTo>
                  <a:lnTo>
                    <a:pt x="476416" y="156463"/>
                  </a:lnTo>
                  <a:lnTo>
                    <a:pt x="476376" y="154177"/>
                  </a:lnTo>
                  <a:close/>
                </a:path>
                <a:path w="905510" h="196850">
                  <a:moveTo>
                    <a:pt x="478536" y="39877"/>
                  </a:moveTo>
                  <a:lnTo>
                    <a:pt x="369696" y="39877"/>
                  </a:lnTo>
                  <a:lnTo>
                    <a:pt x="369696" y="77342"/>
                  </a:lnTo>
                  <a:lnTo>
                    <a:pt x="478536" y="77342"/>
                  </a:lnTo>
                  <a:lnTo>
                    <a:pt x="478536" y="39877"/>
                  </a:lnTo>
                  <a:close/>
                </a:path>
                <a:path w="905510" h="196850">
                  <a:moveTo>
                    <a:pt x="442975" y="0"/>
                  </a:moveTo>
                  <a:lnTo>
                    <a:pt x="393826" y="0"/>
                  </a:lnTo>
                  <a:lnTo>
                    <a:pt x="393826" y="39877"/>
                  </a:lnTo>
                  <a:lnTo>
                    <a:pt x="442975" y="39877"/>
                  </a:lnTo>
                  <a:lnTo>
                    <a:pt x="442975" y="0"/>
                  </a:lnTo>
                  <a:close/>
                </a:path>
                <a:path w="905510" h="196850">
                  <a:moveTo>
                    <a:pt x="551179" y="39877"/>
                  </a:moveTo>
                  <a:lnTo>
                    <a:pt x="502919" y="39877"/>
                  </a:lnTo>
                  <a:lnTo>
                    <a:pt x="502919" y="191642"/>
                  </a:lnTo>
                  <a:lnTo>
                    <a:pt x="552957" y="191642"/>
                  </a:lnTo>
                  <a:lnTo>
                    <a:pt x="552957" y="110616"/>
                  </a:lnTo>
                  <a:lnTo>
                    <a:pt x="553592" y="107060"/>
                  </a:lnTo>
                  <a:lnTo>
                    <a:pt x="581913" y="79120"/>
                  </a:lnTo>
                  <a:lnTo>
                    <a:pt x="601548" y="79120"/>
                  </a:lnTo>
                  <a:lnTo>
                    <a:pt x="602347" y="61848"/>
                  </a:lnTo>
                  <a:lnTo>
                    <a:pt x="551179" y="61848"/>
                  </a:lnTo>
                  <a:lnTo>
                    <a:pt x="551179" y="39877"/>
                  </a:lnTo>
                  <a:close/>
                </a:path>
                <a:path w="905510" h="196850">
                  <a:moveTo>
                    <a:pt x="601548" y="79120"/>
                  </a:moveTo>
                  <a:lnTo>
                    <a:pt x="590676" y="79120"/>
                  </a:lnTo>
                  <a:lnTo>
                    <a:pt x="594867" y="79374"/>
                  </a:lnTo>
                  <a:lnTo>
                    <a:pt x="596900" y="79628"/>
                  </a:lnTo>
                  <a:lnTo>
                    <a:pt x="599186" y="80009"/>
                  </a:lnTo>
                  <a:lnTo>
                    <a:pt x="601471" y="80771"/>
                  </a:lnTo>
                  <a:lnTo>
                    <a:pt x="601548" y="79120"/>
                  </a:lnTo>
                  <a:close/>
                </a:path>
                <a:path w="905510" h="196850">
                  <a:moveTo>
                    <a:pt x="594867" y="35559"/>
                  </a:moveTo>
                  <a:lnTo>
                    <a:pt x="592836" y="35559"/>
                  </a:lnTo>
                  <a:lnTo>
                    <a:pt x="586021" y="36014"/>
                  </a:lnTo>
                  <a:lnTo>
                    <a:pt x="551688" y="61848"/>
                  </a:lnTo>
                  <a:lnTo>
                    <a:pt x="602347" y="61848"/>
                  </a:lnTo>
                  <a:lnTo>
                    <a:pt x="603503" y="36829"/>
                  </a:lnTo>
                  <a:lnTo>
                    <a:pt x="602361" y="36448"/>
                  </a:lnTo>
                  <a:lnTo>
                    <a:pt x="600837" y="36194"/>
                  </a:lnTo>
                  <a:lnTo>
                    <a:pt x="596900" y="35686"/>
                  </a:lnTo>
                  <a:lnTo>
                    <a:pt x="594867" y="35559"/>
                  </a:lnTo>
                  <a:close/>
                </a:path>
                <a:path w="905510" h="196850">
                  <a:moveTo>
                    <a:pt x="746504" y="72135"/>
                  </a:moveTo>
                  <a:lnTo>
                    <a:pt x="685545" y="72135"/>
                  </a:lnTo>
                  <a:lnTo>
                    <a:pt x="692023" y="73913"/>
                  </a:lnTo>
                  <a:lnTo>
                    <a:pt x="702690" y="81025"/>
                  </a:lnTo>
                  <a:lnTo>
                    <a:pt x="705357" y="86613"/>
                  </a:lnTo>
                  <a:lnTo>
                    <a:pt x="705357" y="96519"/>
                  </a:lnTo>
                  <a:lnTo>
                    <a:pt x="697023" y="96639"/>
                  </a:lnTo>
                  <a:lnTo>
                    <a:pt x="688593" y="96996"/>
                  </a:lnTo>
                  <a:lnTo>
                    <a:pt x="647213" y="103211"/>
                  </a:lnTo>
                  <a:lnTo>
                    <a:pt x="612911" y="126609"/>
                  </a:lnTo>
                  <a:lnTo>
                    <a:pt x="607821" y="147700"/>
                  </a:lnTo>
                  <a:lnTo>
                    <a:pt x="607912" y="157098"/>
                  </a:lnTo>
                  <a:lnTo>
                    <a:pt x="631698" y="188594"/>
                  </a:lnTo>
                  <a:lnTo>
                    <a:pt x="656843" y="195325"/>
                  </a:lnTo>
                  <a:lnTo>
                    <a:pt x="662939" y="195325"/>
                  </a:lnTo>
                  <a:lnTo>
                    <a:pt x="702055" y="181736"/>
                  </a:lnTo>
                  <a:lnTo>
                    <a:pt x="705992" y="175386"/>
                  </a:lnTo>
                  <a:lnTo>
                    <a:pt x="752475" y="175386"/>
                  </a:lnTo>
                  <a:lnTo>
                    <a:pt x="752475" y="161670"/>
                  </a:lnTo>
                  <a:lnTo>
                    <a:pt x="673100" y="161670"/>
                  </a:lnTo>
                  <a:lnTo>
                    <a:pt x="670560" y="161416"/>
                  </a:lnTo>
                  <a:lnTo>
                    <a:pt x="655827" y="153542"/>
                  </a:lnTo>
                  <a:lnTo>
                    <a:pt x="654430" y="151510"/>
                  </a:lnTo>
                  <a:lnTo>
                    <a:pt x="653795" y="149097"/>
                  </a:lnTo>
                  <a:lnTo>
                    <a:pt x="653795" y="141731"/>
                  </a:lnTo>
                  <a:lnTo>
                    <a:pt x="655192" y="138175"/>
                  </a:lnTo>
                  <a:lnTo>
                    <a:pt x="658113" y="135381"/>
                  </a:lnTo>
                  <a:lnTo>
                    <a:pt x="660907" y="132587"/>
                  </a:lnTo>
                  <a:lnTo>
                    <a:pt x="694943" y="125602"/>
                  </a:lnTo>
                  <a:lnTo>
                    <a:pt x="752475" y="125602"/>
                  </a:lnTo>
                  <a:lnTo>
                    <a:pt x="752405" y="112267"/>
                  </a:lnTo>
                  <a:lnTo>
                    <a:pt x="752236" y="105163"/>
                  </a:lnTo>
                  <a:lnTo>
                    <a:pt x="751522" y="95853"/>
                  </a:lnTo>
                  <a:lnTo>
                    <a:pt x="750331" y="87256"/>
                  </a:lnTo>
                  <a:lnTo>
                    <a:pt x="748664" y="79374"/>
                  </a:lnTo>
                  <a:lnTo>
                    <a:pt x="746504" y="72135"/>
                  </a:lnTo>
                  <a:close/>
                </a:path>
                <a:path w="905510" h="196850">
                  <a:moveTo>
                    <a:pt x="752475" y="175386"/>
                  </a:moveTo>
                  <a:lnTo>
                    <a:pt x="706881" y="175386"/>
                  </a:lnTo>
                  <a:lnTo>
                    <a:pt x="706881" y="191642"/>
                  </a:lnTo>
                  <a:lnTo>
                    <a:pt x="752475" y="191642"/>
                  </a:lnTo>
                  <a:lnTo>
                    <a:pt x="752475" y="175386"/>
                  </a:lnTo>
                  <a:close/>
                </a:path>
                <a:path w="905510" h="196850">
                  <a:moveTo>
                    <a:pt x="752475" y="125602"/>
                  </a:moveTo>
                  <a:lnTo>
                    <a:pt x="706881" y="125602"/>
                  </a:lnTo>
                  <a:lnTo>
                    <a:pt x="706881" y="140207"/>
                  </a:lnTo>
                  <a:lnTo>
                    <a:pt x="704088" y="147827"/>
                  </a:lnTo>
                  <a:lnTo>
                    <a:pt x="693419" y="159003"/>
                  </a:lnTo>
                  <a:lnTo>
                    <a:pt x="685673" y="161670"/>
                  </a:lnTo>
                  <a:lnTo>
                    <a:pt x="752475" y="161670"/>
                  </a:lnTo>
                  <a:lnTo>
                    <a:pt x="752475" y="125602"/>
                  </a:lnTo>
                  <a:close/>
                </a:path>
                <a:path w="905510" h="196850">
                  <a:moveTo>
                    <a:pt x="682751" y="34924"/>
                  </a:moveTo>
                  <a:lnTo>
                    <a:pt x="637708" y="44898"/>
                  </a:lnTo>
                  <a:lnTo>
                    <a:pt x="615188" y="60578"/>
                  </a:lnTo>
                  <a:lnTo>
                    <a:pt x="640461" y="87756"/>
                  </a:lnTo>
                  <a:lnTo>
                    <a:pt x="645160" y="83438"/>
                  </a:lnTo>
                  <a:lnTo>
                    <a:pt x="650748" y="79755"/>
                  </a:lnTo>
                  <a:lnTo>
                    <a:pt x="663955" y="73659"/>
                  </a:lnTo>
                  <a:lnTo>
                    <a:pt x="670813" y="72135"/>
                  </a:lnTo>
                  <a:lnTo>
                    <a:pt x="746504" y="72135"/>
                  </a:lnTo>
                  <a:lnTo>
                    <a:pt x="743791" y="65531"/>
                  </a:lnTo>
                  <a:lnTo>
                    <a:pt x="715263" y="39623"/>
                  </a:lnTo>
                  <a:lnTo>
                    <a:pt x="691939" y="35212"/>
                  </a:lnTo>
                  <a:lnTo>
                    <a:pt x="682751" y="34924"/>
                  </a:lnTo>
                  <a:close/>
                </a:path>
                <a:path w="905510" h="196850">
                  <a:moveTo>
                    <a:pt x="800607" y="143382"/>
                  </a:moveTo>
                  <a:lnTo>
                    <a:pt x="772667" y="172973"/>
                  </a:lnTo>
                  <a:lnTo>
                    <a:pt x="778881" y="178429"/>
                  </a:lnTo>
                  <a:lnTo>
                    <a:pt x="785891" y="183181"/>
                  </a:lnTo>
                  <a:lnTo>
                    <a:pt x="829423" y="196216"/>
                  </a:lnTo>
                  <a:lnTo>
                    <a:pt x="838707" y="196595"/>
                  </a:lnTo>
                  <a:lnTo>
                    <a:pt x="846454" y="196595"/>
                  </a:lnTo>
                  <a:lnTo>
                    <a:pt x="888873" y="180847"/>
                  </a:lnTo>
                  <a:lnTo>
                    <a:pt x="897763" y="168909"/>
                  </a:lnTo>
                  <a:lnTo>
                    <a:pt x="901700" y="162305"/>
                  </a:lnTo>
                  <a:lnTo>
                    <a:pt x="902123" y="160527"/>
                  </a:lnTo>
                  <a:lnTo>
                    <a:pt x="830452" y="160527"/>
                  </a:lnTo>
                  <a:lnTo>
                    <a:pt x="823467" y="158876"/>
                  </a:lnTo>
                  <a:lnTo>
                    <a:pt x="810513" y="152526"/>
                  </a:lnTo>
                  <a:lnTo>
                    <a:pt x="805052" y="148335"/>
                  </a:lnTo>
                  <a:lnTo>
                    <a:pt x="800607" y="143382"/>
                  </a:lnTo>
                  <a:close/>
                </a:path>
                <a:path w="905510" h="196850">
                  <a:moveTo>
                    <a:pt x="844550" y="34924"/>
                  </a:moveTo>
                  <a:lnTo>
                    <a:pt x="837183" y="34924"/>
                  </a:lnTo>
                  <a:lnTo>
                    <a:pt x="829817" y="35940"/>
                  </a:lnTo>
                  <a:lnTo>
                    <a:pt x="791082" y="56133"/>
                  </a:lnTo>
                  <a:lnTo>
                    <a:pt x="781430" y="76707"/>
                  </a:lnTo>
                  <a:lnTo>
                    <a:pt x="781430" y="92963"/>
                  </a:lnTo>
                  <a:lnTo>
                    <a:pt x="782701" y="99059"/>
                  </a:lnTo>
                  <a:lnTo>
                    <a:pt x="785367" y="104139"/>
                  </a:lnTo>
                  <a:lnTo>
                    <a:pt x="787907" y="109219"/>
                  </a:lnTo>
                  <a:lnTo>
                    <a:pt x="835913" y="132460"/>
                  </a:lnTo>
                  <a:lnTo>
                    <a:pt x="843533" y="134873"/>
                  </a:lnTo>
                  <a:lnTo>
                    <a:pt x="848487" y="137032"/>
                  </a:lnTo>
                  <a:lnTo>
                    <a:pt x="853313" y="139318"/>
                  </a:lnTo>
                  <a:lnTo>
                    <a:pt x="855852" y="142747"/>
                  </a:lnTo>
                  <a:lnTo>
                    <a:pt x="855852" y="152272"/>
                  </a:lnTo>
                  <a:lnTo>
                    <a:pt x="853820" y="155701"/>
                  </a:lnTo>
                  <a:lnTo>
                    <a:pt x="849883" y="157606"/>
                  </a:lnTo>
                  <a:lnTo>
                    <a:pt x="845819" y="159511"/>
                  </a:lnTo>
                  <a:lnTo>
                    <a:pt x="841882" y="160527"/>
                  </a:lnTo>
                  <a:lnTo>
                    <a:pt x="902123" y="160527"/>
                  </a:lnTo>
                  <a:lnTo>
                    <a:pt x="903604" y="154304"/>
                  </a:lnTo>
                  <a:lnTo>
                    <a:pt x="903521" y="137032"/>
                  </a:lnTo>
                  <a:lnTo>
                    <a:pt x="902207" y="131063"/>
                  </a:lnTo>
                  <a:lnTo>
                    <a:pt x="899287" y="125729"/>
                  </a:lnTo>
                  <a:lnTo>
                    <a:pt x="896492" y="120522"/>
                  </a:lnTo>
                  <a:lnTo>
                    <a:pt x="892810" y="115950"/>
                  </a:lnTo>
                  <a:lnTo>
                    <a:pt x="888111" y="112394"/>
                  </a:lnTo>
                  <a:lnTo>
                    <a:pt x="883412" y="108711"/>
                  </a:lnTo>
                  <a:lnTo>
                    <a:pt x="878204" y="105790"/>
                  </a:lnTo>
                  <a:lnTo>
                    <a:pt x="872363" y="103631"/>
                  </a:lnTo>
                  <a:lnTo>
                    <a:pt x="866648" y="101345"/>
                  </a:lnTo>
                  <a:lnTo>
                    <a:pt x="860805" y="99567"/>
                  </a:lnTo>
                  <a:lnTo>
                    <a:pt x="845438" y="96138"/>
                  </a:lnTo>
                  <a:lnTo>
                    <a:pt x="838326" y="94106"/>
                  </a:lnTo>
                  <a:lnTo>
                    <a:pt x="833881" y="92328"/>
                  </a:lnTo>
                  <a:lnTo>
                    <a:pt x="829563" y="90423"/>
                  </a:lnTo>
                  <a:lnTo>
                    <a:pt x="827404" y="87375"/>
                  </a:lnTo>
                  <a:lnTo>
                    <a:pt x="827404" y="78612"/>
                  </a:lnTo>
                  <a:lnTo>
                    <a:pt x="829310" y="75564"/>
                  </a:lnTo>
                  <a:lnTo>
                    <a:pt x="833374" y="73659"/>
                  </a:lnTo>
                  <a:lnTo>
                    <a:pt x="837311" y="71881"/>
                  </a:lnTo>
                  <a:lnTo>
                    <a:pt x="841628" y="70992"/>
                  </a:lnTo>
                  <a:lnTo>
                    <a:pt x="891172" y="70992"/>
                  </a:lnTo>
                  <a:lnTo>
                    <a:pt x="905382" y="56387"/>
                  </a:lnTo>
                  <a:lnTo>
                    <a:pt x="869713" y="37925"/>
                  </a:lnTo>
                  <a:lnTo>
                    <a:pt x="853001" y="35258"/>
                  </a:lnTo>
                  <a:lnTo>
                    <a:pt x="844550" y="34924"/>
                  </a:lnTo>
                  <a:close/>
                </a:path>
                <a:path w="905510" h="196850">
                  <a:moveTo>
                    <a:pt x="891172" y="70992"/>
                  </a:moveTo>
                  <a:lnTo>
                    <a:pt x="852424" y="70992"/>
                  </a:lnTo>
                  <a:lnTo>
                    <a:pt x="858265" y="72262"/>
                  </a:lnTo>
                  <a:lnTo>
                    <a:pt x="863726" y="74929"/>
                  </a:lnTo>
                  <a:lnTo>
                    <a:pt x="869188" y="77469"/>
                  </a:lnTo>
                  <a:lnTo>
                    <a:pt x="873887" y="80771"/>
                  </a:lnTo>
                  <a:lnTo>
                    <a:pt x="877951" y="84581"/>
                  </a:lnTo>
                  <a:lnTo>
                    <a:pt x="891172" y="70992"/>
                  </a:lnTo>
                  <a:close/>
                </a:path>
              </a:pathLst>
            </a:custGeom>
            <a:solidFill>
              <a:srgbClr val="4123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366" y="4878070"/>
              <a:ext cx="1091501" cy="22999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59026" y="4878070"/>
              <a:ext cx="309880" cy="161925"/>
            </a:xfrm>
            <a:custGeom>
              <a:avLst/>
              <a:gdLst/>
              <a:ahLst/>
              <a:cxnLst/>
              <a:rect l="l" t="t" r="r" b="b"/>
              <a:pathLst>
                <a:path w="309880" h="161925">
                  <a:moveTo>
                    <a:pt x="27939" y="108457"/>
                  </a:moveTo>
                  <a:lnTo>
                    <a:pt x="0" y="138048"/>
                  </a:lnTo>
                  <a:lnTo>
                    <a:pt x="6213" y="143521"/>
                  </a:lnTo>
                  <a:lnTo>
                    <a:pt x="13223" y="148304"/>
                  </a:lnTo>
                  <a:lnTo>
                    <a:pt x="56755" y="161291"/>
                  </a:lnTo>
                  <a:lnTo>
                    <a:pt x="66039" y="161670"/>
                  </a:lnTo>
                  <a:lnTo>
                    <a:pt x="73786" y="161670"/>
                  </a:lnTo>
                  <a:lnTo>
                    <a:pt x="116204" y="145922"/>
                  </a:lnTo>
                  <a:lnTo>
                    <a:pt x="125094" y="133984"/>
                  </a:lnTo>
                  <a:lnTo>
                    <a:pt x="129031" y="127380"/>
                  </a:lnTo>
                  <a:lnTo>
                    <a:pt x="129455" y="125602"/>
                  </a:lnTo>
                  <a:lnTo>
                    <a:pt x="57784" y="125602"/>
                  </a:lnTo>
                  <a:lnTo>
                    <a:pt x="50800" y="123951"/>
                  </a:lnTo>
                  <a:lnTo>
                    <a:pt x="37845" y="117601"/>
                  </a:lnTo>
                  <a:lnTo>
                    <a:pt x="32384" y="113410"/>
                  </a:lnTo>
                  <a:lnTo>
                    <a:pt x="27939" y="108457"/>
                  </a:lnTo>
                  <a:close/>
                </a:path>
                <a:path w="309880" h="161925">
                  <a:moveTo>
                    <a:pt x="71881" y="0"/>
                  </a:moveTo>
                  <a:lnTo>
                    <a:pt x="64515" y="0"/>
                  </a:lnTo>
                  <a:lnTo>
                    <a:pt x="57150" y="1015"/>
                  </a:lnTo>
                  <a:lnTo>
                    <a:pt x="18414" y="21208"/>
                  </a:lnTo>
                  <a:lnTo>
                    <a:pt x="8762" y="41782"/>
                  </a:lnTo>
                  <a:lnTo>
                    <a:pt x="8762" y="58038"/>
                  </a:lnTo>
                  <a:lnTo>
                    <a:pt x="10032" y="64134"/>
                  </a:lnTo>
                  <a:lnTo>
                    <a:pt x="12700" y="69214"/>
                  </a:lnTo>
                  <a:lnTo>
                    <a:pt x="15239" y="74294"/>
                  </a:lnTo>
                  <a:lnTo>
                    <a:pt x="63245" y="97535"/>
                  </a:lnTo>
                  <a:lnTo>
                    <a:pt x="70865" y="99948"/>
                  </a:lnTo>
                  <a:lnTo>
                    <a:pt x="75818" y="102107"/>
                  </a:lnTo>
                  <a:lnTo>
                    <a:pt x="80644" y="104393"/>
                  </a:lnTo>
                  <a:lnTo>
                    <a:pt x="83184" y="107822"/>
                  </a:lnTo>
                  <a:lnTo>
                    <a:pt x="83184" y="117347"/>
                  </a:lnTo>
                  <a:lnTo>
                    <a:pt x="81153" y="120776"/>
                  </a:lnTo>
                  <a:lnTo>
                    <a:pt x="77215" y="122681"/>
                  </a:lnTo>
                  <a:lnTo>
                    <a:pt x="73151" y="124586"/>
                  </a:lnTo>
                  <a:lnTo>
                    <a:pt x="69214" y="125602"/>
                  </a:lnTo>
                  <a:lnTo>
                    <a:pt x="129455" y="125602"/>
                  </a:lnTo>
                  <a:lnTo>
                    <a:pt x="130936" y="119379"/>
                  </a:lnTo>
                  <a:lnTo>
                    <a:pt x="130853" y="102107"/>
                  </a:lnTo>
                  <a:lnTo>
                    <a:pt x="129539" y="96138"/>
                  </a:lnTo>
                  <a:lnTo>
                    <a:pt x="126618" y="90804"/>
                  </a:lnTo>
                  <a:lnTo>
                    <a:pt x="123825" y="85597"/>
                  </a:lnTo>
                  <a:lnTo>
                    <a:pt x="120141" y="81025"/>
                  </a:lnTo>
                  <a:lnTo>
                    <a:pt x="115442" y="77469"/>
                  </a:lnTo>
                  <a:lnTo>
                    <a:pt x="110743" y="73786"/>
                  </a:lnTo>
                  <a:lnTo>
                    <a:pt x="105536" y="70865"/>
                  </a:lnTo>
                  <a:lnTo>
                    <a:pt x="99694" y="68706"/>
                  </a:lnTo>
                  <a:lnTo>
                    <a:pt x="93979" y="66420"/>
                  </a:lnTo>
                  <a:lnTo>
                    <a:pt x="88137" y="64642"/>
                  </a:lnTo>
                  <a:lnTo>
                    <a:pt x="72770" y="61213"/>
                  </a:lnTo>
                  <a:lnTo>
                    <a:pt x="65659" y="59181"/>
                  </a:lnTo>
                  <a:lnTo>
                    <a:pt x="61213" y="57403"/>
                  </a:lnTo>
                  <a:lnTo>
                    <a:pt x="56895" y="55498"/>
                  </a:lnTo>
                  <a:lnTo>
                    <a:pt x="54736" y="52450"/>
                  </a:lnTo>
                  <a:lnTo>
                    <a:pt x="54736" y="43814"/>
                  </a:lnTo>
                  <a:lnTo>
                    <a:pt x="56641" y="40639"/>
                  </a:lnTo>
                  <a:lnTo>
                    <a:pt x="60706" y="38734"/>
                  </a:lnTo>
                  <a:lnTo>
                    <a:pt x="64642" y="36956"/>
                  </a:lnTo>
                  <a:lnTo>
                    <a:pt x="68960" y="36067"/>
                  </a:lnTo>
                  <a:lnTo>
                    <a:pt x="118504" y="36067"/>
                  </a:lnTo>
                  <a:lnTo>
                    <a:pt x="132714" y="21462"/>
                  </a:lnTo>
                  <a:lnTo>
                    <a:pt x="97045" y="3000"/>
                  </a:lnTo>
                  <a:lnTo>
                    <a:pt x="80333" y="333"/>
                  </a:lnTo>
                  <a:lnTo>
                    <a:pt x="71881" y="0"/>
                  </a:lnTo>
                  <a:close/>
                </a:path>
                <a:path w="309880" h="161925">
                  <a:moveTo>
                    <a:pt x="118504" y="36067"/>
                  </a:moveTo>
                  <a:lnTo>
                    <a:pt x="79756" y="36067"/>
                  </a:lnTo>
                  <a:lnTo>
                    <a:pt x="85597" y="37337"/>
                  </a:lnTo>
                  <a:lnTo>
                    <a:pt x="91059" y="40004"/>
                  </a:lnTo>
                  <a:lnTo>
                    <a:pt x="96519" y="42544"/>
                  </a:lnTo>
                  <a:lnTo>
                    <a:pt x="101218" y="45846"/>
                  </a:lnTo>
                  <a:lnTo>
                    <a:pt x="105282" y="49656"/>
                  </a:lnTo>
                  <a:lnTo>
                    <a:pt x="118504" y="36067"/>
                  </a:lnTo>
                  <a:close/>
                </a:path>
                <a:path w="309880" h="161925">
                  <a:moveTo>
                    <a:pt x="233298" y="0"/>
                  </a:moveTo>
                  <a:lnTo>
                    <a:pt x="193722" y="9007"/>
                  </a:lnTo>
                  <a:lnTo>
                    <a:pt x="161133" y="40544"/>
                  </a:lnTo>
                  <a:lnTo>
                    <a:pt x="151256" y="81406"/>
                  </a:lnTo>
                  <a:lnTo>
                    <a:pt x="151663" y="90745"/>
                  </a:lnTo>
                  <a:lnTo>
                    <a:pt x="165639" y="129285"/>
                  </a:lnTo>
                  <a:lnTo>
                    <a:pt x="202437" y="156209"/>
                  </a:lnTo>
                  <a:lnTo>
                    <a:pt x="234822" y="161670"/>
                  </a:lnTo>
                  <a:lnTo>
                    <a:pt x="246066" y="161145"/>
                  </a:lnTo>
                  <a:lnTo>
                    <a:pt x="283797" y="148538"/>
                  </a:lnTo>
                  <a:lnTo>
                    <a:pt x="303656" y="129285"/>
                  </a:lnTo>
                  <a:lnTo>
                    <a:pt x="294002" y="123189"/>
                  </a:lnTo>
                  <a:lnTo>
                    <a:pt x="230885" y="123189"/>
                  </a:lnTo>
                  <a:lnTo>
                    <a:pt x="226567" y="122554"/>
                  </a:lnTo>
                  <a:lnTo>
                    <a:pt x="222376" y="121030"/>
                  </a:lnTo>
                  <a:lnTo>
                    <a:pt x="218312" y="119633"/>
                  </a:lnTo>
                  <a:lnTo>
                    <a:pt x="214503" y="117601"/>
                  </a:lnTo>
                  <a:lnTo>
                    <a:pt x="207898" y="112521"/>
                  </a:lnTo>
                  <a:lnTo>
                    <a:pt x="205104" y="109600"/>
                  </a:lnTo>
                  <a:lnTo>
                    <a:pt x="203072" y="106171"/>
                  </a:lnTo>
                  <a:lnTo>
                    <a:pt x="200913" y="102615"/>
                  </a:lnTo>
                  <a:lnTo>
                    <a:pt x="199516" y="98805"/>
                  </a:lnTo>
                  <a:lnTo>
                    <a:pt x="199009" y="94487"/>
                  </a:lnTo>
                  <a:lnTo>
                    <a:pt x="309245" y="94487"/>
                  </a:lnTo>
                  <a:lnTo>
                    <a:pt x="309372" y="92709"/>
                  </a:lnTo>
                  <a:lnTo>
                    <a:pt x="309455" y="81406"/>
                  </a:lnTo>
                  <a:lnTo>
                    <a:pt x="309141" y="73096"/>
                  </a:lnTo>
                  <a:lnTo>
                    <a:pt x="308070" y="64166"/>
                  </a:lnTo>
                  <a:lnTo>
                    <a:pt x="307901" y="63372"/>
                  </a:lnTo>
                  <a:lnTo>
                    <a:pt x="199009" y="63372"/>
                  </a:lnTo>
                  <a:lnTo>
                    <a:pt x="199262" y="59562"/>
                  </a:lnTo>
                  <a:lnTo>
                    <a:pt x="209550" y="43052"/>
                  </a:lnTo>
                  <a:lnTo>
                    <a:pt x="212597" y="40385"/>
                  </a:lnTo>
                  <a:lnTo>
                    <a:pt x="216153" y="38226"/>
                  </a:lnTo>
                  <a:lnTo>
                    <a:pt x="220217" y="36702"/>
                  </a:lnTo>
                  <a:lnTo>
                    <a:pt x="224281" y="35305"/>
                  </a:lnTo>
                  <a:lnTo>
                    <a:pt x="228726" y="34543"/>
                  </a:lnTo>
                  <a:lnTo>
                    <a:pt x="297524" y="34543"/>
                  </a:lnTo>
                  <a:lnTo>
                    <a:pt x="297084" y="33734"/>
                  </a:lnTo>
                  <a:lnTo>
                    <a:pt x="264032" y="5714"/>
                  </a:lnTo>
                  <a:lnTo>
                    <a:pt x="241494" y="357"/>
                  </a:lnTo>
                  <a:lnTo>
                    <a:pt x="233298" y="0"/>
                  </a:lnTo>
                  <a:close/>
                </a:path>
                <a:path w="309880" h="161925">
                  <a:moveTo>
                    <a:pt x="268859" y="107314"/>
                  </a:moveTo>
                  <a:lnTo>
                    <a:pt x="265556" y="112013"/>
                  </a:lnTo>
                  <a:lnTo>
                    <a:pt x="261111" y="115823"/>
                  </a:lnTo>
                  <a:lnTo>
                    <a:pt x="255523" y="118744"/>
                  </a:lnTo>
                  <a:lnTo>
                    <a:pt x="250062" y="121792"/>
                  </a:lnTo>
                  <a:lnTo>
                    <a:pt x="243331" y="123189"/>
                  </a:lnTo>
                  <a:lnTo>
                    <a:pt x="294002" y="123189"/>
                  </a:lnTo>
                  <a:lnTo>
                    <a:pt x="268859" y="107314"/>
                  </a:lnTo>
                  <a:close/>
                </a:path>
                <a:path w="309880" h="161925">
                  <a:moveTo>
                    <a:pt x="297524" y="34543"/>
                  </a:moveTo>
                  <a:lnTo>
                    <a:pt x="243459" y="34543"/>
                  </a:lnTo>
                  <a:lnTo>
                    <a:pt x="250951" y="37337"/>
                  </a:lnTo>
                  <a:lnTo>
                    <a:pt x="260984" y="48640"/>
                  </a:lnTo>
                  <a:lnTo>
                    <a:pt x="263522" y="55493"/>
                  </a:lnTo>
                  <a:lnTo>
                    <a:pt x="263525" y="63372"/>
                  </a:lnTo>
                  <a:lnTo>
                    <a:pt x="307901" y="63372"/>
                  </a:lnTo>
                  <a:lnTo>
                    <a:pt x="306309" y="55879"/>
                  </a:lnTo>
                  <a:lnTo>
                    <a:pt x="303731" y="47751"/>
                  </a:lnTo>
                  <a:lnTo>
                    <a:pt x="300735" y="40544"/>
                  </a:lnTo>
                  <a:lnTo>
                    <a:pt x="297524" y="34543"/>
                  </a:lnTo>
                  <a:close/>
                </a:path>
              </a:pathLst>
            </a:custGeom>
            <a:solidFill>
              <a:srgbClr val="4123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3429" y="4807077"/>
              <a:ext cx="1142873" cy="3009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49186" y="5215127"/>
              <a:ext cx="3495675" cy="281940"/>
            </a:xfrm>
            <a:custGeom>
              <a:avLst/>
              <a:gdLst/>
              <a:ahLst/>
              <a:cxnLst/>
              <a:rect l="l" t="t" r="r" b="b"/>
              <a:pathLst>
                <a:path w="3495675" h="281939">
                  <a:moveTo>
                    <a:pt x="130975" y="0"/>
                  </a:moveTo>
                  <a:lnTo>
                    <a:pt x="80365" y="0"/>
                  </a:lnTo>
                  <a:lnTo>
                    <a:pt x="48666" y="43942"/>
                  </a:lnTo>
                  <a:lnTo>
                    <a:pt x="86474" y="43942"/>
                  </a:lnTo>
                  <a:lnTo>
                    <a:pt x="130975" y="0"/>
                  </a:lnTo>
                  <a:close/>
                </a:path>
                <a:path w="3495675" h="281939">
                  <a:moveTo>
                    <a:pt x="150469" y="232410"/>
                  </a:moveTo>
                  <a:lnTo>
                    <a:pt x="50165" y="232410"/>
                  </a:lnTo>
                  <a:lnTo>
                    <a:pt x="50165" y="187579"/>
                  </a:lnTo>
                  <a:lnTo>
                    <a:pt x="139903" y="187579"/>
                  </a:lnTo>
                  <a:lnTo>
                    <a:pt x="139903" y="145796"/>
                  </a:lnTo>
                  <a:lnTo>
                    <a:pt x="50165" y="145796"/>
                  </a:lnTo>
                  <a:lnTo>
                    <a:pt x="50165" y="105283"/>
                  </a:lnTo>
                  <a:lnTo>
                    <a:pt x="144957" y="105283"/>
                  </a:lnTo>
                  <a:lnTo>
                    <a:pt x="144957" y="61087"/>
                  </a:lnTo>
                  <a:lnTo>
                    <a:pt x="0" y="61087"/>
                  </a:lnTo>
                  <a:lnTo>
                    <a:pt x="0" y="276860"/>
                  </a:lnTo>
                  <a:lnTo>
                    <a:pt x="150469" y="276860"/>
                  </a:lnTo>
                  <a:lnTo>
                    <a:pt x="150469" y="232410"/>
                  </a:lnTo>
                  <a:close/>
                </a:path>
                <a:path w="3495675" h="281939">
                  <a:moveTo>
                    <a:pt x="3342348" y="210820"/>
                  </a:moveTo>
                  <a:lnTo>
                    <a:pt x="3340201" y="172478"/>
                  </a:lnTo>
                  <a:lnTo>
                    <a:pt x="3322180" y="134937"/>
                  </a:lnTo>
                  <a:lnTo>
                    <a:pt x="3296755" y="122529"/>
                  </a:lnTo>
                  <a:lnTo>
                    <a:pt x="3296755" y="210820"/>
                  </a:lnTo>
                  <a:lnTo>
                    <a:pt x="3296755" y="225425"/>
                  </a:lnTo>
                  <a:lnTo>
                    <a:pt x="3293961" y="233045"/>
                  </a:lnTo>
                  <a:lnTo>
                    <a:pt x="3283293" y="244221"/>
                  </a:lnTo>
                  <a:lnTo>
                    <a:pt x="3275546" y="246888"/>
                  </a:lnTo>
                  <a:lnTo>
                    <a:pt x="3262973" y="246888"/>
                  </a:lnTo>
                  <a:lnTo>
                    <a:pt x="3245701" y="238760"/>
                  </a:lnTo>
                  <a:lnTo>
                    <a:pt x="3244304" y="236728"/>
                  </a:lnTo>
                  <a:lnTo>
                    <a:pt x="3243669" y="234315"/>
                  </a:lnTo>
                  <a:lnTo>
                    <a:pt x="3243669" y="226949"/>
                  </a:lnTo>
                  <a:lnTo>
                    <a:pt x="3245066" y="223393"/>
                  </a:lnTo>
                  <a:lnTo>
                    <a:pt x="3247987" y="220599"/>
                  </a:lnTo>
                  <a:lnTo>
                    <a:pt x="3250781" y="217805"/>
                  </a:lnTo>
                  <a:lnTo>
                    <a:pt x="3254337" y="215773"/>
                  </a:lnTo>
                  <a:lnTo>
                    <a:pt x="3263100" y="212979"/>
                  </a:lnTo>
                  <a:lnTo>
                    <a:pt x="3268053" y="211963"/>
                  </a:lnTo>
                  <a:lnTo>
                    <a:pt x="3273641" y="211582"/>
                  </a:lnTo>
                  <a:lnTo>
                    <a:pt x="3279356" y="211074"/>
                  </a:lnTo>
                  <a:lnTo>
                    <a:pt x="3284817" y="210820"/>
                  </a:lnTo>
                  <a:lnTo>
                    <a:pt x="3296755" y="210820"/>
                  </a:lnTo>
                  <a:lnTo>
                    <a:pt x="3296755" y="122529"/>
                  </a:lnTo>
                  <a:lnTo>
                    <a:pt x="3290303" y="121310"/>
                  </a:lnTo>
                  <a:lnTo>
                    <a:pt x="3281807" y="120434"/>
                  </a:lnTo>
                  <a:lnTo>
                    <a:pt x="3272625" y="120142"/>
                  </a:lnTo>
                  <a:lnTo>
                    <a:pt x="3263354" y="120548"/>
                  </a:lnTo>
                  <a:lnTo>
                    <a:pt x="3219513" y="134531"/>
                  </a:lnTo>
                  <a:lnTo>
                    <a:pt x="3205061" y="145796"/>
                  </a:lnTo>
                  <a:lnTo>
                    <a:pt x="3230334" y="172974"/>
                  </a:lnTo>
                  <a:lnTo>
                    <a:pt x="3235033" y="168656"/>
                  </a:lnTo>
                  <a:lnTo>
                    <a:pt x="3240621" y="164973"/>
                  </a:lnTo>
                  <a:lnTo>
                    <a:pt x="3253829" y="158877"/>
                  </a:lnTo>
                  <a:lnTo>
                    <a:pt x="3260687" y="157353"/>
                  </a:lnTo>
                  <a:lnTo>
                    <a:pt x="3275419" y="157353"/>
                  </a:lnTo>
                  <a:lnTo>
                    <a:pt x="3281896" y="159131"/>
                  </a:lnTo>
                  <a:lnTo>
                    <a:pt x="3292564" y="166243"/>
                  </a:lnTo>
                  <a:lnTo>
                    <a:pt x="3295231" y="171831"/>
                  </a:lnTo>
                  <a:lnTo>
                    <a:pt x="3295231" y="181737"/>
                  </a:lnTo>
                  <a:lnTo>
                    <a:pt x="3286887" y="181864"/>
                  </a:lnTo>
                  <a:lnTo>
                    <a:pt x="3278467" y="182219"/>
                  </a:lnTo>
                  <a:lnTo>
                    <a:pt x="3237077" y="188429"/>
                  </a:lnTo>
                  <a:lnTo>
                    <a:pt x="3202775" y="211836"/>
                  </a:lnTo>
                  <a:lnTo>
                    <a:pt x="3197695" y="232918"/>
                  </a:lnTo>
                  <a:lnTo>
                    <a:pt x="3197783" y="242316"/>
                  </a:lnTo>
                  <a:lnTo>
                    <a:pt x="3221571" y="273812"/>
                  </a:lnTo>
                  <a:lnTo>
                    <a:pt x="3246717" y="280543"/>
                  </a:lnTo>
                  <a:lnTo>
                    <a:pt x="3252813" y="280543"/>
                  </a:lnTo>
                  <a:lnTo>
                    <a:pt x="3291929" y="266954"/>
                  </a:lnTo>
                  <a:lnTo>
                    <a:pt x="3295866" y="260604"/>
                  </a:lnTo>
                  <a:lnTo>
                    <a:pt x="3296755" y="260604"/>
                  </a:lnTo>
                  <a:lnTo>
                    <a:pt x="3296755" y="276860"/>
                  </a:lnTo>
                  <a:lnTo>
                    <a:pt x="3342348" y="276860"/>
                  </a:lnTo>
                  <a:lnTo>
                    <a:pt x="3342348" y="260604"/>
                  </a:lnTo>
                  <a:lnTo>
                    <a:pt x="3342348" y="246888"/>
                  </a:lnTo>
                  <a:lnTo>
                    <a:pt x="3342348" y="210820"/>
                  </a:lnTo>
                  <a:close/>
                </a:path>
                <a:path w="3495675" h="281939">
                  <a:moveTo>
                    <a:pt x="3495256" y="141605"/>
                  </a:moveTo>
                  <a:lnTo>
                    <a:pt x="3459581" y="123151"/>
                  </a:lnTo>
                  <a:lnTo>
                    <a:pt x="3434423" y="120142"/>
                  </a:lnTo>
                  <a:lnTo>
                    <a:pt x="3427057" y="120142"/>
                  </a:lnTo>
                  <a:lnTo>
                    <a:pt x="3385909" y="136144"/>
                  </a:lnTo>
                  <a:lnTo>
                    <a:pt x="3371304" y="161925"/>
                  </a:lnTo>
                  <a:lnTo>
                    <a:pt x="3371304" y="178181"/>
                  </a:lnTo>
                  <a:lnTo>
                    <a:pt x="3372574" y="184277"/>
                  </a:lnTo>
                  <a:lnTo>
                    <a:pt x="3375241" y="189357"/>
                  </a:lnTo>
                  <a:lnTo>
                    <a:pt x="3377781" y="194437"/>
                  </a:lnTo>
                  <a:lnTo>
                    <a:pt x="3425787" y="217678"/>
                  </a:lnTo>
                  <a:lnTo>
                    <a:pt x="3433407" y="220091"/>
                  </a:lnTo>
                  <a:lnTo>
                    <a:pt x="3438360" y="222250"/>
                  </a:lnTo>
                  <a:lnTo>
                    <a:pt x="3443186" y="224536"/>
                  </a:lnTo>
                  <a:lnTo>
                    <a:pt x="3445726" y="227965"/>
                  </a:lnTo>
                  <a:lnTo>
                    <a:pt x="3445726" y="237490"/>
                  </a:lnTo>
                  <a:lnTo>
                    <a:pt x="3443694" y="240919"/>
                  </a:lnTo>
                  <a:lnTo>
                    <a:pt x="3439757" y="242824"/>
                  </a:lnTo>
                  <a:lnTo>
                    <a:pt x="3435693" y="244729"/>
                  </a:lnTo>
                  <a:lnTo>
                    <a:pt x="3431756" y="245745"/>
                  </a:lnTo>
                  <a:lnTo>
                    <a:pt x="3420326" y="245745"/>
                  </a:lnTo>
                  <a:lnTo>
                    <a:pt x="3413341" y="244094"/>
                  </a:lnTo>
                  <a:lnTo>
                    <a:pt x="3400387" y="237744"/>
                  </a:lnTo>
                  <a:lnTo>
                    <a:pt x="3394926" y="233553"/>
                  </a:lnTo>
                  <a:lnTo>
                    <a:pt x="3390481" y="228600"/>
                  </a:lnTo>
                  <a:lnTo>
                    <a:pt x="3362541" y="258191"/>
                  </a:lnTo>
                  <a:lnTo>
                    <a:pt x="3401047" y="278447"/>
                  </a:lnTo>
                  <a:lnTo>
                    <a:pt x="3428581" y="281813"/>
                  </a:lnTo>
                  <a:lnTo>
                    <a:pt x="3436328" y="281813"/>
                  </a:lnTo>
                  <a:lnTo>
                    <a:pt x="3478746" y="266065"/>
                  </a:lnTo>
                  <a:lnTo>
                    <a:pt x="3487636" y="254127"/>
                  </a:lnTo>
                  <a:lnTo>
                    <a:pt x="3491573" y="247523"/>
                  </a:lnTo>
                  <a:lnTo>
                    <a:pt x="3491992" y="245745"/>
                  </a:lnTo>
                  <a:lnTo>
                    <a:pt x="3493478" y="239522"/>
                  </a:lnTo>
                  <a:lnTo>
                    <a:pt x="3493389" y="222250"/>
                  </a:lnTo>
                  <a:lnTo>
                    <a:pt x="3492081" y="216281"/>
                  </a:lnTo>
                  <a:lnTo>
                    <a:pt x="3489160" y="210947"/>
                  </a:lnTo>
                  <a:lnTo>
                    <a:pt x="3486366" y="205740"/>
                  </a:lnTo>
                  <a:lnTo>
                    <a:pt x="3482683" y="201168"/>
                  </a:lnTo>
                  <a:lnTo>
                    <a:pt x="3477984" y="197612"/>
                  </a:lnTo>
                  <a:lnTo>
                    <a:pt x="3473285" y="193929"/>
                  </a:lnTo>
                  <a:lnTo>
                    <a:pt x="3468078" y="191008"/>
                  </a:lnTo>
                  <a:lnTo>
                    <a:pt x="3462236" y="188849"/>
                  </a:lnTo>
                  <a:lnTo>
                    <a:pt x="3456521" y="186563"/>
                  </a:lnTo>
                  <a:lnTo>
                    <a:pt x="3450679" y="184785"/>
                  </a:lnTo>
                  <a:lnTo>
                    <a:pt x="3435312" y="181356"/>
                  </a:lnTo>
                  <a:lnTo>
                    <a:pt x="3428200" y="179324"/>
                  </a:lnTo>
                  <a:lnTo>
                    <a:pt x="3423755" y="177546"/>
                  </a:lnTo>
                  <a:lnTo>
                    <a:pt x="3419437" y="175641"/>
                  </a:lnTo>
                  <a:lnTo>
                    <a:pt x="3417278" y="172593"/>
                  </a:lnTo>
                  <a:lnTo>
                    <a:pt x="3417278" y="163957"/>
                  </a:lnTo>
                  <a:lnTo>
                    <a:pt x="3419183" y="160782"/>
                  </a:lnTo>
                  <a:lnTo>
                    <a:pt x="3423247" y="158877"/>
                  </a:lnTo>
                  <a:lnTo>
                    <a:pt x="3427184" y="157099"/>
                  </a:lnTo>
                  <a:lnTo>
                    <a:pt x="3431502" y="156210"/>
                  </a:lnTo>
                  <a:lnTo>
                    <a:pt x="3442297" y="156210"/>
                  </a:lnTo>
                  <a:lnTo>
                    <a:pt x="3448139" y="157480"/>
                  </a:lnTo>
                  <a:lnTo>
                    <a:pt x="3453600" y="160147"/>
                  </a:lnTo>
                  <a:lnTo>
                    <a:pt x="3459061" y="162687"/>
                  </a:lnTo>
                  <a:lnTo>
                    <a:pt x="3463760" y="165989"/>
                  </a:lnTo>
                  <a:lnTo>
                    <a:pt x="3467824" y="169799"/>
                  </a:lnTo>
                  <a:lnTo>
                    <a:pt x="3481044" y="156210"/>
                  </a:lnTo>
                  <a:lnTo>
                    <a:pt x="3495256" y="141605"/>
                  </a:lnTo>
                  <a:close/>
                </a:path>
              </a:pathLst>
            </a:custGeom>
            <a:solidFill>
              <a:srgbClr val="4123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6372" y="5261609"/>
              <a:ext cx="5381586" cy="6274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44159" y="5261609"/>
              <a:ext cx="1229360" cy="628015"/>
            </a:xfrm>
            <a:custGeom>
              <a:avLst/>
              <a:gdLst/>
              <a:ahLst/>
              <a:cxnLst/>
              <a:rect l="l" t="t" r="r" b="b"/>
              <a:pathLst>
                <a:path w="1229359" h="628014">
                  <a:moveTo>
                    <a:pt x="168529" y="0"/>
                  </a:moveTo>
                  <a:lnTo>
                    <a:pt x="120777" y="0"/>
                  </a:lnTo>
                  <a:lnTo>
                    <a:pt x="120777" y="159004"/>
                  </a:lnTo>
                  <a:lnTo>
                    <a:pt x="119888" y="163830"/>
                  </a:lnTo>
                  <a:lnTo>
                    <a:pt x="118110" y="168402"/>
                  </a:lnTo>
                  <a:lnTo>
                    <a:pt x="116459" y="173101"/>
                  </a:lnTo>
                  <a:lnTo>
                    <a:pt x="113919" y="177292"/>
                  </a:lnTo>
                  <a:lnTo>
                    <a:pt x="89789" y="193167"/>
                  </a:lnTo>
                  <a:lnTo>
                    <a:pt x="78232" y="193167"/>
                  </a:lnTo>
                  <a:lnTo>
                    <a:pt x="50419" y="168275"/>
                  </a:lnTo>
                  <a:lnTo>
                    <a:pt x="48895" y="163576"/>
                  </a:lnTo>
                  <a:lnTo>
                    <a:pt x="48171" y="159004"/>
                  </a:lnTo>
                  <a:lnTo>
                    <a:pt x="48133" y="148971"/>
                  </a:lnTo>
                  <a:lnTo>
                    <a:pt x="48895" y="144272"/>
                  </a:lnTo>
                  <a:lnTo>
                    <a:pt x="78232" y="115189"/>
                  </a:lnTo>
                  <a:lnTo>
                    <a:pt x="89789" y="115189"/>
                  </a:lnTo>
                  <a:lnTo>
                    <a:pt x="118110" y="139827"/>
                  </a:lnTo>
                  <a:lnTo>
                    <a:pt x="119888" y="144526"/>
                  </a:lnTo>
                  <a:lnTo>
                    <a:pt x="120700" y="148971"/>
                  </a:lnTo>
                  <a:lnTo>
                    <a:pt x="120777" y="159004"/>
                  </a:lnTo>
                  <a:lnTo>
                    <a:pt x="120777" y="0"/>
                  </a:lnTo>
                  <a:lnTo>
                    <a:pt x="118618" y="0"/>
                  </a:lnTo>
                  <a:lnTo>
                    <a:pt x="118618" y="94742"/>
                  </a:lnTo>
                  <a:lnTo>
                    <a:pt x="117856" y="94742"/>
                  </a:lnTo>
                  <a:lnTo>
                    <a:pt x="79692" y="74688"/>
                  </a:lnTo>
                  <a:lnTo>
                    <a:pt x="71628" y="74295"/>
                  </a:lnTo>
                  <a:lnTo>
                    <a:pt x="63614" y="74688"/>
                  </a:lnTo>
                  <a:lnTo>
                    <a:pt x="24206" y="92837"/>
                  </a:lnTo>
                  <a:lnTo>
                    <a:pt x="2844" y="130810"/>
                  </a:lnTo>
                  <a:lnTo>
                    <a:pt x="0" y="153924"/>
                  </a:lnTo>
                  <a:lnTo>
                    <a:pt x="304" y="161696"/>
                  </a:lnTo>
                  <a:lnTo>
                    <a:pt x="14655" y="204355"/>
                  </a:lnTo>
                  <a:lnTo>
                    <a:pt x="48755" y="230898"/>
                  </a:lnTo>
                  <a:lnTo>
                    <a:pt x="72263" y="234696"/>
                  </a:lnTo>
                  <a:lnTo>
                    <a:pt x="79781" y="234315"/>
                  </a:lnTo>
                  <a:lnTo>
                    <a:pt x="117894" y="216052"/>
                  </a:lnTo>
                  <a:lnTo>
                    <a:pt x="121920" y="210566"/>
                  </a:lnTo>
                  <a:lnTo>
                    <a:pt x="122555" y="210566"/>
                  </a:lnTo>
                  <a:lnTo>
                    <a:pt x="122555" y="230378"/>
                  </a:lnTo>
                  <a:lnTo>
                    <a:pt x="168529" y="230378"/>
                  </a:lnTo>
                  <a:lnTo>
                    <a:pt x="168529" y="210566"/>
                  </a:lnTo>
                  <a:lnTo>
                    <a:pt x="168529" y="193167"/>
                  </a:lnTo>
                  <a:lnTo>
                    <a:pt x="168529" y="115189"/>
                  </a:lnTo>
                  <a:lnTo>
                    <a:pt x="168529" y="94742"/>
                  </a:lnTo>
                  <a:lnTo>
                    <a:pt x="168529" y="0"/>
                  </a:lnTo>
                  <a:close/>
                </a:path>
                <a:path w="1229359" h="628014">
                  <a:moveTo>
                    <a:pt x="214630" y="477723"/>
                  </a:moveTo>
                  <a:lnTo>
                    <a:pt x="206781" y="440359"/>
                  </a:lnTo>
                  <a:lnTo>
                    <a:pt x="194348" y="421017"/>
                  </a:lnTo>
                  <a:lnTo>
                    <a:pt x="190284" y="416699"/>
                  </a:lnTo>
                  <a:lnTo>
                    <a:pt x="184886" y="412051"/>
                  </a:lnTo>
                  <a:lnTo>
                    <a:pt x="178993" y="407987"/>
                  </a:lnTo>
                  <a:lnTo>
                    <a:pt x="172593" y="404495"/>
                  </a:lnTo>
                  <a:lnTo>
                    <a:pt x="166116" y="401904"/>
                  </a:lnTo>
                  <a:lnTo>
                    <a:pt x="166116" y="472859"/>
                  </a:lnTo>
                  <a:lnTo>
                    <a:pt x="166065" y="482879"/>
                  </a:lnTo>
                  <a:lnTo>
                    <a:pt x="141605" y="515899"/>
                  </a:lnTo>
                  <a:lnTo>
                    <a:pt x="136398" y="517017"/>
                  </a:lnTo>
                  <a:lnTo>
                    <a:pt x="124714" y="517017"/>
                  </a:lnTo>
                  <a:lnTo>
                    <a:pt x="96520" y="492315"/>
                  </a:lnTo>
                  <a:lnTo>
                    <a:pt x="94742" y="487641"/>
                  </a:lnTo>
                  <a:lnTo>
                    <a:pt x="93980" y="482879"/>
                  </a:lnTo>
                  <a:lnTo>
                    <a:pt x="94018" y="472859"/>
                  </a:lnTo>
                  <a:lnTo>
                    <a:pt x="94742" y="468401"/>
                  </a:lnTo>
                  <a:lnTo>
                    <a:pt x="96520" y="463740"/>
                  </a:lnTo>
                  <a:lnTo>
                    <a:pt x="98171" y="459066"/>
                  </a:lnTo>
                  <a:lnTo>
                    <a:pt x="124714" y="439026"/>
                  </a:lnTo>
                  <a:lnTo>
                    <a:pt x="136398" y="439026"/>
                  </a:lnTo>
                  <a:lnTo>
                    <a:pt x="165354" y="468096"/>
                  </a:lnTo>
                  <a:lnTo>
                    <a:pt x="166116" y="472859"/>
                  </a:lnTo>
                  <a:lnTo>
                    <a:pt x="166116" y="401904"/>
                  </a:lnTo>
                  <a:lnTo>
                    <a:pt x="165658" y="401713"/>
                  </a:lnTo>
                  <a:lnTo>
                    <a:pt x="158369" y="399707"/>
                  </a:lnTo>
                  <a:lnTo>
                    <a:pt x="150685" y="398513"/>
                  </a:lnTo>
                  <a:lnTo>
                    <a:pt x="142621" y="398106"/>
                  </a:lnTo>
                  <a:lnTo>
                    <a:pt x="134518" y="398538"/>
                  </a:lnTo>
                  <a:lnTo>
                    <a:pt x="98933" y="414972"/>
                  </a:lnTo>
                  <a:lnTo>
                    <a:pt x="94234" y="421017"/>
                  </a:lnTo>
                  <a:lnTo>
                    <a:pt x="93345" y="421017"/>
                  </a:lnTo>
                  <a:lnTo>
                    <a:pt x="93345" y="402412"/>
                  </a:lnTo>
                  <a:lnTo>
                    <a:pt x="45720" y="402412"/>
                  </a:lnTo>
                  <a:lnTo>
                    <a:pt x="45720" y="627443"/>
                  </a:lnTo>
                  <a:lnTo>
                    <a:pt x="95758" y="627443"/>
                  </a:lnTo>
                  <a:lnTo>
                    <a:pt x="95758" y="537400"/>
                  </a:lnTo>
                  <a:lnTo>
                    <a:pt x="96393" y="537400"/>
                  </a:lnTo>
                  <a:lnTo>
                    <a:pt x="135432" y="558190"/>
                  </a:lnTo>
                  <a:lnTo>
                    <a:pt x="142367" y="558533"/>
                  </a:lnTo>
                  <a:lnTo>
                    <a:pt x="150647" y="558126"/>
                  </a:lnTo>
                  <a:lnTo>
                    <a:pt x="190652" y="539292"/>
                  </a:lnTo>
                  <a:lnTo>
                    <a:pt x="192392" y="537400"/>
                  </a:lnTo>
                  <a:lnTo>
                    <a:pt x="195580" y="533984"/>
                  </a:lnTo>
                  <a:lnTo>
                    <a:pt x="199898" y="528193"/>
                  </a:lnTo>
                  <a:lnTo>
                    <a:pt x="203720" y="521957"/>
                  </a:lnTo>
                  <a:lnTo>
                    <a:pt x="206133" y="517017"/>
                  </a:lnTo>
                  <a:lnTo>
                    <a:pt x="206984" y="515277"/>
                  </a:lnTo>
                  <a:lnTo>
                    <a:pt x="209677" y="508165"/>
                  </a:lnTo>
                  <a:lnTo>
                    <a:pt x="211836" y="500773"/>
                  </a:lnTo>
                  <a:lnTo>
                    <a:pt x="213385" y="493229"/>
                  </a:lnTo>
                  <a:lnTo>
                    <a:pt x="214312" y="485546"/>
                  </a:lnTo>
                  <a:lnTo>
                    <a:pt x="214630" y="477723"/>
                  </a:lnTo>
                  <a:close/>
                </a:path>
                <a:path w="1229359" h="628014">
                  <a:moveTo>
                    <a:pt x="358216" y="155067"/>
                  </a:moveTo>
                  <a:lnTo>
                    <a:pt x="349504" y="114211"/>
                  </a:lnTo>
                  <a:lnTo>
                    <a:pt x="319582" y="82473"/>
                  </a:lnTo>
                  <a:lnTo>
                    <a:pt x="312293" y="79209"/>
                  </a:lnTo>
                  <a:lnTo>
                    <a:pt x="312293" y="137033"/>
                  </a:lnTo>
                  <a:lnTo>
                    <a:pt x="247777" y="137033"/>
                  </a:lnTo>
                  <a:lnTo>
                    <a:pt x="258318" y="116713"/>
                  </a:lnTo>
                  <a:lnTo>
                    <a:pt x="261366" y="114046"/>
                  </a:lnTo>
                  <a:lnTo>
                    <a:pt x="264922" y="111887"/>
                  </a:lnTo>
                  <a:lnTo>
                    <a:pt x="268986" y="110363"/>
                  </a:lnTo>
                  <a:lnTo>
                    <a:pt x="273050" y="108966"/>
                  </a:lnTo>
                  <a:lnTo>
                    <a:pt x="277495" y="108204"/>
                  </a:lnTo>
                  <a:lnTo>
                    <a:pt x="292227" y="108204"/>
                  </a:lnTo>
                  <a:lnTo>
                    <a:pt x="299720" y="110998"/>
                  </a:lnTo>
                  <a:lnTo>
                    <a:pt x="309753" y="122301"/>
                  </a:lnTo>
                  <a:lnTo>
                    <a:pt x="312280" y="129159"/>
                  </a:lnTo>
                  <a:lnTo>
                    <a:pt x="312293" y="137033"/>
                  </a:lnTo>
                  <a:lnTo>
                    <a:pt x="312293" y="79209"/>
                  </a:lnTo>
                  <a:lnTo>
                    <a:pt x="305600" y="76885"/>
                  </a:lnTo>
                  <a:lnTo>
                    <a:pt x="298094" y="75095"/>
                  </a:lnTo>
                  <a:lnTo>
                    <a:pt x="290258" y="74028"/>
                  </a:lnTo>
                  <a:lnTo>
                    <a:pt x="282067" y="73660"/>
                  </a:lnTo>
                  <a:lnTo>
                    <a:pt x="273532" y="74028"/>
                  </a:lnTo>
                  <a:lnTo>
                    <a:pt x="235775" y="86448"/>
                  </a:lnTo>
                  <a:lnTo>
                    <a:pt x="206451" y="121539"/>
                  </a:lnTo>
                  <a:lnTo>
                    <a:pt x="200025" y="155067"/>
                  </a:lnTo>
                  <a:lnTo>
                    <a:pt x="200431" y="164414"/>
                  </a:lnTo>
                  <a:lnTo>
                    <a:pt x="214401" y="202946"/>
                  </a:lnTo>
                  <a:lnTo>
                    <a:pt x="251206" y="229870"/>
                  </a:lnTo>
                  <a:lnTo>
                    <a:pt x="283591" y="235331"/>
                  </a:lnTo>
                  <a:lnTo>
                    <a:pt x="294830" y="234810"/>
                  </a:lnTo>
                  <a:lnTo>
                    <a:pt x="332562" y="222199"/>
                  </a:lnTo>
                  <a:lnTo>
                    <a:pt x="352425" y="202946"/>
                  </a:lnTo>
                  <a:lnTo>
                    <a:pt x="342760" y="196850"/>
                  </a:lnTo>
                  <a:lnTo>
                    <a:pt x="317627" y="180975"/>
                  </a:lnTo>
                  <a:lnTo>
                    <a:pt x="314325" y="185674"/>
                  </a:lnTo>
                  <a:lnTo>
                    <a:pt x="309880" y="189484"/>
                  </a:lnTo>
                  <a:lnTo>
                    <a:pt x="304292" y="192405"/>
                  </a:lnTo>
                  <a:lnTo>
                    <a:pt x="298831" y="195453"/>
                  </a:lnTo>
                  <a:lnTo>
                    <a:pt x="292100" y="196850"/>
                  </a:lnTo>
                  <a:lnTo>
                    <a:pt x="279654" y="196850"/>
                  </a:lnTo>
                  <a:lnTo>
                    <a:pt x="275336" y="196215"/>
                  </a:lnTo>
                  <a:lnTo>
                    <a:pt x="271145" y="194691"/>
                  </a:lnTo>
                  <a:lnTo>
                    <a:pt x="267081" y="193294"/>
                  </a:lnTo>
                  <a:lnTo>
                    <a:pt x="263271" y="191262"/>
                  </a:lnTo>
                  <a:lnTo>
                    <a:pt x="256667" y="186182"/>
                  </a:lnTo>
                  <a:lnTo>
                    <a:pt x="253873" y="183261"/>
                  </a:lnTo>
                  <a:lnTo>
                    <a:pt x="251841" y="179832"/>
                  </a:lnTo>
                  <a:lnTo>
                    <a:pt x="249682" y="176276"/>
                  </a:lnTo>
                  <a:lnTo>
                    <a:pt x="248285" y="172466"/>
                  </a:lnTo>
                  <a:lnTo>
                    <a:pt x="247777" y="168148"/>
                  </a:lnTo>
                  <a:lnTo>
                    <a:pt x="358013" y="168148"/>
                  </a:lnTo>
                  <a:lnTo>
                    <a:pt x="358140" y="166370"/>
                  </a:lnTo>
                  <a:lnTo>
                    <a:pt x="358216" y="155067"/>
                  </a:lnTo>
                  <a:close/>
                </a:path>
                <a:path w="1229359" h="628014">
                  <a:moveTo>
                    <a:pt x="375285" y="336042"/>
                  </a:moveTo>
                  <a:lnTo>
                    <a:pt x="324612" y="336042"/>
                  </a:lnTo>
                  <a:lnTo>
                    <a:pt x="292989" y="379945"/>
                  </a:lnTo>
                  <a:lnTo>
                    <a:pt x="330708" y="379945"/>
                  </a:lnTo>
                  <a:lnTo>
                    <a:pt x="375285" y="336042"/>
                  </a:lnTo>
                  <a:close/>
                </a:path>
                <a:path w="1229359" h="628014">
                  <a:moveTo>
                    <a:pt x="393827" y="402412"/>
                  </a:moveTo>
                  <a:lnTo>
                    <a:pt x="344043" y="402412"/>
                  </a:lnTo>
                  <a:lnTo>
                    <a:pt x="344043" y="493153"/>
                  </a:lnTo>
                  <a:lnTo>
                    <a:pt x="341604" y="500799"/>
                  </a:lnTo>
                  <a:lnTo>
                    <a:pt x="332486" y="513765"/>
                  </a:lnTo>
                  <a:lnTo>
                    <a:pt x="325755" y="517017"/>
                  </a:lnTo>
                  <a:lnTo>
                    <a:pt x="312420" y="517017"/>
                  </a:lnTo>
                  <a:lnTo>
                    <a:pt x="294513" y="488988"/>
                  </a:lnTo>
                  <a:lnTo>
                    <a:pt x="294513" y="402412"/>
                  </a:lnTo>
                  <a:lnTo>
                    <a:pt x="244221" y="402412"/>
                  </a:lnTo>
                  <a:lnTo>
                    <a:pt x="244233" y="504240"/>
                  </a:lnTo>
                  <a:lnTo>
                    <a:pt x="256667" y="538822"/>
                  </a:lnTo>
                  <a:lnTo>
                    <a:pt x="260985" y="544626"/>
                  </a:lnTo>
                  <a:lnTo>
                    <a:pt x="299466" y="558533"/>
                  </a:lnTo>
                  <a:lnTo>
                    <a:pt x="304800" y="558533"/>
                  </a:lnTo>
                  <a:lnTo>
                    <a:pt x="309753" y="557822"/>
                  </a:lnTo>
                  <a:lnTo>
                    <a:pt x="314452" y="556374"/>
                  </a:lnTo>
                  <a:lnTo>
                    <a:pt x="319278" y="554939"/>
                  </a:lnTo>
                  <a:lnTo>
                    <a:pt x="345186" y="533234"/>
                  </a:lnTo>
                  <a:lnTo>
                    <a:pt x="345821" y="533234"/>
                  </a:lnTo>
                  <a:lnTo>
                    <a:pt x="345821" y="554228"/>
                  </a:lnTo>
                  <a:lnTo>
                    <a:pt x="393827" y="554228"/>
                  </a:lnTo>
                  <a:lnTo>
                    <a:pt x="393827" y="533234"/>
                  </a:lnTo>
                  <a:lnTo>
                    <a:pt x="393827" y="517017"/>
                  </a:lnTo>
                  <a:lnTo>
                    <a:pt x="393827" y="402412"/>
                  </a:lnTo>
                  <a:close/>
                </a:path>
                <a:path w="1229359" h="628014">
                  <a:moveTo>
                    <a:pt x="605409" y="477723"/>
                  </a:moveTo>
                  <a:lnTo>
                    <a:pt x="597623" y="440359"/>
                  </a:lnTo>
                  <a:lnTo>
                    <a:pt x="596938" y="439026"/>
                  </a:lnTo>
                  <a:lnTo>
                    <a:pt x="594271" y="433793"/>
                  </a:lnTo>
                  <a:lnTo>
                    <a:pt x="590435" y="427647"/>
                  </a:lnTo>
                  <a:lnTo>
                    <a:pt x="586105" y="421919"/>
                  </a:lnTo>
                  <a:lnTo>
                    <a:pt x="583018" y="418642"/>
                  </a:lnTo>
                  <a:lnTo>
                    <a:pt x="581190" y="416699"/>
                  </a:lnTo>
                  <a:lnTo>
                    <a:pt x="575792" y="412051"/>
                  </a:lnTo>
                  <a:lnTo>
                    <a:pt x="569899" y="407987"/>
                  </a:lnTo>
                  <a:lnTo>
                    <a:pt x="563499" y="404495"/>
                  </a:lnTo>
                  <a:lnTo>
                    <a:pt x="557276" y="401980"/>
                  </a:lnTo>
                  <a:lnTo>
                    <a:pt x="557276" y="472859"/>
                  </a:lnTo>
                  <a:lnTo>
                    <a:pt x="557225" y="482879"/>
                  </a:lnTo>
                  <a:lnTo>
                    <a:pt x="532384" y="515899"/>
                  </a:lnTo>
                  <a:lnTo>
                    <a:pt x="527177" y="517017"/>
                  </a:lnTo>
                  <a:lnTo>
                    <a:pt x="515620" y="517017"/>
                  </a:lnTo>
                  <a:lnTo>
                    <a:pt x="487426" y="492315"/>
                  </a:lnTo>
                  <a:lnTo>
                    <a:pt x="485648" y="487641"/>
                  </a:lnTo>
                  <a:lnTo>
                    <a:pt x="484759" y="482879"/>
                  </a:lnTo>
                  <a:lnTo>
                    <a:pt x="484809" y="472859"/>
                  </a:lnTo>
                  <a:lnTo>
                    <a:pt x="485648" y="468401"/>
                  </a:lnTo>
                  <a:lnTo>
                    <a:pt x="487426" y="463740"/>
                  </a:lnTo>
                  <a:lnTo>
                    <a:pt x="489077" y="459066"/>
                  </a:lnTo>
                  <a:lnTo>
                    <a:pt x="515620" y="439026"/>
                  </a:lnTo>
                  <a:lnTo>
                    <a:pt x="527177" y="439026"/>
                  </a:lnTo>
                  <a:lnTo>
                    <a:pt x="556514" y="468096"/>
                  </a:lnTo>
                  <a:lnTo>
                    <a:pt x="557276" y="472859"/>
                  </a:lnTo>
                  <a:lnTo>
                    <a:pt x="557276" y="401980"/>
                  </a:lnTo>
                  <a:lnTo>
                    <a:pt x="556641" y="401713"/>
                  </a:lnTo>
                  <a:lnTo>
                    <a:pt x="549402" y="399707"/>
                  </a:lnTo>
                  <a:lnTo>
                    <a:pt x="541782" y="398513"/>
                  </a:lnTo>
                  <a:lnTo>
                    <a:pt x="533781" y="398106"/>
                  </a:lnTo>
                  <a:lnTo>
                    <a:pt x="525729" y="398513"/>
                  </a:lnTo>
                  <a:lnTo>
                    <a:pt x="487426" y="418642"/>
                  </a:lnTo>
                  <a:lnTo>
                    <a:pt x="486918" y="418642"/>
                  </a:lnTo>
                  <a:lnTo>
                    <a:pt x="486918" y="323850"/>
                  </a:lnTo>
                  <a:lnTo>
                    <a:pt x="436880" y="323850"/>
                  </a:lnTo>
                  <a:lnTo>
                    <a:pt x="436880" y="554228"/>
                  </a:lnTo>
                  <a:lnTo>
                    <a:pt x="482854" y="554228"/>
                  </a:lnTo>
                  <a:lnTo>
                    <a:pt x="482854" y="534428"/>
                  </a:lnTo>
                  <a:lnTo>
                    <a:pt x="483616" y="534428"/>
                  </a:lnTo>
                  <a:lnTo>
                    <a:pt x="518363" y="556971"/>
                  </a:lnTo>
                  <a:lnTo>
                    <a:pt x="533146" y="558533"/>
                  </a:lnTo>
                  <a:lnTo>
                    <a:pt x="541477" y="558126"/>
                  </a:lnTo>
                  <a:lnTo>
                    <a:pt x="581444" y="539292"/>
                  </a:lnTo>
                  <a:lnTo>
                    <a:pt x="585939" y="534428"/>
                  </a:lnTo>
                  <a:lnTo>
                    <a:pt x="586359" y="533984"/>
                  </a:lnTo>
                  <a:lnTo>
                    <a:pt x="590740" y="528193"/>
                  </a:lnTo>
                  <a:lnTo>
                    <a:pt x="594563" y="521957"/>
                  </a:lnTo>
                  <a:lnTo>
                    <a:pt x="596976" y="517017"/>
                  </a:lnTo>
                  <a:lnTo>
                    <a:pt x="597839" y="515277"/>
                  </a:lnTo>
                  <a:lnTo>
                    <a:pt x="600583" y="508165"/>
                  </a:lnTo>
                  <a:lnTo>
                    <a:pt x="602729" y="500773"/>
                  </a:lnTo>
                  <a:lnTo>
                    <a:pt x="604227" y="493229"/>
                  </a:lnTo>
                  <a:lnTo>
                    <a:pt x="605116" y="485546"/>
                  </a:lnTo>
                  <a:lnTo>
                    <a:pt x="605409" y="477723"/>
                  </a:lnTo>
                  <a:close/>
                </a:path>
                <a:path w="1229359" h="628014">
                  <a:moveTo>
                    <a:pt x="687438" y="323850"/>
                  </a:moveTo>
                  <a:lnTo>
                    <a:pt x="636905" y="323850"/>
                  </a:lnTo>
                  <a:lnTo>
                    <a:pt x="636905" y="554228"/>
                  </a:lnTo>
                  <a:lnTo>
                    <a:pt x="687438" y="554228"/>
                  </a:lnTo>
                  <a:lnTo>
                    <a:pt x="687438" y="323850"/>
                  </a:lnTo>
                  <a:close/>
                </a:path>
                <a:path w="1229359" h="628014">
                  <a:moveTo>
                    <a:pt x="782193" y="402412"/>
                  </a:moveTo>
                  <a:lnTo>
                    <a:pt x="732155" y="402412"/>
                  </a:lnTo>
                  <a:lnTo>
                    <a:pt x="732155" y="554228"/>
                  </a:lnTo>
                  <a:lnTo>
                    <a:pt x="782193" y="554228"/>
                  </a:lnTo>
                  <a:lnTo>
                    <a:pt x="782193" y="402412"/>
                  </a:lnTo>
                  <a:close/>
                </a:path>
                <a:path w="1229359" h="628014">
                  <a:moveTo>
                    <a:pt x="785863" y="350126"/>
                  </a:moveTo>
                  <a:lnTo>
                    <a:pt x="760984" y="326517"/>
                  </a:lnTo>
                  <a:lnTo>
                    <a:pt x="753110" y="326517"/>
                  </a:lnTo>
                  <a:lnTo>
                    <a:pt x="728586" y="361442"/>
                  </a:lnTo>
                  <a:lnTo>
                    <a:pt x="731266" y="367919"/>
                  </a:lnTo>
                  <a:lnTo>
                    <a:pt x="742188" y="378726"/>
                  </a:lnTo>
                  <a:lnTo>
                    <a:pt x="749046" y="381431"/>
                  </a:lnTo>
                  <a:lnTo>
                    <a:pt x="760984" y="381431"/>
                  </a:lnTo>
                  <a:lnTo>
                    <a:pt x="785863" y="357771"/>
                  </a:lnTo>
                  <a:lnTo>
                    <a:pt x="785863" y="350126"/>
                  </a:lnTo>
                  <a:close/>
                </a:path>
                <a:path w="1229359" h="628014">
                  <a:moveTo>
                    <a:pt x="950722" y="418045"/>
                  </a:moveTo>
                  <a:lnTo>
                    <a:pt x="916051" y="400113"/>
                  </a:lnTo>
                  <a:lnTo>
                    <a:pt x="899922" y="397510"/>
                  </a:lnTo>
                  <a:lnTo>
                    <a:pt x="894334" y="397510"/>
                  </a:lnTo>
                  <a:lnTo>
                    <a:pt x="853706" y="406298"/>
                  </a:lnTo>
                  <a:lnTo>
                    <a:pt x="824001" y="430923"/>
                  </a:lnTo>
                  <a:lnTo>
                    <a:pt x="810031" y="469252"/>
                  </a:lnTo>
                  <a:lnTo>
                    <a:pt x="809612" y="478320"/>
                  </a:lnTo>
                  <a:lnTo>
                    <a:pt x="810031" y="487527"/>
                  </a:lnTo>
                  <a:lnTo>
                    <a:pt x="824001" y="526021"/>
                  </a:lnTo>
                  <a:lnTo>
                    <a:pt x="853706" y="550570"/>
                  </a:lnTo>
                  <a:lnTo>
                    <a:pt x="894588" y="559130"/>
                  </a:lnTo>
                  <a:lnTo>
                    <a:pt x="902919" y="558812"/>
                  </a:lnTo>
                  <a:lnTo>
                    <a:pt x="939965" y="547751"/>
                  </a:lnTo>
                  <a:lnTo>
                    <a:pt x="950722" y="539635"/>
                  </a:lnTo>
                  <a:lnTo>
                    <a:pt x="932256" y="517017"/>
                  </a:lnTo>
                  <a:lnTo>
                    <a:pt x="923036" y="505701"/>
                  </a:lnTo>
                  <a:lnTo>
                    <a:pt x="919988" y="509371"/>
                  </a:lnTo>
                  <a:lnTo>
                    <a:pt x="915924" y="512178"/>
                  </a:lnTo>
                  <a:lnTo>
                    <a:pt x="906018" y="516051"/>
                  </a:lnTo>
                  <a:lnTo>
                    <a:pt x="900938" y="517017"/>
                  </a:lnTo>
                  <a:lnTo>
                    <a:pt x="890397" y="517017"/>
                  </a:lnTo>
                  <a:lnTo>
                    <a:pt x="885444" y="516001"/>
                  </a:lnTo>
                  <a:lnTo>
                    <a:pt x="881126" y="513969"/>
                  </a:lnTo>
                  <a:lnTo>
                    <a:pt x="876681" y="511924"/>
                  </a:lnTo>
                  <a:lnTo>
                    <a:pt x="860298" y="483577"/>
                  </a:lnTo>
                  <a:lnTo>
                    <a:pt x="860298" y="473062"/>
                  </a:lnTo>
                  <a:lnTo>
                    <a:pt x="880999" y="442531"/>
                  </a:lnTo>
                  <a:lnTo>
                    <a:pt x="885190" y="440397"/>
                  </a:lnTo>
                  <a:lnTo>
                    <a:pt x="890016" y="439331"/>
                  </a:lnTo>
                  <a:lnTo>
                    <a:pt x="900430" y="439331"/>
                  </a:lnTo>
                  <a:lnTo>
                    <a:pt x="905383" y="440448"/>
                  </a:lnTo>
                  <a:lnTo>
                    <a:pt x="915162" y="444906"/>
                  </a:lnTo>
                  <a:lnTo>
                    <a:pt x="918972" y="447865"/>
                  </a:lnTo>
                  <a:lnTo>
                    <a:pt x="921893" y="451535"/>
                  </a:lnTo>
                  <a:lnTo>
                    <a:pt x="932395" y="439331"/>
                  </a:lnTo>
                  <a:lnTo>
                    <a:pt x="950722" y="418045"/>
                  </a:lnTo>
                  <a:close/>
                </a:path>
                <a:path w="1229359" h="628014">
                  <a:moveTo>
                    <a:pt x="1130554" y="477723"/>
                  </a:moveTo>
                  <a:lnTo>
                    <a:pt x="1121219" y="439026"/>
                  </a:lnTo>
                  <a:lnTo>
                    <a:pt x="1093165" y="409727"/>
                  </a:lnTo>
                  <a:lnTo>
                    <a:pt x="1082421" y="404495"/>
                  </a:lnTo>
                  <a:lnTo>
                    <a:pt x="1082421" y="472859"/>
                  </a:lnTo>
                  <a:lnTo>
                    <a:pt x="1082421" y="482587"/>
                  </a:lnTo>
                  <a:lnTo>
                    <a:pt x="1057656" y="515899"/>
                  </a:lnTo>
                  <a:lnTo>
                    <a:pt x="1052449" y="517017"/>
                  </a:lnTo>
                  <a:lnTo>
                    <a:pt x="1040638" y="517017"/>
                  </a:lnTo>
                  <a:lnTo>
                    <a:pt x="1011301" y="487349"/>
                  </a:lnTo>
                  <a:lnTo>
                    <a:pt x="1010539" y="482587"/>
                  </a:lnTo>
                  <a:lnTo>
                    <a:pt x="1010539" y="472859"/>
                  </a:lnTo>
                  <a:lnTo>
                    <a:pt x="1011301" y="468096"/>
                  </a:lnTo>
                  <a:lnTo>
                    <a:pt x="1014349" y="458774"/>
                  </a:lnTo>
                  <a:lnTo>
                    <a:pt x="1016508" y="454660"/>
                  </a:lnTo>
                  <a:lnTo>
                    <a:pt x="1019556" y="451078"/>
                  </a:lnTo>
                  <a:lnTo>
                    <a:pt x="1022477" y="447509"/>
                  </a:lnTo>
                  <a:lnTo>
                    <a:pt x="1026160" y="444614"/>
                  </a:lnTo>
                  <a:lnTo>
                    <a:pt x="1030732" y="442379"/>
                  </a:lnTo>
                  <a:lnTo>
                    <a:pt x="1035177" y="440143"/>
                  </a:lnTo>
                  <a:lnTo>
                    <a:pt x="1040257" y="439026"/>
                  </a:lnTo>
                  <a:lnTo>
                    <a:pt x="1052068" y="439026"/>
                  </a:lnTo>
                  <a:lnTo>
                    <a:pt x="1057275" y="440143"/>
                  </a:lnTo>
                  <a:lnTo>
                    <a:pt x="1061720" y="442379"/>
                  </a:lnTo>
                  <a:lnTo>
                    <a:pt x="1066292" y="444614"/>
                  </a:lnTo>
                  <a:lnTo>
                    <a:pt x="1082421" y="472859"/>
                  </a:lnTo>
                  <a:lnTo>
                    <a:pt x="1082421" y="404495"/>
                  </a:lnTo>
                  <a:lnTo>
                    <a:pt x="1046099" y="397510"/>
                  </a:lnTo>
                  <a:lnTo>
                    <a:pt x="1037691" y="397865"/>
                  </a:lnTo>
                  <a:lnTo>
                    <a:pt x="999312" y="409727"/>
                  </a:lnTo>
                  <a:lnTo>
                    <a:pt x="972388" y="436981"/>
                  </a:lnTo>
                  <a:lnTo>
                    <a:pt x="962025" y="477723"/>
                  </a:lnTo>
                  <a:lnTo>
                    <a:pt x="962444" y="486816"/>
                  </a:lnTo>
                  <a:lnTo>
                    <a:pt x="976642" y="525386"/>
                  </a:lnTo>
                  <a:lnTo>
                    <a:pt x="1006246" y="550138"/>
                  </a:lnTo>
                  <a:lnTo>
                    <a:pt x="1046099" y="559130"/>
                  </a:lnTo>
                  <a:lnTo>
                    <a:pt x="1054709" y="558774"/>
                  </a:lnTo>
                  <a:lnTo>
                    <a:pt x="1093165" y="546366"/>
                  </a:lnTo>
                  <a:lnTo>
                    <a:pt x="1120178" y="518706"/>
                  </a:lnTo>
                  <a:lnTo>
                    <a:pt x="1121016" y="517017"/>
                  </a:lnTo>
                  <a:lnTo>
                    <a:pt x="1123823" y="511429"/>
                  </a:lnTo>
                  <a:lnTo>
                    <a:pt x="1126744" y="503669"/>
                  </a:lnTo>
                  <a:lnTo>
                    <a:pt x="1128852" y="495452"/>
                  </a:lnTo>
                  <a:lnTo>
                    <a:pt x="1130122" y="486816"/>
                  </a:lnTo>
                  <a:lnTo>
                    <a:pt x="1130554" y="477723"/>
                  </a:lnTo>
                  <a:close/>
                </a:path>
                <a:path w="1229359" h="628014">
                  <a:moveTo>
                    <a:pt x="1229017" y="454520"/>
                  </a:moveTo>
                  <a:lnTo>
                    <a:pt x="1151636" y="454520"/>
                  </a:lnTo>
                  <a:lnTo>
                    <a:pt x="1151636" y="494245"/>
                  </a:lnTo>
                  <a:lnTo>
                    <a:pt x="1229017" y="494245"/>
                  </a:lnTo>
                  <a:lnTo>
                    <a:pt x="1229017" y="454520"/>
                  </a:lnTo>
                  <a:close/>
                </a:path>
              </a:pathLst>
            </a:custGeom>
            <a:solidFill>
              <a:srgbClr val="4123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5056" y="5918822"/>
              <a:ext cx="6352895" cy="62745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33350" y="5181917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A7D88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1C2C4-AE12-306B-7206-864CC199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BR" dirty="0">
                <a:ea typeface="Tahoma"/>
              </a:rPr>
              <a:t>Requisitos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B98278-8051-5D79-33ED-A7EED260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627" y="3660223"/>
            <a:ext cx="10532745" cy="2492990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pt-BR" dirty="0">
                <a:ea typeface="+mn-lt"/>
                <a:cs typeface="+mn-lt"/>
              </a:rPr>
              <a:t>O sistema deve permitir que usuários visualizem informações sobre doação e sangue no geral.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ea typeface="+mn-lt"/>
                <a:cs typeface="+mn-lt"/>
              </a:rPr>
              <a:t>O sistema deve permitir que novos usuários doadores gerenciem seu cadastro no sistema.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ea typeface="+mn-lt"/>
                <a:cs typeface="+mn-lt"/>
              </a:rPr>
              <a:t>O sistema deve permitir que usuários doadores se voluntariem para a doação realizando o cadastro de pré-triagem.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ea typeface="+mn-lt"/>
                <a:cs typeface="+mn-lt"/>
              </a:rPr>
              <a:t>O sistema deve permitir que os usuários visualizem suas próprias informações de doação de sangue.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ea typeface="+mn-lt"/>
                <a:cs typeface="+mn-lt"/>
              </a:rPr>
              <a:t>O sistema deve permitir que novos usuários representantes dos bancos de sangue gerenciem seu cadastro no sistema.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ea typeface="+mn-lt"/>
                <a:cs typeface="+mn-lt"/>
              </a:rPr>
              <a:t>O sistema deve permitir que representantes de banco de sangue gerenciem informações de doadores de sangue.</a:t>
            </a:r>
          </a:p>
        </p:txBody>
      </p:sp>
    </p:spTree>
    <p:extLst>
      <p:ext uri="{BB962C8B-B14F-4D97-AF65-F5344CB8AC3E}">
        <p14:creationId xmlns:p14="http://schemas.microsoft.com/office/powerpoint/2010/main" val="81413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228</Words>
  <Application>Microsoft Office PowerPoint</Application>
  <PresentationFormat>Widescreen</PresentationFormat>
  <Paragraphs>23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Introdução:</vt:lpstr>
      <vt:lpstr>Problema:</vt:lpstr>
      <vt:lpstr>Objetivos:</vt:lpstr>
      <vt:lpstr>Justificativa:</vt:lpstr>
      <vt:lpstr>Justificativa:</vt:lpstr>
      <vt:lpstr>Público-alvo:</vt:lpstr>
      <vt:lpstr>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Introdução:</dc:title>
  <cp:lastModifiedBy>Geraldo Freire</cp:lastModifiedBy>
  <cp:revision>18</cp:revision>
  <dcterms:created xsi:type="dcterms:W3CDTF">2023-04-04T23:46:42Z</dcterms:created>
  <dcterms:modified xsi:type="dcterms:W3CDTF">2023-04-05T21:34:53Z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2023-03-29T00:00:00Z</vt:filetime>
  </property>
  <property fmtid="{D5CDD505-2E9C-101B-9397-08002B2CF9AE}" pid="3" name="LastSaved">
    <vt:filetime>2023-04-04T00:00:00Z</vt:filetime>
  </property>
</Properties>
</file>