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62" r:id="rId3"/>
    <p:sldId id="288" r:id="rId4"/>
    <p:sldId id="283" r:id="rId5"/>
    <p:sldId id="279" r:id="rId6"/>
    <p:sldId id="281" r:id="rId7"/>
    <p:sldId id="284" r:id="rId8"/>
    <p:sldId id="291" r:id="rId9"/>
  </p:sldIdLst>
  <p:sldSz cx="9144000" cy="5143500" type="screen16x9"/>
  <p:notesSz cx="6858000" cy="9144000"/>
  <p:embeddedFontLst>
    <p:embeddedFont>
      <p:font typeface="Dosis" pitchFamily="2" charset="0"/>
      <p:regular r:id="rId11"/>
      <p:bold r:id="rId12"/>
    </p:embeddedFont>
    <p:embeddedFont>
      <p:font typeface="Fredoka One" panose="02000000000000000000" pitchFamily="2" charset="0"/>
      <p:regular r:id="rId13"/>
    </p:embeddedFont>
    <p:embeddedFont>
      <p:font typeface="Nunito" pitchFamily="2" charset="0"/>
      <p:regular r:id="rId14"/>
      <p:bold r:id="rId15"/>
      <p:italic r:id="rId16"/>
      <p:boldItalic r:id="rId17"/>
    </p:embeddedFont>
    <p:embeddedFont>
      <p:font typeface="Nunito Sans" pitchFamily="2" charset="0"/>
      <p:regular r:id="rId18"/>
      <p:bold r:id="rId19"/>
      <p:italic r:id="rId20"/>
      <p:boldItalic r:id="rId21"/>
    </p:embeddedFont>
    <p:embeddedFont>
      <p:font typeface="Pacifico" panose="00000500000000000000" pitchFamily="2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FB796F-A412-4695-B817-CDA603341269}">
  <a:tblStyle styleId="{70FB796F-A412-4695-B817-CDA6033412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e4917991a8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e4917991a8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2" name="Google Shape;2942;ge4917991a8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3" name="Google Shape;2943;ge4917991a8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ge4917991a8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0" name="Google Shape;2590;ge4917991a8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ge4917991a8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6" name="Google Shape;2536;ge4917991a8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" name="Google Shape;2566;ge4917991a8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7" name="Google Shape;2567;ge4917991a8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" name="Google Shape;2666;ge4917991a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7" name="Google Shape;2667;ge4917991a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e4917991a8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e4917991a8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 flipH="1">
            <a:off x="4" y="0"/>
            <a:ext cx="1320083" cy="1456280"/>
          </a:xfrm>
          <a:custGeom>
            <a:avLst/>
            <a:gdLst/>
            <a:ahLst/>
            <a:cxnLst/>
            <a:rect l="l" t="t" r="r" b="b"/>
            <a:pathLst>
              <a:path w="39429" h="43497" extrusionOk="0">
                <a:moveTo>
                  <a:pt x="182" y="0"/>
                </a:moveTo>
                <a:lnTo>
                  <a:pt x="137" y="341"/>
                </a:lnTo>
                <a:lnTo>
                  <a:pt x="91" y="750"/>
                </a:lnTo>
                <a:lnTo>
                  <a:pt x="46" y="1273"/>
                </a:lnTo>
                <a:lnTo>
                  <a:pt x="0" y="1909"/>
                </a:lnTo>
                <a:lnTo>
                  <a:pt x="0" y="2613"/>
                </a:lnTo>
                <a:lnTo>
                  <a:pt x="46" y="3409"/>
                </a:lnTo>
                <a:lnTo>
                  <a:pt x="91" y="3818"/>
                </a:lnTo>
                <a:lnTo>
                  <a:pt x="137" y="4250"/>
                </a:lnTo>
                <a:lnTo>
                  <a:pt x="228" y="4682"/>
                </a:lnTo>
                <a:lnTo>
                  <a:pt x="318" y="5113"/>
                </a:lnTo>
                <a:lnTo>
                  <a:pt x="409" y="5545"/>
                </a:lnTo>
                <a:lnTo>
                  <a:pt x="546" y="5977"/>
                </a:lnTo>
                <a:lnTo>
                  <a:pt x="705" y="6409"/>
                </a:lnTo>
                <a:lnTo>
                  <a:pt x="887" y="6840"/>
                </a:lnTo>
                <a:lnTo>
                  <a:pt x="1091" y="7249"/>
                </a:lnTo>
                <a:lnTo>
                  <a:pt x="1318" y="7659"/>
                </a:lnTo>
                <a:lnTo>
                  <a:pt x="1591" y="8068"/>
                </a:lnTo>
                <a:lnTo>
                  <a:pt x="1886" y="8431"/>
                </a:lnTo>
                <a:lnTo>
                  <a:pt x="2205" y="8795"/>
                </a:lnTo>
                <a:lnTo>
                  <a:pt x="2568" y="9136"/>
                </a:lnTo>
                <a:lnTo>
                  <a:pt x="2977" y="9477"/>
                </a:lnTo>
                <a:lnTo>
                  <a:pt x="3409" y="9772"/>
                </a:lnTo>
                <a:lnTo>
                  <a:pt x="3886" y="10022"/>
                </a:lnTo>
                <a:lnTo>
                  <a:pt x="4409" y="10272"/>
                </a:lnTo>
                <a:lnTo>
                  <a:pt x="4932" y="10476"/>
                </a:lnTo>
                <a:lnTo>
                  <a:pt x="5500" y="10613"/>
                </a:lnTo>
                <a:lnTo>
                  <a:pt x="6045" y="10726"/>
                </a:lnTo>
                <a:lnTo>
                  <a:pt x="6591" y="10795"/>
                </a:lnTo>
                <a:lnTo>
                  <a:pt x="7159" y="10817"/>
                </a:lnTo>
                <a:lnTo>
                  <a:pt x="7727" y="10817"/>
                </a:lnTo>
                <a:lnTo>
                  <a:pt x="8295" y="10795"/>
                </a:lnTo>
                <a:lnTo>
                  <a:pt x="8840" y="10749"/>
                </a:lnTo>
                <a:lnTo>
                  <a:pt x="9409" y="10658"/>
                </a:lnTo>
                <a:lnTo>
                  <a:pt x="9977" y="10567"/>
                </a:lnTo>
                <a:lnTo>
                  <a:pt x="10545" y="10454"/>
                </a:lnTo>
                <a:lnTo>
                  <a:pt x="11113" y="10317"/>
                </a:lnTo>
                <a:lnTo>
                  <a:pt x="12226" y="10045"/>
                </a:lnTo>
                <a:lnTo>
                  <a:pt x="13317" y="9749"/>
                </a:lnTo>
                <a:lnTo>
                  <a:pt x="14363" y="9477"/>
                </a:lnTo>
                <a:lnTo>
                  <a:pt x="15408" y="9227"/>
                </a:lnTo>
                <a:lnTo>
                  <a:pt x="15908" y="9136"/>
                </a:lnTo>
                <a:lnTo>
                  <a:pt x="16385" y="9067"/>
                </a:lnTo>
                <a:lnTo>
                  <a:pt x="16862" y="9022"/>
                </a:lnTo>
                <a:lnTo>
                  <a:pt x="17340" y="8999"/>
                </a:lnTo>
                <a:lnTo>
                  <a:pt x="17794" y="9022"/>
                </a:lnTo>
                <a:lnTo>
                  <a:pt x="18226" y="9067"/>
                </a:lnTo>
                <a:lnTo>
                  <a:pt x="18658" y="9158"/>
                </a:lnTo>
                <a:lnTo>
                  <a:pt x="19067" y="9272"/>
                </a:lnTo>
                <a:lnTo>
                  <a:pt x="19453" y="9454"/>
                </a:lnTo>
                <a:lnTo>
                  <a:pt x="19817" y="9681"/>
                </a:lnTo>
                <a:lnTo>
                  <a:pt x="20180" y="9931"/>
                </a:lnTo>
                <a:lnTo>
                  <a:pt x="20339" y="10090"/>
                </a:lnTo>
                <a:lnTo>
                  <a:pt x="20521" y="10272"/>
                </a:lnTo>
                <a:lnTo>
                  <a:pt x="20817" y="10636"/>
                </a:lnTo>
                <a:lnTo>
                  <a:pt x="21067" y="10976"/>
                </a:lnTo>
                <a:lnTo>
                  <a:pt x="21271" y="11340"/>
                </a:lnTo>
                <a:lnTo>
                  <a:pt x="21453" y="11704"/>
                </a:lnTo>
                <a:lnTo>
                  <a:pt x="21567" y="12067"/>
                </a:lnTo>
                <a:lnTo>
                  <a:pt x="21680" y="12431"/>
                </a:lnTo>
                <a:lnTo>
                  <a:pt x="21748" y="12794"/>
                </a:lnTo>
                <a:lnTo>
                  <a:pt x="21817" y="13158"/>
                </a:lnTo>
                <a:lnTo>
                  <a:pt x="21839" y="13544"/>
                </a:lnTo>
                <a:lnTo>
                  <a:pt x="21862" y="13908"/>
                </a:lnTo>
                <a:lnTo>
                  <a:pt x="21839" y="14612"/>
                </a:lnTo>
                <a:lnTo>
                  <a:pt x="21817" y="15340"/>
                </a:lnTo>
                <a:lnTo>
                  <a:pt x="21817" y="16044"/>
                </a:lnTo>
                <a:lnTo>
                  <a:pt x="21817" y="16385"/>
                </a:lnTo>
                <a:lnTo>
                  <a:pt x="21839" y="16726"/>
                </a:lnTo>
                <a:lnTo>
                  <a:pt x="21862" y="17067"/>
                </a:lnTo>
                <a:lnTo>
                  <a:pt x="21930" y="17385"/>
                </a:lnTo>
                <a:lnTo>
                  <a:pt x="22021" y="17703"/>
                </a:lnTo>
                <a:lnTo>
                  <a:pt x="22135" y="18021"/>
                </a:lnTo>
                <a:lnTo>
                  <a:pt x="22271" y="18339"/>
                </a:lnTo>
                <a:lnTo>
                  <a:pt x="22453" y="18635"/>
                </a:lnTo>
                <a:lnTo>
                  <a:pt x="22680" y="18930"/>
                </a:lnTo>
                <a:lnTo>
                  <a:pt x="22953" y="19226"/>
                </a:lnTo>
                <a:lnTo>
                  <a:pt x="23271" y="19498"/>
                </a:lnTo>
                <a:lnTo>
                  <a:pt x="23635" y="19771"/>
                </a:lnTo>
                <a:lnTo>
                  <a:pt x="24066" y="20044"/>
                </a:lnTo>
                <a:lnTo>
                  <a:pt x="24544" y="20294"/>
                </a:lnTo>
                <a:lnTo>
                  <a:pt x="25089" y="20521"/>
                </a:lnTo>
                <a:lnTo>
                  <a:pt x="25703" y="20748"/>
                </a:lnTo>
                <a:lnTo>
                  <a:pt x="26157" y="20930"/>
                </a:lnTo>
                <a:lnTo>
                  <a:pt x="26612" y="21112"/>
                </a:lnTo>
                <a:lnTo>
                  <a:pt x="27066" y="21339"/>
                </a:lnTo>
                <a:lnTo>
                  <a:pt x="27498" y="21566"/>
                </a:lnTo>
                <a:lnTo>
                  <a:pt x="27907" y="21816"/>
                </a:lnTo>
                <a:lnTo>
                  <a:pt x="28316" y="22089"/>
                </a:lnTo>
                <a:lnTo>
                  <a:pt x="28702" y="22385"/>
                </a:lnTo>
                <a:lnTo>
                  <a:pt x="29066" y="22703"/>
                </a:lnTo>
                <a:lnTo>
                  <a:pt x="29407" y="23044"/>
                </a:lnTo>
                <a:lnTo>
                  <a:pt x="29725" y="23407"/>
                </a:lnTo>
                <a:lnTo>
                  <a:pt x="29998" y="23793"/>
                </a:lnTo>
                <a:lnTo>
                  <a:pt x="30248" y="24203"/>
                </a:lnTo>
                <a:lnTo>
                  <a:pt x="30475" y="24634"/>
                </a:lnTo>
                <a:lnTo>
                  <a:pt x="30657" y="25066"/>
                </a:lnTo>
                <a:lnTo>
                  <a:pt x="30816" y="25543"/>
                </a:lnTo>
                <a:lnTo>
                  <a:pt x="30907" y="26043"/>
                </a:lnTo>
                <a:lnTo>
                  <a:pt x="30952" y="26361"/>
                </a:lnTo>
                <a:lnTo>
                  <a:pt x="30998" y="26657"/>
                </a:lnTo>
                <a:lnTo>
                  <a:pt x="30998" y="26952"/>
                </a:lnTo>
                <a:lnTo>
                  <a:pt x="30998" y="27248"/>
                </a:lnTo>
                <a:lnTo>
                  <a:pt x="30975" y="27520"/>
                </a:lnTo>
                <a:lnTo>
                  <a:pt x="30952" y="27793"/>
                </a:lnTo>
                <a:lnTo>
                  <a:pt x="30861" y="28316"/>
                </a:lnTo>
                <a:lnTo>
                  <a:pt x="30725" y="28838"/>
                </a:lnTo>
                <a:lnTo>
                  <a:pt x="30543" y="29338"/>
                </a:lnTo>
                <a:lnTo>
                  <a:pt x="30316" y="29816"/>
                </a:lnTo>
                <a:lnTo>
                  <a:pt x="30088" y="30293"/>
                </a:lnTo>
                <a:lnTo>
                  <a:pt x="29839" y="30770"/>
                </a:lnTo>
                <a:lnTo>
                  <a:pt x="29566" y="31225"/>
                </a:lnTo>
                <a:lnTo>
                  <a:pt x="29020" y="32156"/>
                </a:lnTo>
                <a:lnTo>
                  <a:pt x="28748" y="32656"/>
                </a:lnTo>
                <a:lnTo>
                  <a:pt x="28498" y="33134"/>
                </a:lnTo>
                <a:lnTo>
                  <a:pt x="28270" y="33656"/>
                </a:lnTo>
                <a:lnTo>
                  <a:pt x="28066" y="34179"/>
                </a:lnTo>
                <a:lnTo>
                  <a:pt x="27975" y="34474"/>
                </a:lnTo>
                <a:lnTo>
                  <a:pt x="27907" y="34770"/>
                </a:lnTo>
                <a:lnTo>
                  <a:pt x="27861" y="35065"/>
                </a:lnTo>
                <a:lnTo>
                  <a:pt x="27816" y="35383"/>
                </a:lnTo>
                <a:lnTo>
                  <a:pt x="27816" y="35702"/>
                </a:lnTo>
                <a:lnTo>
                  <a:pt x="27793" y="36020"/>
                </a:lnTo>
                <a:lnTo>
                  <a:pt x="27816" y="36338"/>
                </a:lnTo>
                <a:lnTo>
                  <a:pt x="27839" y="36656"/>
                </a:lnTo>
                <a:lnTo>
                  <a:pt x="27952" y="37292"/>
                </a:lnTo>
                <a:lnTo>
                  <a:pt x="28089" y="37929"/>
                </a:lnTo>
                <a:lnTo>
                  <a:pt x="28270" y="38519"/>
                </a:lnTo>
                <a:lnTo>
                  <a:pt x="28498" y="39088"/>
                </a:lnTo>
                <a:lnTo>
                  <a:pt x="28657" y="39383"/>
                </a:lnTo>
                <a:lnTo>
                  <a:pt x="28816" y="39701"/>
                </a:lnTo>
                <a:lnTo>
                  <a:pt x="28975" y="39997"/>
                </a:lnTo>
                <a:lnTo>
                  <a:pt x="29157" y="40269"/>
                </a:lnTo>
                <a:lnTo>
                  <a:pt x="29361" y="40565"/>
                </a:lnTo>
                <a:lnTo>
                  <a:pt x="29589" y="40815"/>
                </a:lnTo>
                <a:lnTo>
                  <a:pt x="29793" y="41087"/>
                </a:lnTo>
                <a:lnTo>
                  <a:pt x="30043" y="41337"/>
                </a:lnTo>
                <a:lnTo>
                  <a:pt x="30270" y="41565"/>
                </a:lnTo>
                <a:lnTo>
                  <a:pt x="30543" y="41792"/>
                </a:lnTo>
                <a:lnTo>
                  <a:pt x="30793" y="41996"/>
                </a:lnTo>
                <a:lnTo>
                  <a:pt x="31088" y="42201"/>
                </a:lnTo>
                <a:lnTo>
                  <a:pt x="31361" y="42383"/>
                </a:lnTo>
                <a:lnTo>
                  <a:pt x="31657" y="42565"/>
                </a:lnTo>
                <a:lnTo>
                  <a:pt x="31975" y="42724"/>
                </a:lnTo>
                <a:lnTo>
                  <a:pt x="32270" y="42860"/>
                </a:lnTo>
                <a:lnTo>
                  <a:pt x="32656" y="43019"/>
                </a:lnTo>
                <a:lnTo>
                  <a:pt x="33043" y="43155"/>
                </a:lnTo>
                <a:lnTo>
                  <a:pt x="33429" y="43246"/>
                </a:lnTo>
                <a:lnTo>
                  <a:pt x="33815" y="43337"/>
                </a:lnTo>
                <a:lnTo>
                  <a:pt x="34224" y="43405"/>
                </a:lnTo>
                <a:lnTo>
                  <a:pt x="34634" y="43451"/>
                </a:lnTo>
                <a:lnTo>
                  <a:pt x="35020" y="43496"/>
                </a:lnTo>
                <a:lnTo>
                  <a:pt x="35429" y="43496"/>
                </a:lnTo>
                <a:lnTo>
                  <a:pt x="36224" y="43451"/>
                </a:lnTo>
                <a:lnTo>
                  <a:pt x="36883" y="43405"/>
                </a:lnTo>
                <a:lnTo>
                  <a:pt x="37588" y="43315"/>
                </a:lnTo>
                <a:lnTo>
                  <a:pt x="38270" y="43224"/>
                </a:lnTo>
                <a:lnTo>
                  <a:pt x="38860" y="43110"/>
                </a:lnTo>
                <a:lnTo>
                  <a:pt x="39088" y="43042"/>
                </a:lnTo>
                <a:lnTo>
                  <a:pt x="39269" y="42974"/>
                </a:lnTo>
                <a:lnTo>
                  <a:pt x="39383" y="42883"/>
                </a:lnTo>
                <a:lnTo>
                  <a:pt x="39429" y="42860"/>
                </a:lnTo>
                <a:lnTo>
                  <a:pt x="39429" y="42815"/>
                </a:lnTo>
                <a:lnTo>
                  <a:pt x="39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7844371" y="3843871"/>
            <a:ext cx="1028684" cy="1570575"/>
          </a:xfrm>
          <a:custGeom>
            <a:avLst/>
            <a:gdLst/>
            <a:ahLst/>
            <a:cxnLst/>
            <a:rect l="l" t="t" r="r" b="b"/>
            <a:pathLst>
              <a:path w="15272" h="23317" extrusionOk="0">
                <a:moveTo>
                  <a:pt x="0" y="0"/>
                </a:moveTo>
                <a:lnTo>
                  <a:pt x="0" y="23317"/>
                </a:lnTo>
                <a:lnTo>
                  <a:pt x="296" y="23271"/>
                </a:lnTo>
                <a:lnTo>
                  <a:pt x="591" y="23226"/>
                </a:lnTo>
                <a:lnTo>
                  <a:pt x="886" y="23158"/>
                </a:lnTo>
                <a:lnTo>
                  <a:pt x="1159" y="23067"/>
                </a:lnTo>
                <a:lnTo>
                  <a:pt x="1432" y="22953"/>
                </a:lnTo>
                <a:lnTo>
                  <a:pt x="1704" y="22839"/>
                </a:lnTo>
                <a:lnTo>
                  <a:pt x="1977" y="22726"/>
                </a:lnTo>
                <a:lnTo>
                  <a:pt x="2227" y="22589"/>
                </a:lnTo>
                <a:lnTo>
                  <a:pt x="2704" y="22294"/>
                </a:lnTo>
                <a:lnTo>
                  <a:pt x="3159" y="21930"/>
                </a:lnTo>
                <a:lnTo>
                  <a:pt x="3591" y="21544"/>
                </a:lnTo>
                <a:lnTo>
                  <a:pt x="3977" y="21112"/>
                </a:lnTo>
                <a:lnTo>
                  <a:pt x="4318" y="20658"/>
                </a:lnTo>
                <a:lnTo>
                  <a:pt x="4659" y="20158"/>
                </a:lnTo>
                <a:lnTo>
                  <a:pt x="4931" y="19658"/>
                </a:lnTo>
                <a:lnTo>
                  <a:pt x="5181" y="19112"/>
                </a:lnTo>
                <a:lnTo>
                  <a:pt x="5409" y="18544"/>
                </a:lnTo>
                <a:lnTo>
                  <a:pt x="5590" y="17953"/>
                </a:lnTo>
                <a:lnTo>
                  <a:pt x="5727" y="17340"/>
                </a:lnTo>
                <a:lnTo>
                  <a:pt x="5818" y="16726"/>
                </a:lnTo>
                <a:lnTo>
                  <a:pt x="6000" y="15317"/>
                </a:lnTo>
                <a:lnTo>
                  <a:pt x="6113" y="14681"/>
                </a:lnTo>
                <a:lnTo>
                  <a:pt x="6181" y="14386"/>
                </a:lnTo>
                <a:lnTo>
                  <a:pt x="6250" y="14090"/>
                </a:lnTo>
                <a:lnTo>
                  <a:pt x="6363" y="13795"/>
                </a:lnTo>
                <a:lnTo>
                  <a:pt x="6477" y="13499"/>
                </a:lnTo>
                <a:lnTo>
                  <a:pt x="6613" y="13227"/>
                </a:lnTo>
                <a:lnTo>
                  <a:pt x="6772" y="12954"/>
                </a:lnTo>
                <a:lnTo>
                  <a:pt x="6954" y="12681"/>
                </a:lnTo>
                <a:lnTo>
                  <a:pt x="7159" y="12408"/>
                </a:lnTo>
                <a:lnTo>
                  <a:pt x="7408" y="12158"/>
                </a:lnTo>
                <a:lnTo>
                  <a:pt x="7681" y="11886"/>
                </a:lnTo>
                <a:lnTo>
                  <a:pt x="7999" y="11613"/>
                </a:lnTo>
                <a:lnTo>
                  <a:pt x="8340" y="11340"/>
                </a:lnTo>
                <a:lnTo>
                  <a:pt x="9022" y="10818"/>
                </a:lnTo>
                <a:lnTo>
                  <a:pt x="9726" y="10340"/>
                </a:lnTo>
                <a:lnTo>
                  <a:pt x="10454" y="9841"/>
                </a:lnTo>
                <a:lnTo>
                  <a:pt x="11135" y="9363"/>
                </a:lnTo>
                <a:lnTo>
                  <a:pt x="11840" y="8841"/>
                </a:lnTo>
                <a:lnTo>
                  <a:pt x="12158" y="8568"/>
                </a:lnTo>
                <a:lnTo>
                  <a:pt x="12476" y="8272"/>
                </a:lnTo>
                <a:lnTo>
                  <a:pt x="12794" y="7977"/>
                </a:lnTo>
                <a:lnTo>
                  <a:pt x="13090" y="7659"/>
                </a:lnTo>
                <a:lnTo>
                  <a:pt x="13431" y="7250"/>
                </a:lnTo>
                <a:lnTo>
                  <a:pt x="13749" y="6818"/>
                </a:lnTo>
                <a:lnTo>
                  <a:pt x="14044" y="6386"/>
                </a:lnTo>
                <a:lnTo>
                  <a:pt x="14294" y="5932"/>
                </a:lnTo>
                <a:lnTo>
                  <a:pt x="14521" y="5477"/>
                </a:lnTo>
                <a:lnTo>
                  <a:pt x="14726" y="5000"/>
                </a:lnTo>
                <a:lnTo>
                  <a:pt x="14885" y="4523"/>
                </a:lnTo>
                <a:lnTo>
                  <a:pt x="15021" y="4046"/>
                </a:lnTo>
                <a:lnTo>
                  <a:pt x="15112" y="3568"/>
                </a:lnTo>
                <a:lnTo>
                  <a:pt x="15203" y="3068"/>
                </a:lnTo>
                <a:lnTo>
                  <a:pt x="15249" y="2568"/>
                </a:lnTo>
                <a:lnTo>
                  <a:pt x="15271" y="2068"/>
                </a:lnTo>
                <a:lnTo>
                  <a:pt x="15271" y="1546"/>
                </a:lnTo>
                <a:lnTo>
                  <a:pt x="15226" y="1046"/>
                </a:lnTo>
                <a:lnTo>
                  <a:pt x="15181" y="523"/>
                </a:lnTo>
                <a:lnTo>
                  <a:pt x="150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481475" y="808175"/>
            <a:ext cx="3971400" cy="2190900"/>
          </a:xfrm>
          <a:prstGeom prst="rect">
            <a:avLst/>
          </a:prstGeom>
          <a:effectLst>
            <a:outerShdw dist="95250" dir="12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77825" y="3340600"/>
            <a:ext cx="4175100" cy="2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1025" y="4790827"/>
            <a:ext cx="1242976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3927"/>
            <a:ext cx="1242976" cy="20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4445525" y="3971825"/>
            <a:ext cx="292500" cy="292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458675" y="4106075"/>
            <a:ext cx="94500" cy="942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642477" y="2216019"/>
            <a:ext cx="318237" cy="318357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4841500" y="373750"/>
            <a:ext cx="292500" cy="292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6459900" y="232325"/>
            <a:ext cx="94500" cy="945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094370" y="210387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5359925" y="778000"/>
            <a:ext cx="202500" cy="202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>
            <a:off x="0" y="3880025"/>
            <a:ext cx="850200" cy="719400"/>
            <a:chOff x="825500" y="5103550"/>
            <a:chExt cx="850200" cy="719400"/>
          </a:xfrm>
        </p:grpSpPr>
        <p:cxnSp>
          <p:nvCxnSpPr>
            <p:cNvPr id="24" name="Google Shape;24;p2"/>
            <p:cNvCxnSpPr/>
            <p:nvPr/>
          </p:nvCxnSpPr>
          <p:spPr>
            <a:xfrm rot="10800000" flipH="1">
              <a:off x="825500" y="5103550"/>
              <a:ext cx="850200" cy="4908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 rot="10800000" flipH="1">
              <a:off x="825500" y="5459050"/>
              <a:ext cx="630000" cy="3639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" name="Google Shape;26;p2"/>
          <p:cNvSpPr/>
          <p:nvPr/>
        </p:nvSpPr>
        <p:spPr>
          <a:xfrm>
            <a:off x="7783670" y="3884614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15820" y="232337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-3917369">
            <a:off x="7153179" y="4531805"/>
            <a:ext cx="489369" cy="493708"/>
          </a:xfrm>
          <a:custGeom>
            <a:avLst/>
            <a:gdLst/>
            <a:ahLst/>
            <a:cxnLst/>
            <a:rect l="l" t="t" r="r" b="b"/>
            <a:pathLst>
              <a:path w="58533" h="59052" extrusionOk="0">
                <a:moveTo>
                  <a:pt x="4345" y="0"/>
                </a:moveTo>
                <a:lnTo>
                  <a:pt x="21486" y="16504"/>
                </a:lnTo>
                <a:lnTo>
                  <a:pt x="0" y="37188"/>
                </a:lnTo>
                <a:lnTo>
                  <a:pt x="22785" y="59052"/>
                </a:lnTo>
                <a:lnTo>
                  <a:pt x="43515" y="37707"/>
                </a:lnTo>
                <a:lnTo>
                  <a:pt x="58532" y="52134"/>
                </a:lnTo>
                <a:lnTo>
                  <a:pt x="58532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3" name="Google Shape;1113;p32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4" name="Google Shape;1114;p32"/>
          <p:cNvGrpSpPr/>
          <p:nvPr/>
        </p:nvGrpSpPr>
        <p:grpSpPr>
          <a:xfrm>
            <a:off x="143401" y="4178421"/>
            <a:ext cx="1380589" cy="888886"/>
            <a:chOff x="-1837863" y="2976525"/>
            <a:chExt cx="2203302" cy="1418585"/>
          </a:xfrm>
        </p:grpSpPr>
        <p:sp>
          <p:nvSpPr>
            <p:cNvPr id="1115" name="Google Shape;1115;p32"/>
            <p:cNvSpPr/>
            <p:nvPr/>
          </p:nvSpPr>
          <p:spPr>
            <a:xfrm>
              <a:off x="-67866" y="2988954"/>
              <a:ext cx="235636" cy="1387428"/>
            </a:xfrm>
            <a:custGeom>
              <a:avLst/>
              <a:gdLst/>
              <a:ahLst/>
              <a:cxnLst/>
              <a:rect l="l" t="t" r="r" b="b"/>
              <a:pathLst>
                <a:path w="1384" h="8149" extrusionOk="0">
                  <a:moveTo>
                    <a:pt x="1" y="1"/>
                  </a:moveTo>
                  <a:lnTo>
                    <a:pt x="1" y="8148"/>
                  </a:lnTo>
                  <a:lnTo>
                    <a:pt x="1383" y="8148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FF8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-80466" y="2976525"/>
              <a:ext cx="260664" cy="1412456"/>
            </a:xfrm>
            <a:custGeom>
              <a:avLst/>
              <a:gdLst/>
              <a:ahLst/>
              <a:cxnLst/>
              <a:rect l="l" t="t" r="r" b="b"/>
              <a:pathLst>
                <a:path w="1531" h="8296" extrusionOk="0">
                  <a:moveTo>
                    <a:pt x="1383" y="148"/>
                  </a:moveTo>
                  <a:lnTo>
                    <a:pt x="1383" y="8148"/>
                  </a:lnTo>
                  <a:lnTo>
                    <a:pt x="148" y="8148"/>
                  </a:lnTo>
                  <a:lnTo>
                    <a:pt x="148" y="148"/>
                  </a:lnTo>
                  <a:close/>
                  <a:moveTo>
                    <a:pt x="38" y="0"/>
                  </a:moveTo>
                  <a:lnTo>
                    <a:pt x="19" y="19"/>
                  </a:lnTo>
                  <a:lnTo>
                    <a:pt x="1" y="55"/>
                  </a:lnTo>
                  <a:lnTo>
                    <a:pt x="1" y="74"/>
                  </a:lnTo>
                  <a:lnTo>
                    <a:pt x="1" y="8221"/>
                  </a:lnTo>
                  <a:lnTo>
                    <a:pt x="1" y="8258"/>
                  </a:lnTo>
                  <a:lnTo>
                    <a:pt x="19" y="8277"/>
                  </a:lnTo>
                  <a:lnTo>
                    <a:pt x="38" y="8295"/>
                  </a:lnTo>
                  <a:lnTo>
                    <a:pt x="1494" y="8295"/>
                  </a:lnTo>
                  <a:lnTo>
                    <a:pt x="1512" y="8277"/>
                  </a:lnTo>
                  <a:lnTo>
                    <a:pt x="1531" y="8240"/>
                  </a:lnTo>
                  <a:lnTo>
                    <a:pt x="1531" y="8221"/>
                  </a:lnTo>
                  <a:lnTo>
                    <a:pt x="1531" y="74"/>
                  </a:lnTo>
                  <a:lnTo>
                    <a:pt x="1531" y="55"/>
                  </a:lnTo>
                  <a:lnTo>
                    <a:pt x="1512" y="19"/>
                  </a:lnTo>
                  <a:lnTo>
                    <a:pt x="14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-591919" y="3218121"/>
              <a:ext cx="235466" cy="1161326"/>
            </a:xfrm>
            <a:custGeom>
              <a:avLst/>
              <a:gdLst/>
              <a:ahLst/>
              <a:cxnLst/>
              <a:rect l="l" t="t" r="r" b="b"/>
              <a:pathLst>
                <a:path w="1383" h="6821" extrusionOk="0">
                  <a:moveTo>
                    <a:pt x="0" y="0"/>
                  </a:moveTo>
                  <a:lnTo>
                    <a:pt x="0" y="6821"/>
                  </a:lnTo>
                  <a:lnTo>
                    <a:pt x="1383" y="6802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FF8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-604518" y="3205521"/>
              <a:ext cx="260664" cy="1186525"/>
            </a:xfrm>
            <a:custGeom>
              <a:avLst/>
              <a:gdLst/>
              <a:ahLst/>
              <a:cxnLst/>
              <a:rect l="l" t="t" r="r" b="b"/>
              <a:pathLst>
                <a:path w="1531" h="6969" extrusionOk="0">
                  <a:moveTo>
                    <a:pt x="1383" y="148"/>
                  </a:moveTo>
                  <a:lnTo>
                    <a:pt x="1383" y="6803"/>
                  </a:lnTo>
                  <a:lnTo>
                    <a:pt x="148" y="6821"/>
                  </a:lnTo>
                  <a:lnTo>
                    <a:pt x="148" y="148"/>
                  </a:lnTo>
                  <a:close/>
                  <a:moveTo>
                    <a:pt x="37" y="1"/>
                  </a:moveTo>
                  <a:lnTo>
                    <a:pt x="19" y="19"/>
                  </a:lnTo>
                  <a:lnTo>
                    <a:pt x="1" y="38"/>
                  </a:lnTo>
                  <a:lnTo>
                    <a:pt x="1" y="74"/>
                  </a:lnTo>
                  <a:lnTo>
                    <a:pt x="1" y="6895"/>
                  </a:lnTo>
                  <a:lnTo>
                    <a:pt x="1" y="6913"/>
                  </a:lnTo>
                  <a:lnTo>
                    <a:pt x="19" y="6950"/>
                  </a:lnTo>
                  <a:lnTo>
                    <a:pt x="37" y="6950"/>
                  </a:lnTo>
                  <a:lnTo>
                    <a:pt x="74" y="6969"/>
                  </a:lnTo>
                  <a:lnTo>
                    <a:pt x="1457" y="6950"/>
                  </a:lnTo>
                  <a:lnTo>
                    <a:pt x="1475" y="6950"/>
                  </a:lnTo>
                  <a:lnTo>
                    <a:pt x="1494" y="6932"/>
                  </a:lnTo>
                  <a:lnTo>
                    <a:pt x="1512" y="6913"/>
                  </a:lnTo>
                  <a:lnTo>
                    <a:pt x="1530" y="6876"/>
                  </a:lnTo>
                  <a:lnTo>
                    <a:pt x="1530" y="74"/>
                  </a:lnTo>
                  <a:lnTo>
                    <a:pt x="1512" y="38"/>
                  </a:lnTo>
                  <a:lnTo>
                    <a:pt x="1494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-1119207" y="3346835"/>
              <a:ext cx="235466" cy="1032612"/>
            </a:xfrm>
            <a:custGeom>
              <a:avLst/>
              <a:gdLst/>
              <a:ahLst/>
              <a:cxnLst/>
              <a:rect l="l" t="t" r="r" b="b"/>
              <a:pathLst>
                <a:path w="1383" h="6065" extrusionOk="0">
                  <a:moveTo>
                    <a:pt x="0" y="0"/>
                  </a:moveTo>
                  <a:lnTo>
                    <a:pt x="0" y="6065"/>
                  </a:lnTo>
                  <a:lnTo>
                    <a:pt x="1383" y="6065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537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-1131806" y="3334236"/>
              <a:ext cx="260664" cy="1057810"/>
            </a:xfrm>
            <a:custGeom>
              <a:avLst/>
              <a:gdLst/>
              <a:ahLst/>
              <a:cxnLst/>
              <a:rect l="l" t="t" r="r" b="b"/>
              <a:pathLst>
                <a:path w="1531" h="6213" extrusionOk="0">
                  <a:moveTo>
                    <a:pt x="1383" y="148"/>
                  </a:moveTo>
                  <a:lnTo>
                    <a:pt x="1383" y="6065"/>
                  </a:lnTo>
                  <a:lnTo>
                    <a:pt x="148" y="6065"/>
                  </a:lnTo>
                  <a:lnTo>
                    <a:pt x="148" y="148"/>
                  </a:lnTo>
                  <a:close/>
                  <a:moveTo>
                    <a:pt x="1" y="0"/>
                  </a:moveTo>
                  <a:lnTo>
                    <a:pt x="1" y="6213"/>
                  </a:lnTo>
                  <a:lnTo>
                    <a:pt x="1531" y="6213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-1611932" y="3848925"/>
              <a:ext cx="241766" cy="533757"/>
            </a:xfrm>
            <a:custGeom>
              <a:avLst/>
              <a:gdLst/>
              <a:ahLst/>
              <a:cxnLst/>
              <a:rect l="l" t="t" r="r" b="b"/>
              <a:pathLst>
                <a:path w="1420" h="3135" extrusionOk="0">
                  <a:moveTo>
                    <a:pt x="0" y="1"/>
                  </a:moveTo>
                  <a:lnTo>
                    <a:pt x="0" y="3134"/>
                  </a:lnTo>
                  <a:lnTo>
                    <a:pt x="1420" y="3134"/>
                  </a:lnTo>
                  <a:lnTo>
                    <a:pt x="1420" y="1"/>
                  </a:lnTo>
                  <a:close/>
                </a:path>
              </a:pathLst>
            </a:custGeom>
            <a:solidFill>
              <a:srgbClr val="537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-1624531" y="3836326"/>
              <a:ext cx="266964" cy="558785"/>
            </a:xfrm>
            <a:custGeom>
              <a:avLst/>
              <a:gdLst/>
              <a:ahLst/>
              <a:cxnLst/>
              <a:rect l="l" t="t" r="r" b="b"/>
              <a:pathLst>
                <a:path w="1568" h="3282" extrusionOk="0">
                  <a:moveTo>
                    <a:pt x="1420" y="148"/>
                  </a:moveTo>
                  <a:lnTo>
                    <a:pt x="1420" y="3134"/>
                  </a:lnTo>
                  <a:lnTo>
                    <a:pt x="148" y="3134"/>
                  </a:lnTo>
                  <a:lnTo>
                    <a:pt x="148" y="148"/>
                  </a:lnTo>
                  <a:close/>
                  <a:moveTo>
                    <a:pt x="1" y="1"/>
                  </a:moveTo>
                  <a:lnTo>
                    <a:pt x="1" y="3282"/>
                  </a:lnTo>
                  <a:lnTo>
                    <a:pt x="1568" y="328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-1837863" y="4369913"/>
              <a:ext cx="2203302" cy="25198"/>
            </a:xfrm>
            <a:custGeom>
              <a:avLst/>
              <a:gdLst/>
              <a:ahLst/>
              <a:cxnLst/>
              <a:rect l="l" t="t" r="r" b="b"/>
              <a:pathLst>
                <a:path w="12941" h="148" extrusionOk="0">
                  <a:moveTo>
                    <a:pt x="12940" y="0"/>
                  </a:moveTo>
                  <a:lnTo>
                    <a:pt x="0" y="37"/>
                  </a:lnTo>
                  <a:lnTo>
                    <a:pt x="0" y="148"/>
                  </a:lnTo>
                  <a:lnTo>
                    <a:pt x="12940" y="93"/>
                  </a:lnTo>
                  <a:lnTo>
                    <a:pt x="129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4" name="Google Shape;1124;p32"/>
          <p:cNvSpPr/>
          <p:nvPr/>
        </p:nvSpPr>
        <p:spPr>
          <a:xfrm rot="10800000" flipH="1">
            <a:off x="-19048" y="-9534"/>
            <a:ext cx="1787528" cy="1717033"/>
          </a:xfrm>
          <a:custGeom>
            <a:avLst/>
            <a:gdLst/>
            <a:ahLst/>
            <a:cxnLst/>
            <a:rect l="l" t="t" r="r" b="b"/>
            <a:pathLst>
              <a:path w="32862" h="31566" extrusionOk="0">
                <a:moveTo>
                  <a:pt x="5659" y="0"/>
                </a:moveTo>
                <a:lnTo>
                  <a:pt x="5182" y="23"/>
                </a:lnTo>
                <a:lnTo>
                  <a:pt x="4705" y="68"/>
                </a:lnTo>
                <a:lnTo>
                  <a:pt x="4250" y="159"/>
                </a:lnTo>
                <a:lnTo>
                  <a:pt x="3796" y="273"/>
                </a:lnTo>
                <a:lnTo>
                  <a:pt x="3364" y="432"/>
                </a:lnTo>
                <a:lnTo>
                  <a:pt x="2932" y="591"/>
                </a:lnTo>
                <a:lnTo>
                  <a:pt x="2546" y="773"/>
                </a:lnTo>
                <a:lnTo>
                  <a:pt x="2159" y="1000"/>
                </a:lnTo>
                <a:lnTo>
                  <a:pt x="1796" y="1227"/>
                </a:lnTo>
                <a:lnTo>
                  <a:pt x="1432" y="1500"/>
                </a:lnTo>
                <a:lnTo>
                  <a:pt x="1091" y="1818"/>
                </a:lnTo>
                <a:lnTo>
                  <a:pt x="773" y="2136"/>
                </a:lnTo>
                <a:lnTo>
                  <a:pt x="478" y="2477"/>
                </a:lnTo>
                <a:lnTo>
                  <a:pt x="228" y="2841"/>
                </a:lnTo>
                <a:lnTo>
                  <a:pt x="1" y="3227"/>
                </a:lnTo>
                <a:lnTo>
                  <a:pt x="1" y="31566"/>
                </a:lnTo>
                <a:lnTo>
                  <a:pt x="32839" y="31566"/>
                </a:lnTo>
                <a:lnTo>
                  <a:pt x="32861" y="31384"/>
                </a:lnTo>
                <a:lnTo>
                  <a:pt x="32861" y="31179"/>
                </a:lnTo>
                <a:lnTo>
                  <a:pt x="32861" y="30929"/>
                </a:lnTo>
                <a:lnTo>
                  <a:pt x="32816" y="30589"/>
                </a:lnTo>
                <a:lnTo>
                  <a:pt x="32748" y="30225"/>
                </a:lnTo>
                <a:lnTo>
                  <a:pt x="32657" y="29816"/>
                </a:lnTo>
                <a:lnTo>
                  <a:pt x="32498" y="29407"/>
                </a:lnTo>
                <a:lnTo>
                  <a:pt x="32270" y="28952"/>
                </a:lnTo>
                <a:lnTo>
                  <a:pt x="32157" y="28725"/>
                </a:lnTo>
                <a:lnTo>
                  <a:pt x="31998" y="28498"/>
                </a:lnTo>
                <a:lnTo>
                  <a:pt x="31839" y="28293"/>
                </a:lnTo>
                <a:lnTo>
                  <a:pt x="31634" y="28066"/>
                </a:lnTo>
                <a:lnTo>
                  <a:pt x="31430" y="27839"/>
                </a:lnTo>
                <a:lnTo>
                  <a:pt x="31202" y="27634"/>
                </a:lnTo>
                <a:lnTo>
                  <a:pt x="30952" y="27430"/>
                </a:lnTo>
                <a:lnTo>
                  <a:pt x="30657" y="27225"/>
                </a:lnTo>
                <a:lnTo>
                  <a:pt x="30361" y="27043"/>
                </a:lnTo>
                <a:lnTo>
                  <a:pt x="30021" y="26862"/>
                </a:lnTo>
                <a:lnTo>
                  <a:pt x="29680" y="26680"/>
                </a:lnTo>
                <a:lnTo>
                  <a:pt x="29271" y="26521"/>
                </a:lnTo>
                <a:lnTo>
                  <a:pt x="28862" y="26384"/>
                </a:lnTo>
                <a:lnTo>
                  <a:pt x="28407" y="26248"/>
                </a:lnTo>
                <a:lnTo>
                  <a:pt x="28089" y="26157"/>
                </a:lnTo>
                <a:lnTo>
                  <a:pt x="27816" y="26044"/>
                </a:lnTo>
                <a:lnTo>
                  <a:pt x="27566" y="25930"/>
                </a:lnTo>
                <a:lnTo>
                  <a:pt x="27316" y="25794"/>
                </a:lnTo>
                <a:lnTo>
                  <a:pt x="27112" y="25634"/>
                </a:lnTo>
                <a:lnTo>
                  <a:pt x="26930" y="25475"/>
                </a:lnTo>
                <a:lnTo>
                  <a:pt x="26771" y="25294"/>
                </a:lnTo>
                <a:lnTo>
                  <a:pt x="26635" y="25089"/>
                </a:lnTo>
                <a:lnTo>
                  <a:pt x="26498" y="24907"/>
                </a:lnTo>
                <a:lnTo>
                  <a:pt x="26385" y="24680"/>
                </a:lnTo>
                <a:lnTo>
                  <a:pt x="26294" y="24475"/>
                </a:lnTo>
                <a:lnTo>
                  <a:pt x="26225" y="24248"/>
                </a:lnTo>
                <a:lnTo>
                  <a:pt x="26157" y="23998"/>
                </a:lnTo>
                <a:lnTo>
                  <a:pt x="26112" y="23748"/>
                </a:lnTo>
                <a:lnTo>
                  <a:pt x="26044" y="23248"/>
                </a:lnTo>
                <a:lnTo>
                  <a:pt x="25998" y="22726"/>
                </a:lnTo>
                <a:lnTo>
                  <a:pt x="25976" y="22180"/>
                </a:lnTo>
                <a:lnTo>
                  <a:pt x="25953" y="21089"/>
                </a:lnTo>
                <a:lnTo>
                  <a:pt x="25930" y="20544"/>
                </a:lnTo>
                <a:lnTo>
                  <a:pt x="25885" y="19999"/>
                </a:lnTo>
                <a:lnTo>
                  <a:pt x="25794" y="19476"/>
                </a:lnTo>
                <a:lnTo>
                  <a:pt x="25748" y="19226"/>
                </a:lnTo>
                <a:lnTo>
                  <a:pt x="25657" y="18976"/>
                </a:lnTo>
                <a:lnTo>
                  <a:pt x="25544" y="18612"/>
                </a:lnTo>
                <a:lnTo>
                  <a:pt x="25385" y="18249"/>
                </a:lnTo>
                <a:lnTo>
                  <a:pt x="25226" y="17908"/>
                </a:lnTo>
                <a:lnTo>
                  <a:pt x="25044" y="17590"/>
                </a:lnTo>
                <a:lnTo>
                  <a:pt x="24862" y="17272"/>
                </a:lnTo>
                <a:lnTo>
                  <a:pt x="24635" y="16953"/>
                </a:lnTo>
                <a:lnTo>
                  <a:pt x="24407" y="16681"/>
                </a:lnTo>
                <a:lnTo>
                  <a:pt x="24180" y="16408"/>
                </a:lnTo>
                <a:lnTo>
                  <a:pt x="23930" y="16135"/>
                </a:lnTo>
                <a:lnTo>
                  <a:pt x="23658" y="15885"/>
                </a:lnTo>
                <a:lnTo>
                  <a:pt x="23385" y="15658"/>
                </a:lnTo>
                <a:lnTo>
                  <a:pt x="23089" y="15454"/>
                </a:lnTo>
                <a:lnTo>
                  <a:pt x="22794" y="15249"/>
                </a:lnTo>
                <a:lnTo>
                  <a:pt x="22476" y="15067"/>
                </a:lnTo>
                <a:lnTo>
                  <a:pt x="22158" y="14885"/>
                </a:lnTo>
                <a:lnTo>
                  <a:pt x="21840" y="14749"/>
                </a:lnTo>
                <a:lnTo>
                  <a:pt x="21521" y="14613"/>
                </a:lnTo>
                <a:lnTo>
                  <a:pt x="21180" y="14499"/>
                </a:lnTo>
                <a:lnTo>
                  <a:pt x="20817" y="14385"/>
                </a:lnTo>
                <a:lnTo>
                  <a:pt x="20476" y="14295"/>
                </a:lnTo>
                <a:lnTo>
                  <a:pt x="20135" y="14249"/>
                </a:lnTo>
                <a:lnTo>
                  <a:pt x="19772" y="14204"/>
                </a:lnTo>
                <a:lnTo>
                  <a:pt x="19408" y="14158"/>
                </a:lnTo>
                <a:lnTo>
                  <a:pt x="18681" y="14158"/>
                </a:lnTo>
                <a:lnTo>
                  <a:pt x="18317" y="14204"/>
                </a:lnTo>
                <a:lnTo>
                  <a:pt x="17954" y="14249"/>
                </a:lnTo>
                <a:lnTo>
                  <a:pt x="17590" y="14317"/>
                </a:lnTo>
                <a:lnTo>
                  <a:pt x="17226" y="14408"/>
                </a:lnTo>
                <a:lnTo>
                  <a:pt x="16863" y="14522"/>
                </a:lnTo>
                <a:lnTo>
                  <a:pt x="16499" y="14635"/>
                </a:lnTo>
                <a:lnTo>
                  <a:pt x="16158" y="14794"/>
                </a:lnTo>
                <a:lnTo>
                  <a:pt x="15454" y="15135"/>
                </a:lnTo>
                <a:lnTo>
                  <a:pt x="14681" y="15567"/>
                </a:lnTo>
                <a:lnTo>
                  <a:pt x="13840" y="15999"/>
                </a:lnTo>
                <a:lnTo>
                  <a:pt x="13408" y="16203"/>
                </a:lnTo>
                <a:lnTo>
                  <a:pt x="12977" y="16385"/>
                </a:lnTo>
                <a:lnTo>
                  <a:pt x="12545" y="16544"/>
                </a:lnTo>
                <a:lnTo>
                  <a:pt x="12113" y="16681"/>
                </a:lnTo>
                <a:lnTo>
                  <a:pt x="11681" y="16772"/>
                </a:lnTo>
                <a:lnTo>
                  <a:pt x="11250" y="16817"/>
                </a:lnTo>
                <a:lnTo>
                  <a:pt x="11022" y="16840"/>
                </a:lnTo>
                <a:lnTo>
                  <a:pt x="10818" y="16817"/>
                </a:lnTo>
                <a:lnTo>
                  <a:pt x="10613" y="16794"/>
                </a:lnTo>
                <a:lnTo>
                  <a:pt x="10409" y="16772"/>
                </a:lnTo>
                <a:lnTo>
                  <a:pt x="10227" y="16703"/>
                </a:lnTo>
                <a:lnTo>
                  <a:pt x="10022" y="16635"/>
                </a:lnTo>
                <a:lnTo>
                  <a:pt x="9841" y="16544"/>
                </a:lnTo>
                <a:lnTo>
                  <a:pt x="9659" y="16453"/>
                </a:lnTo>
                <a:lnTo>
                  <a:pt x="9454" y="16294"/>
                </a:lnTo>
                <a:lnTo>
                  <a:pt x="9272" y="16135"/>
                </a:lnTo>
                <a:lnTo>
                  <a:pt x="9091" y="15953"/>
                </a:lnTo>
                <a:lnTo>
                  <a:pt x="8954" y="15772"/>
                </a:lnTo>
                <a:lnTo>
                  <a:pt x="8841" y="15567"/>
                </a:lnTo>
                <a:lnTo>
                  <a:pt x="8727" y="15363"/>
                </a:lnTo>
                <a:lnTo>
                  <a:pt x="8636" y="15135"/>
                </a:lnTo>
                <a:lnTo>
                  <a:pt x="8568" y="14908"/>
                </a:lnTo>
                <a:lnTo>
                  <a:pt x="8523" y="14681"/>
                </a:lnTo>
                <a:lnTo>
                  <a:pt x="8477" y="14431"/>
                </a:lnTo>
                <a:lnTo>
                  <a:pt x="8454" y="13908"/>
                </a:lnTo>
                <a:lnTo>
                  <a:pt x="8454" y="13386"/>
                </a:lnTo>
                <a:lnTo>
                  <a:pt x="8500" y="12840"/>
                </a:lnTo>
                <a:lnTo>
                  <a:pt x="8591" y="12295"/>
                </a:lnTo>
                <a:lnTo>
                  <a:pt x="8704" y="11727"/>
                </a:lnTo>
                <a:lnTo>
                  <a:pt x="8818" y="11181"/>
                </a:lnTo>
                <a:lnTo>
                  <a:pt x="8954" y="10658"/>
                </a:lnTo>
                <a:lnTo>
                  <a:pt x="9204" y="9659"/>
                </a:lnTo>
                <a:lnTo>
                  <a:pt x="9318" y="9204"/>
                </a:lnTo>
                <a:lnTo>
                  <a:pt x="9409" y="8795"/>
                </a:lnTo>
                <a:lnTo>
                  <a:pt x="9568" y="7931"/>
                </a:lnTo>
                <a:lnTo>
                  <a:pt x="9704" y="7045"/>
                </a:lnTo>
                <a:lnTo>
                  <a:pt x="9818" y="6159"/>
                </a:lnTo>
                <a:lnTo>
                  <a:pt x="9841" y="5704"/>
                </a:lnTo>
                <a:lnTo>
                  <a:pt x="9863" y="5273"/>
                </a:lnTo>
                <a:lnTo>
                  <a:pt x="9863" y="4818"/>
                </a:lnTo>
                <a:lnTo>
                  <a:pt x="9841" y="4364"/>
                </a:lnTo>
                <a:lnTo>
                  <a:pt x="9795" y="3932"/>
                </a:lnTo>
                <a:lnTo>
                  <a:pt x="9727" y="3500"/>
                </a:lnTo>
                <a:lnTo>
                  <a:pt x="9636" y="3068"/>
                </a:lnTo>
                <a:lnTo>
                  <a:pt x="9500" y="2636"/>
                </a:lnTo>
                <a:lnTo>
                  <a:pt x="9341" y="2227"/>
                </a:lnTo>
                <a:lnTo>
                  <a:pt x="9159" y="1818"/>
                </a:lnTo>
                <a:lnTo>
                  <a:pt x="9023" y="1591"/>
                </a:lnTo>
                <a:lnTo>
                  <a:pt x="8886" y="1387"/>
                </a:lnTo>
                <a:lnTo>
                  <a:pt x="8750" y="1205"/>
                </a:lnTo>
                <a:lnTo>
                  <a:pt x="8591" y="1046"/>
                </a:lnTo>
                <a:lnTo>
                  <a:pt x="8432" y="887"/>
                </a:lnTo>
                <a:lnTo>
                  <a:pt x="8250" y="728"/>
                </a:lnTo>
                <a:lnTo>
                  <a:pt x="8068" y="614"/>
                </a:lnTo>
                <a:lnTo>
                  <a:pt x="7886" y="500"/>
                </a:lnTo>
                <a:lnTo>
                  <a:pt x="7682" y="387"/>
                </a:lnTo>
                <a:lnTo>
                  <a:pt x="7477" y="296"/>
                </a:lnTo>
                <a:lnTo>
                  <a:pt x="7045" y="159"/>
                </a:lnTo>
                <a:lnTo>
                  <a:pt x="6591" y="68"/>
                </a:lnTo>
                <a:lnTo>
                  <a:pt x="613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5" name="Google Shape;1125;p32"/>
          <p:cNvGrpSpPr/>
          <p:nvPr/>
        </p:nvGrpSpPr>
        <p:grpSpPr>
          <a:xfrm>
            <a:off x="8589868" y="4599429"/>
            <a:ext cx="484802" cy="433159"/>
            <a:chOff x="3511425" y="389200"/>
            <a:chExt cx="643570" cy="575016"/>
          </a:xfrm>
        </p:grpSpPr>
        <p:sp>
          <p:nvSpPr>
            <p:cNvPr id="1126" name="Google Shape;1126;p32"/>
            <p:cNvSpPr/>
            <p:nvPr/>
          </p:nvSpPr>
          <p:spPr>
            <a:xfrm>
              <a:off x="3586761" y="392605"/>
              <a:ext cx="568235" cy="568235"/>
            </a:xfrm>
            <a:custGeom>
              <a:avLst/>
              <a:gdLst/>
              <a:ahLst/>
              <a:cxnLst/>
              <a:rect l="l" t="t" r="r" b="b"/>
              <a:pathLst>
                <a:path w="19022" h="19022" extrusionOk="0">
                  <a:moveTo>
                    <a:pt x="9500" y="0"/>
                  </a:moveTo>
                  <a:lnTo>
                    <a:pt x="9023" y="23"/>
                  </a:lnTo>
                  <a:lnTo>
                    <a:pt x="8523" y="46"/>
                  </a:lnTo>
                  <a:lnTo>
                    <a:pt x="8046" y="114"/>
                  </a:lnTo>
                  <a:lnTo>
                    <a:pt x="7591" y="205"/>
                  </a:lnTo>
                  <a:lnTo>
                    <a:pt x="7137" y="296"/>
                  </a:lnTo>
                  <a:lnTo>
                    <a:pt x="6682" y="432"/>
                  </a:lnTo>
                  <a:lnTo>
                    <a:pt x="6228" y="568"/>
                  </a:lnTo>
                  <a:lnTo>
                    <a:pt x="5796" y="750"/>
                  </a:lnTo>
                  <a:lnTo>
                    <a:pt x="5387" y="932"/>
                  </a:lnTo>
                  <a:lnTo>
                    <a:pt x="4978" y="1159"/>
                  </a:lnTo>
                  <a:lnTo>
                    <a:pt x="4569" y="1386"/>
                  </a:lnTo>
                  <a:lnTo>
                    <a:pt x="4182" y="1614"/>
                  </a:lnTo>
                  <a:lnTo>
                    <a:pt x="3819" y="1886"/>
                  </a:lnTo>
                  <a:lnTo>
                    <a:pt x="3455" y="2182"/>
                  </a:lnTo>
                  <a:lnTo>
                    <a:pt x="3114" y="2477"/>
                  </a:lnTo>
                  <a:lnTo>
                    <a:pt x="2773" y="2795"/>
                  </a:lnTo>
                  <a:lnTo>
                    <a:pt x="2455" y="3114"/>
                  </a:lnTo>
                  <a:lnTo>
                    <a:pt x="2160" y="3454"/>
                  </a:lnTo>
                  <a:lnTo>
                    <a:pt x="1887" y="3818"/>
                  </a:lnTo>
                  <a:lnTo>
                    <a:pt x="1614" y="4204"/>
                  </a:lnTo>
                  <a:lnTo>
                    <a:pt x="1364" y="4591"/>
                  </a:lnTo>
                  <a:lnTo>
                    <a:pt x="1137" y="4977"/>
                  </a:lnTo>
                  <a:lnTo>
                    <a:pt x="933" y="5386"/>
                  </a:lnTo>
                  <a:lnTo>
                    <a:pt x="728" y="5818"/>
                  </a:lnTo>
                  <a:lnTo>
                    <a:pt x="569" y="6250"/>
                  </a:lnTo>
                  <a:lnTo>
                    <a:pt x="410" y="6681"/>
                  </a:lnTo>
                  <a:lnTo>
                    <a:pt x="296" y="7136"/>
                  </a:lnTo>
                  <a:lnTo>
                    <a:pt x="183" y="7590"/>
                  </a:lnTo>
                  <a:lnTo>
                    <a:pt x="92" y="8068"/>
                  </a:lnTo>
                  <a:lnTo>
                    <a:pt x="46" y="8545"/>
                  </a:lnTo>
                  <a:lnTo>
                    <a:pt x="1" y="9022"/>
                  </a:lnTo>
                  <a:lnTo>
                    <a:pt x="1" y="9522"/>
                  </a:lnTo>
                  <a:lnTo>
                    <a:pt x="1" y="9999"/>
                  </a:lnTo>
                  <a:lnTo>
                    <a:pt x="46" y="10477"/>
                  </a:lnTo>
                  <a:lnTo>
                    <a:pt x="92" y="10954"/>
                  </a:lnTo>
                  <a:lnTo>
                    <a:pt x="183" y="11431"/>
                  </a:lnTo>
                  <a:lnTo>
                    <a:pt x="296" y="11886"/>
                  </a:lnTo>
                  <a:lnTo>
                    <a:pt x="410" y="12340"/>
                  </a:lnTo>
                  <a:lnTo>
                    <a:pt x="569" y="12772"/>
                  </a:lnTo>
                  <a:lnTo>
                    <a:pt x="728" y="13204"/>
                  </a:lnTo>
                  <a:lnTo>
                    <a:pt x="933" y="13635"/>
                  </a:lnTo>
                  <a:lnTo>
                    <a:pt x="1137" y="14044"/>
                  </a:lnTo>
                  <a:lnTo>
                    <a:pt x="1364" y="14454"/>
                  </a:lnTo>
                  <a:lnTo>
                    <a:pt x="1614" y="14840"/>
                  </a:lnTo>
                  <a:lnTo>
                    <a:pt x="1887" y="15203"/>
                  </a:lnTo>
                  <a:lnTo>
                    <a:pt x="2160" y="15567"/>
                  </a:lnTo>
                  <a:lnTo>
                    <a:pt x="2455" y="15908"/>
                  </a:lnTo>
                  <a:lnTo>
                    <a:pt x="2773" y="16226"/>
                  </a:lnTo>
                  <a:lnTo>
                    <a:pt x="3114" y="16544"/>
                  </a:lnTo>
                  <a:lnTo>
                    <a:pt x="3455" y="16862"/>
                  </a:lnTo>
                  <a:lnTo>
                    <a:pt x="3819" y="17135"/>
                  </a:lnTo>
                  <a:lnTo>
                    <a:pt x="4182" y="17408"/>
                  </a:lnTo>
                  <a:lnTo>
                    <a:pt x="4569" y="17635"/>
                  </a:lnTo>
                  <a:lnTo>
                    <a:pt x="4978" y="17885"/>
                  </a:lnTo>
                  <a:lnTo>
                    <a:pt x="5387" y="18090"/>
                  </a:lnTo>
                  <a:lnTo>
                    <a:pt x="5796" y="18271"/>
                  </a:lnTo>
                  <a:lnTo>
                    <a:pt x="6228" y="18453"/>
                  </a:lnTo>
                  <a:lnTo>
                    <a:pt x="6682" y="18590"/>
                  </a:lnTo>
                  <a:lnTo>
                    <a:pt x="7137" y="18726"/>
                  </a:lnTo>
                  <a:lnTo>
                    <a:pt x="7591" y="18840"/>
                  </a:lnTo>
                  <a:lnTo>
                    <a:pt x="8046" y="18908"/>
                  </a:lnTo>
                  <a:lnTo>
                    <a:pt x="8523" y="18976"/>
                  </a:lnTo>
                  <a:lnTo>
                    <a:pt x="9023" y="19021"/>
                  </a:lnTo>
                  <a:lnTo>
                    <a:pt x="10000" y="19021"/>
                  </a:lnTo>
                  <a:lnTo>
                    <a:pt x="10477" y="18976"/>
                  </a:lnTo>
                  <a:lnTo>
                    <a:pt x="10954" y="18908"/>
                  </a:lnTo>
                  <a:lnTo>
                    <a:pt x="11409" y="18840"/>
                  </a:lnTo>
                  <a:lnTo>
                    <a:pt x="11886" y="18726"/>
                  </a:lnTo>
                  <a:lnTo>
                    <a:pt x="12341" y="18590"/>
                  </a:lnTo>
                  <a:lnTo>
                    <a:pt x="12772" y="18453"/>
                  </a:lnTo>
                  <a:lnTo>
                    <a:pt x="13204" y="18271"/>
                  </a:lnTo>
                  <a:lnTo>
                    <a:pt x="13636" y="18090"/>
                  </a:lnTo>
                  <a:lnTo>
                    <a:pt x="14045" y="17885"/>
                  </a:lnTo>
                  <a:lnTo>
                    <a:pt x="14431" y="17635"/>
                  </a:lnTo>
                  <a:lnTo>
                    <a:pt x="14818" y="17408"/>
                  </a:lnTo>
                  <a:lnTo>
                    <a:pt x="15204" y="17135"/>
                  </a:lnTo>
                  <a:lnTo>
                    <a:pt x="15545" y="16862"/>
                  </a:lnTo>
                  <a:lnTo>
                    <a:pt x="15909" y="16544"/>
                  </a:lnTo>
                  <a:lnTo>
                    <a:pt x="16227" y="16226"/>
                  </a:lnTo>
                  <a:lnTo>
                    <a:pt x="16545" y="15908"/>
                  </a:lnTo>
                  <a:lnTo>
                    <a:pt x="16840" y="15567"/>
                  </a:lnTo>
                  <a:lnTo>
                    <a:pt x="17136" y="15203"/>
                  </a:lnTo>
                  <a:lnTo>
                    <a:pt x="17386" y="14840"/>
                  </a:lnTo>
                  <a:lnTo>
                    <a:pt x="17636" y="14454"/>
                  </a:lnTo>
                  <a:lnTo>
                    <a:pt x="17863" y="14044"/>
                  </a:lnTo>
                  <a:lnTo>
                    <a:pt x="18067" y="13635"/>
                  </a:lnTo>
                  <a:lnTo>
                    <a:pt x="18272" y="13204"/>
                  </a:lnTo>
                  <a:lnTo>
                    <a:pt x="18431" y="12772"/>
                  </a:lnTo>
                  <a:lnTo>
                    <a:pt x="18590" y="12340"/>
                  </a:lnTo>
                  <a:lnTo>
                    <a:pt x="18704" y="11886"/>
                  </a:lnTo>
                  <a:lnTo>
                    <a:pt x="18817" y="11431"/>
                  </a:lnTo>
                  <a:lnTo>
                    <a:pt x="18908" y="10954"/>
                  </a:lnTo>
                  <a:lnTo>
                    <a:pt x="18954" y="10477"/>
                  </a:lnTo>
                  <a:lnTo>
                    <a:pt x="18999" y="9999"/>
                  </a:lnTo>
                  <a:lnTo>
                    <a:pt x="19022" y="9522"/>
                  </a:lnTo>
                  <a:lnTo>
                    <a:pt x="18999" y="9022"/>
                  </a:lnTo>
                  <a:lnTo>
                    <a:pt x="18954" y="8545"/>
                  </a:lnTo>
                  <a:lnTo>
                    <a:pt x="18908" y="8068"/>
                  </a:lnTo>
                  <a:lnTo>
                    <a:pt x="18817" y="7590"/>
                  </a:lnTo>
                  <a:lnTo>
                    <a:pt x="18704" y="7136"/>
                  </a:lnTo>
                  <a:lnTo>
                    <a:pt x="18590" y="6681"/>
                  </a:lnTo>
                  <a:lnTo>
                    <a:pt x="18431" y="6250"/>
                  </a:lnTo>
                  <a:lnTo>
                    <a:pt x="18272" y="5818"/>
                  </a:lnTo>
                  <a:lnTo>
                    <a:pt x="18067" y="5386"/>
                  </a:lnTo>
                  <a:lnTo>
                    <a:pt x="17863" y="4977"/>
                  </a:lnTo>
                  <a:lnTo>
                    <a:pt x="17636" y="4591"/>
                  </a:lnTo>
                  <a:lnTo>
                    <a:pt x="17386" y="4204"/>
                  </a:lnTo>
                  <a:lnTo>
                    <a:pt x="17136" y="3818"/>
                  </a:lnTo>
                  <a:lnTo>
                    <a:pt x="16840" y="3454"/>
                  </a:lnTo>
                  <a:lnTo>
                    <a:pt x="16545" y="3114"/>
                  </a:lnTo>
                  <a:lnTo>
                    <a:pt x="16227" y="2795"/>
                  </a:lnTo>
                  <a:lnTo>
                    <a:pt x="15909" y="2477"/>
                  </a:lnTo>
                  <a:lnTo>
                    <a:pt x="15545" y="2182"/>
                  </a:lnTo>
                  <a:lnTo>
                    <a:pt x="15204" y="1886"/>
                  </a:lnTo>
                  <a:lnTo>
                    <a:pt x="14818" y="1614"/>
                  </a:lnTo>
                  <a:lnTo>
                    <a:pt x="14431" y="1386"/>
                  </a:lnTo>
                  <a:lnTo>
                    <a:pt x="14045" y="1159"/>
                  </a:lnTo>
                  <a:lnTo>
                    <a:pt x="13636" y="932"/>
                  </a:lnTo>
                  <a:lnTo>
                    <a:pt x="13204" y="750"/>
                  </a:lnTo>
                  <a:lnTo>
                    <a:pt x="12772" y="568"/>
                  </a:lnTo>
                  <a:lnTo>
                    <a:pt x="12341" y="432"/>
                  </a:lnTo>
                  <a:lnTo>
                    <a:pt x="11886" y="296"/>
                  </a:lnTo>
                  <a:lnTo>
                    <a:pt x="11409" y="205"/>
                  </a:lnTo>
                  <a:lnTo>
                    <a:pt x="10954" y="114"/>
                  </a:lnTo>
                  <a:lnTo>
                    <a:pt x="10477" y="46"/>
                  </a:lnTo>
                  <a:lnTo>
                    <a:pt x="10000" y="23"/>
                  </a:lnTo>
                  <a:lnTo>
                    <a:pt x="9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3514830" y="392605"/>
              <a:ext cx="568235" cy="568235"/>
            </a:xfrm>
            <a:custGeom>
              <a:avLst/>
              <a:gdLst/>
              <a:ahLst/>
              <a:cxnLst/>
              <a:rect l="l" t="t" r="r" b="b"/>
              <a:pathLst>
                <a:path w="19022" h="19022" extrusionOk="0">
                  <a:moveTo>
                    <a:pt x="9522" y="0"/>
                  </a:moveTo>
                  <a:lnTo>
                    <a:pt x="9022" y="23"/>
                  </a:lnTo>
                  <a:lnTo>
                    <a:pt x="8545" y="46"/>
                  </a:lnTo>
                  <a:lnTo>
                    <a:pt x="8067" y="114"/>
                  </a:lnTo>
                  <a:lnTo>
                    <a:pt x="7590" y="205"/>
                  </a:lnTo>
                  <a:lnTo>
                    <a:pt x="7136" y="296"/>
                  </a:lnTo>
                  <a:lnTo>
                    <a:pt x="6681" y="432"/>
                  </a:lnTo>
                  <a:lnTo>
                    <a:pt x="6249" y="568"/>
                  </a:lnTo>
                  <a:lnTo>
                    <a:pt x="5818" y="750"/>
                  </a:lnTo>
                  <a:lnTo>
                    <a:pt x="5386" y="932"/>
                  </a:lnTo>
                  <a:lnTo>
                    <a:pt x="4977" y="1159"/>
                  </a:lnTo>
                  <a:lnTo>
                    <a:pt x="4591" y="1386"/>
                  </a:lnTo>
                  <a:lnTo>
                    <a:pt x="4204" y="1614"/>
                  </a:lnTo>
                  <a:lnTo>
                    <a:pt x="3818" y="1886"/>
                  </a:lnTo>
                  <a:lnTo>
                    <a:pt x="3454" y="2182"/>
                  </a:lnTo>
                  <a:lnTo>
                    <a:pt x="3113" y="2477"/>
                  </a:lnTo>
                  <a:lnTo>
                    <a:pt x="2795" y="2795"/>
                  </a:lnTo>
                  <a:lnTo>
                    <a:pt x="2477" y="3114"/>
                  </a:lnTo>
                  <a:lnTo>
                    <a:pt x="2182" y="3454"/>
                  </a:lnTo>
                  <a:lnTo>
                    <a:pt x="1886" y="3818"/>
                  </a:lnTo>
                  <a:lnTo>
                    <a:pt x="1636" y="4204"/>
                  </a:lnTo>
                  <a:lnTo>
                    <a:pt x="1386" y="4591"/>
                  </a:lnTo>
                  <a:lnTo>
                    <a:pt x="1159" y="4977"/>
                  </a:lnTo>
                  <a:lnTo>
                    <a:pt x="932" y="5386"/>
                  </a:lnTo>
                  <a:lnTo>
                    <a:pt x="750" y="5818"/>
                  </a:lnTo>
                  <a:lnTo>
                    <a:pt x="591" y="6250"/>
                  </a:lnTo>
                  <a:lnTo>
                    <a:pt x="432" y="6681"/>
                  </a:lnTo>
                  <a:lnTo>
                    <a:pt x="295" y="7136"/>
                  </a:lnTo>
                  <a:lnTo>
                    <a:pt x="205" y="7590"/>
                  </a:lnTo>
                  <a:lnTo>
                    <a:pt x="114" y="8068"/>
                  </a:lnTo>
                  <a:lnTo>
                    <a:pt x="45" y="8545"/>
                  </a:lnTo>
                  <a:lnTo>
                    <a:pt x="23" y="9022"/>
                  </a:lnTo>
                  <a:lnTo>
                    <a:pt x="0" y="9522"/>
                  </a:lnTo>
                  <a:lnTo>
                    <a:pt x="23" y="9999"/>
                  </a:lnTo>
                  <a:lnTo>
                    <a:pt x="45" y="10477"/>
                  </a:lnTo>
                  <a:lnTo>
                    <a:pt x="114" y="10954"/>
                  </a:lnTo>
                  <a:lnTo>
                    <a:pt x="205" y="11431"/>
                  </a:lnTo>
                  <a:lnTo>
                    <a:pt x="295" y="11886"/>
                  </a:lnTo>
                  <a:lnTo>
                    <a:pt x="432" y="12340"/>
                  </a:lnTo>
                  <a:lnTo>
                    <a:pt x="591" y="12772"/>
                  </a:lnTo>
                  <a:lnTo>
                    <a:pt x="750" y="13204"/>
                  </a:lnTo>
                  <a:lnTo>
                    <a:pt x="932" y="13635"/>
                  </a:lnTo>
                  <a:lnTo>
                    <a:pt x="1159" y="14044"/>
                  </a:lnTo>
                  <a:lnTo>
                    <a:pt x="1386" y="14454"/>
                  </a:lnTo>
                  <a:lnTo>
                    <a:pt x="1636" y="14840"/>
                  </a:lnTo>
                  <a:lnTo>
                    <a:pt x="1886" y="15203"/>
                  </a:lnTo>
                  <a:lnTo>
                    <a:pt x="2182" y="15567"/>
                  </a:lnTo>
                  <a:lnTo>
                    <a:pt x="2477" y="15908"/>
                  </a:lnTo>
                  <a:lnTo>
                    <a:pt x="2795" y="16226"/>
                  </a:lnTo>
                  <a:lnTo>
                    <a:pt x="3113" y="16544"/>
                  </a:lnTo>
                  <a:lnTo>
                    <a:pt x="3454" y="16862"/>
                  </a:lnTo>
                  <a:lnTo>
                    <a:pt x="3818" y="17135"/>
                  </a:lnTo>
                  <a:lnTo>
                    <a:pt x="4204" y="17408"/>
                  </a:lnTo>
                  <a:lnTo>
                    <a:pt x="4591" y="17635"/>
                  </a:lnTo>
                  <a:lnTo>
                    <a:pt x="4977" y="17885"/>
                  </a:lnTo>
                  <a:lnTo>
                    <a:pt x="5386" y="18090"/>
                  </a:lnTo>
                  <a:lnTo>
                    <a:pt x="5818" y="18271"/>
                  </a:lnTo>
                  <a:lnTo>
                    <a:pt x="6249" y="18453"/>
                  </a:lnTo>
                  <a:lnTo>
                    <a:pt x="6681" y="18590"/>
                  </a:lnTo>
                  <a:lnTo>
                    <a:pt x="7136" y="18726"/>
                  </a:lnTo>
                  <a:lnTo>
                    <a:pt x="7590" y="18840"/>
                  </a:lnTo>
                  <a:lnTo>
                    <a:pt x="8067" y="18908"/>
                  </a:lnTo>
                  <a:lnTo>
                    <a:pt x="8545" y="18976"/>
                  </a:lnTo>
                  <a:lnTo>
                    <a:pt x="9022" y="19021"/>
                  </a:lnTo>
                  <a:lnTo>
                    <a:pt x="9999" y="19021"/>
                  </a:lnTo>
                  <a:lnTo>
                    <a:pt x="10476" y="18976"/>
                  </a:lnTo>
                  <a:lnTo>
                    <a:pt x="10954" y="18908"/>
                  </a:lnTo>
                  <a:lnTo>
                    <a:pt x="11431" y="18840"/>
                  </a:lnTo>
                  <a:lnTo>
                    <a:pt x="11885" y="18726"/>
                  </a:lnTo>
                  <a:lnTo>
                    <a:pt x="12340" y="18590"/>
                  </a:lnTo>
                  <a:lnTo>
                    <a:pt x="12794" y="18453"/>
                  </a:lnTo>
                  <a:lnTo>
                    <a:pt x="13226" y="18271"/>
                  </a:lnTo>
                  <a:lnTo>
                    <a:pt x="13635" y="18090"/>
                  </a:lnTo>
                  <a:lnTo>
                    <a:pt x="14044" y="17885"/>
                  </a:lnTo>
                  <a:lnTo>
                    <a:pt x="14453" y="17635"/>
                  </a:lnTo>
                  <a:lnTo>
                    <a:pt x="14840" y="17408"/>
                  </a:lnTo>
                  <a:lnTo>
                    <a:pt x="15203" y="17135"/>
                  </a:lnTo>
                  <a:lnTo>
                    <a:pt x="15567" y="16862"/>
                  </a:lnTo>
                  <a:lnTo>
                    <a:pt x="15908" y="16544"/>
                  </a:lnTo>
                  <a:lnTo>
                    <a:pt x="16249" y="16226"/>
                  </a:lnTo>
                  <a:lnTo>
                    <a:pt x="16544" y="15908"/>
                  </a:lnTo>
                  <a:lnTo>
                    <a:pt x="16862" y="15567"/>
                  </a:lnTo>
                  <a:lnTo>
                    <a:pt x="17135" y="15203"/>
                  </a:lnTo>
                  <a:lnTo>
                    <a:pt x="17408" y="14840"/>
                  </a:lnTo>
                  <a:lnTo>
                    <a:pt x="17658" y="14454"/>
                  </a:lnTo>
                  <a:lnTo>
                    <a:pt x="17885" y="14044"/>
                  </a:lnTo>
                  <a:lnTo>
                    <a:pt x="18089" y="13635"/>
                  </a:lnTo>
                  <a:lnTo>
                    <a:pt x="18271" y="13204"/>
                  </a:lnTo>
                  <a:lnTo>
                    <a:pt x="18453" y="12772"/>
                  </a:lnTo>
                  <a:lnTo>
                    <a:pt x="18589" y="12340"/>
                  </a:lnTo>
                  <a:lnTo>
                    <a:pt x="18726" y="11886"/>
                  </a:lnTo>
                  <a:lnTo>
                    <a:pt x="18839" y="11431"/>
                  </a:lnTo>
                  <a:lnTo>
                    <a:pt x="18907" y="10954"/>
                  </a:lnTo>
                  <a:lnTo>
                    <a:pt x="18976" y="10477"/>
                  </a:lnTo>
                  <a:lnTo>
                    <a:pt x="19021" y="9999"/>
                  </a:lnTo>
                  <a:lnTo>
                    <a:pt x="19021" y="9522"/>
                  </a:lnTo>
                  <a:lnTo>
                    <a:pt x="19021" y="9022"/>
                  </a:lnTo>
                  <a:lnTo>
                    <a:pt x="18976" y="8545"/>
                  </a:lnTo>
                  <a:lnTo>
                    <a:pt x="18907" y="8068"/>
                  </a:lnTo>
                  <a:lnTo>
                    <a:pt x="18839" y="7590"/>
                  </a:lnTo>
                  <a:lnTo>
                    <a:pt x="18726" y="7136"/>
                  </a:lnTo>
                  <a:lnTo>
                    <a:pt x="18589" y="6681"/>
                  </a:lnTo>
                  <a:lnTo>
                    <a:pt x="18453" y="6250"/>
                  </a:lnTo>
                  <a:lnTo>
                    <a:pt x="18271" y="5818"/>
                  </a:lnTo>
                  <a:lnTo>
                    <a:pt x="18089" y="5386"/>
                  </a:lnTo>
                  <a:lnTo>
                    <a:pt x="17885" y="4977"/>
                  </a:lnTo>
                  <a:lnTo>
                    <a:pt x="17658" y="4591"/>
                  </a:lnTo>
                  <a:lnTo>
                    <a:pt x="17408" y="4204"/>
                  </a:lnTo>
                  <a:lnTo>
                    <a:pt x="17135" y="3818"/>
                  </a:lnTo>
                  <a:lnTo>
                    <a:pt x="16862" y="3454"/>
                  </a:lnTo>
                  <a:lnTo>
                    <a:pt x="16544" y="3114"/>
                  </a:lnTo>
                  <a:lnTo>
                    <a:pt x="16249" y="2795"/>
                  </a:lnTo>
                  <a:lnTo>
                    <a:pt x="15908" y="2477"/>
                  </a:lnTo>
                  <a:lnTo>
                    <a:pt x="15567" y="2182"/>
                  </a:lnTo>
                  <a:lnTo>
                    <a:pt x="15203" y="1886"/>
                  </a:lnTo>
                  <a:lnTo>
                    <a:pt x="14840" y="1614"/>
                  </a:lnTo>
                  <a:lnTo>
                    <a:pt x="14453" y="1386"/>
                  </a:lnTo>
                  <a:lnTo>
                    <a:pt x="14044" y="1159"/>
                  </a:lnTo>
                  <a:lnTo>
                    <a:pt x="13635" y="932"/>
                  </a:lnTo>
                  <a:lnTo>
                    <a:pt x="13226" y="750"/>
                  </a:lnTo>
                  <a:lnTo>
                    <a:pt x="12794" y="568"/>
                  </a:lnTo>
                  <a:lnTo>
                    <a:pt x="12340" y="432"/>
                  </a:lnTo>
                  <a:lnTo>
                    <a:pt x="11885" y="296"/>
                  </a:lnTo>
                  <a:lnTo>
                    <a:pt x="11431" y="205"/>
                  </a:lnTo>
                  <a:lnTo>
                    <a:pt x="10954" y="114"/>
                  </a:lnTo>
                  <a:lnTo>
                    <a:pt x="10476" y="46"/>
                  </a:lnTo>
                  <a:lnTo>
                    <a:pt x="9999" y="23"/>
                  </a:lnTo>
                  <a:lnTo>
                    <a:pt x="95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3511425" y="389200"/>
              <a:ext cx="575016" cy="575016"/>
            </a:xfrm>
            <a:custGeom>
              <a:avLst/>
              <a:gdLst/>
              <a:ahLst/>
              <a:cxnLst/>
              <a:rect l="l" t="t" r="r" b="b"/>
              <a:pathLst>
                <a:path w="19249" h="19249" extrusionOk="0">
                  <a:moveTo>
                    <a:pt x="10113" y="228"/>
                  </a:moveTo>
                  <a:lnTo>
                    <a:pt x="10590" y="273"/>
                  </a:lnTo>
                  <a:lnTo>
                    <a:pt x="11068" y="341"/>
                  </a:lnTo>
                  <a:lnTo>
                    <a:pt x="11522" y="410"/>
                  </a:lnTo>
                  <a:lnTo>
                    <a:pt x="11977" y="523"/>
                  </a:lnTo>
                  <a:lnTo>
                    <a:pt x="12431" y="660"/>
                  </a:lnTo>
                  <a:lnTo>
                    <a:pt x="12863" y="796"/>
                  </a:lnTo>
                  <a:lnTo>
                    <a:pt x="13272" y="955"/>
                  </a:lnTo>
                  <a:lnTo>
                    <a:pt x="13704" y="1160"/>
                  </a:lnTo>
                  <a:lnTo>
                    <a:pt x="14113" y="1364"/>
                  </a:lnTo>
                  <a:lnTo>
                    <a:pt x="14499" y="1591"/>
                  </a:lnTo>
                  <a:lnTo>
                    <a:pt x="14885" y="1841"/>
                  </a:lnTo>
                  <a:lnTo>
                    <a:pt x="15249" y="2091"/>
                  </a:lnTo>
                  <a:lnTo>
                    <a:pt x="15613" y="2387"/>
                  </a:lnTo>
                  <a:lnTo>
                    <a:pt x="15954" y="2682"/>
                  </a:lnTo>
                  <a:lnTo>
                    <a:pt x="16272" y="2978"/>
                  </a:lnTo>
                  <a:lnTo>
                    <a:pt x="16590" y="3318"/>
                  </a:lnTo>
                  <a:lnTo>
                    <a:pt x="16885" y="3659"/>
                  </a:lnTo>
                  <a:lnTo>
                    <a:pt x="17158" y="4000"/>
                  </a:lnTo>
                  <a:lnTo>
                    <a:pt x="17431" y="4364"/>
                  </a:lnTo>
                  <a:lnTo>
                    <a:pt x="17658" y="4750"/>
                  </a:lnTo>
                  <a:lnTo>
                    <a:pt x="17885" y="5159"/>
                  </a:lnTo>
                  <a:lnTo>
                    <a:pt x="18090" y="5546"/>
                  </a:lnTo>
                  <a:lnTo>
                    <a:pt x="18294" y="5977"/>
                  </a:lnTo>
                  <a:lnTo>
                    <a:pt x="18453" y="6386"/>
                  </a:lnTo>
                  <a:lnTo>
                    <a:pt x="18612" y="6841"/>
                  </a:lnTo>
                  <a:lnTo>
                    <a:pt x="18726" y="7273"/>
                  </a:lnTo>
                  <a:lnTo>
                    <a:pt x="18840" y="7727"/>
                  </a:lnTo>
                  <a:lnTo>
                    <a:pt x="18908" y="8204"/>
                  </a:lnTo>
                  <a:lnTo>
                    <a:pt x="18976" y="8659"/>
                  </a:lnTo>
                  <a:lnTo>
                    <a:pt x="19021" y="9136"/>
                  </a:lnTo>
                  <a:lnTo>
                    <a:pt x="19021" y="9636"/>
                  </a:lnTo>
                  <a:lnTo>
                    <a:pt x="19021" y="10113"/>
                  </a:lnTo>
                  <a:lnTo>
                    <a:pt x="18976" y="10591"/>
                  </a:lnTo>
                  <a:lnTo>
                    <a:pt x="18908" y="11045"/>
                  </a:lnTo>
                  <a:lnTo>
                    <a:pt x="18840" y="11522"/>
                  </a:lnTo>
                  <a:lnTo>
                    <a:pt x="18726" y="11977"/>
                  </a:lnTo>
                  <a:lnTo>
                    <a:pt x="18612" y="12409"/>
                  </a:lnTo>
                  <a:lnTo>
                    <a:pt x="18453" y="12863"/>
                  </a:lnTo>
                  <a:lnTo>
                    <a:pt x="18294" y="13272"/>
                  </a:lnTo>
                  <a:lnTo>
                    <a:pt x="18090" y="13704"/>
                  </a:lnTo>
                  <a:lnTo>
                    <a:pt x="17885" y="14113"/>
                  </a:lnTo>
                  <a:lnTo>
                    <a:pt x="17658" y="14499"/>
                  </a:lnTo>
                  <a:lnTo>
                    <a:pt x="17431" y="14886"/>
                  </a:lnTo>
                  <a:lnTo>
                    <a:pt x="17158" y="15249"/>
                  </a:lnTo>
                  <a:lnTo>
                    <a:pt x="16885" y="15590"/>
                  </a:lnTo>
                  <a:lnTo>
                    <a:pt x="16590" y="15931"/>
                  </a:lnTo>
                  <a:lnTo>
                    <a:pt x="16272" y="16272"/>
                  </a:lnTo>
                  <a:lnTo>
                    <a:pt x="15954" y="16590"/>
                  </a:lnTo>
                  <a:lnTo>
                    <a:pt x="15613" y="16886"/>
                  </a:lnTo>
                  <a:lnTo>
                    <a:pt x="15249" y="17158"/>
                  </a:lnTo>
                  <a:lnTo>
                    <a:pt x="14885" y="17408"/>
                  </a:lnTo>
                  <a:lnTo>
                    <a:pt x="14499" y="17658"/>
                  </a:lnTo>
                  <a:lnTo>
                    <a:pt x="14113" y="17885"/>
                  </a:lnTo>
                  <a:lnTo>
                    <a:pt x="13704" y="18090"/>
                  </a:lnTo>
                  <a:lnTo>
                    <a:pt x="13272" y="18294"/>
                  </a:lnTo>
                  <a:lnTo>
                    <a:pt x="12863" y="18454"/>
                  </a:lnTo>
                  <a:lnTo>
                    <a:pt x="12431" y="18613"/>
                  </a:lnTo>
                  <a:lnTo>
                    <a:pt x="11977" y="18726"/>
                  </a:lnTo>
                  <a:lnTo>
                    <a:pt x="11522" y="18840"/>
                  </a:lnTo>
                  <a:lnTo>
                    <a:pt x="11068" y="18908"/>
                  </a:lnTo>
                  <a:lnTo>
                    <a:pt x="10590" y="18976"/>
                  </a:lnTo>
                  <a:lnTo>
                    <a:pt x="10113" y="19022"/>
                  </a:lnTo>
                  <a:lnTo>
                    <a:pt x="9136" y="19022"/>
                  </a:lnTo>
                  <a:lnTo>
                    <a:pt x="8659" y="18976"/>
                  </a:lnTo>
                  <a:lnTo>
                    <a:pt x="8204" y="18908"/>
                  </a:lnTo>
                  <a:lnTo>
                    <a:pt x="7727" y="18840"/>
                  </a:lnTo>
                  <a:lnTo>
                    <a:pt x="7272" y="18726"/>
                  </a:lnTo>
                  <a:lnTo>
                    <a:pt x="6841" y="18613"/>
                  </a:lnTo>
                  <a:lnTo>
                    <a:pt x="6409" y="18454"/>
                  </a:lnTo>
                  <a:lnTo>
                    <a:pt x="5977" y="18294"/>
                  </a:lnTo>
                  <a:lnTo>
                    <a:pt x="5545" y="18090"/>
                  </a:lnTo>
                  <a:lnTo>
                    <a:pt x="5159" y="17885"/>
                  </a:lnTo>
                  <a:lnTo>
                    <a:pt x="4750" y="17658"/>
                  </a:lnTo>
                  <a:lnTo>
                    <a:pt x="4386" y="17408"/>
                  </a:lnTo>
                  <a:lnTo>
                    <a:pt x="4000" y="17158"/>
                  </a:lnTo>
                  <a:lnTo>
                    <a:pt x="3659" y="16886"/>
                  </a:lnTo>
                  <a:lnTo>
                    <a:pt x="3318" y="16590"/>
                  </a:lnTo>
                  <a:lnTo>
                    <a:pt x="2977" y="16272"/>
                  </a:lnTo>
                  <a:lnTo>
                    <a:pt x="2682" y="15931"/>
                  </a:lnTo>
                  <a:lnTo>
                    <a:pt x="2387" y="15590"/>
                  </a:lnTo>
                  <a:lnTo>
                    <a:pt x="2091" y="15249"/>
                  </a:lnTo>
                  <a:lnTo>
                    <a:pt x="1841" y="14886"/>
                  </a:lnTo>
                  <a:lnTo>
                    <a:pt x="1591" y="14499"/>
                  </a:lnTo>
                  <a:lnTo>
                    <a:pt x="1364" y="14113"/>
                  </a:lnTo>
                  <a:lnTo>
                    <a:pt x="1159" y="13704"/>
                  </a:lnTo>
                  <a:lnTo>
                    <a:pt x="978" y="13272"/>
                  </a:lnTo>
                  <a:lnTo>
                    <a:pt x="796" y="12863"/>
                  </a:lnTo>
                  <a:lnTo>
                    <a:pt x="659" y="12409"/>
                  </a:lnTo>
                  <a:lnTo>
                    <a:pt x="523" y="11977"/>
                  </a:lnTo>
                  <a:lnTo>
                    <a:pt x="409" y="11522"/>
                  </a:lnTo>
                  <a:lnTo>
                    <a:pt x="341" y="11045"/>
                  </a:lnTo>
                  <a:lnTo>
                    <a:pt x="273" y="10591"/>
                  </a:lnTo>
                  <a:lnTo>
                    <a:pt x="250" y="10113"/>
                  </a:lnTo>
                  <a:lnTo>
                    <a:pt x="228" y="9636"/>
                  </a:lnTo>
                  <a:lnTo>
                    <a:pt x="250" y="9136"/>
                  </a:lnTo>
                  <a:lnTo>
                    <a:pt x="273" y="8659"/>
                  </a:lnTo>
                  <a:lnTo>
                    <a:pt x="341" y="8204"/>
                  </a:lnTo>
                  <a:lnTo>
                    <a:pt x="409" y="7727"/>
                  </a:lnTo>
                  <a:lnTo>
                    <a:pt x="523" y="7273"/>
                  </a:lnTo>
                  <a:lnTo>
                    <a:pt x="659" y="6841"/>
                  </a:lnTo>
                  <a:lnTo>
                    <a:pt x="796" y="6386"/>
                  </a:lnTo>
                  <a:lnTo>
                    <a:pt x="978" y="5977"/>
                  </a:lnTo>
                  <a:lnTo>
                    <a:pt x="1159" y="5546"/>
                  </a:lnTo>
                  <a:lnTo>
                    <a:pt x="1364" y="5159"/>
                  </a:lnTo>
                  <a:lnTo>
                    <a:pt x="1591" y="4750"/>
                  </a:lnTo>
                  <a:lnTo>
                    <a:pt x="1841" y="4364"/>
                  </a:lnTo>
                  <a:lnTo>
                    <a:pt x="2091" y="4000"/>
                  </a:lnTo>
                  <a:lnTo>
                    <a:pt x="2387" y="3659"/>
                  </a:lnTo>
                  <a:lnTo>
                    <a:pt x="2682" y="3318"/>
                  </a:lnTo>
                  <a:lnTo>
                    <a:pt x="2977" y="2978"/>
                  </a:lnTo>
                  <a:lnTo>
                    <a:pt x="3318" y="2682"/>
                  </a:lnTo>
                  <a:lnTo>
                    <a:pt x="3659" y="2387"/>
                  </a:lnTo>
                  <a:lnTo>
                    <a:pt x="4000" y="2091"/>
                  </a:lnTo>
                  <a:lnTo>
                    <a:pt x="4386" y="1841"/>
                  </a:lnTo>
                  <a:lnTo>
                    <a:pt x="4750" y="1591"/>
                  </a:lnTo>
                  <a:lnTo>
                    <a:pt x="5159" y="1364"/>
                  </a:lnTo>
                  <a:lnTo>
                    <a:pt x="5545" y="1160"/>
                  </a:lnTo>
                  <a:lnTo>
                    <a:pt x="5977" y="955"/>
                  </a:lnTo>
                  <a:lnTo>
                    <a:pt x="6409" y="796"/>
                  </a:lnTo>
                  <a:lnTo>
                    <a:pt x="6841" y="660"/>
                  </a:lnTo>
                  <a:lnTo>
                    <a:pt x="7272" y="523"/>
                  </a:lnTo>
                  <a:lnTo>
                    <a:pt x="7727" y="410"/>
                  </a:lnTo>
                  <a:lnTo>
                    <a:pt x="8204" y="341"/>
                  </a:lnTo>
                  <a:lnTo>
                    <a:pt x="8659" y="273"/>
                  </a:lnTo>
                  <a:lnTo>
                    <a:pt x="9136" y="228"/>
                  </a:lnTo>
                  <a:close/>
                  <a:moveTo>
                    <a:pt x="9636" y="1"/>
                  </a:moveTo>
                  <a:lnTo>
                    <a:pt x="9136" y="23"/>
                  </a:lnTo>
                  <a:lnTo>
                    <a:pt x="8636" y="46"/>
                  </a:lnTo>
                  <a:lnTo>
                    <a:pt x="8159" y="114"/>
                  </a:lnTo>
                  <a:lnTo>
                    <a:pt x="7682" y="205"/>
                  </a:lnTo>
                  <a:lnTo>
                    <a:pt x="7227" y="296"/>
                  </a:lnTo>
                  <a:lnTo>
                    <a:pt x="6773" y="432"/>
                  </a:lnTo>
                  <a:lnTo>
                    <a:pt x="6318" y="591"/>
                  </a:lnTo>
                  <a:lnTo>
                    <a:pt x="5886" y="751"/>
                  </a:lnTo>
                  <a:lnTo>
                    <a:pt x="5454" y="955"/>
                  </a:lnTo>
                  <a:lnTo>
                    <a:pt x="5045" y="1160"/>
                  </a:lnTo>
                  <a:lnTo>
                    <a:pt x="4636" y="1387"/>
                  </a:lnTo>
                  <a:lnTo>
                    <a:pt x="4250" y="1637"/>
                  </a:lnTo>
                  <a:lnTo>
                    <a:pt x="3864" y="1910"/>
                  </a:lnTo>
                  <a:lnTo>
                    <a:pt x="3500" y="2205"/>
                  </a:lnTo>
                  <a:lnTo>
                    <a:pt x="3159" y="2500"/>
                  </a:lnTo>
                  <a:lnTo>
                    <a:pt x="2818" y="2819"/>
                  </a:lnTo>
                  <a:lnTo>
                    <a:pt x="2500" y="3159"/>
                  </a:lnTo>
                  <a:lnTo>
                    <a:pt x="2205" y="3500"/>
                  </a:lnTo>
                  <a:lnTo>
                    <a:pt x="1909" y="3864"/>
                  </a:lnTo>
                  <a:lnTo>
                    <a:pt x="1659" y="4250"/>
                  </a:lnTo>
                  <a:lnTo>
                    <a:pt x="1409" y="4637"/>
                  </a:lnTo>
                  <a:lnTo>
                    <a:pt x="1159" y="5046"/>
                  </a:lnTo>
                  <a:lnTo>
                    <a:pt x="955" y="5455"/>
                  </a:lnTo>
                  <a:lnTo>
                    <a:pt x="750" y="5886"/>
                  </a:lnTo>
                  <a:lnTo>
                    <a:pt x="591" y="6318"/>
                  </a:lnTo>
                  <a:lnTo>
                    <a:pt x="432" y="6773"/>
                  </a:lnTo>
                  <a:lnTo>
                    <a:pt x="319" y="7227"/>
                  </a:lnTo>
                  <a:lnTo>
                    <a:pt x="205" y="7682"/>
                  </a:lnTo>
                  <a:lnTo>
                    <a:pt x="114" y="8159"/>
                  </a:lnTo>
                  <a:lnTo>
                    <a:pt x="46" y="8636"/>
                  </a:lnTo>
                  <a:lnTo>
                    <a:pt x="23" y="9136"/>
                  </a:lnTo>
                  <a:lnTo>
                    <a:pt x="0" y="9636"/>
                  </a:lnTo>
                  <a:lnTo>
                    <a:pt x="23" y="10113"/>
                  </a:lnTo>
                  <a:lnTo>
                    <a:pt x="46" y="10613"/>
                  </a:lnTo>
                  <a:lnTo>
                    <a:pt x="114" y="11091"/>
                  </a:lnTo>
                  <a:lnTo>
                    <a:pt x="205" y="11568"/>
                  </a:lnTo>
                  <a:lnTo>
                    <a:pt x="319" y="12022"/>
                  </a:lnTo>
                  <a:lnTo>
                    <a:pt x="432" y="12477"/>
                  </a:lnTo>
                  <a:lnTo>
                    <a:pt x="591" y="12931"/>
                  </a:lnTo>
                  <a:lnTo>
                    <a:pt x="750" y="13363"/>
                  </a:lnTo>
                  <a:lnTo>
                    <a:pt x="955" y="13795"/>
                  </a:lnTo>
                  <a:lnTo>
                    <a:pt x="1159" y="14204"/>
                  </a:lnTo>
                  <a:lnTo>
                    <a:pt x="1409" y="14613"/>
                  </a:lnTo>
                  <a:lnTo>
                    <a:pt x="1659" y="14999"/>
                  </a:lnTo>
                  <a:lnTo>
                    <a:pt x="1909" y="15386"/>
                  </a:lnTo>
                  <a:lnTo>
                    <a:pt x="2205" y="15749"/>
                  </a:lnTo>
                  <a:lnTo>
                    <a:pt x="2500" y="16090"/>
                  </a:lnTo>
                  <a:lnTo>
                    <a:pt x="2818" y="16431"/>
                  </a:lnTo>
                  <a:lnTo>
                    <a:pt x="3159" y="16749"/>
                  </a:lnTo>
                  <a:lnTo>
                    <a:pt x="3500" y="17045"/>
                  </a:lnTo>
                  <a:lnTo>
                    <a:pt x="3864" y="17340"/>
                  </a:lnTo>
                  <a:lnTo>
                    <a:pt x="4250" y="17613"/>
                  </a:lnTo>
                  <a:lnTo>
                    <a:pt x="4636" y="17863"/>
                  </a:lnTo>
                  <a:lnTo>
                    <a:pt x="5045" y="18090"/>
                  </a:lnTo>
                  <a:lnTo>
                    <a:pt x="5454" y="18294"/>
                  </a:lnTo>
                  <a:lnTo>
                    <a:pt x="5886" y="18499"/>
                  </a:lnTo>
                  <a:lnTo>
                    <a:pt x="6318" y="18658"/>
                  </a:lnTo>
                  <a:lnTo>
                    <a:pt x="6773" y="18817"/>
                  </a:lnTo>
                  <a:lnTo>
                    <a:pt x="7227" y="18954"/>
                  </a:lnTo>
                  <a:lnTo>
                    <a:pt x="7682" y="19044"/>
                  </a:lnTo>
                  <a:lnTo>
                    <a:pt x="8159" y="19135"/>
                  </a:lnTo>
                  <a:lnTo>
                    <a:pt x="8636" y="19203"/>
                  </a:lnTo>
                  <a:lnTo>
                    <a:pt x="9136" y="19226"/>
                  </a:lnTo>
                  <a:lnTo>
                    <a:pt x="9636" y="19249"/>
                  </a:lnTo>
                  <a:lnTo>
                    <a:pt x="10113" y="19226"/>
                  </a:lnTo>
                  <a:lnTo>
                    <a:pt x="10613" y="19203"/>
                  </a:lnTo>
                  <a:lnTo>
                    <a:pt x="11090" y="19135"/>
                  </a:lnTo>
                  <a:lnTo>
                    <a:pt x="11568" y="19044"/>
                  </a:lnTo>
                  <a:lnTo>
                    <a:pt x="12022" y="18954"/>
                  </a:lnTo>
                  <a:lnTo>
                    <a:pt x="12477" y="18817"/>
                  </a:lnTo>
                  <a:lnTo>
                    <a:pt x="12931" y="18658"/>
                  </a:lnTo>
                  <a:lnTo>
                    <a:pt x="13363" y="18499"/>
                  </a:lnTo>
                  <a:lnTo>
                    <a:pt x="13795" y="18294"/>
                  </a:lnTo>
                  <a:lnTo>
                    <a:pt x="14204" y="18090"/>
                  </a:lnTo>
                  <a:lnTo>
                    <a:pt x="14613" y="17863"/>
                  </a:lnTo>
                  <a:lnTo>
                    <a:pt x="14999" y="17613"/>
                  </a:lnTo>
                  <a:lnTo>
                    <a:pt x="15385" y="17340"/>
                  </a:lnTo>
                  <a:lnTo>
                    <a:pt x="15749" y="17045"/>
                  </a:lnTo>
                  <a:lnTo>
                    <a:pt x="16090" y="16749"/>
                  </a:lnTo>
                  <a:lnTo>
                    <a:pt x="16431" y="16431"/>
                  </a:lnTo>
                  <a:lnTo>
                    <a:pt x="16749" y="16090"/>
                  </a:lnTo>
                  <a:lnTo>
                    <a:pt x="17044" y="15749"/>
                  </a:lnTo>
                  <a:lnTo>
                    <a:pt x="17340" y="15386"/>
                  </a:lnTo>
                  <a:lnTo>
                    <a:pt x="17612" y="14999"/>
                  </a:lnTo>
                  <a:lnTo>
                    <a:pt x="17862" y="14613"/>
                  </a:lnTo>
                  <a:lnTo>
                    <a:pt x="18090" y="14204"/>
                  </a:lnTo>
                  <a:lnTo>
                    <a:pt x="18294" y="13795"/>
                  </a:lnTo>
                  <a:lnTo>
                    <a:pt x="18499" y="13363"/>
                  </a:lnTo>
                  <a:lnTo>
                    <a:pt x="18658" y="12931"/>
                  </a:lnTo>
                  <a:lnTo>
                    <a:pt x="18817" y="12477"/>
                  </a:lnTo>
                  <a:lnTo>
                    <a:pt x="18953" y="12022"/>
                  </a:lnTo>
                  <a:lnTo>
                    <a:pt x="19067" y="11568"/>
                  </a:lnTo>
                  <a:lnTo>
                    <a:pt x="19135" y="11091"/>
                  </a:lnTo>
                  <a:lnTo>
                    <a:pt x="19203" y="10613"/>
                  </a:lnTo>
                  <a:lnTo>
                    <a:pt x="19249" y="10113"/>
                  </a:lnTo>
                  <a:lnTo>
                    <a:pt x="19249" y="9636"/>
                  </a:lnTo>
                  <a:lnTo>
                    <a:pt x="19249" y="9136"/>
                  </a:lnTo>
                  <a:lnTo>
                    <a:pt x="19203" y="8636"/>
                  </a:lnTo>
                  <a:lnTo>
                    <a:pt x="19135" y="8159"/>
                  </a:lnTo>
                  <a:lnTo>
                    <a:pt x="19067" y="7682"/>
                  </a:lnTo>
                  <a:lnTo>
                    <a:pt x="18953" y="7227"/>
                  </a:lnTo>
                  <a:lnTo>
                    <a:pt x="18817" y="6773"/>
                  </a:lnTo>
                  <a:lnTo>
                    <a:pt x="18658" y="6318"/>
                  </a:lnTo>
                  <a:lnTo>
                    <a:pt x="18499" y="5886"/>
                  </a:lnTo>
                  <a:lnTo>
                    <a:pt x="18294" y="5455"/>
                  </a:lnTo>
                  <a:lnTo>
                    <a:pt x="18090" y="5046"/>
                  </a:lnTo>
                  <a:lnTo>
                    <a:pt x="17862" y="4637"/>
                  </a:lnTo>
                  <a:lnTo>
                    <a:pt x="17612" y="4250"/>
                  </a:lnTo>
                  <a:lnTo>
                    <a:pt x="17340" y="3864"/>
                  </a:lnTo>
                  <a:lnTo>
                    <a:pt x="17044" y="3500"/>
                  </a:lnTo>
                  <a:lnTo>
                    <a:pt x="16749" y="3159"/>
                  </a:lnTo>
                  <a:lnTo>
                    <a:pt x="16431" y="2819"/>
                  </a:lnTo>
                  <a:lnTo>
                    <a:pt x="16090" y="2500"/>
                  </a:lnTo>
                  <a:lnTo>
                    <a:pt x="15749" y="2205"/>
                  </a:lnTo>
                  <a:lnTo>
                    <a:pt x="15385" y="1910"/>
                  </a:lnTo>
                  <a:lnTo>
                    <a:pt x="14999" y="1637"/>
                  </a:lnTo>
                  <a:lnTo>
                    <a:pt x="14613" y="1387"/>
                  </a:lnTo>
                  <a:lnTo>
                    <a:pt x="14204" y="1160"/>
                  </a:lnTo>
                  <a:lnTo>
                    <a:pt x="13795" y="955"/>
                  </a:lnTo>
                  <a:lnTo>
                    <a:pt x="13363" y="751"/>
                  </a:lnTo>
                  <a:lnTo>
                    <a:pt x="12931" y="591"/>
                  </a:lnTo>
                  <a:lnTo>
                    <a:pt x="12477" y="432"/>
                  </a:lnTo>
                  <a:lnTo>
                    <a:pt x="12022" y="296"/>
                  </a:lnTo>
                  <a:lnTo>
                    <a:pt x="11568" y="205"/>
                  </a:lnTo>
                  <a:lnTo>
                    <a:pt x="11090" y="114"/>
                  </a:lnTo>
                  <a:lnTo>
                    <a:pt x="10613" y="46"/>
                  </a:lnTo>
                  <a:lnTo>
                    <a:pt x="10113" y="23"/>
                  </a:lnTo>
                  <a:lnTo>
                    <a:pt x="96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3695373" y="547371"/>
              <a:ext cx="194888" cy="290600"/>
            </a:xfrm>
            <a:custGeom>
              <a:avLst/>
              <a:gdLst/>
              <a:ahLst/>
              <a:cxnLst/>
              <a:rect l="l" t="t" r="r" b="b"/>
              <a:pathLst>
                <a:path w="6524" h="9728" extrusionOk="0">
                  <a:moveTo>
                    <a:pt x="2773" y="2205"/>
                  </a:moveTo>
                  <a:lnTo>
                    <a:pt x="2773" y="3591"/>
                  </a:lnTo>
                  <a:lnTo>
                    <a:pt x="2660" y="3523"/>
                  </a:lnTo>
                  <a:lnTo>
                    <a:pt x="2546" y="3455"/>
                  </a:lnTo>
                  <a:lnTo>
                    <a:pt x="2455" y="3364"/>
                  </a:lnTo>
                  <a:lnTo>
                    <a:pt x="2387" y="3273"/>
                  </a:lnTo>
                  <a:lnTo>
                    <a:pt x="2342" y="3182"/>
                  </a:lnTo>
                  <a:lnTo>
                    <a:pt x="2296" y="3091"/>
                  </a:lnTo>
                  <a:lnTo>
                    <a:pt x="2273" y="2978"/>
                  </a:lnTo>
                  <a:lnTo>
                    <a:pt x="2273" y="2864"/>
                  </a:lnTo>
                  <a:lnTo>
                    <a:pt x="2273" y="2750"/>
                  </a:lnTo>
                  <a:lnTo>
                    <a:pt x="2296" y="2637"/>
                  </a:lnTo>
                  <a:lnTo>
                    <a:pt x="2342" y="2546"/>
                  </a:lnTo>
                  <a:lnTo>
                    <a:pt x="2387" y="2455"/>
                  </a:lnTo>
                  <a:lnTo>
                    <a:pt x="2455" y="2387"/>
                  </a:lnTo>
                  <a:lnTo>
                    <a:pt x="2546" y="2319"/>
                  </a:lnTo>
                  <a:lnTo>
                    <a:pt x="2660" y="2273"/>
                  </a:lnTo>
                  <a:lnTo>
                    <a:pt x="2773" y="2205"/>
                  </a:lnTo>
                  <a:close/>
                  <a:moveTo>
                    <a:pt x="4023" y="5796"/>
                  </a:moveTo>
                  <a:lnTo>
                    <a:pt x="4182" y="5864"/>
                  </a:lnTo>
                  <a:lnTo>
                    <a:pt x="4319" y="5955"/>
                  </a:lnTo>
                  <a:lnTo>
                    <a:pt x="4432" y="6023"/>
                  </a:lnTo>
                  <a:lnTo>
                    <a:pt x="4501" y="6114"/>
                  </a:lnTo>
                  <a:lnTo>
                    <a:pt x="4546" y="6205"/>
                  </a:lnTo>
                  <a:lnTo>
                    <a:pt x="4591" y="6296"/>
                  </a:lnTo>
                  <a:lnTo>
                    <a:pt x="4614" y="6409"/>
                  </a:lnTo>
                  <a:lnTo>
                    <a:pt x="4637" y="6523"/>
                  </a:lnTo>
                  <a:lnTo>
                    <a:pt x="4614" y="6659"/>
                  </a:lnTo>
                  <a:lnTo>
                    <a:pt x="4591" y="6773"/>
                  </a:lnTo>
                  <a:lnTo>
                    <a:pt x="4546" y="6886"/>
                  </a:lnTo>
                  <a:lnTo>
                    <a:pt x="4478" y="6977"/>
                  </a:lnTo>
                  <a:lnTo>
                    <a:pt x="4387" y="7068"/>
                  </a:lnTo>
                  <a:lnTo>
                    <a:pt x="4296" y="7136"/>
                  </a:lnTo>
                  <a:lnTo>
                    <a:pt x="4160" y="7205"/>
                  </a:lnTo>
                  <a:lnTo>
                    <a:pt x="4023" y="7250"/>
                  </a:lnTo>
                  <a:lnTo>
                    <a:pt x="4023" y="5796"/>
                  </a:lnTo>
                  <a:close/>
                  <a:moveTo>
                    <a:pt x="2773" y="1"/>
                  </a:moveTo>
                  <a:lnTo>
                    <a:pt x="2773" y="569"/>
                  </a:lnTo>
                  <a:lnTo>
                    <a:pt x="2501" y="614"/>
                  </a:lnTo>
                  <a:lnTo>
                    <a:pt x="2251" y="660"/>
                  </a:lnTo>
                  <a:lnTo>
                    <a:pt x="2023" y="751"/>
                  </a:lnTo>
                  <a:lnTo>
                    <a:pt x="1796" y="841"/>
                  </a:lnTo>
                  <a:lnTo>
                    <a:pt x="1592" y="932"/>
                  </a:lnTo>
                  <a:lnTo>
                    <a:pt x="1387" y="1069"/>
                  </a:lnTo>
                  <a:lnTo>
                    <a:pt x="1205" y="1205"/>
                  </a:lnTo>
                  <a:lnTo>
                    <a:pt x="1024" y="1364"/>
                  </a:lnTo>
                  <a:lnTo>
                    <a:pt x="887" y="1523"/>
                  </a:lnTo>
                  <a:lnTo>
                    <a:pt x="751" y="1705"/>
                  </a:lnTo>
                  <a:lnTo>
                    <a:pt x="637" y="1910"/>
                  </a:lnTo>
                  <a:lnTo>
                    <a:pt x="546" y="2091"/>
                  </a:lnTo>
                  <a:lnTo>
                    <a:pt x="455" y="2319"/>
                  </a:lnTo>
                  <a:lnTo>
                    <a:pt x="410" y="2546"/>
                  </a:lnTo>
                  <a:lnTo>
                    <a:pt x="387" y="2773"/>
                  </a:lnTo>
                  <a:lnTo>
                    <a:pt x="365" y="3023"/>
                  </a:lnTo>
                  <a:lnTo>
                    <a:pt x="387" y="3273"/>
                  </a:lnTo>
                  <a:lnTo>
                    <a:pt x="410" y="3500"/>
                  </a:lnTo>
                  <a:lnTo>
                    <a:pt x="455" y="3728"/>
                  </a:lnTo>
                  <a:lnTo>
                    <a:pt x="524" y="3909"/>
                  </a:lnTo>
                  <a:lnTo>
                    <a:pt x="592" y="4114"/>
                  </a:lnTo>
                  <a:lnTo>
                    <a:pt x="705" y="4273"/>
                  </a:lnTo>
                  <a:lnTo>
                    <a:pt x="819" y="4432"/>
                  </a:lnTo>
                  <a:lnTo>
                    <a:pt x="955" y="4568"/>
                  </a:lnTo>
                  <a:lnTo>
                    <a:pt x="1114" y="4705"/>
                  </a:lnTo>
                  <a:lnTo>
                    <a:pt x="1274" y="4841"/>
                  </a:lnTo>
                  <a:lnTo>
                    <a:pt x="1478" y="4955"/>
                  </a:lnTo>
                  <a:lnTo>
                    <a:pt x="1705" y="5068"/>
                  </a:lnTo>
                  <a:lnTo>
                    <a:pt x="1933" y="5159"/>
                  </a:lnTo>
                  <a:lnTo>
                    <a:pt x="2183" y="5250"/>
                  </a:lnTo>
                  <a:lnTo>
                    <a:pt x="2773" y="5432"/>
                  </a:lnTo>
                  <a:lnTo>
                    <a:pt x="2773" y="7205"/>
                  </a:lnTo>
                  <a:lnTo>
                    <a:pt x="2592" y="7136"/>
                  </a:lnTo>
                  <a:lnTo>
                    <a:pt x="2387" y="7045"/>
                  </a:lnTo>
                  <a:lnTo>
                    <a:pt x="1978" y="6818"/>
                  </a:lnTo>
                  <a:lnTo>
                    <a:pt x="1546" y="6523"/>
                  </a:lnTo>
                  <a:lnTo>
                    <a:pt x="1114" y="6159"/>
                  </a:lnTo>
                  <a:lnTo>
                    <a:pt x="1" y="7500"/>
                  </a:lnTo>
                  <a:lnTo>
                    <a:pt x="319" y="7773"/>
                  </a:lnTo>
                  <a:lnTo>
                    <a:pt x="660" y="8000"/>
                  </a:lnTo>
                  <a:lnTo>
                    <a:pt x="978" y="8227"/>
                  </a:lnTo>
                  <a:lnTo>
                    <a:pt x="1319" y="8409"/>
                  </a:lnTo>
                  <a:lnTo>
                    <a:pt x="1683" y="8568"/>
                  </a:lnTo>
                  <a:lnTo>
                    <a:pt x="2046" y="8682"/>
                  </a:lnTo>
                  <a:lnTo>
                    <a:pt x="2410" y="8795"/>
                  </a:lnTo>
                  <a:lnTo>
                    <a:pt x="2773" y="8863"/>
                  </a:lnTo>
                  <a:lnTo>
                    <a:pt x="2773" y="9727"/>
                  </a:lnTo>
                  <a:lnTo>
                    <a:pt x="4023" y="9727"/>
                  </a:lnTo>
                  <a:lnTo>
                    <a:pt x="4023" y="8909"/>
                  </a:lnTo>
                  <a:lnTo>
                    <a:pt x="4296" y="8863"/>
                  </a:lnTo>
                  <a:lnTo>
                    <a:pt x="4569" y="8795"/>
                  </a:lnTo>
                  <a:lnTo>
                    <a:pt x="4819" y="8727"/>
                  </a:lnTo>
                  <a:lnTo>
                    <a:pt x="5046" y="8636"/>
                  </a:lnTo>
                  <a:lnTo>
                    <a:pt x="5273" y="8523"/>
                  </a:lnTo>
                  <a:lnTo>
                    <a:pt x="5478" y="8409"/>
                  </a:lnTo>
                  <a:lnTo>
                    <a:pt x="5660" y="8273"/>
                  </a:lnTo>
                  <a:lnTo>
                    <a:pt x="5841" y="8114"/>
                  </a:lnTo>
                  <a:lnTo>
                    <a:pt x="6000" y="7932"/>
                  </a:lnTo>
                  <a:lnTo>
                    <a:pt x="6137" y="7750"/>
                  </a:lnTo>
                  <a:lnTo>
                    <a:pt x="6250" y="7568"/>
                  </a:lnTo>
                  <a:lnTo>
                    <a:pt x="6364" y="7364"/>
                  </a:lnTo>
                  <a:lnTo>
                    <a:pt x="6432" y="7136"/>
                  </a:lnTo>
                  <a:lnTo>
                    <a:pt x="6478" y="6909"/>
                  </a:lnTo>
                  <a:lnTo>
                    <a:pt x="6523" y="6682"/>
                  </a:lnTo>
                  <a:lnTo>
                    <a:pt x="6523" y="6432"/>
                  </a:lnTo>
                  <a:lnTo>
                    <a:pt x="6523" y="6182"/>
                  </a:lnTo>
                  <a:lnTo>
                    <a:pt x="6478" y="5955"/>
                  </a:lnTo>
                  <a:lnTo>
                    <a:pt x="6432" y="5727"/>
                  </a:lnTo>
                  <a:lnTo>
                    <a:pt x="6364" y="5523"/>
                  </a:lnTo>
                  <a:lnTo>
                    <a:pt x="6296" y="5341"/>
                  </a:lnTo>
                  <a:lnTo>
                    <a:pt x="6182" y="5159"/>
                  </a:lnTo>
                  <a:lnTo>
                    <a:pt x="6046" y="5000"/>
                  </a:lnTo>
                  <a:lnTo>
                    <a:pt x="5909" y="4864"/>
                  </a:lnTo>
                  <a:lnTo>
                    <a:pt x="5750" y="4727"/>
                  </a:lnTo>
                  <a:lnTo>
                    <a:pt x="5569" y="4591"/>
                  </a:lnTo>
                  <a:lnTo>
                    <a:pt x="5364" y="4477"/>
                  </a:lnTo>
                  <a:lnTo>
                    <a:pt x="5137" y="4364"/>
                  </a:lnTo>
                  <a:lnTo>
                    <a:pt x="4887" y="4250"/>
                  </a:lnTo>
                  <a:lnTo>
                    <a:pt x="4614" y="4137"/>
                  </a:lnTo>
                  <a:lnTo>
                    <a:pt x="4023" y="3955"/>
                  </a:lnTo>
                  <a:lnTo>
                    <a:pt x="4023" y="2250"/>
                  </a:lnTo>
                  <a:lnTo>
                    <a:pt x="4341" y="2364"/>
                  </a:lnTo>
                  <a:lnTo>
                    <a:pt x="4682" y="2523"/>
                  </a:lnTo>
                  <a:lnTo>
                    <a:pt x="5046" y="2728"/>
                  </a:lnTo>
                  <a:lnTo>
                    <a:pt x="5410" y="2978"/>
                  </a:lnTo>
                  <a:lnTo>
                    <a:pt x="6387" y="1569"/>
                  </a:lnTo>
                  <a:lnTo>
                    <a:pt x="6091" y="1387"/>
                  </a:lnTo>
                  <a:lnTo>
                    <a:pt x="5796" y="1205"/>
                  </a:lnTo>
                  <a:lnTo>
                    <a:pt x="5500" y="1046"/>
                  </a:lnTo>
                  <a:lnTo>
                    <a:pt x="5205" y="932"/>
                  </a:lnTo>
                  <a:lnTo>
                    <a:pt x="4910" y="819"/>
                  </a:lnTo>
                  <a:lnTo>
                    <a:pt x="4614" y="728"/>
                  </a:lnTo>
                  <a:lnTo>
                    <a:pt x="4319" y="637"/>
                  </a:lnTo>
                  <a:lnTo>
                    <a:pt x="4023" y="591"/>
                  </a:lnTo>
                  <a:lnTo>
                    <a:pt x="40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0" name="Google Shape;1130;p32"/>
          <p:cNvSpPr/>
          <p:nvPr/>
        </p:nvSpPr>
        <p:spPr>
          <a:xfrm rot="-2700000">
            <a:off x="8641825" y="224356"/>
            <a:ext cx="247093" cy="249284"/>
          </a:xfrm>
          <a:custGeom>
            <a:avLst/>
            <a:gdLst/>
            <a:ahLst/>
            <a:cxnLst/>
            <a:rect l="l" t="t" r="r" b="b"/>
            <a:pathLst>
              <a:path w="58533" h="59052" extrusionOk="0">
                <a:moveTo>
                  <a:pt x="4345" y="0"/>
                </a:moveTo>
                <a:lnTo>
                  <a:pt x="21486" y="16504"/>
                </a:lnTo>
                <a:lnTo>
                  <a:pt x="0" y="37188"/>
                </a:lnTo>
                <a:lnTo>
                  <a:pt x="22785" y="59052"/>
                </a:lnTo>
                <a:lnTo>
                  <a:pt x="43515" y="37707"/>
                </a:lnTo>
                <a:lnTo>
                  <a:pt x="58532" y="52134"/>
                </a:lnTo>
                <a:lnTo>
                  <a:pt x="58532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32"/>
          <p:cNvSpPr/>
          <p:nvPr/>
        </p:nvSpPr>
        <p:spPr>
          <a:xfrm rot="-2700000">
            <a:off x="8641825" y="605356"/>
            <a:ext cx="247093" cy="249284"/>
          </a:xfrm>
          <a:custGeom>
            <a:avLst/>
            <a:gdLst/>
            <a:ahLst/>
            <a:cxnLst/>
            <a:rect l="l" t="t" r="r" b="b"/>
            <a:pathLst>
              <a:path w="58533" h="59052" extrusionOk="0">
                <a:moveTo>
                  <a:pt x="4345" y="0"/>
                </a:moveTo>
                <a:lnTo>
                  <a:pt x="21486" y="16504"/>
                </a:lnTo>
                <a:lnTo>
                  <a:pt x="0" y="37188"/>
                </a:lnTo>
                <a:lnTo>
                  <a:pt x="22785" y="59052"/>
                </a:lnTo>
                <a:lnTo>
                  <a:pt x="43515" y="37707"/>
                </a:lnTo>
                <a:lnTo>
                  <a:pt x="58532" y="52134"/>
                </a:lnTo>
                <a:lnTo>
                  <a:pt x="58532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2" name="Google Shape;1132;p32"/>
          <p:cNvGrpSpPr/>
          <p:nvPr/>
        </p:nvGrpSpPr>
        <p:grpSpPr>
          <a:xfrm>
            <a:off x="8589868" y="3961929"/>
            <a:ext cx="484802" cy="433159"/>
            <a:chOff x="3511425" y="389200"/>
            <a:chExt cx="643570" cy="575016"/>
          </a:xfrm>
        </p:grpSpPr>
        <p:sp>
          <p:nvSpPr>
            <p:cNvPr id="1133" name="Google Shape;1133;p32"/>
            <p:cNvSpPr/>
            <p:nvPr/>
          </p:nvSpPr>
          <p:spPr>
            <a:xfrm>
              <a:off x="3586761" y="392605"/>
              <a:ext cx="568235" cy="568235"/>
            </a:xfrm>
            <a:custGeom>
              <a:avLst/>
              <a:gdLst/>
              <a:ahLst/>
              <a:cxnLst/>
              <a:rect l="l" t="t" r="r" b="b"/>
              <a:pathLst>
                <a:path w="19022" h="19022" extrusionOk="0">
                  <a:moveTo>
                    <a:pt x="9500" y="0"/>
                  </a:moveTo>
                  <a:lnTo>
                    <a:pt x="9023" y="23"/>
                  </a:lnTo>
                  <a:lnTo>
                    <a:pt x="8523" y="46"/>
                  </a:lnTo>
                  <a:lnTo>
                    <a:pt x="8046" y="114"/>
                  </a:lnTo>
                  <a:lnTo>
                    <a:pt x="7591" y="205"/>
                  </a:lnTo>
                  <a:lnTo>
                    <a:pt x="7137" y="296"/>
                  </a:lnTo>
                  <a:lnTo>
                    <a:pt x="6682" y="432"/>
                  </a:lnTo>
                  <a:lnTo>
                    <a:pt x="6228" y="568"/>
                  </a:lnTo>
                  <a:lnTo>
                    <a:pt x="5796" y="750"/>
                  </a:lnTo>
                  <a:lnTo>
                    <a:pt x="5387" y="932"/>
                  </a:lnTo>
                  <a:lnTo>
                    <a:pt x="4978" y="1159"/>
                  </a:lnTo>
                  <a:lnTo>
                    <a:pt x="4569" y="1386"/>
                  </a:lnTo>
                  <a:lnTo>
                    <a:pt x="4182" y="1614"/>
                  </a:lnTo>
                  <a:lnTo>
                    <a:pt x="3819" y="1886"/>
                  </a:lnTo>
                  <a:lnTo>
                    <a:pt x="3455" y="2182"/>
                  </a:lnTo>
                  <a:lnTo>
                    <a:pt x="3114" y="2477"/>
                  </a:lnTo>
                  <a:lnTo>
                    <a:pt x="2773" y="2795"/>
                  </a:lnTo>
                  <a:lnTo>
                    <a:pt x="2455" y="3114"/>
                  </a:lnTo>
                  <a:lnTo>
                    <a:pt x="2160" y="3454"/>
                  </a:lnTo>
                  <a:lnTo>
                    <a:pt x="1887" y="3818"/>
                  </a:lnTo>
                  <a:lnTo>
                    <a:pt x="1614" y="4204"/>
                  </a:lnTo>
                  <a:lnTo>
                    <a:pt x="1364" y="4591"/>
                  </a:lnTo>
                  <a:lnTo>
                    <a:pt x="1137" y="4977"/>
                  </a:lnTo>
                  <a:lnTo>
                    <a:pt x="933" y="5386"/>
                  </a:lnTo>
                  <a:lnTo>
                    <a:pt x="728" y="5818"/>
                  </a:lnTo>
                  <a:lnTo>
                    <a:pt x="569" y="6250"/>
                  </a:lnTo>
                  <a:lnTo>
                    <a:pt x="410" y="6681"/>
                  </a:lnTo>
                  <a:lnTo>
                    <a:pt x="296" y="7136"/>
                  </a:lnTo>
                  <a:lnTo>
                    <a:pt x="183" y="7590"/>
                  </a:lnTo>
                  <a:lnTo>
                    <a:pt x="92" y="8068"/>
                  </a:lnTo>
                  <a:lnTo>
                    <a:pt x="46" y="8545"/>
                  </a:lnTo>
                  <a:lnTo>
                    <a:pt x="1" y="9022"/>
                  </a:lnTo>
                  <a:lnTo>
                    <a:pt x="1" y="9522"/>
                  </a:lnTo>
                  <a:lnTo>
                    <a:pt x="1" y="9999"/>
                  </a:lnTo>
                  <a:lnTo>
                    <a:pt x="46" y="10477"/>
                  </a:lnTo>
                  <a:lnTo>
                    <a:pt x="92" y="10954"/>
                  </a:lnTo>
                  <a:lnTo>
                    <a:pt x="183" y="11431"/>
                  </a:lnTo>
                  <a:lnTo>
                    <a:pt x="296" y="11886"/>
                  </a:lnTo>
                  <a:lnTo>
                    <a:pt x="410" y="12340"/>
                  </a:lnTo>
                  <a:lnTo>
                    <a:pt x="569" y="12772"/>
                  </a:lnTo>
                  <a:lnTo>
                    <a:pt x="728" y="13204"/>
                  </a:lnTo>
                  <a:lnTo>
                    <a:pt x="933" y="13635"/>
                  </a:lnTo>
                  <a:lnTo>
                    <a:pt x="1137" y="14044"/>
                  </a:lnTo>
                  <a:lnTo>
                    <a:pt x="1364" y="14454"/>
                  </a:lnTo>
                  <a:lnTo>
                    <a:pt x="1614" y="14840"/>
                  </a:lnTo>
                  <a:lnTo>
                    <a:pt x="1887" y="15203"/>
                  </a:lnTo>
                  <a:lnTo>
                    <a:pt x="2160" y="15567"/>
                  </a:lnTo>
                  <a:lnTo>
                    <a:pt x="2455" y="15908"/>
                  </a:lnTo>
                  <a:lnTo>
                    <a:pt x="2773" y="16226"/>
                  </a:lnTo>
                  <a:lnTo>
                    <a:pt x="3114" y="16544"/>
                  </a:lnTo>
                  <a:lnTo>
                    <a:pt x="3455" y="16862"/>
                  </a:lnTo>
                  <a:lnTo>
                    <a:pt x="3819" y="17135"/>
                  </a:lnTo>
                  <a:lnTo>
                    <a:pt x="4182" y="17408"/>
                  </a:lnTo>
                  <a:lnTo>
                    <a:pt x="4569" y="17635"/>
                  </a:lnTo>
                  <a:lnTo>
                    <a:pt x="4978" y="17885"/>
                  </a:lnTo>
                  <a:lnTo>
                    <a:pt x="5387" y="18090"/>
                  </a:lnTo>
                  <a:lnTo>
                    <a:pt x="5796" y="18271"/>
                  </a:lnTo>
                  <a:lnTo>
                    <a:pt x="6228" y="18453"/>
                  </a:lnTo>
                  <a:lnTo>
                    <a:pt x="6682" y="18590"/>
                  </a:lnTo>
                  <a:lnTo>
                    <a:pt x="7137" y="18726"/>
                  </a:lnTo>
                  <a:lnTo>
                    <a:pt x="7591" y="18840"/>
                  </a:lnTo>
                  <a:lnTo>
                    <a:pt x="8046" y="18908"/>
                  </a:lnTo>
                  <a:lnTo>
                    <a:pt x="8523" y="18976"/>
                  </a:lnTo>
                  <a:lnTo>
                    <a:pt x="9023" y="19021"/>
                  </a:lnTo>
                  <a:lnTo>
                    <a:pt x="10000" y="19021"/>
                  </a:lnTo>
                  <a:lnTo>
                    <a:pt x="10477" y="18976"/>
                  </a:lnTo>
                  <a:lnTo>
                    <a:pt x="10954" y="18908"/>
                  </a:lnTo>
                  <a:lnTo>
                    <a:pt x="11409" y="18840"/>
                  </a:lnTo>
                  <a:lnTo>
                    <a:pt x="11886" y="18726"/>
                  </a:lnTo>
                  <a:lnTo>
                    <a:pt x="12341" y="18590"/>
                  </a:lnTo>
                  <a:lnTo>
                    <a:pt x="12772" y="18453"/>
                  </a:lnTo>
                  <a:lnTo>
                    <a:pt x="13204" y="18271"/>
                  </a:lnTo>
                  <a:lnTo>
                    <a:pt x="13636" y="18090"/>
                  </a:lnTo>
                  <a:lnTo>
                    <a:pt x="14045" y="17885"/>
                  </a:lnTo>
                  <a:lnTo>
                    <a:pt x="14431" y="17635"/>
                  </a:lnTo>
                  <a:lnTo>
                    <a:pt x="14818" y="17408"/>
                  </a:lnTo>
                  <a:lnTo>
                    <a:pt x="15204" y="17135"/>
                  </a:lnTo>
                  <a:lnTo>
                    <a:pt x="15545" y="16862"/>
                  </a:lnTo>
                  <a:lnTo>
                    <a:pt x="15909" y="16544"/>
                  </a:lnTo>
                  <a:lnTo>
                    <a:pt x="16227" y="16226"/>
                  </a:lnTo>
                  <a:lnTo>
                    <a:pt x="16545" y="15908"/>
                  </a:lnTo>
                  <a:lnTo>
                    <a:pt x="16840" y="15567"/>
                  </a:lnTo>
                  <a:lnTo>
                    <a:pt x="17136" y="15203"/>
                  </a:lnTo>
                  <a:lnTo>
                    <a:pt x="17386" y="14840"/>
                  </a:lnTo>
                  <a:lnTo>
                    <a:pt x="17636" y="14454"/>
                  </a:lnTo>
                  <a:lnTo>
                    <a:pt x="17863" y="14044"/>
                  </a:lnTo>
                  <a:lnTo>
                    <a:pt x="18067" y="13635"/>
                  </a:lnTo>
                  <a:lnTo>
                    <a:pt x="18272" y="13204"/>
                  </a:lnTo>
                  <a:lnTo>
                    <a:pt x="18431" y="12772"/>
                  </a:lnTo>
                  <a:lnTo>
                    <a:pt x="18590" y="12340"/>
                  </a:lnTo>
                  <a:lnTo>
                    <a:pt x="18704" y="11886"/>
                  </a:lnTo>
                  <a:lnTo>
                    <a:pt x="18817" y="11431"/>
                  </a:lnTo>
                  <a:lnTo>
                    <a:pt x="18908" y="10954"/>
                  </a:lnTo>
                  <a:lnTo>
                    <a:pt x="18954" y="10477"/>
                  </a:lnTo>
                  <a:lnTo>
                    <a:pt x="18999" y="9999"/>
                  </a:lnTo>
                  <a:lnTo>
                    <a:pt x="19022" y="9522"/>
                  </a:lnTo>
                  <a:lnTo>
                    <a:pt x="18999" y="9022"/>
                  </a:lnTo>
                  <a:lnTo>
                    <a:pt x="18954" y="8545"/>
                  </a:lnTo>
                  <a:lnTo>
                    <a:pt x="18908" y="8068"/>
                  </a:lnTo>
                  <a:lnTo>
                    <a:pt x="18817" y="7590"/>
                  </a:lnTo>
                  <a:lnTo>
                    <a:pt x="18704" y="7136"/>
                  </a:lnTo>
                  <a:lnTo>
                    <a:pt x="18590" y="6681"/>
                  </a:lnTo>
                  <a:lnTo>
                    <a:pt x="18431" y="6250"/>
                  </a:lnTo>
                  <a:lnTo>
                    <a:pt x="18272" y="5818"/>
                  </a:lnTo>
                  <a:lnTo>
                    <a:pt x="18067" y="5386"/>
                  </a:lnTo>
                  <a:lnTo>
                    <a:pt x="17863" y="4977"/>
                  </a:lnTo>
                  <a:lnTo>
                    <a:pt x="17636" y="4591"/>
                  </a:lnTo>
                  <a:lnTo>
                    <a:pt x="17386" y="4204"/>
                  </a:lnTo>
                  <a:lnTo>
                    <a:pt x="17136" y="3818"/>
                  </a:lnTo>
                  <a:lnTo>
                    <a:pt x="16840" y="3454"/>
                  </a:lnTo>
                  <a:lnTo>
                    <a:pt x="16545" y="3114"/>
                  </a:lnTo>
                  <a:lnTo>
                    <a:pt x="16227" y="2795"/>
                  </a:lnTo>
                  <a:lnTo>
                    <a:pt x="15909" y="2477"/>
                  </a:lnTo>
                  <a:lnTo>
                    <a:pt x="15545" y="2182"/>
                  </a:lnTo>
                  <a:lnTo>
                    <a:pt x="15204" y="1886"/>
                  </a:lnTo>
                  <a:lnTo>
                    <a:pt x="14818" y="1614"/>
                  </a:lnTo>
                  <a:lnTo>
                    <a:pt x="14431" y="1386"/>
                  </a:lnTo>
                  <a:lnTo>
                    <a:pt x="14045" y="1159"/>
                  </a:lnTo>
                  <a:lnTo>
                    <a:pt x="13636" y="932"/>
                  </a:lnTo>
                  <a:lnTo>
                    <a:pt x="13204" y="750"/>
                  </a:lnTo>
                  <a:lnTo>
                    <a:pt x="12772" y="568"/>
                  </a:lnTo>
                  <a:lnTo>
                    <a:pt x="12341" y="432"/>
                  </a:lnTo>
                  <a:lnTo>
                    <a:pt x="11886" y="296"/>
                  </a:lnTo>
                  <a:lnTo>
                    <a:pt x="11409" y="205"/>
                  </a:lnTo>
                  <a:lnTo>
                    <a:pt x="10954" y="114"/>
                  </a:lnTo>
                  <a:lnTo>
                    <a:pt x="10477" y="46"/>
                  </a:lnTo>
                  <a:lnTo>
                    <a:pt x="10000" y="23"/>
                  </a:lnTo>
                  <a:lnTo>
                    <a:pt x="9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2"/>
            <p:cNvSpPr/>
            <p:nvPr/>
          </p:nvSpPr>
          <p:spPr>
            <a:xfrm>
              <a:off x="3514830" y="392605"/>
              <a:ext cx="568235" cy="568235"/>
            </a:xfrm>
            <a:custGeom>
              <a:avLst/>
              <a:gdLst/>
              <a:ahLst/>
              <a:cxnLst/>
              <a:rect l="l" t="t" r="r" b="b"/>
              <a:pathLst>
                <a:path w="19022" h="19022" extrusionOk="0">
                  <a:moveTo>
                    <a:pt x="9522" y="0"/>
                  </a:moveTo>
                  <a:lnTo>
                    <a:pt x="9022" y="23"/>
                  </a:lnTo>
                  <a:lnTo>
                    <a:pt x="8545" y="46"/>
                  </a:lnTo>
                  <a:lnTo>
                    <a:pt x="8067" y="114"/>
                  </a:lnTo>
                  <a:lnTo>
                    <a:pt x="7590" y="205"/>
                  </a:lnTo>
                  <a:lnTo>
                    <a:pt x="7136" y="296"/>
                  </a:lnTo>
                  <a:lnTo>
                    <a:pt x="6681" y="432"/>
                  </a:lnTo>
                  <a:lnTo>
                    <a:pt x="6249" y="568"/>
                  </a:lnTo>
                  <a:lnTo>
                    <a:pt x="5818" y="750"/>
                  </a:lnTo>
                  <a:lnTo>
                    <a:pt x="5386" y="932"/>
                  </a:lnTo>
                  <a:lnTo>
                    <a:pt x="4977" y="1159"/>
                  </a:lnTo>
                  <a:lnTo>
                    <a:pt x="4591" y="1386"/>
                  </a:lnTo>
                  <a:lnTo>
                    <a:pt x="4204" y="1614"/>
                  </a:lnTo>
                  <a:lnTo>
                    <a:pt x="3818" y="1886"/>
                  </a:lnTo>
                  <a:lnTo>
                    <a:pt x="3454" y="2182"/>
                  </a:lnTo>
                  <a:lnTo>
                    <a:pt x="3113" y="2477"/>
                  </a:lnTo>
                  <a:lnTo>
                    <a:pt x="2795" y="2795"/>
                  </a:lnTo>
                  <a:lnTo>
                    <a:pt x="2477" y="3114"/>
                  </a:lnTo>
                  <a:lnTo>
                    <a:pt x="2182" y="3454"/>
                  </a:lnTo>
                  <a:lnTo>
                    <a:pt x="1886" y="3818"/>
                  </a:lnTo>
                  <a:lnTo>
                    <a:pt x="1636" y="4204"/>
                  </a:lnTo>
                  <a:lnTo>
                    <a:pt x="1386" y="4591"/>
                  </a:lnTo>
                  <a:lnTo>
                    <a:pt x="1159" y="4977"/>
                  </a:lnTo>
                  <a:lnTo>
                    <a:pt x="932" y="5386"/>
                  </a:lnTo>
                  <a:lnTo>
                    <a:pt x="750" y="5818"/>
                  </a:lnTo>
                  <a:lnTo>
                    <a:pt x="591" y="6250"/>
                  </a:lnTo>
                  <a:lnTo>
                    <a:pt x="432" y="6681"/>
                  </a:lnTo>
                  <a:lnTo>
                    <a:pt x="295" y="7136"/>
                  </a:lnTo>
                  <a:lnTo>
                    <a:pt x="205" y="7590"/>
                  </a:lnTo>
                  <a:lnTo>
                    <a:pt x="114" y="8068"/>
                  </a:lnTo>
                  <a:lnTo>
                    <a:pt x="45" y="8545"/>
                  </a:lnTo>
                  <a:lnTo>
                    <a:pt x="23" y="9022"/>
                  </a:lnTo>
                  <a:lnTo>
                    <a:pt x="0" y="9522"/>
                  </a:lnTo>
                  <a:lnTo>
                    <a:pt x="23" y="9999"/>
                  </a:lnTo>
                  <a:lnTo>
                    <a:pt x="45" y="10477"/>
                  </a:lnTo>
                  <a:lnTo>
                    <a:pt x="114" y="10954"/>
                  </a:lnTo>
                  <a:lnTo>
                    <a:pt x="205" y="11431"/>
                  </a:lnTo>
                  <a:lnTo>
                    <a:pt x="295" y="11886"/>
                  </a:lnTo>
                  <a:lnTo>
                    <a:pt x="432" y="12340"/>
                  </a:lnTo>
                  <a:lnTo>
                    <a:pt x="591" y="12772"/>
                  </a:lnTo>
                  <a:lnTo>
                    <a:pt x="750" y="13204"/>
                  </a:lnTo>
                  <a:lnTo>
                    <a:pt x="932" y="13635"/>
                  </a:lnTo>
                  <a:lnTo>
                    <a:pt x="1159" y="14044"/>
                  </a:lnTo>
                  <a:lnTo>
                    <a:pt x="1386" y="14454"/>
                  </a:lnTo>
                  <a:lnTo>
                    <a:pt x="1636" y="14840"/>
                  </a:lnTo>
                  <a:lnTo>
                    <a:pt x="1886" y="15203"/>
                  </a:lnTo>
                  <a:lnTo>
                    <a:pt x="2182" y="15567"/>
                  </a:lnTo>
                  <a:lnTo>
                    <a:pt x="2477" y="15908"/>
                  </a:lnTo>
                  <a:lnTo>
                    <a:pt x="2795" y="16226"/>
                  </a:lnTo>
                  <a:lnTo>
                    <a:pt x="3113" y="16544"/>
                  </a:lnTo>
                  <a:lnTo>
                    <a:pt x="3454" y="16862"/>
                  </a:lnTo>
                  <a:lnTo>
                    <a:pt x="3818" y="17135"/>
                  </a:lnTo>
                  <a:lnTo>
                    <a:pt x="4204" y="17408"/>
                  </a:lnTo>
                  <a:lnTo>
                    <a:pt x="4591" y="17635"/>
                  </a:lnTo>
                  <a:lnTo>
                    <a:pt x="4977" y="17885"/>
                  </a:lnTo>
                  <a:lnTo>
                    <a:pt x="5386" y="18090"/>
                  </a:lnTo>
                  <a:lnTo>
                    <a:pt x="5818" y="18271"/>
                  </a:lnTo>
                  <a:lnTo>
                    <a:pt x="6249" y="18453"/>
                  </a:lnTo>
                  <a:lnTo>
                    <a:pt x="6681" y="18590"/>
                  </a:lnTo>
                  <a:lnTo>
                    <a:pt x="7136" y="18726"/>
                  </a:lnTo>
                  <a:lnTo>
                    <a:pt x="7590" y="18840"/>
                  </a:lnTo>
                  <a:lnTo>
                    <a:pt x="8067" y="18908"/>
                  </a:lnTo>
                  <a:lnTo>
                    <a:pt x="8545" y="18976"/>
                  </a:lnTo>
                  <a:lnTo>
                    <a:pt x="9022" y="19021"/>
                  </a:lnTo>
                  <a:lnTo>
                    <a:pt x="9999" y="19021"/>
                  </a:lnTo>
                  <a:lnTo>
                    <a:pt x="10476" y="18976"/>
                  </a:lnTo>
                  <a:lnTo>
                    <a:pt x="10954" y="18908"/>
                  </a:lnTo>
                  <a:lnTo>
                    <a:pt x="11431" y="18840"/>
                  </a:lnTo>
                  <a:lnTo>
                    <a:pt x="11885" y="18726"/>
                  </a:lnTo>
                  <a:lnTo>
                    <a:pt x="12340" y="18590"/>
                  </a:lnTo>
                  <a:lnTo>
                    <a:pt x="12794" y="18453"/>
                  </a:lnTo>
                  <a:lnTo>
                    <a:pt x="13226" y="18271"/>
                  </a:lnTo>
                  <a:lnTo>
                    <a:pt x="13635" y="18090"/>
                  </a:lnTo>
                  <a:lnTo>
                    <a:pt x="14044" y="17885"/>
                  </a:lnTo>
                  <a:lnTo>
                    <a:pt x="14453" y="17635"/>
                  </a:lnTo>
                  <a:lnTo>
                    <a:pt x="14840" y="17408"/>
                  </a:lnTo>
                  <a:lnTo>
                    <a:pt x="15203" y="17135"/>
                  </a:lnTo>
                  <a:lnTo>
                    <a:pt x="15567" y="16862"/>
                  </a:lnTo>
                  <a:lnTo>
                    <a:pt x="15908" y="16544"/>
                  </a:lnTo>
                  <a:lnTo>
                    <a:pt x="16249" y="16226"/>
                  </a:lnTo>
                  <a:lnTo>
                    <a:pt x="16544" y="15908"/>
                  </a:lnTo>
                  <a:lnTo>
                    <a:pt x="16862" y="15567"/>
                  </a:lnTo>
                  <a:lnTo>
                    <a:pt x="17135" y="15203"/>
                  </a:lnTo>
                  <a:lnTo>
                    <a:pt x="17408" y="14840"/>
                  </a:lnTo>
                  <a:lnTo>
                    <a:pt x="17658" y="14454"/>
                  </a:lnTo>
                  <a:lnTo>
                    <a:pt x="17885" y="14044"/>
                  </a:lnTo>
                  <a:lnTo>
                    <a:pt x="18089" y="13635"/>
                  </a:lnTo>
                  <a:lnTo>
                    <a:pt x="18271" y="13204"/>
                  </a:lnTo>
                  <a:lnTo>
                    <a:pt x="18453" y="12772"/>
                  </a:lnTo>
                  <a:lnTo>
                    <a:pt x="18589" y="12340"/>
                  </a:lnTo>
                  <a:lnTo>
                    <a:pt x="18726" y="11886"/>
                  </a:lnTo>
                  <a:lnTo>
                    <a:pt x="18839" y="11431"/>
                  </a:lnTo>
                  <a:lnTo>
                    <a:pt x="18907" y="10954"/>
                  </a:lnTo>
                  <a:lnTo>
                    <a:pt x="18976" y="10477"/>
                  </a:lnTo>
                  <a:lnTo>
                    <a:pt x="19021" y="9999"/>
                  </a:lnTo>
                  <a:lnTo>
                    <a:pt x="19021" y="9522"/>
                  </a:lnTo>
                  <a:lnTo>
                    <a:pt x="19021" y="9022"/>
                  </a:lnTo>
                  <a:lnTo>
                    <a:pt x="18976" y="8545"/>
                  </a:lnTo>
                  <a:lnTo>
                    <a:pt x="18907" y="8068"/>
                  </a:lnTo>
                  <a:lnTo>
                    <a:pt x="18839" y="7590"/>
                  </a:lnTo>
                  <a:lnTo>
                    <a:pt x="18726" y="7136"/>
                  </a:lnTo>
                  <a:lnTo>
                    <a:pt x="18589" y="6681"/>
                  </a:lnTo>
                  <a:lnTo>
                    <a:pt x="18453" y="6250"/>
                  </a:lnTo>
                  <a:lnTo>
                    <a:pt x="18271" y="5818"/>
                  </a:lnTo>
                  <a:lnTo>
                    <a:pt x="18089" y="5386"/>
                  </a:lnTo>
                  <a:lnTo>
                    <a:pt x="17885" y="4977"/>
                  </a:lnTo>
                  <a:lnTo>
                    <a:pt x="17658" y="4591"/>
                  </a:lnTo>
                  <a:lnTo>
                    <a:pt x="17408" y="4204"/>
                  </a:lnTo>
                  <a:lnTo>
                    <a:pt x="17135" y="3818"/>
                  </a:lnTo>
                  <a:lnTo>
                    <a:pt x="16862" y="3454"/>
                  </a:lnTo>
                  <a:lnTo>
                    <a:pt x="16544" y="3114"/>
                  </a:lnTo>
                  <a:lnTo>
                    <a:pt x="16249" y="2795"/>
                  </a:lnTo>
                  <a:lnTo>
                    <a:pt x="15908" y="2477"/>
                  </a:lnTo>
                  <a:lnTo>
                    <a:pt x="15567" y="2182"/>
                  </a:lnTo>
                  <a:lnTo>
                    <a:pt x="15203" y="1886"/>
                  </a:lnTo>
                  <a:lnTo>
                    <a:pt x="14840" y="1614"/>
                  </a:lnTo>
                  <a:lnTo>
                    <a:pt x="14453" y="1386"/>
                  </a:lnTo>
                  <a:lnTo>
                    <a:pt x="14044" y="1159"/>
                  </a:lnTo>
                  <a:lnTo>
                    <a:pt x="13635" y="932"/>
                  </a:lnTo>
                  <a:lnTo>
                    <a:pt x="13226" y="750"/>
                  </a:lnTo>
                  <a:lnTo>
                    <a:pt x="12794" y="568"/>
                  </a:lnTo>
                  <a:lnTo>
                    <a:pt x="12340" y="432"/>
                  </a:lnTo>
                  <a:lnTo>
                    <a:pt x="11885" y="296"/>
                  </a:lnTo>
                  <a:lnTo>
                    <a:pt x="11431" y="205"/>
                  </a:lnTo>
                  <a:lnTo>
                    <a:pt x="10954" y="114"/>
                  </a:lnTo>
                  <a:lnTo>
                    <a:pt x="10476" y="46"/>
                  </a:lnTo>
                  <a:lnTo>
                    <a:pt x="9999" y="23"/>
                  </a:lnTo>
                  <a:lnTo>
                    <a:pt x="95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2"/>
            <p:cNvSpPr/>
            <p:nvPr/>
          </p:nvSpPr>
          <p:spPr>
            <a:xfrm>
              <a:off x="3511425" y="389200"/>
              <a:ext cx="575016" cy="575016"/>
            </a:xfrm>
            <a:custGeom>
              <a:avLst/>
              <a:gdLst/>
              <a:ahLst/>
              <a:cxnLst/>
              <a:rect l="l" t="t" r="r" b="b"/>
              <a:pathLst>
                <a:path w="19249" h="19249" extrusionOk="0">
                  <a:moveTo>
                    <a:pt x="10113" y="228"/>
                  </a:moveTo>
                  <a:lnTo>
                    <a:pt x="10590" y="273"/>
                  </a:lnTo>
                  <a:lnTo>
                    <a:pt x="11068" y="341"/>
                  </a:lnTo>
                  <a:lnTo>
                    <a:pt x="11522" y="410"/>
                  </a:lnTo>
                  <a:lnTo>
                    <a:pt x="11977" y="523"/>
                  </a:lnTo>
                  <a:lnTo>
                    <a:pt x="12431" y="660"/>
                  </a:lnTo>
                  <a:lnTo>
                    <a:pt x="12863" y="796"/>
                  </a:lnTo>
                  <a:lnTo>
                    <a:pt x="13272" y="955"/>
                  </a:lnTo>
                  <a:lnTo>
                    <a:pt x="13704" y="1160"/>
                  </a:lnTo>
                  <a:lnTo>
                    <a:pt x="14113" y="1364"/>
                  </a:lnTo>
                  <a:lnTo>
                    <a:pt x="14499" y="1591"/>
                  </a:lnTo>
                  <a:lnTo>
                    <a:pt x="14885" y="1841"/>
                  </a:lnTo>
                  <a:lnTo>
                    <a:pt x="15249" y="2091"/>
                  </a:lnTo>
                  <a:lnTo>
                    <a:pt x="15613" y="2387"/>
                  </a:lnTo>
                  <a:lnTo>
                    <a:pt x="15954" y="2682"/>
                  </a:lnTo>
                  <a:lnTo>
                    <a:pt x="16272" y="2978"/>
                  </a:lnTo>
                  <a:lnTo>
                    <a:pt x="16590" y="3318"/>
                  </a:lnTo>
                  <a:lnTo>
                    <a:pt x="16885" y="3659"/>
                  </a:lnTo>
                  <a:lnTo>
                    <a:pt x="17158" y="4000"/>
                  </a:lnTo>
                  <a:lnTo>
                    <a:pt x="17431" y="4364"/>
                  </a:lnTo>
                  <a:lnTo>
                    <a:pt x="17658" y="4750"/>
                  </a:lnTo>
                  <a:lnTo>
                    <a:pt x="17885" y="5159"/>
                  </a:lnTo>
                  <a:lnTo>
                    <a:pt x="18090" y="5546"/>
                  </a:lnTo>
                  <a:lnTo>
                    <a:pt x="18294" y="5977"/>
                  </a:lnTo>
                  <a:lnTo>
                    <a:pt x="18453" y="6386"/>
                  </a:lnTo>
                  <a:lnTo>
                    <a:pt x="18612" y="6841"/>
                  </a:lnTo>
                  <a:lnTo>
                    <a:pt x="18726" y="7273"/>
                  </a:lnTo>
                  <a:lnTo>
                    <a:pt x="18840" y="7727"/>
                  </a:lnTo>
                  <a:lnTo>
                    <a:pt x="18908" y="8204"/>
                  </a:lnTo>
                  <a:lnTo>
                    <a:pt x="18976" y="8659"/>
                  </a:lnTo>
                  <a:lnTo>
                    <a:pt x="19021" y="9136"/>
                  </a:lnTo>
                  <a:lnTo>
                    <a:pt x="19021" y="9636"/>
                  </a:lnTo>
                  <a:lnTo>
                    <a:pt x="19021" y="10113"/>
                  </a:lnTo>
                  <a:lnTo>
                    <a:pt x="18976" y="10591"/>
                  </a:lnTo>
                  <a:lnTo>
                    <a:pt x="18908" y="11045"/>
                  </a:lnTo>
                  <a:lnTo>
                    <a:pt x="18840" y="11522"/>
                  </a:lnTo>
                  <a:lnTo>
                    <a:pt x="18726" y="11977"/>
                  </a:lnTo>
                  <a:lnTo>
                    <a:pt x="18612" y="12409"/>
                  </a:lnTo>
                  <a:lnTo>
                    <a:pt x="18453" y="12863"/>
                  </a:lnTo>
                  <a:lnTo>
                    <a:pt x="18294" y="13272"/>
                  </a:lnTo>
                  <a:lnTo>
                    <a:pt x="18090" y="13704"/>
                  </a:lnTo>
                  <a:lnTo>
                    <a:pt x="17885" y="14113"/>
                  </a:lnTo>
                  <a:lnTo>
                    <a:pt x="17658" y="14499"/>
                  </a:lnTo>
                  <a:lnTo>
                    <a:pt x="17431" y="14886"/>
                  </a:lnTo>
                  <a:lnTo>
                    <a:pt x="17158" y="15249"/>
                  </a:lnTo>
                  <a:lnTo>
                    <a:pt x="16885" y="15590"/>
                  </a:lnTo>
                  <a:lnTo>
                    <a:pt x="16590" y="15931"/>
                  </a:lnTo>
                  <a:lnTo>
                    <a:pt x="16272" y="16272"/>
                  </a:lnTo>
                  <a:lnTo>
                    <a:pt x="15954" y="16590"/>
                  </a:lnTo>
                  <a:lnTo>
                    <a:pt x="15613" y="16886"/>
                  </a:lnTo>
                  <a:lnTo>
                    <a:pt x="15249" y="17158"/>
                  </a:lnTo>
                  <a:lnTo>
                    <a:pt x="14885" y="17408"/>
                  </a:lnTo>
                  <a:lnTo>
                    <a:pt x="14499" y="17658"/>
                  </a:lnTo>
                  <a:lnTo>
                    <a:pt x="14113" y="17885"/>
                  </a:lnTo>
                  <a:lnTo>
                    <a:pt x="13704" y="18090"/>
                  </a:lnTo>
                  <a:lnTo>
                    <a:pt x="13272" y="18294"/>
                  </a:lnTo>
                  <a:lnTo>
                    <a:pt x="12863" y="18454"/>
                  </a:lnTo>
                  <a:lnTo>
                    <a:pt x="12431" y="18613"/>
                  </a:lnTo>
                  <a:lnTo>
                    <a:pt x="11977" y="18726"/>
                  </a:lnTo>
                  <a:lnTo>
                    <a:pt x="11522" y="18840"/>
                  </a:lnTo>
                  <a:lnTo>
                    <a:pt x="11068" y="18908"/>
                  </a:lnTo>
                  <a:lnTo>
                    <a:pt x="10590" y="18976"/>
                  </a:lnTo>
                  <a:lnTo>
                    <a:pt x="10113" y="19022"/>
                  </a:lnTo>
                  <a:lnTo>
                    <a:pt x="9136" y="19022"/>
                  </a:lnTo>
                  <a:lnTo>
                    <a:pt x="8659" y="18976"/>
                  </a:lnTo>
                  <a:lnTo>
                    <a:pt x="8204" y="18908"/>
                  </a:lnTo>
                  <a:lnTo>
                    <a:pt x="7727" y="18840"/>
                  </a:lnTo>
                  <a:lnTo>
                    <a:pt x="7272" y="18726"/>
                  </a:lnTo>
                  <a:lnTo>
                    <a:pt x="6841" y="18613"/>
                  </a:lnTo>
                  <a:lnTo>
                    <a:pt x="6409" y="18454"/>
                  </a:lnTo>
                  <a:lnTo>
                    <a:pt x="5977" y="18294"/>
                  </a:lnTo>
                  <a:lnTo>
                    <a:pt x="5545" y="18090"/>
                  </a:lnTo>
                  <a:lnTo>
                    <a:pt x="5159" y="17885"/>
                  </a:lnTo>
                  <a:lnTo>
                    <a:pt x="4750" y="17658"/>
                  </a:lnTo>
                  <a:lnTo>
                    <a:pt x="4386" y="17408"/>
                  </a:lnTo>
                  <a:lnTo>
                    <a:pt x="4000" y="17158"/>
                  </a:lnTo>
                  <a:lnTo>
                    <a:pt x="3659" y="16886"/>
                  </a:lnTo>
                  <a:lnTo>
                    <a:pt x="3318" y="16590"/>
                  </a:lnTo>
                  <a:lnTo>
                    <a:pt x="2977" y="16272"/>
                  </a:lnTo>
                  <a:lnTo>
                    <a:pt x="2682" y="15931"/>
                  </a:lnTo>
                  <a:lnTo>
                    <a:pt x="2387" y="15590"/>
                  </a:lnTo>
                  <a:lnTo>
                    <a:pt x="2091" y="15249"/>
                  </a:lnTo>
                  <a:lnTo>
                    <a:pt x="1841" y="14886"/>
                  </a:lnTo>
                  <a:lnTo>
                    <a:pt x="1591" y="14499"/>
                  </a:lnTo>
                  <a:lnTo>
                    <a:pt x="1364" y="14113"/>
                  </a:lnTo>
                  <a:lnTo>
                    <a:pt x="1159" y="13704"/>
                  </a:lnTo>
                  <a:lnTo>
                    <a:pt x="978" y="13272"/>
                  </a:lnTo>
                  <a:lnTo>
                    <a:pt x="796" y="12863"/>
                  </a:lnTo>
                  <a:lnTo>
                    <a:pt x="659" y="12409"/>
                  </a:lnTo>
                  <a:lnTo>
                    <a:pt x="523" y="11977"/>
                  </a:lnTo>
                  <a:lnTo>
                    <a:pt x="409" y="11522"/>
                  </a:lnTo>
                  <a:lnTo>
                    <a:pt x="341" y="11045"/>
                  </a:lnTo>
                  <a:lnTo>
                    <a:pt x="273" y="10591"/>
                  </a:lnTo>
                  <a:lnTo>
                    <a:pt x="250" y="10113"/>
                  </a:lnTo>
                  <a:lnTo>
                    <a:pt x="228" y="9636"/>
                  </a:lnTo>
                  <a:lnTo>
                    <a:pt x="250" y="9136"/>
                  </a:lnTo>
                  <a:lnTo>
                    <a:pt x="273" y="8659"/>
                  </a:lnTo>
                  <a:lnTo>
                    <a:pt x="341" y="8204"/>
                  </a:lnTo>
                  <a:lnTo>
                    <a:pt x="409" y="7727"/>
                  </a:lnTo>
                  <a:lnTo>
                    <a:pt x="523" y="7273"/>
                  </a:lnTo>
                  <a:lnTo>
                    <a:pt x="659" y="6841"/>
                  </a:lnTo>
                  <a:lnTo>
                    <a:pt x="796" y="6386"/>
                  </a:lnTo>
                  <a:lnTo>
                    <a:pt x="978" y="5977"/>
                  </a:lnTo>
                  <a:lnTo>
                    <a:pt x="1159" y="5546"/>
                  </a:lnTo>
                  <a:lnTo>
                    <a:pt x="1364" y="5159"/>
                  </a:lnTo>
                  <a:lnTo>
                    <a:pt x="1591" y="4750"/>
                  </a:lnTo>
                  <a:lnTo>
                    <a:pt x="1841" y="4364"/>
                  </a:lnTo>
                  <a:lnTo>
                    <a:pt x="2091" y="4000"/>
                  </a:lnTo>
                  <a:lnTo>
                    <a:pt x="2387" y="3659"/>
                  </a:lnTo>
                  <a:lnTo>
                    <a:pt x="2682" y="3318"/>
                  </a:lnTo>
                  <a:lnTo>
                    <a:pt x="2977" y="2978"/>
                  </a:lnTo>
                  <a:lnTo>
                    <a:pt x="3318" y="2682"/>
                  </a:lnTo>
                  <a:lnTo>
                    <a:pt x="3659" y="2387"/>
                  </a:lnTo>
                  <a:lnTo>
                    <a:pt x="4000" y="2091"/>
                  </a:lnTo>
                  <a:lnTo>
                    <a:pt x="4386" y="1841"/>
                  </a:lnTo>
                  <a:lnTo>
                    <a:pt x="4750" y="1591"/>
                  </a:lnTo>
                  <a:lnTo>
                    <a:pt x="5159" y="1364"/>
                  </a:lnTo>
                  <a:lnTo>
                    <a:pt x="5545" y="1160"/>
                  </a:lnTo>
                  <a:lnTo>
                    <a:pt x="5977" y="955"/>
                  </a:lnTo>
                  <a:lnTo>
                    <a:pt x="6409" y="796"/>
                  </a:lnTo>
                  <a:lnTo>
                    <a:pt x="6841" y="660"/>
                  </a:lnTo>
                  <a:lnTo>
                    <a:pt x="7272" y="523"/>
                  </a:lnTo>
                  <a:lnTo>
                    <a:pt x="7727" y="410"/>
                  </a:lnTo>
                  <a:lnTo>
                    <a:pt x="8204" y="341"/>
                  </a:lnTo>
                  <a:lnTo>
                    <a:pt x="8659" y="273"/>
                  </a:lnTo>
                  <a:lnTo>
                    <a:pt x="9136" y="228"/>
                  </a:lnTo>
                  <a:close/>
                  <a:moveTo>
                    <a:pt x="9636" y="1"/>
                  </a:moveTo>
                  <a:lnTo>
                    <a:pt x="9136" y="23"/>
                  </a:lnTo>
                  <a:lnTo>
                    <a:pt x="8636" y="46"/>
                  </a:lnTo>
                  <a:lnTo>
                    <a:pt x="8159" y="114"/>
                  </a:lnTo>
                  <a:lnTo>
                    <a:pt x="7682" y="205"/>
                  </a:lnTo>
                  <a:lnTo>
                    <a:pt x="7227" y="296"/>
                  </a:lnTo>
                  <a:lnTo>
                    <a:pt x="6773" y="432"/>
                  </a:lnTo>
                  <a:lnTo>
                    <a:pt x="6318" y="591"/>
                  </a:lnTo>
                  <a:lnTo>
                    <a:pt x="5886" y="751"/>
                  </a:lnTo>
                  <a:lnTo>
                    <a:pt x="5454" y="955"/>
                  </a:lnTo>
                  <a:lnTo>
                    <a:pt x="5045" y="1160"/>
                  </a:lnTo>
                  <a:lnTo>
                    <a:pt x="4636" y="1387"/>
                  </a:lnTo>
                  <a:lnTo>
                    <a:pt x="4250" y="1637"/>
                  </a:lnTo>
                  <a:lnTo>
                    <a:pt x="3864" y="1910"/>
                  </a:lnTo>
                  <a:lnTo>
                    <a:pt x="3500" y="2205"/>
                  </a:lnTo>
                  <a:lnTo>
                    <a:pt x="3159" y="2500"/>
                  </a:lnTo>
                  <a:lnTo>
                    <a:pt x="2818" y="2819"/>
                  </a:lnTo>
                  <a:lnTo>
                    <a:pt x="2500" y="3159"/>
                  </a:lnTo>
                  <a:lnTo>
                    <a:pt x="2205" y="3500"/>
                  </a:lnTo>
                  <a:lnTo>
                    <a:pt x="1909" y="3864"/>
                  </a:lnTo>
                  <a:lnTo>
                    <a:pt x="1659" y="4250"/>
                  </a:lnTo>
                  <a:lnTo>
                    <a:pt x="1409" y="4637"/>
                  </a:lnTo>
                  <a:lnTo>
                    <a:pt x="1159" y="5046"/>
                  </a:lnTo>
                  <a:lnTo>
                    <a:pt x="955" y="5455"/>
                  </a:lnTo>
                  <a:lnTo>
                    <a:pt x="750" y="5886"/>
                  </a:lnTo>
                  <a:lnTo>
                    <a:pt x="591" y="6318"/>
                  </a:lnTo>
                  <a:lnTo>
                    <a:pt x="432" y="6773"/>
                  </a:lnTo>
                  <a:lnTo>
                    <a:pt x="319" y="7227"/>
                  </a:lnTo>
                  <a:lnTo>
                    <a:pt x="205" y="7682"/>
                  </a:lnTo>
                  <a:lnTo>
                    <a:pt x="114" y="8159"/>
                  </a:lnTo>
                  <a:lnTo>
                    <a:pt x="46" y="8636"/>
                  </a:lnTo>
                  <a:lnTo>
                    <a:pt x="23" y="9136"/>
                  </a:lnTo>
                  <a:lnTo>
                    <a:pt x="0" y="9636"/>
                  </a:lnTo>
                  <a:lnTo>
                    <a:pt x="23" y="10113"/>
                  </a:lnTo>
                  <a:lnTo>
                    <a:pt x="46" y="10613"/>
                  </a:lnTo>
                  <a:lnTo>
                    <a:pt x="114" y="11091"/>
                  </a:lnTo>
                  <a:lnTo>
                    <a:pt x="205" y="11568"/>
                  </a:lnTo>
                  <a:lnTo>
                    <a:pt x="319" y="12022"/>
                  </a:lnTo>
                  <a:lnTo>
                    <a:pt x="432" y="12477"/>
                  </a:lnTo>
                  <a:lnTo>
                    <a:pt x="591" y="12931"/>
                  </a:lnTo>
                  <a:lnTo>
                    <a:pt x="750" y="13363"/>
                  </a:lnTo>
                  <a:lnTo>
                    <a:pt x="955" y="13795"/>
                  </a:lnTo>
                  <a:lnTo>
                    <a:pt x="1159" y="14204"/>
                  </a:lnTo>
                  <a:lnTo>
                    <a:pt x="1409" y="14613"/>
                  </a:lnTo>
                  <a:lnTo>
                    <a:pt x="1659" y="14999"/>
                  </a:lnTo>
                  <a:lnTo>
                    <a:pt x="1909" y="15386"/>
                  </a:lnTo>
                  <a:lnTo>
                    <a:pt x="2205" y="15749"/>
                  </a:lnTo>
                  <a:lnTo>
                    <a:pt x="2500" y="16090"/>
                  </a:lnTo>
                  <a:lnTo>
                    <a:pt x="2818" y="16431"/>
                  </a:lnTo>
                  <a:lnTo>
                    <a:pt x="3159" y="16749"/>
                  </a:lnTo>
                  <a:lnTo>
                    <a:pt x="3500" y="17045"/>
                  </a:lnTo>
                  <a:lnTo>
                    <a:pt x="3864" y="17340"/>
                  </a:lnTo>
                  <a:lnTo>
                    <a:pt x="4250" y="17613"/>
                  </a:lnTo>
                  <a:lnTo>
                    <a:pt x="4636" y="17863"/>
                  </a:lnTo>
                  <a:lnTo>
                    <a:pt x="5045" y="18090"/>
                  </a:lnTo>
                  <a:lnTo>
                    <a:pt x="5454" y="18294"/>
                  </a:lnTo>
                  <a:lnTo>
                    <a:pt x="5886" y="18499"/>
                  </a:lnTo>
                  <a:lnTo>
                    <a:pt x="6318" y="18658"/>
                  </a:lnTo>
                  <a:lnTo>
                    <a:pt x="6773" y="18817"/>
                  </a:lnTo>
                  <a:lnTo>
                    <a:pt x="7227" y="18954"/>
                  </a:lnTo>
                  <a:lnTo>
                    <a:pt x="7682" y="19044"/>
                  </a:lnTo>
                  <a:lnTo>
                    <a:pt x="8159" y="19135"/>
                  </a:lnTo>
                  <a:lnTo>
                    <a:pt x="8636" y="19203"/>
                  </a:lnTo>
                  <a:lnTo>
                    <a:pt x="9136" y="19226"/>
                  </a:lnTo>
                  <a:lnTo>
                    <a:pt x="9636" y="19249"/>
                  </a:lnTo>
                  <a:lnTo>
                    <a:pt x="10113" y="19226"/>
                  </a:lnTo>
                  <a:lnTo>
                    <a:pt x="10613" y="19203"/>
                  </a:lnTo>
                  <a:lnTo>
                    <a:pt x="11090" y="19135"/>
                  </a:lnTo>
                  <a:lnTo>
                    <a:pt x="11568" y="19044"/>
                  </a:lnTo>
                  <a:lnTo>
                    <a:pt x="12022" y="18954"/>
                  </a:lnTo>
                  <a:lnTo>
                    <a:pt x="12477" y="18817"/>
                  </a:lnTo>
                  <a:lnTo>
                    <a:pt x="12931" y="18658"/>
                  </a:lnTo>
                  <a:lnTo>
                    <a:pt x="13363" y="18499"/>
                  </a:lnTo>
                  <a:lnTo>
                    <a:pt x="13795" y="18294"/>
                  </a:lnTo>
                  <a:lnTo>
                    <a:pt x="14204" y="18090"/>
                  </a:lnTo>
                  <a:lnTo>
                    <a:pt x="14613" y="17863"/>
                  </a:lnTo>
                  <a:lnTo>
                    <a:pt x="14999" y="17613"/>
                  </a:lnTo>
                  <a:lnTo>
                    <a:pt x="15385" y="17340"/>
                  </a:lnTo>
                  <a:lnTo>
                    <a:pt x="15749" y="17045"/>
                  </a:lnTo>
                  <a:lnTo>
                    <a:pt x="16090" y="16749"/>
                  </a:lnTo>
                  <a:lnTo>
                    <a:pt x="16431" y="16431"/>
                  </a:lnTo>
                  <a:lnTo>
                    <a:pt x="16749" y="16090"/>
                  </a:lnTo>
                  <a:lnTo>
                    <a:pt x="17044" y="15749"/>
                  </a:lnTo>
                  <a:lnTo>
                    <a:pt x="17340" y="15386"/>
                  </a:lnTo>
                  <a:lnTo>
                    <a:pt x="17612" y="14999"/>
                  </a:lnTo>
                  <a:lnTo>
                    <a:pt x="17862" y="14613"/>
                  </a:lnTo>
                  <a:lnTo>
                    <a:pt x="18090" y="14204"/>
                  </a:lnTo>
                  <a:lnTo>
                    <a:pt x="18294" y="13795"/>
                  </a:lnTo>
                  <a:lnTo>
                    <a:pt x="18499" y="13363"/>
                  </a:lnTo>
                  <a:lnTo>
                    <a:pt x="18658" y="12931"/>
                  </a:lnTo>
                  <a:lnTo>
                    <a:pt x="18817" y="12477"/>
                  </a:lnTo>
                  <a:lnTo>
                    <a:pt x="18953" y="12022"/>
                  </a:lnTo>
                  <a:lnTo>
                    <a:pt x="19067" y="11568"/>
                  </a:lnTo>
                  <a:lnTo>
                    <a:pt x="19135" y="11091"/>
                  </a:lnTo>
                  <a:lnTo>
                    <a:pt x="19203" y="10613"/>
                  </a:lnTo>
                  <a:lnTo>
                    <a:pt x="19249" y="10113"/>
                  </a:lnTo>
                  <a:lnTo>
                    <a:pt x="19249" y="9636"/>
                  </a:lnTo>
                  <a:lnTo>
                    <a:pt x="19249" y="9136"/>
                  </a:lnTo>
                  <a:lnTo>
                    <a:pt x="19203" y="8636"/>
                  </a:lnTo>
                  <a:lnTo>
                    <a:pt x="19135" y="8159"/>
                  </a:lnTo>
                  <a:lnTo>
                    <a:pt x="19067" y="7682"/>
                  </a:lnTo>
                  <a:lnTo>
                    <a:pt x="18953" y="7227"/>
                  </a:lnTo>
                  <a:lnTo>
                    <a:pt x="18817" y="6773"/>
                  </a:lnTo>
                  <a:lnTo>
                    <a:pt x="18658" y="6318"/>
                  </a:lnTo>
                  <a:lnTo>
                    <a:pt x="18499" y="5886"/>
                  </a:lnTo>
                  <a:lnTo>
                    <a:pt x="18294" y="5455"/>
                  </a:lnTo>
                  <a:lnTo>
                    <a:pt x="18090" y="5046"/>
                  </a:lnTo>
                  <a:lnTo>
                    <a:pt x="17862" y="4637"/>
                  </a:lnTo>
                  <a:lnTo>
                    <a:pt x="17612" y="4250"/>
                  </a:lnTo>
                  <a:lnTo>
                    <a:pt x="17340" y="3864"/>
                  </a:lnTo>
                  <a:lnTo>
                    <a:pt x="17044" y="3500"/>
                  </a:lnTo>
                  <a:lnTo>
                    <a:pt x="16749" y="3159"/>
                  </a:lnTo>
                  <a:lnTo>
                    <a:pt x="16431" y="2819"/>
                  </a:lnTo>
                  <a:lnTo>
                    <a:pt x="16090" y="2500"/>
                  </a:lnTo>
                  <a:lnTo>
                    <a:pt x="15749" y="2205"/>
                  </a:lnTo>
                  <a:lnTo>
                    <a:pt x="15385" y="1910"/>
                  </a:lnTo>
                  <a:lnTo>
                    <a:pt x="14999" y="1637"/>
                  </a:lnTo>
                  <a:lnTo>
                    <a:pt x="14613" y="1387"/>
                  </a:lnTo>
                  <a:lnTo>
                    <a:pt x="14204" y="1160"/>
                  </a:lnTo>
                  <a:lnTo>
                    <a:pt x="13795" y="955"/>
                  </a:lnTo>
                  <a:lnTo>
                    <a:pt x="13363" y="751"/>
                  </a:lnTo>
                  <a:lnTo>
                    <a:pt x="12931" y="591"/>
                  </a:lnTo>
                  <a:lnTo>
                    <a:pt x="12477" y="432"/>
                  </a:lnTo>
                  <a:lnTo>
                    <a:pt x="12022" y="296"/>
                  </a:lnTo>
                  <a:lnTo>
                    <a:pt x="11568" y="205"/>
                  </a:lnTo>
                  <a:lnTo>
                    <a:pt x="11090" y="114"/>
                  </a:lnTo>
                  <a:lnTo>
                    <a:pt x="10613" y="46"/>
                  </a:lnTo>
                  <a:lnTo>
                    <a:pt x="10113" y="23"/>
                  </a:lnTo>
                  <a:lnTo>
                    <a:pt x="96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2"/>
            <p:cNvSpPr/>
            <p:nvPr/>
          </p:nvSpPr>
          <p:spPr>
            <a:xfrm>
              <a:off x="3695373" y="547371"/>
              <a:ext cx="194888" cy="290600"/>
            </a:xfrm>
            <a:custGeom>
              <a:avLst/>
              <a:gdLst/>
              <a:ahLst/>
              <a:cxnLst/>
              <a:rect l="l" t="t" r="r" b="b"/>
              <a:pathLst>
                <a:path w="6524" h="9728" extrusionOk="0">
                  <a:moveTo>
                    <a:pt x="2773" y="2205"/>
                  </a:moveTo>
                  <a:lnTo>
                    <a:pt x="2773" y="3591"/>
                  </a:lnTo>
                  <a:lnTo>
                    <a:pt x="2660" y="3523"/>
                  </a:lnTo>
                  <a:lnTo>
                    <a:pt x="2546" y="3455"/>
                  </a:lnTo>
                  <a:lnTo>
                    <a:pt x="2455" y="3364"/>
                  </a:lnTo>
                  <a:lnTo>
                    <a:pt x="2387" y="3273"/>
                  </a:lnTo>
                  <a:lnTo>
                    <a:pt x="2342" y="3182"/>
                  </a:lnTo>
                  <a:lnTo>
                    <a:pt x="2296" y="3091"/>
                  </a:lnTo>
                  <a:lnTo>
                    <a:pt x="2273" y="2978"/>
                  </a:lnTo>
                  <a:lnTo>
                    <a:pt x="2273" y="2864"/>
                  </a:lnTo>
                  <a:lnTo>
                    <a:pt x="2273" y="2750"/>
                  </a:lnTo>
                  <a:lnTo>
                    <a:pt x="2296" y="2637"/>
                  </a:lnTo>
                  <a:lnTo>
                    <a:pt x="2342" y="2546"/>
                  </a:lnTo>
                  <a:lnTo>
                    <a:pt x="2387" y="2455"/>
                  </a:lnTo>
                  <a:lnTo>
                    <a:pt x="2455" y="2387"/>
                  </a:lnTo>
                  <a:lnTo>
                    <a:pt x="2546" y="2319"/>
                  </a:lnTo>
                  <a:lnTo>
                    <a:pt x="2660" y="2273"/>
                  </a:lnTo>
                  <a:lnTo>
                    <a:pt x="2773" y="2205"/>
                  </a:lnTo>
                  <a:close/>
                  <a:moveTo>
                    <a:pt x="4023" y="5796"/>
                  </a:moveTo>
                  <a:lnTo>
                    <a:pt x="4182" y="5864"/>
                  </a:lnTo>
                  <a:lnTo>
                    <a:pt x="4319" y="5955"/>
                  </a:lnTo>
                  <a:lnTo>
                    <a:pt x="4432" y="6023"/>
                  </a:lnTo>
                  <a:lnTo>
                    <a:pt x="4501" y="6114"/>
                  </a:lnTo>
                  <a:lnTo>
                    <a:pt x="4546" y="6205"/>
                  </a:lnTo>
                  <a:lnTo>
                    <a:pt x="4591" y="6296"/>
                  </a:lnTo>
                  <a:lnTo>
                    <a:pt x="4614" y="6409"/>
                  </a:lnTo>
                  <a:lnTo>
                    <a:pt x="4637" y="6523"/>
                  </a:lnTo>
                  <a:lnTo>
                    <a:pt x="4614" y="6659"/>
                  </a:lnTo>
                  <a:lnTo>
                    <a:pt x="4591" y="6773"/>
                  </a:lnTo>
                  <a:lnTo>
                    <a:pt x="4546" y="6886"/>
                  </a:lnTo>
                  <a:lnTo>
                    <a:pt x="4478" y="6977"/>
                  </a:lnTo>
                  <a:lnTo>
                    <a:pt x="4387" y="7068"/>
                  </a:lnTo>
                  <a:lnTo>
                    <a:pt x="4296" y="7136"/>
                  </a:lnTo>
                  <a:lnTo>
                    <a:pt x="4160" y="7205"/>
                  </a:lnTo>
                  <a:lnTo>
                    <a:pt x="4023" y="7250"/>
                  </a:lnTo>
                  <a:lnTo>
                    <a:pt x="4023" y="5796"/>
                  </a:lnTo>
                  <a:close/>
                  <a:moveTo>
                    <a:pt x="2773" y="1"/>
                  </a:moveTo>
                  <a:lnTo>
                    <a:pt x="2773" y="569"/>
                  </a:lnTo>
                  <a:lnTo>
                    <a:pt x="2501" y="614"/>
                  </a:lnTo>
                  <a:lnTo>
                    <a:pt x="2251" y="660"/>
                  </a:lnTo>
                  <a:lnTo>
                    <a:pt x="2023" y="751"/>
                  </a:lnTo>
                  <a:lnTo>
                    <a:pt x="1796" y="841"/>
                  </a:lnTo>
                  <a:lnTo>
                    <a:pt x="1592" y="932"/>
                  </a:lnTo>
                  <a:lnTo>
                    <a:pt x="1387" y="1069"/>
                  </a:lnTo>
                  <a:lnTo>
                    <a:pt x="1205" y="1205"/>
                  </a:lnTo>
                  <a:lnTo>
                    <a:pt x="1024" y="1364"/>
                  </a:lnTo>
                  <a:lnTo>
                    <a:pt x="887" y="1523"/>
                  </a:lnTo>
                  <a:lnTo>
                    <a:pt x="751" y="1705"/>
                  </a:lnTo>
                  <a:lnTo>
                    <a:pt x="637" y="1910"/>
                  </a:lnTo>
                  <a:lnTo>
                    <a:pt x="546" y="2091"/>
                  </a:lnTo>
                  <a:lnTo>
                    <a:pt x="455" y="2319"/>
                  </a:lnTo>
                  <a:lnTo>
                    <a:pt x="410" y="2546"/>
                  </a:lnTo>
                  <a:lnTo>
                    <a:pt x="387" y="2773"/>
                  </a:lnTo>
                  <a:lnTo>
                    <a:pt x="365" y="3023"/>
                  </a:lnTo>
                  <a:lnTo>
                    <a:pt x="387" y="3273"/>
                  </a:lnTo>
                  <a:lnTo>
                    <a:pt x="410" y="3500"/>
                  </a:lnTo>
                  <a:lnTo>
                    <a:pt x="455" y="3728"/>
                  </a:lnTo>
                  <a:lnTo>
                    <a:pt x="524" y="3909"/>
                  </a:lnTo>
                  <a:lnTo>
                    <a:pt x="592" y="4114"/>
                  </a:lnTo>
                  <a:lnTo>
                    <a:pt x="705" y="4273"/>
                  </a:lnTo>
                  <a:lnTo>
                    <a:pt x="819" y="4432"/>
                  </a:lnTo>
                  <a:lnTo>
                    <a:pt x="955" y="4568"/>
                  </a:lnTo>
                  <a:lnTo>
                    <a:pt x="1114" y="4705"/>
                  </a:lnTo>
                  <a:lnTo>
                    <a:pt x="1274" y="4841"/>
                  </a:lnTo>
                  <a:lnTo>
                    <a:pt x="1478" y="4955"/>
                  </a:lnTo>
                  <a:lnTo>
                    <a:pt x="1705" y="5068"/>
                  </a:lnTo>
                  <a:lnTo>
                    <a:pt x="1933" y="5159"/>
                  </a:lnTo>
                  <a:lnTo>
                    <a:pt x="2183" y="5250"/>
                  </a:lnTo>
                  <a:lnTo>
                    <a:pt x="2773" y="5432"/>
                  </a:lnTo>
                  <a:lnTo>
                    <a:pt x="2773" y="7205"/>
                  </a:lnTo>
                  <a:lnTo>
                    <a:pt x="2592" y="7136"/>
                  </a:lnTo>
                  <a:lnTo>
                    <a:pt x="2387" y="7045"/>
                  </a:lnTo>
                  <a:lnTo>
                    <a:pt x="1978" y="6818"/>
                  </a:lnTo>
                  <a:lnTo>
                    <a:pt x="1546" y="6523"/>
                  </a:lnTo>
                  <a:lnTo>
                    <a:pt x="1114" y="6159"/>
                  </a:lnTo>
                  <a:lnTo>
                    <a:pt x="1" y="7500"/>
                  </a:lnTo>
                  <a:lnTo>
                    <a:pt x="319" y="7773"/>
                  </a:lnTo>
                  <a:lnTo>
                    <a:pt x="660" y="8000"/>
                  </a:lnTo>
                  <a:lnTo>
                    <a:pt x="978" y="8227"/>
                  </a:lnTo>
                  <a:lnTo>
                    <a:pt x="1319" y="8409"/>
                  </a:lnTo>
                  <a:lnTo>
                    <a:pt x="1683" y="8568"/>
                  </a:lnTo>
                  <a:lnTo>
                    <a:pt x="2046" y="8682"/>
                  </a:lnTo>
                  <a:lnTo>
                    <a:pt x="2410" y="8795"/>
                  </a:lnTo>
                  <a:lnTo>
                    <a:pt x="2773" y="8863"/>
                  </a:lnTo>
                  <a:lnTo>
                    <a:pt x="2773" y="9727"/>
                  </a:lnTo>
                  <a:lnTo>
                    <a:pt x="4023" y="9727"/>
                  </a:lnTo>
                  <a:lnTo>
                    <a:pt x="4023" y="8909"/>
                  </a:lnTo>
                  <a:lnTo>
                    <a:pt x="4296" y="8863"/>
                  </a:lnTo>
                  <a:lnTo>
                    <a:pt x="4569" y="8795"/>
                  </a:lnTo>
                  <a:lnTo>
                    <a:pt x="4819" y="8727"/>
                  </a:lnTo>
                  <a:lnTo>
                    <a:pt x="5046" y="8636"/>
                  </a:lnTo>
                  <a:lnTo>
                    <a:pt x="5273" y="8523"/>
                  </a:lnTo>
                  <a:lnTo>
                    <a:pt x="5478" y="8409"/>
                  </a:lnTo>
                  <a:lnTo>
                    <a:pt x="5660" y="8273"/>
                  </a:lnTo>
                  <a:lnTo>
                    <a:pt x="5841" y="8114"/>
                  </a:lnTo>
                  <a:lnTo>
                    <a:pt x="6000" y="7932"/>
                  </a:lnTo>
                  <a:lnTo>
                    <a:pt x="6137" y="7750"/>
                  </a:lnTo>
                  <a:lnTo>
                    <a:pt x="6250" y="7568"/>
                  </a:lnTo>
                  <a:lnTo>
                    <a:pt x="6364" y="7364"/>
                  </a:lnTo>
                  <a:lnTo>
                    <a:pt x="6432" y="7136"/>
                  </a:lnTo>
                  <a:lnTo>
                    <a:pt x="6478" y="6909"/>
                  </a:lnTo>
                  <a:lnTo>
                    <a:pt x="6523" y="6682"/>
                  </a:lnTo>
                  <a:lnTo>
                    <a:pt x="6523" y="6432"/>
                  </a:lnTo>
                  <a:lnTo>
                    <a:pt x="6523" y="6182"/>
                  </a:lnTo>
                  <a:lnTo>
                    <a:pt x="6478" y="5955"/>
                  </a:lnTo>
                  <a:lnTo>
                    <a:pt x="6432" y="5727"/>
                  </a:lnTo>
                  <a:lnTo>
                    <a:pt x="6364" y="5523"/>
                  </a:lnTo>
                  <a:lnTo>
                    <a:pt x="6296" y="5341"/>
                  </a:lnTo>
                  <a:lnTo>
                    <a:pt x="6182" y="5159"/>
                  </a:lnTo>
                  <a:lnTo>
                    <a:pt x="6046" y="5000"/>
                  </a:lnTo>
                  <a:lnTo>
                    <a:pt x="5909" y="4864"/>
                  </a:lnTo>
                  <a:lnTo>
                    <a:pt x="5750" y="4727"/>
                  </a:lnTo>
                  <a:lnTo>
                    <a:pt x="5569" y="4591"/>
                  </a:lnTo>
                  <a:lnTo>
                    <a:pt x="5364" y="4477"/>
                  </a:lnTo>
                  <a:lnTo>
                    <a:pt x="5137" y="4364"/>
                  </a:lnTo>
                  <a:lnTo>
                    <a:pt x="4887" y="4250"/>
                  </a:lnTo>
                  <a:lnTo>
                    <a:pt x="4614" y="4137"/>
                  </a:lnTo>
                  <a:lnTo>
                    <a:pt x="4023" y="3955"/>
                  </a:lnTo>
                  <a:lnTo>
                    <a:pt x="4023" y="2250"/>
                  </a:lnTo>
                  <a:lnTo>
                    <a:pt x="4341" y="2364"/>
                  </a:lnTo>
                  <a:lnTo>
                    <a:pt x="4682" y="2523"/>
                  </a:lnTo>
                  <a:lnTo>
                    <a:pt x="5046" y="2728"/>
                  </a:lnTo>
                  <a:lnTo>
                    <a:pt x="5410" y="2978"/>
                  </a:lnTo>
                  <a:lnTo>
                    <a:pt x="6387" y="1569"/>
                  </a:lnTo>
                  <a:lnTo>
                    <a:pt x="6091" y="1387"/>
                  </a:lnTo>
                  <a:lnTo>
                    <a:pt x="5796" y="1205"/>
                  </a:lnTo>
                  <a:lnTo>
                    <a:pt x="5500" y="1046"/>
                  </a:lnTo>
                  <a:lnTo>
                    <a:pt x="5205" y="932"/>
                  </a:lnTo>
                  <a:lnTo>
                    <a:pt x="4910" y="819"/>
                  </a:lnTo>
                  <a:lnTo>
                    <a:pt x="4614" y="728"/>
                  </a:lnTo>
                  <a:lnTo>
                    <a:pt x="4319" y="637"/>
                  </a:lnTo>
                  <a:lnTo>
                    <a:pt x="4023" y="591"/>
                  </a:lnTo>
                  <a:lnTo>
                    <a:pt x="40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32"/>
          <p:cNvGrpSpPr/>
          <p:nvPr/>
        </p:nvGrpSpPr>
        <p:grpSpPr>
          <a:xfrm>
            <a:off x="3803100" y="4238638"/>
            <a:ext cx="2606419" cy="962013"/>
            <a:chOff x="3803100" y="1038238"/>
            <a:chExt cx="2606419" cy="962013"/>
          </a:xfrm>
        </p:grpSpPr>
        <p:sp>
          <p:nvSpPr>
            <p:cNvPr id="1138" name="Google Shape;1138;p32"/>
            <p:cNvSpPr/>
            <p:nvPr/>
          </p:nvSpPr>
          <p:spPr>
            <a:xfrm rot="-5400000">
              <a:off x="3596250" y="1459500"/>
              <a:ext cx="747600" cy="333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2"/>
            <p:cNvSpPr/>
            <p:nvPr/>
          </p:nvSpPr>
          <p:spPr>
            <a:xfrm>
              <a:off x="4136998" y="1252525"/>
              <a:ext cx="1588200" cy="333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2"/>
            <p:cNvSpPr/>
            <p:nvPr/>
          </p:nvSpPr>
          <p:spPr>
            <a:xfrm>
              <a:off x="5722819" y="1038238"/>
              <a:ext cx="686700" cy="758965"/>
            </a:xfrm>
            <a:custGeom>
              <a:avLst/>
              <a:gdLst/>
              <a:ahLst/>
              <a:cxnLst/>
              <a:rect l="l" t="t" r="r" b="b"/>
              <a:pathLst>
                <a:path w="27670" h="30718" extrusionOk="0">
                  <a:moveTo>
                    <a:pt x="95" y="8572"/>
                  </a:moveTo>
                  <a:lnTo>
                    <a:pt x="11906" y="8572"/>
                  </a:lnTo>
                  <a:lnTo>
                    <a:pt x="11906" y="0"/>
                  </a:lnTo>
                  <a:lnTo>
                    <a:pt x="27670" y="15763"/>
                  </a:lnTo>
                  <a:lnTo>
                    <a:pt x="12715" y="30718"/>
                  </a:lnTo>
                  <a:lnTo>
                    <a:pt x="12715" y="22098"/>
                  </a:lnTo>
                  <a:lnTo>
                    <a:pt x="0" y="2209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grpSp>
        <p:nvGrpSpPr>
          <p:cNvPr id="1141" name="Google Shape;1141;p32"/>
          <p:cNvGrpSpPr/>
          <p:nvPr/>
        </p:nvGrpSpPr>
        <p:grpSpPr>
          <a:xfrm>
            <a:off x="6323515" y="113761"/>
            <a:ext cx="1693386" cy="851480"/>
            <a:chOff x="1237150" y="3252875"/>
            <a:chExt cx="906475" cy="455800"/>
          </a:xfrm>
        </p:grpSpPr>
        <p:sp>
          <p:nvSpPr>
            <p:cNvPr id="1142" name="Google Shape;1142;p32"/>
            <p:cNvSpPr/>
            <p:nvPr/>
          </p:nvSpPr>
          <p:spPr>
            <a:xfrm>
              <a:off x="1267100" y="3294350"/>
              <a:ext cx="816150" cy="382075"/>
            </a:xfrm>
            <a:custGeom>
              <a:avLst/>
              <a:gdLst/>
              <a:ahLst/>
              <a:cxnLst/>
              <a:rect l="l" t="t" r="r" b="b"/>
              <a:pathLst>
                <a:path w="32646" h="15283" extrusionOk="0">
                  <a:moveTo>
                    <a:pt x="27061" y="1"/>
                  </a:moveTo>
                  <a:lnTo>
                    <a:pt x="21660" y="13476"/>
                  </a:lnTo>
                  <a:lnTo>
                    <a:pt x="17107" y="6950"/>
                  </a:lnTo>
                  <a:lnTo>
                    <a:pt x="12388" y="14969"/>
                  </a:lnTo>
                  <a:lnTo>
                    <a:pt x="6028" y="9512"/>
                  </a:lnTo>
                  <a:lnTo>
                    <a:pt x="5955" y="9457"/>
                  </a:lnTo>
                  <a:lnTo>
                    <a:pt x="1" y="14803"/>
                  </a:lnTo>
                  <a:lnTo>
                    <a:pt x="130" y="14950"/>
                  </a:lnTo>
                  <a:lnTo>
                    <a:pt x="5955" y="9734"/>
                  </a:lnTo>
                  <a:lnTo>
                    <a:pt x="12351" y="15208"/>
                  </a:lnTo>
                  <a:lnTo>
                    <a:pt x="12443" y="15282"/>
                  </a:lnTo>
                  <a:lnTo>
                    <a:pt x="17125" y="7337"/>
                  </a:lnTo>
                  <a:lnTo>
                    <a:pt x="21715" y="13918"/>
                  </a:lnTo>
                  <a:lnTo>
                    <a:pt x="27061" y="591"/>
                  </a:lnTo>
                  <a:lnTo>
                    <a:pt x="32443" y="14231"/>
                  </a:lnTo>
                  <a:lnTo>
                    <a:pt x="32646" y="14158"/>
                  </a:lnTo>
                  <a:lnTo>
                    <a:pt x="270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2"/>
            <p:cNvSpPr/>
            <p:nvPr/>
          </p:nvSpPr>
          <p:spPr>
            <a:xfrm>
              <a:off x="2022875" y="3592050"/>
              <a:ext cx="120750" cy="116625"/>
            </a:xfrm>
            <a:custGeom>
              <a:avLst/>
              <a:gdLst/>
              <a:ahLst/>
              <a:cxnLst/>
              <a:rect l="l" t="t" r="r" b="b"/>
              <a:pathLst>
                <a:path w="4830" h="4665" extrusionOk="0">
                  <a:moveTo>
                    <a:pt x="2415" y="1"/>
                  </a:moveTo>
                  <a:lnTo>
                    <a:pt x="2175" y="19"/>
                  </a:lnTo>
                  <a:lnTo>
                    <a:pt x="1936" y="56"/>
                  </a:lnTo>
                  <a:lnTo>
                    <a:pt x="1696" y="111"/>
                  </a:lnTo>
                  <a:lnTo>
                    <a:pt x="1475" y="185"/>
                  </a:lnTo>
                  <a:lnTo>
                    <a:pt x="1254" y="277"/>
                  </a:lnTo>
                  <a:lnTo>
                    <a:pt x="1069" y="406"/>
                  </a:lnTo>
                  <a:lnTo>
                    <a:pt x="885" y="535"/>
                  </a:lnTo>
                  <a:lnTo>
                    <a:pt x="701" y="683"/>
                  </a:lnTo>
                  <a:lnTo>
                    <a:pt x="553" y="849"/>
                  </a:lnTo>
                  <a:lnTo>
                    <a:pt x="406" y="1033"/>
                  </a:lnTo>
                  <a:lnTo>
                    <a:pt x="295" y="1217"/>
                  </a:lnTo>
                  <a:lnTo>
                    <a:pt x="185" y="1439"/>
                  </a:lnTo>
                  <a:lnTo>
                    <a:pt x="111" y="1641"/>
                  </a:lnTo>
                  <a:lnTo>
                    <a:pt x="37" y="1862"/>
                  </a:lnTo>
                  <a:lnTo>
                    <a:pt x="0" y="2102"/>
                  </a:lnTo>
                  <a:lnTo>
                    <a:pt x="0" y="2342"/>
                  </a:lnTo>
                  <a:lnTo>
                    <a:pt x="0" y="2581"/>
                  </a:lnTo>
                  <a:lnTo>
                    <a:pt x="37" y="2803"/>
                  </a:lnTo>
                  <a:lnTo>
                    <a:pt x="111" y="3024"/>
                  </a:lnTo>
                  <a:lnTo>
                    <a:pt x="185" y="3245"/>
                  </a:lnTo>
                  <a:lnTo>
                    <a:pt x="295" y="3448"/>
                  </a:lnTo>
                  <a:lnTo>
                    <a:pt x="406" y="3651"/>
                  </a:lnTo>
                  <a:lnTo>
                    <a:pt x="553" y="3816"/>
                  </a:lnTo>
                  <a:lnTo>
                    <a:pt x="701" y="3982"/>
                  </a:lnTo>
                  <a:lnTo>
                    <a:pt x="885" y="4148"/>
                  </a:lnTo>
                  <a:lnTo>
                    <a:pt x="1069" y="4277"/>
                  </a:lnTo>
                  <a:lnTo>
                    <a:pt x="1254" y="4388"/>
                  </a:lnTo>
                  <a:lnTo>
                    <a:pt x="1475" y="4498"/>
                  </a:lnTo>
                  <a:lnTo>
                    <a:pt x="1696" y="4572"/>
                  </a:lnTo>
                  <a:lnTo>
                    <a:pt x="1936" y="4627"/>
                  </a:lnTo>
                  <a:lnTo>
                    <a:pt x="2175" y="4664"/>
                  </a:lnTo>
                  <a:lnTo>
                    <a:pt x="2673" y="4664"/>
                  </a:lnTo>
                  <a:lnTo>
                    <a:pt x="2913" y="4627"/>
                  </a:lnTo>
                  <a:lnTo>
                    <a:pt x="3134" y="4572"/>
                  </a:lnTo>
                  <a:lnTo>
                    <a:pt x="3355" y="4498"/>
                  </a:lnTo>
                  <a:lnTo>
                    <a:pt x="3576" y="4388"/>
                  </a:lnTo>
                  <a:lnTo>
                    <a:pt x="3779" y="4277"/>
                  </a:lnTo>
                  <a:lnTo>
                    <a:pt x="3963" y="4148"/>
                  </a:lnTo>
                  <a:lnTo>
                    <a:pt x="4129" y="3982"/>
                  </a:lnTo>
                  <a:lnTo>
                    <a:pt x="4277" y="3816"/>
                  </a:lnTo>
                  <a:lnTo>
                    <a:pt x="4424" y="3651"/>
                  </a:lnTo>
                  <a:lnTo>
                    <a:pt x="4553" y="3448"/>
                  </a:lnTo>
                  <a:lnTo>
                    <a:pt x="4645" y="3245"/>
                  </a:lnTo>
                  <a:lnTo>
                    <a:pt x="4738" y="3024"/>
                  </a:lnTo>
                  <a:lnTo>
                    <a:pt x="4793" y="2803"/>
                  </a:lnTo>
                  <a:lnTo>
                    <a:pt x="4830" y="2581"/>
                  </a:lnTo>
                  <a:lnTo>
                    <a:pt x="4830" y="2342"/>
                  </a:lnTo>
                  <a:lnTo>
                    <a:pt x="4830" y="2102"/>
                  </a:lnTo>
                  <a:lnTo>
                    <a:pt x="4793" y="1862"/>
                  </a:lnTo>
                  <a:lnTo>
                    <a:pt x="4738" y="1641"/>
                  </a:lnTo>
                  <a:lnTo>
                    <a:pt x="4645" y="1439"/>
                  </a:lnTo>
                  <a:lnTo>
                    <a:pt x="4553" y="1217"/>
                  </a:lnTo>
                  <a:lnTo>
                    <a:pt x="4424" y="1033"/>
                  </a:lnTo>
                  <a:lnTo>
                    <a:pt x="4277" y="849"/>
                  </a:lnTo>
                  <a:lnTo>
                    <a:pt x="4129" y="683"/>
                  </a:lnTo>
                  <a:lnTo>
                    <a:pt x="3963" y="535"/>
                  </a:lnTo>
                  <a:lnTo>
                    <a:pt x="3779" y="406"/>
                  </a:lnTo>
                  <a:lnTo>
                    <a:pt x="3576" y="277"/>
                  </a:lnTo>
                  <a:lnTo>
                    <a:pt x="3355" y="185"/>
                  </a:lnTo>
                  <a:lnTo>
                    <a:pt x="3134" y="111"/>
                  </a:lnTo>
                  <a:lnTo>
                    <a:pt x="2913" y="56"/>
                  </a:lnTo>
                  <a:lnTo>
                    <a:pt x="2673" y="19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2"/>
            <p:cNvSpPr/>
            <p:nvPr/>
          </p:nvSpPr>
          <p:spPr>
            <a:xfrm>
              <a:off x="1646825" y="3426625"/>
              <a:ext cx="96350" cy="92650"/>
            </a:xfrm>
            <a:custGeom>
              <a:avLst/>
              <a:gdLst/>
              <a:ahLst/>
              <a:cxnLst/>
              <a:rect l="l" t="t" r="r" b="b"/>
              <a:pathLst>
                <a:path w="3854" h="3706" extrusionOk="0">
                  <a:moveTo>
                    <a:pt x="1733" y="0"/>
                  </a:moveTo>
                  <a:lnTo>
                    <a:pt x="1531" y="37"/>
                  </a:lnTo>
                  <a:lnTo>
                    <a:pt x="1346" y="74"/>
                  </a:lnTo>
                  <a:lnTo>
                    <a:pt x="1180" y="148"/>
                  </a:lnTo>
                  <a:lnTo>
                    <a:pt x="1014" y="221"/>
                  </a:lnTo>
                  <a:lnTo>
                    <a:pt x="849" y="314"/>
                  </a:lnTo>
                  <a:lnTo>
                    <a:pt x="701" y="424"/>
                  </a:lnTo>
                  <a:lnTo>
                    <a:pt x="572" y="535"/>
                  </a:lnTo>
                  <a:lnTo>
                    <a:pt x="443" y="664"/>
                  </a:lnTo>
                  <a:lnTo>
                    <a:pt x="332" y="811"/>
                  </a:lnTo>
                  <a:lnTo>
                    <a:pt x="240" y="959"/>
                  </a:lnTo>
                  <a:lnTo>
                    <a:pt x="148" y="1125"/>
                  </a:lnTo>
                  <a:lnTo>
                    <a:pt x="93" y="1309"/>
                  </a:lnTo>
                  <a:lnTo>
                    <a:pt x="37" y="1475"/>
                  </a:lnTo>
                  <a:lnTo>
                    <a:pt x="1" y="1659"/>
                  </a:lnTo>
                  <a:lnTo>
                    <a:pt x="1" y="1862"/>
                  </a:lnTo>
                  <a:lnTo>
                    <a:pt x="1" y="2046"/>
                  </a:lnTo>
                  <a:lnTo>
                    <a:pt x="37" y="2231"/>
                  </a:lnTo>
                  <a:lnTo>
                    <a:pt x="93" y="2415"/>
                  </a:lnTo>
                  <a:lnTo>
                    <a:pt x="148" y="2581"/>
                  </a:lnTo>
                  <a:lnTo>
                    <a:pt x="240" y="2747"/>
                  </a:lnTo>
                  <a:lnTo>
                    <a:pt x="332" y="2894"/>
                  </a:lnTo>
                  <a:lnTo>
                    <a:pt x="443" y="3042"/>
                  </a:lnTo>
                  <a:lnTo>
                    <a:pt x="572" y="3171"/>
                  </a:lnTo>
                  <a:lnTo>
                    <a:pt x="701" y="3281"/>
                  </a:lnTo>
                  <a:lnTo>
                    <a:pt x="849" y="3392"/>
                  </a:lnTo>
                  <a:lnTo>
                    <a:pt x="1014" y="3484"/>
                  </a:lnTo>
                  <a:lnTo>
                    <a:pt x="1180" y="3558"/>
                  </a:lnTo>
                  <a:lnTo>
                    <a:pt x="1346" y="3632"/>
                  </a:lnTo>
                  <a:lnTo>
                    <a:pt x="1531" y="3668"/>
                  </a:lnTo>
                  <a:lnTo>
                    <a:pt x="1733" y="3705"/>
                  </a:lnTo>
                  <a:lnTo>
                    <a:pt x="2120" y="3705"/>
                  </a:lnTo>
                  <a:lnTo>
                    <a:pt x="2323" y="3668"/>
                  </a:lnTo>
                  <a:lnTo>
                    <a:pt x="2508" y="3632"/>
                  </a:lnTo>
                  <a:lnTo>
                    <a:pt x="2673" y="3558"/>
                  </a:lnTo>
                  <a:lnTo>
                    <a:pt x="2839" y="3484"/>
                  </a:lnTo>
                  <a:lnTo>
                    <a:pt x="3005" y="3392"/>
                  </a:lnTo>
                  <a:lnTo>
                    <a:pt x="3153" y="3281"/>
                  </a:lnTo>
                  <a:lnTo>
                    <a:pt x="3300" y="3171"/>
                  </a:lnTo>
                  <a:lnTo>
                    <a:pt x="3411" y="3042"/>
                  </a:lnTo>
                  <a:lnTo>
                    <a:pt x="3521" y="2894"/>
                  </a:lnTo>
                  <a:lnTo>
                    <a:pt x="3632" y="2747"/>
                  </a:lnTo>
                  <a:lnTo>
                    <a:pt x="3706" y="2581"/>
                  </a:lnTo>
                  <a:lnTo>
                    <a:pt x="3761" y="2415"/>
                  </a:lnTo>
                  <a:lnTo>
                    <a:pt x="3816" y="2231"/>
                  </a:lnTo>
                  <a:lnTo>
                    <a:pt x="3853" y="2046"/>
                  </a:lnTo>
                  <a:lnTo>
                    <a:pt x="3853" y="1862"/>
                  </a:lnTo>
                  <a:lnTo>
                    <a:pt x="3853" y="1659"/>
                  </a:lnTo>
                  <a:lnTo>
                    <a:pt x="3816" y="1475"/>
                  </a:lnTo>
                  <a:lnTo>
                    <a:pt x="3761" y="1309"/>
                  </a:lnTo>
                  <a:lnTo>
                    <a:pt x="3706" y="1125"/>
                  </a:lnTo>
                  <a:lnTo>
                    <a:pt x="3632" y="959"/>
                  </a:lnTo>
                  <a:lnTo>
                    <a:pt x="3521" y="811"/>
                  </a:lnTo>
                  <a:lnTo>
                    <a:pt x="3411" y="664"/>
                  </a:lnTo>
                  <a:lnTo>
                    <a:pt x="3300" y="535"/>
                  </a:lnTo>
                  <a:lnTo>
                    <a:pt x="3153" y="424"/>
                  </a:lnTo>
                  <a:lnTo>
                    <a:pt x="3005" y="314"/>
                  </a:lnTo>
                  <a:lnTo>
                    <a:pt x="2839" y="221"/>
                  </a:lnTo>
                  <a:lnTo>
                    <a:pt x="2673" y="148"/>
                  </a:lnTo>
                  <a:lnTo>
                    <a:pt x="2508" y="74"/>
                  </a:lnTo>
                  <a:lnTo>
                    <a:pt x="2323" y="37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2"/>
            <p:cNvSpPr/>
            <p:nvPr/>
          </p:nvSpPr>
          <p:spPr>
            <a:xfrm>
              <a:off x="1237150" y="3610950"/>
              <a:ext cx="82500" cy="79300"/>
            </a:xfrm>
            <a:custGeom>
              <a:avLst/>
              <a:gdLst/>
              <a:ahLst/>
              <a:cxnLst/>
              <a:rect l="l" t="t" r="r" b="b"/>
              <a:pathLst>
                <a:path w="3300" h="3172" extrusionOk="0">
                  <a:moveTo>
                    <a:pt x="1475" y="0"/>
                  </a:moveTo>
                  <a:lnTo>
                    <a:pt x="1309" y="19"/>
                  </a:lnTo>
                  <a:lnTo>
                    <a:pt x="1162" y="74"/>
                  </a:lnTo>
                  <a:lnTo>
                    <a:pt x="996" y="111"/>
                  </a:lnTo>
                  <a:lnTo>
                    <a:pt x="867" y="185"/>
                  </a:lnTo>
                  <a:lnTo>
                    <a:pt x="719" y="259"/>
                  </a:lnTo>
                  <a:lnTo>
                    <a:pt x="590" y="351"/>
                  </a:lnTo>
                  <a:lnTo>
                    <a:pt x="480" y="461"/>
                  </a:lnTo>
                  <a:lnTo>
                    <a:pt x="369" y="572"/>
                  </a:lnTo>
                  <a:lnTo>
                    <a:pt x="277" y="701"/>
                  </a:lnTo>
                  <a:lnTo>
                    <a:pt x="203" y="830"/>
                  </a:lnTo>
                  <a:lnTo>
                    <a:pt x="129" y="959"/>
                  </a:lnTo>
                  <a:lnTo>
                    <a:pt x="74" y="1106"/>
                  </a:lnTo>
                  <a:lnTo>
                    <a:pt x="37" y="1254"/>
                  </a:lnTo>
                  <a:lnTo>
                    <a:pt x="0" y="1420"/>
                  </a:lnTo>
                  <a:lnTo>
                    <a:pt x="0" y="1586"/>
                  </a:lnTo>
                  <a:lnTo>
                    <a:pt x="0" y="1752"/>
                  </a:lnTo>
                  <a:lnTo>
                    <a:pt x="37" y="1899"/>
                  </a:lnTo>
                  <a:lnTo>
                    <a:pt x="74" y="2047"/>
                  </a:lnTo>
                  <a:lnTo>
                    <a:pt x="129" y="2194"/>
                  </a:lnTo>
                  <a:lnTo>
                    <a:pt x="203" y="2342"/>
                  </a:lnTo>
                  <a:lnTo>
                    <a:pt x="277" y="2471"/>
                  </a:lnTo>
                  <a:lnTo>
                    <a:pt x="369" y="2600"/>
                  </a:lnTo>
                  <a:lnTo>
                    <a:pt x="480" y="2710"/>
                  </a:lnTo>
                  <a:lnTo>
                    <a:pt x="590" y="2802"/>
                  </a:lnTo>
                  <a:lnTo>
                    <a:pt x="719" y="2895"/>
                  </a:lnTo>
                  <a:lnTo>
                    <a:pt x="867" y="2987"/>
                  </a:lnTo>
                  <a:lnTo>
                    <a:pt x="996" y="3042"/>
                  </a:lnTo>
                  <a:lnTo>
                    <a:pt x="1162" y="3097"/>
                  </a:lnTo>
                  <a:lnTo>
                    <a:pt x="1309" y="3134"/>
                  </a:lnTo>
                  <a:lnTo>
                    <a:pt x="1475" y="3171"/>
                  </a:lnTo>
                  <a:lnTo>
                    <a:pt x="1807" y="3171"/>
                  </a:lnTo>
                  <a:lnTo>
                    <a:pt x="1973" y="3134"/>
                  </a:lnTo>
                  <a:lnTo>
                    <a:pt x="2139" y="3097"/>
                  </a:lnTo>
                  <a:lnTo>
                    <a:pt x="2286" y="3042"/>
                  </a:lnTo>
                  <a:lnTo>
                    <a:pt x="2434" y="2987"/>
                  </a:lnTo>
                  <a:lnTo>
                    <a:pt x="2563" y="2895"/>
                  </a:lnTo>
                  <a:lnTo>
                    <a:pt x="2692" y="2802"/>
                  </a:lnTo>
                  <a:lnTo>
                    <a:pt x="2802" y="2710"/>
                  </a:lnTo>
                  <a:lnTo>
                    <a:pt x="2913" y="2600"/>
                  </a:lnTo>
                  <a:lnTo>
                    <a:pt x="3005" y="2471"/>
                  </a:lnTo>
                  <a:lnTo>
                    <a:pt x="3097" y="2342"/>
                  </a:lnTo>
                  <a:lnTo>
                    <a:pt x="3171" y="2194"/>
                  </a:lnTo>
                  <a:lnTo>
                    <a:pt x="3226" y="2047"/>
                  </a:lnTo>
                  <a:lnTo>
                    <a:pt x="3263" y="1899"/>
                  </a:lnTo>
                  <a:lnTo>
                    <a:pt x="3282" y="1752"/>
                  </a:lnTo>
                  <a:lnTo>
                    <a:pt x="3300" y="1586"/>
                  </a:lnTo>
                  <a:lnTo>
                    <a:pt x="3282" y="1420"/>
                  </a:lnTo>
                  <a:lnTo>
                    <a:pt x="3263" y="1254"/>
                  </a:lnTo>
                  <a:lnTo>
                    <a:pt x="3226" y="1106"/>
                  </a:lnTo>
                  <a:lnTo>
                    <a:pt x="3171" y="959"/>
                  </a:lnTo>
                  <a:lnTo>
                    <a:pt x="3097" y="830"/>
                  </a:lnTo>
                  <a:lnTo>
                    <a:pt x="3005" y="701"/>
                  </a:lnTo>
                  <a:lnTo>
                    <a:pt x="2913" y="572"/>
                  </a:lnTo>
                  <a:lnTo>
                    <a:pt x="2802" y="461"/>
                  </a:lnTo>
                  <a:lnTo>
                    <a:pt x="2692" y="351"/>
                  </a:lnTo>
                  <a:lnTo>
                    <a:pt x="2563" y="259"/>
                  </a:lnTo>
                  <a:lnTo>
                    <a:pt x="2434" y="185"/>
                  </a:lnTo>
                  <a:lnTo>
                    <a:pt x="2286" y="111"/>
                  </a:lnTo>
                  <a:lnTo>
                    <a:pt x="2139" y="74"/>
                  </a:lnTo>
                  <a:lnTo>
                    <a:pt x="1973" y="19"/>
                  </a:lnTo>
                  <a:lnTo>
                    <a:pt x="18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2"/>
            <p:cNvSpPr/>
            <p:nvPr/>
          </p:nvSpPr>
          <p:spPr>
            <a:xfrm>
              <a:off x="1382775" y="3496200"/>
              <a:ext cx="78825" cy="76075"/>
            </a:xfrm>
            <a:custGeom>
              <a:avLst/>
              <a:gdLst/>
              <a:ahLst/>
              <a:cxnLst/>
              <a:rect l="l" t="t" r="r" b="b"/>
              <a:pathLst>
                <a:path w="3153" h="3043" extrusionOk="0">
                  <a:moveTo>
                    <a:pt x="1586" y="1"/>
                  </a:moveTo>
                  <a:lnTo>
                    <a:pt x="1420" y="19"/>
                  </a:lnTo>
                  <a:lnTo>
                    <a:pt x="1254" y="37"/>
                  </a:lnTo>
                  <a:lnTo>
                    <a:pt x="1106" y="74"/>
                  </a:lnTo>
                  <a:lnTo>
                    <a:pt x="959" y="130"/>
                  </a:lnTo>
                  <a:lnTo>
                    <a:pt x="830" y="185"/>
                  </a:lnTo>
                  <a:lnTo>
                    <a:pt x="701" y="259"/>
                  </a:lnTo>
                  <a:lnTo>
                    <a:pt x="572" y="351"/>
                  </a:lnTo>
                  <a:lnTo>
                    <a:pt x="461" y="443"/>
                  </a:lnTo>
                  <a:lnTo>
                    <a:pt x="369" y="554"/>
                  </a:lnTo>
                  <a:lnTo>
                    <a:pt x="277" y="683"/>
                  </a:lnTo>
                  <a:lnTo>
                    <a:pt x="185" y="793"/>
                  </a:lnTo>
                  <a:lnTo>
                    <a:pt x="129" y="941"/>
                  </a:lnTo>
                  <a:lnTo>
                    <a:pt x="74" y="1070"/>
                  </a:lnTo>
                  <a:lnTo>
                    <a:pt x="37" y="1217"/>
                  </a:lnTo>
                  <a:lnTo>
                    <a:pt x="19" y="1365"/>
                  </a:lnTo>
                  <a:lnTo>
                    <a:pt x="0" y="1531"/>
                  </a:lnTo>
                  <a:lnTo>
                    <a:pt x="19" y="1678"/>
                  </a:lnTo>
                  <a:lnTo>
                    <a:pt x="37" y="1825"/>
                  </a:lnTo>
                  <a:lnTo>
                    <a:pt x="74" y="1973"/>
                  </a:lnTo>
                  <a:lnTo>
                    <a:pt x="129" y="2120"/>
                  </a:lnTo>
                  <a:lnTo>
                    <a:pt x="185" y="2249"/>
                  </a:lnTo>
                  <a:lnTo>
                    <a:pt x="277" y="2378"/>
                  </a:lnTo>
                  <a:lnTo>
                    <a:pt x="369" y="2489"/>
                  </a:lnTo>
                  <a:lnTo>
                    <a:pt x="461" y="2600"/>
                  </a:lnTo>
                  <a:lnTo>
                    <a:pt x="572" y="2692"/>
                  </a:lnTo>
                  <a:lnTo>
                    <a:pt x="701" y="2784"/>
                  </a:lnTo>
                  <a:lnTo>
                    <a:pt x="830" y="2858"/>
                  </a:lnTo>
                  <a:lnTo>
                    <a:pt x="959" y="2931"/>
                  </a:lnTo>
                  <a:lnTo>
                    <a:pt x="1106" y="2968"/>
                  </a:lnTo>
                  <a:lnTo>
                    <a:pt x="1254" y="3005"/>
                  </a:lnTo>
                  <a:lnTo>
                    <a:pt x="1420" y="3042"/>
                  </a:lnTo>
                  <a:lnTo>
                    <a:pt x="1733" y="3042"/>
                  </a:lnTo>
                  <a:lnTo>
                    <a:pt x="1899" y="3005"/>
                  </a:lnTo>
                  <a:lnTo>
                    <a:pt x="2046" y="2968"/>
                  </a:lnTo>
                  <a:lnTo>
                    <a:pt x="2194" y="2931"/>
                  </a:lnTo>
                  <a:lnTo>
                    <a:pt x="2323" y="2858"/>
                  </a:lnTo>
                  <a:lnTo>
                    <a:pt x="2452" y="2784"/>
                  </a:lnTo>
                  <a:lnTo>
                    <a:pt x="2581" y="2692"/>
                  </a:lnTo>
                  <a:lnTo>
                    <a:pt x="2692" y="2600"/>
                  </a:lnTo>
                  <a:lnTo>
                    <a:pt x="2784" y="2489"/>
                  </a:lnTo>
                  <a:lnTo>
                    <a:pt x="2876" y="2378"/>
                  </a:lnTo>
                  <a:lnTo>
                    <a:pt x="2968" y="2249"/>
                  </a:lnTo>
                  <a:lnTo>
                    <a:pt x="3023" y="2120"/>
                  </a:lnTo>
                  <a:lnTo>
                    <a:pt x="3079" y="1973"/>
                  </a:lnTo>
                  <a:lnTo>
                    <a:pt x="3116" y="1825"/>
                  </a:lnTo>
                  <a:lnTo>
                    <a:pt x="3152" y="1678"/>
                  </a:lnTo>
                  <a:lnTo>
                    <a:pt x="3152" y="1531"/>
                  </a:lnTo>
                  <a:lnTo>
                    <a:pt x="3152" y="1365"/>
                  </a:lnTo>
                  <a:lnTo>
                    <a:pt x="3116" y="1217"/>
                  </a:lnTo>
                  <a:lnTo>
                    <a:pt x="3079" y="1070"/>
                  </a:lnTo>
                  <a:lnTo>
                    <a:pt x="3023" y="941"/>
                  </a:lnTo>
                  <a:lnTo>
                    <a:pt x="2968" y="793"/>
                  </a:lnTo>
                  <a:lnTo>
                    <a:pt x="2876" y="683"/>
                  </a:lnTo>
                  <a:lnTo>
                    <a:pt x="2784" y="554"/>
                  </a:lnTo>
                  <a:lnTo>
                    <a:pt x="2692" y="443"/>
                  </a:lnTo>
                  <a:lnTo>
                    <a:pt x="2581" y="351"/>
                  </a:lnTo>
                  <a:lnTo>
                    <a:pt x="2452" y="259"/>
                  </a:lnTo>
                  <a:lnTo>
                    <a:pt x="2323" y="185"/>
                  </a:lnTo>
                  <a:lnTo>
                    <a:pt x="2194" y="130"/>
                  </a:lnTo>
                  <a:lnTo>
                    <a:pt x="2046" y="74"/>
                  </a:lnTo>
                  <a:lnTo>
                    <a:pt x="1899" y="37"/>
                  </a:lnTo>
                  <a:lnTo>
                    <a:pt x="1733" y="1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2"/>
            <p:cNvSpPr/>
            <p:nvPr/>
          </p:nvSpPr>
          <p:spPr>
            <a:xfrm>
              <a:off x="1904425" y="3252875"/>
              <a:ext cx="94500" cy="91275"/>
            </a:xfrm>
            <a:custGeom>
              <a:avLst/>
              <a:gdLst/>
              <a:ahLst/>
              <a:cxnLst/>
              <a:rect l="l" t="t" r="r" b="b"/>
              <a:pathLst>
                <a:path w="3780" h="3651" extrusionOk="0">
                  <a:moveTo>
                    <a:pt x="1899" y="1"/>
                  </a:moveTo>
                  <a:lnTo>
                    <a:pt x="1697" y="19"/>
                  </a:lnTo>
                  <a:lnTo>
                    <a:pt x="1512" y="38"/>
                  </a:lnTo>
                  <a:lnTo>
                    <a:pt x="1328" y="93"/>
                  </a:lnTo>
                  <a:lnTo>
                    <a:pt x="1162" y="148"/>
                  </a:lnTo>
                  <a:lnTo>
                    <a:pt x="996" y="222"/>
                  </a:lnTo>
                  <a:lnTo>
                    <a:pt x="830" y="314"/>
                  </a:lnTo>
                  <a:lnTo>
                    <a:pt x="683" y="425"/>
                  </a:lnTo>
                  <a:lnTo>
                    <a:pt x="554" y="535"/>
                  </a:lnTo>
                  <a:lnTo>
                    <a:pt x="443" y="664"/>
                  </a:lnTo>
                  <a:lnTo>
                    <a:pt x="333" y="812"/>
                  </a:lnTo>
                  <a:lnTo>
                    <a:pt x="240" y="959"/>
                  </a:lnTo>
                  <a:lnTo>
                    <a:pt x="148" y="1125"/>
                  </a:lnTo>
                  <a:lnTo>
                    <a:pt x="93" y="1291"/>
                  </a:lnTo>
                  <a:lnTo>
                    <a:pt x="38" y="1457"/>
                  </a:lnTo>
                  <a:lnTo>
                    <a:pt x="19" y="1641"/>
                  </a:lnTo>
                  <a:lnTo>
                    <a:pt x="1" y="1826"/>
                  </a:lnTo>
                  <a:lnTo>
                    <a:pt x="19" y="2010"/>
                  </a:lnTo>
                  <a:lnTo>
                    <a:pt x="38" y="2194"/>
                  </a:lnTo>
                  <a:lnTo>
                    <a:pt x="93" y="2360"/>
                  </a:lnTo>
                  <a:lnTo>
                    <a:pt x="148" y="2526"/>
                  </a:lnTo>
                  <a:lnTo>
                    <a:pt x="240" y="2692"/>
                  </a:lnTo>
                  <a:lnTo>
                    <a:pt x="333" y="2840"/>
                  </a:lnTo>
                  <a:lnTo>
                    <a:pt x="443" y="2987"/>
                  </a:lnTo>
                  <a:lnTo>
                    <a:pt x="554" y="3116"/>
                  </a:lnTo>
                  <a:lnTo>
                    <a:pt x="683" y="3227"/>
                  </a:lnTo>
                  <a:lnTo>
                    <a:pt x="830" y="3337"/>
                  </a:lnTo>
                  <a:lnTo>
                    <a:pt x="996" y="3429"/>
                  </a:lnTo>
                  <a:lnTo>
                    <a:pt x="1162" y="3503"/>
                  </a:lnTo>
                  <a:lnTo>
                    <a:pt x="1328" y="3558"/>
                  </a:lnTo>
                  <a:lnTo>
                    <a:pt x="1512" y="3614"/>
                  </a:lnTo>
                  <a:lnTo>
                    <a:pt x="1697" y="3632"/>
                  </a:lnTo>
                  <a:lnTo>
                    <a:pt x="1899" y="3651"/>
                  </a:lnTo>
                  <a:lnTo>
                    <a:pt x="2084" y="3632"/>
                  </a:lnTo>
                  <a:lnTo>
                    <a:pt x="2268" y="3614"/>
                  </a:lnTo>
                  <a:lnTo>
                    <a:pt x="2452" y="3558"/>
                  </a:lnTo>
                  <a:lnTo>
                    <a:pt x="2618" y="3503"/>
                  </a:lnTo>
                  <a:lnTo>
                    <a:pt x="2784" y="3429"/>
                  </a:lnTo>
                  <a:lnTo>
                    <a:pt x="2950" y="3337"/>
                  </a:lnTo>
                  <a:lnTo>
                    <a:pt x="3098" y="3227"/>
                  </a:lnTo>
                  <a:lnTo>
                    <a:pt x="3227" y="3116"/>
                  </a:lnTo>
                  <a:lnTo>
                    <a:pt x="3356" y="2987"/>
                  </a:lnTo>
                  <a:lnTo>
                    <a:pt x="3466" y="2840"/>
                  </a:lnTo>
                  <a:lnTo>
                    <a:pt x="3558" y="2692"/>
                  </a:lnTo>
                  <a:lnTo>
                    <a:pt x="3632" y="2526"/>
                  </a:lnTo>
                  <a:lnTo>
                    <a:pt x="3687" y="2360"/>
                  </a:lnTo>
                  <a:lnTo>
                    <a:pt x="3743" y="2194"/>
                  </a:lnTo>
                  <a:lnTo>
                    <a:pt x="3761" y="2010"/>
                  </a:lnTo>
                  <a:lnTo>
                    <a:pt x="3780" y="1826"/>
                  </a:lnTo>
                  <a:lnTo>
                    <a:pt x="3761" y="1641"/>
                  </a:lnTo>
                  <a:lnTo>
                    <a:pt x="3743" y="1457"/>
                  </a:lnTo>
                  <a:lnTo>
                    <a:pt x="3687" y="1291"/>
                  </a:lnTo>
                  <a:lnTo>
                    <a:pt x="3632" y="1125"/>
                  </a:lnTo>
                  <a:lnTo>
                    <a:pt x="3558" y="959"/>
                  </a:lnTo>
                  <a:lnTo>
                    <a:pt x="3466" y="812"/>
                  </a:lnTo>
                  <a:lnTo>
                    <a:pt x="3356" y="664"/>
                  </a:lnTo>
                  <a:lnTo>
                    <a:pt x="3227" y="535"/>
                  </a:lnTo>
                  <a:lnTo>
                    <a:pt x="3098" y="425"/>
                  </a:lnTo>
                  <a:lnTo>
                    <a:pt x="2950" y="314"/>
                  </a:lnTo>
                  <a:lnTo>
                    <a:pt x="2784" y="222"/>
                  </a:lnTo>
                  <a:lnTo>
                    <a:pt x="2618" y="148"/>
                  </a:lnTo>
                  <a:lnTo>
                    <a:pt x="2452" y="93"/>
                  </a:lnTo>
                  <a:lnTo>
                    <a:pt x="2268" y="38"/>
                  </a:lnTo>
                  <a:lnTo>
                    <a:pt x="2084" y="19"/>
                  </a:lnTo>
                  <a:lnTo>
                    <a:pt x="18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2"/>
            <p:cNvSpPr/>
            <p:nvPr/>
          </p:nvSpPr>
          <p:spPr>
            <a:xfrm>
              <a:off x="1764800" y="3610025"/>
              <a:ext cx="83900" cy="81125"/>
            </a:xfrm>
            <a:custGeom>
              <a:avLst/>
              <a:gdLst/>
              <a:ahLst/>
              <a:cxnLst/>
              <a:rect l="l" t="t" r="r" b="b"/>
              <a:pathLst>
                <a:path w="3356" h="3245" extrusionOk="0">
                  <a:moveTo>
                    <a:pt x="1678" y="1"/>
                  </a:moveTo>
                  <a:lnTo>
                    <a:pt x="1512" y="19"/>
                  </a:lnTo>
                  <a:lnTo>
                    <a:pt x="1346" y="37"/>
                  </a:lnTo>
                  <a:lnTo>
                    <a:pt x="1180" y="74"/>
                  </a:lnTo>
                  <a:lnTo>
                    <a:pt x="1014" y="130"/>
                  </a:lnTo>
                  <a:lnTo>
                    <a:pt x="867" y="203"/>
                  </a:lnTo>
                  <a:lnTo>
                    <a:pt x="738" y="277"/>
                  </a:lnTo>
                  <a:lnTo>
                    <a:pt x="609" y="369"/>
                  </a:lnTo>
                  <a:lnTo>
                    <a:pt x="498" y="480"/>
                  </a:lnTo>
                  <a:lnTo>
                    <a:pt x="388" y="590"/>
                  </a:lnTo>
                  <a:lnTo>
                    <a:pt x="277" y="720"/>
                  </a:lnTo>
                  <a:lnTo>
                    <a:pt x="203" y="849"/>
                  </a:lnTo>
                  <a:lnTo>
                    <a:pt x="130" y="996"/>
                  </a:lnTo>
                  <a:lnTo>
                    <a:pt x="74" y="1143"/>
                  </a:lnTo>
                  <a:lnTo>
                    <a:pt x="37" y="1291"/>
                  </a:lnTo>
                  <a:lnTo>
                    <a:pt x="1" y="1457"/>
                  </a:lnTo>
                  <a:lnTo>
                    <a:pt x="1" y="1623"/>
                  </a:lnTo>
                  <a:lnTo>
                    <a:pt x="1" y="1789"/>
                  </a:lnTo>
                  <a:lnTo>
                    <a:pt x="37" y="1936"/>
                  </a:lnTo>
                  <a:lnTo>
                    <a:pt x="74" y="2102"/>
                  </a:lnTo>
                  <a:lnTo>
                    <a:pt x="130" y="2249"/>
                  </a:lnTo>
                  <a:lnTo>
                    <a:pt x="203" y="2397"/>
                  </a:lnTo>
                  <a:lnTo>
                    <a:pt x="277" y="2526"/>
                  </a:lnTo>
                  <a:lnTo>
                    <a:pt x="388" y="2655"/>
                  </a:lnTo>
                  <a:lnTo>
                    <a:pt x="498" y="2766"/>
                  </a:lnTo>
                  <a:lnTo>
                    <a:pt x="609" y="2858"/>
                  </a:lnTo>
                  <a:lnTo>
                    <a:pt x="738" y="2968"/>
                  </a:lnTo>
                  <a:lnTo>
                    <a:pt x="867" y="3042"/>
                  </a:lnTo>
                  <a:lnTo>
                    <a:pt x="1014" y="3116"/>
                  </a:lnTo>
                  <a:lnTo>
                    <a:pt x="1180" y="3171"/>
                  </a:lnTo>
                  <a:lnTo>
                    <a:pt x="1346" y="3208"/>
                  </a:lnTo>
                  <a:lnTo>
                    <a:pt x="1512" y="3226"/>
                  </a:lnTo>
                  <a:lnTo>
                    <a:pt x="1678" y="3245"/>
                  </a:lnTo>
                  <a:lnTo>
                    <a:pt x="1844" y="3226"/>
                  </a:lnTo>
                  <a:lnTo>
                    <a:pt x="2010" y="3208"/>
                  </a:lnTo>
                  <a:lnTo>
                    <a:pt x="2176" y="3171"/>
                  </a:lnTo>
                  <a:lnTo>
                    <a:pt x="2323" y="3116"/>
                  </a:lnTo>
                  <a:lnTo>
                    <a:pt x="2471" y="3042"/>
                  </a:lnTo>
                  <a:lnTo>
                    <a:pt x="2618" y="2968"/>
                  </a:lnTo>
                  <a:lnTo>
                    <a:pt x="2747" y="2858"/>
                  </a:lnTo>
                  <a:lnTo>
                    <a:pt x="2858" y="2766"/>
                  </a:lnTo>
                  <a:lnTo>
                    <a:pt x="2968" y="2655"/>
                  </a:lnTo>
                  <a:lnTo>
                    <a:pt x="3060" y="2526"/>
                  </a:lnTo>
                  <a:lnTo>
                    <a:pt x="3153" y="2397"/>
                  </a:lnTo>
                  <a:lnTo>
                    <a:pt x="3226" y="2249"/>
                  </a:lnTo>
                  <a:lnTo>
                    <a:pt x="3282" y="2102"/>
                  </a:lnTo>
                  <a:lnTo>
                    <a:pt x="3319" y="1936"/>
                  </a:lnTo>
                  <a:lnTo>
                    <a:pt x="3337" y="1789"/>
                  </a:lnTo>
                  <a:lnTo>
                    <a:pt x="3355" y="1623"/>
                  </a:lnTo>
                  <a:lnTo>
                    <a:pt x="3337" y="1457"/>
                  </a:lnTo>
                  <a:lnTo>
                    <a:pt x="3319" y="1291"/>
                  </a:lnTo>
                  <a:lnTo>
                    <a:pt x="3282" y="1143"/>
                  </a:lnTo>
                  <a:lnTo>
                    <a:pt x="3226" y="996"/>
                  </a:lnTo>
                  <a:lnTo>
                    <a:pt x="3153" y="849"/>
                  </a:lnTo>
                  <a:lnTo>
                    <a:pt x="3060" y="720"/>
                  </a:lnTo>
                  <a:lnTo>
                    <a:pt x="2968" y="590"/>
                  </a:lnTo>
                  <a:lnTo>
                    <a:pt x="2858" y="480"/>
                  </a:lnTo>
                  <a:lnTo>
                    <a:pt x="2747" y="369"/>
                  </a:lnTo>
                  <a:lnTo>
                    <a:pt x="2618" y="277"/>
                  </a:lnTo>
                  <a:lnTo>
                    <a:pt x="2471" y="203"/>
                  </a:lnTo>
                  <a:lnTo>
                    <a:pt x="2323" y="130"/>
                  </a:lnTo>
                  <a:lnTo>
                    <a:pt x="2176" y="74"/>
                  </a:lnTo>
                  <a:lnTo>
                    <a:pt x="2010" y="37"/>
                  </a:lnTo>
                  <a:lnTo>
                    <a:pt x="1844" y="19"/>
                  </a:lnTo>
                  <a:lnTo>
                    <a:pt x="16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2"/>
            <p:cNvSpPr/>
            <p:nvPr/>
          </p:nvSpPr>
          <p:spPr>
            <a:xfrm>
              <a:off x="1516425" y="3603575"/>
              <a:ext cx="97250" cy="93575"/>
            </a:xfrm>
            <a:custGeom>
              <a:avLst/>
              <a:gdLst/>
              <a:ahLst/>
              <a:cxnLst/>
              <a:rect l="l" t="t" r="r" b="b"/>
              <a:pathLst>
                <a:path w="3890" h="3743" extrusionOk="0">
                  <a:moveTo>
                    <a:pt x="1936" y="1"/>
                  </a:moveTo>
                  <a:lnTo>
                    <a:pt x="1751" y="19"/>
                  </a:lnTo>
                  <a:lnTo>
                    <a:pt x="1548" y="37"/>
                  </a:lnTo>
                  <a:lnTo>
                    <a:pt x="1364" y="93"/>
                  </a:lnTo>
                  <a:lnTo>
                    <a:pt x="1180" y="148"/>
                  </a:lnTo>
                  <a:lnTo>
                    <a:pt x="1014" y="222"/>
                  </a:lnTo>
                  <a:lnTo>
                    <a:pt x="848" y="332"/>
                  </a:lnTo>
                  <a:lnTo>
                    <a:pt x="700" y="425"/>
                  </a:lnTo>
                  <a:lnTo>
                    <a:pt x="571" y="554"/>
                  </a:lnTo>
                  <a:lnTo>
                    <a:pt x="442" y="683"/>
                  </a:lnTo>
                  <a:lnTo>
                    <a:pt x="332" y="830"/>
                  </a:lnTo>
                  <a:lnTo>
                    <a:pt x="240" y="978"/>
                  </a:lnTo>
                  <a:lnTo>
                    <a:pt x="147" y="1143"/>
                  </a:lnTo>
                  <a:lnTo>
                    <a:pt x="92" y="1328"/>
                  </a:lnTo>
                  <a:lnTo>
                    <a:pt x="37" y="1494"/>
                  </a:lnTo>
                  <a:lnTo>
                    <a:pt x="0" y="1678"/>
                  </a:lnTo>
                  <a:lnTo>
                    <a:pt x="0" y="1881"/>
                  </a:lnTo>
                  <a:lnTo>
                    <a:pt x="0" y="2065"/>
                  </a:lnTo>
                  <a:lnTo>
                    <a:pt x="37" y="2249"/>
                  </a:lnTo>
                  <a:lnTo>
                    <a:pt x="92" y="2434"/>
                  </a:lnTo>
                  <a:lnTo>
                    <a:pt x="147" y="2600"/>
                  </a:lnTo>
                  <a:lnTo>
                    <a:pt x="240" y="2766"/>
                  </a:lnTo>
                  <a:lnTo>
                    <a:pt x="332" y="2931"/>
                  </a:lnTo>
                  <a:lnTo>
                    <a:pt x="442" y="3060"/>
                  </a:lnTo>
                  <a:lnTo>
                    <a:pt x="571" y="3208"/>
                  </a:lnTo>
                  <a:lnTo>
                    <a:pt x="700" y="3319"/>
                  </a:lnTo>
                  <a:lnTo>
                    <a:pt x="848" y="3429"/>
                  </a:lnTo>
                  <a:lnTo>
                    <a:pt x="1014" y="3521"/>
                  </a:lnTo>
                  <a:lnTo>
                    <a:pt x="1180" y="3595"/>
                  </a:lnTo>
                  <a:lnTo>
                    <a:pt x="1364" y="3669"/>
                  </a:lnTo>
                  <a:lnTo>
                    <a:pt x="1548" y="3706"/>
                  </a:lnTo>
                  <a:lnTo>
                    <a:pt x="1751" y="3743"/>
                  </a:lnTo>
                  <a:lnTo>
                    <a:pt x="2138" y="3743"/>
                  </a:lnTo>
                  <a:lnTo>
                    <a:pt x="2341" y="3706"/>
                  </a:lnTo>
                  <a:lnTo>
                    <a:pt x="2525" y="3669"/>
                  </a:lnTo>
                  <a:lnTo>
                    <a:pt x="2691" y="3595"/>
                  </a:lnTo>
                  <a:lnTo>
                    <a:pt x="2876" y="3521"/>
                  </a:lnTo>
                  <a:lnTo>
                    <a:pt x="3023" y="3429"/>
                  </a:lnTo>
                  <a:lnTo>
                    <a:pt x="3189" y="3319"/>
                  </a:lnTo>
                  <a:lnTo>
                    <a:pt x="3318" y="3208"/>
                  </a:lnTo>
                  <a:lnTo>
                    <a:pt x="3447" y="3060"/>
                  </a:lnTo>
                  <a:lnTo>
                    <a:pt x="3558" y="2931"/>
                  </a:lnTo>
                  <a:lnTo>
                    <a:pt x="3650" y="2766"/>
                  </a:lnTo>
                  <a:lnTo>
                    <a:pt x="3742" y="2600"/>
                  </a:lnTo>
                  <a:lnTo>
                    <a:pt x="3797" y="2434"/>
                  </a:lnTo>
                  <a:lnTo>
                    <a:pt x="3853" y="2249"/>
                  </a:lnTo>
                  <a:lnTo>
                    <a:pt x="3871" y="2065"/>
                  </a:lnTo>
                  <a:lnTo>
                    <a:pt x="3889" y="1881"/>
                  </a:lnTo>
                  <a:lnTo>
                    <a:pt x="3871" y="1678"/>
                  </a:lnTo>
                  <a:lnTo>
                    <a:pt x="3853" y="1494"/>
                  </a:lnTo>
                  <a:lnTo>
                    <a:pt x="3797" y="1328"/>
                  </a:lnTo>
                  <a:lnTo>
                    <a:pt x="3742" y="1143"/>
                  </a:lnTo>
                  <a:lnTo>
                    <a:pt x="3650" y="978"/>
                  </a:lnTo>
                  <a:lnTo>
                    <a:pt x="3558" y="830"/>
                  </a:lnTo>
                  <a:lnTo>
                    <a:pt x="3447" y="683"/>
                  </a:lnTo>
                  <a:lnTo>
                    <a:pt x="3318" y="554"/>
                  </a:lnTo>
                  <a:lnTo>
                    <a:pt x="3189" y="425"/>
                  </a:lnTo>
                  <a:lnTo>
                    <a:pt x="3023" y="332"/>
                  </a:lnTo>
                  <a:lnTo>
                    <a:pt x="2876" y="222"/>
                  </a:lnTo>
                  <a:lnTo>
                    <a:pt x="2691" y="148"/>
                  </a:lnTo>
                  <a:lnTo>
                    <a:pt x="2525" y="93"/>
                  </a:lnTo>
                  <a:lnTo>
                    <a:pt x="2341" y="37"/>
                  </a:lnTo>
                  <a:lnTo>
                    <a:pt x="2138" y="19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0" name="Google Shape;1150;p32"/>
          <p:cNvSpPr/>
          <p:nvPr/>
        </p:nvSpPr>
        <p:spPr>
          <a:xfrm>
            <a:off x="-19050" y="1085850"/>
            <a:ext cx="2181225" cy="1721825"/>
          </a:xfrm>
          <a:custGeom>
            <a:avLst/>
            <a:gdLst/>
            <a:ahLst/>
            <a:cxnLst/>
            <a:rect l="l" t="t" r="r" b="b"/>
            <a:pathLst>
              <a:path w="87249" h="68873" extrusionOk="0">
                <a:moveTo>
                  <a:pt x="87249" y="0"/>
                </a:moveTo>
                <a:cubicBezTo>
                  <a:pt x="84061" y="1366"/>
                  <a:pt x="79805" y="1416"/>
                  <a:pt x="77724" y="4191"/>
                </a:cubicBezTo>
                <a:cubicBezTo>
                  <a:pt x="74611" y="8342"/>
                  <a:pt x="76060" y="15428"/>
                  <a:pt x="72009" y="18669"/>
                </a:cubicBezTo>
                <a:cubicBezTo>
                  <a:pt x="66760" y="22868"/>
                  <a:pt x="58809" y="22382"/>
                  <a:pt x="53340" y="26289"/>
                </a:cubicBezTo>
                <a:cubicBezTo>
                  <a:pt x="46251" y="31353"/>
                  <a:pt x="44765" y="42120"/>
                  <a:pt x="37719" y="47244"/>
                </a:cubicBezTo>
                <a:cubicBezTo>
                  <a:pt x="33708" y="50161"/>
                  <a:pt x="27677" y="48455"/>
                  <a:pt x="23241" y="50673"/>
                </a:cubicBezTo>
                <a:cubicBezTo>
                  <a:pt x="19833" y="52377"/>
                  <a:pt x="19077" y="57123"/>
                  <a:pt x="16383" y="59817"/>
                </a:cubicBezTo>
                <a:cubicBezTo>
                  <a:pt x="12045" y="64155"/>
                  <a:pt x="5487" y="70942"/>
                  <a:pt x="0" y="68199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1151" name="Google Shape;1151;p32"/>
          <p:cNvGrpSpPr/>
          <p:nvPr/>
        </p:nvGrpSpPr>
        <p:grpSpPr>
          <a:xfrm rot="1799962">
            <a:off x="2221944" y="147423"/>
            <a:ext cx="420999" cy="1068662"/>
            <a:chOff x="2468500" y="1740900"/>
            <a:chExt cx="379750" cy="964075"/>
          </a:xfrm>
        </p:grpSpPr>
        <p:sp>
          <p:nvSpPr>
            <p:cNvPr id="1152" name="Google Shape;1152;p32"/>
            <p:cNvSpPr/>
            <p:nvPr/>
          </p:nvSpPr>
          <p:spPr>
            <a:xfrm>
              <a:off x="2570800" y="2417400"/>
              <a:ext cx="175150" cy="282975"/>
            </a:xfrm>
            <a:custGeom>
              <a:avLst/>
              <a:gdLst/>
              <a:ahLst/>
              <a:cxnLst/>
              <a:rect l="l" t="t" r="r" b="b"/>
              <a:pathLst>
                <a:path w="7006" h="11319" extrusionOk="0">
                  <a:moveTo>
                    <a:pt x="3060" y="0"/>
                  </a:moveTo>
                  <a:lnTo>
                    <a:pt x="2710" y="37"/>
                  </a:lnTo>
                  <a:lnTo>
                    <a:pt x="2563" y="74"/>
                  </a:lnTo>
                  <a:lnTo>
                    <a:pt x="2434" y="111"/>
                  </a:lnTo>
                  <a:lnTo>
                    <a:pt x="2323" y="166"/>
                  </a:lnTo>
                  <a:lnTo>
                    <a:pt x="2212" y="221"/>
                  </a:lnTo>
                  <a:lnTo>
                    <a:pt x="2120" y="277"/>
                  </a:lnTo>
                  <a:lnTo>
                    <a:pt x="2046" y="350"/>
                  </a:lnTo>
                  <a:lnTo>
                    <a:pt x="1973" y="424"/>
                  </a:lnTo>
                  <a:lnTo>
                    <a:pt x="1917" y="498"/>
                  </a:lnTo>
                  <a:lnTo>
                    <a:pt x="1825" y="682"/>
                  </a:lnTo>
                  <a:lnTo>
                    <a:pt x="1788" y="885"/>
                  </a:lnTo>
                  <a:lnTo>
                    <a:pt x="1752" y="1088"/>
                  </a:lnTo>
                  <a:lnTo>
                    <a:pt x="1752" y="1327"/>
                  </a:lnTo>
                  <a:lnTo>
                    <a:pt x="1752" y="1567"/>
                  </a:lnTo>
                  <a:lnTo>
                    <a:pt x="1788" y="2102"/>
                  </a:lnTo>
                  <a:lnTo>
                    <a:pt x="1807" y="2378"/>
                  </a:lnTo>
                  <a:lnTo>
                    <a:pt x="1807" y="2655"/>
                  </a:lnTo>
                  <a:lnTo>
                    <a:pt x="1807" y="2931"/>
                  </a:lnTo>
                  <a:lnTo>
                    <a:pt x="1770" y="3226"/>
                  </a:lnTo>
                  <a:lnTo>
                    <a:pt x="1696" y="3613"/>
                  </a:lnTo>
                  <a:lnTo>
                    <a:pt x="1604" y="4019"/>
                  </a:lnTo>
                  <a:lnTo>
                    <a:pt x="1364" y="4867"/>
                  </a:lnTo>
                  <a:lnTo>
                    <a:pt x="1106" y="5751"/>
                  </a:lnTo>
                  <a:lnTo>
                    <a:pt x="811" y="6655"/>
                  </a:lnTo>
                  <a:lnTo>
                    <a:pt x="535" y="7558"/>
                  </a:lnTo>
                  <a:lnTo>
                    <a:pt x="295" y="8443"/>
                  </a:lnTo>
                  <a:lnTo>
                    <a:pt x="203" y="8867"/>
                  </a:lnTo>
                  <a:lnTo>
                    <a:pt x="111" y="9291"/>
                  </a:lnTo>
                  <a:lnTo>
                    <a:pt x="37" y="9696"/>
                  </a:lnTo>
                  <a:lnTo>
                    <a:pt x="0" y="10102"/>
                  </a:lnTo>
                  <a:lnTo>
                    <a:pt x="498" y="9530"/>
                  </a:lnTo>
                  <a:lnTo>
                    <a:pt x="996" y="8959"/>
                  </a:lnTo>
                  <a:lnTo>
                    <a:pt x="1475" y="8369"/>
                  </a:lnTo>
                  <a:lnTo>
                    <a:pt x="1954" y="7779"/>
                  </a:lnTo>
                  <a:lnTo>
                    <a:pt x="1954" y="7834"/>
                  </a:lnTo>
                  <a:lnTo>
                    <a:pt x="1991" y="7945"/>
                  </a:lnTo>
                  <a:lnTo>
                    <a:pt x="2157" y="8332"/>
                  </a:lnTo>
                  <a:lnTo>
                    <a:pt x="2397" y="8848"/>
                  </a:lnTo>
                  <a:lnTo>
                    <a:pt x="2692" y="9456"/>
                  </a:lnTo>
                  <a:lnTo>
                    <a:pt x="3300" y="10618"/>
                  </a:lnTo>
                  <a:lnTo>
                    <a:pt x="3669" y="11318"/>
                  </a:lnTo>
                  <a:lnTo>
                    <a:pt x="3650" y="11245"/>
                  </a:lnTo>
                  <a:lnTo>
                    <a:pt x="3687" y="11134"/>
                  </a:lnTo>
                  <a:lnTo>
                    <a:pt x="3742" y="11005"/>
                  </a:lnTo>
                  <a:lnTo>
                    <a:pt x="3816" y="10839"/>
                  </a:lnTo>
                  <a:lnTo>
                    <a:pt x="4037" y="10452"/>
                  </a:lnTo>
                  <a:lnTo>
                    <a:pt x="4332" y="10028"/>
                  </a:lnTo>
                  <a:lnTo>
                    <a:pt x="4885" y="9217"/>
                  </a:lnTo>
                  <a:lnTo>
                    <a:pt x="5106" y="8885"/>
                  </a:lnTo>
                  <a:lnTo>
                    <a:pt x="5235" y="8682"/>
                  </a:lnTo>
                  <a:lnTo>
                    <a:pt x="5623" y="9088"/>
                  </a:lnTo>
                  <a:lnTo>
                    <a:pt x="6065" y="9549"/>
                  </a:lnTo>
                  <a:lnTo>
                    <a:pt x="6305" y="9770"/>
                  </a:lnTo>
                  <a:lnTo>
                    <a:pt x="6544" y="9973"/>
                  </a:lnTo>
                  <a:lnTo>
                    <a:pt x="6784" y="10120"/>
                  </a:lnTo>
                  <a:lnTo>
                    <a:pt x="6894" y="10175"/>
                  </a:lnTo>
                  <a:lnTo>
                    <a:pt x="7005" y="10231"/>
                  </a:lnTo>
                  <a:lnTo>
                    <a:pt x="7005" y="10231"/>
                  </a:lnTo>
                  <a:lnTo>
                    <a:pt x="6360" y="6839"/>
                  </a:lnTo>
                  <a:lnTo>
                    <a:pt x="6083" y="5254"/>
                  </a:lnTo>
                  <a:lnTo>
                    <a:pt x="5954" y="4498"/>
                  </a:lnTo>
                  <a:lnTo>
                    <a:pt x="5844" y="3779"/>
                  </a:lnTo>
                  <a:lnTo>
                    <a:pt x="5844" y="3576"/>
                  </a:lnTo>
                  <a:lnTo>
                    <a:pt x="5825" y="3410"/>
                  </a:lnTo>
                  <a:lnTo>
                    <a:pt x="5844" y="3244"/>
                  </a:lnTo>
                  <a:lnTo>
                    <a:pt x="5862" y="3097"/>
                  </a:lnTo>
                  <a:lnTo>
                    <a:pt x="5917" y="2839"/>
                  </a:lnTo>
                  <a:lnTo>
                    <a:pt x="5973" y="2599"/>
                  </a:lnTo>
                  <a:lnTo>
                    <a:pt x="6010" y="2360"/>
                  </a:lnTo>
                  <a:lnTo>
                    <a:pt x="6010" y="2249"/>
                  </a:lnTo>
                  <a:lnTo>
                    <a:pt x="5991" y="2120"/>
                  </a:lnTo>
                  <a:lnTo>
                    <a:pt x="5973" y="1991"/>
                  </a:lnTo>
                  <a:lnTo>
                    <a:pt x="5917" y="1862"/>
                  </a:lnTo>
                  <a:lnTo>
                    <a:pt x="5844" y="1696"/>
                  </a:lnTo>
                  <a:lnTo>
                    <a:pt x="5752" y="1549"/>
                  </a:lnTo>
                  <a:lnTo>
                    <a:pt x="5641" y="1364"/>
                  </a:lnTo>
                  <a:lnTo>
                    <a:pt x="5512" y="1217"/>
                  </a:lnTo>
                  <a:lnTo>
                    <a:pt x="5383" y="1051"/>
                  </a:lnTo>
                  <a:lnTo>
                    <a:pt x="5235" y="903"/>
                  </a:lnTo>
                  <a:lnTo>
                    <a:pt x="5088" y="756"/>
                  </a:lnTo>
                  <a:lnTo>
                    <a:pt x="4922" y="627"/>
                  </a:lnTo>
                  <a:lnTo>
                    <a:pt x="4775" y="516"/>
                  </a:lnTo>
                  <a:lnTo>
                    <a:pt x="4590" y="406"/>
                  </a:lnTo>
                  <a:lnTo>
                    <a:pt x="4424" y="295"/>
                  </a:lnTo>
                  <a:lnTo>
                    <a:pt x="4240" y="221"/>
                  </a:lnTo>
                  <a:lnTo>
                    <a:pt x="4056" y="148"/>
                  </a:lnTo>
                  <a:lnTo>
                    <a:pt x="3853" y="74"/>
                  </a:lnTo>
                  <a:lnTo>
                    <a:pt x="3669" y="37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2"/>
            <p:cNvSpPr/>
            <p:nvPr/>
          </p:nvSpPr>
          <p:spPr>
            <a:xfrm>
              <a:off x="2566200" y="2412775"/>
              <a:ext cx="184350" cy="292200"/>
            </a:xfrm>
            <a:custGeom>
              <a:avLst/>
              <a:gdLst/>
              <a:ahLst/>
              <a:cxnLst/>
              <a:rect l="l" t="t" r="r" b="b"/>
              <a:pathLst>
                <a:path w="7374" h="11688" extrusionOk="0">
                  <a:moveTo>
                    <a:pt x="3392" y="167"/>
                  </a:moveTo>
                  <a:lnTo>
                    <a:pt x="3595" y="185"/>
                  </a:lnTo>
                  <a:lnTo>
                    <a:pt x="3779" y="204"/>
                  </a:lnTo>
                  <a:lnTo>
                    <a:pt x="3963" y="240"/>
                  </a:lnTo>
                  <a:lnTo>
                    <a:pt x="4148" y="296"/>
                  </a:lnTo>
                  <a:lnTo>
                    <a:pt x="4332" y="351"/>
                  </a:lnTo>
                  <a:lnTo>
                    <a:pt x="4498" y="443"/>
                  </a:lnTo>
                  <a:lnTo>
                    <a:pt x="4682" y="517"/>
                  </a:lnTo>
                  <a:lnTo>
                    <a:pt x="4848" y="628"/>
                  </a:lnTo>
                  <a:lnTo>
                    <a:pt x="4995" y="738"/>
                  </a:lnTo>
                  <a:lnTo>
                    <a:pt x="5161" y="849"/>
                  </a:lnTo>
                  <a:lnTo>
                    <a:pt x="5456" y="1107"/>
                  </a:lnTo>
                  <a:lnTo>
                    <a:pt x="5714" y="1402"/>
                  </a:lnTo>
                  <a:lnTo>
                    <a:pt x="5936" y="1734"/>
                  </a:lnTo>
                  <a:lnTo>
                    <a:pt x="6028" y="1881"/>
                  </a:lnTo>
                  <a:lnTo>
                    <a:pt x="6101" y="2047"/>
                  </a:lnTo>
                  <a:lnTo>
                    <a:pt x="6157" y="2176"/>
                  </a:lnTo>
                  <a:lnTo>
                    <a:pt x="6175" y="2305"/>
                  </a:lnTo>
                  <a:lnTo>
                    <a:pt x="6194" y="2434"/>
                  </a:lnTo>
                  <a:lnTo>
                    <a:pt x="6194" y="2545"/>
                  </a:lnTo>
                  <a:lnTo>
                    <a:pt x="6157" y="2784"/>
                  </a:lnTo>
                  <a:lnTo>
                    <a:pt x="6101" y="3024"/>
                  </a:lnTo>
                  <a:lnTo>
                    <a:pt x="6046" y="3282"/>
                  </a:lnTo>
                  <a:lnTo>
                    <a:pt x="6028" y="3429"/>
                  </a:lnTo>
                  <a:lnTo>
                    <a:pt x="6009" y="3595"/>
                  </a:lnTo>
                  <a:lnTo>
                    <a:pt x="6028" y="3761"/>
                  </a:lnTo>
                  <a:lnTo>
                    <a:pt x="6028" y="3964"/>
                  </a:lnTo>
                  <a:lnTo>
                    <a:pt x="6138" y="4683"/>
                  </a:lnTo>
                  <a:lnTo>
                    <a:pt x="6267" y="5439"/>
                  </a:lnTo>
                  <a:lnTo>
                    <a:pt x="6544" y="7024"/>
                  </a:lnTo>
                  <a:lnTo>
                    <a:pt x="7189" y="10416"/>
                  </a:lnTo>
                  <a:lnTo>
                    <a:pt x="7189" y="10416"/>
                  </a:lnTo>
                  <a:lnTo>
                    <a:pt x="7078" y="10360"/>
                  </a:lnTo>
                  <a:lnTo>
                    <a:pt x="6968" y="10305"/>
                  </a:lnTo>
                  <a:lnTo>
                    <a:pt x="6728" y="10158"/>
                  </a:lnTo>
                  <a:lnTo>
                    <a:pt x="6489" y="9955"/>
                  </a:lnTo>
                  <a:lnTo>
                    <a:pt x="6249" y="9734"/>
                  </a:lnTo>
                  <a:lnTo>
                    <a:pt x="5807" y="9273"/>
                  </a:lnTo>
                  <a:lnTo>
                    <a:pt x="5419" y="8867"/>
                  </a:lnTo>
                  <a:lnTo>
                    <a:pt x="5290" y="9070"/>
                  </a:lnTo>
                  <a:lnTo>
                    <a:pt x="5069" y="9402"/>
                  </a:lnTo>
                  <a:lnTo>
                    <a:pt x="4516" y="10213"/>
                  </a:lnTo>
                  <a:lnTo>
                    <a:pt x="4221" y="10637"/>
                  </a:lnTo>
                  <a:lnTo>
                    <a:pt x="4000" y="11024"/>
                  </a:lnTo>
                  <a:lnTo>
                    <a:pt x="3926" y="11190"/>
                  </a:lnTo>
                  <a:lnTo>
                    <a:pt x="3871" y="11319"/>
                  </a:lnTo>
                  <a:lnTo>
                    <a:pt x="3834" y="11430"/>
                  </a:lnTo>
                  <a:lnTo>
                    <a:pt x="3853" y="11503"/>
                  </a:lnTo>
                  <a:lnTo>
                    <a:pt x="3484" y="10803"/>
                  </a:lnTo>
                  <a:lnTo>
                    <a:pt x="2876" y="9641"/>
                  </a:lnTo>
                  <a:lnTo>
                    <a:pt x="2581" y="9033"/>
                  </a:lnTo>
                  <a:lnTo>
                    <a:pt x="2341" y="8517"/>
                  </a:lnTo>
                  <a:lnTo>
                    <a:pt x="2175" y="8130"/>
                  </a:lnTo>
                  <a:lnTo>
                    <a:pt x="2138" y="8019"/>
                  </a:lnTo>
                  <a:lnTo>
                    <a:pt x="2138" y="7964"/>
                  </a:lnTo>
                  <a:lnTo>
                    <a:pt x="1659" y="8554"/>
                  </a:lnTo>
                  <a:lnTo>
                    <a:pt x="1180" y="9144"/>
                  </a:lnTo>
                  <a:lnTo>
                    <a:pt x="682" y="9715"/>
                  </a:lnTo>
                  <a:lnTo>
                    <a:pt x="184" y="10287"/>
                  </a:lnTo>
                  <a:lnTo>
                    <a:pt x="221" y="9881"/>
                  </a:lnTo>
                  <a:lnTo>
                    <a:pt x="295" y="9476"/>
                  </a:lnTo>
                  <a:lnTo>
                    <a:pt x="387" y="9052"/>
                  </a:lnTo>
                  <a:lnTo>
                    <a:pt x="479" y="8628"/>
                  </a:lnTo>
                  <a:lnTo>
                    <a:pt x="719" y="7743"/>
                  </a:lnTo>
                  <a:lnTo>
                    <a:pt x="995" y="6840"/>
                  </a:lnTo>
                  <a:lnTo>
                    <a:pt x="1290" y="5936"/>
                  </a:lnTo>
                  <a:lnTo>
                    <a:pt x="1548" y="5052"/>
                  </a:lnTo>
                  <a:lnTo>
                    <a:pt x="1788" y="4204"/>
                  </a:lnTo>
                  <a:lnTo>
                    <a:pt x="1880" y="3798"/>
                  </a:lnTo>
                  <a:lnTo>
                    <a:pt x="1954" y="3411"/>
                  </a:lnTo>
                  <a:lnTo>
                    <a:pt x="1991" y="3116"/>
                  </a:lnTo>
                  <a:lnTo>
                    <a:pt x="1991" y="2840"/>
                  </a:lnTo>
                  <a:lnTo>
                    <a:pt x="1991" y="2563"/>
                  </a:lnTo>
                  <a:lnTo>
                    <a:pt x="1972" y="2287"/>
                  </a:lnTo>
                  <a:lnTo>
                    <a:pt x="1936" y="1752"/>
                  </a:lnTo>
                  <a:lnTo>
                    <a:pt x="1936" y="1512"/>
                  </a:lnTo>
                  <a:lnTo>
                    <a:pt x="1936" y="1273"/>
                  </a:lnTo>
                  <a:lnTo>
                    <a:pt x="1972" y="1070"/>
                  </a:lnTo>
                  <a:lnTo>
                    <a:pt x="2009" y="867"/>
                  </a:lnTo>
                  <a:lnTo>
                    <a:pt x="2101" y="683"/>
                  </a:lnTo>
                  <a:lnTo>
                    <a:pt x="2157" y="609"/>
                  </a:lnTo>
                  <a:lnTo>
                    <a:pt x="2230" y="535"/>
                  </a:lnTo>
                  <a:lnTo>
                    <a:pt x="2304" y="462"/>
                  </a:lnTo>
                  <a:lnTo>
                    <a:pt x="2396" y="406"/>
                  </a:lnTo>
                  <a:lnTo>
                    <a:pt x="2507" y="351"/>
                  </a:lnTo>
                  <a:lnTo>
                    <a:pt x="2618" y="296"/>
                  </a:lnTo>
                  <a:lnTo>
                    <a:pt x="2747" y="259"/>
                  </a:lnTo>
                  <a:lnTo>
                    <a:pt x="2894" y="222"/>
                  </a:lnTo>
                  <a:lnTo>
                    <a:pt x="3244" y="185"/>
                  </a:lnTo>
                  <a:lnTo>
                    <a:pt x="3392" y="167"/>
                  </a:lnTo>
                  <a:close/>
                  <a:moveTo>
                    <a:pt x="3244" y="1"/>
                  </a:moveTo>
                  <a:lnTo>
                    <a:pt x="3042" y="19"/>
                  </a:lnTo>
                  <a:lnTo>
                    <a:pt x="2839" y="56"/>
                  </a:lnTo>
                  <a:lnTo>
                    <a:pt x="2673" y="93"/>
                  </a:lnTo>
                  <a:lnTo>
                    <a:pt x="2525" y="148"/>
                  </a:lnTo>
                  <a:lnTo>
                    <a:pt x="2378" y="204"/>
                  </a:lnTo>
                  <a:lnTo>
                    <a:pt x="2249" y="277"/>
                  </a:lnTo>
                  <a:lnTo>
                    <a:pt x="2138" y="370"/>
                  </a:lnTo>
                  <a:lnTo>
                    <a:pt x="2046" y="462"/>
                  </a:lnTo>
                  <a:lnTo>
                    <a:pt x="1936" y="628"/>
                  </a:lnTo>
                  <a:lnTo>
                    <a:pt x="1843" y="793"/>
                  </a:lnTo>
                  <a:lnTo>
                    <a:pt x="1788" y="996"/>
                  </a:lnTo>
                  <a:lnTo>
                    <a:pt x="1770" y="1199"/>
                  </a:lnTo>
                  <a:lnTo>
                    <a:pt x="1751" y="1402"/>
                  </a:lnTo>
                  <a:lnTo>
                    <a:pt x="1751" y="1623"/>
                  </a:lnTo>
                  <a:lnTo>
                    <a:pt x="1788" y="2102"/>
                  </a:lnTo>
                  <a:lnTo>
                    <a:pt x="1807" y="2416"/>
                  </a:lnTo>
                  <a:lnTo>
                    <a:pt x="1807" y="2729"/>
                  </a:lnTo>
                  <a:lnTo>
                    <a:pt x="1807" y="3061"/>
                  </a:lnTo>
                  <a:lnTo>
                    <a:pt x="1770" y="3374"/>
                  </a:lnTo>
                  <a:lnTo>
                    <a:pt x="1714" y="3706"/>
                  </a:lnTo>
                  <a:lnTo>
                    <a:pt x="1622" y="4056"/>
                  </a:lnTo>
                  <a:lnTo>
                    <a:pt x="1438" y="4794"/>
                  </a:lnTo>
                  <a:lnTo>
                    <a:pt x="1217" y="5568"/>
                  </a:lnTo>
                  <a:lnTo>
                    <a:pt x="959" y="6360"/>
                  </a:lnTo>
                  <a:lnTo>
                    <a:pt x="645" y="7374"/>
                  </a:lnTo>
                  <a:lnTo>
                    <a:pt x="350" y="8388"/>
                  </a:lnTo>
                  <a:lnTo>
                    <a:pt x="240" y="8867"/>
                  </a:lnTo>
                  <a:lnTo>
                    <a:pt x="129" y="9347"/>
                  </a:lnTo>
                  <a:lnTo>
                    <a:pt x="55" y="9807"/>
                  </a:lnTo>
                  <a:lnTo>
                    <a:pt x="0" y="10268"/>
                  </a:lnTo>
                  <a:lnTo>
                    <a:pt x="0" y="10324"/>
                  </a:lnTo>
                  <a:lnTo>
                    <a:pt x="18" y="10379"/>
                  </a:lnTo>
                  <a:lnTo>
                    <a:pt x="55" y="10416"/>
                  </a:lnTo>
                  <a:lnTo>
                    <a:pt x="111" y="10434"/>
                  </a:lnTo>
                  <a:lnTo>
                    <a:pt x="184" y="10453"/>
                  </a:lnTo>
                  <a:lnTo>
                    <a:pt x="258" y="10453"/>
                  </a:lnTo>
                  <a:lnTo>
                    <a:pt x="313" y="10397"/>
                  </a:lnTo>
                  <a:lnTo>
                    <a:pt x="756" y="9900"/>
                  </a:lnTo>
                  <a:lnTo>
                    <a:pt x="1198" y="9402"/>
                  </a:lnTo>
                  <a:lnTo>
                    <a:pt x="1641" y="8867"/>
                  </a:lnTo>
                  <a:lnTo>
                    <a:pt x="2065" y="8351"/>
                  </a:lnTo>
                  <a:lnTo>
                    <a:pt x="2304" y="8867"/>
                  </a:lnTo>
                  <a:lnTo>
                    <a:pt x="2710" y="9715"/>
                  </a:lnTo>
                  <a:lnTo>
                    <a:pt x="3300" y="10877"/>
                  </a:lnTo>
                  <a:lnTo>
                    <a:pt x="3687" y="11595"/>
                  </a:lnTo>
                  <a:lnTo>
                    <a:pt x="3724" y="11632"/>
                  </a:lnTo>
                  <a:lnTo>
                    <a:pt x="3760" y="11669"/>
                  </a:lnTo>
                  <a:lnTo>
                    <a:pt x="3797" y="11688"/>
                  </a:lnTo>
                  <a:lnTo>
                    <a:pt x="3853" y="11688"/>
                  </a:lnTo>
                  <a:lnTo>
                    <a:pt x="3926" y="11669"/>
                  </a:lnTo>
                  <a:lnTo>
                    <a:pt x="3982" y="11632"/>
                  </a:lnTo>
                  <a:lnTo>
                    <a:pt x="4019" y="11577"/>
                  </a:lnTo>
                  <a:lnTo>
                    <a:pt x="4037" y="11522"/>
                  </a:lnTo>
                  <a:lnTo>
                    <a:pt x="4019" y="11448"/>
                  </a:lnTo>
                  <a:lnTo>
                    <a:pt x="4055" y="11319"/>
                  </a:lnTo>
                  <a:lnTo>
                    <a:pt x="4148" y="11135"/>
                  </a:lnTo>
                  <a:lnTo>
                    <a:pt x="4277" y="10913"/>
                  </a:lnTo>
                  <a:lnTo>
                    <a:pt x="4442" y="10637"/>
                  </a:lnTo>
                  <a:lnTo>
                    <a:pt x="4793" y="10102"/>
                  </a:lnTo>
                  <a:lnTo>
                    <a:pt x="5125" y="9641"/>
                  </a:lnTo>
                  <a:lnTo>
                    <a:pt x="5456" y="9162"/>
                  </a:lnTo>
                  <a:lnTo>
                    <a:pt x="5678" y="9402"/>
                  </a:lnTo>
                  <a:lnTo>
                    <a:pt x="6009" y="9752"/>
                  </a:lnTo>
                  <a:lnTo>
                    <a:pt x="6194" y="9936"/>
                  </a:lnTo>
                  <a:lnTo>
                    <a:pt x="6378" y="10121"/>
                  </a:lnTo>
                  <a:lnTo>
                    <a:pt x="6581" y="10268"/>
                  </a:lnTo>
                  <a:lnTo>
                    <a:pt x="6765" y="10397"/>
                  </a:lnTo>
                  <a:lnTo>
                    <a:pt x="6949" y="10508"/>
                  </a:lnTo>
                  <a:lnTo>
                    <a:pt x="7152" y="10582"/>
                  </a:lnTo>
                  <a:lnTo>
                    <a:pt x="7263" y="10582"/>
                  </a:lnTo>
                  <a:lnTo>
                    <a:pt x="7318" y="10545"/>
                  </a:lnTo>
                  <a:lnTo>
                    <a:pt x="7355" y="10508"/>
                  </a:lnTo>
                  <a:lnTo>
                    <a:pt x="7373" y="10471"/>
                  </a:lnTo>
                  <a:lnTo>
                    <a:pt x="7373" y="10416"/>
                  </a:lnTo>
                  <a:lnTo>
                    <a:pt x="7373" y="10379"/>
                  </a:lnTo>
                  <a:lnTo>
                    <a:pt x="7134" y="9107"/>
                  </a:lnTo>
                  <a:lnTo>
                    <a:pt x="6857" y="7706"/>
                  </a:lnTo>
                  <a:lnTo>
                    <a:pt x="6599" y="6379"/>
                  </a:lnTo>
                  <a:lnTo>
                    <a:pt x="6396" y="5125"/>
                  </a:lnTo>
                  <a:lnTo>
                    <a:pt x="6212" y="3946"/>
                  </a:lnTo>
                  <a:lnTo>
                    <a:pt x="6194" y="3651"/>
                  </a:lnTo>
                  <a:lnTo>
                    <a:pt x="6212" y="3411"/>
                  </a:lnTo>
                  <a:lnTo>
                    <a:pt x="6249" y="3190"/>
                  </a:lnTo>
                  <a:lnTo>
                    <a:pt x="6286" y="2987"/>
                  </a:lnTo>
                  <a:lnTo>
                    <a:pt x="6360" y="2692"/>
                  </a:lnTo>
                  <a:lnTo>
                    <a:pt x="6378" y="2545"/>
                  </a:lnTo>
                  <a:lnTo>
                    <a:pt x="6378" y="2379"/>
                  </a:lnTo>
                  <a:lnTo>
                    <a:pt x="6341" y="2213"/>
                  </a:lnTo>
                  <a:lnTo>
                    <a:pt x="6304" y="2047"/>
                  </a:lnTo>
                  <a:lnTo>
                    <a:pt x="6212" y="1844"/>
                  </a:lnTo>
                  <a:lnTo>
                    <a:pt x="6083" y="1623"/>
                  </a:lnTo>
                  <a:lnTo>
                    <a:pt x="5972" y="1439"/>
                  </a:lnTo>
                  <a:lnTo>
                    <a:pt x="5825" y="1273"/>
                  </a:lnTo>
                  <a:lnTo>
                    <a:pt x="5696" y="1107"/>
                  </a:lnTo>
                  <a:lnTo>
                    <a:pt x="5530" y="941"/>
                  </a:lnTo>
                  <a:lnTo>
                    <a:pt x="5383" y="793"/>
                  </a:lnTo>
                  <a:lnTo>
                    <a:pt x="5217" y="664"/>
                  </a:lnTo>
                  <a:lnTo>
                    <a:pt x="5051" y="554"/>
                  </a:lnTo>
                  <a:lnTo>
                    <a:pt x="4885" y="425"/>
                  </a:lnTo>
                  <a:lnTo>
                    <a:pt x="4701" y="333"/>
                  </a:lnTo>
                  <a:lnTo>
                    <a:pt x="4516" y="240"/>
                  </a:lnTo>
                  <a:lnTo>
                    <a:pt x="4332" y="167"/>
                  </a:lnTo>
                  <a:lnTo>
                    <a:pt x="4148" y="111"/>
                  </a:lnTo>
                  <a:lnTo>
                    <a:pt x="3963" y="56"/>
                  </a:lnTo>
                  <a:lnTo>
                    <a:pt x="3779" y="19"/>
                  </a:lnTo>
                  <a:lnTo>
                    <a:pt x="3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2"/>
            <p:cNvSpPr/>
            <p:nvPr/>
          </p:nvSpPr>
          <p:spPr>
            <a:xfrm>
              <a:off x="2570800" y="2416925"/>
              <a:ext cx="175150" cy="283450"/>
            </a:xfrm>
            <a:custGeom>
              <a:avLst/>
              <a:gdLst/>
              <a:ahLst/>
              <a:cxnLst/>
              <a:rect l="l" t="t" r="r" b="b"/>
              <a:pathLst>
                <a:path w="7006" h="11338" fill="none" extrusionOk="0">
                  <a:moveTo>
                    <a:pt x="3208" y="1"/>
                  </a:moveTo>
                  <a:lnTo>
                    <a:pt x="3208" y="1"/>
                  </a:lnTo>
                  <a:lnTo>
                    <a:pt x="3411" y="19"/>
                  </a:lnTo>
                  <a:lnTo>
                    <a:pt x="3595" y="38"/>
                  </a:lnTo>
                  <a:lnTo>
                    <a:pt x="3779" y="74"/>
                  </a:lnTo>
                  <a:lnTo>
                    <a:pt x="3964" y="130"/>
                  </a:lnTo>
                  <a:lnTo>
                    <a:pt x="4148" y="185"/>
                  </a:lnTo>
                  <a:lnTo>
                    <a:pt x="4314" y="277"/>
                  </a:lnTo>
                  <a:lnTo>
                    <a:pt x="4498" y="351"/>
                  </a:lnTo>
                  <a:lnTo>
                    <a:pt x="4664" y="462"/>
                  </a:lnTo>
                  <a:lnTo>
                    <a:pt x="4811" y="572"/>
                  </a:lnTo>
                  <a:lnTo>
                    <a:pt x="4977" y="683"/>
                  </a:lnTo>
                  <a:lnTo>
                    <a:pt x="5272" y="941"/>
                  </a:lnTo>
                  <a:lnTo>
                    <a:pt x="5530" y="1236"/>
                  </a:lnTo>
                  <a:lnTo>
                    <a:pt x="5752" y="1568"/>
                  </a:lnTo>
                  <a:lnTo>
                    <a:pt x="5752" y="1568"/>
                  </a:lnTo>
                  <a:lnTo>
                    <a:pt x="5844" y="1715"/>
                  </a:lnTo>
                  <a:lnTo>
                    <a:pt x="5917" y="1881"/>
                  </a:lnTo>
                  <a:lnTo>
                    <a:pt x="5973" y="2010"/>
                  </a:lnTo>
                  <a:lnTo>
                    <a:pt x="5991" y="2139"/>
                  </a:lnTo>
                  <a:lnTo>
                    <a:pt x="6010" y="2268"/>
                  </a:lnTo>
                  <a:lnTo>
                    <a:pt x="6010" y="2379"/>
                  </a:lnTo>
                  <a:lnTo>
                    <a:pt x="5973" y="2618"/>
                  </a:lnTo>
                  <a:lnTo>
                    <a:pt x="5917" y="2858"/>
                  </a:lnTo>
                  <a:lnTo>
                    <a:pt x="5862" y="3116"/>
                  </a:lnTo>
                  <a:lnTo>
                    <a:pt x="5844" y="3263"/>
                  </a:lnTo>
                  <a:lnTo>
                    <a:pt x="5825" y="3429"/>
                  </a:lnTo>
                  <a:lnTo>
                    <a:pt x="5844" y="3595"/>
                  </a:lnTo>
                  <a:lnTo>
                    <a:pt x="5844" y="3798"/>
                  </a:lnTo>
                  <a:lnTo>
                    <a:pt x="5844" y="3798"/>
                  </a:lnTo>
                  <a:lnTo>
                    <a:pt x="5954" y="4517"/>
                  </a:lnTo>
                  <a:lnTo>
                    <a:pt x="6083" y="5273"/>
                  </a:lnTo>
                  <a:lnTo>
                    <a:pt x="6360" y="6858"/>
                  </a:lnTo>
                  <a:lnTo>
                    <a:pt x="7005" y="10250"/>
                  </a:lnTo>
                  <a:lnTo>
                    <a:pt x="7005" y="10250"/>
                  </a:lnTo>
                  <a:lnTo>
                    <a:pt x="6894" y="10194"/>
                  </a:lnTo>
                  <a:lnTo>
                    <a:pt x="6784" y="10139"/>
                  </a:lnTo>
                  <a:lnTo>
                    <a:pt x="6544" y="9992"/>
                  </a:lnTo>
                  <a:lnTo>
                    <a:pt x="6305" y="9789"/>
                  </a:lnTo>
                  <a:lnTo>
                    <a:pt x="6065" y="9568"/>
                  </a:lnTo>
                  <a:lnTo>
                    <a:pt x="5623" y="9107"/>
                  </a:lnTo>
                  <a:lnTo>
                    <a:pt x="5235" y="8701"/>
                  </a:lnTo>
                  <a:lnTo>
                    <a:pt x="5235" y="8701"/>
                  </a:lnTo>
                  <a:lnTo>
                    <a:pt x="5106" y="8904"/>
                  </a:lnTo>
                  <a:lnTo>
                    <a:pt x="4885" y="9236"/>
                  </a:lnTo>
                  <a:lnTo>
                    <a:pt x="4332" y="10047"/>
                  </a:lnTo>
                  <a:lnTo>
                    <a:pt x="4037" y="10471"/>
                  </a:lnTo>
                  <a:lnTo>
                    <a:pt x="3816" y="10858"/>
                  </a:lnTo>
                  <a:lnTo>
                    <a:pt x="3742" y="11024"/>
                  </a:lnTo>
                  <a:lnTo>
                    <a:pt x="3687" y="11153"/>
                  </a:lnTo>
                  <a:lnTo>
                    <a:pt x="3650" y="11264"/>
                  </a:lnTo>
                  <a:lnTo>
                    <a:pt x="3669" y="11337"/>
                  </a:lnTo>
                  <a:lnTo>
                    <a:pt x="3669" y="11337"/>
                  </a:lnTo>
                  <a:lnTo>
                    <a:pt x="3300" y="10637"/>
                  </a:lnTo>
                  <a:lnTo>
                    <a:pt x="2692" y="9475"/>
                  </a:lnTo>
                  <a:lnTo>
                    <a:pt x="2397" y="8867"/>
                  </a:lnTo>
                  <a:lnTo>
                    <a:pt x="2157" y="8351"/>
                  </a:lnTo>
                  <a:lnTo>
                    <a:pt x="1991" y="7964"/>
                  </a:lnTo>
                  <a:lnTo>
                    <a:pt x="1954" y="7853"/>
                  </a:lnTo>
                  <a:lnTo>
                    <a:pt x="1954" y="7798"/>
                  </a:lnTo>
                  <a:lnTo>
                    <a:pt x="1954" y="7798"/>
                  </a:lnTo>
                  <a:lnTo>
                    <a:pt x="1475" y="8388"/>
                  </a:lnTo>
                  <a:lnTo>
                    <a:pt x="996" y="8978"/>
                  </a:lnTo>
                  <a:lnTo>
                    <a:pt x="498" y="9549"/>
                  </a:lnTo>
                  <a:lnTo>
                    <a:pt x="0" y="10121"/>
                  </a:lnTo>
                  <a:lnTo>
                    <a:pt x="0" y="10121"/>
                  </a:lnTo>
                  <a:lnTo>
                    <a:pt x="37" y="9715"/>
                  </a:lnTo>
                  <a:lnTo>
                    <a:pt x="111" y="9310"/>
                  </a:lnTo>
                  <a:lnTo>
                    <a:pt x="203" y="8886"/>
                  </a:lnTo>
                  <a:lnTo>
                    <a:pt x="295" y="8462"/>
                  </a:lnTo>
                  <a:lnTo>
                    <a:pt x="535" y="7577"/>
                  </a:lnTo>
                  <a:lnTo>
                    <a:pt x="811" y="6674"/>
                  </a:lnTo>
                  <a:lnTo>
                    <a:pt x="1106" y="5770"/>
                  </a:lnTo>
                  <a:lnTo>
                    <a:pt x="1364" y="4886"/>
                  </a:lnTo>
                  <a:lnTo>
                    <a:pt x="1604" y="4038"/>
                  </a:lnTo>
                  <a:lnTo>
                    <a:pt x="1696" y="3632"/>
                  </a:lnTo>
                  <a:lnTo>
                    <a:pt x="1770" y="3245"/>
                  </a:lnTo>
                  <a:lnTo>
                    <a:pt x="1770" y="3245"/>
                  </a:lnTo>
                  <a:lnTo>
                    <a:pt x="1807" y="2950"/>
                  </a:lnTo>
                  <a:lnTo>
                    <a:pt x="1807" y="2674"/>
                  </a:lnTo>
                  <a:lnTo>
                    <a:pt x="1807" y="2397"/>
                  </a:lnTo>
                  <a:lnTo>
                    <a:pt x="1788" y="2121"/>
                  </a:lnTo>
                  <a:lnTo>
                    <a:pt x="1752" y="1586"/>
                  </a:lnTo>
                  <a:lnTo>
                    <a:pt x="1752" y="1346"/>
                  </a:lnTo>
                  <a:lnTo>
                    <a:pt x="1752" y="1107"/>
                  </a:lnTo>
                  <a:lnTo>
                    <a:pt x="1788" y="904"/>
                  </a:lnTo>
                  <a:lnTo>
                    <a:pt x="1825" y="701"/>
                  </a:lnTo>
                  <a:lnTo>
                    <a:pt x="1917" y="517"/>
                  </a:lnTo>
                  <a:lnTo>
                    <a:pt x="1973" y="443"/>
                  </a:lnTo>
                  <a:lnTo>
                    <a:pt x="2046" y="369"/>
                  </a:lnTo>
                  <a:lnTo>
                    <a:pt x="2120" y="296"/>
                  </a:lnTo>
                  <a:lnTo>
                    <a:pt x="2212" y="240"/>
                  </a:lnTo>
                  <a:lnTo>
                    <a:pt x="2323" y="185"/>
                  </a:lnTo>
                  <a:lnTo>
                    <a:pt x="2434" y="130"/>
                  </a:lnTo>
                  <a:lnTo>
                    <a:pt x="2563" y="93"/>
                  </a:lnTo>
                  <a:lnTo>
                    <a:pt x="2710" y="56"/>
                  </a:lnTo>
                  <a:lnTo>
                    <a:pt x="3060" y="19"/>
                  </a:lnTo>
                  <a:lnTo>
                    <a:pt x="3060" y="19"/>
                  </a:lnTo>
                  <a:lnTo>
                    <a:pt x="320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2"/>
            <p:cNvSpPr/>
            <p:nvPr/>
          </p:nvSpPr>
          <p:spPr>
            <a:xfrm>
              <a:off x="2566200" y="2412775"/>
              <a:ext cx="184350" cy="292200"/>
            </a:xfrm>
            <a:custGeom>
              <a:avLst/>
              <a:gdLst/>
              <a:ahLst/>
              <a:cxnLst/>
              <a:rect l="l" t="t" r="r" b="b"/>
              <a:pathLst>
                <a:path w="7374" h="11688" fill="none" extrusionOk="0">
                  <a:moveTo>
                    <a:pt x="3392" y="1"/>
                  </a:moveTo>
                  <a:lnTo>
                    <a:pt x="3392" y="1"/>
                  </a:lnTo>
                  <a:lnTo>
                    <a:pt x="3244" y="1"/>
                  </a:lnTo>
                  <a:lnTo>
                    <a:pt x="3244" y="1"/>
                  </a:lnTo>
                  <a:lnTo>
                    <a:pt x="3042" y="19"/>
                  </a:lnTo>
                  <a:lnTo>
                    <a:pt x="2839" y="56"/>
                  </a:lnTo>
                  <a:lnTo>
                    <a:pt x="2673" y="93"/>
                  </a:lnTo>
                  <a:lnTo>
                    <a:pt x="2525" y="148"/>
                  </a:lnTo>
                  <a:lnTo>
                    <a:pt x="2378" y="204"/>
                  </a:lnTo>
                  <a:lnTo>
                    <a:pt x="2249" y="277"/>
                  </a:lnTo>
                  <a:lnTo>
                    <a:pt x="2138" y="370"/>
                  </a:lnTo>
                  <a:lnTo>
                    <a:pt x="2046" y="462"/>
                  </a:lnTo>
                  <a:lnTo>
                    <a:pt x="2046" y="462"/>
                  </a:lnTo>
                  <a:lnTo>
                    <a:pt x="1936" y="628"/>
                  </a:lnTo>
                  <a:lnTo>
                    <a:pt x="1843" y="793"/>
                  </a:lnTo>
                  <a:lnTo>
                    <a:pt x="1788" y="996"/>
                  </a:lnTo>
                  <a:lnTo>
                    <a:pt x="1770" y="1199"/>
                  </a:lnTo>
                  <a:lnTo>
                    <a:pt x="1751" y="1402"/>
                  </a:lnTo>
                  <a:lnTo>
                    <a:pt x="1751" y="1623"/>
                  </a:lnTo>
                  <a:lnTo>
                    <a:pt x="1788" y="2102"/>
                  </a:lnTo>
                  <a:lnTo>
                    <a:pt x="1788" y="2102"/>
                  </a:lnTo>
                  <a:lnTo>
                    <a:pt x="1807" y="2416"/>
                  </a:lnTo>
                  <a:lnTo>
                    <a:pt x="1807" y="2729"/>
                  </a:lnTo>
                  <a:lnTo>
                    <a:pt x="1807" y="3061"/>
                  </a:lnTo>
                  <a:lnTo>
                    <a:pt x="1770" y="3374"/>
                  </a:lnTo>
                  <a:lnTo>
                    <a:pt x="1770" y="3374"/>
                  </a:lnTo>
                  <a:lnTo>
                    <a:pt x="1714" y="3706"/>
                  </a:lnTo>
                  <a:lnTo>
                    <a:pt x="1622" y="4056"/>
                  </a:lnTo>
                  <a:lnTo>
                    <a:pt x="1438" y="4794"/>
                  </a:lnTo>
                  <a:lnTo>
                    <a:pt x="1217" y="5568"/>
                  </a:lnTo>
                  <a:lnTo>
                    <a:pt x="959" y="6360"/>
                  </a:lnTo>
                  <a:lnTo>
                    <a:pt x="959" y="6360"/>
                  </a:lnTo>
                  <a:lnTo>
                    <a:pt x="645" y="7374"/>
                  </a:lnTo>
                  <a:lnTo>
                    <a:pt x="350" y="8388"/>
                  </a:lnTo>
                  <a:lnTo>
                    <a:pt x="240" y="8867"/>
                  </a:lnTo>
                  <a:lnTo>
                    <a:pt x="129" y="9347"/>
                  </a:lnTo>
                  <a:lnTo>
                    <a:pt x="55" y="9807"/>
                  </a:lnTo>
                  <a:lnTo>
                    <a:pt x="0" y="10268"/>
                  </a:lnTo>
                  <a:lnTo>
                    <a:pt x="0" y="10268"/>
                  </a:lnTo>
                  <a:lnTo>
                    <a:pt x="0" y="10324"/>
                  </a:lnTo>
                  <a:lnTo>
                    <a:pt x="18" y="10379"/>
                  </a:lnTo>
                  <a:lnTo>
                    <a:pt x="55" y="10416"/>
                  </a:lnTo>
                  <a:lnTo>
                    <a:pt x="111" y="10434"/>
                  </a:lnTo>
                  <a:lnTo>
                    <a:pt x="111" y="10434"/>
                  </a:lnTo>
                  <a:lnTo>
                    <a:pt x="184" y="10453"/>
                  </a:lnTo>
                  <a:lnTo>
                    <a:pt x="184" y="10453"/>
                  </a:lnTo>
                  <a:lnTo>
                    <a:pt x="258" y="10453"/>
                  </a:lnTo>
                  <a:lnTo>
                    <a:pt x="313" y="10397"/>
                  </a:lnTo>
                  <a:lnTo>
                    <a:pt x="313" y="10397"/>
                  </a:lnTo>
                  <a:lnTo>
                    <a:pt x="756" y="9900"/>
                  </a:lnTo>
                  <a:lnTo>
                    <a:pt x="1198" y="9402"/>
                  </a:lnTo>
                  <a:lnTo>
                    <a:pt x="1641" y="8867"/>
                  </a:lnTo>
                  <a:lnTo>
                    <a:pt x="2065" y="8351"/>
                  </a:lnTo>
                  <a:lnTo>
                    <a:pt x="2065" y="8351"/>
                  </a:lnTo>
                  <a:lnTo>
                    <a:pt x="2304" y="8867"/>
                  </a:lnTo>
                  <a:lnTo>
                    <a:pt x="2710" y="9715"/>
                  </a:lnTo>
                  <a:lnTo>
                    <a:pt x="2710" y="9715"/>
                  </a:lnTo>
                  <a:lnTo>
                    <a:pt x="3300" y="10877"/>
                  </a:lnTo>
                  <a:lnTo>
                    <a:pt x="3687" y="11595"/>
                  </a:lnTo>
                  <a:lnTo>
                    <a:pt x="3687" y="11595"/>
                  </a:lnTo>
                  <a:lnTo>
                    <a:pt x="3724" y="11632"/>
                  </a:lnTo>
                  <a:lnTo>
                    <a:pt x="3760" y="11669"/>
                  </a:lnTo>
                  <a:lnTo>
                    <a:pt x="3797" y="11688"/>
                  </a:lnTo>
                  <a:lnTo>
                    <a:pt x="3853" y="11688"/>
                  </a:lnTo>
                  <a:lnTo>
                    <a:pt x="3853" y="11688"/>
                  </a:lnTo>
                  <a:lnTo>
                    <a:pt x="3926" y="11669"/>
                  </a:lnTo>
                  <a:lnTo>
                    <a:pt x="3926" y="11669"/>
                  </a:lnTo>
                  <a:lnTo>
                    <a:pt x="3982" y="11632"/>
                  </a:lnTo>
                  <a:lnTo>
                    <a:pt x="4019" y="11577"/>
                  </a:lnTo>
                  <a:lnTo>
                    <a:pt x="4037" y="11522"/>
                  </a:lnTo>
                  <a:lnTo>
                    <a:pt x="4019" y="11448"/>
                  </a:lnTo>
                  <a:lnTo>
                    <a:pt x="4019" y="11448"/>
                  </a:lnTo>
                  <a:lnTo>
                    <a:pt x="4055" y="11319"/>
                  </a:lnTo>
                  <a:lnTo>
                    <a:pt x="4148" y="11135"/>
                  </a:lnTo>
                  <a:lnTo>
                    <a:pt x="4277" y="10913"/>
                  </a:lnTo>
                  <a:lnTo>
                    <a:pt x="4442" y="10637"/>
                  </a:lnTo>
                  <a:lnTo>
                    <a:pt x="4793" y="10102"/>
                  </a:lnTo>
                  <a:lnTo>
                    <a:pt x="5125" y="9641"/>
                  </a:lnTo>
                  <a:lnTo>
                    <a:pt x="5125" y="9641"/>
                  </a:lnTo>
                  <a:lnTo>
                    <a:pt x="5456" y="9162"/>
                  </a:lnTo>
                  <a:lnTo>
                    <a:pt x="5456" y="9162"/>
                  </a:lnTo>
                  <a:lnTo>
                    <a:pt x="5678" y="9402"/>
                  </a:lnTo>
                  <a:lnTo>
                    <a:pt x="5678" y="9402"/>
                  </a:lnTo>
                  <a:lnTo>
                    <a:pt x="6009" y="9752"/>
                  </a:lnTo>
                  <a:lnTo>
                    <a:pt x="6194" y="9936"/>
                  </a:lnTo>
                  <a:lnTo>
                    <a:pt x="6378" y="10121"/>
                  </a:lnTo>
                  <a:lnTo>
                    <a:pt x="6581" y="10268"/>
                  </a:lnTo>
                  <a:lnTo>
                    <a:pt x="6765" y="10397"/>
                  </a:lnTo>
                  <a:lnTo>
                    <a:pt x="6949" y="10508"/>
                  </a:lnTo>
                  <a:lnTo>
                    <a:pt x="7152" y="10582"/>
                  </a:lnTo>
                  <a:lnTo>
                    <a:pt x="7152" y="10582"/>
                  </a:lnTo>
                  <a:lnTo>
                    <a:pt x="7189" y="10582"/>
                  </a:lnTo>
                  <a:lnTo>
                    <a:pt x="7189" y="10582"/>
                  </a:lnTo>
                  <a:lnTo>
                    <a:pt x="7263" y="10582"/>
                  </a:lnTo>
                  <a:lnTo>
                    <a:pt x="7318" y="10545"/>
                  </a:lnTo>
                  <a:lnTo>
                    <a:pt x="7318" y="10545"/>
                  </a:lnTo>
                  <a:lnTo>
                    <a:pt x="7355" y="10508"/>
                  </a:lnTo>
                  <a:lnTo>
                    <a:pt x="7373" y="10471"/>
                  </a:lnTo>
                  <a:lnTo>
                    <a:pt x="7373" y="10416"/>
                  </a:lnTo>
                  <a:lnTo>
                    <a:pt x="7373" y="10379"/>
                  </a:lnTo>
                  <a:lnTo>
                    <a:pt x="7373" y="10379"/>
                  </a:lnTo>
                  <a:lnTo>
                    <a:pt x="7134" y="9107"/>
                  </a:lnTo>
                  <a:lnTo>
                    <a:pt x="7134" y="9107"/>
                  </a:lnTo>
                  <a:lnTo>
                    <a:pt x="6857" y="7706"/>
                  </a:lnTo>
                  <a:lnTo>
                    <a:pt x="6599" y="6379"/>
                  </a:lnTo>
                  <a:lnTo>
                    <a:pt x="6396" y="5125"/>
                  </a:lnTo>
                  <a:lnTo>
                    <a:pt x="6212" y="3946"/>
                  </a:lnTo>
                  <a:lnTo>
                    <a:pt x="6212" y="3946"/>
                  </a:lnTo>
                  <a:lnTo>
                    <a:pt x="6194" y="3651"/>
                  </a:lnTo>
                  <a:lnTo>
                    <a:pt x="6212" y="3411"/>
                  </a:lnTo>
                  <a:lnTo>
                    <a:pt x="6249" y="3190"/>
                  </a:lnTo>
                  <a:lnTo>
                    <a:pt x="6286" y="2987"/>
                  </a:lnTo>
                  <a:lnTo>
                    <a:pt x="6286" y="2987"/>
                  </a:lnTo>
                  <a:lnTo>
                    <a:pt x="6360" y="2692"/>
                  </a:lnTo>
                  <a:lnTo>
                    <a:pt x="6378" y="2545"/>
                  </a:lnTo>
                  <a:lnTo>
                    <a:pt x="6378" y="2379"/>
                  </a:lnTo>
                  <a:lnTo>
                    <a:pt x="6341" y="2213"/>
                  </a:lnTo>
                  <a:lnTo>
                    <a:pt x="6304" y="2047"/>
                  </a:lnTo>
                  <a:lnTo>
                    <a:pt x="6212" y="1844"/>
                  </a:lnTo>
                  <a:lnTo>
                    <a:pt x="6083" y="1623"/>
                  </a:lnTo>
                  <a:lnTo>
                    <a:pt x="6083" y="1623"/>
                  </a:lnTo>
                  <a:lnTo>
                    <a:pt x="5972" y="1439"/>
                  </a:lnTo>
                  <a:lnTo>
                    <a:pt x="5825" y="1273"/>
                  </a:lnTo>
                  <a:lnTo>
                    <a:pt x="5696" y="1107"/>
                  </a:lnTo>
                  <a:lnTo>
                    <a:pt x="5530" y="941"/>
                  </a:lnTo>
                  <a:lnTo>
                    <a:pt x="5383" y="793"/>
                  </a:lnTo>
                  <a:lnTo>
                    <a:pt x="5217" y="664"/>
                  </a:lnTo>
                  <a:lnTo>
                    <a:pt x="5051" y="554"/>
                  </a:lnTo>
                  <a:lnTo>
                    <a:pt x="4885" y="425"/>
                  </a:lnTo>
                  <a:lnTo>
                    <a:pt x="4701" y="333"/>
                  </a:lnTo>
                  <a:lnTo>
                    <a:pt x="4516" y="240"/>
                  </a:lnTo>
                  <a:lnTo>
                    <a:pt x="4332" y="167"/>
                  </a:lnTo>
                  <a:lnTo>
                    <a:pt x="4148" y="111"/>
                  </a:lnTo>
                  <a:lnTo>
                    <a:pt x="3963" y="56"/>
                  </a:lnTo>
                  <a:lnTo>
                    <a:pt x="3779" y="19"/>
                  </a:lnTo>
                  <a:lnTo>
                    <a:pt x="3595" y="1"/>
                  </a:lnTo>
                  <a:lnTo>
                    <a:pt x="3392" y="1"/>
                  </a:lnTo>
                  <a:lnTo>
                    <a:pt x="3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2"/>
            <p:cNvSpPr/>
            <p:nvPr/>
          </p:nvSpPr>
          <p:spPr>
            <a:xfrm>
              <a:off x="2537150" y="2452875"/>
              <a:ext cx="249800" cy="83425"/>
            </a:xfrm>
            <a:custGeom>
              <a:avLst/>
              <a:gdLst/>
              <a:ahLst/>
              <a:cxnLst/>
              <a:rect l="l" t="t" r="r" b="b"/>
              <a:pathLst>
                <a:path w="9992" h="3337" extrusionOk="0">
                  <a:moveTo>
                    <a:pt x="3356" y="1"/>
                  </a:moveTo>
                  <a:lnTo>
                    <a:pt x="3005" y="19"/>
                  </a:lnTo>
                  <a:lnTo>
                    <a:pt x="2674" y="56"/>
                  </a:lnTo>
                  <a:lnTo>
                    <a:pt x="2360" y="148"/>
                  </a:lnTo>
                  <a:lnTo>
                    <a:pt x="2047" y="259"/>
                  </a:lnTo>
                  <a:lnTo>
                    <a:pt x="1752" y="406"/>
                  </a:lnTo>
                  <a:lnTo>
                    <a:pt x="1475" y="572"/>
                  </a:lnTo>
                  <a:lnTo>
                    <a:pt x="1217" y="756"/>
                  </a:lnTo>
                  <a:lnTo>
                    <a:pt x="978" y="978"/>
                  </a:lnTo>
                  <a:lnTo>
                    <a:pt x="775" y="1217"/>
                  </a:lnTo>
                  <a:lnTo>
                    <a:pt x="572" y="1475"/>
                  </a:lnTo>
                  <a:lnTo>
                    <a:pt x="406" y="1752"/>
                  </a:lnTo>
                  <a:lnTo>
                    <a:pt x="259" y="2028"/>
                  </a:lnTo>
                  <a:lnTo>
                    <a:pt x="148" y="2342"/>
                  </a:lnTo>
                  <a:lnTo>
                    <a:pt x="74" y="2673"/>
                  </a:lnTo>
                  <a:lnTo>
                    <a:pt x="19" y="3005"/>
                  </a:lnTo>
                  <a:lnTo>
                    <a:pt x="1" y="3337"/>
                  </a:lnTo>
                  <a:lnTo>
                    <a:pt x="9992" y="3337"/>
                  </a:lnTo>
                  <a:lnTo>
                    <a:pt x="9973" y="3005"/>
                  </a:lnTo>
                  <a:lnTo>
                    <a:pt x="9918" y="2673"/>
                  </a:lnTo>
                  <a:lnTo>
                    <a:pt x="9844" y="2342"/>
                  </a:lnTo>
                  <a:lnTo>
                    <a:pt x="9734" y="2028"/>
                  </a:lnTo>
                  <a:lnTo>
                    <a:pt x="9586" y="1752"/>
                  </a:lnTo>
                  <a:lnTo>
                    <a:pt x="9420" y="1475"/>
                  </a:lnTo>
                  <a:lnTo>
                    <a:pt x="9236" y="1217"/>
                  </a:lnTo>
                  <a:lnTo>
                    <a:pt x="9015" y="978"/>
                  </a:lnTo>
                  <a:lnTo>
                    <a:pt x="8775" y="756"/>
                  </a:lnTo>
                  <a:lnTo>
                    <a:pt x="8517" y="572"/>
                  </a:lnTo>
                  <a:lnTo>
                    <a:pt x="8240" y="406"/>
                  </a:lnTo>
                  <a:lnTo>
                    <a:pt x="7945" y="259"/>
                  </a:lnTo>
                  <a:lnTo>
                    <a:pt x="7651" y="148"/>
                  </a:lnTo>
                  <a:lnTo>
                    <a:pt x="7319" y="56"/>
                  </a:lnTo>
                  <a:lnTo>
                    <a:pt x="6987" y="19"/>
                  </a:lnTo>
                  <a:lnTo>
                    <a:pt x="6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2"/>
            <p:cNvSpPr/>
            <p:nvPr/>
          </p:nvSpPr>
          <p:spPr>
            <a:xfrm>
              <a:off x="2534400" y="2449650"/>
              <a:ext cx="255775" cy="89900"/>
            </a:xfrm>
            <a:custGeom>
              <a:avLst/>
              <a:gdLst/>
              <a:ahLst/>
              <a:cxnLst/>
              <a:rect l="l" t="t" r="r" b="b"/>
              <a:pathLst>
                <a:path w="10231" h="3596" extrusionOk="0">
                  <a:moveTo>
                    <a:pt x="6765" y="240"/>
                  </a:moveTo>
                  <a:lnTo>
                    <a:pt x="7079" y="259"/>
                  </a:lnTo>
                  <a:lnTo>
                    <a:pt x="7392" y="314"/>
                  </a:lnTo>
                  <a:lnTo>
                    <a:pt x="7705" y="388"/>
                  </a:lnTo>
                  <a:lnTo>
                    <a:pt x="7982" y="480"/>
                  </a:lnTo>
                  <a:lnTo>
                    <a:pt x="8258" y="609"/>
                  </a:lnTo>
                  <a:lnTo>
                    <a:pt x="8516" y="775"/>
                  </a:lnTo>
                  <a:lnTo>
                    <a:pt x="8774" y="941"/>
                  </a:lnTo>
                  <a:lnTo>
                    <a:pt x="8996" y="1143"/>
                  </a:lnTo>
                  <a:lnTo>
                    <a:pt x="9198" y="1365"/>
                  </a:lnTo>
                  <a:lnTo>
                    <a:pt x="9383" y="1604"/>
                  </a:lnTo>
                  <a:lnTo>
                    <a:pt x="9549" y="1862"/>
                  </a:lnTo>
                  <a:lnTo>
                    <a:pt x="9696" y="2139"/>
                  </a:lnTo>
                  <a:lnTo>
                    <a:pt x="9807" y="2415"/>
                  </a:lnTo>
                  <a:lnTo>
                    <a:pt x="9899" y="2710"/>
                  </a:lnTo>
                  <a:lnTo>
                    <a:pt x="9954" y="3024"/>
                  </a:lnTo>
                  <a:lnTo>
                    <a:pt x="9973" y="3355"/>
                  </a:lnTo>
                  <a:lnTo>
                    <a:pt x="240" y="3355"/>
                  </a:lnTo>
                  <a:lnTo>
                    <a:pt x="258" y="3024"/>
                  </a:lnTo>
                  <a:lnTo>
                    <a:pt x="314" y="2710"/>
                  </a:lnTo>
                  <a:lnTo>
                    <a:pt x="406" y="2415"/>
                  </a:lnTo>
                  <a:lnTo>
                    <a:pt x="516" y="2139"/>
                  </a:lnTo>
                  <a:lnTo>
                    <a:pt x="664" y="1862"/>
                  </a:lnTo>
                  <a:lnTo>
                    <a:pt x="830" y="1604"/>
                  </a:lnTo>
                  <a:lnTo>
                    <a:pt x="1014" y="1365"/>
                  </a:lnTo>
                  <a:lnTo>
                    <a:pt x="1217" y="1143"/>
                  </a:lnTo>
                  <a:lnTo>
                    <a:pt x="1438" y="941"/>
                  </a:lnTo>
                  <a:lnTo>
                    <a:pt x="1696" y="775"/>
                  </a:lnTo>
                  <a:lnTo>
                    <a:pt x="1954" y="609"/>
                  </a:lnTo>
                  <a:lnTo>
                    <a:pt x="2231" y="480"/>
                  </a:lnTo>
                  <a:lnTo>
                    <a:pt x="2526" y="388"/>
                  </a:lnTo>
                  <a:lnTo>
                    <a:pt x="2820" y="314"/>
                  </a:lnTo>
                  <a:lnTo>
                    <a:pt x="3134" y="259"/>
                  </a:lnTo>
                  <a:lnTo>
                    <a:pt x="3466" y="240"/>
                  </a:lnTo>
                  <a:close/>
                  <a:moveTo>
                    <a:pt x="3466" y="1"/>
                  </a:moveTo>
                  <a:lnTo>
                    <a:pt x="3097" y="19"/>
                  </a:lnTo>
                  <a:lnTo>
                    <a:pt x="2765" y="74"/>
                  </a:lnTo>
                  <a:lnTo>
                    <a:pt x="2433" y="166"/>
                  </a:lnTo>
                  <a:lnTo>
                    <a:pt x="2102" y="277"/>
                  </a:lnTo>
                  <a:lnTo>
                    <a:pt x="1807" y="424"/>
                  </a:lnTo>
                  <a:lnTo>
                    <a:pt x="1530" y="590"/>
                  </a:lnTo>
                  <a:lnTo>
                    <a:pt x="1254" y="793"/>
                  </a:lnTo>
                  <a:lnTo>
                    <a:pt x="1014" y="1014"/>
                  </a:lnTo>
                  <a:lnTo>
                    <a:pt x="793" y="1272"/>
                  </a:lnTo>
                  <a:lnTo>
                    <a:pt x="590" y="1530"/>
                  </a:lnTo>
                  <a:lnTo>
                    <a:pt x="406" y="1825"/>
                  </a:lnTo>
                  <a:lnTo>
                    <a:pt x="258" y="2120"/>
                  </a:lnTo>
                  <a:lnTo>
                    <a:pt x="148" y="2434"/>
                  </a:lnTo>
                  <a:lnTo>
                    <a:pt x="55" y="2766"/>
                  </a:lnTo>
                  <a:lnTo>
                    <a:pt x="19" y="3116"/>
                  </a:lnTo>
                  <a:lnTo>
                    <a:pt x="0" y="3466"/>
                  </a:lnTo>
                  <a:lnTo>
                    <a:pt x="0" y="3595"/>
                  </a:lnTo>
                  <a:lnTo>
                    <a:pt x="10231" y="3595"/>
                  </a:lnTo>
                  <a:lnTo>
                    <a:pt x="10231" y="3466"/>
                  </a:lnTo>
                  <a:lnTo>
                    <a:pt x="10212" y="3116"/>
                  </a:lnTo>
                  <a:lnTo>
                    <a:pt x="10157" y="2766"/>
                  </a:lnTo>
                  <a:lnTo>
                    <a:pt x="10065" y="2434"/>
                  </a:lnTo>
                  <a:lnTo>
                    <a:pt x="9954" y="2120"/>
                  </a:lnTo>
                  <a:lnTo>
                    <a:pt x="9807" y="1825"/>
                  </a:lnTo>
                  <a:lnTo>
                    <a:pt x="9622" y="1530"/>
                  </a:lnTo>
                  <a:lnTo>
                    <a:pt x="9438" y="1272"/>
                  </a:lnTo>
                  <a:lnTo>
                    <a:pt x="9217" y="1014"/>
                  </a:lnTo>
                  <a:lnTo>
                    <a:pt x="8959" y="793"/>
                  </a:lnTo>
                  <a:lnTo>
                    <a:pt x="8701" y="590"/>
                  </a:lnTo>
                  <a:lnTo>
                    <a:pt x="8406" y="424"/>
                  </a:lnTo>
                  <a:lnTo>
                    <a:pt x="8111" y="277"/>
                  </a:lnTo>
                  <a:lnTo>
                    <a:pt x="7797" y="166"/>
                  </a:lnTo>
                  <a:lnTo>
                    <a:pt x="7466" y="74"/>
                  </a:lnTo>
                  <a:lnTo>
                    <a:pt x="7115" y="19"/>
                  </a:lnTo>
                  <a:lnTo>
                    <a:pt x="676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2"/>
            <p:cNvSpPr/>
            <p:nvPr/>
          </p:nvSpPr>
          <p:spPr>
            <a:xfrm>
              <a:off x="2471250" y="1745025"/>
              <a:ext cx="374225" cy="720775"/>
            </a:xfrm>
            <a:custGeom>
              <a:avLst/>
              <a:gdLst/>
              <a:ahLst/>
              <a:cxnLst/>
              <a:rect l="l" t="t" r="r" b="b"/>
              <a:pathLst>
                <a:path w="14969" h="28831" extrusionOk="0">
                  <a:moveTo>
                    <a:pt x="7208" y="1"/>
                  </a:moveTo>
                  <a:lnTo>
                    <a:pt x="6895" y="351"/>
                  </a:lnTo>
                  <a:lnTo>
                    <a:pt x="6545" y="757"/>
                  </a:lnTo>
                  <a:lnTo>
                    <a:pt x="6084" y="1310"/>
                  </a:lnTo>
                  <a:lnTo>
                    <a:pt x="5531" y="2010"/>
                  </a:lnTo>
                  <a:lnTo>
                    <a:pt x="4922" y="2840"/>
                  </a:lnTo>
                  <a:lnTo>
                    <a:pt x="4277" y="3798"/>
                  </a:lnTo>
                  <a:lnTo>
                    <a:pt x="3946" y="4314"/>
                  </a:lnTo>
                  <a:lnTo>
                    <a:pt x="3614" y="4867"/>
                  </a:lnTo>
                  <a:lnTo>
                    <a:pt x="3263" y="5439"/>
                  </a:lnTo>
                  <a:lnTo>
                    <a:pt x="2932" y="6047"/>
                  </a:lnTo>
                  <a:lnTo>
                    <a:pt x="2600" y="6674"/>
                  </a:lnTo>
                  <a:lnTo>
                    <a:pt x="2287" y="7319"/>
                  </a:lnTo>
                  <a:lnTo>
                    <a:pt x="1973" y="8001"/>
                  </a:lnTo>
                  <a:lnTo>
                    <a:pt x="1678" y="8701"/>
                  </a:lnTo>
                  <a:lnTo>
                    <a:pt x="1402" y="9420"/>
                  </a:lnTo>
                  <a:lnTo>
                    <a:pt x="1125" y="10139"/>
                  </a:lnTo>
                  <a:lnTo>
                    <a:pt x="886" y="10895"/>
                  </a:lnTo>
                  <a:lnTo>
                    <a:pt x="664" y="11669"/>
                  </a:lnTo>
                  <a:lnTo>
                    <a:pt x="480" y="12462"/>
                  </a:lnTo>
                  <a:lnTo>
                    <a:pt x="314" y="13273"/>
                  </a:lnTo>
                  <a:lnTo>
                    <a:pt x="185" y="14084"/>
                  </a:lnTo>
                  <a:lnTo>
                    <a:pt x="93" y="14914"/>
                  </a:lnTo>
                  <a:lnTo>
                    <a:pt x="38" y="15761"/>
                  </a:lnTo>
                  <a:lnTo>
                    <a:pt x="1" y="16609"/>
                  </a:lnTo>
                  <a:lnTo>
                    <a:pt x="19" y="17513"/>
                  </a:lnTo>
                  <a:lnTo>
                    <a:pt x="75" y="18397"/>
                  </a:lnTo>
                  <a:lnTo>
                    <a:pt x="148" y="19282"/>
                  </a:lnTo>
                  <a:lnTo>
                    <a:pt x="259" y="20130"/>
                  </a:lnTo>
                  <a:lnTo>
                    <a:pt x="406" y="20978"/>
                  </a:lnTo>
                  <a:lnTo>
                    <a:pt x="554" y="21808"/>
                  </a:lnTo>
                  <a:lnTo>
                    <a:pt x="738" y="22600"/>
                  </a:lnTo>
                  <a:lnTo>
                    <a:pt x="941" y="23393"/>
                  </a:lnTo>
                  <a:lnTo>
                    <a:pt x="1162" y="24167"/>
                  </a:lnTo>
                  <a:lnTo>
                    <a:pt x="1402" y="24904"/>
                  </a:lnTo>
                  <a:lnTo>
                    <a:pt x="1660" y="25623"/>
                  </a:lnTo>
                  <a:lnTo>
                    <a:pt x="1918" y="26324"/>
                  </a:lnTo>
                  <a:lnTo>
                    <a:pt x="2194" y="26987"/>
                  </a:lnTo>
                  <a:lnTo>
                    <a:pt x="2471" y="27633"/>
                  </a:lnTo>
                  <a:lnTo>
                    <a:pt x="2766" y="28241"/>
                  </a:lnTo>
                  <a:lnTo>
                    <a:pt x="3061" y="28831"/>
                  </a:lnTo>
                  <a:lnTo>
                    <a:pt x="12388" y="28831"/>
                  </a:lnTo>
                  <a:lnTo>
                    <a:pt x="12683" y="28241"/>
                  </a:lnTo>
                  <a:lnTo>
                    <a:pt x="12959" y="27633"/>
                  </a:lnTo>
                  <a:lnTo>
                    <a:pt x="13217" y="26987"/>
                  </a:lnTo>
                  <a:lnTo>
                    <a:pt x="13457" y="26324"/>
                  </a:lnTo>
                  <a:lnTo>
                    <a:pt x="13697" y="25623"/>
                  </a:lnTo>
                  <a:lnTo>
                    <a:pt x="13899" y="24904"/>
                  </a:lnTo>
                  <a:lnTo>
                    <a:pt x="14102" y="24167"/>
                  </a:lnTo>
                  <a:lnTo>
                    <a:pt x="14268" y="23393"/>
                  </a:lnTo>
                  <a:lnTo>
                    <a:pt x="14434" y="22600"/>
                  </a:lnTo>
                  <a:lnTo>
                    <a:pt x="14563" y="21808"/>
                  </a:lnTo>
                  <a:lnTo>
                    <a:pt x="14692" y="20978"/>
                  </a:lnTo>
                  <a:lnTo>
                    <a:pt x="14784" y="20130"/>
                  </a:lnTo>
                  <a:lnTo>
                    <a:pt x="14858" y="19282"/>
                  </a:lnTo>
                  <a:lnTo>
                    <a:pt x="14913" y="18397"/>
                  </a:lnTo>
                  <a:lnTo>
                    <a:pt x="14950" y="17513"/>
                  </a:lnTo>
                  <a:lnTo>
                    <a:pt x="14969" y="16609"/>
                  </a:lnTo>
                  <a:lnTo>
                    <a:pt x="14950" y="16185"/>
                  </a:lnTo>
                  <a:lnTo>
                    <a:pt x="14932" y="15761"/>
                  </a:lnTo>
                  <a:lnTo>
                    <a:pt x="14876" y="14914"/>
                  </a:lnTo>
                  <a:lnTo>
                    <a:pt x="14766" y="14084"/>
                  </a:lnTo>
                  <a:lnTo>
                    <a:pt x="14637" y="13273"/>
                  </a:lnTo>
                  <a:lnTo>
                    <a:pt x="14452" y="12462"/>
                  </a:lnTo>
                  <a:lnTo>
                    <a:pt x="14250" y="11669"/>
                  </a:lnTo>
                  <a:lnTo>
                    <a:pt x="14010" y="10895"/>
                  </a:lnTo>
                  <a:lnTo>
                    <a:pt x="13752" y="10139"/>
                  </a:lnTo>
                  <a:lnTo>
                    <a:pt x="13457" y="9420"/>
                  </a:lnTo>
                  <a:lnTo>
                    <a:pt x="13162" y="8701"/>
                  </a:lnTo>
                  <a:lnTo>
                    <a:pt x="12849" y="8001"/>
                  </a:lnTo>
                  <a:lnTo>
                    <a:pt x="12499" y="7319"/>
                  </a:lnTo>
                  <a:lnTo>
                    <a:pt x="12167" y="6674"/>
                  </a:lnTo>
                  <a:lnTo>
                    <a:pt x="11798" y="6047"/>
                  </a:lnTo>
                  <a:lnTo>
                    <a:pt x="11448" y="5439"/>
                  </a:lnTo>
                  <a:lnTo>
                    <a:pt x="11079" y="4867"/>
                  </a:lnTo>
                  <a:lnTo>
                    <a:pt x="10711" y="4314"/>
                  </a:lnTo>
                  <a:lnTo>
                    <a:pt x="10360" y="3798"/>
                  </a:lnTo>
                  <a:lnTo>
                    <a:pt x="10010" y="3301"/>
                  </a:lnTo>
                  <a:lnTo>
                    <a:pt x="9660" y="2840"/>
                  </a:lnTo>
                  <a:lnTo>
                    <a:pt x="8996" y="2010"/>
                  </a:lnTo>
                  <a:lnTo>
                    <a:pt x="8406" y="1310"/>
                  </a:lnTo>
                  <a:lnTo>
                    <a:pt x="7909" y="757"/>
                  </a:lnTo>
                  <a:lnTo>
                    <a:pt x="7540" y="351"/>
                  </a:lnTo>
                  <a:lnTo>
                    <a:pt x="72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2"/>
            <p:cNvSpPr/>
            <p:nvPr/>
          </p:nvSpPr>
          <p:spPr>
            <a:xfrm>
              <a:off x="2468500" y="1740900"/>
              <a:ext cx="379750" cy="727675"/>
            </a:xfrm>
            <a:custGeom>
              <a:avLst/>
              <a:gdLst/>
              <a:ahLst/>
              <a:cxnLst/>
              <a:rect l="l" t="t" r="r" b="b"/>
              <a:pathLst>
                <a:path w="15190" h="29107" extrusionOk="0">
                  <a:moveTo>
                    <a:pt x="7318" y="350"/>
                  </a:moveTo>
                  <a:lnTo>
                    <a:pt x="7539" y="571"/>
                  </a:lnTo>
                  <a:lnTo>
                    <a:pt x="7890" y="940"/>
                  </a:lnTo>
                  <a:lnTo>
                    <a:pt x="8332" y="1456"/>
                  </a:lnTo>
                  <a:lnTo>
                    <a:pt x="8867" y="2083"/>
                  </a:lnTo>
                  <a:lnTo>
                    <a:pt x="9456" y="2820"/>
                  </a:lnTo>
                  <a:lnTo>
                    <a:pt x="10102" y="3687"/>
                  </a:lnTo>
                  <a:lnTo>
                    <a:pt x="10433" y="4148"/>
                  </a:lnTo>
                  <a:lnTo>
                    <a:pt x="10765" y="4645"/>
                  </a:lnTo>
                  <a:lnTo>
                    <a:pt x="11115" y="5161"/>
                  </a:lnTo>
                  <a:lnTo>
                    <a:pt x="11447" y="5696"/>
                  </a:lnTo>
                  <a:lnTo>
                    <a:pt x="11779" y="6267"/>
                  </a:lnTo>
                  <a:lnTo>
                    <a:pt x="12111" y="6839"/>
                  </a:lnTo>
                  <a:lnTo>
                    <a:pt x="12443" y="7447"/>
                  </a:lnTo>
                  <a:lnTo>
                    <a:pt x="12756" y="8074"/>
                  </a:lnTo>
                  <a:lnTo>
                    <a:pt x="13069" y="8719"/>
                  </a:lnTo>
                  <a:lnTo>
                    <a:pt x="13346" y="9383"/>
                  </a:lnTo>
                  <a:lnTo>
                    <a:pt x="13622" y="10046"/>
                  </a:lnTo>
                  <a:lnTo>
                    <a:pt x="13880" y="10747"/>
                  </a:lnTo>
                  <a:lnTo>
                    <a:pt x="14102" y="11466"/>
                  </a:lnTo>
                  <a:lnTo>
                    <a:pt x="14323" y="12184"/>
                  </a:lnTo>
                  <a:lnTo>
                    <a:pt x="14507" y="12922"/>
                  </a:lnTo>
                  <a:lnTo>
                    <a:pt x="14655" y="13678"/>
                  </a:lnTo>
                  <a:lnTo>
                    <a:pt x="14784" y="14433"/>
                  </a:lnTo>
                  <a:lnTo>
                    <a:pt x="14876" y="15208"/>
                  </a:lnTo>
                  <a:lnTo>
                    <a:pt x="14931" y="15982"/>
                  </a:lnTo>
                  <a:lnTo>
                    <a:pt x="14950" y="16774"/>
                  </a:lnTo>
                  <a:lnTo>
                    <a:pt x="14931" y="17641"/>
                  </a:lnTo>
                  <a:lnTo>
                    <a:pt x="14913" y="18489"/>
                  </a:lnTo>
                  <a:lnTo>
                    <a:pt x="14857" y="19318"/>
                  </a:lnTo>
                  <a:lnTo>
                    <a:pt x="14784" y="20166"/>
                  </a:lnTo>
                  <a:lnTo>
                    <a:pt x="14692" y="20977"/>
                  </a:lnTo>
                  <a:lnTo>
                    <a:pt x="14581" y="21788"/>
                  </a:lnTo>
                  <a:lnTo>
                    <a:pt x="14452" y="22581"/>
                  </a:lnTo>
                  <a:lnTo>
                    <a:pt x="14286" y="23374"/>
                  </a:lnTo>
                  <a:lnTo>
                    <a:pt x="14120" y="24129"/>
                  </a:lnTo>
                  <a:lnTo>
                    <a:pt x="13936" y="24885"/>
                  </a:lnTo>
                  <a:lnTo>
                    <a:pt x="13733" y="25604"/>
                  </a:lnTo>
                  <a:lnTo>
                    <a:pt x="13493" y="26304"/>
                  </a:lnTo>
                  <a:lnTo>
                    <a:pt x="13254" y="26986"/>
                  </a:lnTo>
                  <a:lnTo>
                    <a:pt x="12996" y="27650"/>
                  </a:lnTo>
                  <a:lnTo>
                    <a:pt x="12719" y="28277"/>
                  </a:lnTo>
                  <a:lnTo>
                    <a:pt x="12424" y="28867"/>
                  </a:lnTo>
                  <a:lnTo>
                    <a:pt x="3244" y="28867"/>
                  </a:lnTo>
                  <a:lnTo>
                    <a:pt x="3023" y="28424"/>
                  </a:lnTo>
                  <a:lnTo>
                    <a:pt x="2784" y="27945"/>
                  </a:lnTo>
                  <a:lnTo>
                    <a:pt x="2544" y="27410"/>
                  </a:lnTo>
                  <a:lnTo>
                    <a:pt x="2286" y="26821"/>
                  </a:lnTo>
                  <a:lnTo>
                    <a:pt x="2046" y="26194"/>
                  </a:lnTo>
                  <a:lnTo>
                    <a:pt x="1788" y="25512"/>
                  </a:lnTo>
                  <a:lnTo>
                    <a:pt x="1549" y="24793"/>
                  </a:lnTo>
                  <a:lnTo>
                    <a:pt x="1309" y="24037"/>
                  </a:lnTo>
                  <a:lnTo>
                    <a:pt x="1088" y="23244"/>
                  </a:lnTo>
                  <a:lnTo>
                    <a:pt x="885" y="22415"/>
                  </a:lnTo>
                  <a:lnTo>
                    <a:pt x="701" y="21549"/>
                  </a:lnTo>
                  <a:lnTo>
                    <a:pt x="553" y="20645"/>
                  </a:lnTo>
                  <a:lnTo>
                    <a:pt x="424" y="19724"/>
                  </a:lnTo>
                  <a:lnTo>
                    <a:pt x="314" y="18765"/>
                  </a:lnTo>
                  <a:lnTo>
                    <a:pt x="258" y="17788"/>
                  </a:lnTo>
                  <a:lnTo>
                    <a:pt x="240" y="16774"/>
                  </a:lnTo>
                  <a:lnTo>
                    <a:pt x="258" y="15982"/>
                  </a:lnTo>
                  <a:lnTo>
                    <a:pt x="314" y="15208"/>
                  </a:lnTo>
                  <a:lnTo>
                    <a:pt x="387" y="14433"/>
                  </a:lnTo>
                  <a:lnTo>
                    <a:pt x="516" y="13678"/>
                  </a:lnTo>
                  <a:lnTo>
                    <a:pt x="645" y="12922"/>
                  </a:lnTo>
                  <a:lnTo>
                    <a:pt x="830" y="12184"/>
                  </a:lnTo>
                  <a:lnTo>
                    <a:pt x="1014" y="11466"/>
                  </a:lnTo>
                  <a:lnTo>
                    <a:pt x="1235" y="10747"/>
                  </a:lnTo>
                  <a:lnTo>
                    <a:pt x="1475" y="10065"/>
                  </a:lnTo>
                  <a:lnTo>
                    <a:pt x="1714" y="9383"/>
                  </a:lnTo>
                  <a:lnTo>
                    <a:pt x="1991" y="8719"/>
                  </a:lnTo>
                  <a:lnTo>
                    <a:pt x="2267" y="8074"/>
                  </a:lnTo>
                  <a:lnTo>
                    <a:pt x="2562" y="7447"/>
                  </a:lnTo>
                  <a:lnTo>
                    <a:pt x="2857" y="6857"/>
                  </a:lnTo>
                  <a:lnTo>
                    <a:pt x="3171" y="6267"/>
                  </a:lnTo>
                  <a:lnTo>
                    <a:pt x="3484" y="5696"/>
                  </a:lnTo>
                  <a:lnTo>
                    <a:pt x="3797" y="5161"/>
                  </a:lnTo>
                  <a:lnTo>
                    <a:pt x="4111" y="4645"/>
                  </a:lnTo>
                  <a:lnTo>
                    <a:pt x="4719" y="3687"/>
                  </a:lnTo>
                  <a:lnTo>
                    <a:pt x="5327" y="2839"/>
                  </a:lnTo>
                  <a:lnTo>
                    <a:pt x="5862" y="2083"/>
                  </a:lnTo>
                  <a:lnTo>
                    <a:pt x="6360" y="1456"/>
                  </a:lnTo>
                  <a:lnTo>
                    <a:pt x="6784" y="959"/>
                  </a:lnTo>
                  <a:lnTo>
                    <a:pt x="7318" y="350"/>
                  </a:lnTo>
                  <a:close/>
                  <a:moveTo>
                    <a:pt x="7300" y="0"/>
                  </a:moveTo>
                  <a:lnTo>
                    <a:pt x="7226" y="92"/>
                  </a:lnTo>
                  <a:lnTo>
                    <a:pt x="6894" y="442"/>
                  </a:lnTo>
                  <a:lnTo>
                    <a:pt x="6526" y="866"/>
                  </a:lnTo>
                  <a:lnTo>
                    <a:pt x="6065" y="1438"/>
                  </a:lnTo>
                  <a:lnTo>
                    <a:pt x="5512" y="2157"/>
                  </a:lnTo>
                  <a:lnTo>
                    <a:pt x="4903" y="3005"/>
                  </a:lnTo>
                  <a:lnTo>
                    <a:pt x="4258" y="3963"/>
                  </a:lnTo>
                  <a:lnTo>
                    <a:pt x="3926" y="4479"/>
                  </a:lnTo>
                  <a:lnTo>
                    <a:pt x="3576" y="5051"/>
                  </a:lnTo>
                  <a:lnTo>
                    <a:pt x="3244" y="5622"/>
                  </a:lnTo>
                  <a:lnTo>
                    <a:pt x="2913" y="6231"/>
                  </a:lnTo>
                  <a:lnTo>
                    <a:pt x="2581" y="6857"/>
                  </a:lnTo>
                  <a:lnTo>
                    <a:pt x="2267" y="7502"/>
                  </a:lnTo>
                  <a:lnTo>
                    <a:pt x="1954" y="8184"/>
                  </a:lnTo>
                  <a:lnTo>
                    <a:pt x="1659" y="8885"/>
                  </a:lnTo>
                  <a:lnTo>
                    <a:pt x="1383" y="9604"/>
                  </a:lnTo>
                  <a:lnTo>
                    <a:pt x="1125" y="10341"/>
                  </a:lnTo>
                  <a:lnTo>
                    <a:pt x="885" y="11097"/>
                  </a:lnTo>
                  <a:lnTo>
                    <a:pt x="664" y="11853"/>
                  </a:lnTo>
                  <a:lnTo>
                    <a:pt x="461" y="12645"/>
                  </a:lnTo>
                  <a:lnTo>
                    <a:pt x="314" y="13438"/>
                  </a:lnTo>
                  <a:lnTo>
                    <a:pt x="185" y="14267"/>
                  </a:lnTo>
                  <a:lnTo>
                    <a:pt x="74" y="15097"/>
                  </a:lnTo>
                  <a:lnTo>
                    <a:pt x="19" y="15926"/>
                  </a:lnTo>
                  <a:lnTo>
                    <a:pt x="0" y="16774"/>
                  </a:lnTo>
                  <a:lnTo>
                    <a:pt x="19" y="17807"/>
                  </a:lnTo>
                  <a:lnTo>
                    <a:pt x="92" y="18802"/>
                  </a:lnTo>
                  <a:lnTo>
                    <a:pt x="185" y="19779"/>
                  </a:lnTo>
                  <a:lnTo>
                    <a:pt x="314" y="20719"/>
                  </a:lnTo>
                  <a:lnTo>
                    <a:pt x="479" y="21641"/>
                  </a:lnTo>
                  <a:lnTo>
                    <a:pt x="664" y="22526"/>
                  </a:lnTo>
                  <a:lnTo>
                    <a:pt x="885" y="23355"/>
                  </a:lnTo>
                  <a:lnTo>
                    <a:pt x="1106" y="24166"/>
                  </a:lnTo>
                  <a:lnTo>
                    <a:pt x="1346" y="24940"/>
                  </a:lnTo>
                  <a:lnTo>
                    <a:pt x="1585" y="25659"/>
                  </a:lnTo>
                  <a:lnTo>
                    <a:pt x="1844" y="26341"/>
                  </a:lnTo>
                  <a:lnTo>
                    <a:pt x="2102" y="26986"/>
                  </a:lnTo>
                  <a:lnTo>
                    <a:pt x="2360" y="27576"/>
                  </a:lnTo>
                  <a:lnTo>
                    <a:pt x="2599" y="28111"/>
                  </a:lnTo>
                  <a:lnTo>
                    <a:pt x="2839" y="28609"/>
                  </a:lnTo>
                  <a:lnTo>
                    <a:pt x="3060" y="29051"/>
                  </a:lnTo>
                  <a:lnTo>
                    <a:pt x="3097" y="29106"/>
                  </a:lnTo>
                  <a:lnTo>
                    <a:pt x="12572" y="29106"/>
                  </a:lnTo>
                  <a:lnTo>
                    <a:pt x="12609" y="29051"/>
                  </a:lnTo>
                  <a:lnTo>
                    <a:pt x="12903" y="28443"/>
                  </a:lnTo>
                  <a:lnTo>
                    <a:pt x="13198" y="27798"/>
                  </a:lnTo>
                  <a:lnTo>
                    <a:pt x="13456" y="27134"/>
                  </a:lnTo>
                  <a:lnTo>
                    <a:pt x="13715" y="26452"/>
                  </a:lnTo>
                  <a:lnTo>
                    <a:pt x="13936" y="25733"/>
                  </a:lnTo>
                  <a:lnTo>
                    <a:pt x="14157" y="24996"/>
                  </a:lnTo>
                  <a:lnTo>
                    <a:pt x="14341" y="24240"/>
                  </a:lnTo>
                  <a:lnTo>
                    <a:pt x="14507" y="23466"/>
                  </a:lnTo>
                  <a:lnTo>
                    <a:pt x="14673" y="22673"/>
                  </a:lnTo>
                  <a:lnTo>
                    <a:pt x="14802" y="21862"/>
                  </a:lnTo>
                  <a:lnTo>
                    <a:pt x="14931" y="21051"/>
                  </a:lnTo>
                  <a:lnTo>
                    <a:pt x="15023" y="20203"/>
                  </a:lnTo>
                  <a:lnTo>
                    <a:pt x="15097" y="19355"/>
                  </a:lnTo>
                  <a:lnTo>
                    <a:pt x="15152" y="18507"/>
                  </a:lnTo>
                  <a:lnTo>
                    <a:pt x="15189" y="17641"/>
                  </a:lnTo>
                  <a:lnTo>
                    <a:pt x="15189" y="16774"/>
                  </a:lnTo>
                  <a:lnTo>
                    <a:pt x="15189" y="16350"/>
                  </a:lnTo>
                  <a:lnTo>
                    <a:pt x="15171" y="15926"/>
                  </a:lnTo>
                  <a:lnTo>
                    <a:pt x="15097" y="15097"/>
                  </a:lnTo>
                  <a:lnTo>
                    <a:pt x="15005" y="14267"/>
                  </a:lnTo>
                  <a:lnTo>
                    <a:pt x="14857" y="13438"/>
                  </a:lnTo>
                  <a:lnTo>
                    <a:pt x="14692" y="12645"/>
                  </a:lnTo>
                  <a:lnTo>
                    <a:pt x="14470" y="11853"/>
                  </a:lnTo>
                  <a:lnTo>
                    <a:pt x="14249" y="11078"/>
                  </a:lnTo>
                  <a:lnTo>
                    <a:pt x="13991" y="10341"/>
                  </a:lnTo>
                  <a:lnTo>
                    <a:pt x="13696" y="9604"/>
                  </a:lnTo>
                  <a:lnTo>
                    <a:pt x="13401" y="8885"/>
                  </a:lnTo>
                  <a:lnTo>
                    <a:pt x="13088" y="8184"/>
                  </a:lnTo>
                  <a:lnTo>
                    <a:pt x="12738" y="7502"/>
                  </a:lnTo>
                  <a:lnTo>
                    <a:pt x="12406" y="6857"/>
                  </a:lnTo>
                  <a:lnTo>
                    <a:pt x="12037" y="6231"/>
                  </a:lnTo>
                  <a:lnTo>
                    <a:pt x="11687" y="5622"/>
                  </a:lnTo>
                  <a:lnTo>
                    <a:pt x="11318" y="5032"/>
                  </a:lnTo>
                  <a:lnTo>
                    <a:pt x="10968" y="4479"/>
                  </a:lnTo>
                  <a:lnTo>
                    <a:pt x="10599" y="3963"/>
                  </a:lnTo>
                  <a:lnTo>
                    <a:pt x="10249" y="3466"/>
                  </a:lnTo>
                  <a:lnTo>
                    <a:pt x="9899" y="2986"/>
                  </a:lnTo>
                  <a:lnTo>
                    <a:pt x="9235" y="2157"/>
                  </a:lnTo>
                  <a:lnTo>
                    <a:pt x="8645" y="1438"/>
                  </a:lnTo>
                  <a:lnTo>
                    <a:pt x="8148" y="866"/>
                  </a:lnTo>
                  <a:lnTo>
                    <a:pt x="7761" y="442"/>
                  </a:lnTo>
                  <a:lnTo>
                    <a:pt x="7392" y="92"/>
                  </a:lnTo>
                  <a:lnTo>
                    <a:pt x="7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2"/>
            <p:cNvSpPr/>
            <p:nvPr/>
          </p:nvSpPr>
          <p:spPr>
            <a:xfrm>
              <a:off x="2561575" y="2155650"/>
              <a:ext cx="193575" cy="193100"/>
            </a:xfrm>
            <a:custGeom>
              <a:avLst/>
              <a:gdLst/>
              <a:ahLst/>
              <a:cxnLst/>
              <a:rect l="l" t="t" r="r" b="b"/>
              <a:pathLst>
                <a:path w="7743" h="7724" extrusionOk="0">
                  <a:moveTo>
                    <a:pt x="3872" y="0"/>
                  </a:moveTo>
                  <a:lnTo>
                    <a:pt x="3485" y="18"/>
                  </a:lnTo>
                  <a:lnTo>
                    <a:pt x="3098" y="74"/>
                  </a:lnTo>
                  <a:lnTo>
                    <a:pt x="2729" y="184"/>
                  </a:lnTo>
                  <a:lnTo>
                    <a:pt x="2360" y="313"/>
                  </a:lnTo>
                  <a:lnTo>
                    <a:pt x="2028" y="479"/>
                  </a:lnTo>
                  <a:lnTo>
                    <a:pt x="1715" y="664"/>
                  </a:lnTo>
                  <a:lnTo>
                    <a:pt x="1420" y="885"/>
                  </a:lnTo>
                  <a:lnTo>
                    <a:pt x="1144" y="1143"/>
                  </a:lnTo>
                  <a:lnTo>
                    <a:pt x="886" y="1401"/>
                  </a:lnTo>
                  <a:lnTo>
                    <a:pt x="664" y="1714"/>
                  </a:lnTo>
                  <a:lnTo>
                    <a:pt x="480" y="2028"/>
                  </a:lnTo>
                  <a:lnTo>
                    <a:pt x="314" y="2360"/>
                  </a:lnTo>
                  <a:lnTo>
                    <a:pt x="185" y="2728"/>
                  </a:lnTo>
                  <a:lnTo>
                    <a:pt x="93" y="3097"/>
                  </a:lnTo>
                  <a:lnTo>
                    <a:pt x="19" y="3466"/>
                  </a:lnTo>
                  <a:lnTo>
                    <a:pt x="1" y="3871"/>
                  </a:lnTo>
                  <a:lnTo>
                    <a:pt x="19" y="4258"/>
                  </a:lnTo>
                  <a:lnTo>
                    <a:pt x="93" y="4645"/>
                  </a:lnTo>
                  <a:lnTo>
                    <a:pt x="185" y="5014"/>
                  </a:lnTo>
                  <a:lnTo>
                    <a:pt x="314" y="5364"/>
                  </a:lnTo>
                  <a:lnTo>
                    <a:pt x="480" y="5714"/>
                  </a:lnTo>
                  <a:lnTo>
                    <a:pt x="664" y="6028"/>
                  </a:lnTo>
                  <a:lnTo>
                    <a:pt x="886" y="6323"/>
                  </a:lnTo>
                  <a:lnTo>
                    <a:pt x="1144" y="6599"/>
                  </a:lnTo>
                  <a:lnTo>
                    <a:pt x="1420" y="6857"/>
                  </a:lnTo>
                  <a:lnTo>
                    <a:pt x="1715" y="7078"/>
                  </a:lnTo>
                  <a:lnTo>
                    <a:pt x="2028" y="7263"/>
                  </a:lnTo>
                  <a:lnTo>
                    <a:pt x="2360" y="7429"/>
                  </a:lnTo>
                  <a:lnTo>
                    <a:pt x="2729" y="7558"/>
                  </a:lnTo>
                  <a:lnTo>
                    <a:pt x="3098" y="7650"/>
                  </a:lnTo>
                  <a:lnTo>
                    <a:pt x="3485" y="7705"/>
                  </a:lnTo>
                  <a:lnTo>
                    <a:pt x="3872" y="7724"/>
                  </a:lnTo>
                  <a:lnTo>
                    <a:pt x="4259" y="7705"/>
                  </a:lnTo>
                  <a:lnTo>
                    <a:pt x="4646" y="7650"/>
                  </a:lnTo>
                  <a:lnTo>
                    <a:pt x="5015" y="7558"/>
                  </a:lnTo>
                  <a:lnTo>
                    <a:pt x="5383" y="7429"/>
                  </a:lnTo>
                  <a:lnTo>
                    <a:pt x="5715" y="7263"/>
                  </a:lnTo>
                  <a:lnTo>
                    <a:pt x="6028" y="7078"/>
                  </a:lnTo>
                  <a:lnTo>
                    <a:pt x="6323" y="6857"/>
                  </a:lnTo>
                  <a:lnTo>
                    <a:pt x="6600" y="6599"/>
                  </a:lnTo>
                  <a:lnTo>
                    <a:pt x="6858" y="6323"/>
                  </a:lnTo>
                  <a:lnTo>
                    <a:pt x="7079" y="6028"/>
                  </a:lnTo>
                  <a:lnTo>
                    <a:pt x="7263" y="5714"/>
                  </a:lnTo>
                  <a:lnTo>
                    <a:pt x="7429" y="5364"/>
                  </a:lnTo>
                  <a:lnTo>
                    <a:pt x="7558" y="5014"/>
                  </a:lnTo>
                  <a:lnTo>
                    <a:pt x="7651" y="4645"/>
                  </a:lnTo>
                  <a:lnTo>
                    <a:pt x="7724" y="4258"/>
                  </a:lnTo>
                  <a:lnTo>
                    <a:pt x="7743" y="3871"/>
                  </a:lnTo>
                  <a:lnTo>
                    <a:pt x="7724" y="3466"/>
                  </a:lnTo>
                  <a:lnTo>
                    <a:pt x="7651" y="3097"/>
                  </a:lnTo>
                  <a:lnTo>
                    <a:pt x="7558" y="2728"/>
                  </a:lnTo>
                  <a:lnTo>
                    <a:pt x="7429" y="2360"/>
                  </a:lnTo>
                  <a:lnTo>
                    <a:pt x="7263" y="2028"/>
                  </a:lnTo>
                  <a:lnTo>
                    <a:pt x="7079" y="1714"/>
                  </a:lnTo>
                  <a:lnTo>
                    <a:pt x="6858" y="1401"/>
                  </a:lnTo>
                  <a:lnTo>
                    <a:pt x="6600" y="1143"/>
                  </a:lnTo>
                  <a:lnTo>
                    <a:pt x="6323" y="885"/>
                  </a:lnTo>
                  <a:lnTo>
                    <a:pt x="6028" y="664"/>
                  </a:lnTo>
                  <a:lnTo>
                    <a:pt x="5715" y="479"/>
                  </a:lnTo>
                  <a:lnTo>
                    <a:pt x="5383" y="313"/>
                  </a:lnTo>
                  <a:lnTo>
                    <a:pt x="5015" y="184"/>
                  </a:lnTo>
                  <a:lnTo>
                    <a:pt x="4646" y="74"/>
                  </a:lnTo>
                  <a:lnTo>
                    <a:pt x="4259" y="18"/>
                  </a:lnTo>
                  <a:lnTo>
                    <a:pt x="38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2"/>
            <p:cNvSpPr/>
            <p:nvPr/>
          </p:nvSpPr>
          <p:spPr>
            <a:xfrm>
              <a:off x="2559725" y="2153325"/>
              <a:ext cx="197725" cy="197725"/>
            </a:xfrm>
            <a:custGeom>
              <a:avLst/>
              <a:gdLst/>
              <a:ahLst/>
              <a:cxnLst/>
              <a:rect l="l" t="t" r="r" b="b"/>
              <a:pathLst>
                <a:path w="7909" h="7909" extrusionOk="0">
                  <a:moveTo>
                    <a:pt x="3946" y="185"/>
                  </a:moveTo>
                  <a:lnTo>
                    <a:pt x="4333" y="204"/>
                  </a:lnTo>
                  <a:lnTo>
                    <a:pt x="4701" y="259"/>
                  </a:lnTo>
                  <a:lnTo>
                    <a:pt x="5070" y="351"/>
                  </a:lnTo>
                  <a:lnTo>
                    <a:pt x="5420" y="480"/>
                  </a:lnTo>
                  <a:lnTo>
                    <a:pt x="5752" y="646"/>
                  </a:lnTo>
                  <a:lnTo>
                    <a:pt x="6047" y="830"/>
                  </a:lnTo>
                  <a:lnTo>
                    <a:pt x="6342" y="1052"/>
                  </a:lnTo>
                  <a:lnTo>
                    <a:pt x="6619" y="1291"/>
                  </a:lnTo>
                  <a:lnTo>
                    <a:pt x="6858" y="1568"/>
                  </a:lnTo>
                  <a:lnTo>
                    <a:pt x="7079" y="1844"/>
                  </a:lnTo>
                  <a:lnTo>
                    <a:pt x="7264" y="2158"/>
                  </a:lnTo>
                  <a:lnTo>
                    <a:pt x="7430" y="2489"/>
                  </a:lnTo>
                  <a:lnTo>
                    <a:pt x="7559" y="2840"/>
                  </a:lnTo>
                  <a:lnTo>
                    <a:pt x="7651" y="3208"/>
                  </a:lnTo>
                  <a:lnTo>
                    <a:pt x="7706" y="3577"/>
                  </a:lnTo>
                  <a:lnTo>
                    <a:pt x="7725" y="3964"/>
                  </a:lnTo>
                  <a:lnTo>
                    <a:pt x="7706" y="4351"/>
                  </a:lnTo>
                  <a:lnTo>
                    <a:pt x="7651" y="4720"/>
                  </a:lnTo>
                  <a:lnTo>
                    <a:pt x="7559" y="5088"/>
                  </a:lnTo>
                  <a:lnTo>
                    <a:pt x="7430" y="5420"/>
                  </a:lnTo>
                  <a:lnTo>
                    <a:pt x="7264" y="5752"/>
                  </a:lnTo>
                  <a:lnTo>
                    <a:pt x="7079" y="6065"/>
                  </a:lnTo>
                  <a:lnTo>
                    <a:pt x="6858" y="6360"/>
                  </a:lnTo>
                  <a:lnTo>
                    <a:pt x="6619" y="6637"/>
                  </a:lnTo>
                  <a:lnTo>
                    <a:pt x="6342" y="6877"/>
                  </a:lnTo>
                  <a:lnTo>
                    <a:pt x="6047" y="7098"/>
                  </a:lnTo>
                  <a:lnTo>
                    <a:pt x="5752" y="7282"/>
                  </a:lnTo>
                  <a:lnTo>
                    <a:pt x="5420" y="7430"/>
                  </a:lnTo>
                  <a:lnTo>
                    <a:pt x="5070" y="7559"/>
                  </a:lnTo>
                  <a:lnTo>
                    <a:pt x="4701" y="7651"/>
                  </a:lnTo>
                  <a:lnTo>
                    <a:pt x="4333" y="7706"/>
                  </a:lnTo>
                  <a:lnTo>
                    <a:pt x="3946" y="7743"/>
                  </a:lnTo>
                  <a:lnTo>
                    <a:pt x="3559" y="7706"/>
                  </a:lnTo>
                  <a:lnTo>
                    <a:pt x="3190" y="7651"/>
                  </a:lnTo>
                  <a:lnTo>
                    <a:pt x="2821" y="7559"/>
                  </a:lnTo>
                  <a:lnTo>
                    <a:pt x="2471" y="7430"/>
                  </a:lnTo>
                  <a:lnTo>
                    <a:pt x="2158" y="7282"/>
                  </a:lnTo>
                  <a:lnTo>
                    <a:pt x="1844" y="7098"/>
                  </a:lnTo>
                  <a:lnTo>
                    <a:pt x="1549" y="6877"/>
                  </a:lnTo>
                  <a:lnTo>
                    <a:pt x="1273" y="6637"/>
                  </a:lnTo>
                  <a:lnTo>
                    <a:pt x="1033" y="6360"/>
                  </a:lnTo>
                  <a:lnTo>
                    <a:pt x="812" y="6065"/>
                  </a:lnTo>
                  <a:lnTo>
                    <a:pt x="628" y="5752"/>
                  </a:lnTo>
                  <a:lnTo>
                    <a:pt x="462" y="5420"/>
                  </a:lnTo>
                  <a:lnTo>
                    <a:pt x="351" y="5088"/>
                  </a:lnTo>
                  <a:lnTo>
                    <a:pt x="241" y="4720"/>
                  </a:lnTo>
                  <a:lnTo>
                    <a:pt x="185" y="4351"/>
                  </a:lnTo>
                  <a:lnTo>
                    <a:pt x="167" y="3964"/>
                  </a:lnTo>
                  <a:lnTo>
                    <a:pt x="185" y="3577"/>
                  </a:lnTo>
                  <a:lnTo>
                    <a:pt x="241" y="3208"/>
                  </a:lnTo>
                  <a:lnTo>
                    <a:pt x="351" y="2840"/>
                  </a:lnTo>
                  <a:lnTo>
                    <a:pt x="462" y="2489"/>
                  </a:lnTo>
                  <a:lnTo>
                    <a:pt x="628" y="2158"/>
                  </a:lnTo>
                  <a:lnTo>
                    <a:pt x="812" y="1844"/>
                  </a:lnTo>
                  <a:lnTo>
                    <a:pt x="1033" y="1568"/>
                  </a:lnTo>
                  <a:lnTo>
                    <a:pt x="1273" y="1291"/>
                  </a:lnTo>
                  <a:lnTo>
                    <a:pt x="1549" y="1052"/>
                  </a:lnTo>
                  <a:lnTo>
                    <a:pt x="1844" y="830"/>
                  </a:lnTo>
                  <a:lnTo>
                    <a:pt x="2158" y="646"/>
                  </a:lnTo>
                  <a:lnTo>
                    <a:pt x="2471" y="480"/>
                  </a:lnTo>
                  <a:lnTo>
                    <a:pt x="2821" y="351"/>
                  </a:lnTo>
                  <a:lnTo>
                    <a:pt x="3190" y="259"/>
                  </a:lnTo>
                  <a:lnTo>
                    <a:pt x="3559" y="204"/>
                  </a:lnTo>
                  <a:lnTo>
                    <a:pt x="3946" y="185"/>
                  </a:lnTo>
                  <a:close/>
                  <a:moveTo>
                    <a:pt x="3946" y="1"/>
                  </a:moveTo>
                  <a:lnTo>
                    <a:pt x="3540" y="19"/>
                  </a:lnTo>
                  <a:lnTo>
                    <a:pt x="3153" y="93"/>
                  </a:lnTo>
                  <a:lnTo>
                    <a:pt x="2766" y="185"/>
                  </a:lnTo>
                  <a:lnTo>
                    <a:pt x="2416" y="314"/>
                  </a:lnTo>
                  <a:lnTo>
                    <a:pt x="2066" y="480"/>
                  </a:lnTo>
                  <a:lnTo>
                    <a:pt x="1734" y="683"/>
                  </a:lnTo>
                  <a:lnTo>
                    <a:pt x="1439" y="904"/>
                  </a:lnTo>
                  <a:lnTo>
                    <a:pt x="1144" y="1162"/>
                  </a:lnTo>
                  <a:lnTo>
                    <a:pt x="904" y="1439"/>
                  </a:lnTo>
                  <a:lnTo>
                    <a:pt x="665" y="1752"/>
                  </a:lnTo>
                  <a:lnTo>
                    <a:pt x="462" y="2084"/>
                  </a:lnTo>
                  <a:lnTo>
                    <a:pt x="296" y="2416"/>
                  </a:lnTo>
                  <a:lnTo>
                    <a:pt x="167" y="2784"/>
                  </a:lnTo>
                  <a:lnTo>
                    <a:pt x="75" y="3171"/>
                  </a:lnTo>
                  <a:lnTo>
                    <a:pt x="19" y="3559"/>
                  </a:lnTo>
                  <a:lnTo>
                    <a:pt x="1" y="3964"/>
                  </a:lnTo>
                  <a:lnTo>
                    <a:pt x="19" y="4370"/>
                  </a:lnTo>
                  <a:lnTo>
                    <a:pt x="75" y="4757"/>
                  </a:lnTo>
                  <a:lnTo>
                    <a:pt x="167" y="5144"/>
                  </a:lnTo>
                  <a:lnTo>
                    <a:pt x="296" y="5494"/>
                  </a:lnTo>
                  <a:lnTo>
                    <a:pt x="462" y="5844"/>
                  </a:lnTo>
                  <a:lnTo>
                    <a:pt x="665" y="6176"/>
                  </a:lnTo>
                  <a:lnTo>
                    <a:pt x="904" y="6471"/>
                  </a:lnTo>
                  <a:lnTo>
                    <a:pt x="1144" y="6747"/>
                  </a:lnTo>
                  <a:lnTo>
                    <a:pt x="1439" y="7006"/>
                  </a:lnTo>
                  <a:lnTo>
                    <a:pt x="1734" y="7245"/>
                  </a:lnTo>
                  <a:lnTo>
                    <a:pt x="2066" y="7430"/>
                  </a:lnTo>
                  <a:lnTo>
                    <a:pt x="2416" y="7595"/>
                  </a:lnTo>
                  <a:lnTo>
                    <a:pt x="2766" y="7743"/>
                  </a:lnTo>
                  <a:lnTo>
                    <a:pt x="3153" y="7835"/>
                  </a:lnTo>
                  <a:lnTo>
                    <a:pt x="3540" y="7890"/>
                  </a:lnTo>
                  <a:lnTo>
                    <a:pt x="3946" y="7909"/>
                  </a:lnTo>
                  <a:lnTo>
                    <a:pt x="4351" y="7890"/>
                  </a:lnTo>
                  <a:lnTo>
                    <a:pt x="4738" y="7835"/>
                  </a:lnTo>
                  <a:lnTo>
                    <a:pt x="5125" y="7743"/>
                  </a:lnTo>
                  <a:lnTo>
                    <a:pt x="5476" y="7595"/>
                  </a:lnTo>
                  <a:lnTo>
                    <a:pt x="5826" y="7430"/>
                  </a:lnTo>
                  <a:lnTo>
                    <a:pt x="6158" y="7245"/>
                  </a:lnTo>
                  <a:lnTo>
                    <a:pt x="6453" y="7006"/>
                  </a:lnTo>
                  <a:lnTo>
                    <a:pt x="6748" y="6747"/>
                  </a:lnTo>
                  <a:lnTo>
                    <a:pt x="7006" y="6471"/>
                  </a:lnTo>
                  <a:lnTo>
                    <a:pt x="7227" y="6176"/>
                  </a:lnTo>
                  <a:lnTo>
                    <a:pt x="7430" y="5844"/>
                  </a:lnTo>
                  <a:lnTo>
                    <a:pt x="7595" y="5494"/>
                  </a:lnTo>
                  <a:lnTo>
                    <a:pt x="7725" y="5144"/>
                  </a:lnTo>
                  <a:lnTo>
                    <a:pt x="7817" y="4757"/>
                  </a:lnTo>
                  <a:lnTo>
                    <a:pt x="7872" y="4370"/>
                  </a:lnTo>
                  <a:lnTo>
                    <a:pt x="7909" y="3964"/>
                  </a:lnTo>
                  <a:lnTo>
                    <a:pt x="7872" y="3559"/>
                  </a:lnTo>
                  <a:lnTo>
                    <a:pt x="7817" y="3171"/>
                  </a:lnTo>
                  <a:lnTo>
                    <a:pt x="7725" y="2784"/>
                  </a:lnTo>
                  <a:lnTo>
                    <a:pt x="7595" y="2416"/>
                  </a:lnTo>
                  <a:lnTo>
                    <a:pt x="7430" y="2084"/>
                  </a:lnTo>
                  <a:lnTo>
                    <a:pt x="7227" y="1752"/>
                  </a:lnTo>
                  <a:lnTo>
                    <a:pt x="7006" y="1439"/>
                  </a:lnTo>
                  <a:lnTo>
                    <a:pt x="6748" y="1162"/>
                  </a:lnTo>
                  <a:lnTo>
                    <a:pt x="6453" y="904"/>
                  </a:lnTo>
                  <a:lnTo>
                    <a:pt x="6158" y="683"/>
                  </a:lnTo>
                  <a:lnTo>
                    <a:pt x="5826" y="480"/>
                  </a:lnTo>
                  <a:lnTo>
                    <a:pt x="5476" y="314"/>
                  </a:lnTo>
                  <a:lnTo>
                    <a:pt x="5125" y="185"/>
                  </a:lnTo>
                  <a:lnTo>
                    <a:pt x="4738" y="93"/>
                  </a:lnTo>
                  <a:lnTo>
                    <a:pt x="4351" y="19"/>
                  </a:lnTo>
                  <a:lnTo>
                    <a:pt x="39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2"/>
            <p:cNvSpPr/>
            <p:nvPr/>
          </p:nvSpPr>
          <p:spPr>
            <a:xfrm>
              <a:off x="2622875" y="2181450"/>
              <a:ext cx="68225" cy="141025"/>
            </a:xfrm>
            <a:custGeom>
              <a:avLst/>
              <a:gdLst/>
              <a:ahLst/>
              <a:cxnLst/>
              <a:rect l="l" t="t" r="r" b="b"/>
              <a:pathLst>
                <a:path w="2729" h="5641" extrusionOk="0">
                  <a:moveTo>
                    <a:pt x="1291" y="0"/>
                  </a:moveTo>
                  <a:lnTo>
                    <a:pt x="1199" y="19"/>
                  </a:lnTo>
                  <a:lnTo>
                    <a:pt x="1199" y="609"/>
                  </a:lnTo>
                  <a:lnTo>
                    <a:pt x="940" y="664"/>
                  </a:lnTo>
                  <a:lnTo>
                    <a:pt x="738" y="738"/>
                  </a:lnTo>
                  <a:lnTo>
                    <a:pt x="553" y="848"/>
                  </a:lnTo>
                  <a:lnTo>
                    <a:pt x="387" y="977"/>
                  </a:lnTo>
                  <a:lnTo>
                    <a:pt x="277" y="1125"/>
                  </a:lnTo>
                  <a:lnTo>
                    <a:pt x="185" y="1309"/>
                  </a:lnTo>
                  <a:lnTo>
                    <a:pt x="129" y="1512"/>
                  </a:lnTo>
                  <a:lnTo>
                    <a:pt x="111" y="1733"/>
                  </a:lnTo>
                  <a:lnTo>
                    <a:pt x="129" y="1954"/>
                  </a:lnTo>
                  <a:lnTo>
                    <a:pt x="166" y="2139"/>
                  </a:lnTo>
                  <a:lnTo>
                    <a:pt x="240" y="2286"/>
                  </a:lnTo>
                  <a:lnTo>
                    <a:pt x="351" y="2415"/>
                  </a:lnTo>
                  <a:lnTo>
                    <a:pt x="461" y="2544"/>
                  </a:lnTo>
                  <a:lnTo>
                    <a:pt x="609" y="2636"/>
                  </a:lnTo>
                  <a:lnTo>
                    <a:pt x="756" y="2728"/>
                  </a:lnTo>
                  <a:lnTo>
                    <a:pt x="940" y="2802"/>
                  </a:lnTo>
                  <a:lnTo>
                    <a:pt x="1217" y="2913"/>
                  </a:lnTo>
                  <a:lnTo>
                    <a:pt x="1586" y="3079"/>
                  </a:lnTo>
                  <a:lnTo>
                    <a:pt x="1733" y="3152"/>
                  </a:lnTo>
                  <a:lnTo>
                    <a:pt x="1844" y="3226"/>
                  </a:lnTo>
                  <a:lnTo>
                    <a:pt x="1936" y="3318"/>
                  </a:lnTo>
                  <a:lnTo>
                    <a:pt x="2010" y="3429"/>
                  </a:lnTo>
                  <a:lnTo>
                    <a:pt x="2046" y="3558"/>
                  </a:lnTo>
                  <a:lnTo>
                    <a:pt x="2046" y="3705"/>
                  </a:lnTo>
                  <a:lnTo>
                    <a:pt x="2028" y="3871"/>
                  </a:lnTo>
                  <a:lnTo>
                    <a:pt x="1991" y="4000"/>
                  </a:lnTo>
                  <a:lnTo>
                    <a:pt x="1917" y="4129"/>
                  </a:lnTo>
                  <a:lnTo>
                    <a:pt x="1807" y="4240"/>
                  </a:lnTo>
                  <a:lnTo>
                    <a:pt x="1678" y="4314"/>
                  </a:lnTo>
                  <a:lnTo>
                    <a:pt x="1512" y="4387"/>
                  </a:lnTo>
                  <a:lnTo>
                    <a:pt x="1309" y="4424"/>
                  </a:lnTo>
                  <a:lnTo>
                    <a:pt x="1088" y="4424"/>
                  </a:lnTo>
                  <a:lnTo>
                    <a:pt x="793" y="4406"/>
                  </a:lnTo>
                  <a:lnTo>
                    <a:pt x="553" y="4369"/>
                  </a:lnTo>
                  <a:lnTo>
                    <a:pt x="148" y="4258"/>
                  </a:lnTo>
                  <a:lnTo>
                    <a:pt x="56" y="4516"/>
                  </a:lnTo>
                  <a:lnTo>
                    <a:pt x="19" y="4646"/>
                  </a:lnTo>
                  <a:lnTo>
                    <a:pt x="0" y="4793"/>
                  </a:lnTo>
                  <a:lnTo>
                    <a:pt x="240" y="4867"/>
                  </a:lnTo>
                  <a:lnTo>
                    <a:pt x="498" y="4922"/>
                  </a:lnTo>
                  <a:lnTo>
                    <a:pt x="775" y="4959"/>
                  </a:lnTo>
                  <a:lnTo>
                    <a:pt x="1106" y="4977"/>
                  </a:lnTo>
                  <a:lnTo>
                    <a:pt x="1143" y="4977"/>
                  </a:lnTo>
                  <a:lnTo>
                    <a:pt x="1199" y="4959"/>
                  </a:lnTo>
                  <a:lnTo>
                    <a:pt x="1199" y="5604"/>
                  </a:lnTo>
                  <a:lnTo>
                    <a:pt x="1309" y="5622"/>
                  </a:lnTo>
                  <a:lnTo>
                    <a:pt x="1420" y="5641"/>
                  </a:lnTo>
                  <a:lnTo>
                    <a:pt x="1512" y="5622"/>
                  </a:lnTo>
                  <a:lnTo>
                    <a:pt x="1622" y="5604"/>
                  </a:lnTo>
                  <a:lnTo>
                    <a:pt x="1622" y="4922"/>
                  </a:lnTo>
                  <a:lnTo>
                    <a:pt x="1862" y="4848"/>
                  </a:lnTo>
                  <a:lnTo>
                    <a:pt x="2083" y="4756"/>
                  </a:lnTo>
                  <a:lnTo>
                    <a:pt x="2268" y="4646"/>
                  </a:lnTo>
                  <a:lnTo>
                    <a:pt x="2434" y="4498"/>
                  </a:lnTo>
                  <a:lnTo>
                    <a:pt x="2563" y="4332"/>
                  </a:lnTo>
                  <a:lnTo>
                    <a:pt x="2655" y="4129"/>
                  </a:lnTo>
                  <a:lnTo>
                    <a:pt x="2710" y="3908"/>
                  </a:lnTo>
                  <a:lnTo>
                    <a:pt x="2728" y="3669"/>
                  </a:lnTo>
                  <a:lnTo>
                    <a:pt x="2710" y="3429"/>
                  </a:lnTo>
                  <a:lnTo>
                    <a:pt x="2655" y="3226"/>
                  </a:lnTo>
                  <a:lnTo>
                    <a:pt x="2581" y="3060"/>
                  </a:lnTo>
                  <a:lnTo>
                    <a:pt x="2470" y="2913"/>
                  </a:lnTo>
                  <a:lnTo>
                    <a:pt x="2323" y="2802"/>
                  </a:lnTo>
                  <a:lnTo>
                    <a:pt x="2157" y="2692"/>
                  </a:lnTo>
                  <a:lnTo>
                    <a:pt x="1973" y="2599"/>
                  </a:lnTo>
                  <a:lnTo>
                    <a:pt x="1770" y="2507"/>
                  </a:lnTo>
                  <a:lnTo>
                    <a:pt x="1549" y="2415"/>
                  </a:lnTo>
                  <a:lnTo>
                    <a:pt x="1217" y="2268"/>
                  </a:lnTo>
                  <a:lnTo>
                    <a:pt x="1088" y="2194"/>
                  </a:lnTo>
                  <a:lnTo>
                    <a:pt x="959" y="2120"/>
                  </a:lnTo>
                  <a:lnTo>
                    <a:pt x="867" y="2028"/>
                  </a:lnTo>
                  <a:lnTo>
                    <a:pt x="811" y="1936"/>
                  </a:lnTo>
                  <a:lnTo>
                    <a:pt x="756" y="1807"/>
                  </a:lnTo>
                  <a:lnTo>
                    <a:pt x="756" y="1678"/>
                  </a:lnTo>
                  <a:lnTo>
                    <a:pt x="756" y="1549"/>
                  </a:lnTo>
                  <a:lnTo>
                    <a:pt x="793" y="1420"/>
                  </a:lnTo>
                  <a:lnTo>
                    <a:pt x="867" y="1328"/>
                  </a:lnTo>
                  <a:lnTo>
                    <a:pt x="959" y="1235"/>
                  </a:lnTo>
                  <a:lnTo>
                    <a:pt x="1069" y="1180"/>
                  </a:lnTo>
                  <a:lnTo>
                    <a:pt x="1199" y="1125"/>
                  </a:lnTo>
                  <a:lnTo>
                    <a:pt x="1364" y="1106"/>
                  </a:lnTo>
                  <a:lnTo>
                    <a:pt x="1530" y="1088"/>
                  </a:lnTo>
                  <a:lnTo>
                    <a:pt x="1788" y="1106"/>
                  </a:lnTo>
                  <a:lnTo>
                    <a:pt x="2028" y="1143"/>
                  </a:lnTo>
                  <a:lnTo>
                    <a:pt x="2212" y="1180"/>
                  </a:lnTo>
                  <a:lnTo>
                    <a:pt x="2397" y="1235"/>
                  </a:lnTo>
                  <a:lnTo>
                    <a:pt x="2470" y="996"/>
                  </a:lnTo>
                  <a:lnTo>
                    <a:pt x="2526" y="738"/>
                  </a:lnTo>
                  <a:lnTo>
                    <a:pt x="2341" y="682"/>
                  </a:lnTo>
                  <a:lnTo>
                    <a:pt x="2102" y="645"/>
                  </a:lnTo>
                  <a:lnTo>
                    <a:pt x="1862" y="609"/>
                  </a:lnTo>
                  <a:lnTo>
                    <a:pt x="1622" y="590"/>
                  </a:lnTo>
                  <a:lnTo>
                    <a:pt x="1622" y="19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2"/>
            <p:cNvSpPr/>
            <p:nvPr/>
          </p:nvSpPr>
          <p:spPr>
            <a:xfrm>
              <a:off x="2561575" y="1915550"/>
              <a:ext cx="193575" cy="193100"/>
            </a:xfrm>
            <a:custGeom>
              <a:avLst/>
              <a:gdLst/>
              <a:ahLst/>
              <a:cxnLst/>
              <a:rect l="l" t="t" r="r" b="b"/>
              <a:pathLst>
                <a:path w="7743" h="7724" extrusionOk="0">
                  <a:moveTo>
                    <a:pt x="3872" y="0"/>
                  </a:moveTo>
                  <a:lnTo>
                    <a:pt x="3485" y="19"/>
                  </a:lnTo>
                  <a:lnTo>
                    <a:pt x="3098" y="74"/>
                  </a:lnTo>
                  <a:lnTo>
                    <a:pt x="2729" y="166"/>
                  </a:lnTo>
                  <a:lnTo>
                    <a:pt x="2360" y="295"/>
                  </a:lnTo>
                  <a:lnTo>
                    <a:pt x="2028" y="461"/>
                  </a:lnTo>
                  <a:lnTo>
                    <a:pt x="1715" y="645"/>
                  </a:lnTo>
                  <a:lnTo>
                    <a:pt x="1420" y="867"/>
                  </a:lnTo>
                  <a:lnTo>
                    <a:pt x="1144" y="1125"/>
                  </a:lnTo>
                  <a:lnTo>
                    <a:pt x="886" y="1401"/>
                  </a:lnTo>
                  <a:lnTo>
                    <a:pt x="664" y="1696"/>
                  </a:lnTo>
                  <a:lnTo>
                    <a:pt x="480" y="2010"/>
                  </a:lnTo>
                  <a:lnTo>
                    <a:pt x="314" y="2360"/>
                  </a:lnTo>
                  <a:lnTo>
                    <a:pt x="185" y="2710"/>
                  </a:lnTo>
                  <a:lnTo>
                    <a:pt x="93" y="3079"/>
                  </a:lnTo>
                  <a:lnTo>
                    <a:pt x="19" y="3466"/>
                  </a:lnTo>
                  <a:lnTo>
                    <a:pt x="1" y="3853"/>
                  </a:lnTo>
                  <a:lnTo>
                    <a:pt x="19" y="4258"/>
                  </a:lnTo>
                  <a:lnTo>
                    <a:pt x="93" y="4627"/>
                  </a:lnTo>
                  <a:lnTo>
                    <a:pt x="185" y="5014"/>
                  </a:lnTo>
                  <a:lnTo>
                    <a:pt x="314" y="5364"/>
                  </a:lnTo>
                  <a:lnTo>
                    <a:pt x="480" y="5696"/>
                  </a:lnTo>
                  <a:lnTo>
                    <a:pt x="664" y="6010"/>
                  </a:lnTo>
                  <a:lnTo>
                    <a:pt x="886" y="6323"/>
                  </a:lnTo>
                  <a:lnTo>
                    <a:pt x="1144" y="6581"/>
                  </a:lnTo>
                  <a:lnTo>
                    <a:pt x="1420" y="6839"/>
                  </a:lnTo>
                  <a:lnTo>
                    <a:pt x="1715" y="7060"/>
                  </a:lnTo>
                  <a:lnTo>
                    <a:pt x="2028" y="7263"/>
                  </a:lnTo>
                  <a:lnTo>
                    <a:pt x="2360" y="7410"/>
                  </a:lnTo>
                  <a:lnTo>
                    <a:pt x="2729" y="7540"/>
                  </a:lnTo>
                  <a:lnTo>
                    <a:pt x="3098" y="7650"/>
                  </a:lnTo>
                  <a:lnTo>
                    <a:pt x="3485" y="7705"/>
                  </a:lnTo>
                  <a:lnTo>
                    <a:pt x="3872" y="7724"/>
                  </a:lnTo>
                  <a:lnTo>
                    <a:pt x="4259" y="7705"/>
                  </a:lnTo>
                  <a:lnTo>
                    <a:pt x="4646" y="7650"/>
                  </a:lnTo>
                  <a:lnTo>
                    <a:pt x="5015" y="7540"/>
                  </a:lnTo>
                  <a:lnTo>
                    <a:pt x="5383" y="7410"/>
                  </a:lnTo>
                  <a:lnTo>
                    <a:pt x="5715" y="7263"/>
                  </a:lnTo>
                  <a:lnTo>
                    <a:pt x="6028" y="7060"/>
                  </a:lnTo>
                  <a:lnTo>
                    <a:pt x="6323" y="6839"/>
                  </a:lnTo>
                  <a:lnTo>
                    <a:pt x="6600" y="6581"/>
                  </a:lnTo>
                  <a:lnTo>
                    <a:pt x="6858" y="6323"/>
                  </a:lnTo>
                  <a:lnTo>
                    <a:pt x="7079" y="6010"/>
                  </a:lnTo>
                  <a:lnTo>
                    <a:pt x="7263" y="5696"/>
                  </a:lnTo>
                  <a:lnTo>
                    <a:pt x="7429" y="5364"/>
                  </a:lnTo>
                  <a:lnTo>
                    <a:pt x="7558" y="5014"/>
                  </a:lnTo>
                  <a:lnTo>
                    <a:pt x="7651" y="4627"/>
                  </a:lnTo>
                  <a:lnTo>
                    <a:pt x="7724" y="4258"/>
                  </a:lnTo>
                  <a:lnTo>
                    <a:pt x="7743" y="3853"/>
                  </a:lnTo>
                  <a:lnTo>
                    <a:pt x="7724" y="3466"/>
                  </a:lnTo>
                  <a:lnTo>
                    <a:pt x="7651" y="3079"/>
                  </a:lnTo>
                  <a:lnTo>
                    <a:pt x="7558" y="2710"/>
                  </a:lnTo>
                  <a:lnTo>
                    <a:pt x="7429" y="2360"/>
                  </a:lnTo>
                  <a:lnTo>
                    <a:pt x="7263" y="2010"/>
                  </a:lnTo>
                  <a:lnTo>
                    <a:pt x="7079" y="1696"/>
                  </a:lnTo>
                  <a:lnTo>
                    <a:pt x="6858" y="1401"/>
                  </a:lnTo>
                  <a:lnTo>
                    <a:pt x="6600" y="1125"/>
                  </a:lnTo>
                  <a:lnTo>
                    <a:pt x="6323" y="867"/>
                  </a:lnTo>
                  <a:lnTo>
                    <a:pt x="6028" y="645"/>
                  </a:lnTo>
                  <a:lnTo>
                    <a:pt x="5715" y="461"/>
                  </a:lnTo>
                  <a:lnTo>
                    <a:pt x="5383" y="295"/>
                  </a:lnTo>
                  <a:lnTo>
                    <a:pt x="5015" y="166"/>
                  </a:lnTo>
                  <a:lnTo>
                    <a:pt x="4646" y="74"/>
                  </a:lnTo>
                  <a:lnTo>
                    <a:pt x="4259" y="19"/>
                  </a:lnTo>
                  <a:lnTo>
                    <a:pt x="38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2"/>
            <p:cNvSpPr/>
            <p:nvPr/>
          </p:nvSpPr>
          <p:spPr>
            <a:xfrm>
              <a:off x="2559725" y="1913250"/>
              <a:ext cx="197725" cy="197725"/>
            </a:xfrm>
            <a:custGeom>
              <a:avLst/>
              <a:gdLst/>
              <a:ahLst/>
              <a:cxnLst/>
              <a:rect l="l" t="t" r="r" b="b"/>
              <a:pathLst>
                <a:path w="7909" h="7909" extrusionOk="0">
                  <a:moveTo>
                    <a:pt x="3946" y="184"/>
                  </a:moveTo>
                  <a:lnTo>
                    <a:pt x="4333" y="203"/>
                  </a:lnTo>
                  <a:lnTo>
                    <a:pt x="4701" y="258"/>
                  </a:lnTo>
                  <a:lnTo>
                    <a:pt x="5070" y="350"/>
                  </a:lnTo>
                  <a:lnTo>
                    <a:pt x="5420" y="479"/>
                  </a:lnTo>
                  <a:lnTo>
                    <a:pt x="5752" y="627"/>
                  </a:lnTo>
                  <a:lnTo>
                    <a:pt x="6047" y="830"/>
                  </a:lnTo>
                  <a:lnTo>
                    <a:pt x="6342" y="1032"/>
                  </a:lnTo>
                  <a:lnTo>
                    <a:pt x="6619" y="1290"/>
                  </a:lnTo>
                  <a:lnTo>
                    <a:pt x="6858" y="1549"/>
                  </a:lnTo>
                  <a:lnTo>
                    <a:pt x="7079" y="1843"/>
                  </a:lnTo>
                  <a:lnTo>
                    <a:pt x="7264" y="2157"/>
                  </a:lnTo>
                  <a:lnTo>
                    <a:pt x="7430" y="2489"/>
                  </a:lnTo>
                  <a:lnTo>
                    <a:pt x="7559" y="2820"/>
                  </a:lnTo>
                  <a:lnTo>
                    <a:pt x="7651" y="3189"/>
                  </a:lnTo>
                  <a:lnTo>
                    <a:pt x="7706" y="3558"/>
                  </a:lnTo>
                  <a:lnTo>
                    <a:pt x="7725" y="3945"/>
                  </a:lnTo>
                  <a:lnTo>
                    <a:pt x="7706" y="4332"/>
                  </a:lnTo>
                  <a:lnTo>
                    <a:pt x="7651" y="4701"/>
                  </a:lnTo>
                  <a:lnTo>
                    <a:pt x="7559" y="5069"/>
                  </a:lnTo>
                  <a:lnTo>
                    <a:pt x="7430" y="5420"/>
                  </a:lnTo>
                  <a:lnTo>
                    <a:pt x="7264" y="5751"/>
                  </a:lnTo>
                  <a:lnTo>
                    <a:pt x="7079" y="6065"/>
                  </a:lnTo>
                  <a:lnTo>
                    <a:pt x="6858" y="6341"/>
                  </a:lnTo>
                  <a:lnTo>
                    <a:pt x="6619" y="6618"/>
                  </a:lnTo>
                  <a:lnTo>
                    <a:pt x="6342" y="6857"/>
                  </a:lnTo>
                  <a:lnTo>
                    <a:pt x="6047" y="7079"/>
                  </a:lnTo>
                  <a:lnTo>
                    <a:pt x="5752" y="7263"/>
                  </a:lnTo>
                  <a:lnTo>
                    <a:pt x="5420" y="7429"/>
                  </a:lnTo>
                  <a:lnTo>
                    <a:pt x="5070" y="7558"/>
                  </a:lnTo>
                  <a:lnTo>
                    <a:pt x="4701" y="7650"/>
                  </a:lnTo>
                  <a:lnTo>
                    <a:pt x="4333" y="7705"/>
                  </a:lnTo>
                  <a:lnTo>
                    <a:pt x="3946" y="7724"/>
                  </a:lnTo>
                  <a:lnTo>
                    <a:pt x="3559" y="7705"/>
                  </a:lnTo>
                  <a:lnTo>
                    <a:pt x="3190" y="7650"/>
                  </a:lnTo>
                  <a:lnTo>
                    <a:pt x="2821" y="7558"/>
                  </a:lnTo>
                  <a:lnTo>
                    <a:pt x="2471" y="7429"/>
                  </a:lnTo>
                  <a:lnTo>
                    <a:pt x="2158" y="7263"/>
                  </a:lnTo>
                  <a:lnTo>
                    <a:pt x="1844" y="7079"/>
                  </a:lnTo>
                  <a:lnTo>
                    <a:pt x="1549" y="6857"/>
                  </a:lnTo>
                  <a:lnTo>
                    <a:pt x="1273" y="6618"/>
                  </a:lnTo>
                  <a:lnTo>
                    <a:pt x="1033" y="6341"/>
                  </a:lnTo>
                  <a:lnTo>
                    <a:pt x="812" y="6065"/>
                  </a:lnTo>
                  <a:lnTo>
                    <a:pt x="628" y="5751"/>
                  </a:lnTo>
                  <a:lnTo>
                    <a:pt x="462" y="5420"/>
                  </a:lnTo>
                  <a:lnTo>
                    <a:pt x="351" y="5069"/>
                  </a:lnTo>
                  <a:lnTo>
                    <a:pt x="241" y="4701"/>
                  </a:lnTo>
                  <a:lnTo>
                    <a:pt x="185" y="4332"/>
                  </a:lnTo>
                  <a:lnTo>
                    <a:pt x="167" y="3945"/>
                  </a:lnTo>
                  <a:lnTo>
                    <a:pt x="185" y="3558"/>
                  </a:lnTo>
                  <a:lnTo>
                    <a:pt x="241" y="3189"/>
                  </a:lnTo>
                  <a:lnTo>
                    <a:pt x="351" y="2820"/>
                  </a:lnTo>
                  <a:lnTo>
                    <a:pt x="462" y="2489"/>
                  </a:lnTo>
                  <a:lnTo>
                    <a:pt x="628" y="2157"/>
                  </a:lnTo>
                  <a:lnTo>
                    <a:pt x="812" y="1843"/>
                  </a:lnTo>
                  <a:lnTo>
                    <a:pt x="1033" y="1549"/>
                  </a:lnTo>
                  <a:lnTo>
                    <a:pt x="1273" y="1290"/>
                  </a:lnTo>
                  <a:lnTo>
                    <a:pt x="1549" y="1032"/>
                  </a:lnTo>
                  <a:lnTo>
                    <a:pt x="1844" y="830"/>
                  </a:lnTo>
                  <a:lnTo>
                    <a:pt x="2158" y="627"/>
                  </a:lnTo>
                  <a:lnTo>
                    <a:pt x="2471" y="479"/>
                  </a:lnTo>
                  <a:lnTo>
                    <a:pt x="2821" y="350"/>
                  </a:lnTo>
                  <a:lnTo>
                    <a:pt x="3190" y="258"/>
                  </a:lnTo>
                  <a:lnTo>
                    <a:pt x="3559" y="203"/>
                  </a:lnTo>
                  <a:lnTo>
                    <a:pt x="3946" y="184"/>
                  </a:lnTo>
                  <a:close/>
                  <a:moveTo>
                    <a:pt x="3946" y="0"/>
                  </a:moveTo>
                  <a:lnTo>
                    <a:pt x="3540" y="19"/>
                  </a:lnTo>
                  <a:lnTo>
                    <a:pt x="3153" y="74"/>
                  </a:lnTo>
                  <a:lnTo>
                    <a:pt x="2766" y="166"/>
                  </a:lnTo>
                  <a:lnTo>
                    <a:pt x="2416" y="313"/>
                  </a:lnTo>
                  <a:lnTo>
                    <a:pt x="2066" y="479"/>
                  </a:lnTo>
                  <a:lnTo>
                    <a:pt x="1734" y="664"/>
                  </a:lnTo>
                  <a:lnTo>
                    <a:pt x="1439" y="903"/>
                  </a:lnTo>
                  <a:lnTo>
                    <a:pt x="1144" y="1161"/>
                  </a:lnTo>
                  <a:lnTo>
                    <a:pt x="904" y="1438"/>
                  </a:lnTo>
                  <a:lnTo>
                    <a:pt x="665" y="1733"/>
                  </a:lnTo>
                  <a:lnTo>
                    <a:pt x="462" y="2065"/>
                  </a:lnTo>
                  <a:lnTo>
                    <a:pt x="296" y="2415"/>
                  </a:lnTo>
                  <a:lnTo>
                    <a:pt x="167" y="2784"/>
                  </a:lnTo>
                  <a:lnTo>
                    <a:pt x="75" y="3152"/>
                  </a:lnTo>
                  <a:lnTo>
                    <a:pt x="19" y="3539"/>
                  </a:lnTo>
                  <a:lnTo>
                    <a:pt x="1" y="3945"/>
                  </a:lnTo>
                  <a:lnTo>
                    <a:pt x="19" y="4350"/>
                  </a:lnTo>
                  <a:lnTo>
                    <a:pt x="75" y="4737"/>
                  </a:lnTo>
                  <a:lnTo>
                    <a:pt x="167" y="5125"/>
                  </a:lnTo>
                  <a:lnTo>
                    <a:pt x="296" y="5493"/>
                  </a:lnTo>
                  <a:lnTo>
                    <a:pt x="462" y="5825"/>
                  </a:lnTo>
                  <a:lnTo>
                    <a:pt x="665" y="6157"/>
                  </a:lnTo>
                  <a:lnTo>
                    <a:pt x="904" y="6470"/>
                  </a:lnTo>
                  <a:lnTo>
                    <a:pt x="1144" y="6747"/>
                  </a:lnTo>
                  <a:lnTo>
                    <a:pt x="1439" y="7005"/>
                  </a:lnTo>
                  <a:lnTo>
                    <a:pt x="1734" y="7226"/>
                  </a:lnTo>
                  <a:lnTo>
                    <a:pt x="2066" y="7429"/>
                  </a:lnTo>
                  <a:lnTo>
                    <a:pt x="2416" y="7595"/>
                  </a:lnTo>
                  <a:lnTo>
                    <a:pt x="2766" y="7724"/>
                  </a:lnTo>
                  <a:lnTo>
                    <a:pt x="3153" y="7816"/>
                  </a:lnTo>
                  <a:lnTo>
                    <a:pt x="3540" y="7890"/>
                  </a:lnTo>
                  <a:lnTo>
                    <a:pt x="3946" y="7908"/>
                  </a:lnTo>
                  <a:lnTo>
                    <a:pt x="4351" y="7890"/>
                  </a:lnTo>
                  <a:lnTo>
                    <a:pt x="4738" y="7816"/>
                  </a:lnTo>
                  <a:lnTo>
                    <a:pt x="5125" y="7724"/>
                  </a:lnTo>
                  <a:lnTo>
                    <a:pt x="5476" y="7595"/>
                  </a:lnTo>
                  <a:lnTo>
                    <a:pt x="5826" y="7429"/>
                  </a:lnTo>
                  <a:lnTo>
                    <a:pt x="6158" y="7226"/>
                  </a:lnTo>
                  <a:lnTo>
                    <a:pt x="6453" y="7005"/>
                  </a:lnTo>
                  <a:lnTo>
                    <a:pt x="6748" y="6747"/>
                  </a:lnTo>
                  <a:lnTo>
                    <a:pt x="7006" y="6470"/>
                  </a:lnTo>
                  <a:lnTo>
                    <a:pt x="7227" y="6157"/>
                  </a:lnTo>
                  <a:lnTo>
                    <a:pt x="7430" y="5825"/>
                  </a:lnTo>
                  <a:lnTo>
                    <a:pt x="7595" y="5493"/>
                  </a:lnTo>
                  <a:lnTo>
                    <a:pt x="7725" y="5125"/>
                  </a:lnTo>
                  <a:lnTo>
                    <a:pt x="7817" y="4737"/>
                  </a:lnTo>
                  <a:lnTo>
                    <a:pt x="7872" y="4350"/>
                  </a:lnTo>
                  <a:lnTo>
                    <a:pt x="7909" y="3945"/>
                  </a:lnTo>
                  <a:lnTo>
                    <a:pt x="7872" y="3539"/>
                  </a:lnTo>
                  <a:lnTo>
                    <a:pt x="7817" y="3152"/>
                  </a:lnTo>
                  <a:lnTo>
                    <a:pt x="7725" y="2784"/>
                  </a:lnTo>
                  <a:lnTo>
                    <a:pt x="7595" y="2415"/>
                  </a:lnTo>
                  <a:lnTo>
                    <a:pt x="7430" y="2065"/>
                  </a:lnTo>
                  <a:lnTo>
                    <a:pt x="7227" y="1733"/>
                  </a:lnTo>
                  <a:lnTo>
                    <a:pt x="7006" y="1438"/>
                  </a:lnTo>
                  <a:lnTo>
                    <a:pt x="6748" y="1161"/>
                  </a:lnTo>
                  <a:lnTo>
                    <a:pt x="6453" y="903"/>
                  </a:lnTo>
                  <a:lnTo>
                    <a:pt x="6158" y="664"/>
                  </a:lnTo>
                  <a:lnTo>
                    <a:pt x="5826" y="479"/>
                  </a:lnTo>
                  <a:lnTo>
                    <a:pt x="5476" y="313"/>
                  </a:lnTo>
                  <a:lnTo>
                    <a:pt x="5125" y="166"/>
                  </a:lnTo>
                  <a:lnTo>
                    <a:pt x="4738" y="74"/>
                  </a:lnTo>
                  <a:lnTo>
                    <a:pt x="4351" y="19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2"/>
            <p:cNvSpPr/>
            <p:nvPr/>
          </p:nvSpPr>
          <p:spPr>
            <a:xfrm>
              <a:off x="2622875" y="1941350"/>
              <a:ext cx="68225" cy="140575"/>
            </a:xfrm>
            <a:custGeom>
              <a:avLst/>
              <a:gdLst/>
              <a:ahLst/>
              <a:cxnLst/>
              <a:rect l="l" t="t" r="r" b="b"/>
              <a:pathLst>
                <a:path w="2729" h="5623" extrusionOk="0">
                  <a:moveTo>
                    <a:pt x="1291" y="1"/>
                  </a:moveTo>
                  <a:lnTo>
                    <a:pt x="1199" y="19"/>
                  </a:lnTo>
                  <a:lnTo>
                    <a:pt x="1199" y="590"/>
                  </a:lnTo>
                  <a:lnTo>
                    <a:pt x="940" y="646"/>
                  </a:lnTo>
                  <a:lnTo>
                    <a:pt x="738" y="719"/>
                  </a:lnTo>
                  <a:lnTo>
                    <a:pt x="553" y="830"/>
                  </a:lnTo>
                  <a:lnTo>
                    <a:pt x="387" y="959"/>
                  </a:lnTo>
                  <a:lnTo>
                    <a:pt x="277" y="1125"/>
                  </a:lnTo>
                  <a:lnTo>
                    <a:pt x="185" y="1291"/>
                  </a:lnTo>
                  <a:lnTo>
                    <a:pt x="129" y="1494"/>
                  </a:lnTo>
                  <a:lnTo>
                    <a:pt x="111" y="1715"/>
                  </a:lnTo>
                  <a:lnTo>
                    <a:pt x="129" y="1936"/>
                  </a:lnTo>
                  <a:lnTo>
                    <a:pt x="166" y="2120"/>
                  </a:lnTo>
                  <a:lnTo>
                    <a:pt x="240" y="2268"/>
                  </a:lnTo>
                  <a:lnTo>
                    <a:pt x="351" y="2415"/>
                  </a:lnTo>
                  <a:lnTo>
                    <a:pt x="461" y="2526"/>
                  </a:lnTo>
                  <a:lnTo>
                    <a:pt x="609" y="2618"/>
                  </a:lnTo>
                  <a:lnTo>
                    <a:pt x="756" y="2710"/>
                  </a:lnTo>
                  <a:lnTo>
                    <a:pt x="940" y="2784"/>
                  </a:lnTo>
                  <a:lnTo>
                    <a:pt x="1217" y="2913"/>
                  </a:lnTo>
                  <a:lnTo>
                    <a:pt x="1586" y="3060"/>
                  </a:lnTo>
                  <a:lnTo>
                    <a:pt x="1733" y="3134"/>
                  </a:lnTo>
                  <a:lnTo>
                    <a:pt x="1844" y="3226"/>
                  </a:lnTo>
                  <a:lnTo>
                    <a:pt x="1936" y="3300"/>
                  </a:lnTo>
                  <a:lnTo>
                    <a:pt x="2010" y="3411"/>
                  </a:lnTo>
                  <a:lnTo>
                    <a:pt x="2046" y="3540"/>
                  </a:lnTo>
                  <a:lnTo>
                    <a:pt x="2046" y="3706"/>
                  </a:lnTo>
                  <a:lnTo>
                    <a:pt x="2028" y="3853"/>
                  </a:lnTo>
                  <a:lnTo>
                    <a:pt x="1991" y="4001"/>
                  </a:lnTo>
                  <a:lnTo>
                    <a:pt x="1917" y="4111"/>
                  </a:lnTo>
                  <a:lnTo>
                    <a:pt x="1807" y="4222"/>
                  </a:lnTo>
                  <a:lnTo>
                    <a:pt x="1678" y="4314"/>
                  </a:lnTo>
                  <a:lnTo>
                    <a:pt x="1512" y="4369"/>
                  </a:lnTo>
                  <a:lnTo>
                    <a:pt x="1309" y="4406"/>
                  </a:lnTo>
                  <a:lnTo>
                    <a:pt x="1088" y="4425"/>
                  </a:lnTo>
                  <a:lnTo>
                    <a:pt x="793" y="4406"/>
                  </a:lnTo>
                  <a:lnTo>
                    <a:pt x="553" y="4369"/>
                  </a:lnTo>
                  <a:lnTo>
                    <a:pt x="148" y="4240"/>
                  </a:lnTo>
                  <a:lnTo>
                    <a:pt x="56" y="4517"/>
                  </a:lnTo>
                  <a:lnTo>
                    <a:pt x="19" y="4646"/>
                  </a:lnTo>
                  <a:lnTo>
                    <a:pt x="0" y="4775"/>
                  </a:lnTo>
                  <a:lnTo>
                    <a:pt x="240" y="4849"/>
                  </a:lnTo>
                  <a:lnTo>
                    <a:pt x="498" y="4922"/>
                  </a:lnTo>
                  <a:lnTo>
                    <a:pt x="775" y="4959"/>
                  </a:lnTo>
                  <a:lnTo>
                    <a:pt x="1199" y="4959"/>
                  </a:lnTo>
                  <a:lnTo>
                    <a:pt x="1199" y="5604"/>
                  </a:lnTo>
                  <a:lnTo>
                    <a:pt x="1309" y="5623"/>
                  </a:lnTo>
                  <a:lnTo>
                    <a:pt x="1512" y="5623"/>
                  </a:lnTo>
                  <a:lnTo>
                    <a:pt x="1622" y="5604"/>
                  </a:lnTo>
                  <a:lnTo>
                    <a:pt x="1622" y="4904"/>
                  </a:lnTo>
                  <a:lnTo>
                    <a:pt x="1862" y="4849"/>
                  </a:lnTo>
                  <a:lnTo>
                    <a:pt x="2083" y="4756"/>
                  </a:lnTo>
                  <a:lnTo>
                    <a:pt x="2268" y="4627"/>
                  </a:lnTo>
                  <a:lnTo>
                    <a:pt x="2434" y="4480"/>
                  </a:lnTo>
                  <a:lnTo>
                    <a:pt x="2563" y="4314"/>
                  </a:lnTo>
                  <a:lnTo>
                    <a:pt x="2655" y="4111"/>
                  </a:lnTo>
                  <a:lnTo>
                    <a:pt x="2710" y="3890"/>
                  </a:lnTo>
                  <a:lnTo>
                    <a:pt x="2728" y="3650"/>
                  </a:lnTo>
                  <a:lnTo>
                    <a:pt x="2710" y="3411"/>
                  </a:lnTo>
                  <a:lnTo>
                    <a:pt x="2655" y="3226"/>
                  </a:lnTo>
                  <a:lnTo>
                    <a:pt x="2581" y="3042"/>
                  </a:lnTo>
                  <a:lnTo>
                    <a:pt x="2470" y="2913"/>
                  </a:lnTo>
                  <a:lnTo>
                    <a:pt x="2323" y="2784"/>
                  </a:lnTo>
                  <a:lnTo>
                    <a:pt x="2157" y="2673"/>
                  </a:lnTo>
                  <a:lnTo>
                    <a:pt x="1973" y="2581"/>
                  </a:lnTo>
                  <a:lnTo>
                    <a:pt x="1770" y="2489"/>
                  </a:lnTo>
                  <a:lnTo>
                    <a:pt x="1549" y="2397"/>
                  </a:lnTo>
                  <a:lnTo>
                    <a:pt x="1217" y="2249"/>
                  </a:lnTo>
                  <a:lnTo>
                    <a:pt x="1088" y="2176"/>
                  </a:lnTo>
                  <a:lnTo>
                    <a:pt x="959" y="2102"/>
                  </a:lnTo>
                  <a:lnTo>
                    <a:pt x="867" y="2010"/>
                  </a:lnTo>
                  <a:lnTo>
                    <a:pt x="811" y="1918"/>
                  </a:lnTo>
                  <a:lnTo>
                    <a:pt x="756" y="1807"/>
                  </a:lnTo>
                  <a:lnTo>
                    <a:pt x="756" y="1678"/>
                  </a:lnTo>
                  <a:lnTo>
                    <a:pt x="756" y="1531"/>
                  </a:lnTo>
                  <a:lnTo>
                    <a:pt x="793" y="1401"/>
                  </a:lnTo>
                  <a:lnTo>
                    <a:pt x="867" y="1309"/>
                  </a:lnTo>
                  <a:lnTo>
                    <a:pt x="959" y="1236"/>
                  </a:lnTo>
                  <a:lnTo>
                    <a:pt x="1069" y="1162"/>
                  </a:lnTo>
                  <a:lnTo>
                    <a:pt x="1199" y="1125"/>
                  </a:lnTo>
                  <a:lnTo>
                    <a:pt x="1364" y="1088"/>
                  </a:lnTo>
                  <a:lnTo>
                    <a:pt x="1788" y="1088"/>
                  </a:lnTo>
                  <a:lnTo>
                    <a:pt x="2028" y="1125"/>
                  </a:lnTo>
                  <a:lnTo>
                    <a:pt x="2212" y="1180"/>
                  </a:lnTo>
                  <a:lnTo>
                    <a:pt x="2397" y="1236"/>
                  </a:lnTo>
                  <a:lnTo>
                    <a:pt x="2470" y="978"/>
                  </a:lnTo>
                  <a:lnTo>
                    <a:pt x="2526" y="738"/>
                  </a:lnTo>
                  <a:lnTo>
                    <a:pt x="2341" y="683"/>
                  </a:lnTo>
                  <a:lnTo>
                    <a:pt x="2102" y="627"/>
                  </a:lnTo>
                  <a:lnTo>
                    <a:pt x="1862" y="590"/>
                  </a:lnTo>
                  <a:lnTo>
                    <a:pt x="1622" y="572"/>
                  </a:lnTo>
                  <a:lnTo>
                    <a:pt x="1622" y="19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66" name="Google Shape;11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0512" y="173502"/>
            <a:ext cx="1242976" cy="2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6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6"/>
          <p:cNvSpPr/>
          <p:nvPr/>
        </p:nvSpPr>
        <p:spPr>
          <a:xfrm>
            <a:off x="1752600" y="504525"/>
            <a:ext cx="5638800" cy="490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6"/>
          <p:cNvSpPr txBox="1">
            <a:spLocks noGrp="1"/>
          </p:cNvSpPr>
          <p:nvPr>
            <p:ph type="title"/>
          </p:nvPr>
        </p:nvSpPr>
        <p:spPr>
          <a:xfrm>
            <a:off x="713225" y="567075"/>
            <a:ext cx="7717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1" name="Google Shape;111;p6"/>
          <p:cNvGrpSpPr/>
          <p:nvPr/>
        </p:nvGrpSpPr>
        <p:grpSpPr>
          <a:xfrm>
            <a:off x="8077814" y="4545470"/>
            <a:ext cx="976002" cy="490760"/>
            <a:chOff x="1237150" y="3252875"/>
            <a:chExt cx="906475" cy="455800"/>
          </a:xfrm>
        </p:grpSpPr>
        <p:sp>
          <p:nvSpPr>
            <p:cNvPr id="112" name="Google Shape;112;p6"/>
            <p:cNvSpPr/>
            <p:nvPr/>
          </p:nvSpPr>
          <p:spPr>
            <a:xfrm>
              <a:off x="1267100" y="3294350"/>
              <a:ext cx="816150" cy="382075"/>
            </a:xfrm>
            <a:custGeom>
              <a:avLst/>
              <a:gdLst/>
              <a:ahLst/>
              <a:cxnLst/>
              <a:rect l="l" t="t" r="r" b="b"/>
              <a:pathLst>
                <a:path w="32646" h="15283" extrusionOk="0">
                  <a:moveTo>
                    <a:pt x="27061" y="1"/>
                  </a:moveTo>
                  <a:lnTo>
                    <a:pt x="21660" y="13476"/>
                  </a:lnTo>
                  <a:lnTo>
                    <a:pt x="17107" y="6950"/>
                  </a:lnTo>
                  <a:lnTo>
                    <a:pt x="12388" y="14969"/>
                  </a:lnTo>
                  <a:lnTo>
                    <a:pt x="6028" y="9512"/>
                  </a:lnTo>
                  <a:lnTo>
                    <a:pt x="5955" y="9457"/>
                  </a:lnTo>
                  <a:lnTo>
                    <a:pt x="1" y="14803"/>
                  </a:lnTo>
                  <a:lnTo>
                    <a:pt x="130" y="14950"/>
                  </a:lnTo>
                  <a:lnTo>
                    <a:pt x="5955" y="9734"/>
                  </a:lnTo>
                  <a:lnTo>
                    <a:pt x="12351" y="15208"/>
                  </a:lnTo>
                  <a:lnTo>
                    <a:pt x="12443" y="15282"/>
                  </a:lnTo>
                  <a:lnTo>
                    <a:pt x="17125" y="7337"/>
                  </a:lnTo>
                  <a:lnTo>
                    <a:pt x="21715" y="13918"/>
                  </a:lnTo>
                  <a:lnTo>
                    <a:pt x="27061" y="591"/>
                  </a:lnTo>
                  <a:lnTo>
                    <a:pt x="32443" y="14231"/>
                  </a:lnTo>
                  <a:lnTo>
                    <a:pt x="32646" y="14158"/>
                  </a:lnTo>
                  <a:lnTo>
                    <a:pt x="270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2022875" y="3592050"/>
              <a:ext cx="120750" cy="116625"/>
            </a:xfrm>
            <a:custGeom>
              <a:avLst/>
              <a:gdLst/>
              <a:ahLst/>
              <a:cxnLst/>
              <a:rect l="l" t="t" r="r" b="b"/>
              <a:pathLst>
                <a:path w="4830" h="4665" extrusionOk="0">
                  <a:moveTo>
                    <a:pt x="2415" y="1"/>
                  </a:moveTo>
                  <a:lnTo>
                    <a:pt x="2175" y="19"/>
                  </a:lnTo>
                  <a:lnTo>
                    <a:pt x="1936" y="56"/>
                  </a:lnTo>
                  <a:lnTo>
                    <a:pt x="1696" y="111"/>
                  </a:lnTo>
                  <a:lnTo>
                    <a:pt x="1475" y="185"/>
                  </a:lnTo>
                  <a:lnTo>
                    <a:pt x="1254" y="277"/>
                  </a:lnTo>
                  <a:lnTo>
                    <a:pt x="1069" y="406"/>
                  </a:lnTo>
                  <a:lnTo>
                    <a:pt x="885" y="535"/>
                  </a:lnTo>
                  <a:lnTo>
                    <a:pt x="701" y="683"/>
                  </a:lnTo>
                  <a:lnTo>
                    <a:pt x="553" y="849"/>
                  </a:lnTo>
                  <a:lnTo>
                    <a:pt x="406" y="1033"/>
                  </a:lnTo>
                  <a:lnTo>
                    <a:pt x="295" y="1217"/>
                  </a:lnTo>
                  <a:lnTo>
                    <a:pt x="185" y="1439"/>
                  </a:lnTo>
                  <a:lnTo>
                    <a:pt x="111" y="1641"/>
                  </a:lnTo>
                  <a:lnTo>
                    <a:pt x="37" y="1862"/>
                  </a:lnTo>
                  <a:lnTo>
                    <a:pt x="0" y="2102"/>
                  </a:lnTo>
                  <a:lnTo>
                    <a:pt x="0" y="2342"/>
                  </a:lnTo>
                  <a:lnTo>
                    <a:pt x="0" y="2581"/>
                  </a:lnTo>
                  <a:lnTo>
                    <a:pt x="37" y="2803"/>
                  </a:lnTo>
                  <a:lnTo>
                    <a:pt x="111" y="3024"/>
                  </a:lnTo>
                  <a:lnTo>
                    <a:pt x="185" y="3245"/>
                  </a:lnTo>
                  <a:lnTo>
                    <a:pt x="295" y="3448"/>
                  </a:lnTo>
                  <a:lnTo>
                    <a:pt x="406" y="3651"/>
                  </a:lnTo>
                  <a:lnTo>
                    <a:pt x="553" y="3816"/>
                  </a:lnTo>
                  <a:lnTo>
                    <a:pt x="701" y="3982"/>
                  </a:lnTo>
                  <a:lnTo>
                    <a:pt x="885" y="4148"/>
                  </a:lnTo>
                  <a:lnTo>
                    <a:pt x="1069" y="4277"/>
                  </a:lnTo>
                  <a:lnTo>
                    <a:pt x="1254" y="4388"/>
                  </a:lnTo>
                  <a:lnTo>
                    <a:pt x="1475" y="4498"/>
                  </a:lnTo>
                  <a:lnTo>
                    <a:pt x="1696" y="4572"/>
                  </a:lnTo>
                  <a:lnTo>
                    <a:pt x="1936" y="4627"/>
                  </a:lnTo>
                  <a:lnTo>
                    <a:pt x="2175" y="4664"/>
                  </a:lnTo>
                  <a:lnTo>
                    <a:pt x="2673" y="4664"/>
                  </a:lnTo>
                  <a:lnTo>
                    <a:pt x="2913" y="4627"/>
                  </a:lnTo>
                  <a:lnTo>
                    <a:pt x="3134" y="4572"/>
                  </a:lnTo>
                  <a:lnTo>
                    <a:pt x="3355" y="4498"/>
                  </a:lnTo>
                  <a:lnTo>
                    <a:pt x="3576" y="4388"/>
                  </a:lnTo>
                  <a:lnTo>
                    <a:pt x="3779" y="4277"/>
                  </a:lnTo>
                  <a:lnTo>
                    <a:pt x="3963" y="4148"/>
                  </a:lnTo>
                  <a:lnTo>
                    <a:pt x="4129" y="3982"/>
                  </a:lnTo>
                  <a:lnTo>
                    <a:pt x="4277" y="3816"/>
                  </a:lnTo>
                  <a:lnTo>
                    <a:pt x="4424" y="3651"/>
                  </a:lnTo>
                  <a:lnTo>
                    <a:pt x="4553" y="3448"/>
                  </a:lnTo>
                  <a:lnTo>
                    <a:pt x="4645" y="3245"/>
                  </a:lnTo>
                  <a:lnTo>
                    <a:pt x="4738" y="3024"/>
                  </a:lnTo>
                  <a:lnTo>
                    <a:pt x="4793" y="2803"/>
                  </a:lnTo>
                  <a:lnTo>
                    <a:pt x="4830" y="2581"/>
                  </a:lnTo>
                  <a:lnTo>
                    <a:pt x="4830" y="2342"/>
                  </a:lnTo>
                  <a:lnTo>
                    <a:pt x="4830" y="2102"/>
                  </a:lnTo>
                  <a:lnTo>
                    <a:pt x="4793" y="1862"/>
                  </a:lnTo>
                  <a:lnTo>
                    <a:pt x="4738" y="1641"/>
                  </a:lnTo>
                  <a:lnTo>
                    <a:pt x="4645" y="1439"/>
                  </a:lnTo>
                  <a:lnTo>
                    <a:pt x="4553" y="1217"/>
                  </a:lnTo>
                  <a:lnTo>
                    <a:pt x="4424" y="1033"/>
                  </a:lnTo>
                  <a:lnTo>
                    <a:pt x="4277" y="849"/>
                  </a:lnTo>
                  <a:lnTo>
                    <a:pt x="4129" y="683"/>
                  </a:lnTo>
                  <a:lnTo>
                    <a:pt x="3963" y="535"/>
                  </a:lnTo>
                  <a:lnTo>
                    <a:pt x="3779" y="406"/>
                  </a:lnTo>
                  <a:lnTo>
                    <a:pt x="3576" y="277"/>
                  </a:lnTo>
                  <a:lnTo>
                    <a:pt x="3355" y="185"/>
                  </a:lnTo>
                  <a:lnTo>
                    <a:pt x="3134" y="111"/>
                  </a:lnTo>
                  <a:lnTo>
                    <a:pt x="2913" y="56"/>
                  </a:lnTo>
                  <a:lnTo>
                    <a:pt x="2673" y="19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1646825" y="3426625"/>
              <a:ext cx="96350" cy="92650"/>
            </a:xfrm>
            <a:custGeom>
              <a:avLst/>
              <a:gdLst/>
              <a:ahLst/>
              <a:cxnLst/>
              <a:rect l="l" t="t" r="r" b="b"/>
              <a:pathLst>
                <a:path w="3854" h="3706" extrusionOk="0">
                  <a:moveTo>
                    <a:pt x="1733" y="0"/>
                  </a:moveTo>
                  <a:lnTo>
                    <a:pt x="1531" y="37"/>
                  </a:lnTo>
                  <a:lnTo>
                    <a:pt x="1346" y="74"/>
                  </a:lnTo>
                  <a:lnTo>
                    <a:pt x="1180" y="148"/>
                  </a:lnTo>
                  <a:lnTo>
                    <a:pt x="1014" y="221"/>
                  </a:lnTo>
                  <a:lnTo>
                    <a:pt x="849" y="314"/>
                  </a:lnTo>
                  <a:lnTo>
                    <a:pt x="701" y="424"/>
                  </a:lnTo>
                  <a:lnTo>
                    <a:pt x="572" y="535"/>
                  </a:lnTo>
                  <a:lnTo>
                    <a:pt x="443" y="664"/>
                  </a:lnTo>
                  <a:lnTo>
                    <a:pt x="332" y="811"/>
                  </a:lnTo>
                  <a:lnTo>
                    <a:pt x="240" y="959"/>
                  </a:lnTo>
                  <a:lnTo>
                    <a:pt x="148" y="1125"/>
                  </a:lnTo>
                  <a:lnTo>
                    <a:pt x="93" y="1309"/>
                  </a:lnTo>
                  <a:lnTo>
                    <a:pt x="37" y="1475"/>
                  </a:lnTo>
                  <a:lnTo>
                    <a:pt x="1" y="1659"/>
                  </a:lnTo>
                  <a:lnTo>
                    <a:pt x="1" y="1862"/>
                  </a:lnTo>
                  <a:lnTo>
                    <a:pt x="1" y="2046"/>
                  </a:lnTo>
                  <a:lnTo>
                    <a:pt x="37" y="2231"/>
                  </a:lnTo>
                  <a:lnTo>
                    <a:pt x="93" y="2415"/>
                  </a:lnTo>
                  <a:lnTo>
                    <a:pt x="148" y="2581"/>
                  </a:lnTo>
                  <a:lnTo>
                    <a:pt x="240" y="2747"/>
                  </a:lnTo>
                  <a:lnTo>
                    <a:pt x="332" y="2894"/>
                  </a:lnTo>
                  <a:lnTo>
                    <a:pt x="443" y="3042"/>
                  </a:lnTo>
                  <a:lnTo>
                    <a:pt x="572" y="3171"/>
                  </a:lnTo>
                  <a:lnTo>
                    <a:pt x="701" y="3281"/>
                  </a:lnTo>
                  <a:lnTo>
                    <a:pt x="849" y="3392"/>
                  </a:lnTo>
                  <a:lnTo>
                    <a:pt x="1014" y="3484"/>
                  </a:lnTo>
                  <a:lnTo>
                    <a:pt x="1180" y="3558"/>
                  </a:lnTo>
                  <a:lnTo>
                    <a:pt x="1346" y="3632"/>
                  </a:lnTo>
                  <a:lnTo>
                    <a:pt x="1531" y="3668"/>
                  </a:lnTo>
                  <a:lnTo>
                    <a:pt x="1733" y="3705"/>
                  </a:lnTo>
                  <a:lnTo>
                    <a:pt x="2120" y="3705"/>
                  </a:lnTo>
                  <a:lnTo>
                    <a:pt x="2323" y="3668"/>
                  </a:lnTo>
                  <a:lnTo>
                    <a:pt x="2508" y="3632"/>
                  </a:lnTo>
                  <a:lnTo>
                    <a:pt x="2673" y="3558"/>
                  </a:lnTo>
                  <a:lnTo>
                    <a:pt x="2839" y="3484"/>
                  </a:lnTo>
                  <a:lnTo>
                    <a:pt x="3005" y="3392"/>
                  </a:lnTo>
                  <a:lnTo>
                    <a:pt x="3153" y="3281"/>
                  </a:lnTo>
                  <a:lnTo>
                    <a:pt x="3300" y="3171"/>
                  </a:lnTo>
                  <a:lnTo>
                    <a:pt x="3411" y="3042"/>
                  </a:lnTo>
                  <a:lnTo>
                    <a:pt x="3521" y="2894"/>
                  </a:lnTo>
                  <a:lnTo>
                    <a:pt x="3632" y="2747"/>
                  </a:lnTo>
                  <a:lnTo>
                    <a:pt x="3706" y="2581"/>
                  </a:lnTo>
                  <a:lnTo>
                    <a:pt x="3761" y="2415"/>
                  </a:lnTo>
                  <a:lnTo>
                    <a:pt x="3816" y="2231"/>
                  </a:lnTo>
                  <a:lnTo>
                    <a:pt x="3853" y="2046"/>
                  </a:lnTo>
                  <a:lnTo>
                    <a:pt x="3853" y="1862"/>
                  </a:lnTo>
                  <a:lnTo>
                    <a:pt x="3853" y="1659"/>
                  </a:lnTo>
                  <a:lnTo>
                    <a:pt x="3816" y="1475"/>
                  </a:lnTo>
                  <a:lnTo>
                    <a:pt x="3761" y="1309"/>
                  </a:lnTo>
                  <a:lnTo>
                    <a:pt x="3706" y="1125"/>
                  </a:lnTo>
                  <a:lnTo>
                    <a:pt x="3632" y="959"/>
                  </a:lnTo>
                  <a:lnTo>
                    <a:pt x="3521" y="811"/>
                  </a:lnTo>
                  <a:lnTo>
                    <a:pt x="3411" y="664"/>
                  </a:lnTo>
                  <a:lnTo>
                    <a:pt x="3300" y="535"/>
                  </a:lnTo>
                  <a:lnTo>
                    <a:pt x="3153" y="424"/>
                  </a:lnTo>
                  <a:lnTo>
                    <a:pt x="3005" y="314"/>
                  </a:lnTo>
                  <a:lnTo>
                    <a:pt x="2839" y="221"/>
                  </a:lnTo>
                  <a:lnTo>
                    <a:pt x="2673" y="148"/>
                  </a:lnTo>
                  <a:lnTo>
                    <a:pt x="2508" y="74"/>
                  </a:lnTo>
                  <a:lnTo>
                    <a:pt x="2323" y="37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1237150" y="3610950"/>
              <a:ext cx="82500" cy="79300"/>
            </a:xfrm>
            <a:custGeom>
              <a:avLst/>
              <a:gdLst/>
              <a:ahLst/>
              <a:cxnLst/>
              <a:rect l="l" t="t" r="r" b="b"/>
              <a:pathLst>
                <a:path w="3300" h="3172" extrusionOk="0">
                  <a:moveTo>
                    <a:pt x="1475" y="0"/>
                  </a:moveTo>
                  <a:lnTo>
                    <a:pt x="1309" y="19"/>
                  </a:lnTo>
                  <a:lnTo>
                    <a:pt x="1162" y="74"/>
                  </a:lnTo>
                  <a:lnTo>
                    <a:pt x="996" y="111"/>
                  </a:lnTo>
                  <a:lnTo>
                    <a:pt x="867" y="185"/>
                  </a:lnTo>
                  <a:lnTo>
                    <a:pt x="719" y="259"/>
                  </a:lnTo>
                  <a:lnTo>
                    <a:pt x="590" y="351"/>
                  </a:lnTo>
                  <a:lnTo>
                    <a:pt x="480" y="461"/>
                  </a:lnTo>
                  <a:lnTo>
                    <a:pt x="369" y="572"/>
                  </a:lnTo>
                  <a:lnTo>
                    <a:pt x="277" y="701"/>
                  </a:lnTo>
                  <a:lnTo>
                    <a:pt x="203" y="830"/>
                  </a:lnTo>
                  <a:lnTo>
                    <a:pt x="129" y="959"/>
                  </a:lnTo>
                  <a:lnTo>
                    <a:pt x="74" y="1106"/>
                  </a:lnTo>
                  <a:lnTo>
                    <a:pt x="37" y="1254"/>
                  </a:lnTo>
                  <a:lnTo>
                    <a:pt x="0" y="1420"/>
                  </a:lnTo>
                  <a:lnTo>
                    <a:pt x="0" y="1586"/>
                  </a:lnTo>
                  <a:lnTo>
                    <a:pt x="0" y="1752"/>
                  </a:lnTo>
                  <a:lnTo>
                    <a:pt x="37" y="1899"/>
                  </a:lnTo>
                  <a:lnTo>
                    <a:pt x="74" y="2047"/>
                  </a:lnTo>
                  <a:lnTo>
                    <a:pt x="129" y="2194"/>
                  </a:lnTo>
                  <a:lnTo>
                    <a:pt x="203" y="2342"/>
                  </a:lnTo>
                  <a:lnTo>
                    <a:pt x="277" y="2471"/>
                  </a:lnTo>
                  <a:lnTo>
                    <a:pt x="369" y="2600"/>
                  </a:lnTo>
                  <a:lnTo>
                    <a:pt x="480" y="2710"/>
                  </a:lnTo>
                  <a:lnTo>
                    <a:pt x="590" y="2802"/>
                  </a:lnTo>
                  <a:lnTo>
                    <a:pt x="719" y="2895"/>
                  </a:lnTo>
                  <a:lnTo>
                    <a:pt x="867" y="2987"/>
                  </a:lnTo>
                  <a:lnTo>
                    <a:pt x="996" y="3042"/>
                  </a:lnTo>
                  <a:lnTo>
                    <a:pt x="1162" y="3097"/>
                  </a:lnTo>
                  <a:lnTo>
                    <a:pt x="1309" y="3134"/>
                  </a:lnTo>
                  <a:lnTo>
                    <a:pt x="1475" y="3171"/>
                  </a:lnTo>
                  <a:lnTo>
                    <a:pt x="1807" y="3171"/>
                  </a:lnTo>
                  <a:lnTo>
                    <a:pt x="1973" y="3134"/>
                  </a:lnTo>
                  <a:lnTo>
                    <a:pt x="2139" y="3097"/>
                  </a:lnTo>
                  <a:lnTo>
                    <a:pt x="2286" y="3042"/>
                  </a:lnTo>
                  <a:lnTo>
                    <a:pt x="2434" y="2987"/>
                  </a:lnTo>
                  <a:lnTo>
                    <a:pt x="2563" y="2895"/>
                  </a:lnTo>
                  <a:lnTo>
                    <a:pt x="2692" y="2802"/>
                  </a:lnTo>
                  <a:lnTo>
                    <a:pt x="2802" y="2710"/>
                  </a:lnTo>
                  <a:lnTo>
                    <a:pt x="2913" y="2600"/>
                  </a:lnTo>
                  <a:lnTo>
                    <a:pt x="3005" y="2471"/>
                  </a:lnTo>
                  <a:lnTo>
                    <a:pt x="3097" y="2342"/>
                  </a:lnTo>
                  <a:lnTo>
                    <a:pt x="3171" y="2194"/>
                  </a:lnTo>
                  <a:lnTo>
                    <a:pt x="3226" y="2047"/>
                  </a:lnTo>
                  <a:lnTo>
                    <a:pt x="3263" y="1899"/>
                  </a:lnTo>
                  <a:lnTo>
                    <a:pt x="3282" y="1752"/>
                  </a:lnTo>
                  <a:lnTo>
                    <a:pt x="3300" y="1586"/>
                  </a:lnTo>
                  <a:lnTo>
                    <a:pt x="3282" y="1420"/>
                  </a:lnTo>
                  <a:lnTo>
                    <a:pt x="3263" y="1254"/>
                  </a:lnTo>
                  <a:lnTo>
                    <a:pt x="3226" y="1106"/>
                  </a:lnTo>
                  <a:lnTo>
                    <a:pt x="3171" y="959"/>
                  </a:lnTo>
                  <a:lnTo>
                    <a:pt x="3097" y="830"/>
                  </a:lnTo>
                  <a:lnTo>
                    <a:pt x="3005" y="701"/>
                  </a:lnTo>
                  <a:lnTo>
                    <a:pt x="2913" y="572"/>
                  </a:lnTo>
                  <a:lnTo>
                    <a:pt x="2802" y="461"/>
                  </a:lnTo>
                  <a:lnTo>
                    <a:pt x="2692" y="351"/>
                  </a:lnTo>
                  <a:lnTo>
                    <a:pt x="2563" y="259"/>
                  </a:lnTo>
                  <a:lnTo>
                    <a:pt x="2434" y="185"/>
                  </a:lnTo>
                  <a:lnTo>
                    <a:pt x="2286" y="111"/>
                  </a:lnTo>
                  <a:lnTo>
                    <a:pt x="2139" y="74"/>
                  </a:lnTo>
                  <a:lnTo>
                    <a:pt x="1973" y="19"/>
                  </a:lnTo>
                  <a:lnTo>
                    <a:pt x="18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1382775" y="3496200"/>
              <a:ext cx="78825" cy="76075"/>
            </a:xfrm>
            <a:custGeom>
              <a:avLst/>
              <a:gdLst/>
              <a:ahLst/>
              <a:cxnLst/>
              <a:rect l="l" t="t" r="r" b="b"/>
              <a:pathLst>
                <a:path w="3153" h="3043" extrusionOk="0">
                  <a:moveTo>
                    <a:pt x="1586" y="1"/>
                  </a:moveTo>
                  <a:lnTo>
                    <a:pt x="1420" y="19"/>
                  </a:lnTo>
                  <a:lnTo>
                    <a:pt x="1254" y="37"/>
                  </a:lnTo>
                  <a:lnTo>
                    <a:pt x="1106" y="74"/>
                  </a:lnTo>
                  <a:lnTo>
                    <a:pt x="959" y="130"/>
                  </a:lnTo>
                  <a:lnTo>
                    <a:pt x="830" y="185"/>
                  </a:lnTo>
                  <a:lnTo>
                    <a:pt x="701" y="259"/>
                  </a:lnTo>
                  <a:lnTo>
                    <a:pt x="572" y="351"/>
                  </a:lnTo>
                  <a:lnTo>
                    <a:pt x="461" y="443"/>
                  </a:lnTo>
                  <a:lnTo>
                    <a:pt x="369" y="554"/>
                  </a:lnTo>
                  <a:lnTo>
                    <a:pt x="277" y="683"/>
                  </a:lnTo>
                  <a:lnTo>
                    <a:pt x="185" y="793"/>
                  </a:lnTo>
                  <a:lnTo>
                    <a:pt x="129" y="941"/>
                  </a:lnTo>
                  <a:lnTo>
                    <a:pt x="74" y="1070"/>
                  </a:lnTo>
                  <a:lnTo>
                    <a:pt x="37" y="1217"/>
                  </a:lnTo>
                  <a:lnTo>
                    <a:pt x="19" y="1365"/>
                  </a:lnTo>
                  <a:lnTo>
                    <a:pt x="0" y="1531"/>
                  </a:lnTo>
                  <a:lnTo>
                    <a:pt x="19" y="1678"/>
                  </a:lnTo>
                  <a:lnTo>
                    <a:pt x="37" y="1825"/>
                  </a:lnTo>
                  <a:lnTo>
                    <a:pt x="74" y="1973"/>
                  </a:lnTo>
                  <a:lnTo>
                    <a:pt x="129" y="2120"/>
                  </a:lnTo>
                  <a:lnTo>
                    <a:pt x="185" y="2249"/>
                  </a:lnTo>
                  <a:lnTo>
                    <a:pt x="277" y="2378"/>
                  </a:lnTo>
                  <a:lnTo>
                    <a:pt x="369" y="2489"/>
                  </a:lnTo>
                  <a:lnTo>
                    <a:pt x="461" y="2600"/>
                  </a:lnTo>
                  <a:lnTo>
                    <a:pt x="572" y="2692"/>
                  </a:lnTo>
                  <a:lnTo>
                    <a:pt x="701" y="2784"/>
                  </a:lnTo>
                  <a:lnTo>
                    <a:pt x="830" y="2858"/>
                  </a:lnTo>
                  <a:lnTo>
                    <a:pt x="959" y="2931"/>
                  </a:lnTo>
                  <a:lnTo>
                    <a:pt x="1106" y="2968"/>
                  </a:lnTo>
                  <a:lnTo>
                    <a:pt x="1254" y="3005"/>
                  </a:lnTo>
                  <a:lnTo>
                    <a:pt x="1420" y="3042"/>
                  </a:lnTo>
                  <a:lnTo>
                    <a:pt x="1733" y="3042"/>
                  </a:lnTo>
                  <a:lnTo>
                    <a:pt x="1899" y="3005"/>
                  </a:lnTo>
                  <a:lnTo>
                    <a:pt x="2046" y="2968"/>
                  </a:lnTo>
                  <a:lnTo>
                    <a:pt x="2194" y="2931"/>
                  </a:lnTo>
                  <a:lnTo>
                    <a:pt x="2323" y="2858"/>
                  </a:lnTo>
                  <a:lnTo>
                    <a:pt x="2452" y="2784"/>
                  </a:lnTo>
                  <a:lnTo>
                    <a:pt x="2581" y="2692"/>
                  </a:lnTo>
                  <a:lnTo>
                    <a:pt x="2692" y="2600"/>
                  </a:lnTo>
                  <a:lnTo>
                    <a:pt x="2784" y="2489"/>
                  </a:lnTo>
                  <a:lnTo>
                    <a:pt x="2876" y="2378"/>
                  </a:lnTo>
                  <a:lnTo>
                    <a:pt x="2968" y="2249"/>
                  </a:lnTo>
                  <a:lnTo>
                    <a:pt x="3023" y="2120"/>
                  </a:lnTo>
                  <a:lnTo>
                    <a:pt x="3079" y="1973"/>
                  </a:lnTo>
                  <a:lnTo>
                    <a:pt x="3116" y="1825"/>
                  </a:lnTo>
                  <a:lnTo>
                    <a:pt x="3152" y="1678"/>
                  </a:lnTo>
                  <a:lnTo>
                    <a:pt x="3152" y="1531"/>
                  </a:lnTo>
                  <a:lnTo>
                    <a:pt x="3152" y="1365"/>
                  </a:lnTo>
                  <a:lnTo>
                    <a:pt x="3116" y="1217"/>
                  </a:lnTo>
                  <a:lnTo>
                    <a:pt x="3079" y="1070"/>
                  </a:lnTo>
                  <a:lnTo>
                    <a:pt x="3023" y="941"/>
                  </a:lnTo>
                  <a:lnTo>
                    <a:pt x="2968" y="793"/>
                  </a:lnTo>
                  <a:lnTo>
                    <a:pt x="2876" y="683"/>
                  </a:lnTo>
                  <a:lnTo>
                    <a:pt x="2784" y="554"/>
                  </a:lnTo>
                  <a:lnTo>
                    <a:pt x="2692" y="443"/>
                  </a:lnTo>
                  <a:lnTo>
                    <a:pt x="2581" y="351"/>
                  </a:lnTo>
                  <a:lnTo>
                    <a:pt x="2452" y="259"/>
                  </a:lnTo>
                  <a:lnTo>
                    <a:pt x="2323" y="185"/>
                  </a:lnTo>
                  <a:lnTo>
                    <a:pt x="2194" y="130"/>
                  </a:lnTo>
                  <a:lnTo>
                    <a:pt x="2046" y="74"/>
                  </a:lnTo>
                  <a:lnTo>
                    <a:pt x="1899" y="37"/>
                  </a:lnTo>
                  <a:lnTo>
                    <a:pt x="1733" y="1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1904425" y="3252875"/>
              <a:ext cx="94500" cy="91275"/>
            </a:xfrm>
            <a:custGeom>
              <a:avLst/>
              <a:gdLst/>
              <a:ahLst/>
              <a:cxnLst/>
              <a:rect l="l" t="t" r="r" b="b"/>
              <a:pathLst>
                <a:path w="3780" h="3651" extrusionOk="0">
                  <a:moveTo>
                    <a:pt x="1899" y="1"/>
                  </a:moveTo>
                  <a:lnTo>
                    <a:pt x="1697" y="19"/>
                  </a:lnTo>
                  <a:lnTo>
                    <a:pt x="1512" y="38"/>
                  </a:lnTo>
                  <a:lnTo>
                    <a:pt x="1328" y="93"/>
                  </a:lnTo>
                  <a:lnTo>
                    <a:pt x="1162" y="148"/>
                  </a:lnTo>
                  <a:lnTo>
                    <a:pt x="996" y="222"/>
                  </a:lnTo>
                  <a:lnTo>
                    <a:pt x="830" y="314"/>
                  </a:lnTo>
                  <a:lnTo>
                    <a:pt x="683" y="425"/>
                  </a:lnTo>
                  <a:lnTo>
                    <a:pt x="554" y="535"/>
                  </a:lnTo>
                  <a:lnTo>
                    <a:pt x="443" y="664"/>
                  </a:lnTo>
                  <a:lnTo>
                    <a:pt x="333" y="812"/>
                  </a:lnTo>
                  <a:lnTo>
                    <a:pt x="240" y="959"/>
                  </a:lnTo>
                  <a:lnTo>
                    <a:pt x="148" y="1125"/>
                  </a:lnTo>
                  <a:lnTo>
                    <a:pt x="93" y="1291"/>
                  </a:lnTo>
                  <a:lnTo>
                    <a:pt x="38" y="1457"/>
                  </a:lnTo>
                  <a:lnTo>
                    <a:pt x="19" y="1641"/>
                  </a:lnTo>
                  <a:lnTo>
                    <a:pt x="1" y="1826"/>
                  </a:lnTo>
                  <a:lnTo>
                    <a:pt x="19" y="2010"/>
                  </a:lnTo>
                  <a:lnTo>
                    <a:pt x="38" y="2194"/>
                  </a:lnTo>
                  <a:lnTo>
                    <a:pt x="93" y="2360"/>
                  </a:lnTo>
                  <a:lnTo>
                    <a:pt x="148" y="2526"/>
                  </a:lnTo>
                  <a:lnTo>
                    <a:pt x="240" y="2692"/>
                  </a:lnTo>
                  <a:lnTo>
                    <a:pt x="333" y="2840"/>
                  </a:lnTo>
                  <a:lnTo>
                    <a:pt x="443" y="2987"/>
                  </a:lnTo>
                  <a:lnTo>
                    <a:pt x="554" y="3116"/>
                  </a:lnTo>
                  <a:lnTo>
                    <a:pt x="683" y="3227"/>
                  </a:lnTo>
                  <a:lnTo>
                    <a:pt x="830" y="3337"/>
                  </a:lnTo>
                  <a:lnTo>
                    <a:pt x="996" y="3429"/>
                  </a:lnTo>
                  <a:lnTo>
                    <a:pt x="1162" y="3503"/>
                  </a:lnTo>
                  <a:lnTo>
                    <a:pt x="1328" y="3558"/>
                  </a:lnTo>
                  <a:lnTo>
                    <a:pt x="1512" y="3614"/>
                  </a:lnTo>
                  <a:lnTo>
                    <a:pt x="1697" y="3632"/>
                  </a:lnTo>
                  <a:lnTo>
                    <a:pt x="1899" y="3651"/>
                  </a:lnTo>
                  <a:lnTo>
                    <a:pt x="2084" y="3632"/>
                  </a:lnTo>
                  <a:lnTo>
                    <a:pt x="2268" y="3614"/>
                  </a:lnTo>
                  <a:lnTo>
                    <a:pt x="2452" y="3558"/>
                  </a:lnTo>
                  <a:lnTo>
                    <a:pt x="2618" y="3503"/>
                  </a:lnTo>
                  <a:lnTo>
                    <a:pt x="2784" y="3429"/>
                  </a:lnTo>
                  <a:lnTo>
                    <a:pt x="2950" y="3337"/>
                  </a:lnTo>
                  <a:lnTo>
                    <a:pt x="3098" y="3227"/>
                  </a:lnTo>
                  <a:lnTo>
                    <a:pt x="3227" y="3116"/>
                  </a:lnTo>
                  <a:lnTo>
                    <a:pt x="3356" y="2987"/>
                  </a:lnTo>
                  <a:lnTo>
                    <a:pt x="3466" y="2840"/>
                  </a:lnTo>
                  <a:lnTo>
                    <a:pt x="3558" y="2692"/>
                  </a:lnTo>
                  <a:lnTo>
                    <a:pt x="3632" y="2526"/>
                  </a:lnTo>
                  <a:lnTo>
                    <a:pt x="3687" y="2360"/>
                  </a:lnTo>
                  <a:lnTo>
                    <a:pt x="3743" y="2194"/>
                  </a:lnTo>
                  <a:lnTo>
                    <a:pt x="3761" y="2010"/>
                  </a:lnTo>
                  <a:lnTo>
                    <a:pt x="3780" y="1826"/>
                  </a:lnTo>
                  <a:lnTo>
                    <a:pt x="3761" y="1641"/>
                  </a:lnTo>
                  <a:lnTo>
                    <a:pt x="3743" y="1457"/>
                  </a:lnTo>
                  <a:lnTo>
                    <a:pt x="3687" y="1291"/>
                  </a:lnTo>
                  <a:lnTo>
                    <a:pt x="3632" y="1125"/>
                  </a:lnTo>
                  <a:lnTo>
                    <a:pt x="3558" y="959"/>
                  </a:lnTo>
                  <a:lnTo>
                    <a:pt x="3466" y="812"/>
                  </a:lnTo>
                  <a:lnTo>
                    <a:pt x="3356" y="664"/>
                  </a:lnTo>
                  <a:lnTo>
                    <a:pt x="3227" y="535"/>
                  </a:lnTo>
                  <a:lnTo>
                    <a:pt x="3098" y="425"/>
                  </a:lnTo>
                  <a:lnTo>
                    <a:pt x="2950" y="314"/>
                  </a:lnTo>
                  <a:lnTo>
                    <a:pt x="2784" y="222"/>
                  </a:lnTo>
                  <a:lnTo>
                    <a:pt x="2618" y="148"/>
                  </a:lnTo>
                  <a:lnTo>
                    <a:pt x="2452" y="93"/>
                  </a:lnTo>
                  <a:lnTo>
                    <a:pt x="2268" y="38"/>
                  </a:lnTo>
                  <a:lnTo>
                    <a:pt x="2084" y="19"/>
                  </a:lnTo>
                  <a:lnTo>
                    <a:pt x="18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1764800" y="3610025"/>
              <a:ext cx="83900" cy="81125"/>
            </a:xfrm>
            <a:custGeom>
              <a:avLst/>
              <a:gdLst/>
              <a:ahLst/>
              <a:cxnLst/>
              <a:rect l="l" t="t" r="r" b="b"/>
              <a:pathLst>
                <a:path w="3356" h="3245" extrusionOk="0">
                  <a:moveTo>
                    <a:pt x="1678" y="1"/>
                  </a:moveTo>
                  <a:lnTo>
                    <a:pt x="1512" y="19"/>
                  </a:lnTo>
                  <a:lnTo>
                    <a:pt x="1346" y="37"/>
                  </a:lnTo>
                  <a:lnTo>
                    <a:pt x="1180" y="74"/>
                  </a:lnTo>
                  <a:lnTo>
                    <a:pt x="1014" y="130"/>
                  </a:lnTo>
                  <a:lnTo>
                    <a:pt x="867" y="203"/>
                  </a:lnTo>
                  <a:lnTo>
                    <a:pt x="738" y="277"/>
                  </a:lnTo>
                  <a:lnTo>
                    <a:pt x="609" y="369"/>
                  </a:lnTo>
                  <a:lnTo>
                    <a:pt x="498" y="480"/>
                  </a:lnTo>
                  <a:lnTo>
                    <a:pt x="388" y="590"/>
                  </a:lnTo>
                  <a:lnTo>
                    <a:pt x="277" y="720"/>
                  </a:lnTo>
                  <a:lnTo>
                    <a:pt x="203" y="849"/>
                  </a:lnTo>
                  <a:lnTo>
                    <a:pt x="130" y="996"/>
                  </a:lnTo>
                  <a:lnTo>
                    <a:pt x="74" y="1143"/>
                  </a:lnTo>
                  <a:lnTo>
                    <a:pt x="37" y="1291"/>
                  </a:lnTo>
                  <a:lnTo>
                    <a:pt x="1" y="1457"/>
                  </a:lnTo>
                  <a:lnTo>
                    <a:pt x="1" y="1623"/>
                  </a:lnTo>
                  <a:lnTo>
                    <a:pt x="1" y="1789"/>
                  </a:lnTo>
                  <a:lnTo>
                    <a:pt x="37" y="1936"/>
                  </a:lnTo>
                  <a:lnTo>
                    <a:pt x="74" y="2102"/>
                  </a:lnTo>
                  <a:lnTo>
                    <a:pt x="130" y="2249"/>
                  </a:lnTo>
                  <a:lnTo>
                    <a:pt x="203" y="2397"/>
                  </a:lnTo>
                  <a:lnTo>
                    <a:pt x="277" y="2526"/>
                  </a:lnTo>
                  <a:lnTo>
                    <a:pt x="388" y="2655"/>
                  </a:lnTo>
                  <a:lnTo>
                    <a:pt x="498" y="2766"/>
                  </a:lnTo>
                  <a:lnTo>
                    <a:pt x="609" y="2858"/>
                  </a:lnTo>
                  <a:lnTo>
                    <a:pt x="738" y="2968"/>
                  </a:lnTo>
                  <a:lnTo>
                    <a:pt x="867" y="3042"/>
                  </a:lnTo>
                  <a:lnTo>
                    <a:pt x="1014" y="3116"/>
                  </a:lnTo>
                  <a:lnTo>
                    <a:pt x="1180" y="3171"/>
                  </a:lnTo>
                  <a:lnTo>
                    <a:pt x="1346" y="3208"/>
                  </a:lnTo>
                  <a:lnTo>
                    <a:pt x="1512" y="3226"/>
                  </a:lnTo>
                  <a:lnTo>
                    <a:pt x="1678" y="3245"/>
                  </a:lnTo>
                  <a:lnTo>
                    <a:pt x="1844" y="3226"/>
                  </a:lnTo>
                  <a:lnTo>
                    <a:pt x="2010" y="3208"/>
                  </a:lnTo>
                  <a:lnTo>
                    <a:pt x="2176" y="3171"/>
                  </a:lnTo>
                  <a:lnTo>
                    <a:pt x="2323" y="3116"/>
                  </a:lnTo>
                  <a:lnTo>
                    <a:pt x="2471" y="3042"/>
                  </a:lnTo>
                  <a:lnTo>
                    <a:pt x="2618" y="2968"/>
                  </a:lnTo>
                  <a:lnTo>
                    <a:pt x="2747" y="2858"/>
                  </a:lnTo>
                  <a:lnTo>
                    <a:pt x="2858" y="2766"/>
                  </a:lnTo>
                  <a:lnTo>
                    <a:pt x="2968" y="2655"/>
                  </a:lnTo>
                  <a:lnTo>
                    <a:pt x="3060" y="2526"/>
                  </a:lnTo>
                  <a:lnTo>
                    <a:pt x="3153" y="2397"/>
                  </a:lnTo>
                  <a:lnTo>
                    <a:pt x="3226" y="2249"/>
                  </a:lnTo>
                  <a:lnTo>
                    <a:pt x="3282" y="2102"/>
                  </a:lnTo>
                  <a:lnTo>
                    <a:pt x="3319" y="1936"/>
                  </a:lnTo>
                  <a:lnTo>
                    <a:pt x="3337" y="1789"/>
                  </a:lnTo>
                  <a:lnTo>
                    <a:pt x="3355" y="1623"/>
                  </a:lnTo>
                  <a:lnTo>
                    <a:pt x="3337" y="1457"/>
                  </a:lnTo>
                  <a:lnTo>
                    <a:pt x="3319" y="1291"/>
                  </a:lnTo>
                  <a:lnTo>
                    <a:pt x="3282" y="1143"/>
                  </a:lnTo>
                  <a:lnTo>
                    <a:pt x="3226" y="996"/>
                  </a:lnTo>
                  <a:lnTo>
                    <a:pt x="3153" y="849"/>
                  </a:lnTo>
                  <a:lnTo>
                    <a:pt x="3060" y="720"/>
                  </a:lnTo>
                  <a:lnTo>
                    <a:pt x="2968" y="590"/>
                  </a:lnTo>
                  <a:lnTo>
                    <a:pt x="2858" y="480"/>
                  </a:lnTo>
                  <a:lnTo>
                    <a:pt x="2747" y="369"/>
                  </a:lnTo>
                  <a:lnTo>
                    <a:pt x="2618" y="277"/>
                  </a:lnTo>
                  <a:lnTo>
                    <a:pt x="2471" y="203"/>
                  </a:lnTo>
                  <a:lnTo>
                    <a:pt x="2323" y="130"/>
                  </a:lnTo>
                  <a:lnTo>
                    <a:pt x="2176" y="74"/>
                  </a:lnTo>
                  <a:lnTo>
                    <a:pt x="2010" y="37"/>
                  </a:lnTo>
                  <a:lnTo>
                    <a:pt x="1844" y="19"/>
                  </a:lnTo>
                  <a:lnTo>
                    <a:pt x="16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1516425" y="3603575"/>
              <a:ext cx="97250" cy="93575"/>
            </a:xfrm>
            <a:custGeom>
              <a:avLst/>
              <a:gdLst/>
              <a:ahLst/>
              <a:cxnLst/>
              <a:rect l="l" t="t" r="r" b="b"/>
              <a:pathLst>
                <a:path w="3890" h="3743" extrusionOk="0">
                  <a:moveTo>
                    <a:pt x="1936" y="1"/>
                  </a:moveTo>
                  <a:lnTo>
                    <a:pt x="1751" y="19"/>
                  </a:lnTo>
                  <a:lnTo>
                    <a:pt x="1548" y="37"/>
                  </a:lnTo>
                  <a:lnTo>
                    <a:pt x="1364" y="93"/>
                  </a:lnTo>
                  <a:lnTo>
                    <a:pt x="1180" y="148"/>
                  </a:lnTo>
                  <a:lnTo>
                    <a:pt x="1014" y="222"/>
                  </a:lnTo>
                  <a:lnTo>
                    <a:pt x="848" y="332"/>
                  </a:lnTo>
                  <a:lnTo>
                    <a:pt x="700" y="425"/>
                  </a:lnTo>
                  <a:lnTo>
                    <a:pt x="571" y="554"/>
                  </a:lnTo>
                  <a:lnTo>
                    <a:pt x="442" y="683"/>
                  </a:lnTo>
                  <a:lnTo>
                    <a:pt x="332" y="830"/>
                  </a:lnTo>
                  <a:lnTo>
                    <a:pt x="240" y="978"/>
                  </a:lnTo>
                  <a:lnTo>
                    <a:pt x="147" y="1143"/>
                  </a:lnTo>
                  <a:lnTo>
                    <a:pt x="92" y="1328"/>
                  </a:lnTo>
                  <a:lnTo>
                    <a:pt x="37" y="1494"/>
                  </a:lnTo>
                  <a:lnTo>
                    <a:pt x="0" y="1678"/>
                  </a:lnTo>
                  <a:lnTo>
                    <a:pt x="0" y="1881"/>
                  </a:lnTo>
                  <a:lnTo>
                    <a:pt x="0" y="2065"/>
                  </a:lnTo>
                  <a:lnTo>
                    <a:pt x="37" y="2249"/>
                  </a:lnTo>
                  <a:lnTo>
                    <a:pt x="92" y="2434"/>
                  </a:lnTo>
                  <a:lnTo>
                    <a:pt x="147" y="2600"/>
                  </a:lnTo>
                  <a:lnTo>
                    <a:pt x="240" y="2766"/>
                  </a:lnTo>
                  <a:lnTo>
                    <a:pt x="332" y="2931"/>
                  </a:lnTo>
                  <a:lnTo>
                    <a:pt x="442" y="3060"/>
                  </a:lnTo>
                  <a:lnTo>
                    <a:pt x="571" y="3208"/>
                  </a:lnTo>
                  <a:lnTo>
                    <a:pt x="700" y="3319"/>
                  </a:lnTo>
                  <a:lnTo>
                    <a:pt x="848" y="3429"/>
                  </a:lnTo>
                  <a:lnTo>
                    <a:pt x="1014" y="3521"/>
                  </a:lnTo>
                  <a:lnTo>
                    <a:pt x="1180" y="3595"/>
                  </a:lnTo>
                  <a:lnTo>
                    <a:pt x="1364" y="3669"/>
                  </a:lnTo>
                  <a:lnTo>
                    <a:pt x="1548" y="3706"/>
                  </a:lnTo>
                  <a:lnTo>
                    <a:pt x="1751" y="3743"/>
                  </a:lnTo>
                  <a:lnTo>
                    <a:pt x="2138" y="3743"/>
                  </a:lnTo>
                  <a:lnTo>
                    <a:pt x="2341" y="3706"/>
                  </a:lnTo>
                  <a:lnTo>
                    <a:pt x="2525" y="3669"/>
                  </a:lnTo>
                  <a:lnTo>
                    <a:pt x="2691" y="3595"/>
                  </a:lnTo>
                  <a:lnTo>
                    <a:pt x="2876" y="3521"/>
                  </a:lnTo>
                  <a:lnTo>
                    <a:pt x="3023" y="3429"/>
                  </a:lnTo>
                  <a:lnTo>
                    <a:pt x="3189" y="3319"/>
                  </a:lnTo>
                  <a:lnTo>
                    <a:pt x="3318" y="3208"/>
                  </a:lnTo>
                  <a:lnTo>
                    <a:pt x="3447" y="3060"/>
                  </a:lnTo>
                  <a:lnTo>
                    <a:pt x="3558" y="2931"/>
                  </a:lnTo>
                  <a:lnTo>
                    <a:pt x="3650" y="2766"/>
                  </a:lnTo>
                  <a:lnTo>
                    <a:pt x="3742" y="2600"/>
                  </a:lnTo>
                  <a:lnTo>
                    <a:pt x="3797" y="2434"/>
                  </a:lnTo>
                  <a:lnTo>
                    <a:pt x="3853" y="2249"/>
                  </a:lnTo>
                  <a:lnTo>
                    <a:pt x="3871" y="2065"/>
                  </a:lnTo>
                  <a:lnTo>
                    <a:pt x="3889" y="1881"/>
                  </a:lnTo>
                  <a:lnTo>
                    <a:pt x="3871" y="1678"/>
                  </a:lnTo>
                  <a:lnTo>
                    <a:pt x="3853" y="1494"/>
                  </a:lnTo>
                  <a:lnTo>
                    <a:pt x="3797" y="1328"/>
                  </a:lnTo>
                  <a:lnTo>
                    <a:pt x="3742" y="1143"/>
                  </a:lnTo>
                  <a:lnTo>
                    <a:pt x="3650" y="978"/>
                  </a:lnTo>
                  <a:lnTo>
                    <a:pt x="3558" y="830"/>
                  </a:lnTo>
                  <a:lnTo>
                    <a:pt x="3447" y="683"/>
                  </a:lnTo>
                  <a:lnTo>
                    <a:pt x="3318" y="554"/>
                  </a:lnTo>
                  <a:lnTo>
                    <a:pt x="3189" y="425"/>
                  </a:lnTo>
                  <a:lnTo>
                    <a:pt x="3023" y="332"/>
                  </a:lnTo>
                  <a:lnTo>
                    <a:pt x="2876" y="222"/>
                  </a:lnTo>
                  <a:lnTo>
                    <a:pt x="2691" y="148"/>
                  </a:lnTo>
                  <a:lnTo>
                    <a:pt x="2525" y="93"/>
                  </a:lnTo>
                  <a:lnTo>
                    <a:pt x="2341" y="37"/>
                  </a:lnTo>
                  <a:lnTo>
                    <a:pt x="2138" y="19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6"/>
          <p:cNvSpPr/>
          <p:nvPr/>
        </p:nvSpPr>
        <p:spPr>
          <a:xfrm rot="10800000" flipH="1">
            <a:off x="2" y="-9"/>
            <a:ext cx="1787528" cy="1717033"/>
          </a:xfrm>
          <a:custGeom>
            <a:avLst/>
            <a:gdLst/>
            <a:ahLst/>
            <a:cxnLst/>
            <a:rect l="l" t="t" r="r" b="b"/>
            <a:pathLst>
              <a:path w="32862" h="31566" extrusionOk="0">
                <a:moveTo>
                  <a:pt x="5659" y="0"/>
                </a:moveTo>
                <a:lnTo>
                  <a:pt x="5182" y="23"/>
                </a:lnTo>
                <a:lnTo>
                  <a:pt x="4705" y="68"/>
                </a:lnTo>
                <a:lnTo>
                  <a:pt x="4250" y="159"/>
                </a:lnTo>
                <a:lnTo>
                  <a:pt x="3796" y="273"/>
                </a:lnTo>
                <a:lnTo>
                  <a:pt x="3364" y="432"/>
                </a:lnTo>
                <a:lnTo>
                  <a:pt x="2932" y="591"/>
                </a:lnTo>
                <a:lnTo>
                  <a:pt x="2546" y="773"/>
                </a:lnTo>
                <a:lnTo>
                  <a:pt x="2159" y="1000"/>
                </a:lnTo>
                <a:lnTo>
                  <a:pt x="1796" y="1227"/>
                </a:lnTo>
                <a:lnTo>
                  <a:pt x="1432" y="1500"/>
                </a:lnTo>
                <a:lnTo>
                  <a:pt x="1091" y="1818"/>
                </a:lnTo>
                <a:lnTo>
                  <a:pt x="773" y="2136"/>
                </a:lnTo>
                <a:lnTo>
                  <a:pt x="478" y="2477"/>
                </a:lnTo>
                <a:lnTo>
                  <a:pt x="228" y="2841"/>
                </a:lnTo>
                <a:lnTo>
                  <a:pt x="1" y="3227"/>
                </a:lnTo>
                <a:lnTo>
                  <a:pt x="1" y="31566"/>
                </a:lnTo>
                <a:lnTo>
                  <a:pt x="32839" y="31566"/>
                </a:lnTo>
                <a:lnTo>
                  <a:pt x="32861" y="31384"/>
                </a:lnTo>
                <a:lnTo>
                  <a:pt x="32861" y="31179"/>
                </a:lnTo>
                <a:lnTo>
                  <a:pt x="32861" y="30929"/>
                </a:lnTo>
                <a:lnTo>
                  <a:pt x="32816" y="30589"/>
                </a:lnTo>
                <a:lnTo>
                  <a:pt x="32748" y="30225"/>
                </a:lnTo>
                <a:lnTo>
                  <a:pt x="32657" y="29816"/>
                </a:lnTo>
                <a:lnTo>
                  <a:pt x="32498" y="29407"/>
                </a:lnTo>
                <a:lnTo>
                  <a:pt x="32270" y="28952"/>
                </a:lnTo>
                <a:lnTo>
                  <a:pt x="32157" y="28725"/>
                </a:lnTo>
                <a:lnTo>
                  <a:pt x="31998" y="28498"/>
                </a:lnTo>
                <a:lnTo>
                  <a:pt x="31839" y="28293"/>
                </a:lnTo>
                <a:lnTo>
                  <a:pt x="31634" y="28066"/>
                </a:lnTo>
                <a:lnTo>
                  <a:pt x="31430" y="27839"/>
                </a:lnTo>
                <a:lnTo>
                  <a:pt x="31202" y="27634"/>
                </a:lnTo>
                <a:lnTo>
                  <a:pt x="30952" y="27430"/>
                </a:lnTo>
                <a:lnTo>
                  <a:pt x="30657" y="27225"/>
                </a:lnTo>
                <a:lnTo>
                  <a:pt x="30361" y="27043"/>
                </a:lnTo>
                <a:lnTo>
                  <a:pt x="30021" y="26862"/>
                </a:lnTo>
                <a:lnTo>
                  <a:pt x="29680" y="26680"/>
                </a:lnTo>
                <a:lnTo>
                  <a:pt x="29271" y="26521"/>
                </a:lnTo>
                <a:lnTo>
                  <a:pt x="28862" y="26384"/>
                </a:lnTo>
                <a:lnTo>
                  <a:pt x="28407" y="26248"/>
                </a:lnTo>
                <a:lnTo>
                  <a:pt x="28089" y="26157"/>
                </a:lnTo>
                <a:lnTo>
                  <a:pt x="27816" y="26044"/>
                </a:lnTo>
                <a:lnTo>
                  <a:pt x="27566" y="25930"/>
                </a:lnTo>
                <a:lnTo>
                  <a:pt x="27316" y="25794"/>
                </a:lnTo>
                <a:lnTo>
                  <a:pt x="27112" y="25634"/>
                </a:lnTo>
                <a:lnTo>
                  <a:pt x="26930" y="25475"/>
                </a:lnTo>
                <a:lnTo>
                  <a:pt x="26771" y="25294"/>
                </a:lnTo>
                <a:lnTo>
                  <a:pt x="26635" y="25089"/>
                </a:lnTo>
                <a:lnTo>
                  <a:pt x="26498" y="24907"/>
                </a:lnTo>
                <a:lnTo>
                  <a:pt x="26385" y="24680"/>
                </a:lnTo>
                <a:lnTo>
                  <a:pt x="26294" y="24475"/>
                </a:lnTo>
                <a:lnTo>
                  <a:pt x="26225" y="24248"/>
                </a:lnTo>
                <a:lnTo>
                  <a:pt x="26157" y="23998"/>
                </a:lnTo>
                <a:lnTo>
                  <a:pt x="26112" y="23748"/>
                </a:lnTo>
                <a:lnTo>
                  <a:pt x="26044" y="23248"/>
                </a:lnTo>
                <a:lnTo>
                  <a:pt x="25998" y="22726"/>
                </a:lnTo>
                <a:lnTo>
                  <a:pt x="25976" y="22180"/>
                </a:lnTo>
                <a:lnTo>
                  <a:pt x="25953" y="21089"/>
                </a:lnTo>
                <a:lnTo>
                  <a:pt x="25930" y="20544"/>
                </a:lnTo>
                <a:lnTo>
                  <a:pt x="25885" y="19999"/>
                </a:lnTo>
                <a:lnTo>
                  <a:pt x="25794" y="19476"/>
                </a:lnTo>
                <a:lnTo>
                  <a:pt x="25748" y="19226"/>
                </a:lnTo>
                <a:lnTo>
                  <a:pt x="25657" y="18976"/>
                </a:lnTo>
                <a:lnTo>
                  <a:pt x="25544" y="18612"/>
                </a:lnTo>
                <a:lnTo>
                  <a:pt x="25385" y="18249"/>
                </a:lnTo>
                <a:lnTo>
                  <a:pt x="25226" y="17908"/>
                </a:lnTo>
                <a:lnTo>
                  <a:pt x="25044" y="17590"/>
                </a:lnTo>
                <a:lnTo>
                  <a:pt x="24862" y="17272"/>
                </a:lnTo>
                <a:lnTo>
                  <a:pt x="24635" y="16953"/>
                </a:lnTo>
                <a:lnTo>
                  <a:pt x="24407" y="16681"/>
                </a:lnTo>
                <a:lnTo>
                  <a:pt x="24180" y="16408"/>
                </a:lnTo>
                <a:lnTo>
                  <a:pt x="23930" y="16135"/>
                </a:lnTo>
                <a:lnTo>
                  <a:pt x="23658" y="15885"/>
                </a:lnTo>
                <a:lnTo>
                  <a:pt x="23385" y="15658"/>
                </a:lnTo>
                <a:lnTo>
                  <a:pt x="23089" y="15454"/>
                </a:lnTo>
                <a:lnTo>
                  <a:pt x="22794" y="15249"/>
                </a:lnTo>
                <a:lnTo>
                  <a:pt x="22476" y="15067"/>
                </a:lnTo>
                <a:lnTo>
                  <a:pt x="22158" y="14885"/>
                </a:lnTo>
                <a:lnTo>
                  <a:pt x="21840" y="14749"/>
                </a:lnTo>
                <a:lnTo>
                  <a:pt x="21521" y="14613"/>
                </a:lnTo>
                <a:lnTo>
                  <a:pt x="21180" y="14499"/>
                </a:lnTo>
                <a:lnTo>
                  <a:pt x="20817" y="14385"/>
                </a:lnTo>
                <a:lnTo>
                  <a:pt x="20476" y="14295"/>
                </a:lnTo>
                <a:lnTo>
                  <a:pt x="20135" y="14249"/>
                </a:lnTo>
                <a:lnTo>
                  <a:pt x="19772" y="14204"/>
                </a:lnTo>
                <a:lnTo>
                  <a:pt x="19408" y="14158"/>
                </a:lnTo>
                <a:lnTo>
                  <a:pt x="18681" y="14158"/>
                </a:lnTo>
                <a:lnTo>
                  <a:pt x="18317" y="14204"/>
                </a:lnTo>
                <a:lnTo>
                  <a:pt x="17954" y="14249"/>
                </a:lnTo>
                <a:lnTo>
                  <a:pt x="17590" y="14317"/>
                </a:lnTo>
                <a:lnTo>
                  <a:pt x="17226" y="14408"/>
                </a:lnTo>
                <a:lnTo>
                  <a:pt x="16863" y="14522"/>
                </a:lnTo>
                <a:lnTo>
                  <a:pt x="16499" y="14635"/>
                </a:lnTo>
                <a:lnTo>
                  <a:pt x="16158" y="14794"/>
                </a:lnTo>
                <a:lnTo>
                  <a:pt x="15454" y="15135"/>
                </a:lnTo>
                <a:lnTo>
                  <a:pt x="14681" y="15567"/>
                </a:lnTo>
                <a:lnTo>
                  <a:pt x="13840" y="15999"/>
                </a:lnTo>
                <a:lnTo>
                  <a:pt x="13408" y="16203"/>
                </a:lnTo>
                <a:lnTo>
                  <a:pt x="12977" y="16385"/>
                </a:lnTo>
                <a:lnTo>
                  <a:pt x="12545" y="16544"/>
                </a:lnTo>
                <a:lnTo>
                  <a:pt x="12113" y="16681"/>
                </a:lnTo>
                <a:lnTo>
                  <a:pt x="11681" y="16772"/>
                </a:lnTo>
                <a:lnTo>
                  <a:pt x="11250" y="16817"/>
                </a:lnTo>
                <a:lnTo>
                  <a:pt x="11022" y="16840"/>
                </a:lnTo>
                <a:lnTo>
                  <a:pt x="10818" y="16817"/>
                </a:lnTo>
                <a:lnTo>
                  <a:pt x="10613" y="16794"/>
                </a:lnTo>
                <a:lnTo>
                  <a:pt x="10409" y="16772"/>
                </a:lnTo>
                <a:lnTo>
                  <a:pt x="10227" y="16703"/>
                </a:lnTo>
                <a:lnTo>
                  <a:pt x="10022" y="16635"/>
                </a:lnTo>
                <a:lnTo>
                  <a:pt x="9841" y="16544"/>
                </a:lnTo>
                <a:lnTo>
                  <a:pt x="9659" y="16453"/>
                </a:lnTo>
                <a:lnTo>
                  <a:pt x="9454" y="16294"/>
                </a:lnTo>
                <a:lnTo>
                  <a:pt x="9272" y="16135"/>
                </a:lnTo>
                <a:lnTo>
                  <a:pt x="9091" y="15953"/>
                </a:lnTo>
                <a:lnTo>
                  <a:pt x="8954" y="15772"/>
                </a:lnTo>
                <a:lnTo>
                  <a:pt x="8841" y="15567"/>
                </a:lnTo>
                <a:lnTo>
                  <a:pt x="8727" y="15363"/>
                </a:lnTo>
                <a:lnTo>
                  <a:pt x="8636" y="15135"/>
                </a:lnTo>
                <a:lnTo>
                  <a:pt x="8568" y="14908"/>
                </a:lnTo>
                <a:lnTo>
                  <a:pt x="8523" y="14681"/>
                </a:lnTo>
                <a:lnTo>
                  <a:pt x="8477" y="14431"/>
                </a:lnTo>
                <a:lnTo>
                  <a:pt x="8454" y="13908"/>
                </a:lnTo>
                <a:lnTo>
                  <a:pt x="8454" y="13386"/>
                </a:lnTo>
                <a:lnTo>
                  <a:pt x="8500" y="12840"/>
                </a:lnTo>
                <a:lnTo>
                  <a:pt x="8591" y="12295"/>
                </a:lnTo>
                <a:lnTo>
                  <a:pt x="8704" y="11727"/>
                </a:lnTo>
                <a:lnTo>
                  <a:pt x="8818" y="11181"/>
                </a:lnTo>
                <a:lnTo>
                  <a:pt x="8954" y="10658"/>
                </a:lnTo>
                <a:lnTo>
                  <a:pt x="9204" y="9659"/>
                </a:lnTo>
                <a:lnTo>
                  <a:pt x="9318" y="9204"/>
                </a:lnTo>
                <a:lnTo>
                  <a:pt x="9409" y="8795"/>
                </a:lnTo>
                <a:lnTo>
                  <a:pt x="9568" y="7931"/>
                </a:lnTo>
                <a:lnTo>
                  <a:pt x="9704" y="7045"/>
                </a:lnTo>
                <a:lnTo>
                  <a:pt x="9818" y="6159"/>
                </a:lnTo>
                <a:lnTo>
                  <a:pt x="9841" y="5704"/>
                </a:lnTo>
                <a:lnTo>
                  <a:pt x="9863" y="5273"/>
                </a:lnTo>
                <a:lnTo>
                  <a:pt x="9863" y="4818"/>
                </a:lnTo>
                <a:lnTo>
                  <a:pt x="9841" y="4364"/>
                </a:lnTo>
                <a:lnTo>
                  <a:pt x="9795" y="3932"/>
                </a:lnTo>
                <a:lnTo>
                  <a:pt x="9727" y="3500"/>
                </a:lnTo>
                <a:lnTo>
                  <a:pt x="9636" y="3068"/>
                </a:lnTo>
                <a:lnTo>
                  <a:pt x="9500" y="2636"/>
                </a:lnTo>
                <a:lnTo>
                  <a:pt x="9341" y="2227"/>
                </a:lnTo>
                <a:lnTo>
                  <a:pt x="9159" y="1818"/>
                </a:lnTo>
                <a:lnTo>
                  <a:pt x="9023" y="1591"/>
                </a:lnTo>
                <a:lnTo>
                  <a:pt x="8886" y="1387"/>
                </a:lnTo>
                <a:lnTo>
                  <a:pt x="8750" y="1205"/>
                </a:lnTo>
                <a:lnTo>
                  <a:pt x="8591" y="1046"/>
                </a:lnTo>
                <a:lnTo>
                  <a:pt x="8432" y="887"/>
                </a:lnTo>
                <a:lnTo>
                  <a:pt x="8250" y="728"/>
                </a:lnTo>
                <a:lnTo>
                  <a:pt x="8068" y="614"/>
                </a:lnTo>
                <a:lnTo>
                  <a:pt x="7886" y="500"/>
                </a:lnTo>
                <a:lnTo>
                  <a:pt x="7682" y="387"/>
                </a:lnTo>
                <a:lnTo>
                  <a:pt x="7477" y="296"/>
                </a:lnTo>
                <a:lnTo>
                  <a:pt x="7045" y="159"/>
                </a:lnTo>
                <a:lnTo>
                  <a:pt x="6591" y="68"/>
                </a:lnTo>
                <a:lnTo>
                  <a:pt x="613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6"/>
          <p:cNvGrpSpPr/>
          <p:nvPr/>
        </p:nvGrpSpPr>
        <p:grpSpPr>
          <a:xfrm>
            <a:off x="3784992" y="4684400"/>
            <a:ext cx="1574016" cy="490761"/>
            <a:chOff x="3803100" y="1038238"/>
            <a:chExt cx="2606419" cy="812788"/>
          </a:xfrm>
        </p:grpSpPr>
        <p:sp>
          <p:nvSpPr>
            <p:cNvPr id="122" name="Google Shape;122;p6"/>
            <p:cNvSpPr/>
            <p:nvPr/>
          </p:nvSpPr>
          <p:spPr>
            <a:xfrm rot="-5400000">
              <a:off x="3670950" y="1384975"/>
              <a:ext cx="598200" cy="333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136998" y="1252525"/>
              <a:ext cx="1588200" cy="333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722819" y="1038238"/>
              <a:ext cx="686700" cy="758965"/>
            </a:xfrm>
            <a:custGeom>
              <a:avLst/>
              <a:gdLst/>
              <a:ahLst/>
              <a:cxnLst/>
              <a:rect l="l" t="t" r="r" b="b"/>
              <a:pathLst>
                <a:path w="27670" h="30718" extrusionOk="0">
                  <a:moveTo>
                    <a:pt x="95" y="8572"/>
                  </a:moveTo>
                  <a:lnTo>
                    <a:pt x="11906" y="8572"/>
                  </a:lnTo>
                  <a:lnTo>
                    <a:pt x="11906" y="0"/>
                  </a:lnTo>
                  <a:lnTo>
                    <a:pt x="27670" y="15763"/>
                  </a:lnTo>
                  <a:lnTo>
                    <a:pt x="12715" y="30718"/>
                  </a:lnTo>
                  <a:lnTo>
                    <a:pt x="12715" y="22098"/>
                  </a:lnTo>
                  <a:lnTo>
                    <a:pt x="0" y="2209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125" name="Google Shape;125;p6"/>
          <p:cNvSpPr/>
          <p:nvPr/>
        </p:nvSpPr>
        <p:spPr>
          <a:xfrm rot="-2700000">
            <a:off x="8637150" y="239356"/>
            <a:ext cx="247093" cy="249284"/>
          </a:xfrm>
          <a:custGeom>
            <a:avLst/>
            <a:gdLst/>
            <a:ahLst/>
            <a:cxnLst/>
            <a:rect l="l" t="t" r="r" b="b"/>
            <a:pathLst>
              <a:path w="58533" h="59052" extrusionOk="0">
                <a:moveTo>
                  <a:pt x="4345" y="0"/>
                </a:moveTo>
                <a:lnTo>
                  <a:pt x="21486" y="16504"/>
                </a:lnTo>
                <a:lnTo>
                  <a:pt x="0" y="37188"/>
                </a:lnTo>
                <a:lnTo>
                  <a:pt x="22785" y="59052"/>
                </a:lnTo>
                <a:lnTo>
                  <a:pt x="43515" y="37707"/>
                </a:lnTo>
                <a:lnTo>
                  <a:pt x="58532" y="52134"/>
                </a:lnTo>
                <a:lnTo>
                  <a:pt x="58532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"/>
          <p:cNvSpPr/>
          <p:nvPr/>
        </p:nvSpPr>
        <p:spPr>
          <a:xfrm rot="-2700000">
            <a:off x="8637150" y="620356"/>
            <a:ext cx="247093" cy="249284"/>
          </a:xfrm>
          <a:custGeom>
            <a:avLst/>
            <a:gdLst/>
            <a:ahLst/>
            <a:cxnLst/>
            <a:rect l="l" t="t" r="r" b="b"/>
            <a:pathLst>
              <a:path w="58533" h="59052" extrusionOk="0">
                <a:moveTo>
                  <a:pt x="4345" y="0"/>
                </a:moveTo>
                <a:lnTo>
                  <a:pt x="21486" y="16504"/>
                </a:lnTo>
                <a:lnTo>
                  <a:pt x="0" y="37188"/>
                </a:lnTo>
                <a:lnTo>
                  <a:pt x="22785" y="59052"/>
                </a:lnTo>
                <a:lnTo>
                  <a:pt x="43515" y="37707"/>
                </a:lnTo>
                <a:lnTo>
                  <a:pt x="58532" y="52134"/>
                </a:lnTo>
                <a:lnTo>
                  <a:pt x="58532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" name="Google Shape;127;p6"/>
          <p:cNvGrpSpPr/>
          <p:nvPr/>
        </p:nvGrpSpPr>
        <p:grpSpPr>
          <a:xfrm>
            <a:off x="0" y="4418950"/>
            <a:ext cx="850200" cy="719400"/>
            <a:chOff x="825500" y="5103550"/>
            <a:chExt cx="850200" cy="719400"/>
          </a:xfrm>
        </p:grpSpPr>
        <p:cxnSp>
          <p:nvCxnSpPr>
            <p:cNvPr id="128" name="Google Shape;128;p6"/>
            <p:cNvCxnSpPr/>
            <p:nvPr/>
          </p:nvCxnSpPr>
          <p:spPr>
            <a:xfrm rot="10800000" flipH="1">
              <a:off x="825500" y="5103550"/>
              <a:ext cx="850200" cy="4908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6"/>
            <p:cNvCxnSpPr/>
            <p:nvPr/>
          </p:nvCxnSpPr>
          <p:spPr>
            <a:xfrm rot="10800000" flipH="1">
              <a:off x="825500" y="5459050"/>
              <a:ext cx="630000" cy="363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0" name="Google Shape;130;p6"/>
          <p:cNvSpPr/>
          <p:nvPr/>
        </p:nvSpPr>
        <p:spPr>
          <a:xfrm>
            <a:off x="268170" y="2171162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88658" y="2886012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8774308" y="2967887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7894725" y="31163"/>
            <a:ext cx="94500" cy="94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7513725" y="335963"/>
            <a:ext cx="94500" cy="94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8546725" y="1639350"/>
            <a:ext cx="292500" cy="292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216425" y="3624400"/>
            <a:ext cx="202500" cy="202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130700" y="4157800"/>
            <a:ext cx="202500" cy="202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4649670" y="68712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7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7"/>
          <p:cNvSpPr/>
          <p:nvPr/>
        </p:nvSpPr>
        <p:spPr>
          <a:xfrm>
            <a:off x="1752600" y="504525"/>
            <a:ext cx="5638800" cy="490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"/>
          <p:cNvSpPr txBox="1">
            <a:spLocks noGrp="1"/>
          </p:cNvSpPr>
          <p:nvPr>
            <p:ph type="subTitle" idx="1"/>
          </p:nvPr>
        </p:nvSpPr>
        <p:spPr>
          <a:xfrm>
            <a:off x="706558" y="2979238"/>
            <a:ext cx="35646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43" name="Google Shape;143;p7"/>
          <p:cNvGrpSpPr/>
          <p:nvPr/>
        </p:nvGrpSpPr>
        <p:grpSpPr>
          <a:xfrm flipH="1">
            <a:off x="8334375" y="4163525"/>
            <a:ext cx="850200" cy="719400"/>
            <a:chOff x="825500" y="5103550"/>
            <a:chExt cx="850200" cy="719400"/>
          </a:xfrm>
        </p:grpSpPr>
        <p:cxnSp>
          <p:nvCxnSpPr>
            <p:cNvPr id="144" name="Google Shape;144;p7"/>
            <p:cNvCxnSpPr/>
            <p:nvPr/>
          </p:nvCxnSpPr>
          <p:spPr>
            <a:xfrm rot="10800000" flipH="1">
              <a:off x="825500" y="5103550"/>
              <a:ext cx="850200" cy="4908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7"/>
            <p:cNvCxnSpPr/>
            <p:nvPr/>
          </p:nvCxnSpPr>
          <p:spPr>
            <a:xfrm rot="10800000" flipH="1">
              <a:off x="825500" y="5459050"/>
              <a:ext cx="630000" cy="363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7"/>
          <p:cNvGrpSpPr/>
          <p:nvPr/>
        </p:nvGrpSpPr>
        <p:grpSpPr>
          <a:xfrm>
            <a:off x="-38100" y="198350"/>
            <a:ext cx="850200" cy="719400"/>
            <a:chOff x="825500" y="5103550"/>
            <a:chExt cx="850200" cy="719400"/>
          </a:xfrm>
        </p:grpSpPr>
        <p:cxnSp>
          <p:nvCxnSpPr>
            <p:cNvPr id="147" name="Google Shape;147;p7"/>
            <p:cNvCxnSpPr/>
            <p:nvPr/>
          </p:nvCxnSpPr>
          <p:spPr>
            <a:xfrm rot="10800000" flipH="1">
              <a:off x="825500" y="5103550"/>
              <a:ext cx="850200" cy="4908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7"/>
            <p:cNvCxnSpPr/>
            <p:nvPr/>
          </p:nvCxnSpPr>
          <p:spPr>
            <a:xfrm rot="10800000" flipH="1">
              <a:off x="825500" y="5459050"/>
              <a:ext cx="630000" cy="363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9" name="Google Shape;149;p7"/>
          <p:cNvSpPr/>
          <p:nvPr/>
        </p:nvSpPr>
        <p:spPr>
          <a:xfrm rot="131150">
            <a:off x="7779999" y="-366319"/>
            <a:ext cx="2082623" cy="1811647"/>
          </a:xfrm>
          <a:custGeom>
            <a:avLst/>
            <a:gdLst/>
            <a:ahLst/>
            <a:cxnLst/>
            <a:rect l="l" t="t" r="r" b="b"/>
            <a:pathLst>
              <a:path w="23226" h="20204" extrusionOk="0">
                <a:moveTo>
                  <a:pt x="10340" y="0"/>
                </a:moveTo>
                <a:lnTo>
                  <a:pt x="9818" y="23"/>
                </a:lnTo>
                <a:lnTo>
                  <a:pt x="9318" y="23"/>
                </a:lnTo>
                <a:lnTo>
                  <a:pt x="8841" y="69"/>
                </a:lnTo>
                <a:lnTo>
                  <a:pt x="8363" y="114"/>
                </a:lnTo>
                <a:lnTo>
                  <a:pt x="7886" y="182"/>
                </a:lnTo>
                <a:lnTo>
                  <a:pt x="7432" y="250"/>
                </a:lnTo>
                <a:lnTo>
                  <a:pt x="6977" y="341"/>
                </a:lnTo>
                <a:lnTo>
                  <a:pt x="6136" y="546"/>
                </a:lnTo>
                <a:lnTo>
                  <a:pt x="5341" y="796"/>
                </a:lnTo>
                <a:lnTo>
                  <a:pt x="4614" y="1046"/>
                </a:lnTo>
                <a:lnTo>
                  <a:pt x="3955" y="1296"/>
                </a:lnTo>
                <a:lnTo>
                  <a:pt x="3364" y="1568"/>
                </a:lnTo>
                <a:lnTo>
                  <a:pt x="3091" y="1705"/>
                </a:lnTo>
                <a:lnTo>
                  <a:pt x="2841" y="1841"/>
                </a:lnTo>
                <a:lnTo>
                  <a:pt x="2591" y="2000"/>
                </a:lnTo>
                <a:lnTo>
                  <a:pt x="2341" y="2182"/>
                </a:lnTo>
                <a:lnTo>
                  <a:pt x="2091" y="2364"/>
                </a:lnTo>
                <a:lnTo>
                  <a:pt x="1864" y="2546"/>
                </a:lnTo>
                <a:lnTo>
                  <a:pt x="1659" y="2750"/>
                </a:lnTo>
                <a:lnTo>
                  <a:pt x="1455" y="2955"/>
                </a:lnTo>
                <a:lnTo>
                  <a:pt x="1250" y="3182"/>
                </a:lnTo>
                <a:lnTo>
                  <a:pt x="1069" y="3432"/>
                </a:lnTo>
                <a:lnTo>
                  <a:pt x="909" y="3659"/>
                </a:lnTo>
                <a:lnTo>
                  <a:pt x="750" y="3909"/>
                </a:lnTo>
                <a:lnTo>
                  <a:pt x="591" y="4182"/>
                </a:lnTo>
                <a:lnTo>
                  <a:pt x="455" y="4455"/>
                </a:lnTo>
                <a:lnTo>
                  <a:pt x="341" y="4727"/>
                </a:lnTo>
                <a:lnTo>
                  <a:pt x="250" y="5000"/>
                </a:lnTo>
                <a:lnTo>
                  <a:pt x="160" y="5273"/>
                </a:lnTo>
                <a:lnTo>
                  <a:pt x="114" y="5523"/>
                </a:lnTo>
                <a:lnTo>
                  <a:pt x="46" y="5773"/>
                </a:lnTo>
                <a:lnTo>
                  <a:pt x="23" y="6023"/>
                </a:lnTo>
                <a:lnTo>
                  <a:pt x="0" y="6273"/>
                </a:lnTo>
                <a:lnTo>
                  <a:pt x="0" y="6523"/>
                </a:lnTo>
                <a:lnTo>
                  <a:pt x="0" y="6773"/>
                </a:lnTo>
                <a:lnTo>
                  <a:pt x="46" y="7000"/>
                </a:lnTo>
                <a:lnTo>
                  <a:pt x="114" y="7477"/>
                </a:lnTo>
                <a:lnTo>
                  <a:pt x="250" y="7932"/>
                </a:lnTo>
                <a:lnTo>
                  <a:pt x="432" y="8363"/>
                </a:lnTo>
                <a:lnTo>
                  <a:pt x="659" y="8772"/>
                </a:lnTo>
                <a:lnTo>
                  <a:pt x="932" y="9159"/>
                </a:lnTo>
                <a:lnTo>
                  <a:pt x="1250" y="9522"/>
                </a:lnTo>
                <a:lnTo>
                  <a:pt x="1591" y="9863"/>
                </a:lnTo>
                <a:lnTo>
                  <a:pt x="1955" y="10181"/>
                </a:lnTo>
                <a:lnTo>
                  <a:pt x="2364" y="10454"/>
                </a:lnTo>
                <a:lnTo>
                  <a:pt x="2796" y="10727"/>
                </a:lnTo>
                <a:lnTo>
                  <a:pt x="3250" y="10954"/>
                </a:lnTo>
                <a:lnTo>
                  <a:pt x="3705" y="11136"/>
                </a:lnTo>
                <a:lnTo>
                  <a:pt x="4659" y="11477"/>
                </a:lnTo>
                <a:lnTo>
                  <a:pt x="5091" y="11658"/>
                </a:lnTo>
                <a:lnTo>
                  <a:pt x="5500" y="11863"/>
                </a:lnTo>
                <a:lnTo>
                  <a:pt x="5682" y="11977"/>
                </a:lnTo>
                <a:lnTo>
                  <a:pt x="5864" y="12090"/>
                </a:lnTo>
                <a:lnTo>
                  <a:pt x="6045" y="12227"/>
                </a:lnTo>
                <a:lnTo>
                  <a:pt x="6204" y="12386"/>
                </a:lnTo>
                <a:lnTo>
                  <a:pt x="6363" y="12545"/>
                </a:lnTo>
                <a:lnTo>
                  <a:pt x="6523" y="12749"/>
                </a:lnTo>
                <a:lnTo>
                  <a:pt x="6659" y="12954"/>
                </a:lnTo>
                <a:lnTo>
                  <a:pt x="6795" y="13181"/>
                </a:lnTo>
                <a:lnTo>
                  <a:pt x="7091" y="13726"/>
                </a:lnTo>
                <a:lnTo>
                  <a:pt x="7341" y="14295"/>
                </a:lnTo>
                <a:lnTo>
                  <a:pt x="7795" y="15431"/>
                </a:lnTo>
                <a:lnTo>
                  <a:pt x="8022" y="15999"/>
                </a:lnTo>
                <a:lnTo>
                  <a:pt x="8272" y="16544"/>
                </a:lnTo>
                <a:lnTo>
                  <a:pt x="8568" y="17090"/>
                </a:lnTo>
                <a:lnTo>
                  <a:pt x="8727" y="17363"/>
                </a:lnTo>
                <a:lnTo>
                  <a:pt x="8909" y="17613"/>
                </a:lnTo>
                <a:lnTo>
                  <a:pt x="9181" y="17953"/>
                </a:lnTo>
                <a:lnTo>
                  <a:pt x="9454" y="18272"/>
                </a:lnTo>
                <a:lnTo>
                  <a:pt x="9750" y="18567"/>
                </a:lnTo>
                <a:lnTo>
                  <a:pt x="10068" y="18840"/>
                </a:lnTo>
                <a:lnTo>
                  <a:pt x="10386" y="19090"/>
                </a:lnTo>
                <a:lnTo>
                  <a:pt x="10727" y="19294"/>
                </a:lnTo>
                <a:lnTo>
                  <a:pt x="11068" y="19499"/>
                </a:lnTo>
                <a:lnTo>
                  <a:pt x="11431" y="19658"/>
                </a:lnTo>
                <a:lnTo>
                  <a:pt x="11818" y="19817"/>
                </a:lnTo>
                <a:lnTo>
                  <a:pt x="12204" y="19930"/>
                </a:lnTo>
                <a:lnTo>
                  <a:pt x="12590" y="20021"/>
                </a:lnTo>
                <a:lnTo>
                  <a:pt x="12999" y="20112"/>
                </a:lnTo>
                <a:lnTo>
                  <a:pt x="13408" y="20158"/>
                </a:lnTo>
                <a:lnTo>
                  <a:pt x="13817" y="20203"/>
                </a:lnTo>
                <a:lnTo>
                  <a:pt x="14249" y="20203"/>
                </a:lnTo>
                <a:lnTo>
                  <a:pt x="14681" y="20180"/>
                </a:lnTo>
                <a:lnTo>
                  <a:pt x="15045" y="20158"/>
                </a:lnTo>
                <a:lnTo>
                  <a:pt x="15408" y="20112"/>
                </a:lnTo>
                <a:lnTo>
                  <a:pt x="15772" y="20067"/>
                </a:lnTo>
                <a:lnTo>
                  <a:pt x="16113" y="19999"/>
                </a:lnTo>
                <a:lnTo>
                  <a:pt x="16453" y="19908"/>
                </a:lnTo>
                <a:lnTo>
                  <a:pt x="16794" y="19817"/>
                </a:lnTo>
                <a:lnTo>
                  <a:pt x="17135" y="19703"/>
                </a:lnTo>
                <a:lnTo>
                  <a:pt x="17453" y="19590"/>
                </a:lnTo>
                <a:lnTo>
                  <a:pt x="18090" y="19317"/>
                </a:lnTo>
                <a:lnTo>
                  <a:pt x="18703" y="18999"/>
                </a:lnTo>
                <a:lnTo>
                  <a:pt x="19271" y="18635"/>
                </a:lnTo>
                <a:lnTo>
                  <a:pt x="19817" y="18226"/>
                </a:lnTo>
                <a:lnTo>
                  <a:pt x="20317" y="17772"/>
                </a:lnTo>
                <a:lnTo>
                  <a:pt x="20794" y="17294"/>
                </a:lnTo>
                <a:lnTo>
                  <a:pt x="21249" y="16794"/>
                </a:lnTo>
                <a:lnTo>
                  <a:pt x="21635" y="16249"/>
                </a:lnTo>
                <a:lnTo>
                  <a:pt x="21998" y="15681"/>
                </a:lnTo>
                <a:lnTo>
                  <a:pt x="22317" y="15090"/>
                </a:lnTo>
                <a:lnTo>
                  <a:pt x="22589" y="14454"/>
                </a:lnTo>
                <a:lnTo>
                  <a:pt x="22817" y="13817"/>
                </a:lnTo>
                <a:lnTo>
                  <a:pt x="22998" y="13181"/>
                </a:lnTo>
                <a:lnTo>
                  <a:pt x="23112" y="12499"/>
                </a:lnTo>
                <a:lnTo>
                  <a:pt x="23203" y="11818"/>
                </a:lnTo>
                <a:lnTo>
                  <a:pt x="23226" y="11136"/>
                </a:lnTo>
                <a:lnTo>
                  <a:pt x="23203" y="10772"/>
                </a:lnTo>
                <a:lnTo>
                  <a:pt x="23180" y="10431"/>
                </a:lnTo>
                <a:lnTo>
                  <a:pt x="23157" y="10068"/>
                </a:lnTo>
                <a:lnTo>
                  <a:pt x="23089" y="9727"/>
                </a:lnTo>
                <a:lnTo>
                  <a:pt x="23044" y="9363"/>
                </a:lnTo>
                <a:lnTo>
                  <a:pt x="22953" y="9022"/>
                </a:lnTo>
                <a:lnTo>
                  <a:pt x="22862" y="8659"/>
                </a:lnTo>
                <a:lnTo>
                  <a:pt x="22748" y="8318"/>
                </a:lnTo>
                <a:lnTo>
                  <a:pt x="22612" y="7954"/>
                </a:lnTo>
                <a:lnTo>
                  <a:pt x="22476" y="7613"/>
                </a:lnTo>
                <a:lnTo>
                  <a:pt x="22317" y="7250"/>
                </a:lnTo>
                <a:lnTo>
                  <a:pt x="22135" y="6909"/>
                </a:lnTo>
                <a:lnTo>
                  <a:pt x="21953" y="6568"/>
                </a:lnTo>
                <a:lnTo>
                  <a:pt x="21748" y="6227"/>
                </a:lnTo>
                <a:lnTo>
                  <a:pt x="21521" y="5886"/>
                </a:lnTo>
                <a:lnTo>
                  <a:pt x="21271" y="5545"/>
                </a:lnTo>
                <a:lnTo>
                  <a:pt x="21021" y="5204"/>
                </a:lnTo>
                <a:lnTo>
                  <a:pt x="20749" y="4886"/>
                </a:lnTo>
                <a:lnTo>
                  <a:pt x="20453" y="4545"/>
                </a:lnTo>
                <a:lnTo>
                  <a:pt x="20135" y="4227"/>
                </a:lnTo>
                <a:lnTo>
                  <a:pt x="19817" y="3909"/>
                </a:lnTo>
                <a:lnTo>
                  <a:pt x="19453" y="3591"/>
                </a:lnTo>
                <a:lnTo>
                  <a:pt x="19090" y="3296"/>
                </a:lnTo>
                <a:lnTo>
                  <a:pt x="18703" y="2977"/>
                </a:lnTo>
                <a:lnTo>
                  <a:pt x="18135" y="2568"/>
                </a:lnTo>
                <a:lnTo>
                  <a:pt x="17544" y="2182"/>
                </a:lnTo>
                <a:lnTo>
                  <a:pt x="16976" y="1841"/>
                </a:lnTo>
                <a:lnTo>
                  <a:pt x="16408" y="1523"/>
                </a:lnTo>
                <a:lnTo>
                  <a:pt x="15817" y="1250"/>
                </a:lnTo>
                <a:lnTo>
                  <a:pt x="15249" y="1000"/>
                </a:lnTo>
                <a:lnTo>
                  <a:pt x="14681" y="796"/>
                </a:lnTo>
                <a:lnTo>
                  <a:pt x="14136" y="591"/>
                </a:lnTo>
                <a:lnTo>
                  <a:pt x="13567" y="455"/>
                </a:lnTo>
                <a:lnTo>
                  <a:pt x="12999" y="319"/>
                </a:lnTo>
                <a:lnTo>
                  <a:pt x="12454" y="205"/>
                </a:lnTo>
                <a:lnTo>
                  <a:pt x="11908" y="114"/>
                </a:lnTo>
                <a:lnTo>
                  <a:pt x="11386" y="69"/>
                </a:lnTo>
                <a:lnTo>
                  <a:pt x="10863" y="23"/>
                </a:lnTo>
                <a:lnTo>
                  <a:pt x="103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0" name="Google Shape;1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57727"/>
            <a:ext cx="1242976" cy="20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7"/>
          <p:cNvSpPr/>
          <p:nvPr/>
        </p:nvSpPr>
        <p:spPr>
          <a:xfrm>
            <a:off x="1325445" y="144912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"/>
          <p:cNvSpPr/>
          <p:nvPr/>
        </p:nvSpPr>
        <p:spPr>
          <a:xfrm>
            <a:off x="98050" y="1162750"/>
            <a:ext cx="292500" cy="292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"/>
          <p:cNvSpPr/>
          <p:nvPr/>
        </p:nvSpPr>
        <p:spPr>
          <a:xfrm>
            <a:off x="616475" y="1567000"/>
            <a:ext cx="202500" cy="202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"/>
          <p:cNvSpPr/>
          <p:nvPr/>
        </p:nvSpPr>
        <p:spPr>
          <a:xfrm>
            <a:off x="235475" y="2024200"/>
            <a:ext cx="91500" cy="91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"/>
          <p:cNvSpPr/>
          <p:nvPr/>
        </p:nvSpPr>
        <p:spPr>
          <a:xfrm>
            <a:off x="8869725" y="1616400"/>
            <a:ext cx="94500" cy="94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"/>
          <p:cNvSpPr/>
          <p:nvPr/>
        </p:nvSpPr>
        <p:spPr>
          <a:xfrm>
            <a:off x="8488725" y="1997400"/>
            <a:ext cx="94500" cy="94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8793525" y="2378400"/>
            <a:ext cx="94500" cy="94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"/>
          <p:cNvSpPr/>
          <p:nvPr/>
        </p:nvSpPr>
        <p:spPr>
          <a:xfrm>
            <a:off x="8612070" y="232337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"/>
          <p:cNvSpPr txBox="1">
            <a:spLocks noGrp="1"/>
          </p:cNvSpPr>
          <p:nvPr>
            <p:ph type="title"/>
          </p:nvPr>
        </p:nvSpPr>
        <p:spPr>
          <a:xfrm>
            <a:off x="713225" y="567075"/>
            <a:ext cx="7717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5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p17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17"/>
          <p:cNvSpPr txBox="1">
            <a:spLocks noGrp="1"/>
          </p:cNvSpPr>
          <p:nvPr>
            <p:ph type="body" idx="1"/>
          </p:nvPr>
        </p:nvSpPr>
        <p:spPr>
          <a:xfrm>
            <a:off x="1740600" y="1657875"/>
            <a:ext cx="5662800" cy="21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17" name="Google Shape;517;p17"/>
          <p:cNvSpPr/>
          <p:nvPr/>
        </p:nvSpPr>
        <p:spPr>
          <a:xfrm>
            <a:off x="1752600" y="504525"/>
            <a:ext cx="5638800" cy="490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7"/>
          <p:cNvSpPr txBox="1">
            <a:spLocks noGrp="1"/>
          </p:cNvSpPr>
          <p:nvPr>
            <p:ph type="title"/>
          </p:nvPr>
        </p:nvSpPr>
        <p:spPr>
          <a:xfrm>
            <a:off x="713225" y="567075"/>
            <a:ext cx="7717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519" name="Google Shape;519;p17"/>
          <p:cNvGrpSpPr/>
          <p:nvPr/>
        </p:nvGrpSpPr>
        <p:grpSpPr>
          <a:xfrm>
            <a:off x="-135675" y="2408850"/>
            <a:ext cx="850200" cy="719400"/>
            <a:chOff x="825500" y="5103550"/>
            <a:chExt cx="850200" cy="719400"/>
          </a:xfrm>
        </p:grpSpPr>
        <p:cxnSp>
          <p:nvCxnSpPr>
            <p:cNvPr id="520" name="Google Shape;520;p17"/>
            <p:cNvCxnSpPr/>
            <p:nvPr/>
          </p:nvCxnSpPr>
          <p:spPr>
            <a:xfrm rot="10800000" flipH="1">
              <a:off x="825500" y="5103550"/>
              <a:ext cx="850200" cy="4908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1" name="Google Shape;521;p17"/>
            <p:cNvCxnSpPr/>
            <p:nvPr/>
          </p:nvCxnSpPr>
          <p:spPr>
            <a:xfrm rot="10800000" flipH="1">
              <a:off x="825500" y="5459050"/>
              <a:ext cx="630000" cy="363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22" name="Google Shape;522;p17"/>
          <p:cNvSpPr/>
          <p:nvPr/>
        </p:nvSpPr>
        <p:spPr>
          <a:xfrm>
            <a:off x="8795700" y="182375"/>
            <a:ext cx="202500" cy="2025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7"/>
          <p:cNvSpPr/>
          <p:nvPr/>
        </p:nvSpPr>
        <p:spPr>
          <a:xfrm>
            <a:off x="8705700" y="1657875"/>
            <a:ext cx="137100" cy="1371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7"/>
          <p:cNvSpPr/>
          <p:nvPr/>
        </p:nvSpPr>
        <p:spPr>
          <a:xfrm>
            <a:off x="8581875" y="2677050"/>
            <a:ext cx="183000" cy="1830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7"/>
          <p:cNvSpPr/>
          <p:nvPr/>
        </p:nvSpPr>
        <p:spPr>
          <a:xfrm>
            <a:off x="8650283" y="684762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7"/>
          <p:cNvSpPr/>
          <p:nvPr/>
        </p:nvSpPr>
        <p:spPr>
          <a:xfrm>
            <a:off x="8650283" y="3452337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7"/>
          <p:cNvSpPr/>
          <p:nvPr/>
        </p:nvSpPr>
        <p:spPr>
          <a:xfrm>
            <a:off x="117100" y="229300"/>
            <a:ext cx="292500" cy="2925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7"/>
          <p:cNvSpPr/>
          <p:nvPr/>
        </p:nvSpPr>
        <p:spPr>
          <a:xfrm>
            <a:off x="1735500" y="87875"/>
            <a:ext cx="94500" cy="94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7"/>
          <p:cNvSpPr/>
          <p:nvPr/>
        </p:nvSpPr>
        <p:spPr>
          <a:xfrm>
            <a:off x="2040300" y="240275"/>
            <a:ext cx="94500" cy="94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7"/>
          <p:cNvSpPr/>
          <p:nvPr/>
        </p:nvSpPr>
        <p:spPr>
          <a:xfrm>
            <a:off x="1325445" y="221112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1" name="Google Shape;531;p17"/>
          <p:cNvGrpSpPr/>
          <p:nvPr/>
        </p:nvGrpSpPr>
        <p:grpSpPr>
          <a:xfrm>
            <a:off x="237040" y="4173686"/>
            <a:ext cx="1693386" cy="851480"/>
            <a:chOff x="1237150" y="3252875"/>
            <a:chExt cx="906475" cy="455800"/>
          </a:xfrm>
        </p:grpSpPr>
        <p:sp>
          <p:nvSpPr>
            <p:cNvPr id="532" name="Google Shape;532;p17"/>
            <p:cNvSpPr/>
            <p:nvPr/>
          </p:nvSpPr>
          <p:spPr>
            <a:xfrm>
              <a:off x="1267100" y="3294350"/>
              <a:ext cx="816150" cy="382075"/>
            </a:xfrm>
            <a:custGeom>
              <a:avLst/>
              <a:gdLst/>
              <a:ahLst/>
              <a:cxnLst/>
              <a:rect l="l" t="t" r="r" b="b"/>
              <a:pathLst>
                <a:path w="32646" h="15283" extrusionOk="0">
                  <a:moveTo>
                    <a:pt x="27061" y="1"/>
                  </a:moveTo>
                  <a:lnTo>
                    <a:pt x="21660" y="13476"/>
                  </a:lnTo>
                  <a:lnTo>
                    <a:pt x="17107" y="6950"/>
                  </a:lnTo>
                  <a:lnTo>
                    <a:pt x="12388" y="14969"/>
                  </a:lnTo>
                  <a:lnTo>
                    <a:pt x="6028" y="9512"/>
                  </a:lnTo>
                  <a:lnTo>
                    <a:pt x="5955" y="9457"/>
                  </a:lnTo>
                  <a:lnTo>
                    <a:pt x="1" y="14803"/>
                  </a:lnTo>
                  <a:lnTo>
                    <a:pt x="130" y="14950"/>
                  </a:lnTo>
                  <a:lnTo>
                    <a:pt x="5955" y="9734"/>
                  </a:lnTo>
                  <a:lnTo>
                    <a:pt x="12351" y="15208"/>
                  </a:lnTo>
                  <a:lnTo>
                    <a:pt x="12443" y="15282"/>
                  </a:lnTo>
                  <a:lnTo>
                    <a:pt x="17125" y="7337"/>
                  </a:lnTo>
                  <a:lnTo>
                    <a:pt x="21715" y="13918"/>
                  </a:lnTo>
                  <a:lnTo>
                    <a:pt x="27061" y="591"/>
                  </a:lnTo>
                  <a:lnTo>
                    <a:pt x="32443" y="14231"/>
                  </a:lnTo>
                  <a:lnTo>
                    <a:pt x="32646" y="14158"/>
                  </a:lnTo>
                  <a:lnTo>
                    <a:pt x="270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2022875" y="3592050"/>
              <a:ext cx="120750" cy="116625"/>
            </a:xfrm>
            <a:custGeom>
              <a:avLst/>
              <a:gdLst/>
              <a:ahLst/>
              <a:cxnLst/>
              <a:rect l="l" t="t" r="r" b="b"/>
              <a:pathLst>
                <a:path w="4830" h="4665" extrusionOk="0">
                  <a:moveTo>
                    <a:pt x="2415" y="1"/>
                  </a:moveTo>
                  <a:lnTo>
                    <a:pt x="2175" y="19"/>
                  </a:lnTo>
                  <a:lnTo>
                    <a:pt x="1936" y="56"/>
                  </a:lnTo>
                  <a:lnTo>
                    <a:pt x="1696" y="111"/>
                  </a:lnTo>
                  <a:lnTo>
                    <a:pt x="1475" y="185"/>
                  </a:lnTo>
                  <a:lnTo>
                    <a:pt x="1254" y="277"/>
                  </a:lnTo>
                  <a:lnTo>
                    <a:pt x="1069" y="406"/>
                  </a:lnTo>
                  <a:lnTo>
                    <a:pt x="885" y="535"/>
                  </a:lnTo>
                  <a:lnTo>
                    <a:pt x="701" y="683"/>
                  </a:lnTo>
                  <a:lnTo>
                    <a:pt x="553" y="849"/>
                  </a:lnTo>
                  <a:lnTo>
                    <a:pt x="406" y="1033"/>
                  </a:lnTo>
                  <a:lnTo>
                    <a:pt x="295" y="1217"/>
                  </a:lnTo>
                  <a:lnTo>
                    <a:pt x="185" y="1439"/>
                  </a:lnTo>
                  <a:lnTo>
                    <a:pt x="111" y="1641"/>
                  </a:lnTo>
                  <a:lnTo>
                    <a:pt x="37" y="1862"/>
                  </a:lnTo>
                  <a:lnTo>
                    <a:pt x="0" y="2102"/>
                  </a:lnTo>
                  <a:lnTo>
                    <a:pt x="0" y="2342"/>
                  </a:lnTo>
                  <a:lnTo>
                    <a:pt x="0" y="2581"/>
                  </a:lnTo>
                  <a:lnTo>
                    <a:pt x="37" y="2803"/>
                  </a:lnTo>
                  <a:lnTo>
                    <a:pt x="111" y="3024"/>
                  </a:lnTo>
                  <a:lnTo>
                    <a:pt x="185" y="3245"/>
                  </a:lnTo>
                  <a:lnTo>
                    <a:pt x="295" y="3448"/>
                  </a:lnTo>
                  <a:lnTo>
                    <a:pt x="406" y="3651"/>
                  </a:lnTo>
                  <a:lnTo>
                    <a:pt x="553" y="3816"/>
                  </a:lnTo>
                  <a:lnTo>
                    <a:pt x="701" y="3982"/>
                  </a:lnTo>
                  <a:lnTo>
                    <a:pt x="885" y="4148"/>
                  </a:lnTo>
                  <a:lnTo>
                    <a:pt x="1069" y="4277"/>
                  </a:lnTo>
                  <a:lnTo>
                    <a:pt x="1254" y="4388"/>
                  </a:lnTo>
                  <a:lnTo>
                    <a:pt x="1475" y="4498"/>
                  </a:lnTo>
                  <a:lnTo>
                    <a:pt x="1696" y="4572"/>
                  </a:lnTo>
                  <a:lnTo>
                    <a:pt x="1936" y="4627"/>
                  </a:lnTo>
                  <a:lnTo>
                    <a:pt x="2175" y="4664"/>
                  </a:lnTo>
                  <a:lnTo>
                    <a:pt x="2673" y="4664"/>
                  </a:lnTo>
                  <a:lnTo>
                    <a:pt x="2913" y="4627"/>
                  </a:lnTo>
                  <a:lnTo>
                    <a:pt x="3134" y="4572"/>
                  </a:lnTo>
                  <a:lnTo>
                    <a:pt x="3355" y="4498"/>
                  </a:lnTo>
                  <a:lnTo>
                    <a:pt x="3576" y="4388"/>
                  </a:lnTo>
                  <a:lnTo>
                    <a:pt x="3779" y="4277"/>
                  </a:lnTo>
                  <a:lnTo>
                    <a:pt x="3963" y="4148"/>
                  </a:lnTo>
                  <a:lnTo>
                    <a:pt x="4129" y="3982"/>
                  </a:lnTo>
                  <a:lnTo>
                    <a:pt x="4277" y="3816"/>
                  </a:lnTo>
                  <a:lnTo>
                    <a:pt x="4424" y="3651"/>
                  </a:lnTo>
                  <a:lnTo>
                    <a:pt x="4553" y="3448"/>
                  </a:lnTo>
                  <a:lnTo>
                    <a:pt x="4645" y="3245"/>
                  </a:lnTo>
                  <a:lnTo>
                    <a:pt x="4738" y="3024"/>
                  </a:lnTo>
                  <a:lnTo>
                    <a:pt x="4793" y="2803"/>
                  </a:lnTo>
                  <a:lnTo>
                    <a:pt x="4830" y="2581"/>
                  </a:lnTo>
                  <a:lnTo>
                    <a:pt x="4830" y="2342"/>
                  </a:lnTo>
                  <a:lnTo>
                    <a:pt x="4830" y="2102"/>
                  </a:lnTo>
                  <a:lnTo>
                    <a:pt x="4793" y="1862"/>
                  </a:lnTo>
                  <a:lnTo>
                    <a:pt x="4738" y="1641"/>
                  </a:lnTo>
                  <a:lnTo>
                    <a:pt x="4645" y="1439"/>
                  </a:lnTo>
                  <a:lnTo>
                    <a:pt x="4553" y="1217"/>
                  </a:lnTo>
                  <a:lnTo>
                    <a:pt x="4424" y="1033"/>
                  </a:lnTo>
                  <a:lnTo>
                    <a:pt x="4277" y="849"/>
                  </a:lnTo>
                  <a:lnTo>
                    <a:pt x="4129" y="683"/>
                  </a:lnTo>
                  <a:lnTo>
                    <a:pt x="3963" y="535"/>
                  </a:lnTo>
                  <a:lnTo>
                    <a:pt x="3779" y="406"/>
                  </a:lnTo>
                  <a:lnTo>
                    <a:pt x="3576" y="277"/>
                  </a:lnTo>
                  <a:lnTo>
                    <a:pt x="3355" y="185"/>
                  </a:lnTo>
                  <a:lnTo>
                    <a:pt x="3134" y="111"/>
                  </a:lnTo>
                  <a:lnTo>
                    <a:pt x="2913" y="56"/>
                  </a:lnTo>
                  <a:lnTo>
                    <a:pt x="2673" y="19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1646825" y="3426625"/>
              <a:ext cx="96350" cy="92650"/>
            </a:xfrm>
            <a:custGeom>
              <a:avLst/>
              <a:gdLst/>
              <a:ahLst/>
              <a:cxnLst/>
              <a:rect l="l" t="t" r="r" b="b"/>
              <a:pathLst>
                <a:path w="3854" h="3706" extrusionOk="0">
                  <a:moveTo>
                    <a:pt x="1733" y="0"/>
                  </a:moveTo>
                  <a:lnTo>
                    <a:pt x="1531" y="37"/>
                  </a:lnTo>
                  <a:lnTo>
                    <a:pt x="1346" y="74"/>
                  </a:lnTo>
                  <a:lnTo>
                    <a:pt x="1180" y="148"/>
                  </a:lnTo>
                  <a:lnTo>
                    <a:pt x="1014" y="221"/>
                  </a:lnTo>
                  <a:lnTo>
                    <a:pt x="849" y="314"/>
                  </a:lnTo>
                  <a:lnTo>
                    <a:pt x="701" y="424"/>
                  </a:lnTo>
                  <a:lnTo>
                    <a:pt x="572" y="535"/>
                  </a:lnTo>
                  <a:lnTo>
                    <a:pt x="443" y="664"/>
                  </a:lnTo>
                  <a:lnTo>
                    <a:pt x="332" y="811"/>
                  </a:lnTo>
                  <a:lnTo>
                    <a:pt x="240" y="959"/>
                  </a:lnTo>
                  <a:lnTo>
                    <a:pt x="148" y="1125"/>
                  </a:lnTo>
                  <a:lnTo>
                    <a:pt x="93" y="1309"/>
                  </a:lnTo>
                  <a:lnTo>
                    <a:pt x="37" y="1475"/>
                  </a:lnTo>
                  <a:lnTo>
                    <a:pt x="1" y="1659"/>
                  </a:lnTo>
                  <a:lnTo>
                    <a:pt x="1" y="1862"/>
                  </a:lnTo>
                  <a:lnTo>
                    <a:pt x="1" y="2046"/>
                  </a:lnTo>
                  <a:lnTo>
                    <a:pt x="37" y="2231"/>
                  </a:lnTo>
                  <a:lnTo>
                    <a:pt x="93" y="2415"/>
                  </a:lnTo>
                  <a:lnTo>
                    <a:pt x="148" y="2581"/>
                  </a:lnTo>
                  <a:lnTo>
                    <a:pt x="240" y="2747"/>
                  </a:lnTo>
                  <a:lnTo>
                    <a:pt x="332" y="2894"/>
                  </a:lnTo>
                  <a:lnTo>
                    <a:pt x="443" y="3042"/>
                  </a:lnTo>
                  <a:lnTo>
                    <a:pt x="572" y="3171"/>
                  </a:lnTo>
                  <a:lnTo>
                    <a:pt x="701" y="3281"/>
                  </a:lnTo>
                  <a:lnTo>
                    <a:pt x="849" y="3392"/>
                  </a:lnTo>
                  <a:lnTo>
                    <a:pt x="1014" y="3484"/>
                  </a:lnTo>
                  <a:lnTo>
                    <a:pt x="1180" y="3558"/>
                  </a:lnTo>
                  <a:lnTo>
                    <a:pt x="1346" y="3632"/>
                  </a:lnTo>
                  <a:lnTo>
                    <a:pt x="1531" y="3668"/>
                  </a:lnTo>
                  <a:lnTo>
                    <a:pt x="1733" y="3705"/>
                  </a:lnTo>
                  <a:lnTo>
                    <a:pt x="2120" y="3705"/>
                  </a:lnTo>
                  <a:lnTo>
                    <a:pt x="2323" y="3668"/>
                  </a:lnTo>
                  <a:lnTo>
                    <a:pt x="2508" y="3632"/>
                  </a:lnTo>
                  <a:lnTo>
                    <a:pt x="2673" y="3558"/>
                  </a:lnTo>
                  <a:lnTo>
                    <a:pt x="2839" y="3484"/>
                  </a:lnTo>
                  <a:lnTo>
                    <a:pt x="3005" y="3392"/>
                  </a:lnTo>
                  <a:lnTo>
                    <a:pt x="3153" y="3281"/>
                  </a:lnTo>
                  <a:lnTo>
                    <a:pt x="3300" y="3171"/>
                  </a:lnTo>
                  <a:lnTo>
                    <a:pt x="3411" y="3042"/>
                  </a:lnTo>
                  <a:lnTo>
                    <a:pt x="3521" y="2894"/>
                  </a:lnTo>
                  <a:lnTo>
                    <a:pt x="3632" y="2747"/>
                  </a:lnTo>
                  <a:lnTo>
                    <a:pt x="3706" y="2581"/>
                  </a:lnTo>
                  <a:lnTo>
                    <a:pt x="3761" y="2415"/>
                  </a:lnTo>
                  <a:lnTo>
                    <a:pt x="3816" y="2231"/>
                  </a:lnTo>
                  <a:lnTo>
                    <a:pt x="3853" y="2046"/>
                  </a:lnTo>
                  <a:lnTo>
                    <a:pt x="3853" y="1862"/>
                  </a:lnTo>
                  <a:lnTo>
                    <a:pt x="3853" y="1659"/>
                  </a:lnTo>
                  <a:lnTo>
                    <a:pt x="3816" y="1475"/>
                  </a:lnTo>
                  <a:lnTo>
                    <a:pt x="3761" y="1309"/>
                  </a:lnTo>
                  <a:lnTo>
                    <a:pt x="3706" y="1125"/>
                  </a:lnTo>
                  <a:lnTo>
                    <a:pt x="3632" y="959"/>
                  </a:lnTo>
                  <a:lnTo>
                    <a:pt x="3521" y="811"/>
                  </a:lnTo>
                  <a:lnTo>
                    <a:pt x="3411" y="664"/>
                  </a:lnTo>
                  <a:lnTo>
                    <a:pt x="3300" y="535"/>
                  </a:lnTo>
                  <a:lnTo>
                    <a:pt x="3153" y="424"/>
                  </a:lnTo>
                  <a:lnTo>
                    <a:pt x="3005" y="314"/>
                  </a:lnTo>
                  <a:lnTo>
                    <a:pt x="2839" y="221"/>
                  </a:lnTo>
                  <a:lnTo>
                    <a:pt x="2673" y="148"/>
                  </a:lnTo>
                  <a:lnTo>
                    <a:pt x="2508" y="74"/>
                  </a:lnTo>
                  <a:lnTo>
                    <a:pt x="2323" y="37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1237150" y="3610950"/>
              <a:ext cx="82500" cy="79300"/>
            </a:xfrm>
            <a:custGeom>
              <a:avLst/>
              <a:gdLst/>
              <a:ahLst/>
              <a:cxnLst/>
              <a:rect l="l" t="t" r="r" b="b"/>
              <a:pathLst>
                <a:path w="3300" h="3172" extrusionOk="0">
                  <a:moveTo>
                    <a:pt x="1475" y="0"/>
                  </a:moveTo>
                  <a:lnTo>
                    <a:pt x="1309" y="19"/>
                  </a:lnTo>
                  <a:lnTo>
                    <a:pt x="1162" y="74"/>
                  </a:lnTo>
                  <a:lnTo>
                    <a:pt x="996" y="111"/>
                  </a:lnTo>
                  <a:lnTo>
                    <a:pt x="867" y="185"/>
                  </a:lnTo>
                  <a:lnTo>
                    <a:pt x="719" y="259"/>
                  </a:lnTo>
                  <a:lnTo>
                    <a:pt x="590" y="351"/>
                  </a:lnTo>
                  <a:lnTo>
                    <a:pt x="480" y="461"/>
                  </a:lnTo>
                  <a:lnTo>
                    <a:pt x="369" y="572"/>
                  </a:lnTo>
                  <a:lnTo>
                    <a:pt x="277" y="701"/>
                  </a:lnTo>
                  <a:lnTo>
                    <a:pt x="203" y="830"/>
                  </a:lnTo>
                  <a:lnTo>
                    <a:pt x="129" y="959"/>
                  </a:lnTo>
                  <a:lnTo>
                    <a:pt x="74" y="1106"/>
                  </a:lnTo>
                  <a:lnTo>
                    <a:pt x="37" y="1254"/>
                  </a:lnTo>
                  <a:lnTo>
                    <a:pt x="0" y="1420"/>
                  </a:lnTo>
                  <a:lnTo>
                    <a:pt x="0" y="1586"/>
                  </a:lnTo>
                  <a:lnTo>
                    <a:pt x="0" y="1752"/>
                  </a:lnTo>
                  <a:lnTo>
                    <a:pt x="37" y="1899"/>
                  </a:lnTo>
                  <a:lnTo>
                    <a:pt x="74" y="2047"/>
                  </a:lnTo>
                  <a:lnTo>
                    <a:pt x="129" y="2194"/>
                  </a:lnTo>
                  <a:lnTo>
                    <a:pt x="203" y="2342"/>
                  </a:lnTo>
                  <a:lnTo>
                    <a:pt x="277" y="2471"/>
                  </a:lnTo>
                  <a:lnTo>
                    <a:pt x="369" y="2600"/>
                  </a:lnTo>
                  <a:lnTo>
                    <a:pt x="480" y="2710"/>
                  </a:lnTo>
                  <a:lnTo>
                    <a:pt x="590" y="2802"/>
                  </a:lnTo>
                  <a:lnTo>
                    <a:pt x="719" y="2895"/>
                  </a:lnTo>
                  <a:lnTo>
                    <a:pt x="867" y="2987"/>
                  </a:lnTo>
                  <a:lnTo>
                    <a:pt x="996" y="3042"/>
                  </a:lnTo>
                  <a:lnTo>
                    <a:pt x="1162" y="3097"/>
                  </a:lnTo>
                  <a:lnTo>
                    <a:pt x="1309" y="3134"/>
                  </a:lnTo>
                  <a:lnTo>
                    <a:pt x="1475" y="3171"/>
                  </a:lnTo>
                  <a:lnTo>
                    <a:pt x="1807" y="3171"/>
                  </a:lnTo>
                  <a:lnTo>
                    <a:pt x="1973" y="3134"/>
                  </a:lnTo>
                  <a:lnTo>
                    <a:pt x="2139" y="3097"/>
                  </a:lnTo>
                  <a:lnTo>
                    <a:pt x="2286" y="3042"/>
                  </a:lnTo>
                  <a:lnTo>
                    <a:pt x="2434" y="2987"/>
                  </a:lnTo>
                  <a:lnTo>
                    <a:pt x="2563" y="2895"/>
                  </a:lnTo>
                  <a:lnTo>
                    <a:pt x="2692" y="2802"/>
                  </a:lnTo>
                  <a:lnTo>
                    <a:pt x="2802" y="2710"/>
                  </a:lnTo>
                  <a:lnTo>
                    <a:pt x="2913" y="2600"/>
                  </a:lnTo>
                  <a:lnTo>
                    <a:pt x="3005" y="2471"/>
                  </a:lnTo>
                  <a:lnTo>
                    <a:pt x="3097" y="2342"/>
                  </a:lnTo>
                  <a:lnTo>
                    <a:pt x="3171" y="2194"/>
                  </a:lnTo>
                  <a:lnTo>
                    <a:pt x="3226" y="2047"/>
                  </a:lnTo>
                  <a:lnTo>
                    <a:pt x="3263" y="1899"/>
                  </a:lnTo>
                  <a:lnTo>
                    <a:pt x="3282" y="1752"/>
                  </a:lnTo>
                  <a:lnTo>
                    <a:pt x="3300" y="1586"/>
                  </a:lnTo>
                  <a:lnTo>
                    <a:pt x="3282" y="1420"/>
                  </a:lnTo>
                  <a:lnTo>
                    <a:pt x="3263" y="1254"/>
                  </a:lnTo>
                  <a:lnTo>
                    <a:pt x="3226" y="1106"/>
                  </a:lnTo>
                  <a:lnTo>
                    <a:pt x="3171" y="959"/>
                  </a:lnTo>
                  <a:lnTo>
                    <a:pt x="3097" y="830"/>
                  </a:lnTo>
                  <a:lnTo>
                    <a:pt x="3005" y="701"/>
                  </a:lnTo>
                  <a:lnTo>
                    <a:pt x="2913" y="572"/>
                  </a:lnTo>
                  <a:lnTo>
                    <a:pt x="2802" y="461"/>
                  </a:lnTo>
                  <a:lnTo>
                    <a:pt x="2692" y="351"/>
                  </a:lnTo>
                  <a:lnTo>
                    <a:pt x="2563" y="259"/>
                  </a:lnTo>
                  <a:lnTo>
                    <a:pt x="2434" y="185"/>
                  </a:lnTo>
                  <a:lnTo>
                    <a:pt x="2286" y="111"/>
                  </a:lnTo>
                  <a:lnTo>
                    <a:pt x="2139" y="74"/>
                  </a:lnTo>
                  <a:lnTo>
                    <a:pt x="1973" y="19"/>
                  </a:lnTo>
                  <a:lnTo>
                    <a:pt x="18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1382775" y="3496200"/>
              <a:ext cx="78825" cy="76075"/>
            </a:xfrm>
            <a:custGeom>
              <a:avLst/>
              <a:gdLst/>
              <a:ahLst/>
              <a:cxnLst/>
              <a:rect l="l" t="t" r="r" b="b"/>
              <a:pathLst>
                <a:path w="3153" h="3043" extrusionOk="0">
                  <a:moveTo>
                    <a:pt x="1586" y="1"/>
                  </a:moveTo>
                  <a:lnTo>
                    <a:pt x="1420" y="19"/>
                  </a:lnTo>
                  <a:lnTo>
                    <a:pt x="1254" y="37"/>
                  </a:lnTo>
                  <a:lnTo>
                    <a:pt x="1106" y="74"/>
                  </a:lnTo>
                  <a:lnTo>
                    <a:pt x="959" y="130"/>
                  </a:lnTo>
                  <a:lnTo>
                    <a:pt x="830" y="185"/>
                  </a:lnTo>
                  <a:lnTo>
                    <a:pt x="701" y="259"/>
                  </a:lnTo>
                  <a:lnTo>
                    <a:pt x="572" y="351"/>
                  </a:lnTo>
                  <a:lnTo>
                    <a:pt x="461" y="443"/>
                  </a:lnTo>
                  <a:lnTo>
                    <a:pt x="369" y="554"/>
                  </a:lnTo>
                  <a:lnTo>
                    <a:pt x="277" y="683"/>
                  </a:lnTo>
                  <a:lnTo>
                    <a:pt x="185" y="793"/>
                  </a:lnTo>
                  <a:lnTo>
                    <a:pt x="129" y="941"/>
                  </a:lnTo>
                  <a:lnTo>
                    <a:pt x="74" y="1070"/>
                  </a:lnTo>
                  <a:lnTo>
                    <a:pt x="37" y="1217"/>
                  </a:lnTo>
                  <a:lnTo>
                    <a:pt x="19" y="1365"/>
                  </a:lnTo>
                  <a:lnTo>
                    <a:pt x="0" y="1531"/>
                  </a:lnTo>
                  <a:lnTo>
                    <a:pt x="19" y="1678"/>
                  </a:lnTo>
                  <a:lnTo>
                    <a:pt x="37" y="1825"/>
                  </a:lnTo>
                  <a:lnTo>
                    <a:pt x="74" y="1973"/>
                  </a:lnTo>
                  <a:lnTo>
                    <a:pt x="129" y="2120"/>
                  </a:lnTo>
                  <a:lnTo>
                    <a:pt x="185" y="2249"/>
                  </a:lnTo>
                  <a:lnTo>
                    <a:pt x="277" y="2378"/>
                  </a:lnTo>
                  <a:lnTo>
                    <a:pt x="369" y="2489"/>
                  </a:lnTo>
                  <a:lnTo>
                    <a:pt x="461" y="2600"/>
                  </a:lnTo>
                  <a:lnTo>
                    <a:pt x="572" y="2692"/>
                  </a:lnTo>
                  <a:lnTo>
                    <a:pt x="701" y="2784"/>
                  </a:lnTo>
                  <a:lnTo>
                    <a:pt x="830" y="2858"/>
                  </a:lnTo>
                  <a:lnTo>
                    <a:pt x="959" y="2931"/>
                  </a:lnTo>
                  <a:lnTo>
                    <a:pt x="1106" y="2968"/>
                  </a:lnTo>
                  <a:lnTo>
                    <a:pt x="1254" y="3005"/>
                  </a:lnTo>
                  <a:lnTo>
                    <a:pt x="1420" y="3042"/>
                  </a:lnTo>
                  <a:lnTo>
                    <a:pt x="1733" y="3042"/>
                  </a:lnTo>
                  <a:lnTo>
                    <a:pt x="1899" y="3005"/>
                  </a:lnTo>
                  <a:lnTo>
                    <a:pt x="2046" y="2968"/>
                  </a:lnTo>
                  <a:lnTo>
                    <a:pt x="2194" y="2931"/>
                  </a:lnTo>
                  <a:lnTo>
                    <a:pt x="2323" y="2858"/>
                  </a:lnTo>
                  <a:lnTo>
                    <a:pt x="2452" y="2784"/>
                  </a:lnTo>
                  <a:lnTo>
                    <a:pt x="2581" y="2692"/>
                  </a:lnTo>
                  <a:lnTo>
                    <a:pt x="2692" y="2600"/>
                  </a:lnTo>
                  <a:lnTo>
                    <a:pt x="2784" y="2489"/>
                  </a:lnTo>
                  <a:lnTo>
                    <a:pt x="2876" y="2378"/>
                  </a:lnTo>
                  <a:lnTo>
                    <a:pt x="2968" y="2249"/>
                  </a:lnTo>
                  <a:lnTo>
                    <a:pt x="3023" y="2120"/>
                  </a:lnTo>
                  <a:lnTo>
                    <a:pt x="3079" y="1973"/>
                  </a:lnTo>
                  <a:lnTo>
                    <a:pt x="3116" y="1825"/>
                  </a:lnTo>
                  <a:lnTo>
                    <a:pt x="3152" y="1678"/>
                  </a:lnTo>
                  <a:lnTo>
                    <a:pt x="3152" y="1531"/>
                  </a:lnTo>
                  <a:lnTo>
                    <a:pt x="3152" y="1365"/>
                  </a:lnTo>
                  <a:lnTo>
                    <a:pt x="3116" y="1217"/>
                  </a:lnTo>
                  <a:lnTo>
                    <a:pt x="3079" y="1070"/>
                  </a:lnTo>
                  <a:lnTo>
                    <a:pt x="3023" y="941"/>
                  </a:lnTo>
                  <a:lnTo>
                    <a:pt x="2968" y="793"/>
                  </a:lnTo>
                  <a:lnTo>
                    <a:pt x="2876" y="683"/>
                  </a:lnTo>
                  <a:lnTo>
                    <a:pt x="2784" y="554"/>
                  </a:lnTo>
                  <a:lnTo>
                    <a:pt x="2692" y="443"/>
                  </a:lnTo>
                  <a:lnTo>
                    <a:pt x="2581" y="351"/>
                  </a:lnTo>
                  <a:lnTo>
                    <a:pt x="2452" y="259"/>
                  </a:lnTo>
                  <a:lnTo>
                    <a:pt x="2323" y="185"/>
                  </a:lnTo>
                  <a:lnTo>
                    <a:pt x="2194" y="130"/>
                  </a:lnTo>
                  <a:lnTo>
                    <a:pt x="2046" y="74"/>
                  </a:lnTo>
                  <a:lnTo>
                    <a:pt x="1899" y="37"/>
                  </a:lnTo>
                  <a:lnTo>
                    <a:pt x="1733" y="1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1904425" y="3252875"/>
              <a:ext cx="94500" cy="91275"/>
            </a:xfrm>
            <a:custGeom>
              <a:avLst/>
              <a:gdLst/>
              <a:ahLst/>
              <a:cxnLst/>
              <a:rect l="l" t="t" r="r" b="b"/>
              <a:pathLst>
                <a:path w="3780" h="3651" extrusionOk="0">
                  <a:moveTo>
                    <a:pt x="1899" y="1"/>
                  </a:moveTo>
                  <a:lnTo>
                    <a:pt x="1697" y="19"/>
                  </a:lnTo>
                  <a:lnTo>
                    <a:pt x="1512" y="38"/>
                  </a:lnTo>
                  <a:lnTo>
                    <a:pt x="1328" y="93"/>
                  </a:lnTo>
                  <a:lnTo>
                    <a:pt x="1162" y="148"/>
                  </a:lnTo>
                  <a:lnTo>
                    <a:pt x="996" y="222"/>
                  </a:lnTo>
                  <a:lnTo>
                    <a:pt x="830" y="314"/>
                  </a:lnTo>
                  <a:lnTo>
                    <a:pt x="683" y="425"/>
                  </a:lnTo>
                  <a:lnTo>
                    <a:pt x="554" y="535"/>
                  </a:lnTo>
                  <a:lnTo>
                    <a:pt x="443" y="664"/>
                  </a:lnTo>
                  <a:lnTo>
                    <a:pt x="333" y="812"/>
                  </a:lnTo>
                  <a:lnTo>
                    <a:pt x="240" y="959"/>
                  </a:lnTo>
                  <a:lnTo>
                    <a:pt x="148" y="1125"/>
                  </a:lnTo>
                  <a:lnTo>
                    <a:pt x="93" y="1291"/>
                  </a:lnTo>
                  <a:lnTo>
                    <a:pt x="38" y="1457"/>
                  </a:lnTo>
                  <a:lnTo>
                    <a:pt x="19" y="1641"/>
                  </a:lnTo>
                  <a:lnTo>
                    <a:pt x="1" y="1826"/>
                  </a:lnTo>
                  <a:lnTo>
                    <a:pt x="19" y="2010"/>
                  </a:lnTo>
                  <a:lnTo>
                    <a:pt x="38" y="2194"/>
                  </a:lnTo>
                  <a:lnTo>
                    <a:pt x="93" y="2360"/>
                  </a:lnTo>
                  <a:lnTo>
                    <a:pt x="148" y="2526"/>
                  </a:lnTo>
                  <a:lnTo>
                    <a:pt x="240" y="2692"/>
                  </a:lnTo>
                  <a:lnTo>
                    <a:pt x="333" y="2840"/>
                  </a:lnTo>
                  <a:lnTo>
                    <a:pt x="443" y="2987"/>
                  </a:lnTo>
                  <a:lnTo>
                    <a:pt x="554" y="3116"/>
                  </a:lnTo>
                  <a:lnTo>
                    <a:pt x="683" y="3227"/>
                  </a:lnTo>
                  <a:lnTo>
                    <a:pt x="830" y="3337"/>
                  </a:lnTo>
                  <a:lnTo>
                    <a:pt x="996" y="3429"/>
                  </a:lnTo>
                  <a:lnTo>
                    <a:pt x="1162" y="3503"/>
                  </a:lnTo>
                  <a:lnTo>
                    <a:pt x="1328" y="3558"/>
                  </a:lnTo>
                  <a:lnTo>
                    <a:pt x="1512" y="3614"/>
                  </a:lnTo>
                  <a:lnTo>
                    <a:pt x="1697" y="3632"/>
                  </a:lnTo>
                  <a:lnTo>
                    <a:pt x="1899" y="3651"/>
                  </a:lnTo>
                  <a:lnTo>
                    <a:pt x="2084" y="3632"/>
                  </a:lnTo>
                  <a:lnTo>
                    <a:pt x="2268" y="3614"/>
                  </a:lnTo>
                  <a:lnTo>
                    <a:pt x="2452" y="3558"/>
                  </a:lnTo>
                  <a:lnTo>
                    <a:pt x="2618" y="3503"/>
                  </a:lnTo>
                  <a:lnTo>
                    <a:pt x="2784" y="3429"/>
                  </a:lnTo>
                  <a:lnTo>
                    <a:pt x="2950" y="3337"/>
                  </a:lnTo>
                  <a:lnTo>
                    <a:pt x="3098" y="3227"/>
                  </a:lnTo>
                  <a:lnTo>
                    <a:pt x="3227" y="3116"/>
                  </a:lnTo>
                  <a:lnTo>
                    <a:pt x="3356" y="2987"/>
                  </a:lnTo>
                  <a:lnTo>
                    <a:pt x="3466" y="2840"/>
                  </a:lnTo>
                  <a:lnTo>
                    <a:pt x="3558" y="2692"/>
                  </a:lnTo>
                  <a:lnTo>
                    <a:pt x="3632" y="2526"/>
                  </a:lnTo>
                  <a:lnTo>
                    <a:pt x="3687" y="2360"/>
                  </a:lnTo>
                  <a:lnTo>
                    <a:pt x="3743" y="2194"/>
                  </a:lnTo>
                  <a:lnTo>
                    <a:pt x="3761" y="2010"/>
                  </a:lnTo>
                  <a:lnTo>
                    <a:pt x="3780" y="1826"/>
                  </a:lnTo>
                  <a:lnTo>
                    <a:pt x="3761" y="1641"/>
                  </a:lnTo>
                  <a:lnTo>
                    <a:pt x="3743" y="1457"/>
                  </a:lnTo>
                  <a:lnTo>
                    <a:pt x="3687" y="1291"/>
                  </a:lnTo>
                  <a:lnTo>
                    <a:pt x="3632" y="1125"/>
                  </a:lnTo>
                  <a:lnTo>
                    <a:pt x="3558" y="959"/>
                  </a:lnTo>
                  <a:lnTo>
                    <a:pt x="3466" y="812"/>
                  </a:lnTo>
                  <a:lnTo>
                    <a:pt x="3356" y="664"/>
                  </a:lnTo>
                  <a:lnTo>
                    <a:pt x="3227" y="535"/>
                  </a:lnTo>
                  <a:lnTo>
                    <a:pt x="3098" y="425"/>
                  </a:lnTo>
                  <a:lnTo>
                    <a:pt x="2950" y="314"/>
                  </a:lnTo>
                  <a:lnTo>
                    <a:pt x="2784" y="222"/>
                  </a:lnTo>
                  <a:lnTo>
                    <a:pt x="2618" y="148"/>
                  </a:lnTo>
                  <a:lnTo>
                    <a:pt x="2452" y="93"/>
                  </a:lnTo>
                  <a:lnTo>
                    <a:pt x="2268" y="38"/>
                  </a:lnTo>
                  <a:lnTo>
                    <a:pt x="2084" y="19"/>
                  </a:lnTo>
                  <a:lnTo>
                    <a:pt x="18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1764800" y="3610025"/>
              <a:ext cx="83900" cy="81125"/>
            </a:xfrm>
            <a:custGeom>
              <a:avLst/>
              <a:gdLst/>
              <a:ahLst/>
              <a:cxnLst/>
              <a:rect l="l" t="t" r="r" b="b"/>
              <a:pathLst>
                <a:path w="3356" h="3245" extrusionOk="0">
                  <a:moveTo>
                    <a:pt x="1678" y="1"/>
                  </a:moveTo>
                  <a:lnTo>
                    <a:pt x="1512" y="19"/>
                  </a:lnTo>
                  <a:lnTo>
                    <a:pt x="1346" y="37"/>
                  </a:lnTo>
                  <a:lnTo>
                    <a:pt x="1180" y="74"/>
                  </a:lnTo>
                  <a:lnTo>
                    <a:pt x="1014" y="130"/>
                  </a:lnTo>
                  <a:lnTo>
                    <a:pt x="867" y="203"/>
                  </a:lnTo>
                  <a:lnTo>
                    <a:pt x="738" y="277"/>
                  </a:lnTo>
                  <a:lnTo>
                    <a:pt x="609" y="369"/>
                  </a:lnTo>
                  <a:lnTo>
                    <a:pt x="498" y="480"/>
                  </a:lnTo>
                  <a:lnTo>
                    <a:pt x="388" y="590"/>
                  </a:lnTo>
                  <a:lnTo>
                    <a:pt x="277" y="720"/>
                  </a:lnTo>
                  <a:lnTo>
                    <a:pt x="203" y="849"/>
                  </a:lnTo>
                  <a:lnTo>
                    <a:pt x="130" y="996"/>
                  </a:lnTo>
                  <a:lnTo>
                    <a:pt x="74" y="1143"/>
                  </a:lnTo>
                  <a:lnTo>
                    <a:pt x="37" y="1291"/>
                  </a:lnTo>
                  <a:lnTo>
                    <a:pt x="1" y="1457"/>
                  </a:lnTo>
                  <a:lnTo>
                    <a:pt x="1" y="1623"/>
                  </a:lnTo>
                  <a:lnTo>
                    <a:pt x="1" y="1789"/>
                  </a:lnTo>
                  <a:lnTo>
                    <a:pt x="37" y="1936"/>
                  </a:lnTo>
                  <a:lnTo>
                    <a:pt x="74" y="2102"/>
                  </a:lnTo>
                  <a:lnTo>
                    <a:pt x="130" y="2249"/>
                  </a:lnTo>
                  <a:lnTo>
                    <a:pt x="203" y="2397"/>
                  </a:lnTo>
                  <a:lnTo>
                    <a:pt x="277" y="2526"/>
                  </a:lnTo>
                  <a:lnTo>
                    <a:pt x="388" y="2655"/>
                  </a:lnTo>
                  <a:lnTo>
                    <a:pt x="498" y="2766"/>
                  </a:lnTo>
                  <a:lnTo>
                    <a:pt x="609" y="2858"/>
                  </a:lnTo>
                  <a:lnTo>
                    <a:pt x="738" y="2968"/>
                  </a:lnTo>
                  <a:lnTo>
                    <a:pt x="867" y="3042"/>
                  </a:lnTo>
                  <a:lnTo>
                    <a:pt x="1014" y="3116"/>
                  </a:lnTo>
                  <a:lnTo>
                    <a:pt x="1180" y="3171"/>
                  </a:lnTo>
                  <a:lnTo>
                    <a:pt x="1346" y="3208"/>
                  </a:lnTo>
                  <a:lnTo>
                    <a:pt x="1512" y="3226"/>
                  </a:lnTo>
                  <a:lnTo>
                    <a:pt x="1678" y="3245"/>
                  </a:lnTo>
                  <a:lnTo>
                    <a:pt x="1844" y="3226"/>
                  </a:lnTo>
                  <a:lnTo>
                    <a:pt x="2010" y="3208"/>
                  </a:lnTo>
                  <a:lnTo>
                    <a:pt x="2176" y="3171"/>
                  </a:lnTo>
                  <a:lnTo>
                    <a:pt x="2323" y="3116"/>
                  </a:lnTo>
                  <a:lnTo>
                    <a:pt x="2471" y="3042"/>
                  </a:lnTo>
                  <a:lnTo>
                    <a:pt x="2618" y="2968"/>
                  </a:lnTo>
                  <a:lnTo>
                    <a:pt x="2747" y="2858"/>
                  </a:lnTo>
                  <a:lnTo>
                    <a:pt x="2858" y="2766"/>
                  </a:lnTo>
                  <a:lnTo>
                    <a:pt x="2968" y="2655"/>
                  </a:lnTo>
                  <a:lnTo>
                    <a:pt x="3060" y="2526"/>
                  </a:lnTo>
                  <a:lnTo>
                    <a:pt x="3153" y="2397"/>
                  </a:lnTo>
                  <a:lnTo>
                    <a:pt x="3226" y="2249"/>
                  </a:lnTo>
                  <a:lnTo>
                    <a:pt x="3282" y="2102"/>
                  </a:lnTo>
                  <a:lnTo>
                    <a:pt x="3319" y="1936"/>
                  </a:lnTo>
                  <a:lnTo>
                    <a:pt x="3337" y="1789"/>
                  </a:lnTo>
                  <a:lnTo>
                    <a:pt x="3355" y="1623"/>
                  </a:lnTo>
                  <a:lnTo>
                    <a:pt x="3337" y="1457"/>
                  </a:lnTo>
                  <a:lnTo>
                    <a:pt x="3319" y="1291"/>
                  </a:lnTo>
                  <a:lnTo>
                    <a:pt x="3282" y="1143"/>
                  </a:lnTo>
                  <a:lnTo>
                    <a:pt x="3226" y="996"/>
                  </a:lnTo>
                  <a:lnTo>
                    <a:pt x="3153" y="849"/>
                  </a:lnTo>
                  <a:lnTo>
                    <a:pt x="3060" y="720"/>
                  </a:lnTo>
                  <a:lnTo>
                    <a:pt x="2968" y="590"/>
                  </a:lnTo>
                  <a:lnTo>
                    <a:pt x="2858" y="480"/>
                  </a:lnTo>
                  <a:lnTo>
                    <a:pt x="2747" y="369"/>
                  </a:lnTo>
                  <a:lnTo>
                    <a:pt x="2618" y="277"/>
                  </a:lnTo>
                  <a:lnTo>
                    <a:pt x="2471" y="203"/>
                  </a:lnTo>
                  <a:lnTo>
                    <a:pt x="2323" y="130"/>
                  </a:lnTo>
                  <a:lnTo>
                    <a:pt x="2176" y="74"/>
                  </a:lnTo>
                  <a:lnTo>
                    <a:pt x="2010" y="37"/>
                  </a:lnTo>
                  <a:lnTo>
                    <a:pt x="1844" y="19"/>
                  </a:lnTo>
                  <a:lnTo>
                    <a:pt x="16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1516425" y="3603575"/>
              <a:ext cx="97250" cy="93575"/>
            </a:xfrm>
            <a:custGeom>
              <a:avLst/>
              <a:gdLst/>
              <a:ahLst/>
              <a:cxnLst/>
              <a:rect l="l" t="t" r="r" b="b"/>
              <a:pathLst>
                <a:path w="3890" h="3743" extrusionOk="0">
                  <a:moveTo>
                    <a:pt x="1936" y="1"/>
                  </a:moveTo>
                  <a:lnTo>
                    <a:pt x="1751" y="19"/>
                  </a:lnTo>
                  <a:lnTo>
                    <a:pt x="1548" y="37"/>
                  </a:lnTo>
                  <a:lnTo>
                    <a:pt x="1364" y="93"/>
                  </a:lnTo>
                  <a:lnTo>
                    <a:pt x="1180" y="148"/>
                  </a:lnTo>
                  <a:lnTo>
                    <a:pt x="1014" y="222"/>
                  </a:lnTo>
                  <a:lnTo>
                    <a:pt x="848" y="332"/>
                  </a:lnTo>
                  <a:lnTo>
                    <a:pt x="700" y="425"/>
                  </a:lnTo>
                  <a:lnTo>
                    <a:pt x="571" y="554"/>
                  </a:lnTo>
                  <a:lnTo>
                    <a:pt x="442" y="683"/>
                  </a:lnTo>
                  <a:lnTo>
                    <a:pt x="332" y="830"/>
                  </a:lnTo>
                  <a:lnTo>
                    <a:pt x="240" y="978"/>
                  </a:lnTo>
                  <a:lnTo>
                    <a:pt x="147" y="1143"/>
                  </a:lnTo>
                  <a:lnTo>
                    <a:pt x="92" y="1328"/>
                  </a:lnTo>
                  <a:lnTo>
                    <a:pt x="37" y="1494"/>
                  </a:lnTo>
                  <a:lnTo>
                    <a:pt x="0" y="1678"/>
                  </a:lnTo>
                  <a:lnTo>
                    <a:pt x="0" y="1881"/>
                  </a:lnTo>
                  <a:lnTo>
                    <a:pt x="0" y="2065"/>
                  </a:lnTo>
                  <a:lnTo>
                    <a:pt x="37" y="2249"/>
                  </a:lnTo>
                  <a:lnTo>
                    <a:pt x="92" y="2434"/>
                  </a:lnTo>
                  <a:lnTo>
                    <a:pt x="147" y="2600"/>
                  </a:lnTo>
                  <a:lnTo>
                    <a:pt x="240" y="2766"/>
                  </a:lnTo>
                  <a:lnTo>
                    <a:pt x="332" y="2931"/>
                  </a:lnTo>
                  <a:lnTo>
                    <a:pt x="442" y="3060"/>
                  </a:lnTo>
                  <a:lnTo>
                    <a:pt x="571" y="3208"/>
                  </a:lnTo>
                  <a:lnTo>
                    <a:pt x="700" y="3319"/>
                  </a:lnTo>
                  <a:lnTo>
                    <a:pt x="848" y="3429"/>
                  </a:lnTo>
                  <a:lnTo>
                    <a:pt x="1014" y="3521"/>
                  </a:lnTo>
                  <a:lnTo>
                    <a:pt x="1180" y="3595"/>
                  </a:lnTo>
                  <a:lnTo>
                    <a:pt x="1364" y="3669"/>
                  </a:lnTo>
                  <a:lnTo>
                    <a:pt x="1548" y="3706"/>
                  </a:lnTo>
                  <a:lnTo>
                    <a:pt x="1751" y="3743"/>
                  </a:lnTo>
                  <a:lnTo>
                    <a:pt x="2138" y="3743"/>
                  </a:lnTo>
                  <a:lnTo>
                    <a:pt x="2341" y="3706"/>
                  </a:lnTo>
                  <a:lnTo>
                    <a:pt x="2525" y="3669"/>
                  </a:lnTo>
                  <a:lnTo>
                    <a:pt x="2691" y="3595"/>
                  </a:lnTo>
                  <a:lnTo>
                    <a:pt x="2876" y="3521"/>
                  </a:lnTo>
                  <a:lnTo>
                    <a:pt x="3023" y="3429"/>
                  </a:lnTo>
                  <a:lnTo>
                    <a:pt x="3189" y="3319"/>
                  </a:lnTo>
                  <a:lnTo>
                    <a:pt x="3318" y="3208"/>
                  </a:lnTo>
                  <a:lnTo>
                    <a:pt x="3447" y="3060"/>
                  </a:lnTo>
                  <a:lnTo>
                    <a:pt x="3558" y="2931"/>
                  </a:lnTo>
                  <a:lnTo>
                    <a:pt x="3650" y="2766"/>
                  </a:lnTo>
                  <a:lnTo>
                    <a:pt x="3742" y="2600"/>
                  </a:lnTo>
                  <a:lnTo>
                    <a:pt x="3797" y="2434"/>
                  </a:lnTo>
                  <a:lnTo>
                    <a:pt x="3853" y="2249"/>
                  </a:lnTo>
                  <a:lnTo>
                    <a:pt x="3871" y="2065"/>
                  </a:lnTo>
                  <a:lnTo>
                    <a:pt x="3889" y="1881"/>
                  </a:lnTo>
                  <a:lnTo>
                    <a:pt x="3871" y="1678"/>
                  </a:lnTo>
                  <a:lnTo>
                    <a:pt x="3853" y="1494"/>
                  </a:lnTo>
                  <a:lnTo>
                    <a:pt x="3797" y="1328"/>
                  </a:lnTo>
                  <a:lnTo>
                    <a:pt x="3742" y="1143"/>
                  </a:lnTo>
                  <a:lnTo>
                    <a:pt x="3650" y="978"/>
                  </a:lnTo>
                  <a:lnTo>
                    <a:pt x="3558" y="830"/>
                  </a:lnTo>
                  <a:lnTo>
                    <a:pt x="3447" y="683"/>
                  </a:lnTo>
                  <a:lnTo>
                    <a:pt x="3318" y="554"/>
                  </a:lnTo>
                  <a:lnTo>
                    <a:pt x="3189" y="425"/>
                  </a:lnTo>
                  <a:lnTo>
                    <a:pt x="3023" y="332"/>
                  </a:lnTo>
                  <a:lnTo>
                    <a:pt x="2876" y="222"/>
                  </a:lnTo>
                  <a:lnTo>
                    <a:pt x="2691" y="148"/>
                  </a:lnTo>
                  <a:lnTo>
                    <a:pt x="2525" y="93"/>
                  </a:lnTo>
                  <a:lnTo>
                    <a:pt x="2341" y="37"/>
                  </a:lnTo>
                  <a:lnTo>
                    <a:pt x="2138" y="19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0" name="Google Shape;540;p17"/>
          <p:cNvSpPr/>
          <p:nvPr/>
        </p:nvSpPr>
        <p:spPr>
          <a:xfrm>
            <a:off x="635525" y="633550"/>
            <a:ext cx="202500" cy="2025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17"/>
          <p:cNvSpPr/>
          <p:nvPr/>
        </p:nvSpPr>
        <p:spPr>
          <a:xfrm>
            <a:off x="277808" y="1794987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2" name="Google Shape;542;p17"/>
          <p:cNvGrpSpPr/>
          <p:nvPr/>
        </p:nvGrpSpPr>
        <p:grpSpPr>
          <a:xfrm>
            <a:off x="8377057" y="4173678"/>
            <a:ext cx="621136" cy="990577"/>
            <a:chOff x="6995700" y="2100575"/>
            <a:chExt cx="340125" cy="542425"/>
          </a:xfrm>
        </p:grpSpPr>
        <p:sp>
          <p:nvSpPr>
            <p:cNvPr id="543" name="Google Shape;543;p17"/>
            <p:cNvSpPr/>
            <p:nvPr/>
          </p:nvSpPr>
          <p:spPr>
            <a:xfrm>
              <a:off x="7268975" y="2102400"/>
              <a:ext cx="34600" cy="203725"/>
            </a:xfrm>
            <a:custGeom>
              <a:avLst/>
              <a:gdLst/>
              <a:ahLst/>
              <a:cxnLst/>
              <a:rect l="l" t="t" r="r" b="b"/>
              <a:pathLst>
                <a:path w="1384" h="8149" extrusionOk="0">
                  <a:moveTo>
                    <a:pt x="1" y="1"/>
                  </a:moveTo>
                  <a:lnTo>
                    <a:pt x="1" y="8148"/>
                  </a:lnTo>
                  <a:lnTo>
                    <a:pt x="1383" y="8148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7267125" y="2100575"/>
              <a:ext cx="38275" cy="207400"/>
            </a:xfrm>
            <a:custGeom>
              <a:avLst/>
              <a:gdLst/>
              <a:ahLst/>
              <a:cxnLst/>
              <a:rect l="l" t="t" r="r" b="b"/>
              <a:pathLst>
                <a:path w="1531" h="8296" extrusionOk="0">
                  <a:moveTo>
                    <a:pt x="1383" y="148"/>
                  </a:moveTo>
                  <a:lnTo>
                    <a:pt x="1383" y="8148"/>
                  </a:lnTo>
                  <a:lnTo>
                    <a:pt x="148" y="8148"/>
                  </a:lnTo>
                  <a:lnTo>
                    <a:pt x="148" y="148"/>
                  </a:lnTo>
                  <a:close/>
                  <a:moveTo>
                    <a:pt x="38" y="0"/>
                  </a:moveTo>
                  <a:lnTo>
                    <a:pt x="19" y="19"/>
                  </a:lnTo>
                  <a:lnTo>
                    <a:pt x="1" y="55"/>
                  </a:lnTo>
                  <a:lnTo>
                    <a:pt x="1" y="74"/>
                  </a:lnTo>
                  <a:lnTo>
                    <a:pt x="1" y="8221"/>
                  </a:lnTo>
                  <a:lnTo>
                    <a:pt x="1" y="8258"/>
                  </a:lnTo>
                  <a:lnTo>
                    <a:pt x="19" y="8277"/>
                  </a:lnTo>
                  <a:lnTo>
                    <a:pt x="38" y="8295"/>
                  </a:lnTo>
                  <a:lnTo>
                    <a:pt x="1494" y="8295"/>
                  </a:lnTo>
                  <a:lnTo>
                    <a:pt x="1512" y="8277"/>
                  </a:lnTo>
                  <a:lnTo>
                    <a:pt x="1531" y="8240"/>
                  </a:lnTo>
                  <a:lnTo>
                    <a:pt x="1531" y="8221"/>
                  </a:lnTo>
                  <a:lnTo>
                    <a:pt x="1531" y="74"/>
                  </a:lnTo>
                  <a:lnTo>
                    <a:pt x="1531" y="55"/>
                  </a:lnTo>
                  <a:lnTo>
                    <a:pt x="1512" y="19"/>
                  </a:lnTo>
                  <a:lnTo>
                    <a:pt x="14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7"/>
            <p:cNvSpPr/>
            <p:nvPr/>
          </p:nvSpPr>
          <p:spPr>
            <a:xfrm>
              <a:off x="7192025" y="2136050"/>
              <a:ext cx="34575" cy="170525"/>
            </a:xfrm>
            <a:custGeom>
              <a:avLst/>
              <a:gdLst/>
              <a:ahLst/>
              <a:cxnLst/>
              <a:rect l="l" t="t" r="r" b="b"/>
              <a:pathLst>
                <a:path w="1383" h="6821" extrusionOk="0">
                  <a:moveTo>
                    <a:pt x="0" y="0"/>
                  </a:moveTo>
                  <a:lnTo>
                    <a:pt x="0" y="6821"/>
                  </a:lnTo>
                  <a:lnTo>
                    <a:pt x="1383" y="6802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7190175" y="2134200"/>
              <a:ext cx="38275" cy="174225"/>
            </a:xfrm>
            <a:custGeom>
              <a:avLst/>
              <a:gdLst/>
              <a:ahLst/>
              <a:cxnLst/>
              <a:rect l="l" t="t" r="r" b="b"/>
              <a:pathLst>
                <a:path w="1531" h="6969" extrusionOk="0">
                  <a:moveTo>
                    <a:pt x="1383" y="148"/>
                  </a:moveTo>
                  <a:lnTo>
                    <a:pt x="1383" y="6803"/>
                  </a:lnTo>
                  <a:lnTo>
                    <a:pt x="148" y="6821"/>
                  </a:lnTo>
                  <a:lnTo>
                    <a:pt x="148" y="148"/>
                  </a:lnTo>
                  <a:close/>
                  <a:moveTo>
                    <a:pt x="37" y="1"/>
                  </a:moveTo>
                  <a:lnTo>
                    <a:pt x="19" y="19"/>
                  </a:lnTo>
                  <a:lnTo>
                    <a:pt x="1" y="38"/>
                  </a:lnTo>
                  <a:lnTo>
                    <a:pt x="1" y="74"/>
                  </a:lnTo>
                  <a:lnTo>
                    <a:pt x="1" y="6895"/>
                  </a:lnTo>
                  <a:lnTo>
                    <a:pt x="1" y="6913"/>
                  </a:lnTo>
                  <a:lnTo>
                    <a:pt x="19" y="6950"/>
                  </a:lnTo>
                  <a:lnTo>
                    <a:pt x="37" y="6950"/>
                  </a:lnTo>
                  <a:lnTo>
                    <a:pt x="74" y="6969"/>
                  </a:lnTo>
                  <a:lnTo>
                    <a:pt x="1457" y="6950"/>
                  </a:lnTo>
                  <a:lnTo>
                    <a:pt x="1475" y="6950"/>
                  </a:lnTo>
                  <a:lnTo>
                    <a:pt x="1494" y="6932"/>
                  </a:lnTo>
                  <a:lnTo>
                    <a:pt x="1512" y="6913"/>
                  </a:lnTo>
                  <a:lnTo>
                    <a:pt x="1530" y="6876"/>
                  </a:lnTo>
                  <a:lnTo>
                    <a:pt x="1530" y="74"/>
                  </a:lnTo>
                  <a:lnTo>
                    <a:pt x="1512" y="38"/>
                  </a:lnTo>
                  <a:lnTo>
                    <a:pt x="1494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7114600" y="2154950"/>
              <a:ext cx="34575" cy="151625"/>
            </a:xfrm>
            <a:custGeom>
              <a:avLst/>
              <a:gdLst/>
              <a:ahLst/>
              <a:cxnLst/>
              <a:rect l="l" t="t" r="r" b="b"/>
              <a:pathLst>
                <a:path w="1383" h="6065" extrusionOk="0">
                  <a:moveTo>
                    <a:pt x="0" y="0"/>
                  </a:moveTo>
                  <a:lnTo>
                    <a:pt x="0" y="6065"/>
                  </a:lnTo>
                  <a:lnTo>
                    <a:pt x="1383" y="6065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7"/>
            <p:cNvSpPr/>
            <p:nvPr/>
          </p:nvSpPr>
          <p:spPr>
            <a:xfrm>
              <a:off x="7112750" y="2153100"/>
              <a:ext cx="38275" cy="155325"/>
            </a:xfrm>
            <a:custGeom>
              <a:avLst/>
              <a:gdLst/>
              <a:ahLst/>
              <a:cxnLst/>
              <a:rect l="l" t="t" r="r" b="b"/>
              <a:pathLst>
                <a:path w="1531" h="6213" extrusionOk="0">
                  <a:moveTo>
                    <a:pt x="1383" y="148"/>
                  </a:moveTo>
                  <a:lnTo>
                    <a:pt x="1383" y="6065"/>
                  </a:lnTo>
                  <a:lnTo>
                    <a:pt x="148" y="6065"/>
                  </a:lnTo>
                  <a:lnTo>
                    <a:pt x="148" y="148"/>
                  </a:lnTo>
                  <a:close/>
                  <a:moveTo>
                    <a:pt x="1" y="0"/>
                  </a:moveTo>
                  <a:lnTo>
                    <a:pt x="1" y="6213"/>
                  </a:lnTo>
                  <a:lnTo>
                    <a:pt x="1531" y="6213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7"/>
            <p:cNvSpPr/>
            <p:nvPr/>
          </p:nvSpPr>
          <p:spPr>
            <a:xfrm>
              <a:off x="7042250" y="2228675"/>
              <a:ext cx="35500" cy="78375"/>
            </a:xfrm>
            <a:custGeom>
              <a:avLst/>
              <a:gdLst/>
              <a:ahLst/>
              <a:cxnLst/>
              <a:rect l="l" t="t" r="r" b="b"/>
              <a:pathLst>
                <a:path w="1420" h="3135" extrusionOk="0">
                  <a:moveTo>
                    <a:pt x="0" y="1"/>
                  </a:moveTo>
                  <a:lnTo>
                    <a:pt x="0" y="3134"/>
                  </a:lnTo>
                  <a:lnTo>
                    <a:pt x="1420" y="3134"/>
                  </a:lnTo>
                  <a:lnTo>
                    <a:pt x="1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7"/>
            <p:cNvSpPr/>
            <p:nvPr/>
          </p:nvSpPr>
          <p:spPr>
            <a:xfrm>
              <a:off x="7040400" y="2226825"/>
              <a:ext cx="39200" cy="82050"/>
            </a:xfrm>
            <a:custGeom>
              <a:avLst/>
              <a:gdLst/>
              <a:ahLst/>
              <a:cxnLst/>
              <a:rect l="l" t="t" r="r" b="b"/>
              <a:pathLst>
                <a:path w="1568" h="3282" extrusionOk="0">
                  <a:moveTo>
                    <a:pt x="1420" y="148"/>
                  </a:moveTo>
                  <a:lnTo>
                    <a:pt x="1420" y="3134"/>
                  </a:lnTo>
                  <a:lnTo>
                    <a:pt x="148" y="3134"/>
                  </a:lnTo>
                  <a:lnTo>
                    <a:pt x="148" y="148"/>
                  </a:lnTo>
                  <a:close/>
                  <a:moveTo>
                    <a:pt x="1" y="1"/>
                  </a:moveTo>
                  <a:lnTo>
                    <a:pt x="1" y="3282"/>
                  </a:lnTo>
                  <a:lnTo>
                    <a:pt x="1568" y="328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7"/>
            <p:cNvSpPr/>
            <p:nvPr/>
          </p:nvSpPr>
          <p:spPr>
            <a:xfrm>
              <a:off x="7009075" y="2305175"/>
              <a:ext cx="323525" cy="3700"/>
            </a:xfrm>
            <a:custGeom>
              <a:avLst/>
              <a:gdLst/>
              <a:ahLst/>
              <a:cxnLst/>
              <a:rect l="l" t="t" r="r" b="b"/>
              <a:pathLst>
                <a:path w="12941" h="148" extrusionOk="0">
                  <a:moveTo>
                    <a:pt x="12940" y="0"/>
                  </a:moveTo>
                  <a:lnTo>
                    <a:pt x="0" y="37"/>
                  </a:lnTo>
                  <a:lnTo>
                    <a:pt x="0" y="148"/>
                  </a:lnTo>
                  <a:lnTo>
                    <a:pt x="12940" y="93"/>
                  </a:lnTo>
                  <a:lnTo>
                    <a:pt x="129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7"/>
            <p:cNvSpPr/>
            <p:nvPr/>
          </p:nvSpPr>
          <p:spPr>
            <a:xfrm>
              <a:off x="7037175" y="2307950"/>
              <a:ext cx="298650" cy="335050"/>
            </a:xfrm>
            <a:custGeom>
              <a:avLst/>
              <a:gdLst/>
              <a:ahLst/>
              <a:cxnLst/>
              <a:rect l="l" t="t" r="r" b="b"/>
              <a:pathLst>
                <a:path w="11946" h="13402" extrusionOk="0">
                  <a:moveTo>
                    <a:pt x="10379" y="0"/>
                  </a:moveTo>
                  <a:lnTo>
                    <a:pt x="4369" y="4479"/>
                  </a:lnTo>
                  <a:lnTo>
                    <a:pt x="1" y="8682"/>
                  </a:lnTo>
                  <a:lnTo>
                    <a:pt x="4443" y="13401"/>
                  </a:lnTo>
                  <a:lnTo>
                    <a:pt x="8886" y="9032"/>
                  </a:lnTo>
                  <a:lnTo>
                    <a:pt x="11945" y="12074"/>
                  </a:lnTo>
                  <a:lnTo>
                    <a:pt x="11909" y="1125"/>
                  </a:lnTo>
                  <a:lnTo>
                    <a:pt x="10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6999400" y="2307950"/>
              <a:ext cx="297250" cy="300025"/>
            </a:xfrm>
            <a:custGeom>
              <a:avLst/>
              <a:gdLst/>
              <a:ahLst/>
              <a:cxnLst/>
              <a:rect l="l" t="t" r="r" b="b"/>
              <a:pathLst>
                <a:path w="11890" h="12001" extrusionOk="0">
                  <a:moveTo>
                    <a:pt x="885" y="0"/>
                  </a:moveTo>
                  <a:lnTo>
                    <a:pt x="4369" y="3355"/>
                  </a:lnTo>
                  <a:lnTo>
                    <a:pt x="0" y="7558"/>
                  </a:lnTo>
                  <a:lnTo>
                    <a:pt x="4627" y="12000"/>
                  </a:lnTo>
                  <a:lnTo>
                    <a:pt x="8848" y="7668"/>
                  </a:lnTo>
                  <a:lnTo>
                    <a:pt x="11890" y="10599"/>
                  </a:lnTo>
                  <a:lnTo>
                    <a:pt x="118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6995700" y="2305625"/>
              <a:ext cx="303725" cy="306025"/>
            </a:xfrm>
            <a:custGeom>
              <a:avLst/>
              <a:gdLst/>
              <a:ahLst/>
              <a:cxnLst/>
              <a:rect l="l" t="t" r="r" b="b"/>
              <a:pathLst>
                <a:path w="12149" h="12241" extrusionOk="0">
                  <a:moveTo>
                    <a:pt x="11945" y="185"/>
                  </a:moveTo>
                  <a:lnTo>
                    <a:pt x="11945" y="10453"/>
                  </a:lnTo>
                  <a:lnTo>
                    <a:pt x="8978" y="7614"/>
                  </a:lnTo>
                  <a:lnTo>
                    <a:pt x="4775" y="11964"/>
                  </a:lnTo>
                  <a:lnTo>
                    <a:pt x="277" y="7651"/>
                  </a:lnTo>
                  <a:lnTo>
                    <a:pt x="4646" y="3448"/>
                  </a:lnTo>
                  <a:lnTo>
                    <a:pt x="1273" y="185"/>
                  </a:lnTo>
                  <a:close/>
                  <a:moveTo>
                    <a:pt x="775" y="1"/>
                  </a:moveTo>
                  <a:lnTo>
                    <a:pt x="4369" y="3448"/>
                  </a:lnTo>
                  <a:lnTo>
                    <a:pt x="1" y="7651"/>
                  </a:lnTo>
                  <a:lnTo>
                    <a:pt x="4775" y="12241"/>
                  </a:lnTo>
                  <a:lnTo>
                    <a:pt x="8996" y="7890"/>
                  </a:lnTo>
                  <a:lnTo>
                    <a:pt x="12148" y="10932"/>
                  </a:lnTo>
                  <a:lnTo>
                    <a:pt x="121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6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18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18"/>
          <p:cNvSpPr txBox="1">
            <a:spLocks noGrp="1"/>
          </p:cNvSpPr>
          <p:nvPr>
            <p:ph type="subTitle" idx="1"/>
          </p:nvPr>
        </p:nvSpPr>
        <p:spPr>
          <a:xfrm>
            <a:off x="798194" y="2447323"/>
            <a:ext cx="40191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58" name="Google Shape;558;p18"/>
          <p:cNvSpPr txBox="1">
            <a:spLocks noGrp="1"/>
          </p:cNvSpPr>
          <p:nvPr>
            <p:ph type="title"/>
          </p:nvPr>
        </p:nvSpPr>
        <p:spPr>
          <a:xfrm>
            <a:off x="718394" y="1844327"/>
            <a:ext cx="4178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59" name="Google Shape;559;p18"/>
          <p:cNvGrpSpPr/>
          <p:nvPr/>
        </p:nvGrpSpPr>
        <p:grpSpPr>
          <a:xfrm>
            <a:off x="6163553" y="364493"/>
            <a:ext cx="1258641" cy="632878"/>
            <a:chOff x="1237150" y="3252875"/>
            <a:chExt cx="906475" cy="455800"/>
          </a:xfrm>
        </p:grpSpPr>
        <p:sp>
          <p:nvSpPr>
            <p:cNvPr id="560" name="Google Shape;560;p18"/>
            <p:cNvSpPr/>
            <p:nvPr/>
          </p:nvSpPr>
          <p:spPr>
            <a:xfrm>
              <a:off x="1267100" y="3294350"/>
              <a:ext cx="816150" cy="382075"/>
            </a:xfrm>
            <a:custGeom>
              <a:avLst/>
              <a:gdLst/>
              <a:ahLst/>
              <a:cxnLst/>
              <a:rect l="l" t="t" r="r" b="b"/>
              <a:pathLst>
                <a:path w="32646" h="15283" extrusionOk="0">
                  <a:moveTo>
                    <a:pt x="27061" y="1"/>
                  </a:moveTo>
                  <a:lnTo>
                    <a:pt x="21660" y="13476"/>
                  </a:lnTo>
                  <a:lnTo>
                    <a:pt x="17107" y="6950"/>
                  </a:lnTo>
                  <a:lnTo>
                    <a:pt x="12388" y="14969"/>
                  </a:lnTo>
                  <a:lnTo>
                    <a:pt x="6028" y="9512"/>
                  </a:lnTo>
                  <a:lnTo>
                    <a:pt x="5955" y="9457"/>
                  </a:lnTo>
                  <a:lnTo>
                    <a:pt x="1" y="14803"/>
                  </a:lnTo>
                  <a:lnTo>
                    <a:pt x="130" y="14950"/>
                  </a:lnTo>
                  <a:lnTo>
                    <a:pt x="5955" y="9734"/>
                  </a:lnTo>
                  <a:lnTo>
                    <a:pt x="12351" y="15208"/>
                  </a:lnTo>
                  <a:lnTo>
                    <a:pt x="12443" y="15282"/>
                  </a:lnTo>
                  <a:lnTo>
                    <a:pt x="17125" y="7337"/>
                  </a:lnTo>
                  <a:lnTo>
                    <a:pt x="21715" y="13918"/>
                  </a:lnTo>
                  <a:lnTo>
                    <a:pt x="27061" y="591"/>
                  </a:lnTo>
                  <a:lnTo>
                    <a:pt x="32443" y="14231"/>
                  </a:lnTo>
                  <a:lnTo>
                    <a:pt x="32646" y="14158"/>
                  </a:lnTo>
                  <a:lnTo>
                    <a:pt x="270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8"/>
            <p:cNvSpPr/>
            <p:nvPr/>
          </p:nvSpPr>
          <p:spPr>
            <a:xfrm>
              <a:off x="2022875" y="3592050"/>
              <a:ext cx="120750" cy="116625"/>
            </a:xfrm>
            <a:custGeom>
              <a:avLst/>
              <a:gdLst/>
              <a:ahLst/>
              <a:cxnLst/>
              <a:rect l="l" t="t" r="r" b="b"/>
              <a:pathLst>
                <a:path w="4830" h="4665" extrusionOk="0">
                  <a:moveTo>
                    <a:pt x="2415" y="1"/>
                  </a:moveTo>
                  <a:lnTo>
                    <a:pt x="2175" y="19"/>
                  </a:lnTo>
                  <a:lnTo>
                    <a:pt x="1936" y="56"/>
                  </a:lnTo>
                  <a:lnTo>
                    <a:pt x="1696" y="111"/>
                  </a:lnTo>
                  <a:lnTo>
                    <a:pt x="1475" y="185"/>
                  </a:lnTo>
                  <a:lnTo>
                    <a:pt x="1254" y="277"/>
                  </a:lnTo>
                  <a:lnTo>
                    <a:pt x="1069" y="406"/>
                  </a:lnTo>
                  <a:lnTo>
                    <a:pt x="885" y="535"/>
                  </a:lnTo>
                  <a:lnTo>
                    <a:pt x="701" y="683"/>
                  </a:lnTo>
                  <a:lnTo>
                    <a:pt x="553" y="849"/>
                  </a:lnTo>
                  <a:lnTo>
                    <a:pt x="406" y="1033"/>
                  </a:lnTo>
                  <a:lnTo>
                    <a:pt x="295" y="1217"/>
                  </a:lnTo>
                  <a:lnTo>
                    <a:pt x="185" y="1439"/>
                  </a:lnTo>
                  <a:lnTo>
                    <a:pt x="111" y="1641"/>
                  </a:lnTo>
                  <a:lnTo>
                    <a:pt x="37" y="1862"/>
                  </a:lnTo>
                  <a:lnTo>
                    <a:pt x="0" y="2102"/>
                  </a:lnTo>
                  <a:lnTo>
                    <a:pt x="0" y="2342"/>
                  </a:lnTo>
                  <a:lnTo>
                    <a:pt x="0" y="2581"/>
                  </a:lnTo>
                  <a:lnTo>
                    <a:pt x="37" y="2803"/>
                  </a:lnTo>
                  <a:lnTo>
                    <a:pt x="111" y="3024"/>
                  </a:lnTo>
                  <a:lnTo>
                    <a:pt x="185" y="3245"/>
                  </a:lnTo>
                  <a:lnTo>
                    <a:pt x="295" y="3448"/>
                  </a:lnTo>
                  <a:lnTo>
                    <a:pt x="406" y="3651"/>
                  </a:lnTo>
                  <a:lnTo>
                    <a:pt x="553" y="3816"/>
                  </a:lnTo>
                  <a:lnTo>
                    <a:pt x="701" y="3982"/>
                  </a:lnTo>
                  <a:lnTo>
                    <a:pt x="885" y="4148"/>
                  </a:lnTo>
                  <a:lnTo>
                    <a:pt x="1069" y="4277"/>
                  </a:lnTo>
                  <a:lnTo>
                    <a:pt x="1254" y="4388"/>
                  </a:lnTo>
                  <a:lnTo>
                    <a:pt x="1475" y="4498"/>
                  </a:lnTo>
                  <a:lnTo>
                    <a:pt x="1696" y="4572"/>
                  </a:lnTo>
                  <a:lnTo>
                    <a:pt x="1936" y="4627"/>
                  </a:lnTo>
                  <a:lnTo>
                    <a:pt x="2175" y="4664"/>
                  </a:lnTo>
                  <a:lnTo>
                    <a:pt x="2673" y="4664"/>
                  </a:lnTo>
                  <a:lnTo>
                    <a:pt x="2913" y="4627"/>
                  </a:lnTo>
                  <a:lnTo>
                    <a:pt x="3134" y="4572"/>
                  </a:lnTo>
                  <a:lnTo>
                    <a:pt x="3355" y="4498"/>
                  </a:lnTo>
                  <a:lnTo>
                    <a:pt x="3576" y="4388"/>
                  </a:lnTo>
                  <a:lnTo>
                    <a:pt x="3779" y="4277"/>
                  </a:lnTo>
                  <a:lnTo>
                    <a:pt x="3963" y="4148"/>
                  </a:lnTo>
                  <a:lnTo>
                    <a:pt x="4129" y="3982"/>
                  </a:lnTo>
                  <a:lnTo>
                    <a:pt x="4277" y="3816"/>
                  </a:lnTo>
                  <a:lnTo>
                    <a:pt x="4424" y="3651"/>
                  </a:lnTo>
                  <a:lnTo>
                    <a:pt x="4553" y="3448"/>
                  </a:lnTo>
                  <a:lnTo>
                    <a:pt x="4645" y="3245"/>
                  </a:lnTo>
                  <a:lnTo>
                    <a:pt x="4738" y="3024"/>
                  </a:lnTo>
                  <a:lnTo>
                    <a:pt x="4793" y="2803"/>
                  </a:lnTo>
                  <a:lnTo>
                    <a:pt x="4830" y="2581"/>
                  </a:lnTo>
                  <a:lnTo>
                    <a:pt x="4830" y="2342"/>
                  </a:lnTo>
                  <a:lnTo>
                    <a:pt x="4830" y="2102"/>
                  </a:lnTo>
                  <a:lnTo>
                    <a:pt x="4793" y="1862"/>
                  </a:lnTo>
                  <a:lnTo>
                    <a:pt x="4738" y="1641"/>
                  </a:lnTo>
                  <a:lnTo>
                    <a:pt x="4645" y="1439"/>
                  </a:lnTo>
                  <a:lnTo>
                    <a:pt x="4553" y="1217"/>
                  </a:lnTo>
                  <a:lnTo>
                    <a:pt x="4424" y="1033"/>
                  </a:lnTo>
                  <a:lnTo>
                    <a:pt x="4277" y="849"/>
                  </a:lnTo>
                  <a:lnTo>
                    <a:pt x="4129" y="683"/>
                  </a:lnTo>
                  <a:lnTo>
                    <a:pt x="3963" y="535"/>
                  </a:lnTo>
                  <a:lnTo>
                    <a:pt x="3779" y="406"/>
                  </a:lnTo>
                  <a:lnTo>
                    <a:pt x="3576" y="277"/>
                  </a:lnTo>
                  <a:lnTo>
                    <a:pt x="3355" y="185"/>
                  </a:lnTo>
                  <a:lnTo>
                    <a:pt x="3134" y="111"/>
                  </a:lnTo>
                  <a:lnTo>
                    <a:pt x="2913" y="56"/>
                  </a:lnTo>
                  <a:lnTo>
                    <a:pt x="2673" y="19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1646825" y="3426625"/>
              <a:ext cx="96350" cy="92650"/>
            </a:xfrm>
            <a:custGeom>
              <a:avLst/>
              <a:gdLst/>
              <a:ahLst/>
              <a:cxnLst/>
              <a:rect l="l" t="t" r="r" b="b"/>
              <a:pathLst>
                <a:path w="3854" h="3706" extrusionOk="0">
                  <a:moveTo>
                    <a:pt x="1733" y="0"/>
                  </a:moveTo>
                  <a:lnTo>
                    <a:pt x="1531" y="37"/>
                  </a:lnTo>
                  <a:lnTo>
                    <a:pt x="1346" y="74"/>
                  </a:lnTo>
                  <a:lnTo>
                    <a:pt x="1180" y="148"/>
                  </a:lnTo>
                  <a:lnTo>
                    <a:pt x="1014" y="221"/>
                  </a:lnTo>
                  <a:lnTo>
                    <a:pt x="849" y="314"/>
                  </a:lnTo>
                  <a:lnTo>
                    <a:pt x="701" y="424"/>
                  </a:lnTo>
                  <a:lnTo>
                    <a:pt x="572" y="535"/>
                  </a:lnTo>
                  <a:lnTo>
                    <a:pt x="443" y="664"/>
                  </a:lnTo>
                  <a:lnTo>
                    <a:pt x="332" y="811"/>
                  </a:lnTo>
                  <a:lnTo>
                    <a:pt x="240" y="959"/>
                  </a:lnTo>
                  <a:lnTo>
                    <a:pt x="148" y="1125"/>
                  </a:lnTo>
                  <a:lnTo>
                    <a:pt x="93" y="1309"/>
                  </a:lnTo>
                  <a:lnTo>
                    <a:pt x="37" y="1475"/>
                  </a:lnTo>
                  <a:lnTo>
                    <a:pt x="1" y="1659"/>
                  </a:lnTo>
                  <a:lnTo>
                    <a:pt x="1" y="1862"/>
                  </a:lnTo>
                  <a:lnTo>
                    <a:pt x="1" y="2046"/>
                  </a:lnTo>
                  <a:lnTo>
                    <a:pt x="37" y="2231"/>
                  </a:lnTo>
                  <a:lnTo>
                    <a:pt x="93" y="2415"/>
                  </a:lnTo>
                  <a:lnTo>
                    <a:pt x="148" y="2581"/>
                  </a:lnTo>
                  <a:lnTo>
                    <a:pt x="240" y="2747"/>
                  </a:lnTo>
                  <a:lnTo>
                    <a:pt x="332" y="2894"/>
                  </a:lnTo>
                  <a:lnTo>
                    <a:pt x="443" y="3042"/>
                  </a:lnTo>
                  <a:lnTo>
                    <a:pt x="572" y="3171"/>
                  </a:lnTo>
                  <a:lnTo>
                    <a:pt x="701" y="3281"/>
                  </a:lnTo>
                  <a:lnTo>
                    <a:pt x="849" y="3392"/>
                  </a:lnTo>
                  <a:lnTo>
                    <a:pt x="1014" y="3484"/>
                  </a:lnTo>
                  <a:lnTo>
                    <a:pt x="1180" y="3558"/>
                  </a:lnTo>
                  <a:lnTo>
                    <a:pt x="1346" y="3632"/>
                  </a:lnTo>
                  <a:lnTo>
                    <a:pt x="1531" y="3668"/>
                  </a:lnTo>
                  <a:lnTo>
                    <a:pt x="1733" y="3705"/>
                  </a:lnTo>
                  <a:lnTo>
                    <a:pt x="2120" y="3705"/>
                  </a:lnTo>
                  <a:lnTo>
                    <a:pt x="2323" y="3668"/>
                  </a:lnTo>
                  <a:lnTo>
                    <a:pt x="2508" y="3632"/>
                  </a:lnTo>
                  <a:lnTo>
                    <a:pt x="2673" y="3558"/>
                  </a:lnTo>
                  <a:lnTo>
                    <a:pt x="2839" y="3484"/>
                  </a:lnTo>
                  <a:lnTo>
                    <a:pt x="3005" y="3392"/>
                  </a:lnTo>
                  <a:lnTo>
                    <a:pt x="3153" y="3281"/>
                  </a:lnTo>
                  <a:lnTo>
                    <a:pt x="3300" y="3171"/>
                  </a:lnTo>
                  <a:lnTo>
                    <a:pt x="3411" y="3042"/>
                  </a:lnTo>
                  <a:lnTo>
                    <a:pt x="3521" y="2894"/>
                  </a:lnTo>
                  <a:lnTo>
                    <a:pt x="3632" y="2747"/>
                  </a:lnTo>
                  <a:lnTo>
                    <a:pt x="3706" y="2581"/>
                  </a:lnTo>
                  <a:lnTo>
                    <a:pt x="3761" y="2415"/>
                  </a:lnTo>
                  <a:lnTo>
                    <a:pt x="3816" y="2231"/>
                  </a:lnTo>
                  <a:lnTo>
                    <a:pt x="3853" y="2046"/>
                  </a:lnTo>
                  <a:lnTo>
                    <a:pt x="3853" y="1862"/>
                  </a:lnTo>
                  <a:lnTo>
                    <a:pt x="3853" y="1659"/>
                  </a:lnTo>
                  <a:lnTo>
                    <a:pt x="3816" y="1475"/>
                  </a:lnTo>
                  <a:lnTo>
                    <a:pt x="3761" y="1309"/>
                  </a:lnTo>
                  <a:lnTo>
                    <a:pt x="3706" y="1125"/>
                  </a:lnTo>
                  <a:lnTo>
                    <a:pt x="3632" y="959"/>
                  </a:lnTo>
                  <a:lnTo>
                    <a:pt x="3521" y="811"/>
                  </a:lnTo>
                  <a:lnTo>
                    <a:pt x="3411" y="664"/>
                  </a:lnTo>
                  <a:lnTo>
                    <a:pt x="3300" y="535"/>
                  </a:lnTo>
                  <a:lnTo>
                    <a:pt x="3153" y="424"/>
                  </a:lnTo>
                  <a:lnTo>
                    <a:pt x="3005" y="314"/>
                  </a:lnTo>
                  <a:lnTo>
                    <a:pt x="2839" y="221"/>
                  </a:lnTo>
                  <a:lnTo>
                    <a:pt x="2673" y="148"/>
                  </a:lnTo>
                  <a:lnTo>
                    <a:pt x="2508" y="74"/>
                  </a:lnTo>
                  <a:lnTo>
                    <a:pt x="2323" y="37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1237150" y="3610950"/>
              <a:ext cx="82500" cy="79300"/>
            </a:xfrm>
            <a:custGeom>
              <a:avLst/>
              <a:gdLst/>
              <a:ahLst/>
              <a:cxnLst/>
              <a:rect l="l" t="t" r="r" b="b"/>
              <a:pathLst>
                <a:path w="3300" h="3172" extrusionOk="0">
                  <a:moveTo>
                    <a:pt x="1475" y="0"/>
                  </a:moveTo>
                  <a:lnTo>
                    <a:pt x="1309" y="19"/>
                  </a:lnTo>
                  <a:lnTo>
                    <a:pt x="1162" y="74"/>
                  </a:lnTo>
                  <a:lnTo>
                    <a:pt x="996" y="111"/>
                  </a:lnTo>
                  <a:lnTo>
                    <a:pt x="867" y="185"/>
                  </a:lnTo>
                  <a:lnTo>
                    <a:pt x="719" y="259"/>
                  </a:lnTo>
                  <a:lnTo>
                    <a:pt x="590" y="351"/>
                  </a:lnTo>
                  <a:lnTo>
                    <a:pt x="480" y="461"/>
                  </a:lnTo>
                  <a:lnTo>
                    <a:pt x="369" y="572"/>
                  </a:lnTo>
                  <a:lnTo>
                    <a:pt x="277" y="701"/>
                  </a:lnTo>
                  <a:lnTo>
                    <a:pt x="203" y="830"/>
                  </a:lnTo>
                  <a:lnTo>
                    <a:pt x="129" y="959"/>
                  </a:lnTo>
                  <a:lnTo>
                    <a:pt x="74" y="1106"/>
                  </a:lnTo>
                  <a:lnTo>
                    <a:pt x="37" y="1254"/>
                  </a:lnTo>
                  <a:lnTo>
                    <a:pt x="0" y="1420"/>
                  </a:lnTo>
                  <a:lnTo>
                    <a:pt x="0" y="1586"/>
                  </a:lnTo>
                  <a:lnTo>
                    <a:pt x="0" y="1752"/>
                  </a:lnTo>
                  <a:lnTo>
                    <a:pt x="37" y="1899"/>
                  </a:lnTo>
                  <a:lnTo>
                    <a:pt x="74" y="2047"/>
                  </a:lnTo>
                  <a:lnTo>
                    <a:pt x="129" y="2194"/>
                  </a:lnTo>
                  <a:lnTo>
                    <a:pt x="203" y="2342"/>
                  </a:lnTo>
                  <a:lnTo>
                    <a:pt x="277" y="2471"/>
                  </a:lnTo>
                  <a:lnTo>
                    <a:pt x="369" y="2600"/>
                  </a:lnTo>
                  <a:lnTo>
                    <a:pt x="480" y="2710"/>
                  </a:lnTo>
                  <a:lnTo>
                    <a:pt x="590" y="2802"/>
                  </a:lnTo>
                  <a:lnTo>
                    <a:pt x="719" y="2895"/>
                  </a:lnTo>
                  <a:lnTo>
                    <a:pt x="867" y="2987"/>
                  </a:lnTo>
                  <a:lnTo>
                    <a:pt x="996" y="3042"/>
                  </a:lnTo>
                  <a:lnTo>
                    <a:pt x="1162" y="3097"/>
                  </a:lnTo>
                  <a:lnTo>
                    <a:pt x="1309" y="3134"/>
                  </a:lnTo>
                  <a:lnTo>
                    <a:pt x="1475" y="3171"/>
                  </a:lnTo>
                  <a:lnTo>
                    <a:pt x="1807" y="3171"/>
                  </a:lnTo>
                  <a:lnTo>
                    <a:pt x="1973" y="3134"/>
                  </a:lnTo>
                  <a:lnTo>
                    <a:pt x="2139" y="3097"/>
                  </a:lnTo>
                  <a:lnTo>
                    <a:pt x="2286" y="3042"/>
                  </a:lnTo>
                  <a:lnTo>
                    <a:pt x="2434" y="2987"/>
                  </a:lnTo>
                  <a:lnTo>
                    <a:pt x="2563" y="2895"/>
                  </a:lnTo>
                  <a:lnTo>
                    <a:pt x="2692" y="2802"/>
                  </a:lnTo>
                  <a:lnTo>
                    <a:pt x="2802" y="2710"/>
                  </a:lnTo>
                  <a:lnTo>
                    <a:pt x="2913" y="2600"/>
                  </a:lnTo>
                  <a:lnTo>
                    <a:pt x="3005" y="2471"/>
                  </a:lnTo>
                  <a:lnTo>
                    <a:pt x="3097" y="2342"/>
                  </a:lnTo>
                  <a:lnTo>
                    <a:pt x="3171" y="2194"/>
                  </a:lnTo>
                  <a:lnTo>
                    <a:pt x="3226" y="2047"/>
                  </a:lnTo>
                  <a:lnTo>
                    <a:pt x="3263" y="1899"/>
                  </a:lnTo>
                  <a:lnTo>
                    <a:pt x="3282" y="1752"/>
                  </a:lnTo>
                  <a:lnTo>
                    <a:pt x="3300" y="1586"/>
                  </a:lnTo>
                  <a:lnTo>
                    <a:pt x="3282" y="1420"/>
                  </a:lnTo>
                  <a:lnTo>
                    <a:pt x="3263" y="1254"/>
                  </a:lnTo>
                  <a:lnTo>
                    <a:pt x="3226" y="1106"/>
                  </a:lnTo>
                  <a:lnTo>
                    <a:pt x="3171" y="959"/>
                  </a:lnTo>
                  <a:lnTo>
                    <a:pt x="3097" y="830"/>
                  </a:lnTo>
                  <a:lnTo>
                    <a:pt x="3005" y="701"/>
                  </a:lnTo>
                  <a:lnTo>
                    <a:pt x="2913" y="572"/>
                  </a:lnTo>
                  <a:lnTo>
                    <a:pt x="2802" y="461"/>
                  </a:lnTo>
                  <a:lnTo>
                    <a:pt x="2692" y="351"/>
                  </a:lnTo>
                  <a:lnTo>
                    <a:pt x="2563" y="259"/>
                  </a:lnTo>
                  <a:lnTo>
                    <a:pt x="2434" y="185"/>
                  </a:lnTo>
                  <a:lnTo>
                    <a:pt x="2286" y="111"/>
                  </a:lnTo>
                  <a:lnTo>
                    <a:pt x="2139" y="74"/>
                  </a:lnTo>
                  <a:lnTo>
                    <a:pt x="1973" y="19"/>
                  </a:lnTo>
                  <a:lnTo>
                    <a:pt x="18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8"/>
            <p:cNvSpPr/>
            <p:nvPr/>
          </p:nvSpPr>
          <p:spPr>
            <a:xfrm>
              <a:off x="1382775" y="3496200"/>
              <a:ext cx="78825" cy="76075"/>
            </a:xfrm>
            <a:custGeom>
              <a:avLst/>
              <a:gdLst/>
              <a:ahLst/>
              <a:cxnLst/>
              <a:rect l="l" t="t" r="r" b="b"/>
              <a:pathLst>
                <a:path w="3153" h="3043" extrusionOk="0">
                  <a:moveTo>
                    <a:pt x="1586" y="1"/>
                  </a:moveTo>
                  <a:lnTo>
                    <a:pt x="1420" y="19"/>
                  </a:lnTo>
                  <a:lnTo>
                    <a:pt x="1254" y="37"/>
                  </a:lnTo>
                  <a:lnTo>
                    <a:pt x="1106" y="74"/>
                  </a:lnTo>
                  <a:lnTo>
                    <a:pt x="959" y="130"/>
                  </a:lnTo>
                  <a:lnTo>
                    <a:pt x="830" y="185"/>
                  </a:lnTo>
                  <a:lnTo>
                    <a:pt x="701" y="259"/>
                  </a:lnTo>
                  <a:lnTo>
                    <a:pt x="572" y="351"/>
                  </a:lnTo>
                  <a:lnTo>
                    <a:pt x="461" y="443"/>
                  </a:lnTo>
                  <a:lnTo>
                    <a:pt x="369" y="554"/>
                  </a:lnTo>
                  <a:lnTo>
                    <a:pt x="277" y="683"/>
                  </a:lnTo>
                  <a:lnTo>
                    <a:pt x="185" y="793"/>
                  </a:lnTo>
                  <a:lnTo>
                    <a:pt x="129" y="941"/>
                  </a:lnTo>
                  <a:lnTo>
                    <a:pt x="74" y="1070"/>
                  </a:lnTo>
                  <a:lnTo>
                    <a:pt x="37" y="1217"/>
                  </a:lnTo>
                  <a:lnTo>
                    <a:pt x="19" y="1365"/>
                  </a:lnTo>
                  <a:lnTo>
                    <a:pt x="0" y="1531"/>
                  </a:lnTo>
                  <a:lnTo>
                    <a:pt x="19" y="1678"/>
                  </a:lnTo>
                  <a:lnTo>
                    <a:pt x="37" y="1825"/>
                  </a:lnTo>
                  <a:lnTo>
                    <a:pt x="74" y="1973"/>
                  </a:lnTo>
                  <a:lnTo>
                    <a:pt x="129" y="2120"/>
                  </a:lnTo>
                  <a:lnTo>
                    <a:pt x="185" y="2249"/>
                  </a:lnTo>
                  <a:lnTo>
                    <a:pt x="277" y="2378"/>
                  </a:lnTo>
                  <a:lnTo>
                    <a:pt x="369" y="2489"/>
                  </a:lnTo>
                  <a:lnTo>
                    <a:pt x="461" y="2600"/>
                  </a:lnTo>
                  <a:lnTo>
                    <a:pt x="572" y="2692"/>
                  </a:lnTo>
                  <a:lnTo>
                    <a:pt x="701" y="2784"/>
                  </a:lnTo>
                  <a:lnTo>
                    <a:pt x="830" y="2858"/>
                  </a:lnTo>
                  <a:lnTo>
                    <a:pt x="959" y="2931"/>
                  </a:lnTo>
                  <a:lnTo>
                    <a:pt x="1106" y="2968"/>
                  </a:lnTo>
                  <a:lnTo>
                    <a:pt x="1254" y="3005"/>
                  </a:lnTo>
                  <a:lnTo>
                    <a:pt x="1420" y="3042"/>
                  </a:lnTo>
                  <a:lnTo>
                    <a:pt x="1733" y="3042"/>
                  </a:lnTo>
                  <a:lnTo>
                    <a:pt x="1899" y="3005"/>
                  </a:lnTo>
                  <a:lnTo>
                    <a:pt x="2046" y="2968"/>
                  </a:lnTo>
                  <a:lnTo>
                    <a:pt x="2194" y="2931"/>
                  </a:lnTo>
                  <a:lnTo>
                    <a:pt x="2323" y="2858"/>
                  </a:lnTo>
                  <a:lnTo>
                    <a:pt x="2452" y="2784"/>
                  </a:lnTo>
                  <a:lnTo>
                    <a:pt x="2581" y="2692"/>
                  </a:lnTo>
                  <a:lnTo>
                    <a:pt x="2692" y="2600"/>
                  </a:lnTo>
                  <a:lnTo>
                    <a:pt x="2784" y="2489"/>
                  </a:lnTo>
                  <a:lnTo>
                    <a:pt x="2876" y="2378"/>
                  </a:lnTo>
                  <a:lnTo>
                    <a:pt x="2968" y="2249"/>
                  </a:lnTo>
                  <a:lnTo>
                    <a:pt x="3023" y="2120"/>
                  </a:lnTo>
                  <a:lnTo>
                    <a:pt x="3079" y="1973"/>
                  </a:lnTo>
                  <a:lnTo>
                    <a:pt x="3116" y="1825"/>
                  </a:lnTo>
                  <a:lnTo>
                    <a:pt x="3152" y="1678"/>
                  </a:lnTo>
                  <a:lnTo>
                    <a:pt x="3152" y="1531"/>
                  </a:lnTo>
                  <a:lnTo>
                    <a:pt x="3152" y="1365"/>
                  </a:lnTo>
                  <a:lnTo>
                    <a:pt x="3116" y="1217"/>
                  </a:lnTo>
                  <a:lnTo>
                    <a:pt x="3079" y="1070"/>
                  </a:lnTo>
                  <a:lnTo>
                    <a:pt x="3023" y="941"/>
                  </a:lnTo>
                  <a:lnTo>
                    <a:pt x="2968" y="793"/>
                  </a:lnTo>
                  <a:lnTo>
                    <a:pt x="2876" y="683"/>
                  </a:lnTo>
                  <a:lnTo>
                    <a:pt x="2784" y="554"/>
                  </a:lnTo>
                  <a:lnTo>
                    <a:pt x="2692" y="443"/>
                  </a:lnTo>
                  <a:lnTo>
                    <a:pt x="2581" y="351"/>
                  </a:lnTo>
                  <a:lnTo>
                    <a:pt x="2452" y="259"/>
                  </a:lnTo>
                  <a:lnTo>
                    <a:pt x="2323" y="185"/>
                  </a:lnTo>
                  <a:lnTo>
                    <a:pt x="2194" y="130"/>
                  </a:lnTo>
                  <a:lnTo>
                    <a:pt x="2046" y="74"/>
                  </a:lnTo>
                  <a:lnTo>
                    <a:pt x="1899" y="37"/>
                  </a:lnTo>
                  <a:lnTo>
                    <a:pt x="1733" y="1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1904425" y="3252875"/>
              <a:ext cx="94500" cy="91275"/>
            </a:xfrm>
            <a:custGeom>
              <a:avLst/>
              <a:gdLst/>
              <a:ahLst/>
              <a:cxnLst/>
              <a:rect l="l" t="t" r="r" b="b"/>
              <a:pathLst>
                <a:path w="3780" h="3651" extrusionOk="0">
                  <a:moveTo>
                    <a:pt x="1899" y="1"/>
                  </a:moveTo>
                  <a:lnTo>
                    <a:pt x="1697" y="19"/>
                  </a:lnTo>
                  <a:lnTo>
                    <a:pt x="1512" y="38"/>
                  </a:lnTo>
                  <a:lnTo>
                    <a:pt x="1328" y="93"/>
                  </a:lnTo>
                  <a:lnTo>
                    <a:pt x="1162" y="148"/>
                  </a:lnTo>
                  <a:lnTo>
                    <a:pt x="996" y="222"/>
                  </a:lnTo>
                  <a:lnTo>
                    <a:pt x="830" y="314"/>
                  </a:lnTo>
                  <a:lnTo>
                    <a:pt x="683" y="425"/>
                  </a:lnTo>
                  <a:lnTo>
                    <a:pt x="554" y="535"/>
                  </a:lnTo>
                  <a:lnTo>
                    <a:pt x="443" y="664"/>
                  </a:lnTo>
                  <a:lnTo>
                    <a:pt x="333" y="812"/>
                  </a:lnTo>
                  <a:lnTo>
                    <a:pt x="240" y="959"/>
                  </a:lnTo>
                  <a:lnTo>
                    <a:pt x="148" y="1125"/>
                  </a:lnTo>
                  <a:lnTo>
                    <a:pt x="93" y="1291"/>
                  </a:lnTo>
                  <a:lnTo>
                    <a:pt x="38" y="1457"/>
                  </a:lnTo>
                  <a:lnTo>
                    <a:pt x="19" y="1641"/>
                  </a:lnTo>
                  <a:lnTo>
                    <a:pt x="1" y="1826"/>
                  </a:lnTo>
                  <a:lnTo>
                    <a:pt x="19" y="2010"/>
                  </a:lnTo>
                  <a:lnTo>
                    <a:pt x="38" y="2194"/>
                  </a:lnTo>
                  <a:lnTo>
                    <a:pt x="93" y="2360"/>
                  </a:lnTo>
                  <a:lnTo>
                    <a:pt x="148" y="2526"/>
                  </a:lnTo>
                  <a:lnTo>
                    <a:pt x="240" y="2692"/>
                  </a:lnTo>
                  <a:lnTo>
                    <a:pt x="333" y="2840"/>
                  </a:lnTo>
                  <a:lnTo>
                    <a:pt x="443" y="2987"/>
                  </a:lnTo>
                  <a:lnTo>
                    <a:pt x="554" y="3116"/>
                  </a:lnTo>
                  <a:lnTo>
                    <a:pt x="683" y="3227"/>
                  </a:lnTo>
                  <a:lnTo>
                    <a:pt x="830" y="3337"/>
                  </a:lnTo>
                  <a:lnTo>
                    <a:pt x="996" y="3429"/>
                  </a:lnTo>
                  <a:lnTo>
                    <a:pt x="1162" y="3503"/>
                  </a:lnTo>
                  <a:lnTo>
                    <a:pt x="1328" y="3558"/>
                  </a:lnTo>
                  <a:lnTo>
                    <a:pt x="1512" y="3614"/>
                  </a:lnTo>
                  <a:lnTo>
                    <a:pt x="1697" y="3632"/>
                  </a:lnTo>
                  <a:lnTo>
                    <a:pt x="1899" y="3651"/>
                  </a:lnTo>
                  <a:lnTo>
                    <a:pt x="2084" y="3632"/>
                  </a:lnTo>
                  <a:lnTo>
                    <a:pt x="2268" y="3614"/>
                  </a:lnTo>
                  <a:lnTo>
                    <a:pt x="2452" y="3558"/>
                  </a:lnTo>
                  <a:lnTo>
                    <a:pt x="2618" y="3503"/>
                  </a:lnTo>
                  <a:lnTo>
                    <a:pt x="2784" y="3429"/>
                  </a:lnTo>
                  <a:lnTo>
                    <a:pt x="2950" y="3337"/>
                  </a:lnTo>
                  <a:lnTo>
                    <a:pt x="3098" y="3227"/>
                  </a:lnTo>
                  <a:lnTo>
                    <a:pt x="3227" y="3116"/>
                  </a:lnTo>
                  <a:lnTo>
                    <a:pt x="3356" y="2987"/>
                  </a:lnTo>
                  <a:lnTo>
                    <a:pt x="3466" y="2840"/>
                  </a:lnTo>
                  <a:lnTo>
                    <a:pt x="3558" y="2692"/>
                  </a:lnTo>
                  <a:lnTo>
                    <a:pt x="3632" y="2526"/>
                  </a:lnTo>
                  <a:lnTo>
                    <a:pt x="3687" y="2360"/>
                  </a:lnTo>
                  <a:lnTo>
                    <a:pt x="3743" y="2194"/>
                  </a:lnTo>
                  <a:lnTo>
                    <a:pt x="3761" y="2010"/>
                  </a:lnTo>
                  <a:lnTo>
                    <a:pt x="3780" y="1826"/>
                  </a:lnTo>
                  <a:lnTo>
                    <a:pt x="3761" y="1641"/>
                  </a:lnTo>
                  <a:lnTo>
                    <a:pt x="3743" y="1457"/>
                  </a:lnTo>
                  <a:lnTo>
                    <a:pt x="3687" y="1291"/>
                  </a:lnTo>
                  <a:lnTo>
                    <a:pt x="3632" y="1125"/>
                  </a:lnTo>
                  <a:lnTo>
                    <a:pt x="3558" y="959"/>
                  </a:lnTo>
                  <a:lnTo>
                    <a:pt x="3466" y="812"/>
                  </a:lnTo>
                  <a:lnTo>
                    <a:pt x="3356" y="664"/>
                  </a:lnTo>
                  <a:lnTo>
                    <a:pt x="3227" y="535"/>
                  </a:lnTo>
                  <a:lnTo>
                    <a:pt x="3098" y="425"/>
                  </a:lnTo>
                  <a:lnTo>
                    <a:pt x="2950" y="314"/>
                  </a:lnTo>
                  <a:lnTo>
                    <a:pt x="2784" y="222"/>
                  </a:lnTo>
                  <a:lnTo>
                    <a:pt x="2618" y="148"/>
                  </a:lnTo>
                  <a:lnTo>
                    <a:pt x="2452" y="93"/>
                  </a:lnTo>
                  <a:lnTo>
                    <a:pt x="2268" y="38"/>
                  </a:lnTo>
                  <a:lnTo>
                    <a:pt x="2084" y="19"/>
                  </a:lnTo>
                  <a:lnTo>
                    <a:pt x="18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1764800" y="3610025"/>
              <a:ext cx="83900" cy="81125"/>
            </a:xfrm>
            <a:custGeom>
              <a:avLst/>
              <a:gdLst/>
              <a:ahLst/>
              <a:cxnLst/>
              <a:rect l="l" t="t" r="r" b="b"/>
              <a:pathLst>
                <a:path w="3356" h="3245" extrusionOk="0">
                  <a:moveTo>
                    <a:pt x="1678" y="1"/>
                  </a:moveTo>
                  <a:lnTo>
                    <a:pt x="1512" y="19"/>
                  </a:lnTo>
                  <a:lnTo>
                    <a:pt x="1346" y="37"/>
                  </a:lnTo>
                  <a:lnTo>
                    <a:pt x="1180" y="74"/>
                  </a:lnTo>
                  <a:lnTo>
                    <a:pt x="1014" y="130"/>
                  </a:lnTo>
                  <a:lnTo>
                    <a:pt x="867" y="203"/>
                  </a:lnTo>
                  <a:lnTo>
                    <a:pt x="738" y="277"/>
                  </a:lnTo>
                  <a:lnTo>
                    <a:pt x="609" y="369"/>
                  </a:lnTo>
                  <a:lnTo>
                    <a:pt x="498" y="480"/>
                  </a:lnTo>
                  <a:lnTo>
                    <a:pt x="388" y="590"/>
                  </a:lnTo>
                  <a:lnTo>
                    <a:pt x="277" y="720"/>
                  </a:lnTo>
                  <a:lnTo>
                    <a:pt x="203" y="849"/>
                  </a:lnTo>
                  <a:lnTo>
                    <a:pt x="130" y="996"/>
                  </a:lnTo>
                  <a:lnTo>
                    <a:pt x="74" y="1143"/>
                  </a:lnTo>
                  <a:lnTo>
                    <a:pt x="37" y="1291"/>
                  </a:lnTo>
                  <a:lnTo>
                    <a:pt x="1" y="1457"/>
                  </a:lnTo>
                  <a:lnTo>
                    <a:pt x="1" y="1623"/>
                  </a:lnTo>
                  <a:lnTo>
                    <a:pt x="1" y="1789"/>
                  </a:lnTo>
                  <a:lnTo>
                    <a:pt x="37" y="1936"/>
                  </a:lnTo>
                  <a:lnTo>
                    <a:pt x="74" y="2102"/>
                  </a:lnTo>
                  <a:lnTo>
                    <a:pt x="130" y="2249"/>
                  </a:lnTo>
                  <a:lnTo>
                    <a:pt x="203" y="2397"/>
                  </a:lnTo>
                  <a:lnTo>
                    <a:pt x="277" y="2526"/>
                  </a:lnTo>
                  <a:lnTo>
                    <a:pt x="388" y="2655"/>
                  </a:lnTo>
                  <a:lnTo>
                    <a:pt x="498" y="2766"/>
                  </a:lnTo>
                  <a:lnTo>
                    <a:pt x="609" y="2858"/>
                  </a:lnTo>
                  <a:lnTo>
                    <a:pt x="738" y="2968"/>
                  </a:lnTo>
                  <a:lnTo>
                    <a:pt x="867" y="3042"/>
                  </a:lnTo>
                  <a:lnTo>
                    <a:pt x="1014" y="3116"/>
                  </a:lnTo>
                  <a:lnTo>
                    <a:pt x="1180" y="3171"/>
                  </a:lnTo>
                  <a:lnTo>
                    <a:pt x="1346" y="3208"/>
                  </a:lnTo>
                  <a:lnTo>
                    <a:pt x="1512" y="3226"/>
                  </a:lnTo>
                  <a:lnTo>
                    <a:pt x="1678" y="3245"/>
                  </a:lnTo>
                  <a:lnTo>
                    <a:pt x="1844" y="3226"/>
                  </a:lnTo>
                  <a:lnTo>
                    <a:pt x="2010" y="3208"/>
                  </a:lnTo>
                  <a:lnTo>
                    <a:pt x="2176" y="3171"/>
                  </a:lnTo>
                  <a:lnTo>
                    <a:pt x="2323" y="3116"/>
                  </a:lnTo>
                  <a:lnTo>
                    <a:pt x="2471" y="3042"/>
                  </a:lnTo>
                  <a:lnTo>
                    <a:pt x="2618" y="2968"/>
                  </a:lnTo>
                  <a:lnTo>
                    <a:pt x="2747" y="2858"/>
                  </a:lnTo>
                  <a:lnTo>
                    <a:pt x="2858" y="2766"/>
                  </a:lnTo>
                  <a:lnTo>
                    <a:pt x="2968" y="2655"/>
                  </a:lnTo>
                  <a:lnTo>
                    <a:pt x="3060" y="2526"/>
                  </a:lnTo>
                  <a:lnTo>
                    <a:pt x="3153" y="2397"/>
                  </a:lnTo>
                  <a:lnTo>
                    <a:pt x="3226" y="2249"/>
                  </a:lnTo>
                  <a:lnTo>
                    <a:pt x="3282" y="2102"/>
                  </a:lnTo>
                  <a:lnTo>
                    <a:pt x="3319" y="1936"/>
                  </a:lnTo>
                  <a:lnTo>
                    <a:pt x="3337" y="1789"/>
                  </a:lnTo>
                  <a:lnTo>
                    <a:pt x="3355" y="1623"/>
                  </a:lnTo>
                  <a:lnTo>
                    <a:pt x="3337" y="1457"/>
                  </a:lnTo>
                  <a:lnTo>
                    <a:pt x="3319" y="1291"/>
                  </a:lnTo>
                  <a:lnTo>
                    <a:pt x="3282" y="1143"/>
                  </a:lnTo>
                  <a:lnTo>
                    <a:pt x="3226" y="996"/>
                  </a:lnTo>
                  <a:lnTo>
                    <a:pt x="3153" y="849"/>
                  </a:lnTo>
                  <a:lnTo>
                    <a:pt x="3060" y="720"/>
                  </a:lnTo>
                  <a:lnTo>
                    <a:pt x="2968" y="590"/>
                  </a:lnTo>
                  <a:lnTo>
                    <a:pt x="2858" y="480"/>
                  </a:lnTo>
                  <a:lnTo>
                    <a:pt x="2747" y="369"/>
                  </a:lnTo>
                  <a:lnTo>
                    <a:pt x="2618" y="277"/>
                  </a:lnTo>
                  <a:lnTo>
                    <a:pt x="2471" y="203"/>
                  </a:lnTo>
                  <a:lnTo>
                    <a:pt x="2323" y="130"/>
                  </a:lnTo>
                  <a:lnTo>
                    <a:pt x="2176" y="74"/>
                  </a:lnTo>
                  <a:lnTo>
                    <a:pt x="2010" y="37"/>
                  </a:lnTo>
                  <a:lnTo>
                    <a:pt x="1844" y="19"/>
                  </a:lnTo>
                  <a:lnTo>
                    <a:pt x="16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1516425" y="3603575"/>
              <a:ext cx="97250" cy="93575"/>
            </a:xfrm>
            <a:custGeom>
              <a:avLst/>
              <a:gdLst/>
              <a:ahLst/>
              <a:cxnLst/>
              <a:rect l="l" t="t" r="r" b="b"/>
              <a:pathLst>
                <a:path w="3890" h="3743" extrusionOk="0">
                  <a:moveTo>
                    <a:pt x="1936" y="1"/>
                  </a:moveTo>
                  <a:lnTo>
                    <a:pt x="1751" y="19"/>
                  </a:lnTo>
                  <a:lnTo>
                    <a:pt x="1548" y="37"/>
                  </a:lnTo>
                  <a:lnTo>
                    <a:pt x="1364" y="93"/>
                  </a:lnTo>
                  <a:lnTo>
                    <a:pt x="1180" y="148"/>
                  </a:lnTo>
                  <a:lnTo>
                    <a:pt x="1014" y="222"/>
                  </a:lnTo>
                  <a:lnTo>
                    <a:pt x="848" y="332"/>
                  </a:lnTo>
                  <a:lnTo>
                    <a:pt x="700" y="425"/>
                  </a:lnTo>
                  <a:lnTo>
                    <a:pt x="571" y="554"/>
                  </a:lnTo>
                  <a:lnTo>
                    <a:pt x="442" y="683"/>
                  </a:lnTo>
                  <a:lnTo>
                    <a:pt x="332" y="830"/>
                  </a:lnTo>
                  <a:lnTo>
                    <a:pt x="240" y="978"/>
                  </a:lnTo>
                  <a:lnTo>
                    <a:pt x="147" y="1143"/>
                  </a:lnTo>
                  <a:lnTo>
                    <a:pt x="92" y="1328"/>
                  </a:lnTo>
                  <a:lnTo>
                    <a:pt x="37" y="1494"/>
                  </a:lnTo>
                  <a:lnTo>
                    <a:pt x="0" y="1678"/>
                  </a:lnTo>
                  <a:lnTo>
                    <a:pt x="0" y="1881"/>
                  </a:lnTo>
                  <a:lnTo>
                    <a:pt x="0" y="2065"/>
                  </a:lnTo>
                  <a:lnTo>
                    <a:pt x="37" y="2249"/>
                  </a:lnTo>
                  <a:lnTo>
                    <a:pt x="92" y="2434"/>
                  </a:lnTo>
                  <a:lnTo>
                    <a:pt x="147" y="2600"/>
                  </a:lnTo>
                  <a:lnTo>
                    <a:pt x="240" y="2766"/>
                  </a:lnTo>
                  <a:lnTo>
                    <a:pt x="332" y="2931"/>
                  </a:lnTo>
                  <a:lnTo>
                    <a:pt x="442" y="3060"/>
                  </a:lnTo>
                  <a:lnTo>
                    <a:pt x="571" y="3208"/>
                  </a:lnTo>
                  <a:lnTo>
                    <a:pt x="700" y="3319"/>
                  </a:lnTo>
                  <a:lnTo>
                    <a:pt x="848" y="3429"/>
                  </a:lnTo>
                  <a:lnTo>
                    <a:pt x="1014" y="3521"/>
                  </a:lnTo>
                  <a:lnTo>
                    <a:pt x="1180" y="3595"/>
                  </a:lnTo>
                  <a:lnTo>
                    <a:pt x="1364" y="3669"/>
                  </a:lnTo>
                  <a:lnTo>
                    <a:pt x="1548" y="3706"/>
                  </a:lnTo>
                  <a:lnTo>
                    <a:pt x="1751" y="3743"/>
                  </a:lnTo>
                  <a:lnTo>
                    <a:pt x="2138" y="3743"/>
                  </a:lnTo>
                  <a:lnTo>
                    <a:pt x="2341" y="3706"/>
                  </a:lnTo>
                  <a:lnTo>
                    <a:pt x="2525" y="3669"/>
                  </a:lnTo>
                  <a:lnTo>
                    <a:pt x="2691" y="3595"/>
                  </a:lnTo>
                  <a:lnTo>
                    <a:pt x="2876" y="3521"/>
                  </a:lnTo>
                  <a:lnTo>
                    <a:pt x="3023" y="3429"/>
                  </a:lnTo>
                  <a:lnTo>
                    <a:pt x="3189" y="3319"/>
                  </a:lnTo>
                  <a:lnTo>
                    <a:pt x="3318" y="3208"/>
                  </a:lnTo>
                  <a:lnTo>
                    <a:pt x="3447" y="3060"/>
                  </a:lnTo>
                  <a:lnTo>
                    <a:pt x="3558" y="2931"/>
                  </a:lnTo>
                  <a:lnTo>
                    <a:pt x="3650" y="2766"/>
                  </a:lnTo>
                  <a:lnTo>
                    <a:pt x="3742" y="2600"/>
                  </a:lnTo>
                  <a:lnTo>
                    <a:pt x="3797" y="2434"/>
                  </a:lnTo>
                  <a:lnTo>
                    <a:pt x="3853" y="2249"/>
                  </a:lnTo>
                  <a:lnTo>
                    <a:pt x="3871" y="2065"/>
                  </a:lnTo>
                  <a:lnTo>
                    <a:pt x="3889" y="1881"/>
                  </a:lnTo>
                  <a:lnTo>
                    <a:pt x="3871" y="1678"/>
                  </a:lnTo>
                  <a:lnTo>
                    <a:pt x="3853" y="1494"/>
                  </a:lnTo>
                  <a:lnTo>
                    <a:pt x="3797" y="1328"/>
                  </a:lnTo>
                  <a:lnTo>
                    <a:pt x="3742" y="1143"/>
                  </a:lnTo>
                  <a:lnTo>
                    <a:pt x="3650" y="978"/>
                  </a:lnTo>
                  <a:lnTo>
                    <a:pt x="3558" y="830"/>
                  </a:lnTo>
                  <a:lnTo>
                    <a:pt x="3447" y="683"/>
                  </a:lnTo>
                  <a:lnTo>
                    <a:pt x="3318" y="554"/>
                  </a:lnTo>
                  <a:lnTo>
                    <a:pt x="3189" y="425"/>
                  </a:lnTo>
                  <a:lnTo>
                    <a:pt x="3023" y="332"/>
                  </a:lnTo>
                  <a:lnTo>
                    <a:pt x="2876" y="222"/>
                  </a:lnTo>
                  <a:lnTo>
                    <a:pt x="2691" y="148"/>
                  </a:lnTo>
                  <a:lnTo>
                    <a:pt x="2525" y="93"/>
                  </a:lnTo>
                  <a:lnTo>
                    <a:pt x="2341" y="37"/>
                  </a:lnTo>
                  <a:lnTo>
                    <a:pt x="2138" y="19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18"/>
          <p:cNvSpPr/>
          <p:nvPr/>
        </p:nvSpPr>
        <p:spPr>
          <a:xfrm rot="10800000" flipH="1">
            <a:off x="7" y="-6"/>
            <a:ext cx="1617468" cy="1553679"/>
          </a:xfrm>
          <a:custGeom>
            <a:avLst/>
            <a:gdLst/>
            <a:ahLst/>
            <a:cxnLst/>
            <a:rect l="l" t="t" r="r" b="b"/>
            <a:pathLst>
              <a:path w="32862" h="31566" extrusionOk="0">
                <a:moveTo>
                  <a:pt x="5659" y="0"/>
                </a:moveTo>
                <a:lnTo>
                  <a:pt x="5182" y="23"/>
                </a:lnTo>
                <a:lnTo>
                  <a:pt x="4705" y="68"/>
                </a:lnTo>
                <a:lnTo>
                  <a:pt x="4250" y="159"/>
                </a:lnTo>
                <a:lnTo>
                  <a:pt x="3796" y="273"/>
                </a:lnTo>
                <a:lnTo>
                  <a:pt x="3364" y="432"/>
                </a:lnTo>
                <a:lnTo>
                  <a:pt x="2932" y="591"/>
                </a:lnTo>
                <a:lnTo>
                  <a:pt x="2546" y="773"/>
                </a:lnTo>
                <a:lnTo>
                  <a:pt x="2159" y="1000"/>
                </a:lnTo>
                <a:lnTo>
                  <a:pt x="1796" y="1227"/>
                </a:lnTo>
                <a:lnTo>
                  <a:pt x="1432" y="1500"/>
                </a:lnTo>
                <a:lnTo>
                  <a:pt x="1091" y="1818"/>
                </a:lnTo>
                <a:lnTo>
                  <a:pt x="773" y="2136"/>
                </a:lnTo>
                <a:lnTo>
                  <a:pt x="478" y="2477"/>
                </a:lnTo>
                <a:lnTo>
                  <a:pt x="228" y="2841"/>
                </a:lnTo>
                <a:lnTo>
                  <a:pt x="1" y="3227"/>
                </a:lnTo>
                <a:lnTo>
                  <a:pt x="1" y="31566"/>
                </a:lnTo>
                <a:lnTo>
                  <a:pt x="32839" y="31566"/>
                </a:lnTo>
                <a:lnTo>
                  <a:pt x="32861" y="31384"/>
                </a:lnTo>
                <a:lnTo>
                  <a:pt x="32861" y="31179"/>
                </a:lnTo>
                <a:lnTo>
                  <a:pt x="32861" y="30929"/>
                </a:lnTo>
                <a:lnTo>
                  <a:pt x="32816" y="30589"/>
                </a:lnTo>
                <a:lnTo>
                  <a:pt x="32748" y="30225"/>
                </a:lnTo>
                <a:lnTo>
                  <a:pt x="32657" y="29816"/>
                </a:lnTo>
                <a:lnTo>
                  <a:pt x="32498" y="29407"/>
                </a:lnTo>
                <a:lnTo>
                  <a:pt x="32270" y="28952"/>
                </a:lnTo>
                <a:lnTo>
                  <a:pt x="32157" y="28725"/>
                </a:lnTo>
                <a:lnTo>
                  <a:pt x="31998" y="28498"/>
                </a:lnTo>
                <a:lnTo>
                  <a:pt x="31839" y="28293"/>
                </a:lnTo>
                <a:lnTo>
                  <a:pt x="31634" y="28066"/>
                </a:lnTo>
                <a:lnTo>
                  <a:pt x="31430" y="27839"/>
                </a:lnTo>
                <a:lnTo>
                  <a:pt x="31202" y="27634"/>
                </a:lnTo>
                <a:lnTo>
                  <a:pt x="30952" y="27430"/>
                </a:lnTo>
                <a:lnTo>
                  <a:pt x="30657" y="27225"/>
                </a:lnTo>
                <a:lnTo>
                  <a:pt x="30361" y="27043"/>
                </a:lnTo>
                <a:lnTo>
                  <a:pt x="30021" y="26862"/>
                </a:lnTo>
                <a:lnTo>
                  <a:pt x="29680" y="26680"/>
                </a:lnTo>
                <a:lnTo>
                  <a:pt x="29271" y="26521"/>
                </a:lnTo>
                <a:lnTo>
                  <a:pt x="28862" y="26384"/>
                </a:lnTo>
                <a:lnTo>
                  <a:pt x="28407" y="26248"/>
                </a:lnTo>
                <a:lnTo>
                  <a:pt x="28089" y="26157"/>
                </a:lnTo>
                <a:lnTo>
                  <a:pt x="27816" y="26044"/>
                </a:lnTo>
                <a:lnTo>
                  <a:pt x="27566" y="25930"/>
                </a:lnTo>
                <a:lnTo>
                  <a:pt x="27316" y="25794"/>
                </a:lnTo>
                <a:lnTo>
                  <a:pt x="27112" y="25634"/>
                </a:lnTo>
                <a:lnTo>
                  <a:pt x="26930" y="25475"/>
                </a:lnTo>
                <a:lnTo>
                  <a:pt x="26771" y="25294"/>
                </a:lnTo>
                <a:lnTo>
                  <a:pt x="26635" y="25089"/>
                </a:lnTo>
                <a:lnTo>
                  <a:pt x="26498" y="24907"/>
                </a:lnTo>
                <a:lnTo>
                  <a:pt x="26385" y="24680"/>
                </a:lnTo>
                <a:lnTo>
                  <a:pt x="26294" y="24475"/>
                </a:lnTo>
                <a:lnTo>
                  <a:pt x="26225" y="24248"/>
                </a:lnTo>
                <a:lnTo>
                  <a:pt x="26157" y="23998"/>
                </a:lnTo>
                <a:lnTo>
                  <a:pt x="26112" y="23748"/>
                </a:lnTo>
                <a:lnTo>
                  <a:pt x="26044" y="23248"/>
                </a:lnTo>
                <a:lnTo>
                  <a:pt x="25998" y="22726"/>
                </a:lnTo>
                <a:lnTo>
                  <a:pt x="25976" y="22180"/>
                </a:lnTo>
                <a:lnTo>
                  <a:pt x="25953" y="21089"/>
                </a:lnTo>
                <a:lnTo>
                  <a:pt x="25930" y="20544"/>
                </a:lnTo>
                <a:lnTo>
                  <a:pt x="25885" y="19999"/>
                </a:lnTo>
                <a:lnTo>
                  <a:pt x="25794" y="19476"/>
                </a:lnTo>
                <a:lnTo>
                  <a:pt x="25748" y="19226"/>
                </a:lnTo>
                <a:lnTo>
                  <a:pt x="25657" y="18976"/>
                </a:lnTo>
                <a:lnTo>
                  <a:pt x="25544" y="18612"/>
                </a:lnTo>
                <a:lnTo>
                  <a:pt x="25385" y="18249"/>
                </a:lnTo>
                <a:lnTo>
                  <a:pt x="25226" y="17908"/>
                </a:lnTo>
                <a:lnTo>
                  <a:pt x="25044" y="17590"/>
                </a:lnTo>
                <a:lnTo>
                  <a:pt x="24862" y="17272"/>
                </a:lnTo>
                <a:lnTo>
                  <a:pt x="24635" y="16953"/>
                </a:lnTo>
                <a:lnTo>
                  <a:pt x="24407" y="16681"/>
                </a:lnTo>
                <a:lnTo>
                  <a:pt x="24180" y="16408"/>
                </a:lnTo>
                <a:lnTo>
                  <a:pt x="23930" y="16135"/>
                </a:lnTo>
                <a:lnTo>
                  <a:pt x="23658" y="15885"/>
                </a:lnTo>
                <a:lnTo>
                  <a:pt x="23385" y="15658"/>
                </a:lnTo>
                <a:lnTo>
                  <a:pt x="23089" y="15454"/>
                </a:lnTo>
                <a:lnTo>
                  <a:pt x="22794" y="15249"/>
                </a:lnTo>
                <a:lnTo>
                  <a:pt x="22476" y="15067"/>
                </a:lnTo>
                <a:lnTo>
                  <a:pt x="22158" y="14885"/>
                </a:lnTo>
                <a:lnTo>
                  <a:pt x="21840" y="14749"/>
                </a:lnTo>
                <a:lnTo>
                  <a:pt x="21521" y="14613"/>
                </a:lnTo>
                <a:lnTo>
                  <a:pt x="21180" y="14499"/>
                </a:lnTo>
                <a:lnTo>
                  <a:pt x="20817" y="14385"/>
                </a:lnTo>
                <a:lnTo>
                  <a:pt x="20476" y="14295"/>
                </a:lnTo>
                <a:lnTo>
                  <a:pt x="20135" y="14249"/>
                </a:lnTo>
                <a:lnTo>
                  <a:pt x="19772" y="14204"/>
                </a:lnTo>
                <a:lnTo>
                  <a:pt x="19408" y="14158"/>
                </a:lnTo>
                <a:lnTo>
                  <a:pt x="18681" y="14158"/>
                </a:lnTo>
                <a:lnTo>
                  <a:pt x="18317" y="14204"/>
                </a:lnTo>
                <a:lnTo>
                  <a:pt x="17954" y="14249"/>
                </a:lnTo>
                <a:lnTo>
                  <a:pt x="17590" y="14317"/>
                </a:lnTo>
                <a:lnTo>
                  <a:pt x="17226" y="14408"/>
                </a:lnTo>
                <a:lnTo>
                  <a:pt x="16863" y="14522"/>
                </a:lnTo>
                <a:lnTo>
                  <a:pt x="16499" y="14635"/>
                </a:lnTo>
                <a:lnTo>
                  <a:pt x="16158" y="14794"/>
                </a:lnTo>
                <a:lnTo>
                  <a:pt x="15454" y="15135"/>
                </a:lnTo>
                <a:lnTo>
                  <a:pt x="14681" y="15567"/>
                </a:lnTo>
                <a:lnTo>
                  <a:pt x="13840" y="15999"/>
                </a:lnTo>
                <a:lnTo>
                  <a:pt x="13408" y="16203"/>
                </a:lnTo>
                <a:lnTo>
                  <a:pt x="12977" y="16385"/>
                </a:lnTo>
                <a:lnTo>
                  <a:pt x="12545" y="16544"/>
                </a:lnTo>
                <a:lnTo>
                  <a:pt x="12113" y="16681"/>
                </a:lnTo>
                <a:lnTo>
                  <a:pt x="11681" y="16772"/>
                </a:lnTo>
                <a:lnTo>
                  <a:pt x="11250" y="16817"/>
                </a:lnTo>
                <a:lnTo>
                  <a:pt x="11022" y="16840"/>
                </a:lnTo>
                <a:lnTo>
                  <a:pt x="10818" y="16817"/>
                </a:lnTo>
                <a:lnTo>
                  <a:pt x="10613" y="16794"/>
                </a:lnTo>
                <a:lnTo>
                  <a:pt x="10409" y="16772"/>
                </a:lnTo>
                <a:lnTo>
                  <a:pt x="10227" y="16703"/>
                </a:lnTo>
                <a:lnTo>
                  <a:pt x="10022" y="16635"/>
                </a:lnTo>
                <a:lnTo>
                  <a:pt x="9841" y="16544"/>
                </a:lnTo>
                <a:lnTo>
                  <a:pt x="9659" y="16453"/>
                </a:lnTo>
                <a:lnTo>
                  <a:pt x="9454" y="16294"/>
                </a:lnTo>
                <a:lnTo>
                  <a:pt x="9272" y="16135"/>
                </a:lnTo>
                <a:lnTo>
                  <a:pt x="9091" y="15953"/>
                </a:lnTo>
                <a:lnTo>
                  <a:pt x="8954" y="15772"/>
                </a:lnTo>
                <a:lnTo>
                  <a:pt x="8841" y="15567"/>
                </a:lnTo>
                <a:lnTo>
                  <a:pt x="8727" y="15363"/>
                </a:lnTo>
                <a:lnTo>
                  <a:pt x="8636" y="15135"/>
                </a:lnTo>
                <a:lnTo>
                  <a:pt x="8568" y="14908"/>
                </a:lnTo>
                <a:lnTo>
                  <a:pt x="8523" y="14681"/>
                </a:lnTo>
                <a:lnTo>
                  <a:pt x="8477" y="14431"/>
                </a:lnTo>
                <a:lnTo>
                  <a:pt x="8454" y="13908"/>
                </a:lnTo>
                <a:lnTo>
                  <a:pt x="8454" y="13386"/>
                </a:lnTo>
                <a:lnTo>
                  <a:pt x="8500" y="12840"/>
                </a:lnTo>
                <a:lnTo>
                  <a:pt x="8591" y="12295"/>
                </a:lnTo>
                <a:lnTo>
                  <a:pt x="8704" y="11727"/>
                </a:lnTo>
                <a:lnTo>
                  <a:pt x="8818" y="11181"/>
                </a:lnTo>
                <a:lnTo>
                  <a:pt x="8954" y="10658"/>
                </a:lnTo>
                <a:lnTo>
                  <a:pt x="9204" y="9659"/>
                </a:lnTo>
                <a:lnTo>
                  <a:pt x="9318" y="9204"/>
                </a:lnTo>
                <a:lnTo>
                  <a:pt x="9409" y="8795"/>
                </a:lnTo>
                <a:lnTo>
                  <a:pt x="9568" y="7931"/>
                </a:lnTo>
                <a:lnTo>
                  <a:pt x="9704" y="7045"/>
                </a:lnTo>
                <a:lnTo>
                  <a:pt x="9818" y="6159"/>
                </a:lnTo>
                <a:lnTo>
                  <a:pt x="9841" y="5704"/>
                </a:lnTo>
                <a:lnTo>
                  <a:pt x="9863" y="5273"/>
                </a:lnTo>
                <a:lnTo>
                  <a:pt x="9863" y="4818"/>
                </a:lnTo>
                <a:lnTo>
                  <a:pt x="9841" y="4364"/>
                </a:lnTo>
                <a:lnTo>
                  <a:pt x="9795" y="3932"/>
                </a:lnTo>
                <a:lnTo>
                  <a:pt x="9727" y="3500"/>
                </a:lnTo>
                <a:lnTo>
                  <a:pt x="9636" y="3068"/>
                </a:lnTo>
                <a:lnTo>
                  <a:pt x="9500" y="2636"/>
                </a:lnTo>
                <a:lnTo>
                  <a:pt x="9341" y="2227"/>
                </a:lnTo>
                <a:lnTo>
                  <a:pt x="9159" y="1818"/>
                </a:lnTo>
                <a:lnTo>
                  <a:pt x="9023" y="1591"/>
                </a:lnTo>
                <a:lnTo>
                  <a:pt x="8886" y="1387"/>
                </a:lnTo>
                <a:lnTo>
                  <a:pt x="8750" y="1205"/>
                </a:lnTo>
                <a:lnTo>
                  <a:pt x="8591" y="1046"/>
                </a:lnTo>
                <a:lnTo>
                  <a:pt x="8432" y="887"/>
                </a:lnTo>
                <a:lnTo>
                  <a:pt x="8250" y="728"/>
                </a:lnTo>
                <a:lnTo>
                  <a:pt x="8068" y="614"/>
                </a:lnTo>
                <a:lnTo>
                  <a:pt x="7886" y="500"/>
                </a:lnTo>
                <a:lnTo>
                  <a:pt x="7682" y="387"/>
                </a:lnTo>
                <a:lnTo>
                  <a:pt x="7477" y="296"/>
                </a:lnTo>
                <a:lnTo>
                  <a:pt x="7045" y="159"/>
                </a:lnTo>
                <a:lnTo>
                  <a:pt x="6591" y="68"/>
                </a:lnTo>
                <a:lnTo>
                  <a:pt x="613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9" name="Google Shape;569;p18"/>
          <p:cNvGrpSpPr/>
          <p:nvPr/>
        </p:nvGrpSpPr>
        <p:grpSpPr>
          <a:xfrm>
            <a:off x="473081" y="4216445"/>
            <a:ext cx="480291" cy="765958"/>
            <a:chOff x="6995700" y="2100575"/>
            <a:chExt cx="340125" cy="542425"/>
          </a:xfrm>
        </p:grpSpPr>
        <p:sp>
          <p:nvSpPr>
            <p:cNvPr id="570" name="Google Shape;570;p18"/>
            <p:cNvSpPr/>
            <p:nvPr/>
          </p:nvSpPr>
          <p:spPr>
            <a:xfrm>
              <a:off x="7268975" y="2102400"/>
              <a:ext cx="34600" cy="203725"/>
            </a:xfrm>
            <a:custGeom>
              <a:avLst/>
              <a:gdLst/>
              <a:ahLst/>
              <a:cxnLst/>
              <a:rect l="l" t="t" r="r" b="b"/>
              <a:pathLst>
                <a:path w="1384" h="8149" extrusionOk="0">
                  <a:moveTo>
                    <a:pt x="1" y="1"/>
                  </a:moveTo>
                  <a:lnTo>
                    <a:pt x="1" y="8148"/>
                  </a:lnTo>
                  <a:lnTo>
                    <a:pt x="1383" y="8148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7267125" y="2100575"/>
              <a:ext cx="38275" cy="207400"/>
            </a:xfrm>
            <a:custGeom>
              <a:avLst/>
              <a:gdLst/>
              <a:ahLst/>
              <a:cxnLst/>
              <a:rect l="l" t="t" r="r" b="b"/>
              <a:pathLst>
                <a:path w="1531" h="8296" extrusionOk="0">
                  <a:moveTo>
                    <a:pt x="1383" y="148"/>
                  </a:moveTo>
                  <a:lnTo>
                    <a:pt x="1383" y="8148"/>
                  </a:lnTo>
                  <a:lnTo>
                    <a:pt x="148" y="8148"/>
                  </a:lnTo>
                  <a:lnTo>
                    <a:pt x="148" y="148"/>
                  </a:lnTo>
                  <a:close/>
                  <a:moveTo>
                    <a:pt x="38" y="0"/>
                  </a:moveTo>
                  <a:lnTo>
                    <a:pt x="19" y="19"/>
                  </a:lnTo>
                  <a:lnTo>
                    <a:pt x="1" y="55"/>
                  </a:lnTo>
                  <a:lnTo>
                    <a:pt x="1" y="74"/>
                  </a:lnTo>
                  <a:lnTo>
                    <a:pt x="1" y="8221"/>
                  </a:lnTo>
                  <a:lnTo>
                    <a:pt x="1" y="8258"/>
                  </a:lnTo>
                  <a:lnTo>
                    <a:pt x="19" y="8277"/>
                  </a:lnTo>
                  <a:lnTo>
                    <a:pt x="38" y="8295"/>
                  </a:lnTo>
                  <a:lnTo>
                    <a:pt x="1494" y="8295"/>
                  </a:lnTo>
                  <a:lnTo>
                    <a:pt x="1512" y="8277"/>
                  </a:lnTo>
                  <a:lnTo>
                    <a:pt x="1531" y="8240"/>
                  </a:lnTo>
                  <a:lnTo>
                    <a:pt x="1531" y="8221"/>
                  </a:lnTo>
                  <a:lnTo>
                    <a:pt x="1531" y="74"/>
                  </a:lnTo>
                  <a:lnTo>
                    <a:pt x="1531" y="55"/>
                  </a:lnTo>
                  <a:lnTo>
                    <a:pt x="1512" y="19"/>
                  </a:lnTo>
                  <a:lnTo>
                    <a:pt x="14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7192025" y="2136050"/>
              <a:ext cx="34575" cy="170525"/>
            </a:xfrm>
            <a:custGeom>
              <a:avLst/>
              <a:gdLst/>
              <a:ahLst/>
              <a:cxnLst/>
              <a:rect l="l" t="t" r="r" b="b"/>
              <a:pathLst>
                <a:path w="1383" h="6821" extrusionOk="0">
                  <a:moveTo>
                    <a:pt x="0" y="0"/>
                  </a:moveTo>
                  <a:lnTo>
                    <a:pt x="0" y="6821"/>
                  </a:lnTo>
                  <a:lnTo>
                    <a:pt x="1383" y="6802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7190175" y="2134200"/>
              <a:ext cx="38275" cy="174225"/>
            </a:xfrm>
            <a:custGeom>
              <a:avLst/>
              <a:gdLst/>
              <a:ahLst/>
              <a:cxnLst/>
              <a:rect l="l" t="t" r="r" b="b"/>
              <a:pathLst>
                <a:path w="1531" h="6969" extrusionOk="0">
                  <a:moveTo>
                    <a:pt x="1383" y="148"/>
                  </a:moveTo>
                  <a:lnTo>
                    <a:pt x="1383" y="6803"/>
                  </a:lnTo>
                  <a:lnTo>
                    <a:pt x="148" y="6821"/>
                  </a:lnTo>
                  <a:lnTo>
                    <a:pt x="148" y="148"/>
                  </a:lnTo>
                  <a:close/>
                  <a:moveTo>
                    <a:pt x="37" y="1"/>
                  </a:moveTo>
                  <a:lnTo>
                    <a:pt x="19" y="19"/>
                  </a:lnTo>
                  <a:lnTo>
                    <a:pt x="1" y="38"/>
                  </a:lnTo>
                  <a:lnTo>
                    <a:pt x="1" y="74"/>
                  </a:lnTo>
                  <a:lnTo>
                    <a:pt x="1" y="6895"/>
                  </a:lnTo>
                  <a:lnTo>
                    <a:pt x="1" y="6913"/>
                  </a:lnTo>
                  <a:lnTo>
                    <a:pt x="19" y="6950"/>
                  </a:lnTo>
                  <a:lnTo>
                    <a:pt x="37" y="6950"/>
                  </a:lnTo>
                  <a:lnTo>
                    <a:pt x="74" y="6969"/>
                  </a:lnTo>
                  <a:lnTo>
                    <a:pt x="1457" y="6950"/>
                  </a:lnTo>
                  <a:lnTo>
                    <a:pt x="1475" y="6950"/>
                  </a:lnTo>
                  <a:lnTo>
                    <a:pt x="1494" y="6932"/>
                  </a:lnTo>
                  <a:lnTo>
                    <a:pt x="1512" y="6913"/>
                  </a:lnTo>
                  <a:lnTo>
                    <a:pt x="1530" y="6876"/>
                  </a:lnTo>
                  <a:lnTo>
                    <a:pt x="1530" y="74"/>
                  </a:lnTo>
                  <a:lnTo>
                    <a:pt x="1512" y="38"/>
                  </a:lnTo>
                  <a:lnTo>
                    <a:pt x="1494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7114600" y="2154950"/>
              <a:ext cx="34575" cy="151625"/>
            </a:xfrm>
            <a:custGeom>
              <a:avLst/>
              <a:gdLst/>
              <a:ahLst/>
              <a:cxnLst/>
              <a:rect l="l" t="t" r="r" b="b"/>
              <a:pathLst>
                <a:path w="1383" h="6065" extrusionOk="0">
                  <a:moveTo>
                    <a:pt x="0" y="0"/>
                  </a:moveTo>
                  <a:lnTo>
                    <a:pt x="0" y="6065"/>
                  </a:lnTo>
                  <a:lnTo>
                    <a:pt x="1383" y="6065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7112750" y="2153100"/>
              <a:ext cx="38275" cy="155325"/>
            </a:xfrm>
            <a:custGeom>
              <a:avLst/>
              <a:gdLst/>
              <a:ahLst/>
              <a:cxnLst/>
              <a:rect l="l" t="t" r="r" b="b"/>
              <a:pathLst>
                <a:path w="1531" h="6213" extrusionOk="0">
                  <a:moveTo>
                    <a:pt x="1383" y="148"/>
                  </a:moveTo>
                  <a:lnTo>
                    <a:pt x="1383" y="6065"/>
                  </a:lnTo>
                  <a:lnTo>
                    <a:pt x="148" y="6065"/>
                  </a:lnTo>
                  <a:lnTo>
                    <a:pt x="148" y="148"/>
                  </a:lnTo>
                  <a:close/>
                  <a:moveTo>
                    <a:pt x="1" y="0"/>
                  </a:moveTo>
                  <a:lnTo>
                    <a:pt x="1" y="6213"/>
                  </a:lnTo>
                  <a:lnTo>
                    <a:pt x="1531" y="6213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7042250" y="2228675"/>
              <a:ext cx="35500" cy="78375"/>
            </a:xfrm>
            <a:custGeom>
              <a:avLst/>
              <a:gdLst/>
              <a:ahLst/>
              <a:cxnLst/>
              <a:rect l="l" t="t" r="r" b="b"/>
              <a:pathLst>
                <a:path w="1420" h="3135" extrusionOk="0">
                  <a:moveTo>
                    <a:pt x="0" y="1"/>
                  </a:moveTo>
                  <a:lnTo>
                    <a:pt x="0" y="3134"/>
                  </a:lnTo>
                  <a:lnTo>
                    <a:pt x="1420" y="3134"/>
                  </a:lnTo>
                  <a:lnTo>
                    <a:pt x="1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7040400" y="2226825"/>
              <a:ext cx="39200" cy="82050"/>
            </a:xfrm>
            <a:custGeom>
              <a:avLst/>
              <a:gdLst/>
              <a:ahLst/>
              <a:cxnLst/>
              <a:rect l="l" t="t" r="r" b="b"/>
              <a:pathLst>
                <a:path w="1568" h="3282" extrusionOk="0">
                  <a:moveTo>
                    <a:pt x="1420" y="148"/>
                  </a:moveTo>
                  <a:lnTo>
                    <a:pt x="1420" y="3134"/>
                  </a:lnTo>
                  <a:lnTo>
                    <a:pt x="148" y="3134"/>
                  </a:lnTo>
                  <a:lnTo>
                    <a:pt x="148" y="148"/>
                  </a:lnTo>
                  <a:close/>
                  <a:moveTo>
                    <a:pt x="1" y="1"/>
                  </a:moveTo>
                  <a:lnTo>
                    <a:pt x="1" y="3282"/>
                  </a:lnTo>
                  <a:lnTo>
                    <a:pt x="1568" y="328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7009075" y="2305175"/>
              <a:ext cx="323525" cy="3700"/>
            </a:xfrm>
            <a:custGeom>
              <a:avLst/>
              <a:gdLst/>
              <a:ahLst/>
              <a:cxnLst/>
              <a:rect l="l" t="t" r="r" b="b"/>
              <a:pathLst>
                <a:path w="12941" h="148" extrusionOk="0">
                  <a:moveTo>
                    <a:pt x="12940" y="0"/>
                  </a:moveTo>
                  <a:lnTo>
                    <a:pt x="0" y="37"/>
                  </a:lnTo>
                  <a:lnTo>
                    <a:pt x="0" y="148"/>
                  </a:lnTo>
                  <a:lnTo>
                    <a:pt x="12940" y="93"/>
                  </a:lnTo>
                  <a:lnTo>
                    <a:pt x="129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7037175" y="2307950"/>
              <a:ext cx="298650" cy="335050"/>
            </a:xfrm>
            <a:custGeom>
              <a:avLst/>
              <a:gdLst/>
              <a:ahLst/>
              <a:cxnLst/>
              <a:rect l="l" t="t" r="r" b="b"/>
              <a:pathLst>
                <a:path w="11946" h="13402" extrusionOk="0">
                  <a:moveTo>
                    <a:pt x="10379" y="0"/>
                  </a:moveTo>
                  <a:lnTo>
                    <a:pt x="4369" y="4479"/>
                  </a:lnTo>
                  <a:lnTo>
                    <a:pt x="1" y="8682"/>
                  </a:lnTo>
                  <a:lnTo>
                    <a:pt x="4443" y="13401"/>
                  </a:lnTo>
                  <a:lnTo>
                    <a:pt x="8886" y="9032"/>
                  </a:lnTo>
                  <a:lnTo>
                    <a:pt x="11945" y="12074"/>
                  </a:lnTo>
                  <a:lnTo>
                    <a:pt x="11909" y="1125"/>
                  </a:lnTo>
                  <a:lnTo>
                    <a:pt x="10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6999400" y="2307950"/>
              <a:ext cx="297250" cy="300025"/>
            </a:xfrm>
            <a:custGeom>
              <a:avLst/>
              <a:gdLst/>
              <a:ahLst/>
              <a:cxnLst/>
              <a:rect l="l" t="t" r="r" b="b"/>
              <a:pathLst>
                <a:path w="11890" h="12001" extrusionOk="0">
                  <a:moveTo>
                    <a:pt x="885" y="0"/>
                  </a:moveTo>
                  <a:lnTo>
                    <a:pt x="4369" y="3355"/>
                  </a:lnTo>
                  <a:lnTo>
                    <a:pt x="0" y="7558"/>
                  </a:lnTo>
                  <a:lnTo>
                    <a:pt x="4627" y="12000"/>
                  </a:lnTo>
                  <a:lnTo>
                    <a:pt x="8848" y="7668"/>
                  </a:lnTo>
                  <a:lnTo>
                    <a:pt x="11890" y="10599"/>
                  </a:lnTo>
                  <a:lnTo>
                    <a:pt x="118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6995700" y="2305625"/>
              <a:ext cx="303725" cy="306025"/>
            </a:xfrm>
            <a:custGeom>
              <a:avLst/>
              <a:gdLst/>
              <a:ahLst/>
              <a:cxnLst/>
              <a:rect l="l" t="t" r="r" b="b"/>
              <a:pathLst>
                <a:path w="12149" h="12241" extrusionOk="0">
                  <a:moveTo>
                    <a:pt x="11945" y="185"/>
                  </a:moveTo>
                  <a:lnTo>
                    <a:pt x="11945" y="10453"/>
                  </a:lnTo>
                  <a:lnTo>
                    <a:pt x="8978" y="7614"/>
                  </a:lnTo>
                  <a:lnTo>
                    <a:pt x="4775" y="11964"/>
                  </a:lnTo>
                  <a:lnTo>
                    <a:pt x="277" y="7651"/>
                  </a:lnTo>
                  <a:lnTo>
                    <a:pt x="4646" y="3448"/>
                  </a:lnTo>
                  <a:lnTo>
                    <a:pt x="1273" y="185"/>
                  </a:lnTo>
                  <a:close/>
                  <a:moveTo>
                    <a:pt x="775" y="1"/>
                  </a:moveTo>
                  <a:lnTo>
                    <a:pt x="4369" y="3448"/>
                  </a:lnTo>
                  <a:lnTo>
                    <a:pt x="1" y="7651"/>
                  </a:lnTo>
                  <a:lnTo>
                    <a:pt x="4775" y="12241"/>
                  </a:lnTo>
                  <a:lnTo>
                    <a:pt x="8996" y="7890"/>
                  </a:lnTo>
                  <a:lnTo>
                    <a:pt x="12148" y="10932"/>
                  </a:lnTo>
                  <a:lnTo>
                    <a:pt x="121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18"/>
          <p:cNvSpPr/>
          <p:nvPr/>
        </p:nvSpPr>
        <p:spPr>
          <a:xfrm rot="-6298610">
            <a:off x="8604862" y="1461978"/>
            <a:ext cx="292537" cy="292537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18"/>
          <p:cNvSpPr/>
          <p:nvPr/>
        </p:nvSpPr>
        <p:spPr>
          <a:xfrm rot="-6301462">
            <a:off x="8874217" y="956648"/>
            <a:ext cx="202523" cy="202523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18"/>
          <p:cNvSpPr/>
          <p:nvPr/>
        </p:nvSpPr>
        <p:spPr>
          <a:xfrm rot="-6305731">
            <a:off x="8078222" y="155567"/>
            <a:ext cx="94460" cy="9446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18"/>
          <p:cNvSpPr/>
          <p:nvPr/>
        </p:nvSpPr>
        <p:spPr>
          <a:xfrm rot="-6305731">
            <a:off x="8544850" y="424974"/>
            <a:ext cx="94460" cy="9446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6" name="Google Shape;586;p18"/>
          <p:cNvGrpSpPr/>
          <p:nvPr/>
        </p:nvGrpSpPr>
        <p:grpSpPr>
          <a:xfrm>
            <a:off x="1676400" y="4043013"/>
            <a:ext cx="2606419" cy="1132238"/>
            <a:chOff x="3803100" y="1038238"/>
            <a:chExt cx="2606419" cy="1132238"/>
          </a:xfrm>
        </p:grpSpPr>
        <p:sp>
          <p:nvSpPr>
            <p:cNvPr id="587" name="Google Shape;587;p18"/>
            <p:cNvSpPr/>
            <p:nvPr/>
          </p:nvSpPr>
          <p:spPr>
            <a:xfrm rot="-5400000">
              <a:off x="3511200" y="1544675"/>
              <a:ext cx="917700" cy="333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4136998" y="1252525"/>
              <a:ext cx="1588200" cy="333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8"/>
            <p:cNvSpPr/>
            <p:nvPr/>
          </p:nvSpPr>
          <p:spPr>
            <a:xfrm>
              <a:off x="5722819" y="1038238"/>
              <a:ext cx="686700" cy="758965"/>
            </a:xfrm>
            <a:custGeom>
              <a:avLst/>
              <a:gdLst/>
              <a:ahLst/>
              <a:cxnLst/>
              <a:rect l="l" t="t" r="r" b="b"/>
              <a:pathLst>
                <a:path w="27670" h="30718" extrusionOk="0">
                  <a:moveTo>
                    <a:pt x="95" y="8572"/>
                  </a:moveTo>
                  <a:lnTo>
                    <a:pt x="11906" y="8572"/>
                  </a:lnTo>
                  <a:lnTo>
                    <a:pt x="11906" y="0"/>
                  </a:lnTo>
                  <a:lnTo>
                    <a:pt x="27670" y="15763"/>
                  </a:lnTo>
                  <a:lnTo>
                    <a:pt x="12715" y="30718"/>
                  </a:lnTo>
                  <a:lnTo>
                    <a:pt x="12715" y="22098"/>
                  </a:lnTo>
                  <a:lnTo>
                    <a:pt x="0" y="2209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590" name="Google Shape;590;p18"/>
          <p:cNvSpPr/>
          <p:nvPr/>
        </p:nvSpPr>
        <p:spPr>
          <a:xfrm>
            <a:off x="549525" y="3061150"/>
            <a:ext cx="94500" cy="94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18"/>
          <p:cNvSpPr/>
          <p:nvPr/>
        </p:nvSpPr>
        <p:spPr>
          <a:xfrm>
            <a:off x="168525" y="3442150"/>
            <a:ext cx="94500" cy="94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18"/>
          <p:cNvSpPr/>
          <p:nvPr/>
        </p:nvSpPr>
        <p:spPr>
          <a:xfrm>
            <a:off x="4888325" y="4884175"/>
            <a:ext cx="202500" cy="202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18"/>
          <p:cNvSpPr/>
          <p:nvPr/>
        </p:nvSpPr>
        <p:spPr>
          <a:xfrm>
            <a:off x="5988300" y="4871900"/>
            <a:ext cx="94500" cy="94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18"/>
          <p:cNvSpPr/>
          <p:nvPr/>
        </p:nvSpPr>
        <p:spPr>
          <a:xfrm>
            <a:off x="5607300" y="4719500"/>
            <a:ext cx="94500" cy="94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2_1_1_1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3" name="Google Shape;663;p21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21"/>
          <p:cNvSpPr txBox="1">
            <a:spLocks noGrp="1"/>
          </p:cNvSpPr>
          <p:nvPr>
            <p:ph type="subTitle" idx="1"/>
          </p:nvPr>
        </p:nvSpPr>
        <p:spPr>
          <a:xfrm>
            <a:off x="4290483" y="3328942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665" name="Google Shape;665;p21"/>
          <p:cNvSpPr txBox="1">
            <a:spLocks noGrp="1"/>
          </p:cNvSpPr>
          <p:nvPr>
            <p:ph type="subTitle" idx="2"/>
          </p:nvPr>
        </p:nvSpPr>
        <p:spPr>
          <a:xfrm>
            <a:off x="4124733" y="3680776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21"/>
          <p:cNvSpPr txBox="1">
            <a:spLocks noGrp="1"/>
          </p:cNvSpPr>
          <p:nvPr>
            <p:ph type="subTitle" idx="3"/>
          </p:nvPr>
        </p:nvSpPr>
        <p:spPr>
          <a:xfrm>
            <a:off x="6357408" y="3328942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667" name="Google Shape;667;p21"/>
          <p:cNvSpPr txBox="1">
            <a:spLocks noGrp="1"/>
          </p:cNvSpPr>
          <p:nvPr>
            <p:ph type="subTitle" idx="4"/>
          </p:nvPr>
        </p:nvSpPr>
        <p:spPr>
          <a:xfrm>
            <a:off x="6191658" y="3680776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21"/>
          <p:cNvSpPr txBox="1">
            <a:spLocks noGrp="1"/>
          </p:cNvSpPr>
          <p:nvPr>
            <p:ph type="subTitle" idx="5"/>
          </p:nvPr>
        </p:nvSpPr>
        <p:spPr>
          <a:xfrm>
            <a:off x="4130758" y="1670024"/>
            <a:ext cx="3858900" cy="6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69" name="Google Shape;669;p21"/>
          <p:cNvSpPr/>
          <p:nvPr/>
        </p:nvSpPr>
        <p:spPr>
          <a:xfrm>
            <a:off x="1752600" y="504525"/>
            <a:ext cx="5638800" cy="490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1"/>
          <p:cNvSpPr txBox="1">
            <a:spLocks noGrp="1"/>
          </p:cNvSpPr>
          <p:nvPr>
            <p:ph type="title"/>
          </p:nvPr>
        </p:nvSpPr>
        <p:spPr>
          <a:xfrm>
            <a:off x="713225" y="567075"/>
            <a:ext cx="7717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671" name="Google Shape;671;p21"/>
          <p:cNvGrpSpPr/>
          <p:nvPr/>
        </p:nvGrpSpPr>
        <p:grpSpPr>
          <a:xfrm>
            <a:off x="8120207" y="254640"/>
            <a:ext cx="621136" cy="990577"/>
            <a:chOff x="6995700" y="2100575"/>
            <a:chExt cx="340125" cy="542425"/>
          </a:xfrm>
        </p:grpSpPr>
        <p:sp>
          <p:nvSpPr>
            <p:cNvPr id="672" name="Google Shape;672;p21"/>
            <p:cNvSpPr/>
            <p:nvPr/>
          </p:nvSpPr>
          <p:spPr>
            <a:xfrm>
              <a:off x="7268975" y="2102400"/>
              <a:ext cx="34600" cy="203725"/>
            </a:xfrm>
            <a:custGeom>
              <a:avLst/>
              <a:gdLst/>
              <a:ahLst/>
              <a:cxnLst/>
              <a:rect l="l" t="t" r="r" b="b"/>
              <a:pathLst>
                <a:path w="1384" h="8149" extrusionOk="0">
                  <a:moveTo>
                    <a:pt x="1" y="1"/>
                  </a:moveTo>
                  <a:lnTo>
                    <a:pt x="1" y="8148"/>
                  </a:lnTo>
                  <a:lnTo>
                    <a:pt x="1383" y="8148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7267125" y="2100575"/>
              <a:ext cx="38275" cy="207400"/>
            </a:xfrm>
            <a:custGeom>
              <a:avLst/>
              <a:gdLst/>
              <a:ahLst/>
              <a:cxnLst/>
              <a:rect l="l" t="t" r="r" b="b"/>
              <a:pathLst>
                <a:path w="1531" h="8296" extrusionOk="0">
                  <a:moveTo>
                    <a:pt x="1383" y="148"/>
                  </a:moveTo>
                  <a:lnTo>
                    <a:pt x="1383" y="8148"/>
                  </a:lnTo>
                  <a:lnTo>
                    <a:pt x="148" y="8148"/>
                  </a:lnTo>
                  <a:lnTo>
                    <a:pt x="148" y="148"/>
                  </a:lnTo>
                  <a:close/>
                  <a:moveTo>
                    <a:pt x="38" y="0"/>
                  </a:moveTo>
                  <a:lnTo>
                    <a:pt x="19" y="19"/>
                  </a:lnTo>
                  <a:lnTo>
                    <a:pt x="1" y="55"/>
                  </a:lnTo>
                  <a:lnTo>
                    <a:pt x="1" y="74"/>
                  </a:lnTo>
                  <a:lnTo>
                    <a:pt x="1" y="8221"/>
                  </a:lnTo>
                  <a:lnTo>
                    <a:pt x="1" y="8258"/>
                  </a:lnTo>
                  <a:lnTo>
                    <a:pt x="19" y="8277"/>
                  </a:lnTo>
                  <a:lnTo>
                    <a:pt x="38" y="8295"/>
                  </a:lnTo>
                  <a:lnTo>
                    <a:pt x="1494" y="8295"/>
                  </a:lnTo>
                  <a:lnTo>
                    <a:pt x="1512" y="8277"/>
                  </a:lnTo>
                  <a:lnTo>
                    <a:pt x="1531" y="8240"/>
                  </a:lnTo>
                  <a:lnTo>
                    <a:pt x="1531" y="8221"/>
                  </a:lnTo>
                  <a:lnTo>
                    <a:pt x="1531" y="74"/>
                  </a:lnTo>
                  <a:lnTo>
                    <a:pt x="1531" y="55"/>
                  </a:lnTo>
                  <a:lnTo>
                    <a:pt x="1512" y="19"/>
                  </a:lnTo>
                  <a:lnTo>
                    <a:pt x="14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7192025" y="2136050"/>
              <a:ext cx="34575" cy="170525"/>
            </a:xfrm>
            <a:custGeom>
              <a:avLst/>
              <a:gdLst/>
              <a:ahLst/>
              <a:cxnLst/>
              <a:rect l="l" t="t" r="r" b="b"/>
              <a:pathLst>
                <a:path w="1383" h="6821" extrusionOk="0">
                  <a:moveTo>
                    <a:pt x="0" y="0"/>
                  </a:moveTo>
                  <a:lnTo>
                    <a:pt x="0" y="6821"/>
                  </a:lnTo>
                  <a:lnTo>
                    <a:pt x="1383" y="6802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7190175" y="2134200"/>
              <a:ext cx="38275" cy="174225"/>
            </a:xfrm>
            <a:custGeom>
              <a:avLst/>
              <a:gdLst/>
              <a:ahLst/>
              <a:cxnLst/>
              <a:rect l="l" t="t" r="r" b="b"/>
              <a:pathLst>
                <a:path w="1531" h="6969" extrusionOk="0">
                  <a:moveTo>
                    <a:pt x="1383" y="148"/>
                  </a:moveTo>
                  <a:lnTo>
                    <a:pt x="1383" y="6803"/>
                  </a:lnTo>
                  <a:lnTo>
                    <a:pt x="148" y="6821"/>
                  </a:lnTo>
                  <a:lnTo>
                    <a:pt x="148" y="148"/>
                  </a:lnTo>
                  <a:close/>
                  <a:moveTo>
                    <a:pt x="37" y="1"/>
                  </a:moveTo>
                  <a:lnTo>
                    <a:pt x="19" y="19"/>
                  </a:lnTo>
                  <a:lnTo>
                    <a:pt x="1" y="38"/>
                  </a:lnTo>
                  <a:lnTo>
                    <a:pt x="1" y="74"/>
                  </a:lnTo>
                  <a:lnTo>
                    <a:pt x="1" y="6895"/>
                  </a:lnTo>
                  <a:lnTo>
                    <a:pt x="1" y="6913"/>
                  </a:lnTo>
                  <a:lnTo>
                    <a:pt x="19" y="6950"/>
                  </a:lnTo>
                  <a:lnTo>
                    <a:pt x="37" y="6950"/>
                  </a:lnTo>
                  <a:lnTo>
                    <a:pt x="74" y="6969"/>
                  </a:lnTo>
                  <a:lnTo>
                    <a:pt x="1457" y="6950"/>
                  </a:lnTo>
                  <a:lnTo>
                    <a:pt x="1475" y="6950"/>
                  </a:lnTo>
                  <a:lnTo>
                    <a:pt x="1494" y="6932"/>
                  </a:lnTo>
                  <a:lnTo>
                    <a:pt x="1512" y="6913"/>
                  </a:lnTo>
                  <a:lnTo>
                    <a:pt x="1530" y="6876"/>
                  </a:lnTo>
                  <a:lnTo>
                    <a:pt x="1530" y="74"/>
                  </a:lnTo>
                  <a:lnTo>
                    <a:pt x="1512" y="38"/>
                  </a:lnTo>
                  <a:lnTo>
                    <a:pt x="1494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7114600" y="2154950"/>
              <a:ext cx="34575" cy="151625"/>
            </a:xfrm>
            <a:custGeom>
              <a:avLst/>
              <a:gdLst/>
              <a:ahLst/>
              <a:cxnLst/>
              <a:rect l="l" t="t" r="r" b="b"/>
              <a:pathLst>
                <a:path w="1383" h="6065" extrusionOk="0">
                  <a:moveTo>
                    <a:pt x="0" y="0"/>
                  </a:moveTo>
                  <a:lnTo>
                    <a:pt x="0" y="6065"/>
                  </a:lnTo>
                  <a:lnTo>
                    <a:pt x="1383" y="6065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7112750" y="2153100"/>
              <a:ext cx="38275" cy="155325"/>
            </a:xfrm>
            <a:custGeom>
              <a:avLst/>
              <a:gdLst/>
              <a:ahLst/>
              <a:cxnLst/>
              <a:rect l="l" t="t" r="r" b="b"/>
              <a:pathLst>
                <a:path w="1531" h="6213" extrusionOk="0">
                  <a:moveTo>
                    <a:pt x="1383" y="148"/>
                  </a:moveTo>
                  <a:lnTo>
                    <a:pt x="1383" y="6065"/>
                  </a:lnTo>
                  <a:lnTo>
                    <a:pt x="148" y="6065"/>
                  </a:lnTo>
                  <a:lnTo>
                    <a:pt x="148" y="148"/>
                  </a:lnTo>
                  <a:close/>
                  <a:moveTo>
                    <a:pt x="1" y="0"/>
                  </a:moveTo>
                  <a:lnTo>
                    <a:pt x="1" y="6213"/>
                  </a:lnTo>
                  <a:lnTo>
                    <a:pt x="1531" y="6213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7042250" y="2228675"/>
              <a:ext cx="35500" cy="78375"/>
            </a:xfrm>
            <a:custGeom>
              <a:avLst/>
              <a:gdLst/>
              <a:ahLst/>
              <a:cxnLst/>
              <a:rect l="l" t="t" r="r" b="b"/>
              <a:pathLst>
                <a:path w="1420" h="3135" extrusionOk="0">
                  <a:moveTo>
                    <a:pt x="0" y="1"/>
                  </a:moveTo>
                  <a:lnTo>
                    <a:pt x="0" y="3134"/>
                  </a:lnTo>
                  <a:lnTo>
                    <a:pt x="1420" y="3134"/>
                  </a:lnTo>
                  <a:lnTo>
                    <a:pt x="1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7040400" y="2226825"/>
              <a:ext cx="39200" cy="82050"/>
            </a:xfrm>
            <a:custGeom>
              <a:avLst/>
              <a:gdLst/>
              <a:ahLst/>
              <a:cxnLst/>
              <a:rect l="l" t="t" r="r" b="b"/>
              <a:pathLst>
                <a:path w="1568" h="3282" extrusionOk="0">
                  <a:moveTo>
                    <a:pt x="1420" y="148"/>
                  </a:moveTo>
                  <a:lnTo>
                    <a:pt x="1420" y="3134"/>
                  </a:lnTo>
                  <a:lnTo>
                    <a:pt x="148" y="3134"/>
                  </a:lnTo>
                  <a:lnTo>
                    <a:pt x="148" y="148"/>
                  </a:lnTo>
                  <a:close/>
                  <a:moveTo>
                    <a:pt x="1" y="1"/>
                  </a:moveTo>
                  <a:lnTo>
                    <a:pt x="1" y="3282"/>
                  </a:lnTo>
                  <a:lnTo>
                    <a:pt x="1568" y="328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7009075" y="2305175"/>
              <a:ext cx="323525" cy="3700"/>
            </a:xfrm>
            <a:custGeom>
              <a:avLst/>
              <a:gdLst/>
              <a:ahLst/>
              <a:cxnLst/>
              <a:rect l="l" t="t" r="r" b="b"/>
              <a:pathLst>
                <a:path w="12941" h="148" extrusionOk="0">
                  <a:moveTo>
                    <a:pt x="12940" y="0"/>
                  </a:moveTo>
                  <a:lnTo>
                    <a:pt x="0" y="37"/>
                  </a:lnTo>
                  <a:lnTo>
                    <a:pt x="0" y="148"/>
                  </a:lnTo>
                  <a:lnTo>
                    <a:pt x="12940" y="93"/>
                  </a:lnTo>
                  <a:lnTo>
                    <a:pt x="129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7037175" y="2307950"/>
              <a:ext cx="298650" cy="335050"/>
            </a:xfrm>
            <a:custGeom>
              <a:avLst/>
              <a:gdLst/>
              <a:ahLst/>
              <a:cxnLst/>
              <a:rect l="l" t="t" r="r" b="b"/>
              <a:pathLst>
                <a:path w="11946" h="13402" extrusionOk="0">
                  <a:moveTo>
                    <a:pt x="10379" y="0"/>
                  </a:moveTo>
                  <a:lnTo>
                    <a:pt x="4369" y="4479"/>
                  </a:lnTo>
                  <a:lnTo>
                    <a:pt x="1" y="8682"/>
                  </a:lnTo>
                  <a:lnTo>
                    <a:pt x="4443" y="13401"/>
                  </a:lnTo>
                  <a:lnTo>
                    <a:pt x="8886" y="9032"/>
                  </a:lnTo>
                  <a:lnTo>
                    <a:pt x="11945" y="12074"/>
                  </a:lnTo>
                  <a:lnTo>
                    <a:pt x="11909" y="1125"/>
                  </a:lnTo>
                  <a:lnTo>
                    <a:pt x="10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6999400" y="2307950"/>
              <a:ext cx="297250" cy="300025"/>
            </a:xfrm>
            <a:custGeom>
              <a:avLst/>
              <a:gdLst/>
              <a:ahLst/>
              <a:cxnLst/>
              <a:rect l="l" t="t" r="r" b="b"/>
              <a:pathLst>
                <a:path w="11890" h="12001" extrusionOk="0">
                  <a:moveTo>
                    <a:pt x="885" y="0"/>
                  </a:moveTo>
                  <a:lnTo>
                    <a:pt x="4369" y="3355"/>
                  </a:lnTo>
                  <a:lnTo>
                    <a:pt x="0" y="7558"/>
                  </a:lnTo>
                  <a:lnTo>
                    <a:pt x="4627" y="12000"/>
                  </a:lnTo>
                  <a:lnTo>
                    <a:pt x="8848" y="7668"/>
                  </a:lnTo>
                  <a:lnTo>
                    <a:pt x="11890" y="10599"/>
                  </a:lnTo>
                  <a:lnTo>
                    <a:pt x="118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6995700" y="2305625"/>
              <a:ext cx="303725" cy="306025"/>
            </a:xfrm>
            <a:custGeom>
              <a:avLst/>
              <a:gdLst/>
              <a:ahLst/>
              <a:cxnLst/>
              <a:rect l="l" t="t" r="r" b="b"/>
              <a:pathLst>
                <a:path w="12149" h="12241" extrusionOk="0">
                  <a:moveTo>
                    <a:pt x="11945" y="185"/>
                  </a:moveTo>
                  <a:lnTo>
                    <a:pt x="11945" y="10453"/>
                  </a:lnTo>
                  <a:lnTo>
                    <a:pt x="8978" y="7614"/>
                  </a:lnTo>
                  <a:lnTo>
                    <a:pt x="4775" y="11964"/>
                  </a:lnTo>
                  <a:lnTo>
                    <a:pt x="277" y="7651"/>
                  </a:lnTo>
                  <a:lnTo>
                    <a:pt x="4646" y="3448"/>
                  </a:lnTo>
                  <a:lnTo>
                    <a:pt x="1273" y="185"/>
                  </a:lnTo>
                  <a:close/>
                  <a:moveTo>
                    <a:pt x="775" y="1"/>
                  </a:moveTo>
                  <a:lnTo>
                    <a:pt x="4369" y="3448"/>
                  </a:lnTo>
                  <a:lnTo>
                    <a:pt x="1" y="7651"/>
                  </a:lnTo>
                  <a:lnTo>
                    <a:pt x="4775" y="12241"/>
                  </a:lnTo>
                  <a:lnTo>
                    <a:pt x="8996" y="7890"/>
                  </a:lnTo>
                  <a:lnTo>
                    <a:pt x="12148" y="10932"/>
                  </a:lnTo>
                  <a:lnTo>
                    <a:pt x="121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4" name="Google Shape;684;p21"/>
          <p:cNvSpPr/>
          <p:nvPr/>
        </p:nvSpPr>
        <p:spPr>
          <a:xfrm rot="10800000" flipH="1">
            <a:off x="2" y="-9"/>
            <a:ext cx="1787528" cy="1717033"/>
          </a:xfrm>
          <a:custGeom>
            <a:avLst/>
            <a:gdLst/>
            <a:ahLst/>
            <a:cxnLst/>
            <a:rect l="l" t="t" r="r" b="b"/>
            <a:pathLst>
              <a:path w="32862" h="31566" extrusionOk="0">
                <a:moveTo>
                  <a:pt x="5659" y="0"/>
                </a:moveTo>
                <a:lnTo>
                  <a:pt x="5182" y="23"/>
                </a:lnTo>
                <a:lnTo>
                  <a:pt x="4705" y="68"/>
                </a:lnTo>
                <a:lnTo>
                  <a:pt x="4250" y="159"/>
                </a:lnTo>
                <a:lnTo>
                  <a:pt x="3796" y="273"/>
                </a:lnTo>
                <a:lnTo>
                  <a:pt x="3364" y="432"/>
                </a:lnTo>
                <a:lnTo>
                  <a:pt x="2932" y="591"/>
                </a:lnTo>
                <a:lnTo>
                  <a:pt x="2546" y="773"/>
                </a:lnTo>
                <a:lnTo>
                  <a:pt x="2159" y="1000"/>
                </a:lnTo>
                <a:lnTo>
                  <a:pt x="1796" y="1227"/>
                </a:lnTo>
                <a:lnTo>
                  <a:pt x="1432" y="1500"/>
                </a:lnTo>
                <a:lnTo>
                  <a:pt x="1091" y="1818"/>
                </a:lnTo>
                <a:lnTo>
                  <a:pt x="773" y="2136"/>
                </a:lnTo>
                <a:lnTo>
                  <a:pt x="478" y="2477"/>
                </a:lnTo>
                <a:lnTo>
                  <a:pt x="228" y="2841"/>
                </a:lnTo>
                <a:lnTo>
                  <a:pt x="1" y="3227"/>
                </a:lnTo>
                <a:lnTo>
                  <a:pt x="1" y="31566"/>
                </a:lnTo>
                <a:lnTo>
                  <a:pt x="32839" y="31566"/>
                </a:lnTo>
                <a:lnTo>
                  <a:pt x="32861" y="31384"/>
                </a:lnTo>
                <a:lnTo>
                  <a:pt x="32861" y="31179"/>
                </a:lnTo>
                <a:lnTo>
                  <a:pt x="32861" y="30929"/>
                </a:lnTo>
                <a:lnTo>
                  <a:pt x="32816" y="30589"/>
                </a:lnTo>
                <a:lnTo>
                  <a:pt x="32748" y="30225"/>
                </a:lnTo>
                <a:lnTo>
                  <a:pt x="32657" y="29816"/>
                </a:lnTo>
                <a:lnTo>
                  <a:pt x="32498" y="29407"/>
                </a:lnTo>
                <a:lnTo>
                  <a:pt x="32270" y="28952"/>
                </a:lnTo>
                <a:lnTo>
                  <a:pt x="32157" y="28725"/>
                </a:lnTo>
                <a:lnTo>
                  <a:pt x="31998" y="28498"/>
                </a:lnTo>
                <a:lnTo>
                  <a:pt x="31839" y="28293"/>
                </a:lnTo>
                <a:lnTo>
                  <a:pt x="31634" y="28066"/>
                </a:lnTo>
                <a:lnTo>
                  <a:pt x="31430" y="27839"/>
                </a:lnTo>
                <a:lnTo>
                  <a:pt x="31202" y="27634"/>
                </a:lnTo>
                <a:lnTo>
                  <a:pt x="30952" y="27430"/>
                </a:lnTo>
                <a:lnTo>
                  <a:pt x="30657" y="27225"/>
                </a:lnTo>
                <a:lnTo>
                  <a:pt x="30361" y="27043"/>
                </a:lnTo>
                <a:lnTo>
                  <a:pt x="30021" y="26862"/>
                </a:lnTo>
                <a:lnTo>
                  <a:pt x="29680" y="26680"/>
                </a:lnTo>
                <a:lnTo>
                  <a:pt x="29271" y="26521"/>
                </a:lnTo>
                <a:lnTo>
                  <a:pt x="28862" y="26384"/>
                </a:lnTo>
                <a:lnTo>
                  <a:pt x="28407" y="26248"/>
                </a:lnTo>
                <a:lnTo>
                  <a:pt x="28089" y="26157"/>
                </a:lnTo>
                <a:lnTo>
                  <a:pt x="27816" y="26044"/>
                </a:lnTo>
                <a:lnTo>
                  <a:pt x="27566" y="25930"/>
                </a:lnTo>
                <a:lnTo>
                  <a:pt x="27316" y="25794"/>
                </a:lnTo>
                <a:lnTo>
                  <a:pt x="27112" y="25634"/>
                </a:lnTo>
                <a:lnTo>
                  <a:pt x="26930" y="25475"/>
                </a:lnTo>
                <a:lnTo>
                  <a:pt x="26771" y="25294"/>
                </a:lnTo>
                <a:lnTo>
                  <a:pt x="26635" y="25089"/>
                </a:lnTo>
                <a:lnTo>
                  <a:pt x="26498" y="24907"/>
                </a:lnTo>
                <a:lnTo>
                  <a:pt x="26385" y="24680"/>
                </a:lnTo>
                <a:lnTo>
                  <a:pt x="26294" y="24475"/>
                </a:lnTo>
                <a:lnTo>
                  <a:pt x="26225" y="24248"/>
                </a:lnTo>
                <a:lnTo>
                  <a:pt x="26157" y="23998"/>
                </a:lnTo>
                <a:lnTo>
                  <a:pt x="26112" y="23748"/>
                </a:lnTo>
                <a:lnTo>
                  <a:pt x="26044" y="23248"/>
                </a:lnTo>
                <a:lnTo>
                  <a:pt x="25998" y="22726"/>
                </a:lnTo>
                <a:lnTo>
                  <a:pt x="25976" y="22180"/>
                </a:lnTo>
                <a:lnTo>
                  <a:pt x="25953" y="21089"/>
                </a:lnTo>
                <a:lnTo>
                  <a:pt x="25930" y="20544"/>
                </a:lnTo>
                <a:lnTo>
                  <a:pt x="25885" y="19999"/>
                </a:lnTo>
                <a:lnTo>
                  <a:pt x="25794" y="19476"/>
                </a:lnTo>
                <a:lnTo>
                  <a:pt x="25748" y="19226"/>
                </a:lnTo>
                <a:lnTo>
                  <a:pt x="25657" y="18976"/>
                </a:lnTo>
                <a:lnTo>
                  <a:pt x="25544" y="18612"/>
                </a:lnTo>
                <a:lnTo>
                  <a:pt x="25385" y="18249"/>
                </a:lnTo>
                <a:lnTo>
                  <a:pt x="25226" y="17908"/>
                </a:lnTo>
                <a:lnTo>
                  <a:pt x="25044" y="17590"/>
                </a:lnTo>
                <a:lnTo>
                  <a:pt x="24862" y="17272"/>
                </a:lnTo>
                <a:lnTo>
                  <a:pt x="24635" y="16953"/>
                </a:lnTo>
                <a:lnTo>
                  <a:pt x="24407" y="16681"/>
                </a:lnTo>
                <a:lnTo>
                  <a:pt x="24180" y="16408"/>
                </a:lnTo>
                <a:lnTo>
                  <a:pt x="23930" y="16135"/>
                </a:lnTo>
                <a:lnTo>
                  <a:pt x="23658" y="15885"/>
                </a:lnTo>
                <a:lnTo>
                  <a:pt x="23385" y="15658"/>
                </a:lnTo>
                <a:lnTo>
                  <a:pt x="23089" y="15454"/>
                </a:lnTo>
                <a:lnTo>
                  <a:pt x="22794" y="15249"/>
                </a:lnTo>
                <a:lnTo>
                  <a:pt x="22476" y="15067"/>
                </a:lnTo>
                <a:lnTo>
                  <a:pt x="22158" y="14885"/>
                </a:lnTo>
                <a:lnTo>
                  <a:pt x="21840" y="14749"/>
                </a:lnTo>
                <a:lnTo>
                  <a:pt x="21521" y="14613"/>
                </a:lnTo>
                <a:lnTo>
                  <a:pt x="21180" y="14499"/>
                </a:lnTo>
                <a:lnTo>
                  <a:pt x="20817" y="14385"/>
                </a:lnTo>
                <a:lnTo>
                  <a:pt x="20476" y="14295"/>
                </a:lnTo>
                <a:lnTo>
                  <a:pt x="20135" y="14249"/>
                </a:lnTo>
                <a:lnTo>
                  <a:pt x="19772" y="14204"/>
                </a:lnTo>
                <a:lnTo>
                  <a:pt x="19408" y="14158"/>
                </a:lnTo>
                <a:lnTo>
                  <a:pt x="18681" y="14158"/>
                </a:lnTo>
                <a:lnTo>
                  <a:pt x="18317" y="14204"/>
                </a:lnTo>
                <a:lnTo>
                  <a:pt x="17954" y="14249"/>
                </a:lnTo>
                <a:lnTo>
                  <a:pt x="17590" y="14317"/>
                </a:lnTo>
                <a:lnTo>
                  <a:pt x="17226" y="14408"/>
                </a:lnTo>
                <a:lnTo>
                  <a:pt x="16863" y="14522"/>
                </a:lnTo>
                <a:lnTo>
                  <a:pt x="16499" y="14635"/>
                </a:lnTo>
                <a:lnTo>
                  <a:pt x="16158" y="14794"/>
                </a:lnTo>
                <a:lnTo>
                  <a:pt x="15454" y="15135"/>
                </a:lnTo>
                <a:lnTo>
                  <a:pt x="14681" y="15567"/>
                </a:lnTo>
                <a:lnTo>
                  <a:pt x="13840" y="15999"/>
                </a:lnTo>
                <a:lnTo>
                  <a:pt x="13408" y="16203"/>
                </a:lnTo>
                <a:lnTo>
                  <a:pt x="12977" y="16385"/>
                </a:lnTo>
                <a:lnTo>
                  <a:pt x="12545" y="16544"/>
                </a:lnTo>
                <a:lnTo>
                  <a:pt x="12113" y="16681"/>
                </a:lnTo>
                <a:lnTo>
                  <a:pt x="11681" y="16772"/>
                </a:lnTo>
                <a:lnTo>
                  <a:pt x="11250" y="16817"/>
                </a:lnTo>
                <a:lnTo>
                  <a:pt x="11022" y="16840"/>
                </a:lnTo>
                <a:lnTo>
                  <a:pt x="10818" y="16817"/>
                </a:lnTo>
                <a:lnTo>
                  <a:pt x="10613" y="16794"/>
                </a:lnTo>
                <a:lnTo>
                  <a:pt x="10409" y="16772"/>
                </a:lnTo>
                <a:lnTo>
                  <a:pt x="10227" y="16703"/>
                </a:lnTo>
                <a:lnTo>
                  <a:pt x="10022" y="16635"/>
                </a:lnTo>
                <a:lnTo>
                  <a:pt x="9841" y="16544"/>
                </a:lnTo>
                <a:lnTo>
                  <a:pt x="9659" y="16453"/>
                </a:lnTo>
                <a:lnTo>
                  <a:pt x="9454" y="16294"/>
                </a:lnTo>
                <a:lnTo>
                  <a:pt x="9272" y="16135"/>
                </a:lnTo>
                <a:lnTo>
                  <a:pt x="9091" y="15953"/>
                </a:lnTo>
                <a:lnTo>
                  <a:pt x="8954" y="15772"/>
                </a:lnTo>
                <a:lnTo>
                  <a:pt x="8841" y="15567"/>
                </a:lnTo>
                <a:lnTo>
                  <a:pt x="8727" y="15363"/>
                </a:lnTo>
                <a:lnTo>
                  <a:pt x="8636" y="15135"/>
                </a:lnTo>
                <a:lnTo>
                  <a:pt x="8568" y="14908"/>
                </a:lnTo>
                <a:lnTo>
                  <a:pt x="8523" y="14681"/>
                </a:lnTo>
                <a:lnTo>
                  <a:pt x="8477" y="14431"/>
                </a:lnTo>
                <a:lnTo>
                  <a:pt x="8454" y="13908"/>
                </a:lnTo>
                <a:lnTo>
                  <a:pt x="8454" y="13386"/>
                </a:lnTo>
                <a:lnTo>
                  <a:pt x="8500" y="12840"/>
                </a:lnTo>
                <a:lnTo>
                  <a:pt x="8591" y="12295"/>
                </a:lnTo>
                <a:lnTo>
                  <a:pt x="8704" y="11727"/>
                </a:lnTo>
                <a:lnTo>
                  <a:pt x="8818" y="11181"/>
                </a:lnTo>
                <a:lnTo>
                  <a:pt x="8954" y="10658"/>
                </a:lnTo>
                <a:lnTo>
                  <a:pt x="9204" y="9659"/>
                </a:lnTo>
                <a:lnTo>
                  <a:pt x="9318" y="9204"/>
                </a:lnTo>
                <a:lnTo>
                  <a:pt x="9409" y="8795"/>
                </a:lnTo>
                <a:lnTo>
                  <a:pt x="9568" y="7931"/>
                </a:lnTo>
                <a:lnTo>
                  <a:pt x="9704" y="7045"/>
                </a:lnTo>
                <a:lnTo>
                  <a:pt x="9818" y="6159"/>
                </a:lnTo>
                <a:lnTo>
                  <a:pt x="9841" y="5704"/>
                </a:lnTo>
                <a:lnTo>
                  <a:pt x="9863" y="5273"/>
                </a:lnTo>
                <a:lnTo>
                  <a:pt x="9863" y="4818"/>
                </a:lnTo>
                <a:lnTo>
                  <a:pt x="9841" y="4364"/>
                </a:lnTo>
                <a:lnTo>
                  <a:pt x="9795" y="3932"/>
                </a:lnTo>
                <a:lnTo>
                  <a:pt x="9727" y="3500"/>
                </a:lnTo>
                <a:lnTo>
                  <a:pt x="9636" y="3068"/>
                </a:lnTo>
                <a:lnTo>
                  <a:pt x="9500" y="2636"/>
                </a:lnTo>
                <a:lnTo>
                  <a:pt x="9341" y="2227"/>
                </a:lnTo>
                <a:lnTo>
                  <a:pt x="9159" y="1818"/>
                </a:lnTo>
                <a:lnTo>
                  <a:pt x="9023" y="1591"/>
                </a:lnTo>
                <a:lnTo>
                  <a:pt x="8886" y="1387"/>
                </a:lnTo>
                <a:lnTo>
                  <a:pt x="8750" y="1205"/>
                </a:lnTo>
                <a:lnTo>
                  <a:pt x="8591" y="1046"/>
                </a:lnTo>
                <a:lnTo>
                  <a:pt x="8432" y="887"/>
                </a:lnTo>
                <a:lnTo>
                  <a:pt x="8250" y="728"/>
                </a:lnTo>
                <a:lnTo>
                  <a:pt x="8068" y="614"/>
                </a:lnTo>
                <a:lnTo>
                  <a:pt x="7886" y="500"/>
                </a:lnTo>
                <a:lnTo>
                  <a:pt x="7682" y="387"/>
                </a:lnTo>
                <a:lnTo>
                  <a:pt x="7477" y="296"/>
                </a:lnTo>
                <a:lnTo>
                  <a:pt x="7045" y="159"/>
                </a:lnTo>
                <a:lnTo>
                  <a:pt x="6591" y="68"/>
                </a:lnTo>
                <a:lnTo>
                  <a:pt x="613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5" name="Google Shape;685;p21"/>
          <p:cNvGrpSpPr/>
          <p:nvPr/>
        </p:nvGrpSpPr>
        <p:grpSpPr>
          <a:xfrm rot="-5400000">
            <a:off x="-274059" y="4274527"/>
            <a:ext cx="1302836" cy="435115"/>
            <a:chOff x="4136998" y="1038238"/>
            <a:chExt cx="2272521" cy="758965"/>
          </a:xfrm>
        </p:grpSpPr>
        <p:sp>
          <p:nvSpPr>
            <p:cNvPr id="686" name="Google Shape;686;p21"/>
            <p:cNvSpPr/>
            <p:nvPr/>
          </p:nvSpPr>
          <p:spPr>
            <a:xfrm>
              <a:off x="4136998" y="1252525"/>
              <a:ext cx="1588200" cy="333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5722819" y="1038238"/>
              <a:ext cx="686700" cy="758965"/>
            </a:xfrm>
            <a:custGeom>
              <a:avLst/>
              <a:gdLst/>
              <a:ahLst/>
              <a:cxnLst/>
              <a:rect l="l" t="t" r="r" b="b"/>
              <a:pathLst>
                <a:path w="27670" h="30718" extrusionOk="0">
                  <a:moveTo>
                    <a:pt x="95" y="8572"/>
                  </a:moveTo>
                  <a:lnTo>
                    <a:pt x="11906" y="8572"/>
                  </a:lnTo>
                  <a:lnTo>
                    <a:pt x="11906" y="0"/>
                  </a:lnTo>
                  <a:lnTo>
                    <a:pt x="27670" y="15763"/>
                  </a:lnTo>
                  <a:lnTo>
                    <a:pt x="12715" y="30718"/>
                  </a:lnTo>
                  <a:lnTo>
                    <a:pt x="12715" y="22098"/>
                  </a:lnTo>
                  <a:lnTo>
                    <a:pt x="0" y="2209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688" name="Google Shape;688;p21"/>
          <p:cNvSpPr/>
          <p:nvPr/>
        </p:nvSpPr>
        <p:spPr>
          <a:xfrm>
            <a:off x="8860200" y="1497575"/>
            <a:ext cx="94500" cy="94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9" name="Google Shape;689;p21"/>
          <p:cNvGrpSpPr/>
          <p:nvPr/>
        </p:nvGrpSpPr>
        <p:grpSpPr>
          <a:xfrm>
            <a:off x="8570543" y="2837829"/>
            <a:ext cx="484802" cy="433159"/>
            <a:chOff x="3511425" y="389200"/>
            <a:chExt cx="643570" cy="575016"/>
          </a:xfrm>
        </p:grpSpPr>
        <p:sp>
          <p:nvSpPr>
            <p:cNvPr id="690" name="Google Shape;690;p21"/>
            <p:cNvSpPr/>
            <p:nvPr/>
          </p:nvSpPr>
          <p:spPr>
            <a:xfrm>
              <a:off x="3586761" y="392605"/>
              <a:ext cx="568235" cy="568235"/>
            </a:xfrm>
            <a:custGeom>
              <a:avLst/>
              <a:gdLst/>
              <a:ahLst/>
              <a:cxnLst/>
              <a:rect l="l" t="t" r="r" b="b"/>
              <a:pathLst>
                <a:path w="19022" h="19022" extrusionOk="0">
                  <a:moveTo>
                    <a:pt x="9500" y="0"/>
                  </a:moveTo>
                  <a:lnTo>
                    <a:pt x="9023" y="23"/>
                  </a:lnTo>
                  <a:lnTo>
                    <a:pt x="8523" y="46"/>
                  </a:lnTo>
                  <a:lnTo>
                    <a:pt x="8046" y="114"/>
                  </a:lnTo>
                  <a:lnTo>
                    <a:pt x="7591" y="205"/>
                  </a:lnTo>
                  <a:lnTo>
                    <a:pt x="7137" y="296"/>
                  </a:lnTo>
                  <a:lnTo>
                    <a:pt x="6682" y="432"/>
                  </a:lnTo>
                  <a:lnTo>
                    <a:pt x="6228" y="568"/>
                  </a:lnTo>
                  <a:lnTo>
                    <a:pt x="5796" y="750"/>
                  </a:lnTo>
                  <a:lnTo>
                    <a:pt x="5387" y="932"/>
                  </a:lnTo>
                  <a:lnTo>
                    <a:pt x="4978" y="1159"/>
                  </a:lnTo>
                  <a:lnTo>
                    <a:pt x="4569" y="1386"/>
                  </a:lnTo>
                  <a:lnTo>
                    <a:pt x="4182" y="1614"/>
                  </a:lnTo>
                  <a:lnTo>
                    <a:pt x="3819" y="1886"/>
                  </a:lnTo>
                  <a:lnTo>
                    <a:pt x="3455" y="2182"/>
                  </a:lnTo>
                  <a:lnTo>
                    <a:pt x="3114" y="2477"/>
                  </a:lnTo>
                  <a:lnTo>
                    <a:pt x="2773" y="2795"/>
                  </a:lnTo>
                  <a:lnTo>
                    <a:pt x="2455" y="3114"/>
                  </a:lnTo>
                  <a:lnTo>
                    <a:pt x="2160" y="3454"/>
                  </a:lnTo>
                  <a:lnTo>
                    <a:pt x="1887" y="3818"/>
                  </a:lnTo>
                  <a:lnTo>
                    <a:pt x="1614" y="4204"/>
                  </a:lnTo>
                  <a:lnTo>
                    <a:pt x="1364" y="4591"/>
                  </a:lnTo>
                  <a:lnTo>
                    <a:pt x="1137" y="4977"/>
                  </a:lnTo>
                  <a:lnTo>
                    <a:pt x="933" y="5386"/>
                  </a:lnTo>
                  <a:lnTo>
                    <a:pt x="728" y="5818"/>
                  </a:lnTo>
                  <a:lnTo>
                    <a:pt x="569" y="6250"/>
                  </a:lnTo>
                  <a:lnTo>
                    <a:pt x="410" y="6681"/>
                  </a:lnTo>
                  <a:lnTo>
                    <a:pt x="296" y="7136"/>
                  </a:lnTo>
                  <a:lnTo>
                    <a:pt x="183" y="7590"/>
                  </a:lnTo>
                  <a:lnTo>
                    <a:pt x="92" y="8068"/>
                  </a:lnTo>
                  <a:lnTo>
                    <a:pt x="46" y="8545"/>
                  </a:lnTo>
                  <a:lnTo>
                    <a:pt x="1" y="9022"/>
                  </a:lnTo>
                  <a:lnTo>
                    <a:pt x="1" y="9522"/>
                  </a:lnTo>
                  <a:lnTo>
                    <a:pt x="1" y="9999"/>
                  </a:lnTo>
                  <a:lnTo>
                    <a:pt x="46" y="10477"/>
                  </a:lnTo>
                  <a:lnTo>
                    <a:pt x="92" y="10954"/>
                  </a:lnTo>
                  <a:lnTo>
                    <a:pt x="183" y="11431"/>
                  </a:lnTo>
                  <a:lnTo>
                    <a:pt x="296" y="11886"/>
                  </a:lnTo>
                  <a:lnTo>
                    <a:pt x="410" y="12340"/>
                  </a:lnTo>
                  <a:lnTo>
                    <a:pt x="569" y="12772"/>
                  </a:lnTo>
                  <a:lnTo>
                    <a:pt x="728" y="13204"/>
                  </a:lnTo>
                  <a:lnTo>
                    <a:pt x="933" y="13635"/>
                  </a:lnTo>
                  <a:lnTo>
                    <a:pt x="1137" y="14044"/>
                  </a:lnTo>
                  <a:lnTo>
                    <a:pt x="1364" y="14454"/>
                  </a:lnTo>
                  <a:lnTo>
                    <a:pt x="1614" y="14840"/>
                  </a:lnTo>
                  <a:lnTo>
                    <a:pt x="1887" y="15203"/>
                  </a:lnTo>
                  <a:lnTo>
                    <a:pt x="2160" y="15567"/>
                  </a:lnTo>
                  <a:lnTo>
                    <a:pt x="2455" y="15908"/>
                  </a:lnTo>
                  <a:lnTo>
                    <a:pt x="2773" y="16226"/>
                  </a:lnTo>
                  <a:lnTo>
                    <a:pt x="3114" y="16544"/>
                  </a:lnTo>
                  <a:lnTo>
                    <a:pt x="3455" y="16862"/>
                  </a:lnTo>
                  <a:lnTo>
                    <a:pt x="3819" y="17135"/>
                  </a:lnTo>
                  <a:lnTo>
                    <a:pt x="4182" y="17408"/>
                  </a:lnTo>
                  <a:lnTo>
                    <a:pt x="4569" y="17635"/>
                  </a:lnTo>
                  <a:lnTo>
                    <a:pt x="4978" y="17885"/>
                  </a:lnTo>
                  <a:lnTo>
                    <a:pt x="5387" y="18090"/>
                  </a:lnTo>
                  <a:lnTo>
                    <a:pt x="5796" y="18271"/>
                  </a:lnTo>
                  <a:lnTo>
                    <a:pt x="6228" y="18453"/>
                  </a:lnTo>
                  <a:lnTo>
                    <a:pt x="6682" y="18590"/>
                  </a:lnTo>
                  <a:lnTo>
                    <a:pt x="7137" y="18726"/>
                  </a:lnTo>
                  <a:lnTo>
                    <a:pt x="7591" y="18840"/>
                  </a:lnTo>
                  <a:lnTo>
                    <a:pt x="8046" y="18908"/>
                  </a:lnTo>
                  <a:lnTo>
                    <a:pt x="8523" y="18976"/>
                  </a:lnTo>
                  <a:lnTo>
                    <a:pt x="9023" y="19021"/>
                  </a:lnTo>
                  <a:lnTo>
                    <a:pt x="10000" y="19021"/>
                  </a:lnTo>
                  <a:lnTo>
                    <a:pt x="10477" y="18976"/>
                  </a:lnTo>
                  <a:lnTo>
                    <a:pt x="10954" y="18908"/>
                  </a:lnTo>
                  <a:lnTo>
                    <a:pt x="11409" y="18840"/>
                  </a:lnTo>
                  <a:lnTo>
                    <a:pt x="11886" y="18726"/>
                  </a:lnTo>
                  <a:lnTo>
                    <a:pt x="12341" y="18590"/>
                  </a:lnTo>
                  <a:lnTo>
                    <a:pt x="12772" y="18453"/>
                  </a:lnTo>
                  <a:lnTo>
                    <a:pt x="13204" y="18271"/>
                  </a:lnTo>
                  <a:lnTo>
                    <a:pt x="13636" y="18090"/>
                  </a:lnTo>
                  <a:lnTo>
                    <a:pt x="14045" y="17885"/>
                  </a:lnTo>
                  <a:lnTo>
                    <a:pt x="14431" y="17635"/>
                  </a:lnTo>
                  <a:lnTo>
                    <a:pt x="14818" y="17408"/>
                  </a:lnTo>
                  <a:lnTo>
                    <a:pt x="15204" y="17135"/>
                  </a:lnTo>
                  <a:lnTo>
                    <a:pt x="15545" y="16862"/>
                  </a:lnTo>
                  <a:lnTo>
                    <a:pt x="15909" y="16544"/>
                  </a:lnTo>
                  <a:lnTo>
                    <a:pt x="16227" y="16226"/>
                  </a:lnTo>
                  <a:lnTo>
                    <a:pt x="16545" y="15908"/>
                  </a:lnTo>
                  <a:lnTo>
                    <a:pt x="16840" y="15567"/>
                  </a:lnTo>
                  <a:lnTo>
                    <a:pt x="17136" y="15203"/>
                  </a:lnTo>
                  <a:lnTo>
                    <a:pt x="17386" y="14840"/>
                  </a:lnTo>
                  <a:lnTo>
                    <a:pt x="17636" y="14454"/>
                  </a:lnTo>
                  <a:lnTo>
                    <a:pt x="17863" y="14044"/>
                  </a:lnTo>
                  <a:lnTo>
                    <a:pt x="18067" y="13635"/>
                  </a:lnTo>
                  <a:lnTo>
                    <a:pt x="18272" y="13204"/>
                  </a:lnTo>
                  <a:lnTo>
                    <a:pt x="18431" y="12772"/>
                  </a:lnTo>
                  <a:lnTo>
                    <a:pt x="18590" y="12340"/>
                  </a:lnTo>
                  <a:lnTo>
                    <a:pt x="18704" y="11886"/>
                  </a:lnTo>
                  <a:lnTo>
                    <a:pt x="18817" y="11431"/>
                  </a:lnTo>
                  <a:lnTo>
                    <a:pt x="18908" y="10954"/>
                  </a:lnTo>
                  <a:lnTo>
                    <a:pt x="18954" y="10477"/>
                  </a:lnTo>
                  <a:lnTo>
                    <a:pt x="18999" y="9999"/>
                  </a:lnTo>
                  <a:lnTo>
                    <a:pt x="19022" y="9522"/>
                  </a:lnTo>
                  <a:lnTo>
                    <a:pt x="18999" y="9022"/>
                  </a:lnTo>
                  <a:lnTo>
                    <a:pt x="18954" y="8545"/>
                  </a:lnTo>
                  <a:lnTo>
                    <a:pt x="18908" y="8068"/>
                  </a:lnTo>
                  <a:lnTo>
                    <a:pt x="18817" y="7590"/>
                  </a:lnTo>
                  <a:lnTo>
                    <a:pt x="18704" y="7136"/>
                  </a:lnTo>
                  <a:lnTo>
                    <a:pt x="18590" y="6681"/>
                  </a:lnTo>
                  <a:lnTo>
                    <a:pt x="18431" y="6250"/>
                  </a:lnTo>
                  <a:lnTo>
                    <a:pt x="18272" y="5818"/>
                  </a:lnTo>
                  <a:lnTo>
                    <a:pt x="18067" y="5386"/>
                  </a:lnTo>
                  <a:lnTo>
                    <a:pt x="17863" y="4977"/>
                  </a:lnTo>
                  <a:lnTo>
                    <a:pt x="17636" y="4591"/>
                  </a:lnTo>
                  <a:lnTo>
                    <a:pt x="17386" y="4204"/>
                  </a:lnTo>
                  <a:lnTo>
                    <a:pt x="17136" y="3818"/>
                  </a:lnTo>
                  <a:lnTo>
                    <a:pt x="16840" y="3454"/>
                  </a:lnTo>
                  <a:lnTo>
                    <a:pt x="16545" y="3114"/>
                  </a:lnTo>
                  <a:lnTo>
                    <a:pt x="16227" y="2795"/>
                  </a:lnTo>
                  <a:lnTo>
                    <a:pt x="15909" y="2477"/>
                  </a:lnTo>
                  <a:lnTo>
                    <a:pt x="15545" y="2182"/>
                  </a:lnTo>
                  <a:lnTo>
                    <a:pt x="15204" y="1886"/>
                  </a:lnTo>
                  <a:lnTo>
                    <a:pt x="14818" y="1614"/>
                  </a:lnTo>
                  <a:lnTo>
                    <a:pt x="14431" y="1386"/>
                  </a:lnTo>
                  <a:lnTo>
                    <a:pt x="14045" y="1159"/>
                  </a:lnTo>
                  <a:lnTo>
                    <a:pt x="13636" y="932"/>
                  </a:lnTo>
                  <a:lnTo>
                    <a:pt x="13204" y="750"/>
                  </a:lnTo>
                  <a:lnTo>
                    <a:pt x="12772" y="568"/>
                  </a:lnTo>
                  <a:lnTo>
                    <a:pt x="12341" y="432"/>
                  </a:lnTo>
                  <a:lnTo>
                    <a:pt x="11886" y="296"/>
                  </a:lnTo>
                  <a:lnTo>
                    <a:pt x="11409" y="205"/>
                  </a:lnTo>
                  <a:lnTo>
                    <a:pt x="10954" y="114"/>
                  </a:lnTo>
                  <a:lnTo>
                    <a:pt x="10477" y="46"/>
                  </a:lnTo>
                  <a:lnTo>
                    <a:pt x="10000" y="23"/>
                  </a:lnTo>
                  <a:lnTo>
                    <a:pt x="9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3514830" y="392605"/>
              <a:ext cx="568235" cy="568235"/>
            </a:xfrm>
            <a:custGeom>
              <a:avLst/>
              <a:gdLst/>
              <a:ahLst/>
              <a:cxnLst/>
              <a:rect l="l" t="t" r="r" b="b"/>
              <a:pathLst>
                <a:path w="19022" h="19022" extrusionOk="0">
                  <a:moveTo>
                    <a:pt x="9522" y="0"/>
                  </a:moveTo>
                  <a:lnTo>
                    <a:pt x="9022" y="23"/>
                  </a:lnTo>
                  <a:lnTo>
                    <a:pt x="8545" y="46"/>
                  </a:lnTo>
                  <a:lnTo>
                    <a:pt x="8067" y="114"/>
                  </a:lnTo>
                  <a:lnTo>
                    <a:pt x="7590" y="205"/>
                  </a:lnTo>
                  <a:lnTo>
                    <a:pt x="7136" y="296"/>
                  </a:lnTo>
                  <a:lnTo>
                    <a:pt x="6681" y="432"/>
                  </a:lnTo>
                  <a:lnTo>
                    <a:pt x="6249" y="568"/>
                  </a:lnTo>
                  <a:lnTo>
                    <a:pt x="5818" y="750"/>
                  </a:lnTo>
                  <a:lnTo>
                    <a:pt x="5386" y="932"/>
                  </a:lnTo>
                  <a:lnTo>
                    <a:pt x="4977" y="1159"/>
                  </a:lnTo>
                  <a:lnTo>
                    <a:pt x="4591" y="1386"/>
                  </a:lnTo>
                  <a:lnTo>
                    <a:pt x="4204" y="1614"/>
                  </a:lnTo>
                  <a:lnTo>
                    <a:pt x="3818" y="1886"/>
                  </a:lnTo>
                  <a:lnTo>
                    <a:pt x="3454" y="2182"/>
                  </a:lnTo>
                  <a:lnTo>
                    <a:pt x="3113" y="2477"/>
                  </a:lnTo>
                  <a:lnTo>
                    <a:pt x="2795" y="2795"/>
                  </a:lnTo>
                  <a:lnTo>
                    <a:pt x="2477" y="3114"/>
                  </a:lnTo>
                  <a:lnTo>
                    <a:pt x="2182" y="3454"/>
                  </a:lnTo>
                  <a:lnTo>
                    <a:pt x="1886" y="3818"/>
                  </a:lnTo>
                  <a:lnTo>
                    <a:pt x="1636" y="4204"/>
                  </a:lnTo>
                  <a:lnTo>
                    <a:pt x="1386" y="4591"/>
                  </a:lnTo>
                  <a:lnTo>
                    <a:pt x="1159" y="4977"/>
                  </a:lnTo>
                  <a:lnTo>
                    <a:pt x="932" y="5386"/>
                  </a:lnTo>
                  <a:lnTo>
                    <a:pt x="750" y="5818"/>
                  </a:lnTo>
                  <a:lnTo>
                    <a:pt x="591" y="6250"/>
                  </a:lnTo>
                  <a:lnTo>
                    <a:pt x="432" y="6681"/>
                  </a:lnTo>
                  <a:lnTo>
                    <a:pt x="295" y="7136"/>
                  </a:lnTo>
                  <a:lnTo>
                    <a:pt x="205" y="7590"/>
                  </a:lnTo>
                  <a:lnTo>
                    <a:pt x="114" y="8068"/>
                  </a:lnTo>
                  <a:lnTo>
                    <a:pt x="45" y="8545"/>
                  </a:lnTo>
                  <a:lnTo>
                    <a:pt x="23" y="9022"/>
                  </a:lnTo>
                  <a:lnTo>
                    <a:pt x="0" y="9522"/>
                  </a:lnTo>
                  <a:lnTo>
                    <a:pt x="23" y="9999"/>
                  </a:lnTo>
                  <a:lnTo>
                    <a:pt x="45" y="10477"/>
                  </a:lnTo>
                  <a:lnTo>
                    <a:pt x="114" y="10954"/>
                  </a:lnTo>
                  <a:lnTo>
                    <a:pt x="205" y="11431"/>
                  </a:lnTo>
                  <a:lnTo>
                    <a:pt x="295" y="11886"/>
                  </a:lnTo>
                  <a:lnTo>
                    <a:pt x="432" y="12340"/>
                  </a:lnTo>
                  <a:lnTo>
                    <a:pt x="591" y="12772"/>
                  </a:lnTo>
                  <a:lnTo>
                    <a:pt x="750" y="13204"/>
                  </a:lnTo>
                  <a:lnTo>
                    <a:pt x="932" y="13635"/>
                  </a:lnTo>
                  <a:lnTo>
                    <a:pt x="1159" y="14044"/>
                  </a:lnTo>
                  <a:lnTo>
                    <a:pt x="1386" y="14454"/>
                  </a:lnTo>
                  <a:lnTo>
                    <a:pt x="1636" y="14840"/>
                  </a:lnTo>
                  <a:lnTo>
                    <a:pt x="1886" y="15203"/>
                  </a:lnTo>
                  <a:lnTo>
                    <a:pt x="2182" y="15567"/>
                  </a:lnTo>
                  <a:lnTo>
                    <a:pt x="2477" y="15908"/>
                  </a:lnTo>
                  <a:lnTo>
                    <a:pt x="2795" y="16226"/>
                  </a:lnTo>
                  <a:lnTo>
                    <a:pt x="3113" y="16544"/>
                  </a:lnTo>
                  <a:lnTo>
                    <a:pt x="3454" y="16862"/>
                  </a:lnTo>
                  <a:lnTo>
                    <a:pt x="3818" y="17135"/>
                  </a:lnTo>
                  <a:lnTo>
                    <a:pt x="4204" y="17408"/>
                  </a:lnTo>
                  <a:lnTo>
                    <a:pt x="4591" y="17635"/>
                  </a:lnTo>
                  <a:lnTo>
                    <a:pt x="4977" y="17885"/>
                  </a:lnTo>
                  <a:lnTo>
                    <a:pt x="5386" y="18090"/>
                  </a:lnTo>
                  <a:lnTo>
                    <a:pt x="5818" y="18271"/>
                  </a:lnTo>
                  <a:lnTo>
                    <a:pt x="6249" y="18453"/>
                  </a:lnTo>
                  <a:lnTo>
                    <a:pt x="6681" y="18590"/>
                  </a:lnTo>
                  <a:lnTo>
                    <a:pt x="7136" y="18726"/>
                  </a:lnTo>
                  <a:lnTo>
                    <a:pt x="7590" y="18840"/>
                  </a:lnTo>
                  <a:lnTo>
                    <a:pt x="8067" y="18908"/>
                  </a:lnTo>
                  <a:lnTo>
                    <a:pt x="8545" y="18976"/>
                  </a:lnTo>
                  <a:lnTo>
                    <a:pt x="9022" y="19021"/>
                  </a:lnTo>
                  <a:lnTo>
                    <a:pt x="9999" y="19021"/>
                  </a:lnTo>
                  <a:lnTo>
                    <a:pt x="10476" y="18976"/>
                  </a:lnTo>
                  <a:lnTo>
                    <a:pt x="10954" y="18908"/>
                  </a:lnTo>
                  <a:lnTo>
                    <a:pt x="11431" y="18840"/>
                  </a:lnTo>
                  <a:lnTo>
                    <a:pt x="11885" y="18726"/>
                  </a:lnTo>
                  <a:lnTo>
                    <a:pt x="12340" y="18590"/>
                  </a:lnTo>
                  <a:lnTo>
                    <a:pt x="12794" y="18453"/>
                  </a:lnTo>
                  <a:lnTo>
                    <a:pt x="13226" y="18271"/>
                  </a:lnTo>
                  <a:lnTo>
                    <a:pt x="13635" y="18090"/>
                  </a:lnTo>
                  <a:lnTo>
                    <a:pt x="14044" y="17885"/>
                  </a:lnTo>
                  <a:lnTo>
                    <a:pt x="14453" y="17635"/>
                  </a:lnTo>
                  <a:lnTo>
                    <a:pt x="14840" y="17408"/>
                  </a:lnTo>
                  <a:lnTo>
                    <a:pt x="15203" y="17135"/>
                  </a:lnTo>
                  <a:lnTo>
                    <a:pt x="15567" y="16862"/>
                  </a:lnTo>
                  <a:lnTo>
                    <a:pt x="15908" y="16544"/>
                  </a:lnTo>
                  <a:lnTo>
                    <a:pt x="16249" y="16226"/>
                  </a:lnTo>
                  <a:lnTo>
                    <a:pt x="16544" y="15908"/>
                  </a:lnTo>
                  <a:lnTo>
                    <a:pt x="16862" y="15567"/>
                  </a:lnTo>
                  <a:lnTo>
                    <a:pt x="17135" y="15203"/>
                  </a:lnTo>
                  <a:lnTo>
                    <a:pt x="17408" y="14840"/>
                  </a:lnTo>
                  <a:lnTo>
                    <a:pt x="17658" y="14454"/>
                  </a:lnTo>
                  <a:lnTo>
                    <a:pt x="17885" y="14044"/>
                  </a:lnTo>
                  <a:lnTo>
                    <a:pt x="18089" y="13635"/>
                  </a:lnTo>
                  <a:lnTo>
                    <a:pt x="18271" y="13204"/>
                  </a:lnTo>
                  <a:lnTo>
                    <a:pt x="18453" y="12772"/>
                  </a:lnTo>
                  <a:lnTo>
                    <a:pt x="18589" y="12340"/>
                  </a:lnTo>
                  <a:lnTo>
                    <a:pt x="18726" y="11886"/>
                  </a:lnTo>
                  <a:lnTo>
                    <a:pt x="18839" y="11431"/>
                  </a:lnTo>
                  <a:lnTo>
                    <a:pt x="18907" y="10954"/>
                  </a:lnTo>
                  <a:lnTo>
                    <a:pt x="18976" y="10477"/>
                  </a:lnTo>
                  <a:lnTo>
                    <a:pt x="19021" y="9999"/>
                  </a:lnTo>
                  <a:lnTo>
                    <a:pt x="19021" y="9522"/>
                  </a:lnTo>
                  <a:lnTo>
                    <a:pt x="19021" y="9022"/>
                  </a:lnTo>
                  <a:lnTo>
                    <a:pt x="18976" y="8545"/>
                  </a:lnTo>
                  <a:lnTo>
                    <a:pt x="18907" y="8068"/>
                  </a:lnTo>
                  <a:lnTo>
                    <a:pt x="18839" y="7590"/>
                  </a:lnTo>
                  <a:lnTo>
                    <a:pt x="18726" y="7136"/>
                  </a:lnTo>
                  <a:lnTo>
                    <a:pt x="18589" y="6681"/>
                  </a:lnTo>
                  <a:lnTo>
                    <a:pt x="18453" y="6250"/>
                  </a:lnTo>
                  <a:lnTo>
                    <a:pt x="18271" y="5818"/>
                  </a:lnTo>
                  <a:lnTo>
                    <a:pt x="18089" y="5386"/>
                  </a:lnTo>
                  <a:lnTo>
                    <a:pt x="17885" y="4977"/>
                  </a:lnTo>
                  <a:lnTo>
                    <a:pt x="17658" y="4591"/>
                  </a:lnTo>
                  <a:lnTo>
                    <a:pt x="17408" y="4204"/>
                  </a:lnTo>
                  <a:lnTo>
                    <a:pt x="17135" y="3818"/>
                  </a:lnTo>
                  <a:lnTo>
                    <a:pt x="16862" y="3454"/>
                  </a:lnTo>
                  <a:lnTo>
                    <a:pt x="16544" y="3114"/>
                  </a:lnTo>
                  <a:lnTo>
                    <a:pt x="16249" y="2795"/>
                  </a:lnTo>
                  <a:lnTo>
                    <a:pt x="15908" y="2477"/>
                  </a:lnTo>
                  <a:lnTo>
                    <a:pt x="15567" y="2182"/>
                  </a:lnTo>
                  <a:lnTo>
                    <a:pt x="15203" y="1886"/>
                  </a:lnTo>
                  <a:lnTo>
                    <a:pt x="14840" y="1614"/>
                  </a:lnTo>
                  <a:lnTo>
                    <a:pt x="14453" y="1386"/>
                  </a:lnTo>
                  <a:lnTo>
                    <a:pt x="14044" y="1159"/>
                  </a:lnTo>
                  <a:lnTo>
                    <a:pt x="13635" y="932"/>
                  </a:lnTo>
                  <a:lnTo>
                    <a:pt x="13226" y="750"/>
                  </a:lnTo>
                  <a:lnTo>
                    <a:pt x="12794" y="568"/>
                  </a:lnTo>
                  <a:lnTo>
                    <a:pt x="12340" y="432"/>
                  </a:lnTo>
                  <a:lnTo>
                    <a:pt x="11885" y="296"/>
                  </a:lnTo>
                  <a:lnTo>
                    <a:pt x="11431" y="205"/>
                  </a:lnTo>
                  <a:lnTo>
                    <a:pt x="10954" y="114"/>
                  </a:lnTo>
                  <a:lnTo>
                    <a:pt x="10476" y="46"/>
                  </a:lnTo>
                  <a:lnTo>
                    <a:pt x="9999" y="23"/>
                  </a:lnTo>
                  <a:lnTo>
                    <a:pt x="95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3511425" y="389200"/>
              <a:ext cx="575016" cy="575016"/>
            </a:xfrm>
            <a:custGeom>
              <a:avLst/>
              <a:gdLst/>
              <a:ahLst/>
              <a:cxnLst/>
              <a:rect l="l" t="t" r="r" b="b"/>
              <a:pathLst>
                <a:path w="19249" h="19249" extrusionOk="0">
                  <a:moveTo>
                    <a:pt x="10113" y="228"/>
                  </a:moveTo>
                  <a:lnTo>
                    <a:pt x="10590" y="273"/>
                  </a:lnTo>
                  <a:lnTo>
                    <a:pt x="11068" y="341"/>
                  </a:lnTo>
                  <a:lnTo>
                    <a:pt x="11522" y="410"/>
                  </a:lnTo>
                  <a:lnTo>
                    <a:pt x="11977" y="523"/>
                  </a:lnTo>
                  <a:lnTo>
                    <a:pt x="12431" y="660"/>
                  </a:lnTo>
                  <a:lnTo>
                    <a:pt x="12863" y="796"/>
                  </a:lnTo>
                  <a:lnTo>
                    <a:pt x="13272" y="955"/>
                  </a:lnTo>
                  <a:lnTo>
                    <a:pt x="13704" y="1160"/>
                  </a:lnTo>
                  <a:lnTo>
                    <a:pt x="14113" y="1364"/>
                  </a:lnTo>
                  <a:lnTo>
                    <a:pt x="14499" y="1591"/>
                  </a:lnTo>
                  <a:lnTo>
                    <a:pt x="14885" y="1841"/>
                  </a:lnTo>
                  <a:lnTo>
                    <a:pt x="15249" y="2091"/>
                  </a:lnTo>
                  <a:lnTo>
                    <a:pt x="15613" y="2387"/>
                  </a:lnTo>
                  <a:lnTo>
                    <a:pt x="15954" y="2682"/>
                  </a:lnTo>
                  <a:lnTo>
                    <a:pt x="16272" y="2978"/>
                  </a:lnTo>
                  <a:lnTo>
                    <a:pt x="16590" y="3318"/>
                  </a:lnTo>
                  <a:lnTo>
                    <a:pt x="16885" y="3659"/>
                  </a:lnTo>
                  <a:lnTo>
                    <a:pt x="17158" y="4000"/>
                  </a:lnTo>
                  <a:lnTo>
                    <a:pt x="17431" y="4364"/>
                  </a:lnTo>
                  <a:lnTo>
                    <a:pt x="17658" y="4750"/>
                  </a:lnTo>
                  <a:lnTo>
                    <a:pt x="17885" y="5159"/>
                  </a:lnTo>
                  <a:lnTo>
                    <a:pt x="18090" y="5546"/>
                  </a:lnTo>
                  <a:lnTo>
                    <a:pt x="18294" y="5977"/>
                  </a:lnTo>
                  <a:lnTo>
                    <a:pt x="18453" y="6386"/>
                  </a:lnTo>
                  <a:lnTo>
                    <a:pt x="18612" y="6841"/>
                  </a:lnTo>
                  <a:lnTo>
                    <a:pt x="18726" y="7273"/>
                  </a:lnTo>
                  <a:lnTo>
                    <a:pt x="18840" y="7727"/>
                  </a:lnTo>
                  <a:lnTo>
                    <a:pt x="18908" y="8204"/>
                  </a:lnTo>
                  <a:lnTo>
                    <a:pt x="18976" y="8659"/>
                  </a:lnTo>
                  <a:lnTo>
                    <a:pt x="19021" y="9136"/>
                  </a:lnTo>
                  <a:lnTo>
                    <a:pt x="19021" y="9636"/>
                  </a:lnTo>
                  <a:lnTo>
                    <a:pt x="19021" y="10113"/>
                  </a:lnTo>
                  <a:lnTo>
                    <a:pt x="18976" y="10591"/>
                  </a:lnTo>
                  <a:lnTo>
                    <a:pt x="18908" y="11045"/>
                  </a:lnTo>
                  <a:lnTo>
                    <a:pt x="18840" y="11522"/>
                  </a:lnTo>
                  <a:lnTo>
                    <a:pt x="18726" y="11977"/>
                  </a:lnTo>
                  <a:lnTo>
                    <a:pt x="18612" y="12409"/>
                  </a:lnTo>
                  <a:lnTo>
                    <a:pt x="18453" y="12863"/>
                  </a:lnTo>
                  <a:lnTo>
                    <a:pt x="18294" y="13272"/>
                  </a:lnTo>
                  <a:lnTo>
                    <a:pt x="18090" y="13704"/>
                  </a:lnTo>
                  <a:lnTo>
                    <a:pt x="17885" y="14113"/>
                  </a:lnTo>
                  <a:lnTo>
                    <a:pt x="17658" y="14499"/>
                  </a:lnTo>
                  <a:lnTo>
                    <a:pt x="17431" y="14886"/>
                  </a:lnTo>
                  <a:lnTo>
                    <a:pt x="17158" y="15249"/>
                  </a:lnTo>
                  <a:lnTo>
                    <a:pt x="16885" y="15590"/>
                  </a:lnTo>
                  <a:lnTo>
                    <a:pt x="16590" y="15931"/>
                  </a:lnTo>
                  <a:lnTo>
                    <a:pt x="16272" y="16272"/>
                  </a:lnTo>
                  <a:lnTo>
                    <a:pt x="15954" y="16590"/>
                  </a:lnTo>
                  <a:lnTo>
                    <a:pt x="15613" y="16886"/>
                  </a:lnTo>
                  <a:lnTo>
                    <a:pt x="15249" y="17158"/>
                  </a:lnTo>
                  <a:lnTo>
                    <a:pt x="14885" y="17408"/>
                  </a:lnTo>
                  <a:lnTo>
                    <a:pt x="14499" y="17658"/>
                  </a:lnTo>
                  <a:lnTo>
                    <a:pt x="14113" y="17885"/>
                  </a:lnTo>
                  <a:lnTo>
                    <a:pt x="13704" y="18090"/>
                  </a:lnTo>
                  <a:lnTo>
                    <a:pt x="13272" y="18294"/>
                  </a:lnTo>
                  <a:lnTo>
                    <a:pt x="12863" y="18454"/>
                  </a:lnTo>
                  <a:lnTo>
                    <a:pt x="12431" y="18613"/>
                  </a:lnTo>
                  <a:lnTo>
                    <a:pt x="11977" y="18726"/>
                  </a:lnTo>
                  <a:lnTo>
                    <a:pt x="11522" y="18840"/>
                  </a:lnTo>
                  <a:lnTo>
                    <a:pt x="11068" y="18908"/>
                  </a:lnTo>
                  <a:lnTo>
                    <a:pt x="10590" y="18976"/>
                  </a:lnTo>
                  <a:lnTo>
                    <a:pt x="10113" y="19022"/>
                  </a:lnTo>
                  <a:lnTo>
                    <a:pt x="9136" y="19022"/>
                  </a:lnTo>
                  <a:lnTo>
                    <a:pt x="8659" y="18976"/>
                  </a:lnTo>
                  <a:lnTo>
                    <a:pt x="8204" y="18908"/>
                  </a:lnTo>
                  <a:lnTo>
                    <a:pt x="7727" y="18840"/>
                  </a:lnTo>
                  <a:lnTo>
                    <a:pt x="7272" y="18726"/>
                  </a:lnTo>
                  <a:lnTo>
                    <a:pt x="6841" y="18613"/>
                  </a:lnTo>
                  <a:lnTo>
                    <a:pt x="6409" y="18454"/>
                  </a:lnTo>
                  <a:lnTo>
                    <a:pt x="5977" y="18294"/>
                  </a:lnTo>
                  <a:lnTo>
                    <a:pt x="5545" y="18090"/>
                  </a:lnTo>
                  <a:lnTo>
                    <a:pt x="5159" y="17885"/>
                  </a:lnTo>
                  <a:lnTo>
                    <a:pt x="4750" y="17658"/>
                  </a:lnTo>
                  <a:lnTo>
                    <a:pt x="4386" y="17408"/>
                  </a:lnTo>
                  <a:lnTo>
                    <a:pt x="4000" y="17158"/>
                  </a:lnTo>
                  <a:lnTo>
                    <a:pt x="3659" y="16886"/>
                  </a:lnTo>
                  <a:lnTo>
                    <a:pt x="3318" y="16590"/>
                  </a:lnTo>
                  <a:lnTo>
                    <a:pt x="2977" y="16272"/>
                  </a:lnTo>
                  <a:lnTo>
                    <a:pt x="2682" y="15931"/>
                  </a:lnTo>
                  <a:lnTo>
                    <a:pt x="2387" y="15590"/>
                  </a:lnTo>
                  <a:lnTo>
                    <a:pt x="2091" y="15249"/>
                  </a:lnTo>
                  <a:lnTo>
                    <a:pt x="1841" y="14886"/>
                  </a:lnTo>
                  <a:lnTo>
                    <a:pt x="1591" y="14499"/>
                  </a:lnTo>
                  <a:lnTo>
                    <a:pt x="1364" y="14113"/>
                  </a:lnTo>
                  <a:lnTo>
                    <a:pt x="1159" y="13704"/>
                  </a:lnTo>
                  <a:lnTo>
                    <a:pt x="978" y="13272"/>
                  </a:lnTo>
                  <a:lnTo>
                    <a:pt x="796" y="12863"/>
                  </a:lnTo>
                  <a:lnTo>
                    <a:pt x="659" y="12409"/>
                  </a:lnTo>
                  <a:lnTo>
                    <a:pt x="523" y="11977"/>
                  </a:lnTo>
                  <a:lnTo>
                    <a:pt x="409" y="11522"/>
                  </a:lnTo>
                  <a:lnTo>
                    <a:pt x="341" y="11045"/>
                  </a:lnTo>
                  <a:lnTo>
                    <a:pt x="273" y="10591"/>
                  </a:lnTo>
                  <a:lnTo>
                    <a:pt x="250" y="10113"/>
                  </a:lnTo>
                  <a:lnTo>
                    <a:pt x="228" y="9636"/>
                  </a:lnTo>
                  <a:lnTo>
                    <a:pt x="250" y="9136"/>
                  </a:lnTo>
                  <a:lnTo>
                    <a:pt x="273" y="8659"/>
                  </a:lnTo>
                  <a:lnTo>
                    <a:pt x="341" y="8204"/>
                  </a:lnTo>
                  <a:lnTo>
                    <a:pt x="409" y="7727"/>
                  </a:lnTo>
                  <a:lnTo>
                    <a:pt x="523" y="7273"/>
                  </a:lnTo>
                  <a:lnTo>
                    <a:pt x="659" y="6841"/>
                  </a:lnTo>
                  <a:lnTo>
                    <a:pt x="796" y="6386"/>
                  </a:lnTo>
                  <a:lnTo>
                    <a:pt x="978" y="5977"/>
                  </a:lnTo>
                  <a:lnTo>
                    <a:pt x="1159" y="5546"/>
                  </a:lnTo>
                  <a:lnTo>
                    <a:pt x="1364" y="5159"/>
                  </a:lnTo>
                  <a:lnTo>
                    <a:pt x="1591" y="4750"/>
                  </a:lnTo>
                  <a:lnTo>
                    <a:pt x="1841" y="4364"/>
                  </a:lnTo>
                  <a:lnTo>
                    <a:pt x="2091" y="4000"/>
                  </a:lnTo>
                  <a:lnTo>
                    <a:pt x="2387" y="3659"/>
                  </a:lnTo>
                  <a:lnTo>
                    <a:pt x="2682" y="3318"/>
                  </a:lnTo>
                  <a:lnTo>
                    <a:pt x="2977" y="2978"/>
                  </a:lnTo>
                  <a:lnTo>
                    <a:pt x="3318" y="2682"/>
                  </a:lnTo>
                  <a:lnTo>
                    <a:pt x="3659" y="2387"/>
                  </a:lnTo>
                  <a:lnTo>
                    <a:pt x="4000" y="2091"/>
                  </a:lnTo>
                  <a:lnTo>
                    <a:pt x="4386" y="1841"/>
                  </a:lnTo>
                  <a:lnTo>
                    <a:pt x="4750" y="1591"/>
                  </a:lnTo>
                  <a:lnTo>
                    <a:pt x="5159" y="1364"/>
                  </a:lnTo>
                  <a:lnTo>
                    <a:pt x="5545" y="1160"/>
                  </a:lnTo>
                  <a:lnTo>
                    <a:pt x="5977" y="955"/>
                  </a:lnTo>
                  <a:lnTo>
                    <a:pt x="6409" y="796"/>
                  </a:lnTo>
                  <a:lnTo>
                    <a:pt x="6841" y="660"/>
                  </a:lnTo>
                  <a:lnTo>
                    <a:pt x="7272" y="523"/>
                  </a:lnTo>
                  <a:lnTo>
                    <a:pt x="7727" y="410"/>
                  </a:lnTo>
                  <a:lnTo>
                    <a:pt x="8204" y="341"/>
                  </a:lnTo>
                  <a:lnTo>
                    <a:pt x="8659" y="273"/>
                  </a:lnTo>
                  <a:lnTo>
                    <a:pt x="9136" y="228"/>
                  </a:lnTo>
                  <a:close/>
                  <a:moveTo>
                    <a:pt x="9636" y="1"/>
                  </a:moveTo>
                  <a:lnTo>
                    <a:pt x="9136" y="23"/>
                  </a:lnTo>
                  <a:lnTo>
                    <a:pt x="8636" y="46"/>
                  </a:lnTo>
                  <a:lnTo>
                    <a:pt x="8159" y="114"/>
                  </a:lnTo>
                  <a:lnTo>
                    <a:pt x="7682" y="205"/>
                  </a:lnTo>
                  <a:lnTo>
                    <a:pt x="7227" y="296"/>
                  </a:lnTo>
                  <a:lnTo>
                    <a:pt x="6773" y="432"/>
                  </a:lnTo>
                  <a:lnTo>
                    <a:pt x="6318" y="591"/>
                  </a:lnTo>
                  <a:lnTo>
                    <a:pt x="5886" y="751"/>
                  </a:lnTo>
                  <a:lnTo>
                    <a:pt x="5454" y="955"/>
                  </a:lnTo>
                  <a:lnTo>
                    <a:pt x="5045" y="1160"/>
                  </a:lnTo>
                  <a:lnTo>
                    <a:pt x="4636" y="1387"/>
                  </a:lnTo>
                  <a:lnTo>
                    <a:pt x="4250" y="1637"/>
                  </a:lnTo>
                  <a:lnTo>
                    <a:pt x="3864" y="1910"/>
                  </a:lnTo>
                  <a:lnTo>
                    <a:pt x="3500" y="2205"/>
                  </a:lnTo>
                  <a:lnTo>
                    <a:pt x="3159" y="2500"/>
                  </a:lnTo>
                  <a:lnTo>
                    <a:pt x="2818" y="2819"/>
                  </a:lnTo>
                  <a:lnTo>
                    <a:pt x="2500" y="3159"/>
                  </a:lnTo>
                  <a:lnTo>
                    <a:pt x="2205" y="3500"/>
                  </a:lnTo>
                  <a:lnTo>
                    <a:pt x="1909" y="3864"/>
                  </a:lnTo>
                  <a:lnTo>
                    <a:pt x="1659" y="4250"/>
                  </a:lnTo>
                  <a:lnTo>
                    <a:pt x="1409" y="4637"/>
                  </a:lnTo>
                  <a:lnTo>
                    <a:pt x="1159" y="5046"/>
                  </a:lnTo>
                  <a:lnTo>
                    <a:pt x="955" y="5455"/>
                  </a:lnTo>
                  <a:lnTo>
                    <a:pt x="750" y="5886"/>
                  </a:lnTo>
                  <a:lnTo>
                    <a:pt x="591" y="6318"/>
                  </a:lnTo>
                  <a:lnTo>
                    <a:pt x="432" y="6773"/>
                  </a:lnTo>
                  <a:lnTo>
                    <a:pt x="319" y="7227"/>
                  </a:lnTo>
                  <a:lnTo>
                    <a:pt x="205" y="7682"/>
                  </a:lnTo>
                  <a:lnTo>
                    <a:pt x="114" y="8159"/>
                  </a:lnTo>
                  <a:lnTo>
                    <a:pt x="46" y="8636"/>
                  </a:lnTo>
                  <a:lnTo>
                    <a:pt x="23" y="9136"/>
                  </a:lnTo>
                  <a:lnTo>
                    <a:pt x="0" y="9636"/>
                  </a:lnTo>
                  <a:lnTo>
                    <a:pt x="23" y="10113"/>
                  </a:lnTo>
                  <a:lnTo>
                    <a:pt x="46" y="10613"/>
                  </a:lnTo>
                  <a:lnTo>
                    <a:pt x="114" y="11091"/>
                  </a:lnTo>
                  <a:lnTo>
                    <a:pt x="205" y="11568"/>
                  </a:lnTo>
                  <a:lnTo>
                    <a:pt x="319" y="12022"/>
                  </a:lnTo>
                  <a:lnTo>
                    <a:pt x="432" y="12477"/>
                  </a:lnTo>
                  <a:lnTo>
                    <a:pt x="591" y="12931"/>
                  </a:lnTo>
                  <a:lnTo>
                    <a:pt x="750" y="13363"/>
                  </a:lnTo>
                  <a:lnTo>
                    <a:pt x="955" y="13795"/>
                  </a:lnTo>
                  <a:lnTo>
                    <a:pt x="1159" y="14204"/>
                  </a:lnTo>
                  <a:lnTo>
                    <a:pt x="1409" y="14613"/>
                  </a:lnTo>
                  <a:lnTo>
                    <a:pt x="1659" y="14999"/>
                  </a:lnTo>
                  <a:lnTo>
                    <a:pt x="1909" y="15386"/>
                  </a:lnTo>
                  <a:lnTo>
                    <a:pt x="2205" y="15749"/>
                  </a:lnTo>
                  <a:lnTo>
                    <a:pt x="2500" y="16090"/>
                  </a:lnTo>
                  <a:lnTo>
                    <a:pt x="2818" y="16431"/>
                  </a:lnTo>
                  <a:lnTo>
                    <a:pt x="3159" y="16749"/>
                  </a:lnTo>
                  <a:lnTo>
                    <a:pt x="3500" y="17045"/>
                  </a:lnTo>
                  <a:lnTo>
                    <a:pt x="3864" y="17340"/>
                  </a:lnTo>
                  <a:lnTo>
                    <a:pt x="4250" y="17613"/>
                  </a:lnTo>
                  <a:lnTo>
                    <a:pt x="4636" y="17863"/>
                  </a:lnTo>
                  <a:lnTo>
                    <a:pt x="5045" y="18090"/>
                  </a:lnTo>
                  <a:lnTo>
                    <a:pt x="5454" y="18294"/>
                  </a:lnTo>
                  <a:lnTo>
                    <a:pt x="5886" y="18499"/>
                  </a:lnTo>
                  <a:lnTo>
                    <a:pt x="6318" y="18658"/>
                  </a:lnTo>
                  <a:lnTo>
                    <a:pt x="6773" y="18817"/>
                  </a:lnTo>
                  <a:lnTo>
                    <a:pt x="7227" y="18954"/>
                  </a:lnTo>
                  <a:lnTo>
                    <a:pt x="7682" y="19044"/>
                  </a:lnTo>
                  <a:lnTo>
                    <a:pt x="8159" y="19135"/>
                  </a:lnTo>
                  <a:lnTo>
                    <a:pt x="8636" y="19203"/>
                  </a:lnTo>
                  <a:lnTo>
                    <a:pt x="9136" y="19226"/>
                  </a:lnTo>
                  <a:lnTo>
                    <a:pt x="9636" y="19249"/>
                  </a:lnTo>
                  <a:lnTo>
                    <a:pt x="10113" y="19226"/>
                  </a:lnTo>
                  <a:lnTo>
                    <a:pt x="10613" y="19203"/>
                  </a:lnTo>
                  <a:lnTo>
                    <a:pt x="11090" y="19135"/>
                  </a:lnTo>
                  <a:lnTo>
                    <a:pt x="11568" y="19044"/>
                  </a:lnTo>
                  <a:lnTo>
                    <a:pt x="12022" y="18954"/>
                  </a:lnTo>
                  <a:lnTo>
                    <a:pt x="12477" y="18817"/>
                  </a:lnTo>
                  <a:lnTo>
                    <a:pt x="12931" y="18658"/>
                  </a:lnTo>
                  <a:lnTo>
                    <a:pt x="13363" y="18499"/>
                  </a:lnTo>
                  <a:lnTo>
                    <a:pt x="13795" y="18294"/>
                  </a:lnTo>
                  <a:lnTo>
                    <a:pt x="14204" y="18090"/>
                  </a:lnTo>
                  <a:lnTo>
                    <a:pt x="14613" y="17863"/>
                  </a:lnTo>
                  <a:lnTo>
                    <a:pt x="14999" y="17613"/>
                  </a:lnTo>
                  <a:lnTo>
                    <a:pt x="15385" y="17340"/>
                  </a:lnTo>
                  <a:lnTo>
                    <a:pt x="15749" y="17045"/>
                  </a:lnTo>
                  <a:lnTo>
                    <a:pt x="16090" y="16749"/>
                  </a:lnTo>
                  <a:lnTo>
                    <a:pt x="16431" y="16431"/>
                  </a:lnTo>
                  <a:lnTo>
                    <a:pt x="16749" y="16090"/>
                  </a:lnTo>
                  <a:lnTo>
                    <a:pt x="17044" y="15749"/>
                  </a:lnTo>
                  <a:lnTo>
                    <a:pt x="17340" y="15386"/>
                  </a:lnTo>
                  <a:lnTo>
                    <a:pt x="17612" y="14999"/>
                  </a:lnTo>
                  <a:lnTo>
                    <a:pt x="17862" y="14613"/>
                  </a:lnTo>
                  <a:lnTo>
                    <a:pt x="18090" y="14204"/>
                  </a:lnTo>
                  <a:lnTo>
                    <a:pt x="18294" y="13795"/>
                  </a:lnTo>
                  <a:lnTo>
                    <a:pt x="18499" y="13363"/>
                  </a:lnTo>
                  <a:lnTo>
                    <a:pt x="18658" y="12931"/>
                  </a:lnTo>
                  <a:lnTo>
                    <a:pt x="18817" y="12477"/>
                  </a:lnTo>
                  <a:lnTo>
                    <a:pt x="18953" y="12022"/>
                  </a:lnTo>
                  <a:lnTo>
                    <a:pt x="19067" y="11568"/>
                  </a:lnTo>
                  <a:lnTo>
                    <a:pt x="19135" y="11091"/>
                  </a:lnTo>
                  <a:lnTo>
                    <a:pt x="19203" y="10613"/>
                  </a:lnTo>
                  <a:lnTo>
                    <a:pt x="19249" y="10113"/>
                  </a:lnTo>
                  <a:lnTo>
                    <a:pt x="19249" y="9636"/>
                  </a:lnTo>
                  <a:lnTo>
                    <a:pt x="19249" y="9136"/>
                  </a:lnTo>
                  <a:lnTo>
                    <a:pt x="19203" y="8636"/>
                  </a:lnTo>
                  <a:lnTo>
                    <a:pt x="19135" y="8159"/>
                  </a:lnTo>
                  <a:lnTo>
                    <a:pt x="19067" y="7682"/>
                  </a:lnTo>
                  <a:lnTo>
                    <a:pt x="18953" y="7227"/>
                  </a:lnTo>
                  <a:lnTo>
                    <a:pt x="18817" y="6773"/>
                  </a:lnTo>
                  <a:lnTo>
                    <a:pt x="18658" y="6318"/>
                  </a:lnTo>
                  <a:lnTo>
                    <a:pt x="18499" y="5886"/>
                  </a:lnTo>
                  <a:lnTo>
                    <a:pt x="18294" y="5455"/>
                  </a:lnTo>
                  <a:lnTo>
                    <a:pt x="18090" y="5046"/>
                  </a:lnTo>
                  <a:lnTo>
                    <a:pt x="17862" y="4637"/>
                  </a:lnTo>
                  <a:lnTo>
                    <a:pt x="17612" y="4250"/>
                  </a:lnTo>
                  <a:lnTo>
                    <a:pt x="17340" y="3864"/>
                  </a:lnTo>
                  <a:lnTo>
                    <a:pt x="17044" y="3500"/>
                  </a:lnTo>
                  <a:lnTo>
                    <a:pt x="16749" y="3159"/>
                  </a:lnTo>
                  <a:lnTo>
                    <a:pt x="16431" y="2819"/>
                  </a:lnTo>
                  <a:lnTo>
                    <a:pt x="16090" y="2500"/>
                  </a:lnTo>
                  <a:lnTo>
                    <a:pt x="15749" y="2205"/>
                  </a:lnTo>
                  <a:lnTo>
                    <a:pt x="15385" y="1910"/>
                  </a:lnTo>
                  <a:lnTo>
                    <a:pt x="14999" y="1637"/>
                  </a:lnTo>
                  <a:lnTo>
                    <a:pt x="14613" y="1387"/>
                  </a:lnTo>
                  <a:lnTo>
                    <a:pt x="14204" y="1160"/>
                  </a:lnTo>
                  <a:lnTo>
                    <a:pt x="13795" y="955"/>
                  </a:lnTo>
                  <a:lnTo>
                    <a:pt x="13363" y="751"/>
                  </a:lnTo>
                  <a:lnTo>
                    <a:pt x="12931" y="591"/>
                  </a:lnTo>
                  <a:lnTo>
                    <a:pt x="12477" y="432"/>
                  </a:lnTo>
                  <a:lnTo>
                    <a:pt x="12022" y="296"/>
                  </a:lnTo>
                  <a:lnTo>
                    <a:pt x="11568" y="205"/>
                  </a:lnTo>
                  <a:lnTo>
                    <a:pt x="11090" y="114"/>
                  </a:lnTo>
                  <a:lnTo>
                    <a:pt x="10613" y="46"/>
                  </a:lnTo>
                  <a:lnTo>
                    <a:pt x="10113" y="23"/>
                  </a:lnTo>
                  <a:lnTo>
                    <a:pt x="96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3695373" y="547371"/>
              <a:ext cx="194888" cy="290600"/>
            </a:xfrm>
            <a:custGeom>
              <a:avLst/>
              <a:gdLst/>
              <a:ahLst/>
              <a:cxnLst/>
              <a:rect l="l" t="t" r="r" b="b"/>
              <a:pathLst>
                <a:path w="6524" h="9728" extrusionOk="0">
                  <a:moveTo>
                    <a:pt x="2773" y="2205"/>
                  </a:moveTo>
                  <a:lnTo>
                    <a:pt x="2773" y="3591"/>
                  </a:lnTo>
                  <a:lnTo>
                    <a:pt x="2660" y="3523"/>
                  </a:lnTo>
                  <a:lnTo>
                    <a:pt x="2546" y="3455"/>
                  </a:lnTo>
                  <a:lnTo>
                    <a:pt x="2455" y="3364"/>
                  </a:lnTo>
                  <a:lnTo>
                    <a:pt x="2387" y="3273"/>
                  </a:lnTo>
                  <a:lnTo>
                    <a:pt x="2342" y="3182"/>
                  </a:lnTo>
                  <a:lnTo>
                    <a:pt x="2296" y="3091"/>
                  </a:lnTo>
                  <a:lnTo>
                    <a:pt x="2273" y="2978"/>
                  </a:lnTo>
                  <a:lnTo>
                    <a:pt x="2273" y="2864"/>
                  </a:lnTo>
                  <a:lnTo>
                    <a:pt x="2273" y="2750"/>
                  </a:lnTo>
                  <a:lnTo>
                    <a:pt x="2296" y="2637"/>
                  </a:lnTo>
                  <a:lnTo>
                    <a:pt x="2342" y="2546"/>
                  </a:lnTo>
                  <a:lnTo>
                    <a:pt x="2387" y="2455"/>
                  </a:lnTo>
                  <a:lnTo>
                    <a:pt x="2455" y="2387"/>
                  </a:lnTo>
                  <a:lnTo>
                    <a:pt x="2546" y="2319"/>
                  </a:lnTo>
                  <a:lnTo>
                    <a:pt x="2660" y="2273"/>
                  </a:lnTo>
                  <a:lnTo>
                    <a:pt x="2773" y="2205"/>
                  </a:lnTo>
                  <a:close/>
                  <a:moveTo>
                    <a:pt x="4023" y="5796"/>
                  </a:moveTo>
                  <a:lnTo>
                    <a:pt x="4182" y="5864"/>
                  </a:lnTo>
                  <a:lnTo>
                    <a:pt x="4319" y="5955"/>
                  </a:lnTo>
                  <a:lnTo>
                    <a:pt x="4432" y="6023"/>
                  </a:lnTo>
                  <a:lnTo>
                    <a:pt x="4501" y="6114"/>
                  </a:lnTo>
                  <a:lnTo>
                    <a:pt x="4546" y="6205"/>
                  </a:lnTo>
                  <a:lnTo>
                    <a:pt x="4591" y="6296"/>
                  </a:lnTo>
                  <a:lnTo>
                    <a:pt x="4614" y="6409"/>
                  </a:lnTo>
                  <a:lnTo>
                    <a:pt x="4637" y="6523"/>
                  </a:lnTo>
                  <a:lnTo>
                    <a:pt x="4614" y="6659"/>
                  </a:lnTo>
                  <a:lnTo>
                    <a:pt x="4591" y="6773"/>
                  </a:lnTo>
                  <a:lnTo>
                    <a:pt x="4546" y="6886"/>
                  </a:lnTo>
                  <a:lnTo>
                    <a:pt x="4478" y="6977"/>
                  </a:lnTo>
                  <a:lnTo>
                    <a:pt x="4387" y="7068"/>
                  </a:lnTo>
                  <a:lnTo>
                    <a:pt x="4296" y="7136"/>
                  </a:lnTo>
                  <a:lnTo>
                    <a:pt x="4160" y="7205"/>
                  </a:lnTo>
                  <a:lnTo>
                    <a:pt x="4023" y="7250"/>
                  </a:lnTo>
                  <a:lnTo>
                    <a:pt x="4023" y="5796"/>
                  </a:lnTo>
                  <a:close/>
                  <a:moveTo>
                    <a:pt x="2773" y="1"/>
                  </a:moveTo>
                  <a:lnTo>
                    <a:pt x="2773" y="569"/>
                  </a:lnTo>
                  <a:lnTo>
                    <a:pt x="2501" y="614"/>
                  </a:lnTo>
                  <a:lnTo>
                    <a:pt x="2251" y="660"/>
                  </a:lnTo>
                  <a:lnTo>
                    <a:pt x="2023" y="751"/>
                  </a:lnTo>
                  <a:lnTo>
                    <a:pt x="1796" y="841"/>
                  </a:lnTo>
                  <a:lnTo>
                    <a:pt x="1592" y="932"/>
                  </a:lnTo>
                  <a:lnTo>
                    <a:pt x="1387" y="1069"/>
                  </a:lnTo>
                  <a:lnTo>
                    <a:pt x="1205" y="1205"/>
                  </a:lnTo>
                  <a:lnTo>
                    <a:pt x="1024" y="1364"/>
                  </a:lnTo>
                  <a:lnTo>
                    <a:pt x="887" y="1523"/>
                  </a:lnTo>
                  <a:lnTo>
                    <a:pt x="751" y="1705"/>
                  </a:lnTo>
                  <a:lnTo>
                    <a:pt x="637" y="1910"/>
                  </a:lnTo>
                  <a:lnTo>
                    <a:pt x="546" y="2091"/>
                  </a:lnTo>
                  <a:lnTo>
                    <a:pt x="455" y="2319"/>
                  </a:lnTo>
                  <a:lnTo>
                    <a:pt x="410" y="2546"/>
                  </a:lnTo>
                  <a:lnTo>
                    <a:pt x="387" y="2773"/>
                  </a:lnTo>
                  <a:lnTo>
                    <a:pt x="365" y="3023"/>
                  </a:lnTo>
                  <a:lnTo>
                    <a:pt x="387" y="3273"/>
                  </a:lnTo>
                  <a:lnTo>
                    <a:pt x="410" y="3500"/>
                  </a:lnTo>
                  <a:lnTo>
                    <a:pt x="455" y="3728"/>
                  </a:lnTo>
                  <a:lnTo>
                    <a:pt x="524" y="3909"/>
                  </a:lnTo>
                  <a:lnTo>
                    <a:pt x="592" y="4114"/>
                  </a:lnTo>
                  <a:lnTo>
                    <a:pt x="705" y="4273"/>
                  </a:lnTo>
                  <a:lnTo>
                    <a:pt x="819" y="4432"/>
                  </a:lnTo>
                  <a:lnTo>
                    <a:pt x="955" y="4568"/>
                  </a:lnTo>
                  <a:lnTo>
                    <a:pt x="1114" y="4705"/>
                  </a:lnTo>
                  <a:lnTo>
                    <a:pt x="1274" y="4841"/>
                  </a:lnTo>
                  <a:lnTo>
                    <a:pt x="1478" y="4955"/>
                  </a:lnTo>
                  <a:lnTo>
                    <a:pt x="1705" y="5068"/>
                  </a:lnTo>
                  <a:lnTo>
                    <a:pt x="1933" y="5159"/>
                  </a:lnTo>
                  <a:lnTo>
                    <a:pt x="2183" y="5250"/>
                  </a:lnTo>
                  <a:lnTo>
                    <a:pt x="2773" y="5432"/>
                  </a:lnTo>
                  <a:lnTo>
                    <a:pt x="2773" y="7205"/>
                  </a:lnTo>
                  <a:lnTo>
                    <a:pt x="2592" y="7136"/>
                  </a:lnTo>
                  <a:lnTo>
                    <a:pt x="2387" y="7045"/>
                  </a:lnTo>
                  <a:lnTo>
                    <a:pt x="1978" y="6818"/>
                  </a:lnTo>
                  <a:lnTo>
                    <a:pt x="1546" y="6523"/>
                  </a:lnTo>
                  <a:lnTo>
                    <a:pt x="1114" y="6159"/>
                  </a:lnTo>
                  <a:lnTo>
                    <a:pt x="1" y="7500"/>
                  </a:lnTo>
                  <a:lnTo>
                    <a:pt x="319" y="7773"/>
                  </a:lnTo>
                  <a:lnTo>
                    <a:pt x="660" y="8000"/>
                  </a:lnTo>
                  <a:lnTo>
                    <a:pt x="978" y="8227"/>
                  </a:lnTo>
                  <a:lnTo>
                    <a:pt x="1319" y="8409"/>
                  </a:lnTo>
                  <a:lnTo>
                    <a:pt x="1683" y="8568"/>
                  </a:lnTo>
                  <a:lnTo>
                    <a:pt x="2046" y="8682"/>
                  </a:lnTo>
                  <a:lnTo>
                    <a:pt x="2410" y="8795"/>
                  </a:lnTo>
                  <a:lnTo>
                    <a:pt x="2773" y="8863"/>
                  </a:lnTo>
                  <a:lnTo>
                    <a:pt x="2773" y="9727"/>
                  </a:lnTo>
                  <a:lnTo>
                    <a:pt x="4023" y="9727"/>
                  </a:lnTo>
                  <a:lnTo>
                    <a:pt x="4023" y="8909"/>
                  </a:lnTo>
                  <a:lnTo>
                    <a:pt x="4296" y="8863"/>
                  </a:lnTo>
                  <a:lnTo>
                    <a:pt x="4569" y="8795"/>
                  </a:lnTo>
                  <a:lnTo>
                    <a:pt x="4819" y="8727"/>
                  </a:lnTo>
                  <a:lnTo>
                    <a:pt x="5046" y="8636"/>
                  </a:lnTo>
                  <a:lnTo>
                    <a:pt x="5273" y="8523"/>
                  </a:lnTo>
                  <a:lnTo>
                    <a:pt x="5478" y="8409"/>
                  </a:lnTo>
                  <a:lnTo>
                    <a:pt x="5660" y="8273"/>
                  </a:lnTo>
                  <a:lnTo>
                    <a:pt x="5841" y="8114"/>
                  </a:lnTo>
                  <a:lnTo>
                    <a:pt x="6000" y="7932"/>
                  </a:lnTo>
                  <a:lnTo>
                    <a:pt x="6137" y="7750"/>
                  </a:lnTo>
                  <a:lnTo>
                    <a:pt x="6250" y="7568"/>
                  </a:lnTo>
                  <a:lnTo>
                    <a:pt x="6364" y="7364"/>
                  </a:lnTo>
                  <a:lnTo>
                    <a:pt x="6432" y="7136"/>
                  </a:lnTo>
                  <a:lnTo>
                    <a:pt x="6478" y="6909"/>
                  </a:lnTo>
                  <a:lnTo>
                    <a:pt x="6523" y="6682"/>
                  </a:lnTo>
                  <a:lnTo>
                    <a:pt x="6523" y="6432"/>
                  </a:lnTo>
                  <a:lnTo>
                    <a:pt x="6523" y="6182"/>
                  </a:lnTo>
                  <a:lnTo>
                    <a:pt x="6478" y="5955"/>
                  </a:lnTo>
                  <a:lnTo>
                    <a:pt x="6432" y="5727"/>
                  </a:lnTo>
                  <a:lnTo>
                    <a:pt x="6364" y="5523"/>
                  </a:lnTo>
                  <a:lnTo>
                    <a:pt x="6296" y="5341"/>
                  </a:lnTo>
                  <a:lnTo>
                    <a:pt x="6182" y="5159"/>
                  </a:lnTo>
                  <a:lnTo>
                    <a:pt x="6046" y="5000"/>
                  </a:lnTo>
                  <a:lnTo>
                    <a:pt x="5909" y="4864"/>
                  </a:lnTo>
                  <a:lnTo>
                    <a:pt x="5750" y="4727"/>
                  </a:lnTo>
                  <a:lnTo>
                    <a:pt x="5569" y="4591"/>
                  </a:lnTo>
                  <a:lnTo>
                    <a:pt x="5364" y="4477"/>
                  </a:lnTo>
                  <a:lnTo>
                    <a:pt x="5137" y="4364"/>
                  </a:lnTo>
                  <a:lnTo>
                    <a:pt x="4887" y="4250"/>
                  </a:lnTo>
                  <a:lnTo>
                    <a:pt x="4614" y="4137"/>
                  </a:lnTo>
                  <a:lnTo>
                    <a:pt x="4023" y="3955"/>
                  </a:lnTo>
                  <a:lnTo>
                    <a:pt x="4023" y="2250"/>
                  </a:lnTo>
                  <a:lnTo>
                    <a:pt x="4341" y="2364"/>
                  </a:lnTo>
                  <a:lnTo>
                    <a:pt x="4682" y="2523"/>
                  </a:lnTo>
                  <a:lnTo>
                    <a:pt x="5046" y="2728"/>
                  </a:lnTo>
                  <a:lnTo>
                    <a:pt x="5410" y="2978"/>
                  </a:lnTo>
                  <a:lnTo>
                    <a:pt x="6387" y="1569"/>
                  </a:lnTo>
                  <a:lnTo>
                    <a:pt x="6091" y="1387"/>
                  </a:lnTo>
                  <a:lnTo>
                    <a:pt x="5796" y="1205"/>
                  </a:lnTo>
                  <a:lnTo>
                    <a:pt x="5500" y="1046"/>
                  </a:lnTo>
                  <a:lnTo>
                    <a:pt x="5205" y="932"/>
                  </a:lnTo>
                  <a:lnTo>
                    <a:pt x="4910" y="819"/>
                  </a:lnTo>
                  <a:lnTo>
                    <a:pt x="4614" y="728"/>
                  </a:lnTo>
                  <a:lnTo>
                    <a:pt x="4319" y="637"/>
                  </a:lnTo>
                  <a:lnTo>
                    <a:pt x="4023" y="591"/>
                  </a:lnTo>
                  <a:lnTo>
                    <a:pt x="40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4" name="Google Shape;694;p21"/>
          <p:cNvSpPr/>
          <p:nvPr/>
        </p:nvSpPr>
        <p:spPr>
          <a:xfrm>
            <a:off x="8479200" y="1878575"/>
            <a:ext cx="94500" cy="94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1"/>
          <p:cNvSpPr/>
          <p:nvPr/>
        </p:nvSpPr>
        <p:spPr>
          <a:xfrm rot="-2700000">
            <a:off x="8694300" y="3757281"/>
            <a:ext cx="247093" cy="249284"/>
          </a:xfrm>
          <a:custGeom>
            <a:avLst/>
            <a:gdLst/>
            <a:ahLst/>
            <a:cxnLst/>
            <a:rect l="l" t="t" r="r" b="b"/>
            <a:pathLst>
              <a:path w="58533" h="59052" extrusionOk="0">
                <a:moveTo>
                  <a:pt x="4345" y="0"/>
                </a:moveTo>
                <a:lnTo>
                  <a:pt x="21486" y="16504"/>
                </a:lnTo>
                <a:lnTo>
                  <a:pt x="0" y="37188"/>
                </a:lnTo>
                <a:lnTo>
                  <a:pt x="22785" y="59052"/>
                </a:lnTo>
                <a:lnTo>
                  <a:pt x="43515" y="37707"/>
                </a:lnTo>
                <a:lnTo>
                  <a:pt x="58532" y="52134"/>
                </a:lnTo>
                <a:lnTo>
                  <a:pt x="58532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1"/>
          <p:cNvSpPr/>
          <p:nvPr/>
        </p:nvSpPr>
        <p:spPr>
          <a:xfrm>
            <a:off x="8693883" y="2283824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1"/>
          <p:cNvSpPr/>
          <p:nvPr/>
        </p:nvSpPr>
        <p:spPr>
          <a:xfrm>
            <a:off x="8765700" y="4361675"/>
            <a:ext cx="94500" cy="94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1"/>
          <p:cNvSpPr/>
          <p:nvPr/>
        </p:nvSpPr>
        <p:spPr>
          <a:xfrm>
            <a:off x="115770" y="2035799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1"/>
          <p:cNvSpPr/>
          <p:nvPr/>
        </p:nvSpPr>
        <p:spPr>
          <a:xfrm>
            <a:off x="618725" y="2743325"/>
            <a:ext cx="94500" cy="94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1"/>
          <p:cNvSpPr/>
          <p:nvPr/>
        </p:nvSpPr>
        <p:spPr>
          <a:xfrm>
            <a:off x="237725" y="3124325"/>
            <a:ext cx="94500" cy="94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01" name="Google Shape;7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713" y="131914"/>
            <a:ext cx="1249856" cy="20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1"/>
          <p:cNvSpPr/>
          <p:nvPr/>
        </p:nvSpPr>
        <p:spPr>
          <a:xfrm>
            <a:off x="2516070" y="109174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6">
    <p:bg>
      <p:bgPr>
        <a:solidFill>
          <a:schemeClr val="dk2"/>
        </a:solidFill>
        <a:effectLst/>
      </p:bgPr>
    </p:bg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2" name="Google Shape;1022;p30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Google Shape;1023;p30"/>
          <p:cNvSpPr txBox="1">
            <a:spLocks noGrp="1"/>
          </p:cNvSpPr>
          <p:nvPr>
            <p:ph type="title"/>
          </p:nvPr>
        </p:nvSpPr>
        <p:spPr>
          <a:xfrm>
            <a:off x="654750" y="729613"/>
            <a:ext cx="42555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500"/>
              <a:buFont typeface="Dosis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4" name="Google Shape;1024;p30"/>
          <p:cNvSpPr txBox="1">
            <a:spLocks noGrp="1"/>
          </p:cNvSpPr>
          <p:nvPr>
            <p:ph type="subTitle" idx="1"/>
          </p:nvPr>
        </p:nvSpPr>
        <p:spPr>
          <a:xfrm>
            <a:off x="853050" y="1682331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25" name="Google Shape;1025;p30"/>
          <p:cNvSpPr txBox="1"/>
          <p:nvPr/>
        </p:nvSpPr>
        <p:spPr>
          <a:xfrm>
            <a:off x="745050" y="3217750"/>
            <a:ext cx="4074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26" name="Google Shape;1026;p30"/>
          <p:cNvGrpSpPr/>
          <p:nvPr/>
        </p:nvGrpSpPr>
        <p:grpSpPr>
          <a:xfrm rot="-3086823">
            <a:off x="7080606" y="101391"/>
            <a:ext cx="375218" cy="952630"/>
            <a:chOff x="2468500" y="1740900"/>
            <a:chExt cx="379750" cy="964075"/>
          </a:xfrm>
        </p:grpSpPr>
        <p:sp>
          <p:nvSpPr>
            <p:cNvPr id="1027" name="Google Shape;1027;p30"/>
            <p:cNvSpPr/>
            <p:nvPr/>
          </p:nvSpPr>
          <p:spPr>
            <a:xfrm>
              <a:off x="2570800" y="2417400"/>
              <a:ext cx="175150" cy="282975"/>
            </a:xfrm>
            <a:custGeom>
              <a:avLst/>
              <a:gdLst/>
              <a:ahLst/>
              <a:cxnLst/>
              <a:rect l="l" t="t" r="r" b="b"/>
              <a:pathLst>
                <a:path w="7006" h="11319" extrusionOk="0">
                  <a:moveTo>
                    <a:pt x="3060" y="0"/>
                  </a:moveTo>
                  <a:lnTo>
                    <a:pt x="2710" y="37"/>
                  </a:lnTo>
                  <a:lnTo>
                    <a:pt x="2563" y="74"/>
                  </a:lnTo>
                  <a:lnTo>
                    <a:pt x="2434" y="111"/>
                  </a:lnTo>
                  <a:lnTo>
                    <a:pt x="2323" y="166"/>
                  </a:lnTo>
                  <a:lnTo>
                    <a:pt x="2212" y="221"/>
                  </a:lnTo>
                  <a:lnTo>
                    <a:pt x="2120" y="277"/>
                  </a:lnTo>
                  <a:lnTo>
                    <a:pt x="2046" y="350"/>
                  </a:lnTo>
                  <a:lnTo>
                    <a:pt x="1973" y="424"/>
                  </a:lnTo>
                  <a:lnTo>
                    <a:pt x="1917" y="498"/>
                  </a:lnTo>
                  <a:lnTo>
                    <a:pt x="1825" y="682"/>
                  </a:lnTo>
                  <a:lnTo>
                    <a:pt x="1788" y="885"/>
                  </a:lnTo>
                  <a:lnTo>
                    <a:pt x="1752" y="1088"/>
                  </a:lnTo>
                  <a:lnTo>
                    <a:pt x="1752" y="1327"/>
                  </a:lnTo>
                  <a:lnTo>
                    <a:pt x="1752" y="1567"/>
                  </a:lnTo>
                  <a:lnTo>
                    <a:pt x="1788" y="2102"/>
                  </a:lnTo>
                  <a:lnTo>
                    <a:pt x="1807" y="2378"/>
                  </a:lnTo>
                  <a:lnTo>
                    <a:pt x="1807" y="2655"/>
                  </a:lnTo>
                  <a:lnTo>
                    <a:pt x="1807" y="2931"/>
                  </a:lnTo>
                  <a:lnTo>
                    <a:pt x="1770" y="3226"/>
                  </a:lnTo>
                  <a:lnTo>
                    <a:pt x="1696" y="3613"/>
                  </a:lnTo>
                  <a:lnTo>
                    <a:pt x="1604" y="4019"/>
                  </a:lnTo>
                  <a:lnTo>
                    <a:pt x="1364" y="4867"/>
                  </a:lnTo>
                  <a:lnTo>
                    <a:pt x="1106" y="5751"/>
                  </a:lnTo>
                  <a:lnTo>
                    <a:pt x="811" y="6655"/>
                  </a:lnTo>
                  <a:lnTo>
                    <a:pt x="535" y="7558"/>
                  </a:lnTo>
                  <a:lnTo>
                    <a:pt x="295" y="8443"/>
                  </a:lnTo>
                  <a:lnTo>
                    <a:pt x="203" y="8867"/>
                  </a:lnTo>
                  <a:lnTo>
                    <a:pt x="111" y="9291"/>
                  </a:lnTo>
                  <a:lnTo>
                    <a:pt x="37" y="9696"/>
                  </a:lnTo>
                  <a:lnTo>
                    <a:pt x="0" y="10102"/>
                  </a:lnTo>
                  <a:lnTo>
                    <a:pt x="498" y="9530"/>
                  </a:lnTo>
                  <a:lnTo>
                    <a:pt x="996" y="8959"/>
                  </a:lnTo>
                  <a:lnTo>
                    <a:pt x="1475" y="8369"/>
                  </a:lnTo>
                  <a:lnTo>
                    <a:pt x="1954" y="7779"/>
                  </a:lnTo>
                  <a:lnTo>
                    <a:pt x="1954" y="7834"/>
                  </a:lnTo>
                  <a:lnTo>
                    <a:pt x="1991" y="7945"/>
                  </a:lnTo>
                  <a:lnTo>
                    <a:pt x="2157" y="8332"/>
                  </a:lnTo>
                  <a:lnTo>
                    <a:pt x="2397" y="8848"/>
                  </a:lnTo>
                  <a:lnTo>
                    <a:pt x="2692" y="9456"/>
                  </a:lnTo>
                  <a:lnTo>
                    <a:pt x="3300" y="10618"/>
                  </a:lnTo>
                  <a:lnTo>
                    <a:pt x="3669" y="11318"/>
                  </a:lnTo>
                  <a:lnTo>
                    <a:pt x="3650" y="11245"/>
                  </a:lnTo>
                  <a:lnTo>
                    <a:pt x="3687" y="11134"/>
                  </a:lnTo>
                  <a:lnTo>
                    <a:pt x="3742" y="11005"/>
                  </a:lnTo>
                  <a:lnTo>
                    <a:pt x="3816" y="10839"/>
                  </a:lnTo>
                  <a:lnTo>
                    <a:pt x="4037" y="10452"/>
                  </a:lnTo>
                  <a:lnTo>
                    <a:pt x="4332" y="10028"/>
                  </a:lnTo>
                  <a:lnTo>
                    <a:pt x="4885" y="9217"/>
                  </a:lnTo>
                  <a:lnTo>
                    <a:pt x="5106" y="8885"/>
                  </a:lnTo>
                  <a:lnTo>
                    <a:pt x="5235" y="8682"/>
                  </a:lnTo>
                  <a:lnTo>
                    <a:pt x="5623" y="9088"/>
                  </a:lnTo>
                  <a:lnTo>
                    <a:pt x="6065" y="9549"/>
                  </a:lnTo>
                  <a:lnTo>
                    <a:pt x="6305" y="9770"/>
                  </a:lnTo>
                  <a:lnTo>
                    <a:pt x="6544" y="9973"/>
                  </a:lnTo>
                  <a:lnTo>
                    <a:pt x="6784" y="10120"/>
                  </a:lnTo>
                  <a:lnTo>
                    <a:pt x="6894" y="10175"/>
                  </a:lnTo>
                  <a:lnTo>
                    <a:pt x="7005" y="10231"/>
                  </a:lnTo>
                  <a:lnTo>
                    <a:pt x="7005" y="10231"/>
                  </a:lnTo>
                  <a:lnTo>
                    <a:pt x="6360" y="6839"/>
                  </a:lnTo>
                  <a:lnTo>
                    <a:pt x="6083" y="5254"/>
                  </a:lnTo>
                  <a:lnTo>
                    <a:pt x="5954" y="4498"/>
                  </a:lnTo>
                  <a:lnTo>
                    <a:pt x="5844" y="3779"/>
                  </a:lnTo>
                  <a:lnTo>
                    <a:pt x="5844" y="3576"/>
                  </a:lnTo>
                  <a:lnTo>
                    <a:pt x="5825" y="3410"/>
                  </a:lnTo>
                  <a:lnTo>
                    <a:pt x="5844" y="3244"/>
                  </a:lnTo>
                  <a:lnTo>
                    <a:pt x="5862" y="3097"/>
                  </a:lnTo>
                  <a:lnTo>
                    <a:pt x="5917" y="2839"/>
                  </a:lnTo>
                  <a:lnTo>
                    <a:pt x="5973" y="2599"/>
                  </a:lnTo>
                  <a:lnTo>
                    <a:pt x="6010" y="2360"/>
                  </a:lnTo>
                  <a:lnTo>
                    <a:pt x="6010" y="2249"/>
                  </a:lnTo>
                  <a:lnTo>
                    <a:pt x="5991" y="2120"/>
                  </a:lnTo>
                  <a:lnTo>
                    <a:pt x="5973" y="1991"/>
                  </a:lnTo>
                  <a:lnTo>
                    <a:pt x="5917" y="1862"/>
                  </a:lnTo>
                  <a:lnTo>
                    <a:pt x="5844" y="1696"/>
                  </a:lnTo>
                  <a:lnTo>
                    <a:pt x="5752" y="1549"/>
                  </a:lnTo>
                  <a:lnTo>
                    <a:pt x="5641" y="1364"/>
                  </a:lnTo>
                  <a:lnTo>
                    <a:pt x="5512" y="1217"/>
                  </a:lnTo>
                  <a:lnTo>
                    <a:pt x="5383" y="1051"/>
                  </a:lnTo>
                  <a:lnTo>
                    <a:pt x="5235" y="903"/>
                  </a:lnTo>
                  <a:lnTo>
                    <a:pt x="5088" y="756"/>
                  </a:lnTo>
                  <a:lnTo>
                    <a:pt x="4922" y="627"/>
                  </a:lnTo>
                  <a:lnTo>
                    <a:pt x="4775" y="516"/>
                  </a:lnTo>
                  <a:lnTo>
                    <a:pt x="4590" y="406"/>
                  </a:lnTo>
                  <a:lnTo>
                    <a:pt x="4424" y="295"/>
                  </a:lnTo>
                  <a:lnTo>
                    <a:pt x="4240" y="221"/>
                  </a:lnTo>
                  <a:lnTo>
                    <a:pt x="4056" y="148"/>
                  </a:lnTo>
                  <a:lnTo>
                    <a:pt x="3853" y="74"/>
                  </a:lnTo>
                  <a:lnTo>
                    <a:pt x="3669" y="37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0"/>
            <p:cNvSpPr/>
            <p:nvPr/>
          </p:nvSpPr>
          <p:spPr>
            <a:xfrm>
              <a:off x="2566200" y="2412775"/>
              <a:ext cx="184350" cy="292200"/>
            </a:xfrm>
            <a:custGeom>
              <a:avLst/>
              <a:gdLst/>
              <a:ahLst/>
              <a:cxnLst/>
              <a:rect l="l" t="t" r="r" b="b"/>
              <a:pathLst>
                <a:path w="7374" h="11688" extrusionOk="0">
                  <a:moveTo>
                    <a:pt x="3392" y="167"/>
                  </a:moveTo>
                  <a:lnTo>
                    <a:pt x="3595" y="185"/>
                  </a:lnTo>
                  <a:lnTo>
                    <a:pt x="3779" y="204"/>
                  </a:lnTo>
                  <a:lnTo>
                    <a:pt x="3963" y="240"/>
                  </a:lnTo>
                  <a:lnTo>
                    <a:pt x="4148" y="296"/>
                  </a:lnTo>
                  <a:lnTo>
                    <a:pt x="4332" y="351"/>
                  </a:lnTo>
                  <a:lnTo>
                    <a:pt x="4498" y="443"/>
                  </a:lnTo>
                  <a:lnTo>
                    <a:pt x="4682" y="517"/>
                  </a:lnTo>
                  <a:lnTo>
                    <a:pt x="4848" y="628"/>
                  </a:lnTo>
                  <a:lnTo>
                    <a:pt x="4995" y="738"/>
                  </a:lnTo>
                  <a:lnTo>
                    <a:pt x="5161" y="849"/>
                  </a:lnTo>
                  <a:lnTo>
                    <a:pt x="5456" y="1107"/>
                  </a:lnTo>
                  <a:lnTo>
                    <a:pt x="5714" y="1402"/>
                  </a:lnTo>
                  <a:lnTo>
                    <a:pt x="5936" y="1734"/>
                  </a:lnTo>
                  <a:lnTo>
                    <a:pt x="6028" y="1881"/>
                  </a:lnTo>
                  <a:lnTo>
                    <a:pt x="6101" y="2047"/>
                  </a:lnTo>
                  <a:lnTo>
                    <a:pt x="6157" y="2176"/>
                  </a:lnTo>
                  <a:lnTo>
                    <a:pt x="6175" y="2305"/>
                  </a:lnTo>
                  <a:lnTo>
                    <a:pt x="6194" y="2434"/>
                  </a:lnTo>
                  <a:lnTo>
                    <a:pt x="6194" y="2545"/>
                  </a:lnTo>
                  <a:lnTo>
                    <a:pt x="6157" y="2784"/>
                  </a:lnTo>
                  <a:lnTo>
                    <a:pt x="6101" y="3024"/>
                  </a:lnTo>
                  <a:lnTo>
                    <a:pt x="6046" y="3282"/>
                  </a:lnTo>
                  <a:lnTo>
                    <a:pt x="6028" y="3429"/>
                  </a:lnTo>
                  <a:lnTo>
                    <a:pt x="6009" y="3595"/>
                  </a:lnTo>
                  <a:lnTo>
                    <a:pt x="6028" y="3761"/>
                  </a:lnTo>
                  <a:lnTo>
                    <a:pt x="6028" y="3964"/>
                  </a:lnTo>
                  <a:lnTo>
                    <a:pt x="6138" y="4683"/>
                  </a:lnTo>
                  <a:lnTo>
                    <a:pt x="6267" y="5439"/>
                  </a:lnTo>
                  <a:lnTo>
                    <a:pt x="6544" y="7024"/>
                  </a:lnTo>
                  <a:lnTo>
                    <a:pt x="7189" y="10416"/>
                  </a:lnTo>
                  <a:lnTo>
                    <a:pt x="7189" y="10416"/>
                  </a:lnTo>
                  <a:lnTo>
                    <a:pt x="7078" y="10360"/>
                  </a:lnTo>
                  <a:lnTo>
                    <a:pt x="6968" y="10305"/>
                  </a:lnTo>
                  <a:lnTo>
                    <a:pt x="6728" y="10158"/>
                  </a:lnTo>
                  <a:lnTo>
                    <a:pt x="6489" y="9955"/>
                  </a:lnTo>
                  <a:lnTo>
                    <a:pt x="6249" y="9734"/>
                  </a:lnTo>
                  <a:lnTo>
                    <a:pt x="5807" y="9273"/>
                  </a:lnTo>
                  <a:lnTo>
                    <a:pt x="5419" y="8867"/>
                  </a:lnTo>
                  <a:lnTo>
                    <a:pt x="5290" y="9070"/>
                  </a:lnTo>
                  <a:lnTo>
                    <a:pt x="5069" y="9402"/>
                  </a:lnTo>
                  <a:lnTo>
                    <a:pt x="4516" y="10213"/>
                  </a:lnTo>
                  <a:lnTo>
                    <a:pt x="4221" y="10637"/>
                  </a:lnTo>
                  <a:lnTo>
                    <a:pt x="4000" y="11024"/>
                  </a:lnTo>
                  <a:lnTo>
                    <a:pt x="3926" y="11190"/>
                  </a:lnTo>
                  <a:lnTo>
                    <a:pt x="3871" y="11319"/>
                  </a:lnTo>
                  <a:lnTo>
                    <a:pt x="3834" y="11430"/>
                  </a:lnTo>
                  <a:lnTo>
                    <a:pt x="3853" y="11503"/>
                  </a:lnTo>
                  <a:lnTo>
                    <a:pt x="3484" y="10803"/>
                  </a:lnTo>
                  <a:lnTo>
                    <a:pt x="2876" y="9641"/>
                  </a:lnTo>
                  <a:lnTo>
                    <a:pt x="2581" y="9033"/>
                  </a:lnTo>
                  <a:lnTo>
                    <a:pt x="2341" y="8517"/>
                  </a:lnTo>
                  <a:lnTo>
                    <a:pt x="2175" y="8130"/>
                  </a:lnTo>
                  <a:lnTo>
                    <a:pt x="2138" y="8019"/>
                  </a:lnTo>
                  <a:lnTo>
                    <a:pt x="2138" y="7964"/>
                  </a:lnTo>
                  <a:lnTo>
                    <a:pt x="1659" y="8554"/>
                  </a:lnTo>
                  <a:lnTo>
                    <a:pt x="1180" y="9144"/>
                  </a:lnTo>
                  <a:lnTo>
                    <a:pt x="682" y="9715"/>
                  </a:lnTo>
                  <a:lnTo>
                    <a:pt x="184" y="10287"/>
                  </a:lnTo>
                  <a:lnTo>
                    <a:pt x="221" y="9881"/>
                  </a:lnTo>
                  <a:lnTo>
                    <a:pt x="295" y="9476"/>
                  </a:lnTo>
                  <a:lnTo>
                    <a:pt x="387" y="9052"/>
                  </a:lnTo>
                  <a:lnTo>
                    <a:pt x="479" y="8628"/>
                  </a:lnTo>
                  <a:lnTo>
                    <a:pt x="719" y="7743"/>
                  </a:lnTo>
                  <a:lnTo>
                    <a:pt x="995" y="6840"/>
                  </a:lnTo>
                  <a:lnTo>
                    <a:pt x="1290" y="5936"/>
                  </a:lnTo>
                  <a:lnTo>
                    <a:pt x="1548" y="5052"/>
                  </a:lnTo>
                  <a:lnTo>
                    <a:pt x="1788" y="4204"/>
                  </a:lnTo>
                  <a:lnTo>
                    <a:pt x="1880" y="3798"/>
                  </a:lnTo>
                  <a:lnTo>
                    <a:pt x="1954" y="3411"/>
                  </a:lnTo>
                  <a:lnTo>
                    <a:pt x="1991" y="3116"/>
                  </a:lnTo>
                  <a:lnTo>
                    <a:pt x="1991" y="2840"/>
                  </a:lnTo>
                  <a:lnTo>
                    <a:pt x="1991" y="2563"/>
                  </a:lnTo>
                  <a:lnTo>
                    <a:pt x="1972" y="2287"/>
                  </a:lnTo>
                  <a:lnTo>
                    <a:pt x="1936" y="1752"/>
                  </a:lnTo>
                  <a:lnTo>
                    <a:pt x="1936" y="1512"/>
                  </a:lnTo>
                  <a:lnTo>
                    <a:pt x="1936" y="1273"/>
                  </a:lnTo>
                  <a:lnTo>
                    <a:pt x="1972" y="1070"/>
                  </a:lnTo>
                  <a:lnTo>
                    <a:pt x="2009" y="867"/>
                  </a:lnTo>
                  <a:lnTo>
                    <a:pt x="2101" y="683"/>
                  </a:lnTo>
                  <a:lnTo>
                    <a:pt x="2157" y="609"/>
                  </a:lnTo>
                  <a:lnTo>
                    <a:pt x="2230" y="535"/>
                  </a:lnTo>
                  <a:lnTo>
                    <a:pt x="2304" y="462"/>
                  </a:lnTo>
                  <a:lnTo>
                    <a:pt x="2396" y="406"/>
                  </a:lnTo>
                  <a:lnTo>
                    <a:pt x="2507" y="351"/>
                  </a:lnTo>
                  <a:lnTo>
                    <a:pt x="2618" y="296"/>
                  </a:lnTo>
                  <a:lnTo>
                    <a:pt x="2747" y="259"/>
                  </a:lnTo>
                  <a:lnTo>
                    <a:pt x="2894" y="222"/>
                  </a:lnTo>
                  <a:lnTo>
                    <a:pt x="3244" y="185"/>
                  </a:lnTo>
                  <a:lnTo>
                    <a:pt x="3392" y="167"/>
                  </a:lnTo>
                  <a:close/>
                  <a:moveTo>
                    <a:pt x="3244" y="1"/>
                  </a:moveTo>
                  <a:lnTo>
                    <a:pt x="3042" y="19"/>
                  </a:lnTo>
                  <a:lnTo>
                    <a:pt x="2839" y="56"/>
                  </a:lnTo>
                  <a:lnTo>
                    <a:pt x="2673" y="93"/>
                  </a:lnTo>
                  <a:lnTo>
                    <a:pt x="2525" y="148"/>
                  </a:lnTo>
                  <a:lnTo>
                    <a:pt x="2378" y="204"/>
                  </a:lnTo>
                  <a:lnTo>
                    <a:pt x="2249" y="277"/>
                  </a:lnTo>
                  <a:lnTo>
                    <a:pt x="2138" y="370"/>
                  </a:lnTo>
                  <a:lnTo>
                    <a:pt x="2046" y="462"/>
                  </a:lnTo>
                  <a:lnTo>
                    <a:pt x="1936" y="628"/>
                  </a:lnTo>
                  <a:lnTo>
                    <a:pt x="1843" y="793"/>
                  </a:lnTo>
                  <a:lnTo>
                    <a:pt x="1788" y="996"/>
                  </a:lnTo>
                  <a:lnTo>
                    <a:pt x="1770" y="1199"/>
                  </a:lnTo>
                  <a:lnTo>
                    <a:pt x="1751" y="1402"/>
                  </a:lnTo>
                  <a:lnTo>
                    <a:pt x="1751" y="1623"/>
                  </a:lnTo>
                  <a:lnTo>
                    <a:pt x="1788" y="2102"/>
                  </a:lnTo>
                  <a:lnTo>
                    <a:pt x="1807" y="2416"/>
                  </a:lnTo>
                  <a:lnTo>
                    <a:pt x="1807" y="2729"/>
                  </a:lnTo>
                  <a:lnTo>
                    <a:pt x="1807" y="3061"/>
                  </a:lnTo>
                  <a:lnTo>
                    <a:pt x="1770" y="3374"/>
                  </a:lnTo>
                  <a:lnTo>
                    <a:pt x="1714" y="3706"/>
                  </a:lnTo>
                  <a:lnTo>
                    <a:pt x="1622" y="4056"/>
                  </a:lnTo>
                  <a:lnTo>
                    <a:pt x="1438" y="4794"/>
                  </a:lnTo>
                  <a:lnTo>
                    <a:pt x="1217" y="5568"/>
                  </a:lnTo>
                  <a:lnTo>
                    <a:pt x="959" y="6360"/>
                  </a:lnTo>
                  <a:lnTo>
                    <a:pt x="645" y="7374"/>
                  </a:lnTo>
                  <a:lnTo>
                    <a:pt x="350" y="8388"/>
                  </a:lnTo>
                  <a:lnTo>
                    <a:pt x="240" y="8867"/>
                  </a:lnTo>
                  <a:lnTo>
                    <a:pt x="129" y="9347"/>
                  </a:lnTo>
                  <a:lnTo>
                    <a:pt x="55" y="9807"/>
                  </a:lnTo>
                  <a:lnTo>
                    <a:pt x="0" y="10268"/>
                  </a:lnTo>
                  <a:lnTo>
                    <a:pt x="0" y="10324"/>
                  </a:lnTo>
                  <a:lnTo>
                    <a:pt x="18" y="10379"/>
                  </a:lnTo>
                  <a:lnTo>
                    <a:pt x="55" y="10416"/>
                  </a:lnTo>
                  <a:lnTo>
                    <a:pt x="111" y="10434"/>
                  </a:lnTo>
                  <a:lnTo>
                    <a:pt x="184" y="10453"/>
                  </a:lnTo>
                  <a:lnTo>
                    <a:pt x="258" y="10453"/>
                  </a:lnTo>
                  <a:lnTo>
                    <a:pt x="313" y="10397"/>
                  </a:lnTo>
                  <a:lnTo>
                    <a:pt x="756" y="9900"/>
                  </a:lnTo>
                  <a:lnTo>
                    <a:pt x="1198" y="9402"/>
                  </a:lnTo>
                  <a:lnTo>
                    <a:pt x="1641" y="8867"/>
                  </a:lnTo>
                  <a:lnTo>
                    <a:pt x="2065" y="8351"/>
                  </a:lnTo>
                  <a:lnTo>
                    <a:pt x="2304" y="8867"/>
                  </a:lnTo>
                  <a:lnTo>
                    <a:pt x="2710" y="9715"/>
                  </a:lnTo>
                  <a:lnTo>
                    <a:pt x="3300" y="10877"/>
                  </a:lnTo>
                  <a:lnTo>
                    <a:pt x="3687" y="11595"/>
                  </a:lnTo>
                  <a:lnTo>
                    <a:pt x="3724" y="11632"/>
                  </a:lnTo>
                  <a:lnTo>
                    <a:pt x="3760" y="11669"/>
                  </a:lnTo>
                  <a:lnTo>
                    <a:pt x="3797" y="11688"/>
                  </a:lnTo>
                  <a:lnTo>
                    <a:pt x="3853" y="11688"/>
                  </a:lnTo>
                  <a:lnTo>
                    <a:pt x="3926" y="11669"/>
                  </a:lnTo>
                  <a:lnTo>
                    <a:pt x="3982" y="11632"/>
                  </a:lnTo>
                  <a:lnTo>
                    <a:pt x="4019" y="11577"/>
                  </a:lnTo>
                  <a:lnTo>
                    <a:pt x="4037" y="11522"/>
                  </a:lnTo>
                  <a:lnTo>
                    <a:pt x="4019" y="11448"/>
                  </a:lnTo>
                  <a:lnTo>
                    <a:pt x="4055" y="11319"/>
                  </a:lnTo>
                  <a:lnTo>
                    <a:pt x="4148" y="11135"/>
                  </a:lnTo>
                  <a:lnTo>
                    <a:pt x="4277" y="10913"/>
                  </a:lnTo>
                  <a:lnTo>
                    <a:pt x="4442" y="10637"/>
                  </a:lnTo>
                  <a:lnTo>
                    <a:pt x="4793" y="10102"/>
                  </a:lnTo>
                  <a:lnTo>
                    <a:pt x="5125" y="9641"/>
                  </a:lnTo>
                  <a:lnTo>
                    <a:pt x="5456" y="9162"/>
                  </a:lnTo>
                  <a:lnTo>
                    <a:pt x="5678" y="9402"/>
                  </a:lnTo>
                  <a:lnTo>
                    <a:pt x="6009" y="9752"/>
                  </a:lnTo>
                  <a:lnTo>
                    <a:pt x="6194" y="9936"/>
                  </a:lnTo>
                  <a:lnTo>
                    <a:pt x="6378" y="10121"/>
                  </a:lnTo>
                  <a:lnTo>
                    <a:pt x="6581" y="10268"/>
                  </a:lnTo>
                  <a:lnTo>
                    <a:pt x="6765" y="10397"/>
                  </a:lnTo>
                  <a:lnTo>
                    <a:pt x="6949" y="10508"/>
                  </a:lnTo>
                  <a:lnTo>
                    <a:pt x="7152" y="10582"/>
                  </a:lnTo>
                  <a:lnTo>
                    <a:pt x="7263" y="10582"/>
                  </a:lnTo>
                  <a:lnTo>
                    <a:pt x="7318" y="10545"/>
                  </a:lnTo>
                  <a:lnTo>
                    <a:pt x="7355" y="10508"/>
                  </a:lnTo>
                  <a:lnTo>
                    <a:pt x="7373" y="10471"/>
                  </a:lnTo>
                  <a:lnTo>
                    <a:pt x="7373" y="10416"/>
                  </a:lnTo>
                  <a:lnTo>
                    <a:pt x="7373" y="10379"/>
                  </a:lnTo>
                  <a:lnTo>
                    <a:pt x="7134" y="9107"/>
                  </a:lnTo>
                  <a:lnTo>
                    <a:pt x="6857" y="7706"/>
                  </a:lnTo>
                  <a:lnTo>
                    <a:pt x="6599" y="6379"/>
                  </a:lnTo>
                  <a:lnTo>
                    <a:pt x="6396" y="5125"/>
                  </a:lnTo>
                  <a:lnTo>
                    <a:pt x="6212" y="3946"/>
                  </a:lnTo>
                  <a:lnTo>
                    <a:pt x="6194" y="3651"/>
                  </a:lnTo>
                  <a:lnTo>
                    <a:pt x="6212" y="3411"/>
                  </a:lnTo>
                  <a:lnTo>
                    <a:pt x="6249" y="3190"/>
                  </a:lnTo>
                  <a:lnTo>
                    <a:pt x="6286" y="2987"/>
                  </a:lnTo>
                  <a:lnTo>
                    <a:pt x="6360" y="2692"/>
                  </a:lnTo>
                  <a:lnTo>
                    <a:pt x="6378" y="2545"/>
                  </a:lnTo>
                  <a:lnTo>
                    <a:pt x="6378" y="2379"/>
                  </a:lnTo>
                  <a:lnTo>
                    <a:pt x="6341" y="2213"/>
                  </a:lnTo>
                  <a:lnTo>
                    <a:pt x="6304" y="2047"/>
                  </a:lnTo>
                  <a:lnTo>
                    <a:pt x="6212" y="1844"/>
                  </a:lnTo>
                  <a:lnTo>
                    <a:pt x="6083" y="1623"/>
                  </a:lnTo>
                  <a:lnTo>
                    <a:pt x="5972" y="1439"/>
                  </a:lnTo>
                  <a:lnTo>
                    <a:pt x="5825" y="1273"/>
                  </a:lnTo>
                  <a:lnTo>
                    <a:pt x="5696" y="1107"/>
                  </a:lnTo>
                  <a:lnTo>
                    <a:pt x="5530" y="941"/>
                  </a:lnTo>
                  <a:lnTo>
                    <a:pt x="5383" y="793"/>
                  </a:lnTo>
                  <a:lnTo>
                    <a:pt x="5217" y="664"/>
                  </a:lnTo>
                  <a:lnTo>
                    <a:pt x="5051" y="554"/>
                  </a:lnTo>
                  <a:lnTo>
                    <a:pt x="4885" y="425"/>
                  </a:lnTo>
                  <a:lnTo>
                    <a:pt x="4701" y="333"/>
                  </a:lnTo>
                  <a:lnTo>
                    <a:pt x="4516" y="240"/>
                  </a:lnTo>
                  <a:lnTo>
                    <a:pt x="4332" y="167"/>
                  </a:lnTo>
                  <a:lnTo>
                    <a:pt x="4148" y="111"/>
                  </a:lnTo>
                  <a:lnTo>
                    <a:pt x="3963" y="56"/>
                  </a:lnTo>
                  <a:lnTo>
                    <a:pt x="3779" y="19"/>
                  </a:lnTo>
                  <a:lnTo>
                    <a:pt x="3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0"/>
            <p:cNvSpPr/>
            <p:nvPr/>
          </p:nvSpPr>
          <p:spPr>
            <a:xfrm>
              <a:off x="2570800" y="2416925"/>
              <a:ext cx="175150" cy="283450"/>
            </a:xfrm>
            <a:custGeom>
              <a:avLst/>
              <a:gdLst/>
              <a:ahLst/>
              <a:cxnLst/>
              <a:rect l="l" t="t" r="r" b="b"/>
              <a:pathLst>
                <a:path w="7006" h="11338" fill="none" extrusionOk="0">
                  <a:moveTo>
                    <a:pt x="3208" y="1"/>
                  </a:moveTo>
                  <a:lnTo>
                    <a:pt x="3208" y="1"/>
                  </a:lnTo>
                  <a:lnTo>
                    <a:pt x="3411" y="19"/>
                  </a:lnTo>
                  <a:lnTo>
                    <a:pt x="3595" y="38"/>
                  </a:lnTo>
                  <a:lnTo>
                    <a:pt x="3779" y="74"/>
                  </a:lnTo>
                  <a:lnTo>
                    <a:pt x="3964" y="130"/>
                  </a:lnTo>
                  <a:lnTo>
                    <a:pt x="4148" y="185"/>
                  </a:lnTo>
                  <a:lnTo>
                    <a:pt x="4314" y="277"/>
                  </a:lnTo>
                  <a:lnTo>
                    <a:pt x="4498" y="351"/>
                  </a:lnTo>
                  <a:lnTo>
                    <a:pt x="4664" y="462"/>
                  </a:lnTo>
                  <a:lnTo>
                    <a:pt x="4811" y="572"/>
                  </a:lnTo>
                  <a:lnTo>
                    <a:pt x="4977" y="683"/>
                  </a:lnTo>
                  <a:lnTo>
                    <a:pt x="5272" y="941"/>
                  </a:lnTo>
                  <a:lnTo>
                    <a:pt x="5530" y="1236"/>
                  </a:lnTo>
                  <a:lnTo>
                    <a:pt x="5752" y="1568"/>
                  </a:lnTo>
                  <a:lnTo>
                    <a:pt x="5752" y="1568"/>
                  </a:lnTo>
                  <a:lnTo>
                    <a:pt x="5844" y="1715"/>
                  </a:lnTo>
                  <a:lnTo>
                    <a:pt x="5917" y="1881"/>
                  </a:lnTo>
                  <a:lnTo>
                    <a:pt x="5973" y="2010"/>
                  </a:lnTo>
                  <a:lnTo>
                    <a:pt x="5991" y="2139"/>
                  </a:lnTo>
                  <a:lnTo>
                    <a:pt x="6010" y="2268"/>
                  </a:lnTo>
                  <a:lnTo>
                    <a:pt x="6010" y="2379"/>
                  </a:lnTo>
                  <a:lnTo>
                    <a:pt x="5973" y="2618"/>
                  </a:lnTo>
                  <a:lnTo>
                    <a:pt x="5917" y="2858"/>
                  </a:lnTo>
                  <a:lnTo>
                    <a:pt x="5862" y="3116"/>
                  </a:lnTo>
                  <a:lnTo>
                    <a:pt x="5844" y="3263"/>
                  </a:lnTo>
                  <a:lnTo>
                    <a:pt x="5825" y="3429"/>
                  </a:lnTo>
                  <a:lnTo>
                    <a:pt x="5844" y="3595"/>
                  </a:lnTo>
                  <a:lnTo>
                    <a:pt x="5844" y="3798"/>
                  </a:lnTo>
                  <a:lnTo>
                    <a:pt x="5844" y="3798"/>
                  </a:lnTo>
                  <a:lnTo>
                    <a:pt x="5954" y="4517"/>
                  </a:lnTo>
                  <a:lnTo>
                    <a:pt x="6083" y="5273"/>
                  </a:lnTo>
                  <a:lnTo>
                    <a:pt x="6360" y="6858"/>
                  </a:lnTo>
                  <a:lnTo>
                    <a:pt x="7005" y="10250"/>
                  </a:lnTo>
                  <a:lnTo>
                    <a:pt x="7005" y="10250"/>
                  </a:lnTo>
                  <a:lnTo>
                    <a:pt x="6894" y="10194"/>
                  </a:lnTo>
                  <a:lnTo>
                    <a:pt x="6784" y="10139"/>
                  </a:lnTo>
                  <a:lnTo>
                    <a:pt x="6544" y="9992"/>
                  </a:lnTo>
                  <a:lnTo>
                    <a:pt x="6305" y="9789"/>
                  </a:lnTo>
                  <a:lnTo>
                    <a:pt x="6065" y="9568"/>
                  </a:lnTo>
                  <a:lnTo>
                    <a:pt x="5623" y="9107"/>
                  </a:lnTo>
                  <a:lnTo>
                    <a:pt x="5235" y="8701"/>
                  </a:lnTo>
                  <a:lnTo>
                    <a:pt x="5235" y="8701"/>
                  </a:lnTo>
                  <a:lnTo>
                    <a:pt x="5106" y="8904"/>
                  </a:lnTo>
                  <a:lnTo>
                    <a:pt x="4885" y="9236"/>
                  </a:lnTo>
                  <a:lnTo>
                    <a:pt x="4332" y="10047"/>
                  </a:lnTo>
                  <a:lnTo>
                    <a:pt x="4037" y="10471"/>
                  </a:lnTo>
                  <a:lnTo>
                    <a:pt x="3816" y="10858"/>
                  </a:lnTo>
                  <a:lnTo>
                    <a:pt x="3742" y="11024"/>
                  </a:lnTo>
                  <a:lnTo>
                    <a:pt x="3687" y="11153"/>
                  </a:lnTo>
                  <a:lnTo>
                    <a:pt x="3650" y="11264"/>
                  </a:lnTo>
                  <a:lnTo>
                    <a:pt x="3669" y="11337"/>
                  </a:lnTo>
                  <a:lnTo>
                    <a:pt x="3669" y="11337"/>
                  </a:lnTo>
                  <a:lnTo>
                    <a:pt x="3300" y="10637"/>
                  </a:lnTo>
                  <a:lnTo>
                    <a:pt x="2692" y="9475"/>
                  </a:lnTo>
                  <a:lnTo>
                    <a:pt x="2397" y="8867"/>
                  </a:lnTo>
                  <a:lnTo>
                    <a:pt x="2157" y="8351"/>
                  </a:lnTo>
                  <a:lnTo>
                    <a:pt x="1991" y="7964"/>
                  </a:lnTo>
                  <a:lnTo>
                    <a:pt x="1954" y="7853"/>
                  </a:lnTo>
                  <a:lnTo>
                    <a:pt x="1954" y="7798"/>
                  </a:lnTo>
                  <a:lnTo>
                    <a:pt x="1954" y="7798"/>
                  </a:lnTo>
                  <a:lnTo>
                    <a:pt x="1475" y="8388"/>
                  </a:lnTo>
                  <a:lnTo>
                    <a:pt x="996" y="8978"/>
                  </a:lnTo>
                  <a:lnTo>
                    <a:pt x="498" y="9549"/>
                  </a:lnTo>
                  <a:lnTo>
                    <a:pt x="0" y="10121"/>
                  </a:lnTo>
                  <a:lnTo>
                    <a:pt x="0" y="10121"/>
                  </a:lnTo>
                  <a:lnTo>
                    <a:pt x="37" y="9715"/>
                  </a:lnTo>
                  <a:lnTo>
                    <a:pt x="111" y="9310"/>
                  </a:lnTo>
                  <a:lnTo>
                    <a:pt x="203" y="8886"/>
                  </a:lnTo>
                  <a:lnTo>
                    <a:pt x="295" y="8462"/>
                  </a:lnTo>
                  <a:lnTo>
                    <a:pt x="535" y="7577"/>
                  </a:lnTo>
                  <a:lnTo>
                    <a:pt x="811" y="6674"/>
                  </a:lnTo>
                  <a:lnTo>
                    <a:pt x="1106" y="5770"/>
                  </a:lnTo>
                  <a:lnTo>
                    <a:pt x="1364" y="4886"/>
                  </a:lnTo>
                  <a:lnTo>
                    <a:pt x="1604" y="4038"/>
                  </a:lnTo>
                  <a:lnTo>
                    <a:pt x="1696" y="3632"/>
                  </a:lnTo>
                  <a:lnTo>
                    <a:pt x="1770" y="3245"/>
                  </a:lnTo>
                  <a:lnTo>
                    <a:pt x="1770" y="3245"/>
                  </a:lnTo>
                  <a:lnTo>
                    <a:pt x="1807" y="2950"/>
                  </a:lnTo>
                  <a:lnTo>
                    <a:pt x="1807" y="2674"/>
                  </a:lnTo>
                  <a:lnTo>
                    <a:pt x="1807" y="2397"/>
                  </a:lnTo>
                  <a:lnTo>
                    <a:pt x="1788" y="2121"/>
                  </a:lnTo>
                  <a:lnTo>
                    <a:pt x="1752" y="1586"/>
                  </a:lnTo>
                  <a:lnTo>
                    <a:pt x="1752" y="1346"/>
                  </a:lnTo>
                  <a:lnTo>
                    <a:pt x="1752" y="1107"/>
                  </a:lnTo>
                  <a:lnTo>
                    <a:pt x="1788" y="904"/>
                  </a:lnTo>
                  <a:lnTo>
                    <a:pt x="1825" y="701"/>
                  </a:lnTo>
                  <a:lnTo>
                    <a:pt x="1917" y="517"/>
                  </a:lnTo>
                  <a:lnTo>
                    <a:pt x="1973" y="443"/>
                  </a:lnTo>
                  <a:lnTo>
                    <a:pt x="2046" y="369"/>
                  </a:lnTo>
                  <a:lnTo>
                    <a:pt x="2120" y="296"/>
                  </a:lnTo>
                  <a:lnTo>
                    <a:pt x="2212" y="240"/>
                  </a:lnTo>
                  <a:lnTo>
                    <a:pt x="2323" y="185"/>
                  </a:lnTo>
                  <a:lnTo>
                    <a:pt x="2434" y="130"/>
                  </a:lnTo>
                  <a:lnTo>
                    <a:pt x="2563" y="93"/>
                  </a:lnTo>
                  <a:lnTo>
                    <a:pt x="2710" y="56"/>
                  </a:lnTo>
                  <a:lnTo>
                    <a:pt x="3060" y="19"/>
                  </a:lnTo>
                  <a:lnTo>
                    <a:pt x="3060" y="19"/>
                  </a:lnTo>
                  <a:lnTo>
                    <a:pt x="320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0"/>
            <p:cNvSpPr/>
            <p:nvPr/>
          </p:nvSpPr>
          <p:spPr>
            <a:xfrm>
              <a:off x="2566200" y="2412775"/>
              <a:ext cx="184350" cy="292200"/>
            </a:xfrm>
            <a:custGeom>
              <a:avLst/>
              <a:gdLst/>
              <a:ahLst/>
              <a:cxnLst/>
              <a:rect l="l" t="t" r="r" b="b"/>
              <a:pathLst>
                <a:path w="7374" h="11688" fill="none" extrusionOk="0">
                  <a:moveTo>
                    <a:pt x="3392" y="1"/>
                  </a:moveTo>
                  <a:lnTo>
                    <a:pt x="3392" y="1"/>
                  </a:lnTo>
                  <a:lnTo>
                    <a:pt x="3244" y="1"/>
                  </a:lnTo>
                  <a:lnTo>
                    <a:pt x="3244" y="1"/>
                  </a:lnTo>
                  <a:lnTo>
                    <a:pt x="3042" y="19"/>
                  </a:lnTo>
                  <a:lnTo>
                    <a:pt x="2839" y="56"/>
                  </a:lnTo>
                  <a:lnTo>
                    <a:pt x="2673" y="93"/>
                  </a:lnTo>
                  <a:lnTo>
                    <a:pt x="2525" y="148"/>
                  </a:lnTo>
                  <a:lnTo>
                    <a:pt x="2378" y="204"/>
                  </a:lnTo>
                  <a:lnTo>
                    <a:pt x="2249" y="277"/>
                  </a:lnTo>
                  <a:lnTo>
                    <a:pt x="2138" y="370"/>
                  </a:lnTo>
                  <a:lnTo>
                    <a:pt x="2046" y="462"/>
                  </a:lnTo>
                  <a:lnTo>
                    <a:pt x="2046" y="462"/>
                  </a:lnTo>
                  <a:lnTo>
                    <a:pt x="1936" y="628"/>
                  </a:lnTo>
                  <a:lnTo>
                    <a:pt x="1843" y="793"/>
                  </a:lnTo>
                  <a:lnTo>
                    <a:pt x="1788" y="996"/>
                  </a:lnTo>
                  <a:lnTo>
                    <a:pt x="1770" y="1199"/>
                  </a:lnTo>
                  <a:lnTo>
                    <a:pt x="1751" y="1402"/>
                  </a:lnTo>
                  <a:lnTo>
                    <a:pt x="1751" y="1623"/>
                  </a:lnTo>
                  <a:lnTo>
                    <a:pt x="1788" y="2102"/>
                  </a:lnTo>
                  <a:lnTo>
                    <a:pt x="1788" y="2102"/>
                  </a:lnTo>
                  <a:lnTo>
                    <a:pt x="1807" y="2416"/>
                  </a:lnTo>
                  <a:lnTo>
                    <a:pt x="1807" y="2729"/>
                  </a:lnTo>
                  <a:lnTo>
                    <a:pt x="1807" y="3061"/>
                  </a:lnTo>
                  <a:lnTo>
                    <a:pt x="1770" y="3374"/>
                  </a:lnTo>
                  <a:lnTo>
                    <a:pt x="1770" y="3374"/>
                  </a:lnTo>
                  <a:lnTo>
                    <a:pt x="1714" y="3706"/>
                  </a:lnTo>
                  <a:lnTo>
                    <a:pt x="1622" y="4056"/>
                  </a:lnTo>
                  <a:lnTo>
                    <a:pt x="1438" y="4794"/>
                  </a:lnTo>
                  <a:lnTo>
                    <a:pt x="1217" y="5568"/>
                  </a:lnTo>
                  <a:lnTo>
                    <a:pt x="959" y="6360"/>
                  </a:lnTo>
                  <a:lnTo>
                    <a:pt x="959" y="6360"/>
                  </a:lnTo>
                  <a:lnTo>
                    <a:pt x="645" y="7374"/>
                  </a:lnTo>
                  <a:lnTo>
                    <a:pt x="350" y="8388"/>
                  </a:lnTo>
                  <a:lnTo>
                    <a:pt x="240" y="8867"/>
                  </a:lnTo>
                  <a:lnTo>
                    <a:pt x="129" y="9347"/>
                  </a:lnTo>
                  <a:lnTo>
                    <a:pt x="55" y="9807"/>
                  </a:lnTo>
                  <a:lnTo>
                    <a:pt x="0" y="10268"/>
                  </a:lnTo>
                  <a:lnTo>
                    <a:pt x="0" y="10268"/>
                  </a:lnTo>
                  <a:lnTo>
                    <a:pt x="0" y="10324"/>
                  </a:lnTo>
                  <a:lnTo>
                    <a:pt x="18" y="10379"/>
                  </a:lnTo>
                  <a:lnTo>
                    <a:pt x="55" y="10416"/>
                  </a:lnTo>
                  <a:lnTo>
                    <a:pt x="111" y="10434"/>
                  </a:lnTo>
                  <a:lnTo>
                    <a:pt x="111" y="10434"/>
                  </a:lnTo>
                  <a:lnTo>
                    <a:pt x="184" y="10453"/>
                  </a:lnTo>
                  <a:lnTo>
                    <a:pt x="184" y="10453"/>
                  </a:lnTo>
                  <a:lnTo>
                    <a:pt x="258" y="10453"/>
                  </a:lnTo>
                  <a:lnTo>
                    <a:pt x="313" y="10397"/>
                  </a:lnTo>
                  <a:lnTo>
                    <a:pt x="313" y="10397"/>
                  </a:lnTo>
                  <a:lnTo>
                    <a:pt x="756" y="9900"/>
                  </a:lnTo>
                  <a:lnTo>
                    <a:pt x="1198" y="9402"/>
                  </a:lnTo>
                  <a:lnTo>
                    <a:pt x="1641" y="8867"/>
                  </a:lnTo>
                  <a:lnTo>
                    <a:pt x="2065" y="8351"/>
                  </a:lnTo>
                  <a:lnTo>
                    <a:pt x="2065" y="8351"/>
                  </a:lnTo>
                  <a:lnTo>
                    <a:pt x="2304" y="8867"/>
                  </a:lnTo>
                  <a:lnTo>
                    <a:pt x="2710" y="9715"/>
                  </a:lnTo>
                  <a:lnTo>
                    <a:pt x="2710" y="9715"/>
                  </a:lnTo>
                  <a:lnTo>
                    <a:pt x="3300" y="10877"/>
                  </a:lnTo>
                  <a:lnTo>
                    <a:pt x="3687" y="11595"/>
                  </a:lnTo>
                  <a:lnTo>
                    <a:pt x="3687" y="11595"/>
                  </a:lnTo>
                  <a:lnTo>
                    <a:pt x="3724" y="11632"/>
                  </a:lnTo>
                  <a:lnTo>
                    <a:pt x="3760" y="11669"/>
                  </a:lnTo>
                  <a:lnTo>
                    <a:pt x="3797" y="11688"/>
                  </a:lnTo>
                  <a:lnTo>
                    <a:pt x="3853" y="11688"/>
                  </a:lnTo>
                  <a:lnTo>
                    <a:pt x="3853" y="11688"/>
                  </a:lnTo>
                  <a:lnTo>
                    <a:pt x="3926" y="11669"/>
                  </a:lnTo>
                  <a:lnTo>
                    <a:pt x="3926" y="11669"/>
                  </a:lnTo>
                  <a:lnTo>
                    <a:pt x="3982" y="11632"/>
                  </a:lnTo>
                  <a:lnTo>
                    <a:pt x="4019" y="11577"/>
                  </a:lnTo>
                  <a:lnTo>
                    <a:pt x="4037" y="11522"/>
                  </a:lnTo>
                  <a:lnTo>
                    <a:pt x="4019" y="11448"/>
                  </a:lnTo>
                  <a:lnTo>
                    <a:pt x="4019" y="11448"/>
                  </a:lnTo>
                  <a:lnTo>
                    <a:pt x="4055" y="11319"/>
                  </a:lnTo>
                  <a:lnTo>
                    <a:pt x="4148" y="11135"/>
                  </a:lnTo>
                  <a:lnTo>
                    <a:pt x="4277" y="10913"/>
                  </a:lnTo>
                  <a:lnTo>
                    <a:pt x="4442" y="10637"/>
                  </a:lnTo>
                  <a:lnTo>
                    <a:pt x="4793" y="10102"/>
                  </a:lnTo>
                  <a:lnTo>
                    <a:pt x="5125" y="9641"/>
                  </a:lnTo>
                  <a:lnTo>
                    <a:pt x="5125" y="9641"/>
                  </a:lnTo>
                  <a:lnTo>
                    <a:pt x="5456" y="9162"/>
                  </a:lnTo>
                  <a:lnTo>
                    <a:pt x="5456" y="9162"/>
                  </a:lnTo>
                  <a:lnTo>
                    <a:pt x="5678" y="9402"/>
                  </a:lnTo>
                  <a:lnTo>
                    <a:pt x="5678" y="9402"/>
                  </a:lnTo>
                  <a:lnTo>
                    <a:pt x="6009" y="9752"/>
                  </a:lnTo>
                  <a:lnTo>
                    <a:pt x="6194" y="9936"/>
                  </a:lnTo>
                  <a:lnTo>
                    <a:pt x="6378" y="10121"/>
                  </a:lnTo>
                  <a:lnTo>
                    <a:pt x="6581" y="10268"/>
                  </a:lnTo>
                  <a:lnTo>
                    <a:pt x="6765" y="10397"/>
                  </a:lnTo>
                  <a:lnTo>
                    <a:pt x="6949" y="10508"/>
                  </a:lnTo>
                  <a:lnTo>
                    <a:pt x="7152" y="10582"/>
                  </a:lnTo>
                  <a:lnTo>
                    <a:pt x="7152" y="10582"/>
                  </a:lnTo>
                  <a:lnTo>
                    <a:pt x="7189" y="10582"/>
                  </a:lnTo>
                  <a:lnTo>
                    <a:pt x="7189" y="10582"/>
                  </a:lnTo>
                  <a:lnTo>
                    <a:pt x="7263" y="10582"/>
                  </a:lnTo>
                  <a:lnTo>
                    <a:pt x="7318" y="10545"/>
                  </a:lnTo>
                  <a:lnTo>
                    <a:pt x="7318" y="10545"/>
                  </a:lnTo>
                  <a:lnTo>
                    <a:pt x="7355" y="10508"/>
                  </a:lnTo>
                  <a:lnTo>
                    <a:pt x="7373" y="10471"/>
                  </a:lnTo>
                  <a:lnTo>
                    <a:pt x="7373" y="10416"/>
                  </a:lnTo>
                  <a:lnTo>
                    <a:pt x="7373" y="10379"/>
                  </a:lnTo>
                  <a:lnTo>
                    <a:pt x="7373" y="10379"/>
                  </a:lnTo>
                  <a:lnTo>
                    <a:pt x="7134" y="9107"/>
                  </a:lnTo>
                  <a:lnTo>
                    <a:pt x="7134" y="9107"/>
                  </a:lnTo>
                  <a:lnTo>
                    <a:pt x="6857" y="7706"/>
                  </a:lnTo>
                  <a:lnTo>
                    <a:pt x="6599" y="6379"/>
                  </a:lnTo>
                  <a:lnTo>
                    <a:pt x="6396" y="5125"/>
                  </a:lnTo>
                  <a:lnTo>
                    <a:pt x="6212" y="3946"/>
                  </a:lnTo>
                  <a:lnTo>
                    <a:pt x="6212" y="3946"/>
                  </a:lnTo>
                  <a:lnTo>
                    <a:pt x="6194" y="3651"/>
                  </a:lnTo>
                  <a:lnTo>
                    <a:pt x="6212" y="3411"/>
                  </a:lnTo>
                  <a:lnTo>
                    <a:pt x="6249" y="3190"/>
                  </a:lnTo>
                  <a:lnTo>
                    <a:pt x="6286" y="2987"/>
                  </a:lnTo>
                  <a:lnTo>
                    <a:pt x="6286" y="2987"/>
                  </a:lnTo>
                  <a:lnTo>
                    <a:pt x="6360" y="2692"/>
                  </a:lnTo>
                  <a:lnTo>
                    <a:pt x="6378" y="2545"/>
                  </a:lnTo>
                  <a:lnTo>
                    <a:pt x="6378" y="2379"/>
                  </a:lnTo>
                  <a:lnTo>
                    <a:pt x="6341" y="2213"/>
                  </a:lnTo>
                  <a:lnTo>
                    <a:pt x="6304" y="2047"/>
                  </a:lnTo>
                  <a:lnTo>
                    <a:pt x="6212" y="1844"/>
                  </a:lnTo>
                  <a:lnTo>
                    <a:pt x="6083" y="1623"/>
                  </a:lnTo>
                  <a:lnTo>
                    <a:pt x="6083" y="1623"/>
                  </a:lnTo>
                  <a:lnTo>
                    <a:pt x="5972" y="1439"/>
                  </a:lnTo>
                  <a:lnTo>
                    <a:pt x="5825" y="1273"/>
                  </a:lnTo>
                  <a:lnTo>
                    <a:pt x="5696" y="1107"/>
                  </a:lnTo>
                  <a:lnTo>
                    <a:pt x="5530" y="941"/>
                  </a:lnTo>
                  <a:lnTo>
                    <a:pt x="5383" y="793"/>
                  </a:lnTo>
                  <a:lnTo>
                    <a:pt x="5217" y="664"/>
                  </a:lnTo>
                  <a:lnTo>
                    <a:pt x="5051" y="554"/>
                  </a:lnTo>
                  <a:lnTo>
                    <a:pt x="4885" y="425"/>
                  </a:lnTo>
                  <a:lnTo>
                    <a:pt x="4701" y="333"/>
                  </a:lnTo>
                  <a:lnTo>
                    <a:pt x="4516" y="240"/>
                  </a:lnTo>
                  <a:lnTo>
                    <a:pt x="4332" y="167"/>
                  </a:lnTo>
                  <a:lnTo>
                    <a:pt x="4148" y="111"/>
                  </a:lnTo>
                  <a:lnTo>
                    <a:pt x="3963" y="56"/>
                  </a:lnTo>
                  <a:lnTo>
                    <a:pt x="3779" y="19"/>
                  </a:lnTo>
                  <a:lnTo>
                    <a:pt x="3595" y="1"/>
                  </a:lnTo>
                  <a:lnTo>
                    <a:pt x="3392" y="1"/>
                  </a:lnTo>
                  <a:lnTo>
                    <a:pt x="3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0"/>
            <p:cNvSpPr/>
            <p:nvPr/>
          </p:nvSpPr>
          <p:spPr>
            <a:xfrm>
              <a:off x="2537150" y="2452875"/>
              <a:ext cx="249800" cy="83425"/>
            </a:xfrm>
            <a:custGeom>
              <a:avLst/>
              <a:gdLst/>
              <a:ahLst/>
              <a:cxnLst/>
              <a:rect l="l" t="t" r="r" b="b"/>
              <a:pathLst>
                <a:path w="9992" h="3337" extrusionOk="0">
                  <a:moveTo>
                    <a:pt x="3356" y="1"/>
                  </a:moveTo>
                  <a:lnTo>
                    <a:pt x="3005" y="19"/>
                  </a:lnTo>
                  <a:lnTo>
                    <a:pt x="2674" y="56"/>
                  </a:lnTo>
                  <a:lnTo>
                    <a:pt x="2360" y="148"/>
                  </a:lnTo>
                  <a:lnTo>
                    <a:pt x="2047" y="259"/>
                  </a:lnTo>
                  <a:lnTo>
                    <a:pt x="1752" y="406"/>
                  </a:lnTo>
                  <a:lnTo>
                    <a:pt x="1475" y="572"/>
                  </a:lnTo>
                  <a:lnTo>
                    <a:pt x="1217" y="756"/>
                  </a:lnTo>
                  <a:lnTo>
                    <a:pt x="978" y="978"/>
                  </a:lnTo>
                  <a:lnTo>
                    <a:pt x="775" y="1217"/>
                  </a:lnTo>
                  <a:lnTo>
                    <a:pt x="572" y="1475"/>
                  </a:lnTo>
                  <a:lnTo>
                    <a:pt x="406" y="1752"/>
                  </a:lnTo>
                  <a:lnTo>
                    <a:pt x="259" y="2028"/>
                  </a:lnTo>
                  <a:lnTo>
                    <a:pt x="148" y="2342"/>
                  </a:lnTo>
                  <a:lnTo>
                    <a:pt x="74" y="2673"/>
                  </a:lnTo>
                  <a:lnTo>
                    <a:pt x="19" y="3005"/>
                  </a:lnTo>
                  <a:lnTo>
                    <a:pt x="1" y="3337"/>
                  </a:lnTo>
                  <a:lnTo>
                    <a:pt x="9992" y="3337"/>
                  </a:lnTo>
                  <a:lnTo>
                    <a:pt x="9973" y="3005"/>
                  </a:lnTo>
                  <a:lnTo>
                    <a:pt x="9918" y="2673"/>
                  </a:lnTo>
                  <a:lnTo>
                    <a:pt x="9844" y="2342"/>
                  </a:lnTo>
                  <a:lnTo>
                    <a:pt x="9734" y="2028"/>
                  </a:lnTo>
                  <a:lnTo>
                    <a:pt x="9586" y="1752"/>
                  </a:lnTo>
                  <a:lnTo>
                    <a:pt x="9420" y="1475"/>
                  </a:lnTo>
                  <a:lnTo>
                    <a:pt x="9236" y="1217"/>
                  </a:lnTo>
                  <a:lnTo>
                    <a:pt x="9015" y="978"/>
                  </a:lnTo>
                  <a:lnTo>
                    <a:pt x="8775" y="756"/>
                  </a:lnTo>
                  <a:lnTo>
                    <a:pt x="8517" y="572"/>
                  </a:lnTo>
                  <a:lnTo>
                    <a:pt x="8240" y="406"/>
                  </a:lnTo>
                  <a:lnTo>
                    <a:pt x="7945" y="259"/>
                  </a:lnTo>
                  <a:lnTo>
                    <a:pt x="7651" y="148"/>
                  </a:lnTo>
                  <a:lnTo>
                    <a:pt x="7319" y="56"/>
                  </a:lnTo>
                  <a:lnTo>
                    <a:pt x="6987" y="19"/>
                  </a:lnTo>
                  <a:lnTo>
                    <a:pt x="6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0"/>
            <p:cNvSpPr/>
            <p:nvPr/>
          </p:nvSpPr>
          <p:spPr>
            <a:xfrm>
              <a:off x="2534400" y="2449650"/>
              <a:ext cx="255775" cy="89900"/>
            </a:xfrm>
            <a:custGeom>
              <a:avLst/>
              <a:gdLst/>
              <a:ahLst/>
              <a:cxnLst/>
              <a:rect l="l" t="t" r="r" b="b"/>
              <a:pathLst>
                <a:path w="10231" h="3596" extrusionOk="0">
                  <a:moveTo>
                    <a:pt x="6765" y="240"/>
                  </a:moveTo>
                  <a:lnTo>
                    <a:pt x="7079" y="259"/>
                  </a:lnTo>
                  <a:lnTo>
                    <a:pt x="7392" y="314"/>
                  </a:lnTo>
                  <a:lnTo>
                    <a:pt x="7705" y="388"/>
                  </a:lnTo>
                  <a:lnTo>
                    <a:pt x="7982" y="480"/>
                  </a:lnTo>
                  <a:lnTo>
                    <a:pt x="8258" y="609"/>
                  </a:lnTo>
                  <a:lnTo>
                    <a:pt x="8516" y="775"/>
                  </a:lnTo>
                  <a:lnTo>
                    <a:pt x="8774" y="941"/>
                  </a:lnTo>
                  <a:lnTo>
                    <a:pt x="8996" y="1143"/>
                  </a:lnTo>
                  <a:lnTo>
                    <a:pt x="9198" y="1365"/>
                  </a:lnTo>
                  <a:lnTo>
                    <a:pt x="9383" y="1604"/>
                  </a:lnTo>
                  <a:lnTo>
                    <a:pt x="9549" y="1862"/>
                  </a:lnTo>
                  <a:lnTo>
                    <a:pt x="9696" y="2139"/>
                  </a:lnTo>
                  <a:lnTo>
                    <a:pt x="9807" y="2415"/>
                  </a:lnTo>
                  <a:lnTo>
                    <a:pt x="9899" y="2710"/>
                  </a:lnTo>
                  <a:lnTo>
                    <a:pt x="9954" y="3024"/>
                  </a:lnTo>
                  <a:lnTo>
                    <a:pt x="9973" y="3355"/>
                  </a:lnTo>
                  <a:lnTo>
                    <a:pt x="240" y="3355"/>
                  </a:lnTo>
                  <a:lnTo>
                    <a:pt x="258" y="3024"/>
                  </a:lnTo>
                  <a:lnTo>
                    <a:pt x="314" y="2710"/>
                  </a:lnTo>
                  <a:lnTo>
                    <a:pt x="406" y="2415"/>
                  </a:lnTo>
                  <a:lnTo>
                    <a:pt x="516" y="2139"/>
                  </a:lnTo>
                  <a:lnTo>
                    <a:pt x="664" y="1862"/>
                  </a:lnTo>
                  <a:lnTo>
                    <a:pt x="830" y="1604"/>
                  </a:lnTo>
                  <a:lnTo>
                    <a:pt x="1014" y="1365"/>
                  </a:lnTo>
                  <a:lnTo>
                    <a:pt x="1217" y="1143"/>
                  </a:lnTo>
                  <a:lnTo>
                    <a:pt x="1438" y="941"/>
                  </a:lnTo>
                  <a:lnTo>
                    <a:pt x="1696" y="775"/>
                  </a:lnTo>
                  <a:lnTo>
                    <a:pt x="1954" y="609"/>
                  </a:lnTo>
                  <a:lnTo>
                    <a:pt x="2231" y="480"/>
                  </a:lnTo>
                  <a:lnTo>
                    <a:pt x="2526" y="388"/>
                  </a:lnTo>
                  <a:lnTo>
                    <a:pt x="2820" y="314"/>
                  </a:lnTo>
                  <a:lnTo>
                    <a:pt x="3134" y="259"/>
                  </a:lnTo>
                  <a:lnTo>
                    <a:pt x="3466" y="240"/>
                  </a:lnTo>
                  <a:close/>
                  <a:moveTo>
                    <a:pt x="3466" y="1"/>
                  </a:moveTo>
                  <a:lnTo>
                    <a:pt x="3097" y="19"/>
                  </a:lnTo>
                  <a:lnTo>
                    <a:pt x="2765" y="74"/>
                  </a:lnTo>
                  <a:lnTo>
                    <a:pt x="2433" y="166"/>
                  </a:lnTo>
                  <a:lnTo>
                    <a:pt x="2102" y="277"/>
                  </a:lnTo>
                  <a:lnTo>
                    <a:pt x="1807" y="424"/>
                  </a:lnTo>
                  <a:lnTo>
                    <a:pt x="1530" y="590"/>
                  </a:lnTo>
                  <a:lnTo>
                    <a:pt x="1254" y="793"/>
                  </a:lnTo>
                  <a:lnTo>
                    <a:pt x="1014" y="1014"/>
                  </a:lnTo>
                  <a:lnTo>
                    <a:pt x="793" y="1272"/>
                  </a:lnTo>
                  <a:lnTo>
                    <a:pt x="590" y="1530"/>
                  </a:lnTo>
                  <a:lnTo>
                    <a:pt x="406" y="1825"/>
                  </a:lnTo>
                  <a:lnTo>
                    <a:pt x="258" y="2120"/>
                  </a:lnTo>
                  <a:lnTo>
                    <a:pt x="148" y="2434"/>
                  </a:lnTo>
                  <a:lnTo>
                    <a:pt x="55" y="2766"/>
                  </a:lnTo>
                  <a:lnTo>
                    <a:pt x="19" y="3116"/>
                  </a:lnTo>
                  <a:lnTo>
                    <a:pt x="0" y="3466"/>
                  </a:lnTo>
                  <a:lnTo>
                    <a:pt x="0" y="3595"/>
                  </a:lnTo>
                  <a:lnTo>
                    <a:pt x="10231" y="3595"/>
                  </a:lnTo>
                  <a:lnTo>
                    <a:pt x="10231" y="3466"/>
                  </a:lnTo>
                  <a:lnTo>
                    <a:pt x="10212" y="3116"/>
                  </a:lnTo>
                  <a:lnTo>
                    <a:pt x="10157" y="2766"/>
                  </a:lnTo>
                  <a:lnTo>
                    <a:pt x="10065" y="2434"/>
                  </a:lnTo>
                  <a:lnTo>
                    <a:pt x="9954" y="2120"/>
                  </a:lnTo>
                  <a:lnTo>
                    <a:pt x="9807" y="1825"/>
                  </a:lnTo>
                  <a:lnTo>
                    <a:pt x="9622" y="1530"/>
                  </a:lnTo>
                  <a:lnTo>
                    <a:pt x="9438" y="1272"/>
                  </a:lnTo>
                  <a:lnTo>
                    <a:pt x="9217" y="1014"/>
                  </a:lnTo>
                  <a:lnTo>
                    <a:pt x="8959" y="793"/>
                  </a:lnTo>
                  <a:lnTo>
                    <a:pt x="8701" y="590"/>
                  </a:lnTo>
                  <a:lnTo>
                    <a:pt x="8406" y="424"/>
                  </a:lnTo>
                  <a:lnTo>
                    <a:pt x="8111" y="277"/>
                  </a:lnTo>
                  <a:lnTo>
                    <a:pt x="7797" y="166"/>
                  </a:lnTo>
                  <a:lnTo>
                    <a:pt x="7466" y="74"/>
                  </a:lnTo>
                  <a:lnTo>
                    <a:pt x="7115" y="19"/>
                  </a:lnTo>
                  <a:lnTo>
                    <a:pt x="676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0"/>
            <p:cNvSpPr/>
            <p:nvPr/>
          </p:nvSpPr>
          <p:spPr>
            <a:xfrm>
              <a:off x="2471250" y="1745025"/>
              <a:ext cx="374225" cy="720775"/>
            </a:xfrm>
            <a:custGeom>
              <a:avLst/>
              <a:gdLst/>
              <a:ahLst/>
              <a:cxnLst/>
              <a:rect l="l" t="t" r="r" b="b"/>
              <a:pathLst>
                <a:path w="14969" h="28831" extrusionOk="0">
                  <a:moveTo>
                    <a:pt x="7208" y="1"/>
                  </a:moveTo>
                  <a:lnTo>
                    <a:pt x="6895" y="351"/>
                  </a:lnTo>
                  <a:lnTo>
                    <a:pt x="6545" y="757"/>
                  </a:lnTo>
                  <a:lnTo>
                    <a:pt x="6084" y="1310"/>
                  </a:lnTo>
                  <a:lnTo>
                    <a:pt x="5531" y="2010"/>
                  </a:lnTo>
                  <a:lnTo>
                    <a:pt x="4922" y="2840"/>
                  </a:lnTo>
                  <a:lnTo>
                    <a:pt x="4277" y="3798"/>
                  </a:lnTo>
                  <a:lnTo>
                    <a:pt x="3946" y="4314"/>
                  </a:lnTo>
                  <a:lnTo>
                    <a:pt x="3614" y="4867"/>
                  </a:lnTo>
                  <a:lnTo>
                    <a:pt x="3263" y="5439"/>
                  </a:lnTo>
                  <a:lnTo>
                    <a:pt x="2932" y="6047"/>
                  </a:lnTo>
                  <a:lnTo>
                    <a:pt x="2600" y="6674"/>
                  </a:lnTo>
                  <a:lnTo>
                    <a:pt x="2287" y="7319"/>
                  </a:lnTo>
                  <a:lnTo>
                    <a:pt x="1973" y="8001"/>
                  </a:lnTo>
                  <a:lnTo>
                    <a:pt x="1678" y="8701"/>
                  </a:lnTo>
                  <a:lnTo>
                    <a:pt x="1402" y="9420"/>
                  </a:lnTo>
                  <a:lnTo>
                    <a:pt x="1125" y="10139"/>
                  </a:lnTo>
                  <a:lnTo>
                    <a:pt x="886" y="10895"/>
                  </a:lnTo>
                  <a:lnTo>
                    <a:pt x="664" y="11669"/>
                  </a:lnTo>
                  <a:lnTo>
                    <a:pt x="480" y="12462"/>
                  </a:lnTo>
                  <a:lnTo>
                    <a:pt x="314" y="13273"/>
                  </a:lnTo>
                  <a:lnTo>
                    <a:pt x="185" y="14084"/>
                  </a:lnTo>
                  <a:lnTo>
                    <a:pt x="93" y="14914"/>
                  </a:lnTo>
                  <a:lnTo>
                    <a:pt x="38" y="15761"/>
                  </a:lnTo>
                  <a:lnTo>
                    <a:pt x="1" y="16609"/>
                  </a:lnTo>
                  <a:lnTo>
                    <a:pt x="19" y="17513"/>
                  </a:lnTo>
                  <a:lnTo>
                    <a:pt x="75" y="18397"/>
                  </a:lnTo>
                  <a:lnTo>
                    <a:pt x="148" y="19282"/>
                  </a:lnTo>
                  <a:lnTo>
                    <a:pt x="259" y="20130"/>
                  </a:lnTo>
                  <a:lnTo>
                    <a:pt x="406" y="20978"/>
                  </a:lnTo>
                  <a:lnTo>
                    <a:pt x="554" y="21808"/>
                  </a:lnTo>
                  <a:lnTo>
                    <a:pt x="738" y="22600"/>
                  </a:lnTo>
                  <a:lnTo>
                    <a:pt x="941" y="23393"/>
                  </a:lnTo>
                  <a:lnTo>
                    <a:pt x="1162" y="24167"/>
                  </a:lnTo>
                  <a:lnTo>
                    <a:pt x="1402" y="24904"/>
                  </a:lnTo>
                  <a:lnTo>
                    <a:pt x="1660" y="25623"/>
                  </a:lnTo>
                  <a:lnTo>
                    <a:pt x="1918" y="26324"/>
                  </a:lnTo>
                  <a:lnTo>
                    <a:pt x="2194" y="26987"/>
                  </a:lnTo>
                  <a:lnTo>
                    <a:pt x="2471" y="27633"/>
                  </a:lnTo>
                  <a:lnTo>
                    <a:pt x="2766" y="28241"/>
                  </a:lnTo>
                  <a:lnTo>
                    <a:pt x="3061" y="28831"/>
                  </a:lnTo>
                  <a:lnTo>
                    <a:pt x="12388" y="28831"/>
                  </a:lnTo>
                  <a:lnTo>
                    <a:pt x="12683" y="28241"/>
                  </a:lnTo>
                  <a:lnTo>
                    <a:pt x="12959" y="27633"/>
                  </a:lnTo>
                  <a:lnTo>
                    <a:pt x="13217" y="26987"/>
                  </a:lnTo>
                  <a:lnTo>
                    <a:pt x="13457" y="26324"/>
                  </a:lnTo>
                  <a:lnTo>
                    <a:pt x="13697" y="25623"/>
                  </a:lnTo>
                  <a:lnTo>
                    <a:pt x="13899" y="24904"/>
                  </a:lnTo>
                  <a:lnTo>
                    <a:pt x="14102" y="24167"/>
                  </a:lnTo>
                  <a:lnTo>
                    <a:pt x="14268" y="23393"/>
                  </a:lnTo>
                  <a:lnTo>
                    <a:pt x="14434" y="22600"/>
                  </a:lnTo>
                  <a:lnTo>
                    <a:pt x="14563" y="21808"/>
                  </a:lnTo>
                  <a:lnTo>
                    <a:pt x="14692" y="20978"/>
                  </a:lnTo>
                  <a:lnTo>
                    <a:pt x="14784" y="20130"/>
                  </a:lnTo>
                  <a:lnTo>
                    <a:pt x="14858" y="19282"/>
                  </a:lnTo>
                  <a:lnTo>
                    <a:pt x="14913" y="18397"/>
                  </a:lnTo>
                  <a:lnTo>
                    <a:pt x="14950" y="17513"/>
                  </a:lnTo>
                  <a:lnTo>
                    <a:pt x="14969" y="16609"/>
                  </a:lnTo>
                  <a:lnTo>
                    <a:pt x="14950" y="16185"/>
                  </a:lnTo>
                  <a:lnTo>
                    <a:pt x="14932" y="15761"/>
                  </a:lnTo>
                  <a:lnTo>
                    <a:pt x="14876" y="14914"/>
                  </a:lnTo>
                  <a:lnTo>
                    <a:pt x="14766" y="14084"/>
                  </a:lnTo>
                  <a:lnTo>
                    <a:pt x="14637" y="13273"/>
                  </a:lnTo>
                  <a:lnTo>
                    <a:pt x="14452" y="12462"/>
                  </a:lnTo>
                  <a:lnTo>
                    <a:pt x="14250" y="11669"/>
                  </a:lnTo>
                  <a:lnTo>
                    <a:pt x="14010" y="10895"/>
                  </a:lnTo>
                  <a:lnTo>
                    <a:pt x="13752" y="10139"/>
                  </a:lnTo>
                  <a:lnTo>
                    <a:pt x="13457" y="9420"/>
                  </a:lnTo>
                  <a:lnTo>
                    <a:pt x="13162" y="8701"/>
                  </a:lnTo>
                  <a:lnTo>
                    <a:pt x="12849" y="8001"/>
                  </a:lnTo>
                  <a:lnTo>
                    <a:pt x="12499" y="7319"/>
                  </a:lnTo>
                  <a:lnTo>
                    <a:pt x="12167" y="6674"/>
                  </a:lnTo>
                  <a:lnTo>
                    <a:pt x="11798" y="6047"/>
                  </a:lnTo>
                  <a:lnTo>
                    <a:pt x="11448" y="5439"/>
                  </a:lnTo>
                  <a:lnTo>
                    <a:pt x="11079" y="4867"/>
                  </a:lnTo>
                  <a:lnTo>
                    <a:pt x="10711" y="4314"/>
                  </a:lnTo>
                  <a:lnTo>
                    <a:pt x="10360" y="3798"/>
                  </a:lnTo>
                  <a:lnTo>
                    <a:pt x="10010" y="3301"/>
                  </a:lnTo>
                  <a:lnTo>
                    <a:pt x="9660" y="2840"/>
                  </a:lnTo>
                  <a:lnTo>
                    <a:pt x="8996" y="2010"/>
                  </a:lnTo>
                  <a:lnTo>
                    <a:pt x="8406" y="1310"/>
                  </a:lnTo>
                  <a:lnTo>
                    <a:pt x="7909" y="757"/>
                  </a:lnTo>
                  <a:lnTo>
                    <a:pt x="7540" y="351"/>
                  </a:lnTo>
                  <a:lnTo>
                    <a:pt x="72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0"/>
            <p:cNvSpPr/>
            <p:nvPr/>
          </p:nvSpPr>
          <p:spPr>
            <a:xfrm>
              <a:off x="2468500" y="1740900"/>
              <a:ext cx="379750" cy="727675"/>
            </a:xfrm>
            <a:custGeom>
              <a:avLst/>
              <a:gdLst/>
              <a:ahLst/>
              <a:cxnLst/>
              <a:rect l="l" t="t" r="r" b="b"/>
              <a:pathLst>
                <a:path w="15190" h="29107" extrusionOk="0">
                  <a:moveTo>
                    <a:pt x="7318" y="350"/>
                  </a:moveTo>
                  <a:lnTo>
                    <a:pt x="7539" y="571"/>
                  </a:lnTo>
                  <a:lnTo>
                    <a:pt x="7890" y="940"/>
                  </a:lnTo>
                  <a:lnTo>
                    <a:pt x="8332" y="1456"/>
                  </a:lnTo>
                  <a:lnTo>
                    <a:pt x="8867" y="2083"/>
                  </a:lnTo>
                  <a:lnTo>
                    <a:pt x="9456" y="2820"/>
                  </a:lnTo>
                  <a:lnTo>
                    <a:pt x="10102" y="3687"/>
                  </a:lnTo>
                  <a:lnTo>
                    <a:pt x="10433" y="4148"/>
                  </a:lnTo>
                  <a:lnTo>
                    <a:pt x="10765" y="4645"/>
                  </a:lnTo>
                  <a:lnTo>
                    <a:pt x="11115" y="5161"/>
                  </a:lnTo>
                  <a:lnTo>
                    <a:pt x="11447" y="5696"/>
                  </a:lnTo>
                  <a:lnTo>
                    <a:pt x="11779" y="6267"/>
                  </a:lnTo>
                  <a:lnTo>
                    <a:pt x="12111" y="6839"/>
                  </a:lnTo>
                  <a:lnTo>
                    <a:pt x="12443" y="7447"/>
                  </a:lnTo>
                  <a:lnTo>
                    <a:pt x="12756" y="8074"/>
                  </a:lnTo>
                  <a:lnTo>
                    <a:pt x="13069" y="8719"/>
                  </a:lnTo>
                  <a:lnTo>
                    <a:pt x="13346" y="9383"/>
                  </a:lnTo>
                  <a:lnTo>
                    <a:pt x="13622" y="10046"/>
                  </a:lnTo>
                  <a:lnTo>
                    <a:pt x="13880" y="10747"/>
                  </a:lnTo>
                  <a:lnTo>
                    <a:pt x="14102" y="11466"/>
                  </a:lnTo>
                  <a:lnTo>
                    <a:pt x="14323" y="12184"/>
                  </a:lnTo>
                  <a:lnTo>
                    <a:pt x="14507" y="12922"/>
                  </a:lnTo>
                  <a:lnTo>
                    <a:pt x="14655" y="13678"/>
                  </a:lnTo>
                  <a:lnTo>
                    <a:pt x="14784" y="14433"/>
                  </a:lnTo>
                  <a:lnTo>
                    <a:pt x="14876" y="15208"/>
                  </a:lnTo>
                  <a:lnTo>
                    <a:pt x="14931" y="15982"/>
                  </a:lnTo>
                  <a:lnTo>
                    <a:pt x="14950" y="16774"/>
                  </a:lnTo>
                  <a:lnTo>
                    <a:pt x="14931" y="17641"/>
                  </a:lnTo>
                  <a:lnTo>
                    <a:pt x="14913" y="18489"/>
                  </a:lnTo>
                  <a:lnTo>
                    <a:pt x="14857" y="19318"/>
                  </a:lnTo>
                  <a:lnTo>
                    <a:pt x="14784" y="20166"/>
                  </a:lnTo>
                  <a:lnTo>
                    <a:pt x="14692" y="20977"/>
                  </a:lnTo>
                  <a:lnTo>
                    <a:pt x="14581" y="21788"/>
                  </a:lnTo>
                  <a:lnTo>
                    <a:pt x="14452" y="22581"/>
                  </a:lnTo>
                  <a:lnTo>
                    <a:pt x="14286" y="23374"/>
                  </a:lnTo>
                  <a:lnTo>
                    <a:pt x="14120" y="24129"/>
                  </a:lnTo>
                  <a:lnTo>
                    <a:pt x="13936" y="24885"/>
                  </a:lnTo>
                  <a:lnTo>
                    <a:pt x="13733" y="25604"/>
                  </a:lnTo>
                  <a:lnTo>
                    <a:pt x="13493" y="26304"/>
                  </a:lnTo>
                  <a:lnTo>
                    <a:pt x="13254" y="26986"/>
                  </a:lnTo>
                  <a:lnTo>
                    <a:pt x="12996" y="27650"/>
                  </a:lnTo>
                  <a:lnTo>
                    <a:pt x="12719" y="28277"/>
                  </a:lnTo>
                  <a:lnTo>
                    <a:pt x="12424" y="28867"/>
                  </a:lnTo>
                  <a:lnTo>
                    <a:pt x="3244" y="28867"/>
                  </a:lnTo>
                  <a:lnTo>
                    <a:pt x="3023" y="28424"/>
                  </a:lnTo>
                  <a:lnTo>
                    <a:pt x="2784" y="27945"/>
                  </a:lnTo>
                  <a:lnTo>
                    <a:pt x="2544" y="27410"/>
                  </a:lnTo>
                  <a:lnTo>
                    <a:pt x="2286" y="26821"/>
                  </a:lnTo>
                  <a:lnTo>
                    <a:pt x="2046" y="26194"/>
                  </a:lnTo>
                  <a:lnTo>
                    <a:pt x="1788" y="25512"/>
                  </a:lnTo>
                  <a:lnTo>
                    <a:pt x="1549" y="24793"/>
                  </a:lnTo>
                  <a:lnTo>
                    <a:pt x="1309" y="24037"/>
                  </a:lnTo>
                  <a:lnTo>
                    <a:pt x="1088" y="23244"/>
                  </a:lnTo>
                  <a:lnTo>
                    <a:pt x="885" y="22415"/>
                  </a:lnTo>
                  <a:lnTo>
                    <a:pt x="701" y="21549"/>
                  </a:lnTo>
                  <a:lnTo>
                    <a:pt x="553" y="20645"/>
                  </a:lnTo>
                  <a:lnTo>
                    <a:pt x="424" y="19724"/>
                  </a:lnTo>
                  <a:lnTo>
                    <a:pt x="314" y="18765"/>
                  </a:lnTo>
                  <a:lnTo>
                    <a:pt x="258" y="17788"/>
                  </a:lnTo>
                  <a:lnTo>
                    <a:pt x="240" y="16774"/>
                  </a:lnTo>
                  <a:lnTo>
                    <a:pt x="258" y="15982"/>
                  </a:lnTo>
                  <a:lnTo>
                    <a:pt x="314" y="15208"/>
                  </a:lnTo>
                  <a:lnTo>
                    <a:pt x="387" y="14433"/>
                  </a:lnTo>
                  <a:lnTo>
                    <a:pt x="516" y="13678"/>
                  </a:lnTo>
                  <a:lnTo>
                    <a:pt x="645" y="12922"/>
                  </a:lnTo>
                  <a:lnTo>
                    <a:pt x="830" y="12184"/>
                  </a:lnTo>
                  <a:lnTo>
                    <a:pt x="1014" y="11466"/>
                  </a:lnTo>
                  <a:lnTo>
                    <a:pt x="1235" y="10747"/>
                  </a:lnTo>
                  <a:lnTo>
                    <a:pt x="1475" y="10065"/>
                  </a:lnTo>
                  <a:lnTo>
                    <a:pt x="1714" y="9383"/>
                  </a:lnTo>
                  <a:lnTo>
                    <a:pt x="1991" y="8719"/>
                  </a:lnTo>
                  <a:lnTo>
                    <a:pt x="2267" y="8074"/>
                  </a:lnTo>
                  <a:lnTo>
                    <a:pt x="2562" y="7447"/>
                  </a:lnTo>
                  <a:lnTo>
                    <a:pt x="2857" y="6857"/>
                  </a:lnTo>
                  <a:lnTo>
                    <a:pt x="3171" y="6267"/>
                  </a:lnTo>
                  <a:lnTo>
                    <a:pt x="3484" y="5696"/>
                  </a:lnTo>
                  <a:lnTo>
                    <a:pt x="3797" y="5161"/>
                  </a:lnTo>
                  <a:lnTo>
                    <a:pt x="4111" y="4645"/>
                  </a:lnTo>
                  <a:lnTo>
                    <a:pt x="4719" y="3687"/>
                  </a:lnTo>
                  <a:lnTo>
                    <a:pt x="5327" y="2839"/>
                  </a:lnTo>
                  <a:lnTo>
                    <a:pt x="5862" y="2083"/>
                  </a:lnTo>
                  <a:lnTo>
                    <a:pt x="6360" y="1456"/>
                  </a:lnTo>
                  <a:lnTo>
                    <a:pt x="6784" y="959"/>
                  </a:lnTo>
                  <a:lnTo>
                    <a:pt x="7318" y="350"/>
                  </a:lnTo>
                  <a:close/>
                  <a:moveTo>
                    <a:pt x="7300" y="0"/>
                  </a:moveTo>
                  <a:lnTo>
                    <a:pt x="7226" y="92"/>
                  </a:lnTo>
                  <a:lnTo>
                    <a:pt x="6894" y="442"/>
                  </a:lnTo>
                  <a:lnTo>
                    <a:pt x="6526" y="866"/>
                  </a:lnTo>
                  <a:lnTo>
                    <a:pt x="6065" y="1438"/>
                  </a:lnTo>
                  <a:lnTo>
                    <a:pt x="5512" y="2157"/>
                  </a:lnTo>
                  <a:lnTo>
                    <a:pt x="4903" y="3005"/>
                  </a:lnTo>
                  <a:lnTo>
                    <a:pt x="4258" y="3963"/>
                  </a:lnTo>
                  <a:lnTo>
                    <a:pt x="3926" y="4479"/>
                  </a:lnTo>
                  <a:lnTo>
                    <a:pt x="3576" y="5051"/>
                  </a:lnTo>
                  <a:lnTo>
                    <a:pt x="3244" y="5622"/>
                  </a:lnTo>
                  <a:lnTo>
                    <a:pt x="2913" y="6231"/>
                  </a:lnTo>
                  <a:lnTo>
                    <a:pt x="2581" y="6857"/>
                  </a:lnTo>
                  <a:lnTo>
                    <a:pt x="2267" y="7502"/>
                  </a:lnTo>
                  <a:lnTo>
                    <a:pt x="1954" y="8184"/>
                  </a:lnTo>
                  <a:lnTo>
                    <a:pt x="1659" y="8885"/>
                  </a:lnTo>
                  <a:lnTo>
                    <a:pt x="1383" y="9604"/>
                  </a:lnTo>
                  <a:lnTo>
                    <a:pt x="1125" y="10341"/>
                  </a:lnTo>
                  <a:lnTo>
                    <a:pt x="885" y="11097"/>
                  </a:lnTo>
                  <a:lnTo>
                    <a:pt x="664" y="11853"/>
                  </a:lnTo>
                  <a:lnTo>
                    <a:pt x="461" y="12645"/>
                  </a:lnTo>
                  <a:lnTo>
                    <a:pt x="314" y="13438"/>
                  </a:lnTo>
                  <a:lnTo>
                    <a:pt x="185" y="14267"/>
                  </a:lnTo>
                  <a:lnTo>
                    <a:pt x="74" y="15097"/>
                  </a:lnTo>
                  <a:lnTo>
                    <a:pt x="19" y="15926"/>
                  </a:lnTo>
                  <a:lnTo>
                    <a:pt x="0" y="16774"/>
                  </a:lnTo>
                  <a:lnTo>
                    <a:pt x="19" y="17807"/>
                  </a:lnTo>
                  <a:lnTo>
                    <a:pt x="92" y="18802"/>
                  </a:lnTo>
                  <a:lnTo>
                    <a:pt x="185" y="19779"/>
                  </a:lnTo>
                  <a:lnTo>
                    <a:pt x="314" y="20719"/>
                  </a:lnTo>
                  <a:lnTo>
                    <a:pt x="479" y="21641"/>
                  </a:lnTo>
                  <a:lnTo>
                    <a:pt x="664" y="22526"/>
                  </a:lnTo>
                  <a:lnTo>
                    <a:pt x="885" y="23355"/>
                  </a:lnTo>
                  <a:lnTo>
                    <a:pt x="1106" y="24166"/>
                  </a:lnTo>
                  <a:lnTo>
                    <a:pt x="1346" y="24940"/>
                  </a:lnTo>
                  <a:lnTo>
                    <a:pt x="1585" y="25659"/>
                  </a:lnTo>
                  <a:lnTo>
                    <a:pt x="1844" y="26341"/>
                  </a:lnTo>
                  <a:lnTo>
                    <a:pt x="2102" y="26986"/>
                  </a:lnTo>
                  <a:lnTo>
                    <a:pt x="2360" y="27576"/>
                  </a:lnTo>
                  <a:lnTo>
                    <a:pt x="2599" y="28111"/>
                  </a:lnTo>
                  <a:lnTo>
                    <a:pt x="2839" y="28609"/>
                  </a:lnTo>
                  <a:lnTo>
                    <a:pt x="3060" y="29051"/>
                  </a:lnTo>
                  <a:lnTo>
                    <a:pt x="3097" y="29106"/>
                  </a:lnTo>
                  <a:lnTo>
                    <a:pt x="12572" y="29106"/>
                  </a:lnTo>
                  <a:lnTo>
                    <a:pt x="12609" y="29051"/>
                  </a:lnTo>
                  <a:lnTo>
                    <a:pt x="12903" y="28443"/>
                  </a:lnTo>
                  <a:lnTo>
                    <a:pt x="13198" y="27798"/>
                  </a:lnTo>
                  <a:lnTo>
                    <a:pt x="13456" y="27134"/>
                  </a:lnTo>
                  <a:lnTo>
                    <a:pt x="13715" y="26452"/>
                  </a:lnTo>
                  <a:lnTo>
                    <a:pt x="13936" y="25733"/>
                  </a:lnTo>
                  <a:lnTo>
                    <a:pt x="14157" y="24996"/>
                  </a:lnTo>
                  <a:lnTo>
                    <a:pt x="14341" y="24240"/>
                  </a:lnTo>
                  <a:lnTo>
                    <a:pt x="14507" y="23466"/>
                  </a:lnTo>
                  <a:lnTo>
                    <a:pt x="14673" y="22673"/>
                  </a:lnTo>
                  <a:lnTo>
                    <a:pt x="14802" y="21862"/>
                  </a:lnTo>
                  <a:lnTo>
                    <a:pt x="14931" y="21051"/>
                  </a:lnTo>
                  <a:lnTo>
                    <a:pt x="15023" y="20203"/>
                  </a:lnTo>
                  <a:lnTo>
                    <a:pt x="15097" y="19355"/>
                  </a:lnTo>
                  <a:lnTo>
                    <a:pt x="15152" y="18507"/>
                  </a:lnTo>
                  <a:lnTo>
                    <a:pt x="15189" y="17641"/>
                  </a:lnTo>
                  <a:lnTo>
                    <a:pt x="15189" y="16774"/>
                  </a:lnTo>
                  <a:lnTo>
                    <a:pt x="15189" y="16350"/>
                  </a:lnTo>
                  <a:lnTo>
                    <a:pt x="15171" y="15926"/>
                  </a:lnTo>
                  <a:lnTo>
                    <a:pt x="15097" y="15097"/>
                  </a:lnTo>
                  <a:lnTo>
                    <a:pt x="15005" y="14267"/>
                  </a:lnTo>
                  <a:lnTo>
                    <a:pt x="14857" y="13438"/>
                  </a:lnTo>
                  <a:lnTo>
                    <a:pt x="14692" y="12645"/>
                  </a:lnTo>
                  <a:lnTo>
                    <a:pt x="14470" y="11853"/>
                  </a:lnTo>
                  <a:lnTo>
                    <a:pt x="14249" y="11078"/>
                  </a:lnTo>
                  <a:lnTo>
                    <a:pt x="13991" y="10341"/>
                  </a:lnTo>
                  <a:lnTo>
                    <a:pt x="13696" y="9604"/>
                  </a:lnTo>
                  <a:lnTo>
                    <a:pt x="13401" y="8885"/>
                  </a:lnTo>
                  <a:lnTo>
                    <a:pt x="13088" y="8184"/>
                  </a:lnTo>
                  <a:lnTo>
                    <a:pt x="12738" y="7502"/>
                  </a:lnTo>
                  <a:lnTo>
                    <a:pt x="12406" y="6857"/>
                  </a:lnTo>
                  <a:lnTo>
                    <a:pt x="12037" y="6231"/>
                  </a:lnTo>
                  <a:lnTo>
                    <a:pt x="11687" y="5622"/>
                  </a:lnTo>
                  <a:lnTo>
                    <a:pt x="11318" y="5032"/>
                  </a:lnTo>
                  <a:lnTo>
                    <a:pt x="10968" y="4479"/>
                  </a:lnTo>
                  <a:lnTo>
                    <a:pt x="10599" y="3963"/>
                  </a:lnTo>
                  <a:lnTo>
                    <a:pt x="10249" y="3466"/>
                  </a:lnTo>
                  <a:lnTo>
                    <a:pt x="9899" y="2986"/>
                  </a:lnTo>
                  <a:lnTo>
                    <a:pt x="9235" y="2157"/>
                  </a:lnTo>
                  <a:lnTo>
                    <a:pt x="8645" y="1438"/>
                  </a:lnTo>
                  <a:lnTo>
                    <a:pt x="8148" y="866"/>
                  </a:lnTo>
                  <a:lnTo>
                    <a:pt x="7761" y="442"/>
                  </a:lnTo>
                  <a:lnTo>
                    <a:pt x="7392" y="92"/>
                  </a:lnTo>
                  <a:lnTo>
                    <a:pt x="7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0"/>
            <p:cNvSpPr/>
            <p:nvPr/>
          </p:nvSpPr>
          <p:spPr>
            <a:xfrm>
              <a:off x="2561575" y="2155650"/>
              <a:ext cx="193575" cy="193100"/>
            </a:xfrm>
            <a:custGeom>
              <a:avLst/>
              <a:gdLst/>
              <a:ahLst/>
              <a:cxnLst/>
              <a:rect l="l" t="t" r="r" b="b"/>
              <a:pathLst>
                <a:path w="7743" h="7724" extrusionOk="0">
                  <a:moveTo>
                    <a:pt x="3872" y="0"/>
                  </a:moveTo>
                  <a:lnTo>
                    <a:pt x="3485" y="18"/>
                  </a:lnTo>
                  <a:lnTo>
                    <a:pt x="3098" y="74"/>
                  </a:lnTo>
                  <a:lnTo>
                    <a:pt x="2729" y="184"/>
                  </a:lnTo>
                  <a:lnTo>
                    <a:pt x="2360" y="313"/>
                  </a:lnTo>
                  <a:lnTo>
                    <a:pt x="2028" y="479"/>
                  </a:lnTo>
                  <a:lnTo>
                    <a:pt x="1715" y="664"/>
                  </a:lnTo>
                  <a:lnTo>
                    <a:pt x="1420" y="885"/>
                  </a:lnTo>
                  <a:lnTo>
                    <a:pt x="1144" y="1143"/>
                  </a:lnTo>
                  <a:lnTo>
                    <a:pt x="886" y="1401"/>
                  </a:lnTo>
                  <a:lnTo>
                    <a:pt x="664" y="1714"/>
                  </a:lnTo>
                  <a:lnTo>
                    <a:pt x="480" y="2028"/>
                  </a:lnTo>
                  <a:lnTo>
                    <a:pt x="314" y="2360"/>
                  </a:lnTo>
                  <a:lnTo>
                    <a:pt x="185" y="2728"/>
                  </a:lnTo>
                  <a:lnTo>
                    <a:pt x="93" y="3097"/>
                  </a:lnTo>
                  <a:lnTo>
                    <a:pt x="19" y="3466"/>
                  </a:lnTo>
                  <a:lnTo>
                    <a:pt x="1" y="3871"/>
                  </a:lnTo>
                  <a:lnTo>
                    <a:pt x="19" y="4258"/>
                  </a:lnTo>
                  <a:lnTo>
                    <a:pt x="93" y="4645"/>
                  </a:lnTo>
                  <a:lnTo>
                    <a:pt x="185" y="5014"/>
                  </a:lnTo>
                  <a:lnTo>
                    <a:pt x="314" y="5364"/>
                  </a:lnTo>
                  <a:lnTo>
                    <a:pt x="480" y="5714"/>
                  </a:lnTo>
                  <a:lnTo>
                    <a:pt x="664" y="6028"/>
                  </a:lnTo>
                  <a:lnTo>
                    <a:pt x="886" y="6323"/>
                  </a:lnTo>
                  <a:lnTo>
                    <a:pt x="1144" y="6599"/>
                  </a:lnTo>
                  <a:lnTo>
                    <a:pt x="1420" y="6857"/>
                  </a:lnTo>
                  <a:lnTo>
                    <a:pt x="1715" y="7078"/>
                  </a:lnTo>
                  <a:lnTo>
                    <a:pt x="2028" y="7263"/>
                  </a:lnTo>
                  <a:lnTo>
                    <a:pt x="2360" y="7429"/>
                  </a:lnTo>
                  <a:lnTo>
                    <a:pt x="2729" y="7558"/>
                  </a:lnTo>
                  <a:lnTo>
                    <a:pt x="3098" y="7650"/>
                  </a:lnTo>
                  <a:lnTo>
                    <a:pt x="3485" y="7705"/>
                  </a:lnTo>
                  <a:lnTo>
                    <a:pt x="3872" y="7724"/>
                  </a:lnTo>
                  <a:lnTo>
                    <a:pt x="4259" y="7705"/>
                  </a:lnTo>
                  <a:lnTo>
                    <a:pt x="4646" y="7650"/>
                  </a:lnTo>
                  <a:lnTo>
                    <a:pt x="5015" y="7558"/>
                  </a:lnTo>
                  <a:lnTo>
                    <a:pt x="5383" y="7429"/>
                  </a:lnTo>
                  <a:lnTo>
                    <a:pt x="5715" y="7263"/>
                  </a:lnTo>
                  <a:lnTo>
                    <a:pt x="6028" y="7078"/>
                  </a:lnTo>
                  <a:lnTo>
                    <a:pt x="6323" y="6857"/>
                  </a:lnTo>
                  <a:lnTo>
                    <a:pt x="6600" y="6599"/>
                  </a:lnTo>
                  <a:lnTo>
                    <a:pt x="6858" y="6323"/>
                  </a:lnTo>
                  <a:lnTo>
                    <a:pt x="7079" y="6028"/>
                  </a:lnTo>
                  <a:lnTo>
                    <a:pt x="7263" y="5714"/>
                  </a:lnTo>
                  <a:lnTo>
                    <a:pt x="7429" y="5364"/>
                  </a:lnTo>
                  <a:lnTo>
                    <a:pt x="7558" y="5014"/>
                  </a:lnTo>
                  <a:lnTo>
                    <a:pt x="7651" y="4645"/>
                  </a:lnTo>
                  <a:lnTo>
                    <a:pt x="7724" y="4258"/>
                  </a:lnTo>
                  <a:lnTo>
                    <a:pt x="7743" y="3871"/>
                  </a:lnTo>
                  <a:lnTo>
                    <a:pt x="7724" y="3466"/>
                  </a:lnTo>
                  <a:lnTo>
                    <a:pt x="7651" y="3097"/>
                  </a:lnTo>
                  <a:lnTo>
                    <a:pt x="7558" y="2728"/>
                  </a:lnTo>
                  <a:lnTo>
                    <a:pt x="7429" y="2360"/>
                  </a:lnTo>
                  <a:lnTo>
                    <a:pt x="7263" y="2028"/>
                  </a:lnTo>
                  <a:lnTo>
                    <a:pt x="7079" y="1714"/>
                  </a:lnTo>
                  <a:lnTo>
                    <a:pt x="6858" y="1401"/>
                  </a:lnTo>
                  <a:lnTo>
                    <a:pt x="6600" y="1143"/>
                  </a:lnTo>
                  <a:lnTo>
                    <a:pt x="6323" y="885"/>
                  </a:lnTo>
                  <a:lnTo>
                    <a:pt x="6028" y="664"/>
                  </a:lnTo>
                  <a:lnTo>
                    <a:pt x="5715" y="479"/>
                  </a:lnTo>
                  <a:lnTo>
                    <a:pt x="5383" y="313"/>
                  </a:lnTo>
                  <a:lnTo>
                    <a:pt x="5015" y="184"/>
                  </a:lnTo>
                  <a:lnTo>
                    <a:pt x="4646" y="74"/>
                  </a:lnTo>
                  <a:lnTo>
                    <a:pt x="4259" y="18"/>
                  </a:lnTo>
                  <a:lnTo>
                    <a:pt x="38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0"/>
            <p:cNvSpPr/>
            <p:nvPr/>
          </p:nvSpPr>
          <p:spPr>
            <a:xfrm>
              <a:off x="2559725" y="2153325"/>
              <a:ext cx="197725" cy="197725"/>
            </a:xfrm>
            <a:custGeom>
              <a:avLst/>
              <a:gdLst/>
              <a:ahLst/>
              <a:cxnLst/>
              <a:rect l="l" t="t" r="r" b="b"/>
              <a:pathLst>
                <a:path w="7909" h="7909" extrusionOk="0">
                  <a:moveTo>
                    <a:pt x="3946" y="185"/>
                  </a:moveTo>
                  <a:lnTo>
                    <a:pt x="4333" y="204"/>
                  </a:lnTo>
                  <a:lnTo>
                    <a:pt x="4701" y="259"/>
                  </a:lnTo>
                  <a:lnTo>
                    <a:pt x="5070" y="351"/>
                  </a:lnTo>
                  <a:lnTo>
                    <a:pt x="5420" y="480"/>
                  </a:lnTo>
                  <a:lnTo>
                    <a:pt x="5752" y="646"/>
                  </a:lnTo>
                  <a:lnTo>
                    <a:pt x="6047" y="830"/>
                  </a:lnTo>
                  <a:lnTo>
                    <a:pt x="6342" y="1052"/>
                  </a:lnTo>
                  <a:lnTo>
                    <a:pt x="6619" y="1291"/>
                  </a:lnTo>
                  <a:lnTo>
                    <a:pt x="6858" y="1568"/>
                  </a:lnTo>
                  <a:lnTo>
                    <a:pt x="7079" y="1844"/>
                  </a:lnTo>
                  <a:lnTo>
                    <a:pt x="7264" y="2158"/>
                  </a:lnTo>
                  <a:lnTo>
                    <a:pt x="7430" y="2489"/>
                  </a:lnTo>
                  <a:lnTo>
                    <a:pt x="7559" y="2840"/>
                  </a:lnTo>
                  <a:lnTo>
                    <a:pt x="7651" y="3208"/>
                  </a:lnTo>
                  <a:lnTo>
                    <a:pt x="7706" y="3577"/>
                  </a:lnTo>
                  <a:lnTo>
                    <a:pt x="7725" y="3964"/>
                  </a:lnTo>
                  <a:lnTo>
                    <a:pt x="7706" y="4351"/>
                  </a:lnTo>
                  <a:lnTo>
                    <a:pt x="7651" y="4720"/>
                  </a:lnTo>
                  <a:lnTo>
                    <a:pt x="7559" y="5088"/>
                  </a:lnTo>
                  <a:lnTo>
                    <a:pt x="7430" y="5420"/>
                  </a:lnTo>
                  <a:lnTo>
                    <a:pt x="7264" y="5752"/>
                  </a:lnTo>
                  <a:lnTo>
                    <a:pt x="7079" y="6065"/>
                  </a:lnTo>
                  <a:lnTo>
                    <a:pt x="6858" y="6360"/>
                  </a:lnTo>
                  <a:lnTo>
                    <a:pt x="6619" y="6637"/>
                  </a:lnTo>
                  <a:lnTo>
                    <a:pt x="6342" y="6877"/>
                  </a:lnTo>
                  <a:lnTo>
                    <a:pt x="6047" y="7098"/>
                  </a:lnTo>
                  <a:lnTo>
                    <a:pt x="5752" y="7282"/>
                  </a:lnTo>
                  <a:lnTo>
                    <a:pt x="5420" y="7430"/>
                  </a:lnTo>
                  <a:lnTo>
                    <a:pt x="5070" y="7559"/>
                  </a:lnTo>
                  <a:lnTo>
                    <a:pt x="4701" y="7651"/>
                  </a:lnTo>
                  <a:lnTo>
                    <a:pt x="4333" y="7706"/>
                  </a:lnTo>
                  <a:lnTo>
                    <a:pt x="3946" y="7743"/>
                  </a:lnTo>
                  <a:lnTo>
                    <a:pt x="3559" y="7706"/>
                  </a:lnTo>
                  <a:lnTo>
                    <a:pt x="3190" y="7651"/>
                  </a:lnTo>
                  <a:lnTo>
                    <a:pt x="2821" y="7559"/>
                  </a:lnTo>
                  <a:lnTo>
                    <a:pt x="2471" y="7430"/>
                  </a:lnTo>
                  <a:lnTo>
                    <a:pt x="2158" y="7282"/>
                  </a:lnTo>
                  <a:lnTo>
                    <a:pt x="1844" y="7098"/>
                  </a:lnTo>
                  <a:lnTo>
                    <a:pt x="1549" y="6877"/>
                  </a:lnTo>
                  <a:lnTo>
                    <a:pt x="1273" y="6637"/>
                  </a:lnTo>
                  <a:lnTo>
                    <a:pt x="1033" y="6360"/>
                  </a:lnTo>
                  <a:lnTo>
                    <a:pt x="812" y="6065"/>
                  </a:lnTo>
                  <a:lnTo>
                    <a:pt x="628" y="5752"/>
                  </a:lnTo>
                  <a:lnTo>
                    <a:pt x="462" y="5420"/>
                  </a:lnTo>
                  <a:lnTo>
                    <a:pt x="351" y="5088"/>
                  </a:lnTo>
                  <a:lnTo>
                    <a:pt x="241" y="4720"/>
                  </a:lnTo>
                  <a:lnTo>
                    <a:pt x="185" y="4351"/>
                  </a:lnTo>
                  <a:lnTo>
                    <a:pt x="167" y="3964"/>
                  </a:lnTo>
                  <a:lnTo>
                    <a:pt x="185" y="3577"/>
                  </a:lnTo>
                  <a:lnTo>
                    <a:pt x="241" y="3208"/>
                  </a:lnTo>
                  <a:lnTo>
                    <a:pt x="351" y="2840"/>
                  </a:lnTo>
                  <a:lnTo>
                    <a:pt x="462" y="2489"/>
                  </a:lnTo>
                  <a:lnTo>
                    <a:pt x="628" y="2158"/>
                  </a:lnTo>
                  <a:lnTo>
                    <a:pt x="812" y="1844"/>
                  </a:lnTo>
                  <a:lnTo>
                    <a:pt x="1033" y="1568"/>
                  </a:lnTo>
                  <a:lnTo>
                    <a:pt x="1273" y="1291"/>
                  </a:lnTo>
                  <a:lnTo>
                    <a:pt x="1549" y="1052"/>
                  </a:lnTo>
                  <a:lnTo>
                    <a:pt x="1844" y="830"/>
                  </a:lnTo>
                  <a:lnTo>
                    <a:pt x="2158" y="646"/>
                  </a:lnTo>
                  <a:lnTo>
                    <a:pt x="2471" y="480"/>
                  </a:lnTo>
                  <a:lnTo>
                    <a:pt x="2821" y="351"/>
                  </a:lnTo>
                  <a:lnTo>
                    <a:pt x="3190" y="259"/>
                  </a:lnTo>
                  <a:lnTo>
                    <a:pt x="3559" y="204"/>
                  </a:lnTo>
                  <a:lnTo>
                    <a:pt x="3946" y="185"/>
                  </a:lnTo>
                  <a:close/>
                  <a:moveTo>
                    <a:pt x="3946" y="1"/>
                  </a:moveTo>
                  <a:lnTo>
                    <a:pt x="3540" y="19"/>
                  </a:lnTo>
                  <a:lnTo>
                    <a:pt x="3153" y="93"/>
                  </a:lnTo>
                  <a:lnTo>
                    <a:pt x="2766" y="185"/>
                  </a:lnTo>
                  <a:lnTo>
                    <a:pt x="2416" y="314"/>
                  </a:lnTo>
                  <a:lnTo>
                    <a:pt x="2066" y="480"/>
                  </a:lnTo>
                  <a:lnTo>
                    <a:pt x="1734" y="683"/>
                  </a:lnTo>
                  <a:lnTo>
                    <a:pt x="1439" y="904"/>
                  </a:lnTo>
                  <a:lnTo>
                    <a:pt x="1144" y="1162"/>
                  </a:lnTo>
                  <a:lnTo>
                    <a:pt x="904" y="1439"/>
                  </a:lnTo>
                  <a:lnTo>
                    <a:pt x="665" y="1752"/>
                  </a:lnTo>
                  <a:lnTo>
                    <a:pt x="462" y="2084"/>
                  </a:lnTo>
                  <a:lnTo>
                    <a:pt x="296" y="2416"/>
                  </a:lnTo>
                  <a:lnTo>
                    <a:pt x="167" y="2784"/>
                  </a:lnTo>
                  <a:lnTo>
                    <a:pt x="75" y="3171"/>
                  </a:lnTo>
                  <a:lnTo>
                    <a:pt x="19" y="3559"/>
                  </a:lnTo>
                  <a:lnTo>
                    <a:pt x="1" y="3964"/>
                  </a:lnTo>
                  <a:lnTo>
                    <a:pt x="19" y="4370"/>
                  </a:lnTo>
                  <a:lnTo>
                    <a:pt x="75" y="4757"/>
                  </a:lnTo>
                  <a:lnTo>
                    <a:pt x="167" y="5144"/>
                  </a:lnTo>
                  <a:lnTo>
                    <a:pt x="296" y="5494"/>
                  </a:lnTo>
                  <a:lnTo>
                    <a:pt x="462" y="5844"/>
                  </a:lnTo>
                  <a:lnTo>
                    <a:pt x="665" y="6176"/>
                  </a:lnTo>
                  <a:lnTo>
                    <a:pt x="904" y="6471"/>
                  </a:lnTo>
                  <a:lnTo>
                    <a:pt x="1144" y="6747"/>
                  </a:lnTo>
                  <a:lnTo>
                    <a:pt x="1439" y="7006"/>
                  </a:lnTo>
                  <a:lnTo>
                    <a:pt x="1734" y="7245"/>
                  </a:lnTo>
                  <a:lnTo>
                    <a:pt x="2066" y="7430"/>
                  </a:lnTo>
                  <a:lnTo>
                    <a:pt x="2416" y="7595"/>
                  </a:lnTo>
                  <a:lnTo>
                    <a:pt x="2766" y="7743"/>
                  </a:lnTo>
                  <a:lnTo>
                    <a:pt x="3153" y="7835"/>
                  </a:lnTo>
                  <a:lnTo>
                    <a:pt x="3540" y="7890"/>
                  </a:lnTo>
                  <a:lnTo>
                    <a:pt x="3946" y="7909"/>
                  </a:lnTo>
                  <a:lnTo>
                    <a:pt x="4351" y="7890"/>
                  </a:lnTo>
                  <a:lnTo>
                    <a:pt x="4738" y="7835"/>
                  </a:lnTo>
                  <a:lnTo>
                    <a:pt x="5125" y="7743"/>
                  </a:lnTo>
                  <a:lnTo>
                    <a:pt x="5476" y="7595"/>
                  </a:lnTo>
                  <a:lnTo>
                    <a:pt x="5826" y="7430"/>
                  </a:lnTo>
                  <a:lnTo>
                    <a:pt x="6158" y="7245"/>
                  </a:lnTo>
                  <a:lnTo>
                    <a:pt x="6453" y="7006"/>
                  </a:lnTo>
                  <a:lnTo>
                    <a:pt x="6748" y="6747"/>
                  </a:lnTo>
                  <a:lnTo>
                    <a:pt x="7006" y="6471"/>
                  </a:lnTo>
                  <a:lnTo>
                    <a:pt x="7227" y="6176"/>
                  </a:lnTo>
                  <a:lnTo>
                    <a:pt x="7430" y="5844"/>
                  </a:lnTo>
                  <a:lnTo>
                    <a:pt x="7595" y="5494"/>
                  </a:lnTo>
                  <a:lnTo>
                    <a:pt x="7725" y="5144"/>
                  </a:lnTo>
                  <a:lnTo>
                    <a:pt x="7817" y="4757"/>
                  </a:lnTo>
                  <a:lnTo>
                    <a:pt x="7872" y="4370"/>
                  </a:lnTo>
                  <a:lnTo>
                    <a:pt x="7909" y="3964"/>
                  </a:lnTo>
                  <a:lnTo>
                    <a:pt x="7872" y="3559"/>
                  </a:lnTo>
                  <a:lnTo>
                    <a:pt x="7817" y="3171"/>
                  </a:lnTo>
                  <a:lnTo>
                    <a:pt x="7725" y="2784"/>
                  </a:lnTo>
                  <a:lnTo>
                    <a:pt x="7595" y="2416"/>
                  </a:lnTo>
                  <a:lnTo>
                    <a:pt x="7430" y="2084"/>
                  </a:lnTo>
                  <a:lnTo>
                    <a:pt x="7227" y="1752"/>
                  </a:lnTo>
                  <a:lnTo>
                    <a:pt x="7006" y="1439"/>
                  </a:lnTo>
                  <a:lnTo>
                    <a:pt x="6748" y="1162"/>
                  </a:lnTo>
                  <a:lnTo>
                    <a:pt x="6453" y="904"/>
                  </a:lnTo>
                  <a:lnTo>
                    <a:pt x="6158" y="683"/>
                  </a:lnTo>
                  <a:lnTo>
                    <a:pt x="5826" y="480"/>
                  </a:lnTo>
                  <a:lnTo>
                    <a:pt x="5476" y="314"/>
                  </a:lnTo>
                  <a:lnTo>
                    <a:pt x="5125" y="185"/>
                  </a:lnTo>
                  <a:lnTo>
                    <a:pt x="4738" y="93"/>
                  </a:lnTo>
                  <a:lnTo>
                    <a:pt x="4351" y="19"/>
                  </a:lnTo>
                  <a:lnTo>
                    <a:pt x="39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0"/>
            <p:cNvSpPr/>
            <p:nvPr/>
          </p:nvSpPr>
          <p:spPr>
            <a:xfrm>
              <a:off x="2622875" y="2181450"/>
              <a:ext cx="68225" cy="141025"/>
            </a:xfrm>
            <a:custGeom>
              <a:avLst/>
              <a:gdLst/>
              <a:ahLst/>
              <a:cxnLst/>
              <a:rect l="l" t="t" r="r" b="b"/>
              <a:pathLst>
                <a:path w="2729" h="5641" extrusionOk="0">
                  <a:moveTo>
                    <a:pt x="1291" y="0"/>
                  </a:moveTo>
                  <a:lnTo>
                    <a:pt x="1199" y="19"/>
                  </a:lnTo>
                  <a:lnTo>
                    <a:pt x="1199" y="609"/>
                  </a:lnTo>
                  <a:lnTo>
                    <a:pt x="940" y="664"/>
                  </a:lnTo>
                  <a:lnTo>
                    <a:pt x="738" y="738"/>
                  </a:lnTo>
                  <a:lnTo>
                    <a:pt x="553" y="848"/>
                  </a:lnTo>
                  <a:lnTo>
                    <a:pt x="387" y="977"/>
                  </a:lnTo>
                  <a:lnTo>
                    <a:pt x="277" y="1125"/>
                  </a:lnTo>
                  <a:lnTo>
                    <a:pt x="185" y="1309"/>
                  </a:lnTo>
                  <a:lnTo>
                    <a:pt x="129" y="1512"/>
                  </a:lnTo>
                  <a:lnTo>
                    <a:pt x="111" y="1733"/>
                  </a:lnTo>
                  <a:lnTo>
                    <a:pt x="129" y="1954"/>
                  </a:lnTo>
                  <a:lnTo>
                    <a:pt x="166" y="2139"/>
                  </a:lnTo>
                  <a:lnTo>
                    <a:pt x="240" y="2286"/>
                  </a:lnTo>
                  <a:lnTo>
                    <a:pt x="351" y="2415"/>
                  </a:lnTo>
                  <a:lnTo>
                    <a:pt x="461" y="2544"/>
                  </a:lnTo>
                  <a:lnTo>
                    <a:pt x="609" y="2636"/>
                  </a:lnTo>
                  <a:lnTo>
                    <a:pt x="756" y="2728"/>
                  </a:lnTo>
                  <a:lnTo>
                    <a:pt x="940" y="2802"/>
                  </a:lnTo>
                  <a:lnTo>
                    <a:pt x="1217" y="2913"/>
                  </a:lnTo>
                  <a:lnTo>
                    <a:pt x="1586" y="3079"/>
                  </a:lnTo>
                  <a:lnTo>
                    <a:pt x="1733" y="3152"/>
                  </a:lnTo>
                  <a:lnTo>
                    <a:pt x="1844" y="3226"/>
                  </a:lnTo>
                  <a:lnTo>
                    <a:pt x="1936" y="3318"/>
                  </a:lnTo>
                  <a:lnTo>
                    <a:pt x="2010" y="3429"/>
                  </a:lnTo>
                  <a:lnTo>
                    <a:pt x="2046" y="3558"/>
                  </a:lnTo>
                  <a:lnTo>
                    <a:pt x="2046" y="3705"/>
                  </a:lnTo>
                  <a:lnTo>
                    <a:pt x="2028" y="3871"/>
                  </a:lnTo>
                  <a:lnTo>
                    <a:pt x="1991" y="4000"/>
                  </a:lnTo>
                  <a:lnTo>
                    <a:pt x="1917" y="4129"/>
                  </a:lnTo>
                  <a:lnTo>
                    <a:pt x="1807" y="4240"/>
                  </a:lnTo>
                  <a:lnTo>
                    <a:pt x="1678" y="4314"/>
                  </a:lnTo>
                  <a:lnTo>
                    <a:pt x="1512" y="4387"/>
                  </a:lnTo>
                  <a:lnTo>
                    <a:pt x="1309" y="4424"/>
                  </a:lnTo>
                  <a:lnTo>
                    <a:pt x="1088" y="4424"/>
                  </a:lnTo>
                  <a:lnTo>
                    <a:pt x="793" y="4406"/>
                  </a:lnTo>
                  <a:lnTo>
                    <a:pt x="553" y="4369"/>
                  </a:lnTo>
                  <a:lnTo>
                    <a:pt x="148" y="4258"/>
                  </a:lnTo>
                  <a:lnTo>
                    <a:pt x="56" y="4516"/>
                  </a:lnTo>
                  <a:lnTo>
                    <a:pt x="19" y="4646"/>
                  </a:lnTo>
                  <a:lnTo>
                    <a:pt x="0" y="4793"/>
                  </a:lnTo>
                  <a:lnTo>
                    <a:pt x="240" y="4867"/>
                  </a:lnTo>
                  <a:lnTo>
                    <a:pt x="498" y="4922"/>
                  </a:lnTo>
                  <a:lnTo>
                    <a:pt x="775" y="4959"/>
                  </a:lnTo>
                  <a:lnTo>
                    <a:pt x="1106" y="4977"/>
                  </a:lnTo>
                  <a:lnTo>
                    <a:pt x="1143" y="4977"/>
                  </a:lnTo>
                  <a:lnTo>
                    <a:pt x="1199" y="4959"/>
                  </a:lnTo>
                  <a:lnTo>
                    <a:pt x="1199" y="5604"/>
                  </a:lnTo>
                  <a:lnTo>
                    <a:pt x="1309" y="5622"/>
                  </a:lnTo>
                  <a:lnTo>
                    <a:pt x="1420" y="5641"/>
                  </a:lnTo>
                  <a:lnTo>
                    <a:pt x="1512" y="5622"/>
                  </a:lnTo>
                  <a:lnTo>
                    <a:pt x="1622" y="5604"/>
                  </a:lnTo>
                  <a:lnTo>
                    <a:pt x="1622" y="4922"/>
                  </a:lnTo>
                  <a:lnTo>
                    <a:pt x="1862" y="4848"/>
                  </a:lnTo>
                  <a:lnTo>
                    <a:pt x="2083" y="4756"/>
                  </a:lnTo>
                  <a:lnTo>
                    <a:pt x="2268" y="4646"/>
                  </a:lnTo>
                  <a:lnTo>
                    <a:pt x="2434" y="4498"/>
                  </a:lnTo>
                  <a:lnTo>
                    <a:pt x="2563" y="4332"/>
                  </a:lnTo>
                  <a:lnTo>
                    <a:pt x="2655" y="4129"/>
                  </a:lnTo>
                  <a:lnTo>
                    <a:pt x="2710" y="3908"/>
                  </a:lnTo>
                  <a:lnTo>
                    <a:pt x="2728" y="3669"/>
                  </a:lnTo>
                  <a:lnTo>
                    <a:pt x="2710" y="3429"/>
                  </a:lnTo>
                  <a:lnTo>
                    <a:pt x="2655" y="3226"/>
                  </a:lnTo>
                  <a:lnTo>
                    <a:pt x="2581" y="3060"/>
                  </a:lnTo>
                  <a:lnTo>
                    <a:pt x="2470" y="2913"/>
                  </a:lnTo>
                  <a:lnTo>
                    <a:pt x="2323" y="2802"/>
                  </a:lnTo>
                  <a:lnTo>
                    <a:pt x="2157" y="2692"/>
                  </a:lnTo>
                  <a:lnTo>
                    <a:pt x="1973" y="2599"/>
                  </a:lnTo>
                  <a:lnTo>
                    <a:pt x="1770" y="2507"/>
                  </a:lnTo>
                  <a:lnTo>
                    <a:pt x="1549" y="2415"/>
                  </a:lnTo>
                  <a:lnTo>
                    <a:pt x="1217" y="2268"/>
                  </a:lnTo>
                  <a:lnTo>
                    <a:pt x="1088" y="2194"/>
                  </a:lnTo>
                  <a:lnTo>
                    <a:pt x="959" y="2120"/>
                  </a:lnTo>
                  <a:lnTo>
                    <a:pt x="867" y="2028"/>
                  </a:lnTo>
                  <a:lnTo>
                    <a:pt x="811" y="1936"/>
                  </a:lnTo>
                  <a:lnTo>
                    <a:pt x="756" y="1807"/>
                  </a:lnTo>
                  <a:lnTo>
                    <a:pt x="756" y="1678"/>
                  </a:lnTo>
                  <a:lnTo>
                    <a:pt x="756" y="1549"/>
                  </a:lnTo>
                  <a:lnTo>
                    <a:pt x="793" y="1420"/>
                  </a:lnTo>
                  <a:lnTo>
                    <a:pt x="867" y="1328"/>
                  </a:lnTo>
                  <a:lnTo>
                    <a:pt x="959" y="1235"/>
                  </a:lnTo>
                  <a:lnTo>
                    <a:pt x="1069" y="1180"/>
                  </a:lnTo>
                  <a:lnTo>
                    <a:pt x="1199" y="1125"/>
                  </a:lnTo>
                  <a:lnTo>
                    <a:pt x="1364" y="1106"/>
                  </a:lnTo>
                  <a:lnTo>
                    <a:pt x="1530" y="1088"/>
                  </a:lnTo>
                  <a:lnTo>
                    <a:pt x="1788" y="1106"/>
                  </a:lnTo>
                  <a:lnTo>
                    <a:pt x="2028" y="1143"/>
                  </a:lnTo>
                  <a:lnTo>
                    <a:pt x="2212" y="1180"/>
                  </a:lnTo>
                  <a:lnTo>
                    <a:pt x="2397" y="1235"/>
                  </a:lnTo>
                  <a:lnTo>
                    <a:pt x="2470" y="996"/>
                  </a:lnTo>
                  <a:lnTo>
                    <a:pt x="2526" y="738"/>
                  </a:lnTo>
                  <a:lnTo>
                    <a:pt x="2341" y="682"/>
                  </a:lnTo>
                  <a:lnTo>
                    <a:pt x="2102" y="645"/>
                  </a:lnTo>
                  <a:lnTo>
                    <a:pt x="1862" y="609"/>
                  </a:lnTo>
                  <a:lnTo>
                    <a:pt x="1622" y="590"/>
                  </a:lnTo>
                  <a:lnTo>
                    <a:pt x="1622" y="19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0"/>
            <p:cNvSpPr/>
            <p:nvPr/>
          </p:nvSpPr>
          <p:spPr>
            <a:xfrm>
              <a:off x="2561575" y="1915550"/>
              <a:ext cx="193575" cy="193100"/>
            </a:xfrm>
            <a:custGeom>
              <a:avLst/>
              <a:gdLst/>
              <a:ahLst/>
              <a:cxnLst/>
              <a:rect l="l" t="t" r="r" b="b"/>
              <a:pathLst>
                <a:path w="7743" h="7724" extrusionOk="0">
                  <a:moveTo>
                    <a:pt x="3872" y="0"/>
                  </a:moveTo>
                  <a:lnTo>
                    <a:pt x="3485" y="19"/>
                  </a:lnTo>
                  <a:lnTo>
                    <a:pt x="3098" y="74"/>
                  </a:lnTo>
                  <a:lnTo>
                    <a:pt x="2729" y="166"/>
                  </a:lnTo>
                  <a:lnTo>
                    <a:pt x="2360" y="295"/>
                  </a:lnTo>
                  <a:lnTo>
                    <a:pt x="2028" y="461"/>
                  </a:lnTo>
                  <a:lnTo>
                    <a:pt x="1715" y="645"/>
                  </a:lnTo>
                  <a:lnTo>
                    <a:pt x="1420" y="867"/>
                  </a:lnTo>
                  <a:lnTo>
                    <a:pt x="1144" y="1125"/>
                  </a:lnTo>
                  <a:lnTo>
                    <a:pt x="886" y="1401"/>
                  </a:lnTo>
                  <a:lnTo>
                    <a:pt x="664" y="1696"/>
                  </a:lnTo>
                  <a:lnTo>
                    <a:pt x="480" y="2010"/>
                  </a:lnTo>
                  <a:lnTo>
                    <a:pt x="314" y="2360"/>
                  </a:lnTo>
                  <a:lnTo>
                    <a:pt x="185" y="2710"/>
                  </a:lnTo>
                  <a:lnTo>
                    <a:pt x="93" y="3079"/>
                  </a:lnTo>
                  <a:lnTo>
                    <a:pt x="19" y="3466"/>
                  </a:lnTo>
                  <a:lnTo>
                    <a:pt x="1" y="3853"/>
                  </a:lnTo>
                  <a:lnTo>
                    <a:pt x="19" y="4258"/>
                  </a:lnTo>
                  <a:lnTo>
                    <a:pt x="93" y="4627"/>
                  </a:lnTo>
                  <a:lnTo>
                    <a:pt x="185" y="5014"/>
                  </a:lnTo>
                  <a:lnTo>
                    <a:pt x="314" y="5364"/>
                  </a:lnTo>
                  <a:lnTo>
                    <a:pt x="480" y="5696"/>
                  </a:lnTo>
                  <a:lnTo>
                    <a:pt x="664" y="6010"/>
                  </a:lnTo>
                  <a:lnTo>
                    <a:pt x="886" y="6323"/>
                  </a:lnTo>
                  <a:lnTo>
                    <a:pt x="1144" y="6581"/>
                  </a:lnTo>
                  <a:lnTo>
                    <a:pt x="1420" y="6839"/>
                  </a:lnTo>
                  <a:lnTo>
                    <a:pt x="1715" y="7060"/>
                  </a:lnTo>
                  <a:lnTo>
                    <a:pt x="2028" y="7263"/>
                  </a:lnTo>
                  <a:lnTo>
                    <a:pt x="2360" y="7410"/>
                  </a:lnTo>
                  <a:lnTo>
                    <a:pt x="2729" y="7540"/>
                  </a:lnTo>
                  <a:lnTo>
                    <a:pt x="3098" y="7650"/>
                  </a:lnTo>
                  <a:lnTo>
                    <a:pt x="3485" y="7705"/>
                  </a:lnTo>
                  <a:lnTo>
                    <a:pt x="3872" y="7724"/>
                  </a:lnTo>
                  <a:lnTo>
                    <a:pt x="4259" y="7705"/>
                  </a:lnTo>
                  <a:lnTo>
                    <a:pt x="4646" y="7650"/>
                  </a:lnTo>
                  <a:lnTo>
                    <a:pt x="5015" y="7540"/>
                  </a:lnTo>
                  <a:lnTo>
                    <a:pt x="5383" y="7410"/>
                  </a:lnTo>
                  <a:lnTo>
                    <a:pt x="5715" y="7263"/>
                  </a:lnTo>
                  <a:lnTo>
                    <a:pt x="6028" y="7060"/>
                  </a:lnTo>
                  <a:lnTo>
                    <a:pt x="6323" y="6839"/>
                  </a:lnTo>
                  <a:lnTo>
                    <a:pt x="6600" y="6581"/>
                  </a:lnTo>
                  <a:lnTo>
                    <a:pt x="6858" y="6323"/>
                  </a:lnTo>
                  <a:lnTo>
                    <a:pt x="7079" y="6010"/>
                  </a:lnTo>
                  <a:lnTo>
                    <a:pt x="7263" y="5696"/>
                  </a:lnTo>
                  <a:lnTo>
                    <a:pt x="7429" y="5364"/>
                  </a:lnTo>
                  <a:lnTo>
                    <a:pt x="7558" y="5014"/>
                  </a:lnTo>
                  <a:lnTo>
                    <a:pt x="7651" y="4627"/>
                  </a:lnTo>
                  <a:lnTo>
                    <a:pt x="7724" y="4258"/>
                  </a:lnTo>
                  <a:lnTo>
                    <a:pt x="7743" y="3853"/>
                  </a:lnTo>
                  <a:lnTo>
                    <a:pt x="7724" y="3466"/>
                  </a:lnTo>
                  <a:lnTo>
                    <a:pt x="7651" y="3079"/>
                  </a:lnTo>
                  <a:lnTo>
                    <a:pt x="7558" y="2710"/>
                  </a:lnTo>
                  <a:lnTo>
                    <a:pt x="7429" y="2360"/>
                  </a:lnTo>
                  <a:lnTo>
                    <a:pt x="7263" y="2010"/>
                  </a:lnTo>
                  <a:lnTo>
                    <a:pt x="7079" y="1696"/>
                  </a:lnTo>
                  <a:lnTo>
                    <a:pt x="6858" y="1401"/>
                  </a:lnTo>
                  <a:lnTo>
                    <a:pt x="6600" y="1125"/>
                  </a:lnTo>
                  <a:lnTo>
                    <a:pt x="6323" y="867"/>
                  </a:lnTo>
                  <a:lnTo>
                    <a:pt x="6028" y="645"/>
                  </a:lnTo>
                  <a:lnTo>
                    <a:pt x="5715" y="461"/>
                  </a:lnTo>
                  <a:lnTo>
                    <a:pt x="5383" y="295"/>
                  </a:lnTo>
                  <a:lnTo>
                    <a:pt x="5015" y="166"/>
                  </a:lnTo>
                  <a:lnTo>
                    <a:pt x="4646" y="74"/>
                  </a:lnTo>
                  <a:lnTo>
                    <a:pt x="4259" y="19"/>
                  </a:lnTo>
                  <a:lnTo>
                    <a:pt x="38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0"/>
            <p:cNvSpPr/>
            <p:nvPr/>
          </p:nvSpPr>
          <p:spPr>
            <a:xfrm>
              <a:off x="2559725" y="1913250"/>
              <a:ext cx="197725" cy="197725"/>
            </a:xfrm>
            <a:custGeom>
              <a:avLst/>
              <a:gdLst/>
              <a:ahLst/>
              <a:cxnLst/>
              <a:rect l="l" t="t" r="r" b="b"/>
              <a:pathLst>
                <a:path w="7909" h="7909" extrusionOk="0">
                  <a:moveTo>
                    <a:pt x="3946" y="184"/>
                  </a:moveTo>
                  <a:lnTo>
                    <a:pt x="4333" y="203"/>
                  </a:lnTo>
                  <a:lnTo>
                    <a:pt x="4701" y="258"/>
                  </a:lnTo>
                  <a:lnTo>
                    <a:pt x="5070" y="350"/>
                  </a:lnTo>
                  <a:lnTo>
                    <a:pt x="5420" y="479"/>
                  </a:lnTo>
                  <a:lnTo>
                    <a:pt x="5752" y="627"/>
                  </a:lnTo>
                  <a:lnTo>
                    <a:pt x="6047" y="830"/>
                  </a:lnTo>
                  <a:lnTo>
                    <a:pt x="6342" y="1032"/>
                  </a:lnTo>
                  <a:lnTo>
                    <a:pt x="6619" y="1290"/>
                  </a:lnTo>
                  <a:lnTo>
                    <a:pt x="6858" y="1549"/>
                  </a:lnTo>
                  <a:lnTo>
                    <a:pt x="7079" y="1843"/>
                  </a:lnTo>
                  <a:lnTo>
                    <a:pt x="7264" y="2157"/>
                  </a:lnTo>
                  <a:lnTo>
                    <a:pt x="7430" y="2489"/>
                  </a:lnTo>
                  <a:lnTo>
                    <a:pt x="7559" y="2820"/>
                  </a:lnTo>
                  <a:lnTo>
                    <a:pt x="7651" y="3189"/>
                  </a:lnTo>
                  <a:lnTo>
                    <a:pt x="7706" y="3558"/>
                  </a:lnTo>
                  <a:lnTo>
                    <a:pt x="7725" y="3945"/>
                  </a:lnTo>
                  <a:lnTo>
                    <a:pt x="7706" y="4332"/>
                  </a:lnTo>
                  <a:lnTo>
                    <a:pt x="7651" y="4701"/>
                  </a:lnTo>
                  <a:lnTo>
                    <a:pt x="7559" y="5069"/>
                  </a:lnTo>
                  <a:lnTo>
                    <a:pt x="7430" y="5420"/>
                  </a:lnTo>
                  <a:lnTo>
                    <a:pt x="7264" y="5751"/>
                  </a:lnTo>
                  <a:lnTo>
                    <a:pt x="7079" y="6065"/>
                  </a:lnTo>
                  <a:lnTo>
                    <a:pt x="6858" y="6341"/>
                  </a:lnTo>
                  <a:lnTo>
                    <a:pt x="6619" y="6618"/>
                  </a:lnTo>
                  <a:lnTo>
                    <a:pt x="6342" y="6857"/>
                  </a:lnTo>
                  <a:lnTo>
                    <a:pt x="6047" y="7079"/>
                  </a:lnTo>
                  <a:lnTo>
                    <a:pt x="5752" y="7263"/>
                  </a:lnTo>
                  <a:lnTo>
                    <a:pt x="5420" y="7429"/>
                  </a:lnTo>
                  <a:lnTo>
                    <a:pt x="5070" y="7558"/>
                  </a:lnTo>
                  <a:lnTo>
                    <a:pt x="4701" y="7650"/>
                  </a:lnTo>
                  <a:lnTo>
                    <a:pt x="4333" y="7705"/>
                  </a:lnTo>
                  <a:lnTo>
                    <a:pt x="3946" y="7724"/>
                  </a:lnTo>
                  <a:lnTo>
                    <a:pt x="3559" y="7705"/>
                  </a:lnTo>
                  <a:lnTo>
                    <a:pt x="3190" y="7650"/>
                  </a:lnTo>
                  <a:lnTo>
                    <a:pt x="2821" y="7558"/>
                  </a:lnTo>
                  <a:lnTo>
                    <a:pt x="2471" y="7429"/>
                  </a:lnTo>
                  <a:lnTo>
                    <a:pt x="2158" y="7263"/>
                  </a:lnTo>
                  <a:lnTo>
                    <a:pt x="1844" y="7079"/>
                  </a:lnTo>
                  <a:lnTo>
                    <a:pt x="1549" y="6857"/>
                  </a:lnTo>
                  <a:lnTo>
                    <a:pt x="1273" y="6618"/>
                  </a:lnTo>
                  <a:lnTo>
                    <a:pt x="1033" y="6341"/>
                  </a:lnTo>
                  <a:lnTo>
                    <a:pt x="812" y="6065"/>
                  </a:lnTo>
                  <a:lnTo>
                    <a:pt x="628" y="5751"/>
                  </a:lnTo>
                  <a:lnTo>
                    <a:pt x="462" y="5420"/>
                  </a:lnTo>
                  <a:lnTo>
                    <a:pt x="351" y="5069"/>
                  </a:lnTo>
                  <a:lnTo>
                    <a:pt x="241" y="4701"/>
                  </a:lnTo>
                  <a:lnTo>
                    <a:pt x="185" y="4332"/>
                  </a:lnTo>
                  <a:lnTo>
                    <a:pt x="167" y="3945"/>
                  </a:lnTo>
                  <a:lnTo>
                    <a:pt x="185" y="3558"/>
                  </a:lnTo>
                  <a:lnTo>
                    <a:pt x="241" y="3189"/>
                  </a:lnTo>
                  <a:lnTo>
                    <a:pt x="351" y="2820"/>
                  </a:lnTo>
                  <a:lnTo>
                    <a:pt x="462" y="2489"/>
                  </a:lnTo>
                  <a:lnTo>
                    <a:pt x="628" y="2157"/>
                  </a:lnTo>
                  <a:lnTo>
                    <a:pt x="812" y="1843"/>
                  </a:lnTo>
                  <a:lnTo>
                    <a:pt x="1033" y="1549"/>
                  </a:lnTo>
                  <a:lnTo>
                    <a:pt x="1273" y="1290"/>
                  </a:lnTo>
                  <a:lnTo>
                    <a:pt x="1549" y="1032"/>
                  </a:lnTo>
                  <a:lnTo>
                    <a:pt x="1844" y="830"/>
                  </a:lnTo>
                  <a:lnTo>
                    <a:pt x="2158" y="627"/>
                  </a:lnTo>
                  <a:lnTo>
                    <a:pt x="2471" y="479"/>
                  </a:lnTo>
                  <a:lnTo>
                    <a:pt x="2821" y="350"/>
                  </a:lnTo>
                  <a:lnTo>
                    <a:pt x="3190" y="258"/>
                  </a:lnTo>
                  <a:lnTo>
                    <a:pt x="3559" y="203"/>
                  </a:lnTo>
                  <a:lnTo>
                    <a:pt x="3946" y="184"/>
                  </a:lnTo>
                  <a:close/>
                  <a:moveTo>
                    <a:pt x="3946" y="0"/>
                  </a:moveTo>
                  <a:lnTo>
                    <a:pt x="3540" y="19"/>
                  </a:lnTo>
                  <a:lnTo>
                    <a:pt x="3153" y="74"/>
                  </a:lnTo>
                  <a:lnTo>
                    <a:pt x="2766" y="166"/>
                  </a:lnTo>
                  <a:lnTo>
                    <a:pt x="2416" y="313"/>
                  </a:lnTo>
                  <a:lnTo>
                    <a:pt x="2066" y="479"/>
                  </a:lnTo>
                  <a:lnTo>
                    <a:pt x="1734" y="664"/>
                  </a:lnTo>
                  <a:lnTo>
                    <a:pt x="1439" y="903"/>
                  </a:lnTo>
                  <a:lnTo>
                    <a:pt x="1144" y="1161"/>
                  </a:lnTo>
                  <a:lnTo>
                    <a:pt x="904" y="1438"/>
                  </a:lnTo>
                  <a:lnTo>
                    <a:pt x="665" y="1733"/>
                  </a:lnTo>
                  <a:lnTo>
                    <a:pt x="462" y="2065"/>
                  </a:lnTo>
                  <a:lnTo>
                    <a:pt x="296" y="2415"/>
                  </a:lnTo>
                  <a:lnTo>
                    <a:pt x="167" y="2784"/>
                  </a:lnTo>
                  <a:lnTo>
                    <a:pt x="75" y="3152"/>
                  </a:lnTo>
                  <a:lnTo>
                    <a:pt x="19" y="3539"/>
                  </a:lnTo>
                  <a:lnTo>
                    <a:pt x="1" y="3945"/>
                  </a:lnTo>
                  <a:lnTo>
                    <a:pt x="19" y="4350"/>
                  </a:lnTo>
                  <a:lnTo>
                    <a:pt x="75" y="4737"/>
                  </a:lnTo>
                  <a:lnTo>
                    <a:pt x="167" y="5125"/>
                  </a:lnTo>
                  <a:lnTo>
                    <a:pt x="296" y="5493"/>
                  </a:lnTo>
                  <a:lnTo>
                    <a:pt x="462" y="5825"/>
                  </a:lnTo>
                  <a:lnTo>
                    <a:pt x="665" y="6157"/>
                  </a:lnTo>
                  <a:lnTo>
                    <a:pt x="904" y="6470"/>
                  </a:lnTo>
                  <a:lnTo>
                    <a:pt x="1144" y="6747"/>
                  </a:lnTo>
                  <a:lnTo>
                    <a:pt x="1439" y="7005"/>
                  </a:lnTo>
                  <a:lnTo>
                    <a:pt x="1734" y="7226"/>
                  </a:lnTo>
                  <a:lnTo>
                    <a:pt x="2066" y="7429"/>
                  </a:lnTo>
                  <a:lnTo>
                    <a:pt x="2416" y="7595"/>
                  </a:lnTo>
                  <a:lnTo>
                    <a:pt x="2766" y="7724"/>
                  </a:lnTo>
                  <a:lnTo>
                    <a:pt x="3153" y="7816"/>
                  </a:lnTo>
                  <a:lnTo>
                    <a:pt x="3540" y="7890"/>
                  </a:lnTo>
                  <a:lnTo>
                    <a:pt x="3946" y="7908"/>
                  </a:lnTo>
                  <a:lnTo>
                    <a:pt x="4351" y="7890"/>
                  </a:lnTo>
                  <a:lnTo>
                    <a:pt x="4738" y="7816"/>
                  </a:lnTo>
                  <a:lnTo>
                    <a:pt x="5125" y="7724"/>
                  </a:lnTo>
                  <a:lnTo>
                    <a:pt x="5476" y="7595"/>
                  </a:lnTo>
                  <a:lnTo>
                    <a:pt x="5826" y="7429"/>
                  </a:lnTo>
                  <a:lnTo>
                    <a:pt x="6158" y="7226"/>
                  </a:lnTo>
                  <a:lnTo>
                    <a:pt x="6453" y="7005"/>
                  </a:lnTo>
                  <a:lnTo>
                    <a:pt x="6748" y="6747"/>
                  </a:lnTo>
                  <a:lnTo>
                    <a:pt x="7006" y="6470"/>
                  </a:lnTo>
                  <a:lnTo>
                    <a:pt x="7227" y="6157"/>
                  </a:lnTo>
                  <a:lnTo>
                    <a:pt x="7430" y="5825"/>
                  </a:lnTo>
                  <a:lnTo>
                    <a:pt x="7595" y="5493"/>
                  </a:lnTo>
                  <a:lnTo>
                    <a:pt x="7725" y="5125"/>
                  </a:lnTo>
                  <a:lnTo>
                    <a:pt x="7817" y="4737"/>
                  </a:lnTo>
                  <a:lnTo>
                    <a:pt x="7872" y="4350"/>
                  </a:lnTo>
                  <a:lnTo>
                    <a:pt x="7909" y="3945"/>
                  </a:lnTo>
                  <a:lnTo>
                    <a:pt x="7872" y="3539"/>
                  </a:lnTo>
                  <a:lnTo>
                    <a:pt x="7817" y="3152"/>
                  </a:lnTo>
                  <a:lnTo>
                    <a:pt x="7725" y="2784"/>
                  </a:lnTo>
                  <a:lnTo>
                    <a:pt x="7595" y="2415"/>
                  </a:lnTo>
                  <a:lnTo>
                    <a:pt x="7430" y="2065"/>
                  </a:lnTo>
                  <a:lnTo>
                    <a:pt x="7227" y="1733"/>
                  </a:lnTo>
                  <a:lnTo>
                    <a:pt x="7006" y="1438"/>
                  </a:lnTo>
                  <a:lnTo>
                    <a:pt x="6748" y="1161"/>
                  </a:lnTo>
                  <a:lnTo>
                    <a:pt x="6453" y="903"/>
                  </a:lnTo>
                  <a:lnTo>
                    <a:pt x="6158" y="664"/>
                  </a:lnTo>
                  <a:lnTo>
                    <a:pt x="5826" y="479"/>
                  </a:lnTo>
                  <a:lnTo>
                    <a:pt x="5476" y="313"/>
                  </a:lnTo>
                  <a:lnTo>
                    <a:pt x="5125" y="166"/>
                  </a:lnTo>
                  <a:lnTo>
                    <a:pt x="4738" y="74"/>
                  </a:lnTo>
                  <a:lnTo>
                    <a:pt x="4351" y="19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0"/>
            <p:cNvSpPr/>
            <p:nvPr/>
          </p:nvSpPr>
          <p:spPr>
            <a:xfrm>
              <a:off x="2622875" y="1941350"/>
              <a:ext cx="68225" cy="140575"/>
            </a:xfrm>
            <a:custGeom>
              <a:avLst/>
              <a:gdLst/>
              <a:ahLst/>
              <a:cxnLst/>
              <a:rect l="l" t="t" r="r" b="b"/>
              <a:pathLst>
                <a:path w="2729" h="5623" extrusionOk="0">
                  <a:moveTo>
                    <a:pt x="1291" y="1"/>
                  </a:moveTo>
                  <a:lnTo>
                    <a:pt x="1199" y="19"/>
                  </a:lnTo>
                  <a:lnTo>
                    <a:pt x="1199" y="590"/>
                  </a:lnTo>
                  <a:lnTo>
                    <a:pt x="940" y="646"/>
                  </a:lnTo>
                  <a:lnTo>
                    <a:pt x="738" y="719"/>
                  </a:lnTo>
                  <a:lnTo>
                    <a:pt x="553" y="830"/>
                  </a:lnTo>
                  <a:lnTo>
                    <a:pt x="387" y="959"/>
                  </a:lnTo>
                  <a:lnTo>
                    <a:pt x="277" y="1125"/>
                  </a:lnTo>
                  <a:lnTo>
                    <a:pt x="185" y="1291"/>
                  </a:lnTo>
                  <a:lnTo>
                    <a:pt x="129" y="1494"/>
                  </a:lnTo>
                  <a:lnTo>
                    <a:pt x="111" y="1715"/>
                  </a:lnTo>
                  <a:lnTo>
                    <a:pt x="129" y="1936"/>
                  </a:lnTo>
                  <a:lnTo>
                    <a:pt x="166" y="2120"/>
                  </a:lnTo>
                  <a:lnTo>
                    <a:pt x="240" y="2268"/>
                  </a:lnTo>
                  <a:lnTo>
                    <a:pt x="351" y="2415"/>
                  </a:lnTo>
                  <a:lnTo>
                    <a:pt x="461" y="2526"/>
                  </a:lnTo>
                  <a:lnTo>
                    <a:pt x="609" y="2618"/>
                  </a:lnTo>
                  <a:lnTo>
                    <a:pt x="756" y="2710"/>
                  </a:lnTo>
                  <a:lnTo>
                    <a:pt x="940" y="2784"/>
                  </a:lnTo>
                  <a:lnTo>
                    <a:pt x="1217" y="2913"/>
                  </a:lnTo>
                  <a:lnTo>
                    <a:pt x="1586" y="3060"/>
                  </a:lnTo>
                  <a:lnTo>
                    <a:pt x="1733" y="3134"/>
                  </a:lnTo>
                  <a:lnTo>
                    <a:pt x="1844" y="3226"/>
                  </a:lnTo>
                  <a:lnTo>
                    <a:pt x="1936" y="3300"/>
                  </a:lnTo>
                  <a:lnTo>
                    <a:pt x="2010" y="3411"/>
                  </a:lnTo>
                  <a:lnTo>
                    <a:pt x="2046" y="3540"/>
                  </a:lnTo>
                  <a:lnTo>
                    <a:pt x="2046" y="3706"/>
                  </a:lnTo>
                  <a:lnTo>
                    <a:pt x="2028" y="3853"/>
                  </a:lnTo>
                  <a:lnTo>
                    <a:pt x="1991" y="4001"/>
                  </a:lnTo>
                  <a:lnTo>
                    <a:pt x="1917" y="4111"/>
                  </a:lnTo>
                  <a:lnTo>
                    <a:pt x="1807" y="4222"/>
                  </a:lnTo>
                  <a:lnTo>
                    <a:pt x="1678" y="4314"/>
                  </a:lnTo>
                  <a:lnTo>
                    <a:pt x="1512" y="4369"/>
                  </a:lnTo>
                  <a:lnTo>
                    <a:pt x="1309" y="4406"/>
                  </a:lnTo>
                  <a:lnTo>
                    <a:pt x="1088" y="4425"/>
                  </a:lnTo>
                  <a:lnTo>
                    <a:pt x="793" y="4406"/>
                  </a:lnTo>
                  <a:lnTo>
                    <a:pt x="553" y="4369"/>
                  </a:lnTo>
                  <a:lnTo>
                    <a:pt x="148" y="4240"/>
                  </a:lnTo>
                  <a:lnTo>
                    <a:pt x="56" y="4517"/>
                  </a:lnTo>
                  <a:lnTo>
                    <a:pt x="19" y="4646"/>
                  </a:lnTo>
                  <a:lnTo>
                    <a:pt x="0" y="4775"/>
                  </a:lnTo>
                  <a:lnTo>
                    <a:pt x="240" y="4849"/>
                  </a:lnTo>
                  <a:lnTo>
                    <a:pt x="498" y="4922"/>
                  </a:lnTo>
                  <a:lnTo>
                    <a:pt x="775" y="4959"/>
                  </a:lnTo>
                  <a:lnTo>
                    <a:pt x="1199" y="4959"/>
                  </a:lnTo>
                  <a:lnTo>
                    <a:pt x="1199" y="5604"/>
                  </a:lnTo>
                  <a:lnTo>
                    <a:pt x="1309" y="5623"/>
                  </a:lnTo>
                  <a:lnTo>
                    <a:pt x="1512" y="5623"/>
                  </a:lnTo>
                  <a:lnTo>
                    <a:pt x="1622" y="5604"/>
                  </a:lnTo>
                  <a:lnTo>
                    <a:pt x="1622" y="4904"/>
                  </a:lnTo>
                  <a:lnTo>
                    <a:pt x="1862" y="4849"/>
                  </a:lnTo>
                  <a:lnTo>
                    <a:pt x="2083" y="4756"/>
                  </a:lnTo>
                  <a:lnTo>
                    <a:pt x="2268" y="4627"/>
                  </a:lnTo>
                  <a:lnTo>
                    <a:pt x="2434" y="4480"/>
                  </a:lnTo>
                  <a:lnTo>
                    <a:pt x="2563" y="4314"/>
                  </a:lnTo>
                  <a:lnTo>
                    <a:pt x="2655" y="4111"/>
                  </a:lnTo>
                  <a:lnTo>
                    <a:pt x="2710" y="3890"/>
                  </a:lnTo>
                  <a:lnTo>
                    <a:pt x="2728" y="3650"/>
                  </a:lnTo>
                  <a:lnTo>
                    <a:pt x="2710" y="3411"/>
                  </a:lnTo>
                  <a:lnTo>
                    <a:pt x="2655" y="3226"/>
                  </a:lnTo>
                  <a:lnTo>
                    <a:pt x="2581" y="3042"/>
                  </a:lnTo>
                  <a:lnTo>
                    <a:pt x="2470" y="2913"/>
                  </a:lnTo>
                  <a:lnTo>
                    <a:pt x="2323" y="2784"/>
                  </a:lnTo>
                  <a:lnTo>
                    <a:pt x="2157" y="2673"/>
                  </a:lnTo>
                  <a:lnTo>
                    <a:pt x="1973" y="2581"/>
                  </a:lnTo>
                  <a:lnTo>
                    <a:pt x="1770" y="2489"/>
                  </a:lnTo>
                  <a:lnTo>
                    <a:pt x="1549" y="2397"/>
                  </a:lnTo>
                  <a:lnTo>
                    <a:pt x="1217" y="2249"/>
                  </a:lnTo>
                  <a:lnTo>
                    <a:pt x="1088" y="2176"/>
                  </a:lnTo>
                  <a:lnTo>
                    <a:pt x="959" y="2102"/>
                  </a:lnTo>
                  <a:lnTo>
                    <a:pt x="867" y="2010"/>
                  </a:lnTo>
                  <a:lnTo>
                    <a:pt x="811" y="1918"/>
                  </a:lnTo>
                  <a:lnTo>
                    <a:pt x="756" y="1807"/>
                  </a:lnTo>
                  <a:lnTo>
                    <a:pt x="756" y="1678"/>
                  </a:lnTo>
                  <a:lnTo>
                    <a:pt x="756" y="1531"/>
                  </a:lnTo>
                  <a:lnTo>
                    <a:pt x="793" y="1401"/>
                  </a:lnTo>
                  <a:lnTo>
                    <a:pt x="867" y="1309"/>
                  </a:lnTo>
                  <a:lnTo>
                    <a:pt x="959" y="1236"/>
                  </a:lnTo>
                  <a:lnTo>
                    <a:pt x="1069" y="1162"/>
                  </a:lnTo>
                  <a:lnTo>
                    <a:pt x="1199" y="1125"/>
                  </a:lnTo>
                  <a:lnTo>
                    <a:pt x="1364" y="1088"/>
                  </a:lnTo>
                  <a:lnTo>
                    <a:pt x="1788" y="1088"/>
                  </a:lnTo>
                  <a:lnTo>
                    <a:pt x="2028" y="1125"/>
                  </a:lnTo>
                  <a:lnTo>
                    <a:pt x="2212" y="1180"/>
                  </a:lnTo>
                  <a:lnTo>
                    <a:pt x="2397" y="1236"/>
                  </a:lnTo>
                  <a:lnTo>
                    <a:pt x="2470" y="978"/>
                  </a:lnTo>
                  <a:lnTo>
                    <a:pt x="2526" y="738"/>
                  </a:lnTo>
                  <a:lnTo>
                    <a:pt x="2341" y="683"/>
                  </a:lnTo>
                  <a:lnTo>
                    <a:pt x="2102" y="627"/>
                  </a:lnTo>
                  <a:lnTo>
                    <a:pt x="1862" y="590"/>
                  </a:lnTo>
                  <a:lnTo>
                    <a:pt x="1622" y="572"/>
                  </a:lnTo>
                  <a:lnTo>
                    <a:pt x="1622" y="19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1" name="Google Shape;1041;p30"/>
          <p:cNvSpPr/>
          <p:nvPr/>
        </p:nvSpPr>
        <p:spPr>
          <a:xfrm>
            <a:off x="7645400" y="869950"/>
            <a:ext cx="1514475" cy="1752600"/>
          </a:xfrm>
          <a:custGeom>
            <a:avLst/>
            <a:gdLst/>
            <a:ahLst/>
            <a:cxnLst/>
            <a:rect l="l" t="t" r="r" b="b"/>
            <a:pathLst>
              <a:path w="60579" h="70104" extrusionOk="0">
                <a:moveTo>
                  <a:pt x="0" y="0"/>
                </a:moveTo>
                <a:cubicBezTo>
                  <a:pt x="2138" y="4276"/>
                  <a:pt x="9277" y="2416"/>
                  <a:pt x="13716" y="4191"/>
                </a:cubicBezTo>
                <a:cubicBezTo>
                  <a:pt x="19377" y="6455"/>
                  <a:pt x="23121" y="12132"/>
                  <a:pt x="28575" y="14859"/>
                </a:cubicBezTo>
                <a:cubicBezTo>
                  <a:pt x="32212" y="16677"/>
                  <a:pt x="37133" y="15467"/>
                  <a:pt x="40386" y="17907"/>
                </a:cubicBezTo>
                <a:cubicBezTo>
                  <a:pt x="49865" y="25017"/>
                  <a:pt x="50727" y="39677"/>
                  <a:pt x="52197" y="51435"/>
                </a:cubicBezTo>
                <a:cubicBezTo>
                  <a:pt x="53043" y="58204"/>
                  <a:pt x="57528" y="64003"/>
                  <a:pt x="60579" y="70104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1042" name="Google Shape;1042;p30"/>
          <p:cNvGrpSpPr/>
          <p:nvPr/>
        </p:nvGrpSpPr>
        <p:grpSpPr>
          <a:xfrm>
            <a:off x="-19050" y="0"/>
            <a:ext cx="850200" cy="719400"/>
            <a:chOff x="825500" y="5103550"/>
            <a:chExt cx="850200" cy="719400"/>
          </a:xfrm>
        </p:grpSpPr>
        <p:cxnSp>
          <p:nvCxnSpPr>
            <p:cNvPr id="1043" name="Google Shape;1043;p30"/>
            <p:cNvCxnSpPr/>
            <p:nvPr/>
          </p:nvCxnSpPr>
          <p:spPr>
            <a:xfrm rot="10800000" flipH="1">
              <a:off x="825500" y="5103550"/>
              <a:ext cx="850200" cy="4908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4" name="Google Shape;1044;p30"/>
            <p:cNvCxnSpPr/>
            <p:nvPr/>
          </p:nvCxnSpPr>
          <p:spPr>
            <a:xfrm rot="10800000" flipH="1">
              <a:off x="825500" y="5459050"/>
              <a:ext cx="630000" cy="3639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45" name="Google Shape;1045;p30"/>
          <p:cNvGrpSpPr/>
          <p:nvPr/>
        </p:nvGrpSpPr>
        <p:grpSpPr>
          <a:xfrm>
            <a:off x="8513668" y="322917"/>
            <a:ext cx="484802" cy="433159"/>
            <a:chOff x="3511425" y="389200"/>
            <a:chExt cx="643570" cy="575016"/>
          </a:xfrm>
        </p:grpSpPr>
        <p:sp>
          <p:nvSpPr>
            <p:cNvPr id="1046" name="Google Shape;1046;p30"/>
            <p:cNvSpPr/>
            <p:nvPr/>
          </p:nvSpPr>
          <p:spPr>
            <a:xfrm>
              <a:off x="3586761" y="392605"/>
              <a:ext cx="568235" cy="568235"/>
            </a:xfrm>
            <a:custGeom>
              <a:avLst/>
              <a:gdLst/>
              <a:ahLst/>
              <a:cxnLst/>
              <a:rect l="l" t="t" r="r" b="b"/>
              <a:pathLst>
                <a:path w="19022" h="19022" extrusionOk="0">
                  <a:moveTo>
                    <a:pt x="9500" y="0"/>
                  </a:moveTo>
                  <a:lnTo>
                    <a:pt x="9023" y="23"/>
                  </a:lnTo>
                  <a:lnTo>
                    <a:pt x="8523" y="46"/>
                  </a:lnTo>
                  <a:lnTo>
                    <a:pt x="8046" y="114"/>
                  </a:lnTo>
                  <a:lnTo>
                    <a:pt x="7591" y="205"/>
                  </a:lnTo>
                  <a:lnTo>
                    <a:pt x="7137" y="296"/>
                  </a:lnTo>
                  <a:lnTo>
                    <a:pt x="6682" y="432"/>
                  </a:lnTo>
                  <a:lnTo>
                    <a:pt x="6228" y="568"/>
                  </a:lnTo>
                  <a:lnTo>
                    <a:pt x="5796" y="750"/>
                  </a:lnTo>
                  <a:lnTo>
                    <a:pt x="5387" y="932"/>
                  </a:lnTo>
                  <a:lnTo>
                    <a:pt x="4978" y="1159"/>
                  </a:lnTo>
                  <a:lnTo>
                    <a:pt x="4569" y="1386"/>
                  </a:lnTo>
                  <a:lnTo>
                    <a:pt x="4182" y="1614"/>
                  </a:lnTo>
                  <a:lnTo>
                    <a:pt x="3819" y="1886"/>
                  </a:lnTo>
                  <a:lnTo>
                    <a:pt x="3455" y="2182"/>
                  </a:lnTo>
                  <a:lnTo>
                    <a:pt x="3114" y="2477"/>
                  </a:lnTo>
                  <a:lnTo>
                    <a:pt x="2773" y="2795"/>
                  </a:lnTo>
                  <a:lnTo>
                    <a:pt x="2455" y="3114"/>
                  </a:lnTo>
                  <a:lnTo>
                    <a:pt x="2160" y="3454"/>
                  </a:lnTo>
                  <a:lnTo>
                    <a:pt x="1887" y="3818"/>
                  </a:lnTo>
                  <a:lnTo>
                    <a:pt x="1614" y="4204"/>
                  </a:lnTo>
                  <a:lnTo>
                    <a:pt x="1364" y="4591"/>
                  </a:lnTo>
                  <a:lnTo>
                    <a:pt x="1137" y="4977"/>
                  </a:lnTo>
                  <a:lnTo>
                    <a:pt x="933" y="5386"/>
                  </a:lnTo>
                  <a:lnTo>
                    <a:pt x="728" y="5818"/>
                  </a:lnTo>
                  <a:lnTo>
                    <a:pt x="569" y="6250"/>
                  </a:lnTo>
                  <a:lnTo>
                    <a:pt x="410" y="6681"/>
                  </a:lnTo>
                  <a:lnTo>
                    <a:pt x="296" y="7136"/>
                  </a:lnTo>
                  <a:lnTo>
                    <a:pt x="183" y="7590"/>
                  </a:lnTo>
                  <a:lnTo>
                    <a:pt x="92" y="8068"/>
                  </a:lnTo>
                  <a:lnTo>
                    <a:pt x="46" y="8545"/>
                  </a:lnTo>
                  <a:lnTo>
                    <a:pt x="1" y="9022"/>
                  </a:lnTo>
                  <a:lnTo>
                    <a:pt x="1" y="9522"/>
                  </a:lnTo>
                  <a:lnTo>
                    <a:pt x="1" y="9999"/>
                  </a:lnTo>
                  <a:lnTo>
                    <a:pt x="46" y="10477"/>
                  </a:lnTo>
                  <a:lnTo>
                    <a:pt x="92" y="10954"/>
                  </a:lnTo>
                  <a:lnTo>
                    <a:pt x="183" y="11431"/>
                  </a:lnTo>
                  <a:lnTo>
                    <a:pt x="296" y="11886"/>
                  </a:lnTo>
                  <a:lnTo>
                    <a:pt x="410" y="12340"/>
                  </a:lnTo>
                  <a:lnTo>
                    <a:pt x="569" y="12772"/>
                  </a:lnTo>
                  <a:lnTo>
                    <a:pt x="728" y="13204"/>
                  </a:lnTo>
                  <a:lnTo>
                    <a:pt x="933" y="13635"/>
                  </a:lnTo>
                  <a:lnTo>
                    <a:pt x="1137" y="14044"/>
                  </a:lnTo>
                  <a:lnTo>
                    <a:pt x="1364" y="14454"/>
                  </a:lnTo>
                  <a:lnTo>
                    <a:pt x="1614" y="14840"/>
                  </a:lnTo>
                  <a:lnTo>
                    <a:pt x="1887" y="15203"/>
                  </a:lnTo>
                  <a:lnTo>
                    <a:pt x="2160" y="15567"/>
                  </a:lnTo>
                  <a:lnTo>
                    <a:pt x="2455" y="15908"/>
                  </a:lnTo>
                  <a:lnTo>
                    <a:pt x="2773" y="16226"/>
                  </a:lnTo>
                  <a:lnTo>
                    <a:pt x="3114" y="16544"/>
                  </a:lnTo>
                  <a:lnTo>
                    <a:pt x="3455" y="16862"/>
                  </a:lnTo>
                  <a:lnTo>
                    <a:pt x="3819" y="17135"/>
                  </a:lnTo>
                  <a:lnTo>
                    <a:pt x="4182" y="17408"/>
                  </a:lnTo>
                  <a:lnTo>
                    <a:pt x="4569" y="17635"/>
                  </a:lnTo>
                  <a:lnTo>
                    <a:pt x="4978" y="17885"/>
                  </a:lnTo>
                  <a:lnTo>
                    <a:pt x="5387" y="18090"/>
                  </a:lnTo>
                  <a:lnTo>
                    <a:pt x="5796" y="18271"/>
                  </a:lnTo>
                  <a:lnTo>
                    <a:pt x="6228" y="18453"/>
                  </a:lnTo>
                  <a:lnTo>
                    <a:pt x="6682" y="18590"/>
                  </a:lnTo>
                  <a:lnTo>
                    <a:pt x="7137" y="18726"/>
                  </a:lnTo>
                  <a:lnTo>
                    <a:pt x="7591" y="18840"/>
                  </a:lnTo>
                  <a:lnTo>
                    <a:pt x="8046" y="18908"/>
                  </a:lnTo>
                  <a:lnTo>
                    <a:pt x="8523" y="18976"/>
                  </a:lnTo>
                  <a:lnTo>
                    <a:pt x="9023" y="19021"/>
                  </a:lnTo>
                  <a:lnTo>
                    <a:pt x="10000" y="19021"/>
                  </a:lnTo>
                  <a:lnTo>
                    <a:pt x="10477" y="18976"/>
                  </a:lnTo>
                  <a:lnTo>
                    <a:pt x="10954" y="18908"/>
                  </a:lnTo>
                  <a:lnTo>
                    <a:pt x="11409" y="18840"/>
                  </a:lnTo>
                  <a:lnTo>
                    <a:pt x="11886" y="18726"/>
                  </a:lnTo>
                  <a:lnTo>
                    <a:pt x="12341" y="18590"/>
                  </a:lnTo>
                  <a:lnTo>
                    <a:pt x="12772" y="18453"/>
                  </a:lnTo>
                  <a:lnTo>
                    <a:pt x="13204" y="18271"/>
                  </a:lnTo>
                  <a:lnTo>
                    <a:pt x="13636" y="18090"/>
                  </a:lnTo>
                  <a:lnTo>
                    <a:pt x="14045" y="17885"/>
                  </a:lnTo>
                  <a:lnTo>
                    <a:pt x="14431" y="17635"/>
                  </a:lnTo>
                  <a:lnTo>
                    <a:pt x="14818" y="17408"/>
                  </a:lnTo>
                  <a:lnTo>
                    <a:pt x="15204" y="17135"/>
                  </a:lnTo>
                  <a:lnTo>
                    <a:pt x="15545" y="16862"/>
                  </a:lnTo>
                  <a:lnTo>
                    <a:pt x="15909" y="16544"/>
                  </a:lnTo>
                  <a:lnTo>
                    <a:pt x="16227" y="16226"/>
                  </a:lnTo>
                  <a:lnTo>
                    <a:pt x="16545" y="15908"/>
                  </a:lnTo>
                  <a:lnTo>
                    <a:pt x="16840" y="15567"/>
                  </a:lnTo>
                  <a:lnTo>
                    <a:pt x="17136" y="15203"/>
                  </a:lnTo>
                  <a:lnTo>
                    <a:pt x="17386" y="14840"/>
                  </a:lnTo>
                  <a:lnTo>
                    <a:pt x="17636" y="14454"/>
                  </a:lnTo>
                  <a:lnTo>
                    <a:pt x="17863" y="14044"/>
                  </a:lnTo>
                  <a:lnTo>
                    <a:pt x="18067" y="13635"/>
                  </a:lnTo>
                  <a:lnTo>
                    <a:pt x="18272" y="13204"/>
                  </a:lnTo>
                  <a:lnTo>
                    <a:pt x="18431" y="12772"/>
                  </a:lnTo>
                  <a:lnTo>
                    <a:pt x="18590" y="12340"/>
                  </a:lnTo>
                  <a:lnTo>
                    <a:pt x="18704" y="11886"/>
                  </a:lnTo>
                  <a:lnTo>
                    <a:pt x="18817" y="11431"/>
                  </a:lnTo>
                  <a:lnTo>
                    <a:pt x="18908" y="10954"/>
                  </a:lnTo>
                  <a:lnTo>
                    <a:pt x="18954" y="10477"/>
                  </a:lnTo>
                  <a:lnTo>
                    <a:pt x="18999" y="9999"/>
                  </a:lnTo>
                  <a:lnTo>
                    <a:pt x="19022" y="9522"/>
                  </a:lnTo>
                  <a:lnTo>
                    <a:pt x="18999" y="9022"/>
                  </a:lnTo>
                  <a:lnTo>
                    <a:pt x="18954" y="8545"/>
                  </a:lnTo>
                  <a:lnTo>
                    <a:pt x="18908" y="8068"/>
                  </a:lnTo>
                  <a:lnTo>
                    <a:pt x="18817" y="7590"/>
                  </a:lnTo>
                  <a:lnTo>
                    <a:pt x="18704" y="7136"/>
                  </a:lnTo>
                  <a:lnTo>
                    <a:pt x="18590" y="6681"/>
                  </a:lnTo>
                  <a:lnTo>
                    <a:pt x="18431" y="6250"/>
                  </a:lnTo>
                  <a:lnTo>
                    <a:pt x="18272" y="5818"/>
                  </a:lnTo>
                  <a:lnTo>
                    <a:pt x="18067" y="5386"/>
                  </a:lnTo>
                  <a:lnTo>
                    <a:pt x="17863" y="4977"/>
                  </a:lnTo>
                  <a:lnTo>
                    <a:pt x="17636" y="4591"/>
                  </a:lnTo>
                  <a:lnTo>
                    <a:pt x="17386" y="4204"/>
                  </a:lnTo>
                  <a:lnTo>
                    <a:pt x="17136" y="3818"/>
                  </a:lnTo>
                  <a:lnTo>
                    <a:pt x="16840" y="3454"/>
                  </a:lnTo>
                  <a:lnTo>
                    <a:pt x="16545" y="3114"/>
                  </a:lnTo>
                  <a:lnTo>
                    <a:pt x="16227" y="2795"/>
                  </a:lnTo>
                  <a:lnTo>
                    <a:pt x="15909" y="2477"/>
                  </a:lnTo>
                  <a:lnTo>
                    <a:pt x="15545" y="2182"/>
                  </a:lnTo>
                  <a:lnTo>
                    <a:pt x="15204" y="1886"/>
                  </a:lnTo>
                  <a:lnTo>
                    <a:pt x="14818" y="1614"/>
                  </a:lnTo>
                  <a:lnTo>
                    <a:pt x="14431" y="1386"/>
                  </a:lnTo>
                  <a:lnTo>
                    <a:pt x="14045" y="1159"/>
                  </a:lnTo>
                  <a:lnTo>
                    <a:pt x="13636" y="932"/>
                  </a:lnTo>
                  <a:lnTo>
                    <a:pt x="13204" y="750"/>
                  </a:lnTo>
                  <a:lnTo>
                    <a:pt x="12772" y="568"/>
                  </a:lnTo>
                  <a:lnTo>
                    <a:pt x="12341" y="432"/>
                  </a:lnTo>
                  <a:lnTo>
                    <a:pt x="11886" y="296"/>
                  </a:lnTo>
                  <a:lnTo>
                    <a:pt x="11409" y="205"/>
                  </a:lnTo>
                  <a:lnTo>
                    <a:pt x="10954" y="114"/>
                  </a:lnTo>
                  <a:lnTo>
                    <a:pt x="10477" y="46"/>
                  </a:lnTo>
                  <a:lnTo>
                    <a:pt x="10000" y="23"/>
                  </a:lnTo>
                  <a:lnTo>
                    <a:pt x="9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0"/>
            <p:cNvSpPr/>
            <p:nvPr/>
          </p:nvSpPr>
          <p:spPr>
            <a:xfrm>
              <a:off x="3514830" y="392605"/>
              <a:ext cx="568235" cy="568235"/>
            </a:xfrm>
            <a:custGeom>
              <a:avLst/>
              <a:gdLst/>
              <a:ahLst/>
              <a:cxnLst/>
              <a:rect l="l" t="t" r="r" b="b"/>
              <a:pathLst>
                <a:path w="19022" h="19022" extrusionOk="0">
                  <a:moveTo>
                    <a:pt x="9522" y="0"/>
                  </a:moveTo>
                  <a:lnTo>
                    <a:pt x="9022" y="23"/>
                  </a:lnTo>
                  <a:lnTo>
                    <a:pt x="8545" y="46"/>
                  </a:lnTo>
                  <a:lnTo>
                    <a:pt x="8067" y="114"/>
                  </a:lnTo>
                  <a:lnTo>
                    <a:pt x="7590" y="205"/>
                  </a:lnTo>
                  <a:lnTo>
                    <a:pt x="7136" y="296"/>
                  </a:lnTo>
                  <a:lnTo>
                    <a:pt x="6681" y="432"/>
                  </a:lnTo>
                  <a:lnTo>
                    <a:pt x="6249" y="568"/>
                  </a:lnTo>
                  <a:lnTo>
                    <a:pt x="5818" y="750"/>
                  </a:lnTo>
                  <a:lnTo>
                    <a:pt x="5386" y="932"/>
                  </a:lnTo>
                  <a:lnTo>
                    <a:pt x="4977" y="1159"/>
                  </a:lnTo>
                  <a:lnTo>
                    <a:pt x="4591" y="1386"/>
                  </a:lnTo>
                  <a:lnTo>
                    <a:pt x="4204" y="1614"/>
                  </a:lnTo>
                  <a:lnTo>
                    <a:pt x="3818" y="1886"/>
                  </a:lnTo>
                  <a:lnTo>
                    <a:pt x="3454" y="2182"/>
                  </a:lnTo>
                  <a:lnTo>
                    <a:pt x="3113" y="2477"/>
                  </a:lnTo>
                  <a:lnTo>
                    <a:pt x="2795" y="2795"/>
                  </a:lnTo>
                  <a:lnTo>
                    <a:pt x="2477" y="3114"/>
                  </a:lnTo>
                  <a:lnTo>
                    <a:pt x="2182" y="3454"/>
                  </a:lnTo>
                  <a:lnTo>
                    <a:pt x="1886" y="3818"/>
                  </a:lnTo>
                  <a:lnTo>
                    <a:pt x="1636" y="4204"/>
                  </a:lnTo>
                  <a:lnTo>
                    <a:pt x="1386" y="4591"/>
                  </a:lnTo>
                  <a:lnTo>
                    <a:pt x="1159" y="4977"/>
                  </a:lnTo>
                  <a:lnTo>
                    <a:pt x="932" y="5386"/>
                  </a:lnTo>
                  <a:lnTo>
                    <a:pt x="750" y="5818"/>
                  </a:lnTo>
                  <a:lnTo>
                    <a:pt x="591" y="6250"/>
                  </a:lnTo>
                  <a:lnTo>
                    <a:pt x="432" y="6681"/>
                  </a:lnTo>
                  <a:lnTo>
                    <a:pt x="295" y="7136"/>
                  </a:lnTo>
                  <a:lnTo>
                    <a:pt x="205" y="7590"/>
                  </a:lnTo>
                  <a:lnTo>
                    <a:pt x="114" y="8068"/>
                  </a:lnTo>
                  <a:lnTo>
                    <a:pt x="45" y="8545"/>
                  </a:lnTo>
                  <a:lnTo>
                    <a:pt x="23" y="9022"/>
                  </a:lnTo>
                  <a:lnTo>
                    <a:pt x="0" y="9522"/>
                  </a:lnTo>
                  <a:lnTo>
                    <a:pt x="23" y="9999"/>
                  </a:lnTo>
                  <a:lnTo>
                    <a:pt x="45" y="10477"/>
                  </a:lnTo>
                  <a:lnTo>
                    <a:pt x="114" y="10954"/>
                  </a:lnTo>
                  <a:lnTo>
                    <a:pt x="205" y="11431"/>
                  </a:lnTo>
                  <a:lnTo>
                    <a:pt x="295" y="11886"/>
                  </a:lnTo>
                  <a:lnTo>
                    <a:pt x="432" y="12340"/>
                  </a:lnTo>
                  <a:lnTo>
                    <a:pt x="591" y="12772"/>
                  </a:lnTo>
                  <a:lnTo>
                    <a:pt x="750" y="13204"/>
                  </a:lnTo>
                  <a:lnTo>
                    <a:pt x="932" y="13635"/>
                  </a:lnTo>
                  <a:lnTo>
                    <a:pt x="1159" y="14044"/>
                  </a:lnTo>
                  <a:lnTo>
                    <a:pt x="1386" y="14454"/>
                  </a:lnTo>
                  <a:lnTo>
                    <a:pt x="1636" y="14840"/>
                  </a:lnTo>
                  <a:lnTo>
                    <a:pt x="1886" y="15203"/>
                  </a:lnTo>
                  <a:lnTo>
                    <a:pt x="2182" y="15567"/>
                  </a:lnTo>
                  <a:lnTo>
                    <a:pt x="2477" y="15908"/>
                  </a:lnTo>
                  <a:lnTo>
                    <a:pt x="2795" y="16226"/>
                  </a:lnTo>
                  <a:lnTo>
                    <a:pt x="3113" y="16544"/>
                  </a:lnTo>
                  <a:lnTo>
                    <a:pt x="3454" y="16862"/>
                  </a:lnTo>
                  <a:lnTo>
                    <a:pt x="3818" y="17135"/>
                  </a:lnTo>
                  <a:lnTo>
                    <a:pt x="4204" y="17408"/>
                  </a:lnTo>
                  <a:lnTo>
                    <a:pt x="4591" y="17635"/>
                  </a:lnTo>
                  <a:lnTo>
                    <a:pt x="4977" y="17885"/>
                  </a:lnTo>
                  <a:lnTo>
                    <a:pt x="5386" y="18090"/>
                  </a:lnTo>
                  <a:lnTo>
                    <a:pt x="5818" y="18271"/>
                  </a:lnTo>
                  <a:lnTo>
                    <a:pt x="6249" y="18453"/>
                  </a:lnTo>
                  <a:lnTo>
                    <a:pt x="6681" y="18590"/>
                  </a:lnTo>
                  <a:lnTo>
                    <a:pt x="7136" y="18726"/>
                  </a:lnTo>
                  <a:lnTo>
                    <a:pt x="7590" y="18840"/>
                  </a:lnTo>
                  <a:lnTo>
                    <a:pt x="8067" y="18908"/>
                  </a:lnTo>
                  <a:lnTo>
                    <a:pt x="8545" y="18976"/>
                  </a:lnTo>
                  <a:lnTo>
                    <a:pt x="9022" y="19021"/>
                  </a:lnTo>
                  <a:lnTo>
                    <a:pt x="9999" y="19021"/>
                  </a:lnTo>
                  <a:lnTo>
                    <a:pt x="10476" y="18976"/>
                  </a:lnTo>
                  <a:lnTo>
                    <a:pt x="10954" y="18908"/>
                  </a:lnTo>
                  <a:lnTo>
                    <a:pt x="11431" y="18840"/>
                  </a:lnTo>
                  <a:lnTo>
                    <a:pt x="11885" y="18726"/>
                  </a:lnTo>
                  <a:lnTo>
                    <a:pt x="12340" y="18590"/>
                  </a:lnTo>
                  <a:lnTo>
                    <a:pt x="12794" y="18453"/>
                  </a:lnTo>
                  <a:lnTo>
                    <a:pt x="13226" y="18271"/>
                  </a:lnTo>
                  <a:lnTo>
                    <a:pt x="13635" y="18090"/>
                  </a:lnTo>
                  <a:lnTo>
                    <a:pt x="14044" y="17885"/>
                  </a:lnTo>
                  <a:lnTo>
                    <a:pt x="14453" y="17635"/>
                  </a:lnTo>
                  <a:lnTo>
                    <a:pt x="14840" y="17408"/>
                  </a:lnTo>
                  <a:lnTo>
                    <a:pt x="15203" y="17135"/>
                  </a:lnTo>
                  <a:lnTo>
                    <a:pt x="15567" y="16862"/>
                  </a:lnTo>
                  <a:lnTo>
                    <a:pt x="15908" y="16544"/>
                  </a:lnTo>
                  <a:lnTo>
                    <a:pt x="16249" y="16226"/>
                  </a:lnTo>
                  <a:lnTo>
                    <a:pt x="16544" y="15908"/>
                  </a:lnTo>
                  <a:lnTo>
                    <a:pt x="16862" y="15567"/>
                  </a:lnTo>
                  <a:lnTo>
                    <a:pt x="17135" y="15203"/>
                  </a:lnTo>
                  <a:lnTo>
                    <a:pt x="17408" y="14840"/>
                  </a:lnTo>
                  <a:lnTo>
                    <a:pt x="17658" y="14454"/>
                  </a:lnTo>
                  <a:lnTo>
                    <a:pt x="17885" y="14044"/>
                  </a:lnTo>
                  <a:lnTo>
                    <a:pt x="18089" y="13635"/>
                  </a:lnTo>
                  <a:lnTo>
                    <a:pt x="18271" y="13204"/>
                  </a:lnTo>
                  <a:lnTo>
                    <a:pt x="18453" y="12772"/>
                  </a:lnTo>
                  <a:lnTo>
                    <a:pt x="18589" y="12340"/>
                  </a:lnTo>
                  <a:lnTo>
                    <a:pt x="18726" y="11886"/>
                  </a:lnTo>
                  <a:lnTo>
                    <a:pt x="18839" y="11431"/>
                  </a:lnTo>
                  <a:lnTo>
                    <a:pt x="18907" y="10954"/>
                  </a:lnTo>
                  <a:lnTo>
                    <a:pt x="18976" y="10477"/>
                  </a:lnTo>
                  <a:lnTo>
                    <a:pt x="19021" y="9999"/>
                  </a:lnTo>
                  <a:lnTo>
                    <a:pt x="19021" y="9522"/>
                  </a:lnTo>
                  <a:lnTo>
                    <a:pt x="19021" y="9022"/>
                  </a:lnTo>
                  <a:lnTo>
                    <a:pt x="18976" y="8545"/>
                  </a:lnTo>
                  <a:lnTo>
                    <a:pt x="18907" y="8068"/>
                  </a:lnTo>
                  <a:lnTo>
                    <a:pt x="18839" y="7590"/>
                  </a:lnTo>
                  <a:lnTo>
                    <a:pt x="18726" y="7136"/>
                  </a:lnTo>
                  <a:lnTo>
                    <a:pt x="18589" y="6681"/>
                  </a:lnTo>
                  <a:lnTo>
                    <a:pt x="18453" y="6250"/>
                  </a:lnTo>
                  <a:lnTo>
                    <a:pt x="18271" y="5818"/>
                  </a:lnTo>
                  <a:lnTo>
                    <a:pt x="18089" y="5386"/>
                  </a:lnTo>
                  <a:lnTo>
                    <a:pt x="17885" y="4977"/>
                  </a:lnTo>
                  <a:lnTo>
                    <a:pt x="17658" y="4591"/>
                  </a:lnTo>
                  <a:lnTo>
                    <a:pt x="17408" y="4204"/>
                  </a:lnTo>
                  <a:lnTo>
                    <a:pt x="17135" y="3818"/>
                  </a:lnTo>
                  <a:lnTo>
                    <a:pt x="16862" y="3454"/>
                  </a:lnTo>
                  <a:lnTo>
                    <a:pt x="16544" y="3114"/>
                  </a:lnTo>
                  <a:lnTo>
                    <a:pt x="16249" y="2795"/>
                  </a:lnTo>
                  <a:lnTo>
                    <a:pt x="15908" y="2477"/>
                  </a:lnTo>
                  <a:lnTo>
                    <a:pt x="15567" y="2182"/>
                  </a:lnTo>
                  <a:lnTo>
                    <a:pt x="15203" y="1886"/>
                  </a:lnTo>
                  <a:lnTo>
                    <a:pt x="14840" y="1614"/>
                  </a:lnTo>
                  <a:lnTo>
                    <a:pt x="14453" y="1386"/>
                  </a:lnTo>
                  <a:lnTo>
                    <a:pt x="14044" y="1159"/>
                  </a:lnTo>
                  <a:lnTo>
                    <a:pt x="13635" y="932"/>
                  </a:lnTo>
                  <a:lnTo>
                    <a:pt x="13226" y="750"/>
                  </a:lnTo>
                  <a:lnTo>
                    <a:pt x="12794" y="568"/>
                  </a:lnTo>
                  <a:lnTo>
                    <a:pt x="12340" y="432"/>
                  </a:lnTo>
                  <a:lnTo>
                    <a:pt x="11885" y="296"/>
                  </a:lnTo>
                  <a:lnTo>
                    <a:pt x="11431" y="205"/>
                  </a:lnTo>
                  <a:lnTo>
                    <a:pt x="10954" y="114"/>
                  </a:lnTo>
                  <a:lnTo>
                    <a:pt x="10476" y="46"/>
                  </a:lnTo>
                  <a:lnTo>
                    <a:pt x="9999" y="23"/>
                  </a:lnTo>
                  <a:lnTo>
                    <a:pt x="95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0"/>
            <p:cNvSpPr/>
            <p:nvPr/>
          </p:nvSpPr>
          <p:spPr>
            <a:xfrm>
              <a:off x="3511425" y="389200"/>
              <a:ext cx="575016" cy="575016"/>
            </a:xfrm>
            <a:custGeom>
              <a:avLst/>
              <a:gdLst/>
              <a:ahLst/>
              <a:cxnLst/>
              <a:rect l="l" t="t" r="r" b="b"/>
              <a:pathLst>
                <a:path w="19249" h="19249" extrusionOk="0">
                  <a:moveTo>
                    <a:pt x="10113" y="228"/>
                  </a:moveTo>
                  <a:lnTo>
                    <a:pt x="10590" y="273"/>
                  </a:lnTo>
                  <a:lnTo>
                    <a:pt x="11068" y="341"/>
                  </a:lnTo>
                  <a:lnTo>
                    <a:pt x="11522" y="410"/>
                  </a:lnTo>
                  <a:lnTo>
                    <a:pt x="11977" y="523"/>
                  </a:lnTo>
                  <a:lnTo>
                    <a:pt x="12431" y="660"/>
                  </a:lnTo>
                  <a:lnTo>
                    <a:pt x="12863" y="796"/>
                  </a:lnTo>
                  <a:lnTo>
                    <a:pt x="13272" y="955"/>
                  </a:lnTo>
                  <a:lnTo>
                    <a:pt x="13704" y="1160"/>
                  </a:lnTo>
                  <a:lnTo>
                    <a:pt x="14113" y="1364"/>
                  </a:lnTo>
                  <a:lnTo>
                    <a:pt x="14499" y="1591"/>
                  </a:lnTo>
                  <a:lnTo>
                    <a:pt x="14885" y="1841"/>
                  </a:lnTo>
                  <a:lnTo>
                    <a:pt x="15249" y="2091"/>
                  </a:lnTo>
                  <a:lnTo>
                    <a:pt x="15613" y="2387"/>
                  </a:lnTo>
                  <a:lnTo>
                    <a:pt x="15954" y="2682"/>
                  </a:lnTo>
                  <a:lnTo>
                    <a:pt x="16272" y="2978"/>
                  </a:lnTo>
                  <a:lnTo>
                    <a:pt x="16590" y="3318"/>
                  </a:lnTo>
                  <a:lnTo>
                    <a:pt x="16885" y="3659"/>
                  </a:lnTo>
                  <a:lnTo>
                    <a:pt x="17158" y="4000"/>
                  </a:lnTo>
                  <a:lnTo>
                    <a:pt x="17431" y="4364"/>
                  </a:lnTo>
                  <a:lnTo>
                    <a:pt x="17658" y="4750"/>
                  </a:lnTo>
                  <a:lnTo>
                    <a:pt x="17885" y="5159"/>
                  </a:lnTo>
                  <a:lnTo>
                    <a:pt x="18090" y="5546"/>
                  </a:lnTo>
                  <a:lnTo>
                    <a:pt x="18294" y="5977"/>
                  </a:lnTo>
                  <a:lnTo>
                    <a:pt x="18453" y="6386"/>
                  </a:lnTo>
                  <a:lnTo>
                    <a:pt x="18612" y="6841"/>
                  </a:lnTo>
                  <a:lnTo>
                    <a:pt x="18726" y="7273"/>
                  </a:lnTo>
                  <a:lnTo>
                    <a:pt x="18840" y="7727"/>
                  </a:lnTo>
                  <a:lnTo>
                    <a:pt x="18908" y="8204"/>
                  </a:lnTo>
                  <a:lnTo>
                    <a:pt x="18976" y="8659"/>
                  </a:lnTo>
                  <a:lnTo>
                    <a:pt x="19021" y="9136"/>
                  </a:lnTo>
                  <a:lnTo>
                    <a:pt x="19021" y="9636"/>
                  </a:lnTo>
                  <a:lnTo>
                    <a:pt x="19021" y="10113"/>
                  </a:lnTo>
                  <a:lnTo>
                    <a:pt x="18976" y="10591"/>
                  </a:lnTo>
                  <a:lnTo>
                    <a:pt x="18908" y="11045"/>
                  </a:lnTo>
                  <a:lnTo>
                    <a:pt x="18840" y="11522"/>
                  </a:lnTo>
                  <a:lnTo>
                    <a:pt x="18726" y="11977"/>
                  </a:lnTo>
                  <a:lnTo>
                    <a:pt x="18612" y="12409"/>
                  </a:lnTo>
                  <a:lnTo>
                    <a:pt x="18453" y="12863"/>
                  </a:lnTo>
                  <a:lnTo>
                    <a:pt x="18294" y="13272"/>
                  </a:lnTo>
                  <a:lnTo>
                    <a:pt x="18090" y="13704"/>
                  </a:lnTo>
                  <a:lnTo>
                    <a:pt x="17885" y="14113"/>
                  </a:lnTo>
                  <a:lnTo>
                    <a:pt x="17658" y="14499"/>
                  </a:lnTo>
                  <a:lnTo>
                    <a:pt x="17431" y="14886"/>
                  </a:lnTo>
                  <a:lnTo>
                    <a:pt x="17158" y="15249"/>
                  </a:lnTo>
                  <a:lnTo>
                    <a:pt x="16885" y="15590"/>
                  </a:lnTo>
                  <a:lnTo>
                    <a:pt x="16590" y="15931"/>
                  </a:lnTo>
                  <a:lnTo>
                    <a:pt x="16272" y="16272"/>
                  </a:lnTo>
                  <a:lnTo>
                    <a:pt x="15954" y="16590"/>
                  </a:lnTo>
                  <a:lnTo>
                    <a:pt x="15613" y="16886"/>
                  </a:lnTo>
                  <a:lnTo>
                    <a:pt x="15249" y="17158"/>
                  </a:lnTo>
                  <a:lnTo>
                    <a:pt x="14885" y="17408"/>
                  </a:lnTo>
                  <a:lnTo>
                    <a:pt x="14499" y="17658"/>
                  </a:lnTo>
                  <a:lnTo>
                    <a:pt x="14113" y="17885"/>
                  </a:lnTo>
                  <a:lnTo>
                    <a:pt x="13704" y="18090"/>
                  </a:lnTo>
                  <a:lnTo>
                    <a:pt x="13272" y="18294"/>
                  </a:lnTo>
                  <a:lnTo>
                    <a:pt x="12863" y="18454"/>
                  </a:lnTo>
                  <a:lnTo>
                    <a:pt x="12431" y="18613"/>
                  </a:lnTo>
                  <a:lnTo>
                    <a:pt x="11977" y="18726"/>
                  </a:lnTo>
                  <a:lnTo>
                    <a:pt x="11522" y="18840"/>
                  </a:lnTo>
                  <a:lnTo>
                    <a:pt x="11068" y="18908"/>
                  </a:lnTo>
                  <a:lnTo>
                    <a:pt x="10590" y="18976"/>
                  </a:lnTo>
                  <a:lnTo>
                    <a:pt x="10113" y="19022"/>
                  </a:lnTo>
                  <a:lnTo>
                    <a:pt x="9136" y="19022"/>
                  </a:lnTo>
                  <a:lnTo>
                    <a:pt x="8659" y="18976"/>
                  </a:lnTo>
                  <a:lnTo>
                    <a:pt x="8204" y="18908"/>
                  </a:lnTo>
                  <a:lnTo>
                    <a:pt x="7727" y="18840"/>
                  </a:lnTo>
                  <a:lnTo>
                    <a:pt x="7272" y="18726"/>
                  </a:lnTo>
                  <a:lnTo>
                    <a:pt x="6841" y="18613"/>
                  </a:lnTo>
                  <a:lnTo>
                    <a:pt x="6409" y="18454"/>
                  </a:lnTo>
                  <a:lnTo>
                    <a:pt x="5977" y="18294"/>
                  </a:lnTo>
                  <a:lnTo>
                    <a:pt x="5545" y="18090"/>
                  </a:lnTo>
                  <a:lnTo>
                    <a:pt x="5159" y="17885"/>
                  </a:lnTo>
                  <a:lnTo>
                    <a:pt x="4750" y="17658"/>
                  </a:lnTo>
                  <a:lnTo>
                    <a:pt x="4386" y="17408"/>
                  </a:lnTo>
                  <a:lnTo>
                    <a:pt x="4000" y="17158"/>
                  </a:lnTo>
                  <a:lnTo>
                    <a:pt x="3659" y="16886"/>
                  </a:lnTo>
                  <a:lnTo>
                    <a:pt x="3318" y="16590"/>
                  </a:lnTo>
                  <a:lnTo>
                    <a:pt x="2977" y="16272"/>
                  </a:lnTo>
                  <a:lnTo>
                    <a:pt x="2682" y="15931"/>
                  </a:lnTo>
                  <a:lnTo>
                    <a:pt x="2387" y="15590"/>
                  </a:lnTo>
                  <a:lnTo>
                    <a:pt x="2091" y="15249"/>
                  </a:lnTo>
                  <a:lnTo>
                    <a:pt x="1841" y="14886"/>
                  </a:lnTo>
                  <a:lnTo>
                    <a:pt x="1591" y="14499"/>
                  </a:lnTo>
                  <a:lnTo>
                    <a:pt x="1364" y="14113"/>
                  </a:lnTo>
                  <a:lnTo>
                    <a:pt x="1159" y="13704"/>
                  </a:lnTo>
                  <a:lnTo>
                    <a:pt x="978" y="13272"/>
                  </a:lnTo>
                  <a:lnTo>
                    <a:pt x="796" y="12863"/>
                  </a:lnTo>
                  <a:lnTo>
                    <a:pt x="659" y="12409"/>
                  </a:lnTo>
                  <a:lnTo>
                    <a:pt x="523" y="11977"/>
                  </a:lnTo>
                  <a:lnTo>
                    <a:pt x="409" y="11522"/>
                  </a:lnTo>
                  <a:lnTo>
                    <a:pt x="341" y="11045"/>
                  </a:lnTo>
                  <a:lnTo>
                    <a:pt x="273" y="10591"/>
                  </a:lnTo>
                  <a:lnTo>
                    <a:pt x="250" y="10113"/>
                  </a:lnTo>
                  <a:lnTo>
                    <a:pt x="228" y="9636"/>
                  </a:lnTo>
                  <a:lnTo>
                    <a:pt x="250" y="9136"/>
                  </a:lnTo>
                  <a:lnTo>
                    <a:pt x="273" y="8659"/>
                  </a:lnTo>
                  <a:lnTo>
                    <a:pt x="341" y="8204"/>
                  </a:lnTo>
                  <a:lnTo>
                    <a:pt x="409" y="7727"/>
                  </a:lnTo>
                  <a:lnTo>
                    <a:pt x="523" y="7273"/>
                  </a:lnTo>
                  <a:lnTo>
                    <a:pt x="659" y="6841"/>
                  </a:lnTo>
                  <a:lnTo>
                    <a:pt x="796" y="6386"/>
                  </a:lnTo>
                  <a:lnTo>
                    <a:pt x="978" y="5977"/>
                  </a:lnTo>
                  <a:lnTo>
                    <a:pt x="1159" y="5546"/>
                  </a:lnTo>
                  <a:lnTo>
                    <a:pt x="1364" y="5159"/>
                  </a:lnTo>
                  <a:lnTo>
                    <a:pt x="1591" y="4750"/>
                  </a:lnTo>
                  <a:lnTo>
                    <a:pt x="1841" y="4364"/>
                  </a:lnTo>
                  <a:lnTo>
                    <a:pt x="2091" y="4000"/>
                  </a:lnTo>
                  <a:lnTo>
                    <a:pt x="2387" y="3659"/>
                  </a:lnTo>
                  <a:lnTo>
                    <a:pt x="2682" y="3318"/>
                  </a:lnTo>
                  <a:lnTo>
                    <a:pt x="2977" y="2978"/>
                  </a:lnTo>
                  <a:lnTo>
                    <a:pt x="3318" y="2682"/>
                  </a:lnTo>
                  <a:lnTo>
                    <a:pt x="3659" y="2387"/>
                  </a:lnTo>
                  <a:lnTo>
                    <a:pt x="4000" y="2091"/>
                  </a:lnTo>
                  <a:lnTo>
                    <a:pt x="4386" y="1841"/>
                  </a:lnTo>
                  <a:lnTo>
                    <a:pt x="4750" y="1591"/>
                  </a:lnTo>
                  <a:lnTo>
                    <a:pt x="5159" y="1364"/>
                  </a:lnTo>
                  <a:lnTo>
                    <a:pt x="5545" y="1160"/>
                  </a:lnTo>
                  <a:lnTo>
                    <a:pt x="5977" y="955"/>
                  </a:lnTo>
                  <a:lnTo>
                    <a:pt x="6409" y="796"/>
                  </a:lnTo>
                  <a:lnTo>
                    <a:pt x="6841" y="660"/>
                  </a:lnTo>
                  <a:lnTo>
                    <a:pt x="7272" y="523"/>
                  </a:lnTo>
                  <a:lnTo>
                    <a:pt x="7727" y="410"/>
                  </a:lnTo>
                  <a:lnTo>
                    <a:pt x="8204" y="341"/>
                  </a:lnTo>
                  <a:lnTo>
                    <a:pt x="8659" y="273"/>
                  </a:lnTo>
                  <a:lnTo>
                    <a:pt x="9136" y="228"/>
                  </a:lnTo>
                  <a:close/>
                  <a:moveTo>
                    <a:pt x="9636" y="1"/>
                  </a:moveTo>
                  <a:lnTo>
                    <a:pt x="9136" y="23"/>
                  </a:lnTo>
                  <a:lnTo>
                    <a:pt x="8636" y="46"/>
                  </a:lnTo>
                  <a:lnTo>
                    <a:pt x="8159" y="114"/>
                  </a:lnTo>
                  <a:lnTo>
                    <a:pt x="7682" y="205"/>
                  </a:lnTo>
                  <a:lnTo>
                    <a:pt x="7227" y="296"/>
                  </a:lnTo>
                  <a:lnTo>
                    <a:pt x="6773" y="432"/>
                  </a:lnTo>
                  <a:lnTo>
                    <a:pt x="6318" y="591"/>
                  </a:lnTo>
                  <a:lnTo>
                    <a:pt x="5886" y="751"/>
                  </a:lnTo>
                  <a:lnTo>
                    <a:pt x="5454" y="955"/>
                  </a:lnTo>
                  <a:lnTo>
                    <a:pt x="5045" y="1160"/>
                  </a:lnTo>
                  <a:lnTo>
                    <a:pt x="4636" y="1387"/>
                  </a:lnTo>
                  <a:lnTo>
                    <a:pt x="4250" y="1637"/>
                  </a:lnTo>
                  <a:lnTo>
                    <a:pt x="3864" y="1910"/>
                  </a:lnTo>
                  <a:lnTo>
                    <a:pt x="3500" y="2205"/>
                  </a:lnTo>
                  <a:lnTo>
                    <a:pt x="3159" y="2500"/>
                  </a:lnTo>
                  <a:lnTo>
                    <a:pt x="2818" y="2819"/>
                  </a:lnTo>
                  <a:lnTo>
                    <a:pt x="2500" y="3159"/>
                  </a:lnTo>
                  <a:lnTo>
                    <a:pt x="2205" y="3500"/>
                  </a:lnTo>
                  <a:lnTo>
                    <a:pt x="1909" y="3864"/>
                  </a:lnTo>
                  <a:lnTo>
                    <a:pt x="1659" y="4250"/>
                  </a:lnTo>
                  <a:lnTo>
                    <a:pt x="1409" y="4637"/>
                  </a:lnTo>
                  <a:lnTo>
                    <a:pt x="1159" y="5046"/>
                  </a:lnTo>
                  <a:lnTo>
                    <a:pt x="955" y="5455"/>
                  </a:lnTo>
                  <a:lnTo>
                    <a:pt x="750" y="5886"/>
                  </a:lnTo>
                  <a:lnTo>
                    <a:pt x="591" y="6318"/>
                  </a:lnTo>
                  <a:lnTo>
                    <a:pt x="432" y="6773"/>
                  </a:lnTo>
                  <a:lnTo>
                    <a:pt x="319" y="7227"/>
                  </a:lnTo>
                  <a:lnTo>
                    <a:pt x="205" y="7682"/>
                  </a:lnTo>
                  <a:lnTo>
                    <a:pt x="114" y="8159"/>
                  </a:lnTo>
                  <a:lnTo>
                    <a:pt x="46" y="8636"/>
                  </a:lnTo>
                  <a:lnTo>
                    <a:pt x="23" y="9136"/>
                  </a:lnTo>
                  <a:lnTo>
                    <a:pt x="0" y="9636"/>
                  </a:lnTo>
                  <a:lnTo>
                    <a:pt x="23" y="10113"/>
                  </a:lnTo>
                  <a:lnTo>
                    <a:pt x="46" y="10613"/>
                  </a:lnTo>
                  <a:lnTo>
                    <a:pt x="114" y="11091"/>
                  </a:lnTo>
                  <a:lnTo>
                    <a:pt x="205" y="11568"/>
                  </a:lnTo>
                  <a:lnTo>
                    <a:pt x="319" y="12022"/>
                  </a:lnTo>
                  <a:lnTo>
                    <a:pt x="432" y="12477"/>
                  </a:lnTo>
                  <a:lnTo>
                    <a:pt x="591" y="12931"/>
                  </a:lnTo>
                  <a:lnTo>
                    <a:pt x="750" y="13363"/>
                  </a:lnTo>
                  <a:lnTo>
                    <a:pt x="955" y="13795"/>
                  </a:lnTo>
                  <a:lnTo>
                    <a:pt x="1159" y="14204"/>
                  </a:lnTo>
                  <a:lnTo>
                    <a:pt x="1409" y="14613"/>
                  </a:lnTo>
                  <a:lnTo>
                    <a:pt x="1659" y="14999"/>
                  </a:lnTo>
                  <a:lnTo>
                    <a:pt x="1909" y="15386"/>
                  </a:lnTo>
                  <a:lnTo>
                    <a:pt x="2205" y="15749"/>
                  </a:lnTo>
                  <a:lnTo>
                    <a:pt x="2500" y="16090"/>
                  </a:lnTo>
                  <a:lnTo>
                    <a:pt x="2818" y="16431"/>
                  </a:lnTo>
                  <a:lnTo>
                    <a:pt x="3159" y="16749"/>
                  </a:lnTo>
                  <a:lnTo>
                    <a:pt x="3500" y="17045"/>
                  </a:lnTo>
                  <a:lnTo>
                    <a:pt x="3864" y="17340"/>
                  </a:lnTo>
                  <a:lnTo>
                    <a:pt x="4250" y="17613"/>
                  </a:lnTo>
                  <a:lnTo>
                    <a:pt x="4636" y="17863"/>
                  </a:lnTo>
                  <a:lnTo>
                    <a:pt x="5045" y="18090"/>
                  </a:lnTo>
                  <a:lnTo>
                    <a:pt x="5454" y="18294"/>
                  </a:lnTo>
                  <a:lnTo>
                    <a:pt x="5886" y="18499"/>
                  </a:lnTo>
                  <a:lnTo>
                    <a:pt x="6318" y="18658"/>
                  </a:lnTo>
                  <a:lnTo>
                    <a:pt x="6773" y="18817"/>
                  </a:lnTo>
                  <a:lnTo>
                    <a:pt x="7227" y="18954"/>
                  </a:lnTo>
                  <a:lnTo>
                    <a:pt x="7682" y="19044"/>
                  </a:lnTo>
                  <a:lnTo>
                    <a:pt x="8159" y="19135"/>
                  </a:lnTo>
                  <a:lnTo>
                    <a:pt x="8636" y="19203"/>
                  </a:lnTo>
                  <a:lnTo>
                    <a:pt x="9136" y="19226"/>
                  </a:lnTo>
                  <a:lnTo>
                    <a:pt x="9636" y="19249"/>
                  </a:lnTo>
                  <a:lnTo>
                    <a:pt x="10113" y="19226"/>
                  </a:lnTo>
                  <a:lnTo>
                    <a:pt x="10613" y="19203"/>
                  </a:lnTo>
                  <a:lnTo>
                    <a:pt x="11090" y="19135"/>
                  </a:lnTo>
                  <a:lnTo>
                    <a:pt x="11568" y="19044"/>
                  </a:lnTo>
                  <a:lnTo>
                    <a:pt x="12022" y="18954"/>
                  </a:lnTo>
                  <a:lnTo>
                    <a:pt x="12477" y="18817"/>
                  </a:lnTo>
                  <a:lnTo>
                    <a:pt x="12931" y="18658"/>
                  </a:lnTo>
                  <a:lnTo>
                    <a:pt x="13363" y="18499"/>
                  </a:lnTo>
                  <a:lnTo>
                    <a:pt x="13795" y="18294"/>
                  </a:lnTo>
                  <a:lnTo>
                    <a:pt x="14204" y="18090"/>
                  </a:lnTo>
                  <a:lnTo>
                    <a:pt x="14613" y="17863"/>
                  </a:lnTo>
                  <a:lnTo>
                    <a:pt x="14999" y="17613"/>
                  </a:lnTo>
                  <a:lnTo>
                    <a:pt x="15385" y="17340"/>
                  </a:lnTo>
                  <a:lnTo>
                    <a:pt x="15749" y="17045"/>
                  </a:lnTo>
                  <a:lnTo>
                    <a:pt x="16090" y="16749"/>
                  </a:lnTo>
                  <a:lnTo>
                    <a:pt x="16431" y="16431"/>
                  </a:lnTo>
                  <a:lnTo>
                    <a:pt x="16749" y="16090"/>
                  </a:lnTo>
                  <a:lnTo>
                    <a:pt x="17044" y="15749"/>
                  </a:lnTo>
                  <a:lnTo>
                    <a:pt x="17340" y="15386"/>
                  </a:lnTo>
                  <a:lnTo>
                    <a:pt x="17612" y="14999"/>
                  </a:lnTo>
                  <a:lnTo>
                    <a:pt x="17862" y="14613"/>
                  </a:lnTo>
                  <a:lnTo>
                    <a:pt x="18090" y="14204"/>
                  </a:lnTo>
                  <a:lnTo>
                    <a:pt x="18294" y="13795"/>
                  </a:lnTo>
                  <a:lnTo>
                    <a:pt x="18499" y="13363"/>
                  </a:lnTo>
                  <a:lnTo>
                    <a:pt x="18658" y="12931"/>
                  </a:lnTo>
                  <a:lnTo>
                    <a:pt x="18817" y="12477"/>
                  </a:lnTo>
                  <a:lnTo>
                    <a:pt x="18953" y="12022"/>
                  </a:lnTo>
                  <a:lnTo>
                    <a:pt x="19067" y="11568"/>
                  </a:lnTo>
                  <a:lnTo>
                    <a:pt x="19135" y="11091"/>
                  </a:lnTo>
                  <a:lnTo>
                    <a:pt x="19203" y="10613"/>
                  </a:lnTo>
                  <a:lnTo>
                    <a:pt x="19249" y="10113"/>
                  </a:lnTo>
                  <a:lnTo>
                    <a:pt x="19249" y="9636"/>
                  </a:lnTo>
                  <a:lnTo>
                    <a:pt x="19249" y="9136"/>
                  </a:lnTo>
                  <a:lnTo>
                    <a:pt x="19203" y="8636"/>
                  </a:lnTo>
                  <a:lnTo>
                    <a:pt x="19135" y="8159"/>
                  </a:lnTo>
                  <a:lnTo>
                    <a:pt x="19067" y="7682"/>
                  </a:lnTo>
                  <a:lnTo>
                    <a:pt x="18953" y="7227"/>
                  </a:lnTo>
                  <a:lnTo>
                    <a:pt x="18817" y="6773"/>
                  </a:lnTo>
                  <a:lnTo>
                    <a:pt x="18658" y="6318"/>
                  </a:lnTo>
                  <a:lnTo>
                    <a:pt x="18499" y="5886"/>
                  </a:lnTo>
                  <a:lnTo>
                    <a:pt x="18294" y="5455"/>
                  </a:lnTo>
                  <a:lnTo>
                    <a:pt x="18090" y="5046"/>
                  </a:lnTo>
                  <a:lnTo>
                    <a:pt x="17862" y="4637"/>
                  </a:lnTo>
                  <a:lnTo>
                    <a:pt x="17612" y="4250"/>
                  </a:lnTo>
                  <a:lnTo>
                    <a:pt x="17340" y="3864"/>
                  </a:lnTo>
                  <a:lnTo>
                    <a:pt x="17044" y="3500"/>
                  </a:lnTo>
                  <a:lnTo>
                    <a:pt x="16749" y="3159"/>
                  </a:lnTo>
                  <a:lnTo>
                    <a:pt x="16431" y="2819"/>
                  </a:lnTo>
                  <a:lnTo>
                    <a:pt x="16090" y="2500"/>
                  </a:lnTo>
                  <a:lnTo>
                    <a:pt x="15749" y="2205"/>
                  </a:lnTo>
                  <a:lnTo>
                    <a:pt x="15385" y="1910"/>
                  </a:lnTo>
                  <a:lnTo>
                    <a:pt x="14999" y="1637"/>
                  </a:lnTo>
                  <a:lnTo>
                    <a:pt x="14613" y="1387"/>
                  </a:lnTo>
                  <a:lnTo>
                    <a:pt x="14204" y="1160"/>
                  </a:lnTo>
                  <a:lnTo>
                    <a:pt x="13795" y="955"/>
                  </a:lnTo>
                  <a:lnTo>
                    <a:pt x="13363" y="751"/>
                  </a:lnTo>
                  <a:lnTo>
                    <a:pt x="12931" y="591"/>
                  </a:lnTo>
                  <a:lnTo>
                    <a:pt x="12477" y="432"/>
                  </a:lnTo>
                  <a:lnTo>
                    <a:pt x="12022" y="296"/>
                  </a:lnTo>
                  <a:lnTo>
                    <a:pt x="11568" y="205"/>
                  </a:lnTo>
                  <a:lnTo>
                    <a:pt x="11090" y="114"/>
                  </a:lnTo>
                  <a:lnTo>
                    <a:pt x="10613" y="46"/>
                  </a:lnTo>
                  <a:lnTo>
                    <a:pt x="10113" y="23"/>
                  </a:lnTo>
                  <a:lnTo>
                    <a:pt x="96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0"/>
            <p:cNvSpPr/>
            <p:nvPr/>
          </p:nvSpPr>
          <p:spPr>
            <a:xfrm>
              <a:off x="3695373" y="547371"/>
              <a:ext cx="194888" cy="290600"/>
            </a:xfrm>
            <a:custGeom>
              <a:avLst/>
              <a:gdLst/>
              <a:ahLst/>
              <a:cxnLst/>
              <a:rect l="l" t="t" r="r" b="b"/>
              <a:pathLst>
                <a:path w="6524" h="9728" extrusionOk="0">
                  <a:moveTo>
                    <a:pt x="2773" y="2205"/>
                  </a:moveTo>
                  <a:lnTo>
                    <a:pt x="2773" y="3591"/>
                  </a:lnTo>
                  <a:lnTo>
                    <a:pt x="2660" y="3523"/>
                  </a:lnTo>
                  <a:lnTo>
                    <a:pt x="2546" y="3455"/>
                  </a:lnTo>
                  <a:lnTo>
                    <a:pt x="2455" y="3364"/>
                  </a:lnTo>
                  <a:lnTo>
                    <a:pt x="2387" y="3273"/>
                  </a:lnTo>
                  <a:lnTo>
                    <a:pt x="2342" y="3182"/>
                  </a:lnTo>
                  <a:lnTo>
                    <a:pt x="2296" y="3091"/>
                  </a:lnTo>
                  <a:lnTo>
                    <a:pt x="2273" y="2978"/>
                  </a:lnTo>
                  <a:lnTo>
                    <a:pt x="2273" y="2864"/>
                  </a:lnTo>
                  <a:lnTo>
                    <a:pt x="2273" y="2750"/>
                  </a:lnTo>
                  <a:lnTo>
                    <a:pt x="2296" y="2637"/>
                  </a:lnTo>
                  <a:lnTo>
                    <a:pt x="2342" y="2546"/>
                  </a:lnTo>
                  <a:lnTo>
                    <a:pt x="2387" y="2455"/>
                  </a:lnTo>
                  <a:lnTo>
                    <a:pt x="2455" y="2387"/>
                  </a:lnTo>
                  <a:lnTo>
                    <a:pt x="2546" y="2319"/>
                  </a:lnTo>
                  <a:lnTo>
                    <a:pt x="2660" y="2273"/>
                  </a:lnTo>
                  <a:lnTo>
                    <a:pt x="2773" y="2205"/>
                  </a:lnTo>
                  <a:close/>
                  <a:moveTo>
                    <a:pt x="4023" y="5796"/>
                  </a:moveTo>
                  <a:lnTo>
                    <a:pt x="4182" y="5864"/>
                  </a:lnTo>
                  <a:lnTo>
                    <a:pt x="4319" y="5955"/>
                  </a:lnTo>
                  <a:lnTo>
                    <a:pt x="4432" y="6023"/>
                  </a:lnTo>
                  <a:lnTo>
                    <a:pt x="4501" y="6114"/>
                  </a:lnTo>
                  <a:lnTo>
                    <a:pt x="4546" y="6205"/>
                  </a:lnTo>
                  <a:lnTo>
                    <a:pt x="4591" y="6296"/>
                  </a:lnTo>
                  <a:lnTo>
                    <a:pt x="4614" y="6409"/>
                  </a:lnTo>
                  <a:lnTo>
                    <a:pt x="4637" y="6523"/>
                  </a:lnTo>
                  <a:lnTo>
                    <a:pt x="4614" y="6659"/>
                  </a:lnTo>
                  <a:lnTo>
                    <a:pt x="4591" y="6773"/>
                  </a:lnTo>
                  <a:lnTo>
                    <a:pt x="4546" y="6886"/>
                  </a:lnTo>
                  <a:lnTo>
                    <a:pt x="4478" y="6977"/>
                  </a:lnTo>
                  <a:lnTo>
                    <a:pt x="4387" y="7068"/>
                  </a:lnTo>
                  <a:lnTo>
                    <a:pt x="4296" y="7136"/>
                  </a:lnTo>
                  <a:lnTo>
                    <a:pt x="4160" y="7205"/>
                  </a:lnTo>
                  <a:lnTo>
                    <a:pt x="4023" y="7250"/>
                  </a:lnTo>
                  <a:lnTo>
                    <a:pt x="4023" y="5796"/>
                  </a:lnTo>
                  <a:close/>
                  <a:moveTo>
                    <a:pt x="2773" y="1"/>
                  </a:moveTo>
                  <a:lnTo>
                    <a:pt x="2773" y="569"/>
                  </a:lnTo>
                  <a:lnTo>
                    <a:pt x="2501" y="614"/>
                  </a:lnTo>
                  <a:lnTo>
                    <a:pt x="2251" y="660"/>
                  </a:lnTo>
                  <a:lnTo>
                    <a:pt x="2023" y="751"/>
                  </a:lnTo>
                  <a:lnTo>
                    <a:pt x="1796" y="841"/>
                  </a:lnTo>
                  <a:lnTo>
                    <a:pt x="1592" y="932"/>
                  </a:lnTo>
                  <a:lnTo>
                    <a:pt x="1387" y="1069"/>
                  </a:lnTo>
                  <a:lnTo>
                    <a:pt x="1205" y="1205"/>
                  </a:lnTo>
                  <a:lnTo>
                    <a:pt x="1024" y="1364"/>
                  </a:lnTo>
                  <a:lnTo>
                    <a:pt x="887" y="1523"/>
                  </a:lnTo>
                  <a:lnTo>
                    <a:pt x="751" y="1705"/>
                  </a:lnTo>
                  <a:lnTo>
                    <a:pt x="637" y="1910"/>
                  </a:lnTo>
                  <a:lnTo>
                    <a:pt x="546" y="2091"/>
                  </a:lnTo>
                  <a:lnTo>
                    <a:pt x="455" y="2319"/>
                  </a:lnTo>
                  <a:lnTo>
                    <a:pt x="410" y="2546"/>
                  </a:lnTo>
                  <a:lnTo>
                    <a:pt x="387" y="2773"/>
                  </a:lnTo>
                  <a:lnTo>
                    <a:pt x="365" y="3023"/>
                  </a:lnTo>
                  <a:lnTo>
                    <a:pt x="387" y="3273"/>
                  </a:lnTo>
                  <a:lnTo>
                    <a:pt x="410" y="3500"/>
                  </a:lnTo>
                  <a:lnTo>
                    <a:pt x="455" y="3728"/>
                  </a:lnTo>
                  <a:lnTo>
                    <a:pt x="524" y="3909"/>
                  </a:lnTo>
                  <a:lnTo>
                    <a:pt x="592" y="4114"/>
                  </a:lnTo>
                  <a:lnTo>
                    <a:pt x="705" y="4273"/>
                  </a:lnTo>
                  <a:lnTo>
                    <a:pt x="819" y="4432"/>
                  </a:lnTo>
                  <a:lnTo>
                    <a:pt x="955" y="4568"/>
                  </a:lnTo>
                  <a:lnTo>
                    <a:pt x="1114" y="4705"/>
                  </a:lnTo>
                  <a:lnTo>
                    <a:pt x="1274" y="4841"/>
                  </a:lnTo>
                  <a:lnTo>
                    <a:pt x="1478" y="4955"/>
                  </a:lnTo>
                  <a:lnTo>
                    <a:pt x="1705" y="5068"/>
                  </a:lnTo>
                  <a:lnTo>
                    <a:pt x="1933" y="5159"/>
                  </a:lnTo>
                  <a:lnTo>
                    <a:pt x="2183" y="5250"/>
                  </a:lnTo>
                  <a:lnTo>
                    <a:pt x="2773" y="5432"/>
                  </a:lnTo>
                  <a:lnTo>
                    <a:pt x="2773" y="7205"/>
                  </a:lnTo>
                  <a:lnTo>
                    <a:pt x="2592" y="7136"/>
                  </a:lnTo>
                  <a:lnTo>
                    <a:pt x="2387" y="7045"/>
                  </a:lnTo>
                  <a:lnTo>
                    <a:pt x="1978" y="6818"/>
                  </a:lnTo>
                  <a:lnTo>
                    <a:pt x="1546" y="6523"/>
                  </a:lnTo>
                  <a:lnTo>
                    <a:pt x="1114" y="6159"/>
                  </a:lnTo>
                  <a:lnTo>
                    <a:pt x="1" y="7500"/>
                  </a:lnTo>
                  <a:lnTo>
                    <a:pt x="319" y="7773"/>
                  </a:lnTo>
                  <a:lnTo>
                    <a:pt x="660" y="8000"/>
                  </a:lnTo>
                  <a:lnTo>
                    <a:pt x="978" y="8227"/>
                  </a:lnTo>
                  <a:lnTo>
                    <a:pt x="1319" y="8409"/>
                  </a:lnTo>
                  <a:lnTo>
                    <a:pt x="1683" y="8568"/>
                  </a:lnTo>
                  <a:lnTo>
                    <a:pt x="2046" y="8682"/>
                  </a:lnTo>
                  <a:lnTo>
                    <a:pt x="2410" y="8795"/>
                  </a:lnTo>
                  <a:lnTo>
                    <a:pt x="2773" y="8863"/>
                  </a:lnTo>
                  <a:lnTo>
                    <a:pt x="2773" y="9727"/>
                  </a:lnTo>
                  <a:lnTo>
                    <a:pt x="4023" y="9727"/>
                  </a:lnTo>
                  <a:lnTo>
                    <a:pt x="4023" y="8909"/>
                  </a:lnTo>
                  <a:lnTo>
                    <a:pt x="4296" y="8863"/>
                  </a:lnTo>
                  <a:lnTo>
                    <a:pt x="4569" y="8795"/>
                  </a:lnTo>
                  <a:lnTo>
                    <a:pt x="4819" y="8727"/>
                  </a:lnTo>
                  <a:lnTo>
                    <a:pt x="5046" y="8636"/>
                  </a:lnTo>
                  <a:lnTo>
                    <a:pt x="5273" y="8523"/>
                  </a:lnTo>
                  <a:lnTo>
                    <a:pt x="5478" y="8409"/>
                  </a:lnTo>
                  <a:lnTo>
                    <a:pt x="5660" y="8273"/>
                  </a:lnTo>
                  <a:lnTo>
                    <a:pt x="5841" y="8114"/>
                  </a:lnTo>
                  <a:lnTo>
                    <a:pt x="6000" y="7932"/>
                  </a:lnTo>
                  <a:lnTo>
                    <a:pt x="6137" y="7750"/>
                  </a:lnTo>
                  <a:lnTo>
                    <a:pt x="6250" y="7568"/>
                  </a:lnTo>
                  <a:lnTo>
                    <a:pt x="6364" y="7364"/>
                  </a:lnTo>
                  <a:lnTo>
                    <a:pt x="6432" y="7136"/>
                  </a:lnTo>
                  <a:lnTo>
                    <a:pt x="6478" y="6909"/>
                  </a:lnTo>
                  <a:lnTo>
                    <a:pt x="6523" y="6682"/>
                  </a:lnTo>
                  <a:lnTo>
                    <a:pt x="6523" y="6432"/>
                  </a:lnTo>
                  <a:lnTo>
                    <a:pt x="6523" y="6182"/>
                  </a:lnTo>
                  <a:lnTo>
                    <a:pt x="6478" y="5955"/>
                  </a:lnTo>
                  <a:lnTo>
                    <a:pt x="6432" y="5727"/>
                  </a:lnTo>
                  <a:lnTo>
                    <a:pt x="6364" y="5523"/>
                  </a:lnTo>
                  <a:lnTo>
                    <a:pt x="6296" y="5341"/>
                  </a:lnTo>
                  <a:lnTo>
                    <a:pt x="6182" y="5159"/>
                  </a:lnTo>
                  <a:lnTo>
                    <a:pt x="6046" y="5000"/>
                  </a:lnTo>
                  <a:lnTo>
                    <a:pt x="5909" y="4864"/>
                  </a:lnTo>
                  <a:lnTo>
                    <a:pt x="5750" y="4727"/>
                  </a:lnTo>
                  <a:lnTo>
                    <a:pt x="5569" y="4591"/>
                  </a:lnTo>
                  <a:lnTo>
                    <a:pt x="5364" y="4477"/>
                  </a:lnTo>
                  <a:lnTo>
                    <a:pt x="5137" y="4364"/>
                  </a:lnTo>
                  <a:lnTo>
                    <a:pt x="4887" y="4250"/>
                  </a:lnTo>
                  <a:lnTo>
                    <a:pt x="4614" y="4137"/>
                  </a:lnTo>
                  <a:lnTo>
                    <a:pt x="4023" y="3955"/>
                  </a:lnTo>
                  <a:lnTo>
                    <a:pt x="4023" y="2250"/>
                  </a:lnTo>
                  <a:lnTo>
                    <a:pt x="4341" y="2364"/>
                  </a:lnTo>
                  <a:lnTo>
                    <a:pt x="4682" y="2523"/>
                  </a:lnTo>
                  <a:lnTo>
                    <a:pt x="5046" y="2728"/>
                  </a:lnTo>
                  <a:lnTo>
                    <a:pt x="5410" y="2978"/>
                  </a:lnTo>
                  <a:lnTo>
                    <a:pt x="6387" y="1569"/>
                  </a:lnTo>
                  <a:lnTo>
                    <a:pt x="6091" y="1387"/>
                  </a:lnTo>
                  <a:lnTo>
                    <a:pt x="5796" y="1205"/>
                  </a:lnTo>
                  <a:lnTo>
                    <a:pt x="5500" y="1046"/>
                  </a:lnTo>
                  <a:lnTo>
                    <a:pt x="5205" y="932"/>
                  </a:lnTo>
                  <a:lnTo>
                    <a:pt x="4910" y="819"/>
                  </a:lnTo>
                  <a:lnTo>
                    <a:pt x="4614" y="728"/>
                  </a:lnTo>
                  <a:lnTo>
                    <a:pt x="4319" y="637"/>
                  </a:lnTo>
                  <a:lnTo>
                    <a:pt x="4023" y="591"/>
                  </a:lnTo>
                  <a:lnTo>
                    <a:pt x="40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0" name="Google Shape;1050;p30"/>
          <p:cNvSpPr/>
          <p:nvPr/>
        </p:nvSpPr>
        <p:spPr>
          <a:xfrm>
            <a:off x="0" y="3778552"/>
            <a:ext cx="1425554" cy="1369333"/>
          </a:xfrm>
          <a:custGeom>
            <a:avLst/>
            <a:gdLst/>
            <a:ahLst/>
            <a:cxnLst/>
            <a:rect l="l" t="t" r="r" b="b"/>
            <a:pathLst>
              <a:path w="32862" h="31566" extrusionOk="0">
                <a:moveTo>
                  <a:pt x="5659" y="0"/>
                </a:moveTo>
                <a:lnTo>
                  <a:pt x="5182" y="23"/>
                </a:lnTo>
                <a:lnTo>
                  <a:pt x="4705" y="68"/>
                </a:lnTo>
                <a:lnTo>
                  <a:pt x="4250" y="159"/>
                </a:lnTo>
                <a:lnTo>
                  <a:pt x="3796" y="273"/>
                </a:lnTo>
                <a:lnTo>
                  <a:pt x="3364" y="432"/>
                </a:lnTo>
                <a:lnTo>
                  <a:pt x="2932" y="591"/>
                </a:lnTo>
                <a:lnTo>
                  <a:pt x="2546" y="773"/>
                </a:lnTo>
                <a:lnTo>
                  <a:pt x="2159" y="1000"/>
                </a:lnTo>
                <a:lnTo>
                  <a:pt x="1796" y="1227"/>
                </a:lnTo>
                <a:lnTo>
                  <a:pt x="1432" y="1500"/>
                </a:lnTo>
                <a:lnTo>
                  <a:pt x="1091" y="1818"/>
                </a:lnTo>
                <a:lnTo>
                  <a:pt x="773" y="2136"/>
                </a:lnTo>
                <a:lnTo>
                  <a:pt x="478" y="2477"/>
                </a:lnTo>
                <a:lnTo>
                  <a:pt x="228" y="2841"/>
                </a:lnTo>
                <a:lnTo>
                  <a:pt x="1" y="3227"/>
                </a:lnTo>
                <a:lnTo>
                  <a:pt x="1" y="31566"/>
                </a:lnTo>
                <a:lnTo>
                  <a:pt x="32839" y="31566"/>
                </a:lnTo>
                <a:lnTo>
                  <a:pt x="32861" y="31384"/>
                </a:lnTo>
                <a:lnTo>
                  <a:pt x="32861" y="31179"/>
                </a:lnTo>
                <a:lnTo>
                  <a:pt x="32861" y="30929"/>
                </a:lnTo>
                <a:lnTo>
                  <a:pt x="32816" y="30589"/>
                </a:lnTo>
                <a:lnTo>
                  <a:pt x="32748" y="30225"/>
                </a:lnTo>
                <a:lnTo>
                  <a:pt x="32657" y="29816"/>
                </a:lnTo>
                <a:lnTo>
                  <a:pt x="32498" y="29407"/>
                </a:lnTo>
                <a:lnTo>
                  <a:pt x="32270" y="28952"/>
                </a:lnTo>
                <a:lnTo>
                  <a:pt x="32157" y="28725"/>
                </a:lnTo>
                <a:lnTo>
                  <a:pt x="31998" y="28498"/>
                </a:lnTo>
                <a:lnTo>
                  <a:pt x="31839" y="28293"/>
                </a:lnTo>
                <a:lnTo>
                  <a:pt x="31634" y="28066"/>
                </a:lnTo>
                <a:lnTo>
                  <a:pt x="31430" y="27839"/>
                </a:lnTo>
                <a:lnTo>
                  <a:pt x="31202" y="27634"/>
                </a:lnTo>
                <a:lnTo>
                  <a:pt x="30952" y="27430"/>
                </a:lnTo>
                <a:lnTo>
                  <a:pt x="30657" y="27225"/>
                </a:lnTo>
                <a:lnTo>
                  <a:pt x="30361" y="27043"/>
                </a:lnTo>
                <a:lnTo>
                  <a:pt x="30021" y="26862"/>
                </a:lnTo>
                <a:lnTo>
                  <a:pt x="29680" y="26680"/>
                </a:lnTo>
                <a:lnTo>
                  <a:pt x="29271" y="26521"/>
                </a:lnTo>
                <a:lnTo>
                  <a:pt x="28862" y="26384"/>
                </a:lnTo>
                <a:lnTo>
                  <a:pt x="28407" y="26248"/>
                </a:lnTo>
                <a:lnTo>
                  <a:pt x="28089" y="26157"/>
                </a:lnTo>
                <a:lnTo>
                  <a:pt x="27816" y="26044"/>
                </a:lnTo>
                <a:lnTo>
                  <a:pt x="27566" y="25930"/>
                </a:lnTo>
                <a:lnTo>
                  <a:pt x="27316" y="25794"/>
                </a:lnTo>
                <a:lnTo>
                  <a:pt x="27112" y="25634"/>
                </a:lnTo>
                <a:lnTo>
                  <a:pt x="26930" y="25475"/>
                </a:lnTo>
                <a:lnTo>
                  <a:pt x="26771" y="25294"/>
                </a:lnTo>
                <a:lnTo>
                  <a:pt x="26635" y="25089"/>
                </a:lnTo>
                <a:lnTo>
                  <a:pt x="26498" y="24907"/>
                </a:lnTo>
                <a:lnTo>
                  <a:pt x="26385" y="24680"/>
                </a:lnTo>
                <a:lnTo>
                  <a:pt x="26294" y="24475"/>
                </a:lnTo>
                <a:lnTo>
                  <a:pt x="26225" y="24248"/>
                </a:lnTo>
                <a:lnTo>
                  <a:pt x="26157" y="23998"/>
                </a:lnTo>
                <a:lnTo>
                  <a:pt x="26112" y="23748"/>
                </a:lnTo>
                <a:lnTo>
                  <a:pt x="26044" y="23248"/>
                </a:lnTo>
                <a:lnTo>
                  <a:pt x="25998" y="22726"/>
                </a:lnTo>
                <a:lnTo>
                  <a:pt x="25976" y="22180"/>
                </a:lnTo>
                <a:lnTo>
                  <a:pt x="25953" y="21089"/>
                </a:lnTo>
                <a:lnTo>
                  <a:pt x="25930" y="20544"/>
                </a:lnTo>
                <a:lnTo>
                  <a:pt x="25885" y="19999"/>
                </a:lnTo>
                <a:lnTo>
                  <a:pt x="25794" y="19476"/>
                </a:lnTo>
                <a:lnTo>
                  <a:pt x="25748" y="19226"/>
                </a:lnTo>
                <a:lnTo>
                  <a:pt x="25657" y="18976"/>
                </a:lnTo>
                <a:lnTo>
                  <a:pt x="25544" y="18612"/>
                </a:lnTo>
                <a:lnTo>
                  <a:pt x="25385" y="18249"/>
                </a:lnTo>
                <a:lnTo>
                  <a:pt x="25226" y="17908"/>
                </a:lnTo>
                <a:lnTo>
                  <a:pt x="25044" y="17590"/>
                </a:lnTo>
                <a:lnTo>
                  <a:pt x="24862" y="17272"/>
                </a:lnTo>
                <a:lnTo>
                  <a:pt x="24635" y="16953"/>
                </a:lnTo>
                <a:lnTo>
                  <a:pt x="24407" y="16681"/>
                </a:lnTo>
                <a:lnTo>
                  <a:pt x="24180" y="16408"/>
                </a:lnTo>
                <a:lnTo>
                  <a:pt x="23930" y="16135"/>
                </a:lnTo>
                <a:lnTo>
                  <a:pt x="23658" y="15885"/>
                </a:lnTo>
                <a:lnTo>
                  <a:pt x="23385" y="15658"/>
                </a:lnTo>
                <a:lnTo>
                  <a:pt x="23089" y="15454"/>
                </a:lnTo>
                <a:lnTo>
                  <a:pt x="22794" y="15249"/>
                </a:lnTo>
                <a:lnTo>
                  <a:pt x="22476" y="15067"/>
                </a:lnTo>
                <a:lnTo>
                  <a:pt x="22158" y="14885"/>
                </a:lnTo>
                <a:lnTo>
                  <a:pt x="21840" y="14749"/>
                </a:lnTo>
                <a:lnTo>
                  <a:pt x="21521" y="14613"/>
                </a:lnTo>
                <a:lnTo>
                  <a:pt x="21180" y="14499"/>
                </a:lnTo>
                <a:lnTo>
                  <a:pt x="20817" y="14385"/>
                </a:lnTo>
                <a:lnTo>
                  <a:pt x="20476" y="14295"/>
                </a:lnTo>
                <a:lnTo>
                  <a:pt x="20135" y="14249"/>
                </a:lnTo>
                <a:lnTo>
                  <a:pt x="19772" y="14204"/>
                </a:lnTo>
                <a:lnTo>
                  <a:pt x="19408" y="14158"/>
                </a:lnTo>
                <a:lnTo>
                  <a:pt x="18681" y="14158"/>
                </a:lnTo>
                <a:lnTo>
                  <a:pt x="18317" y="14204"/>
                </a:lnTo>
                <a:lnTo>
                  <a:pt x="17954" y="14249"/>
                </a:lnTo>
                <a:lnTo>
                  <a:pt x="17590" y="14317"/>
                </a:lnTo>
                <a:lnTo>
                  <a:pt x="17226" y="14408"/>
                </a:lnTo>
                <a:lnTo>
                  <a:pt x="16863" y="14522"/>
                </a:lnTo>
                <a:lnTo>
                  <a:pt x="16499" y="14635"/>
                </a:lnTo>
                <a:lnTo>
                  <a:pt x="16158" y="14794"/>
                </a:lnTo>
                <a:lnTo>
                  <a:pt x="15454" y="15135"/>
                </a:lnTo>
                <a:lnTo>
                  <a:pt x="14681" y="15567"/>
                </a:lnTo>
                <a:lnTo>
                  <a:pt x="13840" y="15999"/>
                </a:lnTo>
                <a:lnTo>
                  <a:pt x="13408" y="16203"/>
                </a:lnTo>
                <a:lnTo>
                  <a:pt x="12977" y="16385"/>
                </a:lnTo>
                <a:lnTo>
                  <a:pt x="12545" y="16544"/>
                </a:lnTo>
                <a:lnTo>
                  <a:pt x="12113" y="16681"/>
                </a:lnTo>
                <a:lnTo>
                  <a:pt x="11681" y="16772"/>
                </a:lnTo>
                <a:lnTo>
                  <a:pt x="11250" y="16817"/>
                </a:lnTo>
                <a:lnTo>
                  <a:pt x="11022" y="16840"/>
                </a:lnTo>
                <a:lnTo>
                  <a:pt x="10818" y="16817"/>
                </a:lnTo>
                <a:lnTo>
                  <a:pt x="10613" y="16794"/>
                </a:lnTo>
                <a:lnTo>
                  <a:pt x="10409" y="16772"/>
                </a:lnTo>
                <a:lnTo>
                  <a:pt x="10227" y="16703"/>
                </a:lnTo>
                <a:lnTo>
                  <a:pt x="10022" y="16635"/>
                </a:lnTo>
                <a:lnTo>
                  <a:pt x="9841" y="16544"/>
                </a:lnTo>
                <a:lnTo>
                  <a:pt x="9659" y="16453"/>
                </a:lnTo>
                <a:lnTo>
                  <a:pt x="9454" y="16294"/>
                </a:lnTo>
                <a:lnTo>
                  <a:pt x="9272" y="16135"/>
                </a:lnTo>
                <a:lnTo>
                  <a:pt x="9091" y="15953"/>
                </a:lnTo>
                <a:lnTo>
                  <a:pt x="8954" y="15772"/>
                </a:lnTo>
                <a:lnTo>
                  <a:pt x="8841" y="15567"/>
                </a:lnTo>
                <a:lnTo>
                  <a:pt x="8727" y="15363"/>
                </a:lnTo>
                <a:lnTo>
                  <a:pt x="8636" y="15135"/>
                </a:lnTo>
                <a:lnTo>
                  <a:pt x="8568" y="14908"/>
                </a:lnTo>
                <a:lnTo>
                  <a:pt x="8523" y="14681"/>
                </a:lnTo>
                <a:lnTo>
                  <a:pt x="8477" y="14431"/>
                </a:lnTo>
                <a:lnTo>
                  <a:pt x="8454" y="13908"/>
                </a:lnTo>
                <a:lnTo>
                  <a:pt x="8454" y="13386"/>
                </a:lnTo>
                <a:lnTo>
                  <a:pt x="8500" y="12840"/>
                </a:lnTo>
                <a:lnTo>
                  <a:pt x="8591" y="12295"/>
                </a:lnTo>
                <a:lnTo>
                  <a:pt x="8704" y="11727"/>
                </a:lnTo>
                <a:lnTo>
                  <a:pt x="8818" y="11181"/>
                </a:lnTo>
                <a:lnTo>
                  <a:pt x="8954" y="10658"/>
                </a:lnTo>
                <a:lnTo>
                  <a:pt x="9204" y="9659"/>
                </a:lnTo>
                <a:lnTo>
                  <a:pt x="9318" y="9204"/>
                </a:lnTo>
                <a:lnTo>
                  <a:pt x="9409" y="8795"/>
                </a:lnTo>
                <a:lnTo>
                  <a:pt x="9568" y="7931"/>
                </a:lnTo>
                <a:lnTo>
                  <a:pt x="9704" y="7045"/>
                </a:lnTo>
                <a:lnTo>
                  <a:pt x="9818" y="6159"/>
                </a:lnTo>
                <a:lnTo>
                  <a:pt x="9841" y="5704"/>
                </a:lnTo>
                <a:lnTo>
                  <a:pt x="9863" y="5273"/>
                </a:lnTo>
                <a:lnTo>
                  <a:pt x="9863" y="4818"/>
                </a:lnTo>
                <a:lnTo>
                  <a:pt x="9841" y="4364"/>
                </a:lnTo>
                <a:lnTo>
                  <a:pt x="9795" y="3932"/>
                </a:lnTo>
                <a:lnTo>
                  <a:pt x="9727" y="3500"/>
                </a:lnTo>
                <a:lnTo>
                  <a:pt x="9636" y="3068"/>
                </a:lnTo>
                <a:lnTo>
                  <a:pt x="9500" y="2636"/>
                </a:lnTo>
                <a:lnTo>
                  <a:pt x="9341" y="2227"/>
                </a:lnTo>
                <a:lnTo>
                  <a:pt x="9159" y="1818"/>
                </a:lnTo>
                <a:lnTo>
                  <a:pt x="9023" y="1591"/>
                </a:lnTo>
                <a:lnTo>
                  <a:pt x="8886" y="1387"/>
                </a:lnTo>
                <a:lnTo>
                  <a:pt x="8750" y="1205"/>
                </a:lnTo>
                <a:lnTo>
                  <a:pt x="8591" y="1046"/>
                </a:lnTo>
                <a:lnTo>
                  <a:pt x="8432" y="887"/>
                </a:lnTo>
                <a:lnTo>
                  <a:pt x="8250" y="728"/>
                </a:lnTo>
                <a:lnTo>
                  <a:pt x="8068" y="614"/>
                </a:lnTo>
                <a:lnTo>
                  <a:pt x="7886" y="500"/>
                </a:lnTo>
                <a:lnTo>
                  <a:pt x="7682" y="387"/>
                </a:lnTo>
                <a:lnTo>
                  <a:pt x="7477" y="296"/>
                </a:lnTo>
                <a:lnTo>
                  <a:pt x="7045" y="159"/>
                </a:lnTo>
                <a:lnTo>
                  <a:pt x="6591" y="68"/>
                </a:lnTo>
                <a:lnTo>
                  <a:pt x="613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1" name="Google Shape;105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01025" y="4805352"/>
            <a:ext cx="1242976" cy="20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2" name="Google Shape;1052;p30"/>
          <p:cNvSpPr/>
          <p:nvPr/>
        </p:nvSpPr>
        <p:spPr>
          <a:xfrm rot="-5400000">
            <a:off x="8456138" y="4152913"/>
            <a:ext cx="292500" cy="2925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30"/>
          <p:cNvSpPr/>
          <p:nvPr/>
        </p:nvSpPr>
        <p:spPr>
          <a:xfrm rot="-5400000">
            <a:off x="8860388" y="3724488"/>
            <a:ext cx="202500" cy="2025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30"/>
          <p:cNvSpPr/>
          <p:nvPr/>
        </p:nvSpPr>
        <p:spPr>
          <a:xfrm rot="-5400000">
            <a:off x="8695713" y="3113513"/>
            <a:ext cx="94500" cy="945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30"/>
          <p:cNvSpPr/>
          <p:nvPr/>
        </p:nvSpPr>
        <p:spPr>
          <a:xfrm rot="-5400000">
            <a:off x="8314713" y="2732513"/>
            <a:ext cx="94500" cy="945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30"/>
          <p:cNvSpPr/>
          <p:nvPr/>
        </p:nvSpPr>
        <p:spPr>
          <a:xfrm rot="5400000" flipH="1">
            <a:off x="466038" y="3009913"/>
            <a:ext cx="292500" cy="2925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30"/>
          <p:cNvSpPr/>
          <p:nvPr/>
        </p:nvSpPr>
        <p:spPr>
          <a:xfrm rot="5400000" flipH="1">
            <a:off x="151788" y="2581488"/>
            <a:ext cx="202500" cy="2025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30"/>
          <p:cNvSpPr/>
          <p:nvPr/>
        </p:nvSpPr>
        <p:spPr>
          <a:xfrm rot="5400000" flipH="1">
            <a:off x="805463" y="1589513"/>
            <a:ext cx="94500" cy="945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30"/>
          <p:cNvSpPr/>
          <p:nvPr/>
        </p:nvSpPr>
        <p:spPr>
          <a:xfrm rot="5400000" flipH="1">
            <a:off x="424463" y="1970513"/>
            <a:ext cx="94500" cy="945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0" name="Google Shape;1060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15863" y="255588"/>
            <a:ext cx="1218504" cy="201168"/>
          </a:xfrm>
          <a:prstGeom prst="rect">
            <a:avLst/>
          </a:prstGeom>
          <a:noFill/>
          <a:ln>
            <a:noFill/>
          </a:ln>
        </p:spPr>
      </p:pic>
      <p:sp>
        <p:nvSpPr>
          <p:cNvPr id="1061" name="Google Shape;1061;p30"/>
          <p:cNvSpPr/>
          <p:nvPr/>
        </p:nvSpPr>
        <p:spPr>
          <a:xfrm>
            <a:off x="4577320" y="925724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30"/>
          <p:cNvSpPr/>
          <p:nvPr/>
        </p:nvSpPr>
        <p:spPr>
          <a:xfrm>
            <a:off x="853045" y="925724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30"/>
          <p:cNvSpPr/>
          <p:nvPr/>
        </p:nvSpPr>
        <p:spPr>
          <a:xfrm>
            <a:off x="8735895" y="965762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30"/>
          <p:cNvSpPr/>
          <p:nvPr/>
        </p:nvSpPr>
        <p:spPr>
          <a:xfrm>
            <a:off x="5973645" y="89462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6" name="Google Shape;1066;p31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7" name="Google Shape;1067;p31"/>
          <p:cNvGrpSpPr/>
          <p:nvPr/>
        </p:nvGrpSpPr>
        <p:grpSpPr>
          <a:xfrm>
            <a:off x="169768" y="4453179"/>
            <a:ext cx="484802" cy="433159"/>
            <a:chOff x="3511425" y="389200"/>
            <a:chExt cx="643570" cy="575016"/>
          </a:xfrm>
        </p:grpSpPr>
        <p:sp>
          <p:nvSpPr>
            <p:cNvPr id="1068" name="Google Shape;1068;p31"/>
            <p:cNvSpPr/>
            <p:nvPr/>
          </p:nvSpPr>
          <p:spPr>
            <a:xfrm>
              <a:off x="3586761" y="392605"/>
              <a:ext cx="568235" cy="568235"/>
            </a:xfrm>
            <a:custGeom>
              <a:avLst/>
              <a:gdLst/>
              <a:ahLst/>
              <a:cxnLst/>
              <a:rect l="l" t="t" r="r" b="b"/>
              <a:pathLst>
                <a:path w="19022" h="19022" extrusionOk="0">
                  <a:moveTo>
                    <a:pt x="9500" y="0"/>
                  </a:moveTo>
                  <a:lnTo>
                    <a:pt x="9023" y="23"/>
                  </a:lnTo>
                  <a:lnTo>
                    <a:pt x="8523" y="46"/>
                  </a:lnTo>
                  <a:lnTo>
                    <a:pt x="8046" y="114"/>
                  </a:lnTo>
                  <a:lnTo>
                    <a:pt x="7591" y="205"/>
                  </a:lnTo>
                  <a:lnTo>
                    <a:pt x="7137" y="296"/>
                  </a:lnTo>
                  <a:lnTo>
                    <a:pt x="6682" y="432"/>
                  </a:lnTo>
                  <a:lnTo>
                    <a:pt x="6228" y="568"/>
                  </a:lnTo>
                  <a:lnTo>
                    <a:pt x="5796" y="750"/>
                  </a:lnTo>
                  <a:lnTo>
                    <a:pt x="5387" y="932"/>
                  </a:lnTo>
                  <a:lnTo>
                    <a:pt x="4978" y="1159"/>
                  </a:lnTo>
                  <a:lnTo>
                    <a:pt x="4569" y="1386"/>
                  </a:lnTo>
                  <a:lnTo>
                    <a:pt x="4182" y="1614"/>
                  </a:lnTo>
                  <a:lnTo>
                    <a:pt x="3819" y="1886"/>
                  </a:lnTo>
                  <a:lnTo>
                    <a:pt x="3455" y="2182"/>
                  </a:lnTo>
                  <a:lnTo>
                    <a:pt x="3114" y="2477"/>
                  </a:lnTo>
                  <a:lnTo>
                    <a:pt x="2773" y="2795"/>
                  </a:lnTo>
                  <a:lnTo>
                    <a:pt x="2455" y="3114"/>
                  </a:lnTo>
                  <a:lnTo>
                    <a:pt x="2160" y="3454"/>
                  </a:lnTo>
                  <a:lnTo>
                    <a:pt x="1887" y="3818"/>
                  </a:lnTo>
                  <a:lnTo>
                    <a:pt x="1614" y="4204"/>
                  </a:lnTo>
                  <a:lnTo>
                    <a:pt x="1364" y="4591"/>
                  </a:lnTo>
                  <a:lnTo>
                    <a:pt x="1137" y="4977"/>
                  </a:lnTo>
                  <a:lnTo>
                    <a:pt x="933" y="5386"/>
                  </a:lnTo>
                  <a:lnTo>
                    <a:pt x="728" y="5818"/>
                  </a:lnTo>
                  <a:lnTo>
                    <a:pt x="569" y="6250"/>
                  </a:lnTo>
                  <a:lnTo>
                    <a:pt x="410" y="6681"/>
                  </a:lnTo>
                  <a:lnTo>
                    <a:pt x="296" y="7136"/>
                  </a:lnTo>
                  <a:lnTo>
                    <a:pt x="183" y="7590"/>
                  </a:lnTo>
                  <a:lnTo>
                    <a:pt x="92" y="8068"/>
                  </a:lnTo>
                  <a:lnTo>
                    <a:pt x="46" y="8545"/>
                  </a:lnTo>
                  <a:lnTo>
                    <a:pt x="1" y="9022"/>
                  </a:lnTo>
                  <a:lnTo>
                    <a:pt x="1" y="9522"/>
                  </a:lnTo>
                  <a:lnTo>
                    <a:pt x="1" y="9999"/>
                  </a:lnTo>
                  <a:lnTo>
                    <a:pt x="46" y="10477"/>
                  </a:lnTo>
                  <a:lnTo>
                    <a:pt x="92" y="10954"/>
                  </a:lnTo>
                  <a:lnTo>
                    <a:pt x="183" y="11431"/>
                  </a:lnTo>
                  <a:lnTo>
                    <a:pt x="296" y="11886"/>
                  </a:lnTo>
                  <a:lnTo>
                    <a:pt x="410" y="12340"/>
                  </a:lnTo>
                  <a:lnTo>
                    <a:pt x="569" y="12772"/>
                  </a:lnTo>
                  <a:lnTo>
                    <a:pt x="728" y="13204"/>
                  </a:lnTo>
                  <a:lnTo>
                    <a:pt x="933" y="13635"/>
                  </a:lnTo>
                  <a:lnTo>
                    <a:pt x="1137" y="14044"/>
                  </a:lnTo>
                  <a:lnTo>
                    <a:pt x="1364" y="14454"/>
                  </a:lnTo>
                  <a:lnTo>
                    <a:pt x="1614" y="14840"/>
                  </a:lnTo>
                  <a:lnTo>
                    <a:pt x="1887" y="15203"/>
                  </a:lnTo>
                  <a:lnTo>
                    <a:pt x="2160" y="15567"/>
                  </a:lnTo>
                  <a:lnTo>
                    <a:pt x="2455" y="15908"/>
                  </a:lnTo>
                  <a:lnTo>
                    <a:pt x="2773" y="16226"/>
                  </a:lnTo>
                  <a:lnTo>
                    <a:pt x="3114" y="16544"/>
                  </a:lnTo>
                  <a:lnTo>
                    <a:pt x="3455" y="16862"/>
                  </a:lnTo>
                  <a:lnTo>
                    <a:pt x="3819" y="17135"/>
                  </a:lnTo>
                  <a:lnTo>
                    <a:pt x="4182" y="17408"/>
                  </a:lnTo>
                  <a:lnTo>
                    <a:pt x="4569" y="17635"/>
                  </a:lnTo>
                  <a:lnTo>
                    <a:pt x="4978" y="17885"/>
                  </a:lnTo>
                  <a:lnTo>
                    <a:pt x="5387" y="18090"/>
                  </a:lnTo>
                  <a:lnTo>
                    <a:pt x="5796" y="18271"/>
                  </a:lnTo>
                  <a:lnTo>
                    <a:pt x="6228" y="18453"/>
                  </a:lnTo>
                  <a:lnTo>
                    <a:pt x="6682" y="18590"/>
                  </a:lnTo>
                  <a:lnTo>
                    <a:pt x="7137" y="18726"/>
                  </a:lnTo>
                  <a:lnTo>
                    <a:pt x="7591" y="18840"/>
                  </a:lnTo>
                  <a:lnTo>
                    <a:pt x="8046" y="18908"/>
                  </a:lnTo>
                  <a:lnTo>
                    <a:pt x="8523" y="18976"/>
                  </a:lnTo>
                  <a:lnTo>
                    <a:pt x="9023" y="19021"/>
                  </a:lnTo>
                  <a:lnTo>
                    <a:pt x="10000" y="19021"/>
                  </a:lnTo>
                  <a:lnTo>
                    <a:pt x="10477" y="18976"/>
                  </a:lnTo>
                  <a:lnTo>
                    <a:pt x="10954" y="18908"/>
                  </a:lnTo>
                  <a:lnTo>
                    <a:pt x="11409" y="18840"/>
                  </a:lnTo>
                  <a:lnTo>
                    <a:pt x="11886" y="18726"/>
                  </a:lnTo>
                  <a:lnTo>
                    <a:pt x="12341" y="18590"/>
                  </a:lnTo>
                  <a:lnTo>
                    <a:pt x="12772" y="18453"/>
                  </a:lnTo>
                  <a:lnTo>
                    <a:pt x="13204" y="18271"/>
                  </a:lnTo>
                  <a:lnTo>
                    <a:pt x="13636" y="18090"/>
                  </a:lnTo>
                  <a:lnTo>
                    <a:pt x="14045" y="17885"/>
                  </a:lnTo>
                  <a:lnTo>
                    <a:pt x="14431" y="17635"/>
                  </a:lnTo>
                  <a:lnTo>
                    <a:pt x="14818" y="17408"/>
                  </a:lnTo>
                  <a:lnTo>
                    <a:pt x="15204" y="17135"/>
                  </a:lnTo>
                  <a:lnTo>
                    <a:pt x="15545" y="16862"/>
                  </a:lnTo>
                  <a:lnTo>
                    <a:pt x="15909" y="16544"/>
                  </a:lnTo>
                  <a:lnTo>
                    <a:pt x="16227" y="16226"/>
                  </a:lnTo>
                  <a:lnTo>
                    <a:pt x="16545" y="15908"/>
                  </a:lnTo>
                  <a:lnTo>
                    <a:pt x="16840" y="15567"/>
                  </a:lnTo>
                  <a:lnTo>
                    <a:pt x="17136" y="15203"/>
                  </a:lnTo>
                  <a:lnTo>
                    <a:pt x="17386" y="14840"/>
                  </a:lnTo>
                  <a:lnTo>
                    <a:pt x="17636" y="14454"/>
                  </a:lnTo>
                  <a:lnTo>
                    <a:pt x="17863" y="14044"/>
                  </a:lnTo>
                  <a:lnTo>
                    <a:pt x="18067" y="13635"/>
                  </a:lnTo>
                  <a:lnTo>
                    <a:pt x="18272" y="13204"/>
                  </a:lnTo>
                  <a:lnTo>
                    <a:pt x="18431" y="12772"/>
                  </a:lnTo>
                  <a:lnTo>
                    <a:pt x="18590" y="12340"/>
                  </a:lnTo>
                  <a:lnTo>
                    <a:pt x="18704" y="11886"/>
                  </a:lnTo>
                  <a:lnTo>
                    <a:pt x="18817" y="11431"/>
                  </a:lnTo>
                  <a:lnTo>
                    <a:pt x="18908" y="10954"/>
                  </a:lnTo>
                  <a:lnTo>
                    <a:pt x="18954" y="10477"/>
                  </a:lnTo>
                  <a:lnTo>
                    <a:pt x="18999" y="9999"/>
                  </a:lnTo>
                  <a:lnTo>
                    <a:pt x="19022" y="9522"/>
                  </a:lnTo>
                  <a:lnTo>
                    <a:pt x="18999" y="9022"/>
                  </a:lnTo>
                  <a:lnTo>
                    <a:pt x="18954" y="8545"/>
                  </a:lnTo>
                  <a:lnTo>
                    <a:pt x="18908" y="8068"/>
                  </a:lnTo>
                  <a:lnTo>
                    <a:pt x="18817" y="7590"/>
                  </a:lnTo>
                  <a:lnTo>
                    <a:pt x="18704" y="7136"/>
                  </a:lnTo>
                  <a:lnTo>
                    <a:pt x="18590" y="6681"/>
                  </a:lnTo>
                  <a:lnTo>
                    <a:pt x="18431" y="6250"/>
                  </a:lnTo>
                  <a:lnTo>
                    <a:pt x="18272" y="5818"/>
                  </a:lnTo>
                  <a:lnTo>
                    <a:pt x="18067" y="5386"/>
                  </a:lnTo>
                  <a:lnTo>
                    <a:pt x="17863" y="4977"/>
                  </a:lnTo>
                  <a:lnTo>
                    <a:pt x="17636" y="4591"/>
                  </a:lnTo>
                  <a:lnTo>
                    <a:pt x="17386" y="4204"/>
                  </a:lnTo>
                  <a:lnTo>
                    <a:pt x="17136" y="3818"/>
                  </a:lnTo>
                  <a:lnTo>
                    <a:pt x="16840" y="3454"/>
                  </a:lnTo>
                  <a:lnTo>
                    <a:pt x="16545" y="3114"/>
                  </a:lnTo>
                  <a:lnTo>
                    <a:pt x="16227" y="2795"/>
                  </a:lnTo>
                  <a:lnTo>
                    <a:pt x="15909" y="2477"/>
                  </a:lnTo>
                  <a:lnTo>
                    <a:pt x="15545" y="2182"/>
                  </a:lnTo>
                  <a:lnTo>
                    <a:pt x="15204" y="1886"/>
                  </a:lnTo>
                  <a:lnTo>
                    <a:pt x="14818" y="1614"/>
                  </a:lnTo>
                  <a:lnTo>
                    <a:pt x="14431" y="1386"/>
                  </a:lnTo>
                  <a:lnTo>
                    <a:pt x="14045" y="1159"/>
                  </a:lnTo>
                  <a:lnTo>
                    <a:pt x="13636" y="932"/>
                  </a:lnTo>
                  <a:lnTo>
                    <a:pt x="13204" y="750"/>
                  </a:lnTo>
                  <a:lnTo>
                    <a:pt x="12772" y="568"/>
                  </a:lnTo>
                  <a:lnTo>
                    <a:pt x="12341" y="432"/>
                  </a:lnTo>
                  <a:lnTo>
                    <a:pt x="11886" y="296"/>
                  </a:lnTo>
                  <a:lnTo>
                    <a:pt x="11409" y="205"/>
                  </a:lnTo>
                  <a:lnTo>
                    <a:pt x="10954" y="114"/>
                  </a:lnTo>
                  <a:lnTo>
                    <a:pt x="10477" y="46"/>
                  </a:lnTo>
                  <a:lnTo>
                    <a:pt x="10000" y="23"/>
                  </a:lnTo>
                  <a:lnTo>
                    <a:pt x="9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1"/>
            <p:cNvSpPr/>
            <p:nvPr/>
          </p:nvSpPr>
          <p:spPr>
            <a:xfrm>
              <a:off x="3514830" y="392605"/>
              <a:ext cx="568235" cy="568235"/>
            </a:xfrm>
            <a:custGeom>
              <a:avLst/>
              <a:gdLst/>
              <a:ahLst/>
              <a:cxnLst/>
              <a:rect l="l" t="t" r="r" b="b"/>
              <a:pathLst>
                <a:path w="19022" h="19022" extrusionOk="0">
                  <a:moveTo>
                    <a:pt x="9522" y="0"/>
                  </a:moveTo>
                  <a:lnTo>
                    <a:pt x="9022" y="23"/>
                  </a:lnTo>
                  <a:lnTo>
                    <a:pt x="8545" y="46"/>
                  </a:lnTo>
                  <a:lnTo>
                    <a:pt x="8067" y="114"/>
                  </a:lnTo>
                  <a:lnTo>
                    <a:pt x="7590" y="205"/>
                  </a:lnTo>
                  <a:lnTo>
                    <a:pt x="7136" y="296"/>
                  </a:lnTo>
                  <a:lnTo>
                    <a:pt x="6681" y="432"/>
                  </a:lnTo>
                  <a:lnTo>
                    <a:pt x="6249" y="568"/>
                  </a:lnTo>
                  <a:lnTo>
                    <a:pt x="5818" y="750"/>
                  </a:lnTo>
                  <a:lnTo>
                    <a:pt x="5386" y="932"/>
                  </a:lnTo>
                  <a:lnTo>
                    <a:pt x="4977" y="1159"/>
                  </a:lnTo>
                  <a:lnTo>
                    <a:pt x="4591" y="1386"/>
                  </a:lnTo>
                  <a:lnTo>
                    <a:pt x="4204" y="1614"/>
                  </a:lnTo>
                  <a:lnTo>
                    <a:pt x="3818" y="1886"/>
                  </a:lnTo>
                  <a:lnTo>
                    <a:pt x="3454" y="2182"/>
                  </a:lnTo>
                  <a:lnTo>
                    <a:pt x="3113" y="2477"/>
                  </a:lnTo>
                  <a:lnTo>
                    <a:pt x="2795" y="2795"/>
                  </a:lnTo>
                  <a:lnTo>
                    <a:pt x="2477" y="3114"/>
                  </a:lnTo>
                  <a:lnTo>
                    <a:pt x="2182" y="3454"/>
                  </a:lnTo>
                  <a:lnTo>
                    <a:pt x="1886" y="3818"/>
                  </a:lnTo>
                  <a:lnTo>
                    <a:pt x="1636" y="4204"/>
                  </a:lnTo>
                  <a:lnTo>
                    <a:pt x="1386" y="4591"/>
                  </a:lnTo>
                  <a:lnTo>
                    <a:pt x="1159" y="4977"/>
                  </a:lnTo>
                  <a:lnTo>
                    <a:pt x="932" y="5386"/>
                  </a:lnTo>
                  <a:lnTo>
                    <a:pt x="750" y="5818"/>
                  </a:lnTo>
                  <a:lnTo>
                    <a:pt x="591" y="6250"/>
                  </a:lnTo>
                  <a:lnTo>
                    <a:pt x="432" y="6681"/>
                  </a:lnTo>
                  <a:lnTo>
                    <a:pt x="295" y="7136"/>
                  </a:lnTo>
                  <a:lnTo>
                    <a:pt x="205" y="7590"/>
                  </a:lnTo>
                  <a:lnTo>
                    <a:pt x="114" y="8068"/>
                  </a:lnTo>
                  <a:lnTo>
                    <a:pt x="45" y="8545"/>
                  </a:lnTo>
                  <a:lnTo>
                    <a:pt x="23" y="9022"/>
                  </a:lnTo>
                  <a:lnTo>
                    <a:pt x="0" y="9522"/>
                  </a:lnTo>
                  <a:lnTo>
                    <a:pt x="23" y="9999"/>
                  </a:lnTo>
                  <a:lnTo>
                    <a:pt x="45" y="10477"/>
                  </a:lnTo>
                  <a:lnTo>
                    <a:pt x="114" y="10954"/>
                  </a:lnTo>
                  <a:lnTo>
                    <a:pt x="205" y="11431"/>
                  </a:lnTo>
                  <a:lnTo>
                    <a:pt x="295" y="11886"/>
                  </a:lnTo>
                  <a:lnTo>
                    <a:pt x="432" y="12340"/>
                  </a:lnTo>
                  <a:lnTo>
                    <a:pt x="591" y="12772"/>
                  </a:lnTo>
                  <a:lnTo>
                    <a:pt x="750" y="13204"/>
                  </a:lnTo>
                  <a:lnTo>
                    <a:pt x="932" y="13635"/>
                  </a:lnTo>
                  <a:lnTo>
                    <a:pt x="1159" y="14044"/>
                  </a:lnTo>
                  <a:lnTo>
                    <a:pt x="1386" y="14454"/>
                  </a:lnTo>
                  <a:lnTo>
                    <a:pt x="1636" y="14840"/>
                  </a:lnTo>
                  <a:lnTo>
                    <a:pt x="1886" y="15203"/>
                  </a:lnTo>
                  <a:lnTo>
                    <a:pt x="2182" y="15567"/>
                  </a:lnTo>
                  <a:lnTo>
                    <a:pt x="2477" y="15908"/>
                  </a:lnTo>
                  <a:lnTo>
                    <a:pt x="2795" y="16226"/>
                  </a:lnTo>
                  <a:lnTo>
                    <a:pt x="3113" y="16544"/>
                  </a:lnTo>
                  <a:lnTo>
                    <a:pt x="3454" y="16862"/>
                  </a:lnTo>
                  <a:lnTo>
                    <a:pt x="3818" y="17135"/>
                  </a:lnTo>
                  <a:lnTo>
                    <a:pt x="4204" y="17408"/>
                  </a:lnTo>
                  <a:lnTo>
                    <a:pt x="4591" y="17635"/>
                  </a:lnTo>
                  <a:lnTo>
                    <a:pt x="4977" y="17885"/>
                  </a:lnTo>
                  <a:lnTo>
                    <a:pt x="5386" y="18090"/>
                  </a:lnTo>
                  <a:lnTo>
                    <a:pt x="5818" y="18271"/>
                  </a:lnTo>
                  <a:lnTo>
                    <a:pt x="6249" y="18453"/>
                  </a:lnTo>
                  <a:lnTo>
                    <a:pt x="6681" y="18590"/>
                  </a:lnTo>
                  <a:lnTo>
                    <a:pt x="7136" y="18726"/>
                  </a:lnTo>
                  <a:lnTo>
                    <a:pt x="7590" y="18840"/>
                  </a:lnTo>
                  <a:lnTo>
                    <a:pt x="8067" y="18908"/>
                  </a:lnTo>
                  <a:lnTo>
                    <a:pt x="8545" y="18976"/>
                  </a:lnTo>
                  <a:lnTo>
                    <a:pt x="9022" y="19021"/>
                  </a:lnTo>
                  <a:lnTo>
                    <a:pt x="9999" y="19021"/>
                  </a:lnTo>
                  <a:lnTo>
                    <a:pt x="10476" y="18976"/>
                  </a:lnTo>
                  <a:lnTo>
                    <a:pt x="10954" y="18908"/>
                  </a:lnTo>
                  <a:lnTo>
                    <a:pt x="11431" y="18840"/>
                  </a:lnTo>
                  <a:lnTo>
                    <a:pt x="11885" y="18726"/>
                  </a:lnTo>
                  <a:lnTo>
                    <a:pt x="12340" y="18590"/>
                  </a:lnTo>
                  <a:lnTo>
                    <a:pt x="12794" y="18453"/>
                  </a:lnTo>
                  <a:lnTo>
                    <a:pt x="13226" y="18271"/>
                  </a:lnTo>
                  <a:lnTo>
                    <a:pt x="13635" y="18090"/>
                  </a:lnTo>
                  <a:lnTo>
                    <a:pt x="14044" y="17885"/>
                  </a:lnTo>
                  <a:lnTo>
                    <a:pt x="14453" y="17635"/>
                  </a:lnTo>
                  <a:lnTo>
                    <a:pt x="14840" y="17408"/>
                  </a:lnTo>
                  <a:lnTo>
                    <a:pt x="15203" y="17135"/>
                  </a:lnTo>
                  <a:lnTo>
                    <a:pt x="15567" y="16862"/>
                  </a:lnTo>
                  <a:lnTo>
                    <a:pt x="15908" y="16544"/>
                  </a:lnTo>
                  <a:lnTo>
                    <a:pt x="16249" y="16226"/>
                  </a:lnTo>
                  <a:lnTo>
                    <a:pt x="16544" y="15908"/>
                  </a:lnTo>
                  <a:lnTo>
                    <a:pt x="16862" y="15567"/>
                  </a:lnTo>
                  <a:lnTo>
                    <a:pt x="17135" y="15203"/>
                  </a:lnTo>
                  <a:lnTo>
                    <a:pt x="17408" y="14840"/>
                  </a:lnTo>
                  <a:lnTo>
                    <a:pt x="17658" y="14454"/>
                  </a:lnTo>
                  <a:lnTo>
                    <a:pt x="17885" y="14044"/>
                  </a:lnTo>
                  <a:lnTo>
                    <a:pt x="18089" y="13635"/>
                  </a:lnTo>
                  <a:lnTo>
                    <a:pt x="18271" y="13204"/>
                  </a:lnTo>
                  <a:lnTo>
                    <a:pt x="18453" y="12772"/>
                  </a:lnTo>
                  <a:lnTo>
                    <a:pt x="18589" y="12340"/>
                  </a:lnTo>
                  <a:lnTo>
                    <a:pt x="18726" y="11886"/>
                  </a:lnTo>
                  <a:lnTo>
                    <a:pt x="18839" y="11431"/>
                  </a:lnTo>
                  <a:lnTo>
                    <a:pt x="18907" y="10954"/>
                  </a:lnTo>
                  <a:lnTo>
                    <a:pt x="18976" y="10477"/>
                  </a:lnTo>
                  <a:lnTo>
                    <a:pt x="19021" y="9999"/>
                  </a:lnTo>
                  <a:lnTo>
                    <a:pt x="19021" y="9522"/>
                  </a:lnTo>
                  <a:lnTo>
                    <a:pt x="19021" y="9022"/>
                  </a:lnTo>
                  <a:lnTo>
                    <a:pt x="18976" y="8545"/>
                  </a:lnTo>
                  <a:lnTo>
                    <a:pt x="18907" y="8068"/>
                  </a:lnTo>
                  <a:lnTo>
                    <a:pt x="18839" y="7590"/>
                  </a:lnTo>
                  <a:lnTo>
                    <a:pt x="18726" y="7136"/>
                  </a:lnTo>
                  <a:lnTo>
                    <a:pt x="18589" y="6681"/>
                  </a:lnTo>
                  <a:lnTo>
                    <a:pt x="18453" y="6250"/>
                  </a:lnTo>
                  <a:lnTo>
                    <a:pt x="18271" y="5818"/>
                  </a:lnTo>
                  <a:lnTo>
                    <a:pt x="18089" y="5386"/>
                  </a:lnTo>
                  <a:lnTo>
                    <a:pt x="17885" y="4977"/>
                  </a:lnTo>
                  <a:lnTo>
                    <a:pt x="17658" y="4591"/>
                  </a:lnTo>
                  <a:lnTo>
                    <a:pt x="17408" y="4204"/>
                  </a:lnTo>
                  <a:lnTo>
                    <a:pt x="17135" y="3818"/>
                  </a:lnTo>
                  <a:lnTo>
                    <a:pt x="16862" y="3454"/>
                  </a:lnTo>
                  <a:lnTo>
                    <a:pt x="16544" y="3114"/>
                  </a:lnTo>
                  <a:lnTo>
                    <a:pt x="16249" y="2795"/>
                  </a:lnTo>
                  <a:lnTo>
                    <a:pt x="15908" y="2477"/>
                  </a:lnTo>
                  <a:lnTo>
                    <a:pt x="15567" y="2182"/>
                  </a:lnTo>
                  <a:lnTo>
                    <a:pt x="15203" y="1886"/>
                  </a:lnTo>
                  <a:lnTo>
                    <a:pt x="14840" y="1614"/>
                  </a:lnTo>
                  <a:lnTo>
                    <a:pt x="14453" y="1386"/>
                  </a:lnTo>
                  <a:lnTo>
                    <a:pt x="14044" y="1159"/>
                  </a:lnTo>
                  <a:lnTo>
                    <a:pt x="13635" y="932"/>
                  </a:lnTo>
                  <a:lnTo>
                    <a:pt x="13226" y="750"/>
                  </a:lnTo>
                  <a:lnTo>
                    <a:pt x="12794" y="568"/>
                  </a:lnTo>
                  <a:lnTo>
                    <a:pt x="12340" y="432"/>
                  </a:lnTo>
                  <a:lnTo>
                    <a:pt x="11885" y="296"/>
                  </a:lnTo>
                  <a:lnTo>
                    <a:pt x="11431" y="205"/>
                  </a:lnTo>
                  <a:lnTo>
                    <a:pt x="10954" y="114"/>
                  </a:lnTo>
                  <a:lnTo>
                    <a:pt x="10476" y="46"/>
                  </a:lnTo>
                  <a:lnTo>
                    <a:pt x="9999" y="23"/>
                  </a:lnTo>
                  <a:lnTo>
                    <a:pt x="95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1"/>
            <p:cNvSpPr/>
            <p:nvPr/>
          </p:nvSpPr>
          <p:spPr>
            <a:xfrm>
              <a:off x="3511425" y="389200"/>
              <a:ext cx="575016" cy="575016"/>
            </a:xfrm>
            <a:custGeom>
              <a:avLst/>
              <a:gdLst/>
              <a:ahLst/>
              <a:cxnLst/>
              <a:rect l="l" t="t" r="r" b="b"/>
              <a:pathLst>
                <a:path w="19249" h="19249" extrusionOk="0">
                  <a:moveTo>
                    <a:pt x="10113" y="228"/>
                  </a:moveTo>
                  <a:lnTo>
                    <a:pt x="10590" y="273"/>
                  </a:lnTo>
                  <a:lnTo>
                    <a:pt x="11068" y="341"/>
                  </a:lnTo>
                  <a:lnTo>
                    <a:pt x="11522" y="410"/>
                  </a:lnTo>
                  <a:lnTo>
                    <a:pt x="11977" y="523"/>
                  </a:lnTo>
                  <a:lnTo>
                    <a:pt x="12431" y="660"/>
                  </a:lnTo>
                  <a:lnTo>
                    <a:pt x="12863" y="796"/>
                  </a:lnTo>
                  <a:lnTo>
                    <a:pt x="13272" y="955"/>
                  </a:lnTo>
                  <a:lnTo>
                    <a:pt x="13704" y="1160"/>
                  </a:lnTo>
                  <a:lnTo>
                    <a:pt x="14113" y="1364"/>
                  </a:lnTo>
                  <a:lnTo>
                    <a:pt x="14499" y="1591"/>
                  </a:lnTo>
                  <a:lnTo>
                    <a:pt x="14885" y="1841"/>
                  </a:lnTo>
                  <a:lnTo>
                    <a:pt x="15249" y="2091"/>
                  </a:lnTo>
                  <a:lnTo>
                    <a:pt x="15613" y="2387"/>
                  </a:lnTo>
                  <a:lnTo>
                    <a:pt x="15954" y="2682"/>
                  </a:lnTo>
                  <a:lnTo>
                    <a:pt x="16272" y="2978"/>
                  </a:lnTo>
                  <a:lnTo>
                    <a:pt x="16590" y="3318"/>
                  </a:lnTo>
                  <a:lnTo>
                    <a:pt x="16885" y="3659"/>
                  </a:lnTo>
                  <a:lnTo>
                    <a:pt x="17158" y="4000"/>
                  </a:lnTo>
                  <a:lnTo>
                    <a:pt x="17431" y="4364"/>
                  </a:lnTo>
                  <a:lnTo>
                    <a:pt x="17658" y="4750"/>
                  </a:lnTo>
                  <a:lnTo>
                    <a:pt x="17885" y="5159"/>
                  </a:lnTo>
                  <a:lnTo>
                    <a:pt x="18090" y="5546"/>
                  </a:lnTo>
                  <a:lnTo>
                    <a:pt x="18294" y="5977"/>
                  </a:lnTo>
                  <a:lnTo>
                    <a:pt x="18453" y="6386"/>
                  </a:lnTo>
                  <a:lnTo>
                    <a:pt x="18612" y="6841"/>
                  </a:lnTo>
                  <a:lnTo>
                    <a:pt x="18726" y="7273"/>
                  </a:lnTo>
                  <a:lnTo>
                    <a:pt x="18840" y="7727"/>
                  </a:lnTo>
                  <a:lnTo>
                    <a:pt x="18908" y="8204"/>
                  </a:lnTo>
                  <a:lnTo>
                    <a:pt x="18976" y="8659"/>
                  </a:lnTo>
                  <a:lnTo>
                    <a:pt x="19021" y="9136"/>
                  </a:lnTo>
                  <a:lnTo>
                    <a:pt x="19021" y="9636"/>
                  </a:lnTo>
                  <a:lnTo>
                    <a:pt x="19021" y="10113"/>
                  </a:lnTo>
                  <a:lnTo>
                    <a:pt x="18976" y="10591"/>
                  </a:lnTo>
                  <a:lnTo>
                    <a:pt x="18908" y="11045"/>
                  </a:lnTo>
                  <a:lnTo>
                    <a:pt x="18840" y="11522"/>
                  </a:lnTo>
                  <a:lnTo>
                    <a:pt x="18726" y="11977"/>
                  </a:lnTo>
                  <a:lnTo>
                    <a:pt x="18612" y="12409"/>
                  </a:lnTo>
                  <a:lnTo>
                    <a:pt x="18453" y="12863"/>
                  </a:lnTo>
                  <a:lnTo>
                    <a:pt x="18294" y="13272"/>
                  </a:lnTo>
                  <a:lnTo>
                    <a:pt x="18090" y="13704"/>
                  </a:lnTo>
                  <a:lnTo>
                    <a:pt x="17885" y="14113"/>
                  </a:lnTo>
                  <a:lnTo>
                    <a:pt x="17658" y="14499"/>
                  </a:lnTo>
                  <a:lnTo>
                    <a:pt x="17431" y="14886"/>
                  </a:lnTo>
                  <a:lnTo>
                    <a:pt x="17158" y="15249"/>
                  </a:lnTo>
                  <a:lnTo>
                    <a:pt x="16885" y="15590"/>
                  </a:lnTo>
                  <a:lnTo>
                    <a:pt x="16590" y="15931"/>
                  </a:lnTo>
                  <a:lnTo>
                    <a:pt x="16272" y="16272"/>
                  </a:lnTo>
                  <a:lnTo>
                    <a:pt x="15954" y="16590"/>
                  </a:lnTo>
                  <a:lnTo>
                    <a:pt x="15613" y="16886"/>
                  </a:lnTo>
                  <a:lnTo>
                    <a:pt x="15249" y="17158"/>
                  </a:lnTo>
                  <a:lnTo>
                    <a:pt x="14885" y="17408"/>
                  </a:lnTo>
                  <a:lnTo>
                    <a:pt x="14499" y="17658"/>
                  </a:lnTo>
                  <a:lnTo>
                    <a:pt x="14113" y="17885"/>
                  </a:lnTo>
                  <a:lnTo>
                    <a:pt x="13704" y="18090"/>
                  </a:lnTo>
                  <a:lnTo>
                    <a:pt x="13272" y="18294"/>
                  </a:lnTo>
                  <a:lnTo>
                    <a:pt x="12863" y="18454"/>
                  </a:lnTo>
                  <a:lnTo>
                    <a:pt x="12431" y="18613"/>
                  </a:lnTo>
                  <a:lnTo>
                    <a:pt x="11977" y="18726"/>
                  </a:lnTo>
                  <a:lnTo>
                    <a:pt x="11522" y="18840"/>
                  </a:lnTo>
                  <a:lnTo>
                    <a:pt x="11068" y="18908"/>
                  </a:lnTo>
                  <a:lnTo>
                    <a:pt x="10590" y="18976"/>
                  </a:lnTo>
                  <a:lnTo>
                    <a:pt x="10113" y="19022"/>
                  </a:lnTo>
                  <a:lnTo>
                    <a:pt x="9136" y="19022"/>
                  </a:lnTo>
                  <a:lnTo>
                    <a:pt x="8659" y="18976"/>
                  </a:lnTo>
                  <a:lnTo>
                    <a:pt x="8204" y="18908"/>
                  </a:lnTo>
                  <a:lnTo>
                    <a:pt x="7727" y="18840"/>
                  </a:lnTo>
                  <a:lnTo>
                    <a:pt x="7272" y="18726"/>
                  </a:lnTo>
                  <a:lnTo>
                    <a:pt x="6841" y="18613"/>
                  </a:lnTo>
                  <a:lnTo>
                    <a:pt x="6409" y="18454"/>
                  </a:lnTo>
                  <a:lnTo>
                    <a:pt x="5977" y="18294"/>
                  </a:lnTo>
                  <a:lnTo>
                    <a:pt x="5545" y="18090"/>
                  </a:lnTo>
                  <a:lnTo>
                    <a:pt x="5159" y="17885"/>
                  </a:lnTo>
                  <a:lnTo>
                    <a:pt x="4750" y="17658"/>
                  </a:lnTo>
                  <a:lnTo>
                    <a:pt x="4386" y="17408"/>
                  </a:lnTo>
                  <a:lnTo>
                    <a:pt x="4000" y="17158"/>
                  </a:lnTo>
                  <a:lnTo>
                    <a:pt x="3659" y="16886"/>
                  </a:lnTo>
                  <a:lnTo>
                    <a:pt x="3318" y="16590"/>
                  </a:lnTo>
                  <a:lnTo>
                    <a:pt x="2977" y="16272"/>
                  </a:lnTo>
                  <a:lnTo>
                    <a:pt x="2682" y="15931"/>
                  </a:lnTo>
                  <a:lnTo>
                    <a:pt x="2387" y="15590"/>
                  </a:lnTo>
                  <a:lnTo>
                    <a:pt x="2091" y="15249"/>
                  </a:lnTo>
                  <a:lnTo>
                    <a:pt x="1841" y="14886"/>
                  </a:lnTo>
                  <a:lnTo>
                    <a:pt x="1591" y="14499"/>
                  </a:lnTo>
                  <a:lnTo>
                    <a:pt x="1364" y="14113"/>
                  </a:lnTo>
                  <a:lnTo>
                    <a:pt x="1159" y="13704"/>
                  </a:lnTo>
                  <a:lnTo>
                    <a:pt x="978" y="13272"/>
                  </a:lnTo>
                  <a:lnTo>
                    <a:pt x="796" y="12863"/>
                  </a:lnTo>
                  <a:lnTo>
                    <a:pt x="659" y="12409"/>
                  </a:lnTo>
                  <a:lnTo>
                    <a:pt x="523" y="11977"/>
                  </a:lnTo>
                  <a:lnTo>
                    <a:pt x="409" y="11522"/>
                  </a:lnTo>
                  <a:lnTo>
                    <a:pt x="341" y="11045"/>
                  </a:lnTo>
                  <a:lnTo>
                    <a:pt x="273" y="10591"/>
                  </a:lnTo>
                  <a:lnTo>
                    <a:pt x="250" y="10113"/>
                  </a:lnTo>
                  <a:lnTo>
                    <a:pt x="228" y="9636"/>
                  </a:lnTo>
                  <a:lnTo>
                    <a:pt x="250" y="9136"/>
                  </a:lnTo>
                  <a:lnTo>
                    <a:pt x="273" y="8659"/>
                  </a:lnTo>
                  <a:lnTo>
                    <a:pt x="341" y="8204"/>
                  </a:lnTo>
                  <a:lnTo>
                    <a:pt x="409" y="7727"/>
                  </a:lnTo>
                  <a:lnTo>
                    <a:pt x="523" y="7273"/>
                  </a:lnTo>
                  <a:lnTo>
                    <a:pt x="659" y="6841"/>
                  </a:lnTo>
                  <a:lnTo>
                    <a:pt x="796" y="6386"/>
                  </a:lnTo>
                  <a:lnTo>
                    <a:pt x="978" y="5977"/>
                  </a:lnTo>
                  <a:lnTo>
                    <a:pt x="1159" y="5546"/>
                  </a:lnTo>
                  <a:lnTo>
                    <a:pt x="1364" y="5159"/>
                  </a:lnTo>
                  <a:lnTo>
                    <a:pt x="1591" y="4750"/>
                  </a:lnTo>
                  <a:lnTo>
                    <a:pt x="1841" y="4364"/>
                  </a:lnTo>
                  <a:lnTo>
                    <a:pt x="2091" y="4000"/>
                  </a:lnTo>
                  <a:lnTo>
                    <a:pt x="2387" y="3659"/>
                  </a:lnTo>
                  <a:lnTo>
                    <a:pt x="2682" y="3318"/>
                  </a:lnTo>
                  <a:lnTo>
                    <a:pt x="2977" y="2978"/>
                  </a:lnTo>
                  <a:lnTo>
                    <a:pt x="3318" y="2682"/>
                  </a:lnTo>
                  <a:lnTo>
                    <a:pt x="3659" y="2387"/>
                  </a:lnTo>
                  <a:lnTo>
                    <a:pt x="4000" y="2091"/>
                  </a:lnTo>
                  <a:lnTo>
                    <a:pt x="4386" y="1841"/>
                  </a:lnTo>
                  <a:lnTo>
                    <a:pt x="4750" y="1591"/>
                  </a:lnTo>
                  <a:lnTo>
                    <a:pt x="5159" y="1364"/>
                  </a:lnTo>
                  <a:lnTo>
                    <a:pt x="5545" y="1160"/>
                  </a:lnTo>
                  <a:lnTo>
                    <a:pt x="5977" y="955"/>
                  </a:lnTo>
                  <a:lnTo>
                    <a:pt x="6409" y="796"/>
                  </a:lnTo>
                  <a:lnTo>
                    <a:pt x="6841" y="660"/>
                  </a:lnTo>
                  <a:lnTo>
                    <a:pt x="7272" y="523"/>
                  </a:lnTo>
                  <a:lnTo>
                    <a:pt x="7727" y="410"/>
                  </a:lnTo>
                  <a:lnTo>
                    <a:pt x="8204" y="341"/>
                  </a:lnTo>
                  <a:lnTo>
                    <a:pt x="8659" y="273"/>
                  </a:lnTo>
                  <a:lnTo>
                    <a:pt x="9136" y="228"/>
                  </a:lnTo>
                  <a:close/>
                  <a:moveTo>
                    <a:pt x="9636" y="1"/>
                  </a:moveTo>
                  <a:lnTo>
                    <a:pt x="9136" y="23"/>
                  </a:lnTo>
                  <a:lnTo>
                    <a:pt x="8636" y="46"/>
                  </a:lnTo>
                  <a:lnTo>
                    <a:pt x="8159" y="114"/>
                  </a:lnTo>
                  <a:lnTo>
                    <a:pt x="7682" y="205"/>
                  </a:lnTo>
                  <a:lnTo>
                    <a:pt x="7227" y="296"/>
                  </a:lnTo>
                  <a:lnTo>
                    <a:pt x="6773" y="432"/>
                  </a:lnTo>
                  <a:lnTo>
                    <a:pt x="6318" y="591"/>
                  </a:lnTo>
                  <a:lnTo>
                    <a:pt x="5886" y="751"/>
                  </a:lnTo>
                  <a:lnTo>
                    <a:pt x="5454" y="955"/>
                  </a:lnTo>
                  <a:lnTo>
                    <a:pt x="5045" y="1160"/>
                  </a:lnTo>
                  <a:lnTo>
                    <a:pt x="4636" y="1387"/>
                  </a:lnTo>
                  <a:lnTo>
                    <a:pt x="4250" y="1637"/>
                  </a:lnTo>
                  <a:lnTo>
                    <a:pt x="3864" y="1910"/>
                  </a:lnTo>
                  <a:lnTo>
                    <a:pt x="3500" y="2205"/>
                  </a:lnTo>
                  <a:lnTo>
                    <a:pt x="3159" y="2500"/>
                  </a:lnTo>
                  <a:lnTo>
                    <a:pt x="2818" y="2819"/>
                  </a:lnTo>
                  <a:lnTo>
                    <a:pt x="2500" y="3159"/>
                  </a:lnTo>
                  <a:lnTo>
                    <a:pt x="2205" y="3500"/>
                  </a:lnTo>
                  <a:lnTo>
                    <a:pt x="1909" y="3864"/>
                  </a:lnTo>
                  <a:lnTo>
                    <a:pt x="1659" y="4250"/>
                  </a:lnTo>
                  <a:lnTo>
                    <a:pt x="1409" y="4637"/>
                  </a:lnTo>
                  <a:lnTo>
                    <a:pt x="1159" y="5046"/>
                  </a:lnTo>
                  <a:lnTo>
                    <a:pt x="955" y="5455"/>
                  </a:lnTo>
                  <a:lnTo>
                    <a:pt x="750" y="5886"/>
                  </a:lnTo>
                  <a:lnTo>
                    <a:pt x="591" y="6318"/>
                  </a:lnTo>
                  <a:lnTo>
                    <a:pt x="432" y="6773"/>
                  </a:lnTo>
                  <a:lnTo>
                    <a:pt x="319" y="7227"/>
                  </a:lnTo>
                  <a:lnTo>
                    <a:pt x="205" y="7682"/>
                  </a:lnTo>
                  <a:lnTo>
                    <a:pt x="114" y="8159"/>
                  </a:lnTo>
                  <a:lnTo>
                    <a:pt x="46" y="8636"/>
                  </a:lnTo>
                  <a:lnTo>
                    <a:pt x="23" y="9136"/>
                  </a:lnTo>
                  <a:lnTo>
                    <a:pt x="0" y="9636"/>
                  </a:lnTo>
                  <a:lnTo>
                    <a:pt x="23" y="10113"/>
                  </a:lnTo>
                  <a:lnTo>
                    <a:pt x="46" y="10613"/>
                  </a:lnTo>
                  <a:lnTo>
                    <a:pt x="114" y="11091"/>
                  </a:lnTo>
                  <a:lnTo>
                    <a:pt x="205" y="11568"/>
                  </a:lnTo>
                  <a:lnTo>
                    <a:pt x="319" y="12022"/>
                  </a:lnTo>
                  <a:lnTo>
                    <a:pt x="432" y="12477"/>
                  </a:lnTo>
                  <a:lnTo>
                    <a:pt x="591" y="12931"/>
                  </a:lnTo>
                  <a:lnTo>
                    <a:pt x="750" y="13363"/>
                  </a:lnTo>
                  <a:lnTo>
                    <a:pt x="955" y="13795"/>
                  </a:lnTo>
                  <a:lnTo>
                    <a:pt x="1159" y="14204"/>
                  </a:lnTo>
                  <a:lnTo>
                    <a:pt x="1409" y="14613"/>
                  </a:lnTo>
                  <a:lnTo>
                    <a:pt x="1659" y="14999"/>
                  </a:lnTo>
                  <a:lnTo>
                    <a:pt x="1909" y="15386"/>
                  </a:lnTo>
                  <a:lnTo>
                    <a:pt x="2205" y="15749"/>
                  </a:lnTo>
                  <a:lnTo>
                    <a:pt x="2500" y="16090"/>
                  </a:lnTo>
                  <a:lnTo>
                    <a:pt x="2818" y="16431"/>
                  </a:lnTo>
                  <a:lnTo>
                    <a:pt x="3159" y="16749"/>
                  </a:lnTo>
                  <a:lnTo>
                    <a:pt x="3500" y="17045"/>
                  </a:lnTo>
                  <a:lnTo>
                    <a:pt x="3864" y="17340"/>
                  </a:lnTo>
                  <a:lnTo>
                    <a:pt x="4250" y="17613"/>
                  </a:lnTo>
                  <a:lnTo>
                    <a:pt x="4636" y="17863"/>
                  </a:lnTo>
                  <a:lnTo>
                    <a:pt x="5045" y="18090"/>
                  </a:lnTo>
                  <a:lnTo>
                    <a:pt x="5454" y="18294"/>
                  </a:lnTo>
                  <a:lnTo>
                    <a:pt x="5886" y="18499"/>
                  </a:lnTo>
                  <a:lnTo>
                    <a:pt x="6318" y="18658"/>
                  </a:lnTo>
                  <a:lnTo>
                    <a:pt x="6773" y="18817"/>
                  </a:lnTo>
                  <a:lnTo>
                    <a:pt x="7227" y="18954"/>
                  </a:lnTo>
                  <a:lnTo>
                    <a:pt x="7682" y="19044"/>
                  </a:lnTo>
                  <a:lnTo>
                    <a:pt x="8159" y="19135"/>
                  </a:lnTo>
                  <a:lnTo>
                    <a:pt x="8636" y="19203"/>
                  </a:lnTo>
                  <a:lnTo>
                    <a:pt x="9136" y="19226"/>
                  </a:lnTo>
                  <a:lnTo>
                    <a:pt x="9636" y="19249"/>
                  </a:lnTo>
                  <a:lnTo>
                    <a:pt x="10113" y="19226"/>
                  </a:lnTo>
                  <a:lnTo>
                    <a:pt x="10613" y="19203"/>
                  </a:lnTo>
                  <a:lnTo>
                    <a:pt x="11090" y="19135"/>
                  </a:lnTo>
                  <a:lnTo>
                    <a:pt x="11568" y="19044"/>
                  </a:lnTo>
                  <a:lnTo>
                    <a:pt x="12022" y="18954"/>
                  </a:lnTo>
                  <a:lnTo>
                    <a:pt x="12477" y="18817"/>
                  </a:lnTo>
                  <a:lnTo>
                    <a:pt x="12931" y="18658"/>
                  </a:lnTo>
                  <a:lnTo>
                    <a:pt x="13363" y="18499"/>
                  </a:lnTo>
                  <a:lnTo>
                    <a:pt x="13795" y="18294"/>
                  </a:lnTo>
                  <a:lnTo>
                    <a:pt x="14204" y="18090"/>
                  </a:lnTo>
                  <a:lnTo>
                    <a:pt x="14613" y="17863"/>
                  </a:lnTo>
                  <a:lnTo>
                    <a:pt x="14999" y="17613"/>
                  </a:lnTo>
                  <a:lnTo>
                    <a:pt x="15385" y="17340"/>
                  </a:lnTo>
                  <a:lnTo>
                    <a:pt x="15749" y="17045"/>
                  </a:lnTo>
                  <a:lnTo>
                    <a:pt x="16090" y="16749"/>
                  </a:lnTo>
                  <a:lnTo>
                    <a:pt x="16431" y="16431"/>
                  </a:lnTo>
                  <a:lnTo>
                    <a:pt x="16749" y="16090"/>
                  </a:lnTo>
                  <a:lnTo>
                    <a:pt x="17044" y="15749"/>
                  </a:lnTo>
                  <a:lnTo>
                    <a:pt x="17340" y="15386"/>
                  </a:lnTo>
                  <a:lnTo>
                    <a:pt x="17612" y="14999"/>
                  </a:lnTo>
                  <a:lnTo>
                    <a:pt x="17862" y="14613"/>
                  </a:lnTo>
                  <a:lnTo>
                    <a:pt x="18090" y="14204"/>
                  </a:lnTo>
                  <a:lnTo>
                    <a:pt x="18294" y="13795"/>
                  </a:lnTo>
                  <a:lnTo>
                    <a:pt x="18499" y="13363"/>
                  </a:lnTo>
                  <a:lnTo>
                    <a:pt x="18658" y="12931"/>
                  </a:lnTo>
                  <a:lnTo>
                    <a:pt x="18817" y="12477"/>
                  </a:lnTo>
                  <a:lnTo>
                    <a:pt x="18953" y="12022"/>
                  </a:lnTo>
                  <a:lnTo>
                    <a:pt x="19067" y="11568"/>
                  </a:lnTo>
                  <a:lnTo>
                    <a:pt x="19135" y="11091"/>
                  </a:lnTo>
                  <a:lnTo>
                    <a:pt x="19203" y="10613"/>
                  </a:lnTo>
                  <a:lnTo>
                    <a:pt x="19249" y="10113"/>
                  </a:lnTo>
                  <a:lnTo>
                    <a:pt x="19249" y="9636"/>
                  </a:lnTo>
                  <a:lnTo>
                    <a:pt x="19249" y="9136"/>
                  </a:lnTo>
                  <a:lnTo>
                    <a:pt x="19203" y="8636"/>
                  </a:lnTo>
                  <a:lnTo>
                    <a:pt x="19135" y="8159"/>
                  </a:lnTo>
                  <a:lnTo>
                    <a:pt x="19067" y="7682"/>
                  </a:lnTo>
                  <a:lnTo>
                    <a:pt x="18953" y="7227"/>
                  </a:lnTo>
                  <a:lnTo>
                    <a:pt x="18817" y="6773"/>
                  </a:lnTo>
                  <a:lnTo>
                    <a:pt x="18658" y="6318"/>
                  </a:lnTo>
                  <a:lnTo>
                    <a:pt x="18499" y="5886"/>
                  </a:lnTo>
                  <a:lnTo>
                    <a:pt x="18294" y="5455"/>
                  </a:lnTo>
                  <a:lnTo>
                    <a:pt x="18090" y="5046"/>
                  </a:lnTo>
                  <a:lnTo>
                    <a:pt x="17862" y="4637"/>
                  </a:lnTo>
                  <a:lnTo>
                    <a:pt x="17612" y="4250"/>
                  </a:lnTo>
                  <a:lnTo>
                    <a:pt x="17340" y="3864"/>
                  </a:lnTo>
                  <a:lnTo>
                    <a:pt x="17044" y="3500"/>
                  </a:lnTo>
                  <a:lnTo>
                    <a:pt x="16749" y="3159"/>
                  </a:lnTo>
                  <a:lnTo>
                    <a:pt x="16431" y="2819"/>
                  </a:lnTo>
                  <a:lnTo>
                    <a:pt x="16090" y="2500"/>
                  </a:lnTo>
                  <a:lnTo>
                    <a:pt x="15749" y="2205"/>
                  </a:lnTo>
                  <a:lnTo>
                    <a:pt x="15385" y="1910"/>
                  </a:lnTo>
                  <a:lnTo>
                    <a:pt x="14999" y="1637"/>
                  </a:lnTo>
                  <a:lnTo>
                    <a:pt x="14613" y="1387"/>
                  </a:lnTo>
                  <a:lnTo>
                    <a:pt x="14204" y="1160"/>
                  </a:lnTo>
                  <a:lnTo>
                    <a:pt x="13795" y="955"/>
                  </a:lnTo>
                  <a:lnTo>
                    <a:pt x="13363" y="751"/>
                  </a:lnTo>
                  <a:lnTo>
                    <a:pt x="12931" y="591"/>
                  </a:lnTo>
                  <a:lnTo>
                    <a:pt x="12477" y="432"/>
                  </a:lnTo>
                  <a:lnTo>
                    <a:pt x="12022" y="296"/>
                  </a:lnTo>
                  <a:lnTo>
                    <a:pt x="11568" y="205"/>
                  </a:lnTo>
                  <a:lnTo>
                    <a:pt x="11090" y="114"/>
                  </a:lnTo>
                  <a:lnTo>
                    <a:pt x="10613" y="46"/>
                  </a:lnTo>
                  <a:lnTo>
                    <a:pt x="10113" y="23"/>
                  </a:lnTo>
                  <a:lnTo>
                    <a:pt x="96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1"/>
            <p:cNvSpPr/>
            <p:nvPr/>
          </p:nvSpPr>
          <p:spPr>
            <a:xfrm>
              <a:off x="3695373" y="547371"/>
              <a:ext cx="194888" cy="290600"/>
            </a:xfrm>
            <a:custGeom>
              <a:avLst/>
              <a:gdLst/>
              <a:ahLst/>
              <a:cxnLst/>
              <a:rect l="l" t="t" r="r" b="b"/>
              <a:pathLst>
                <a:path w="6524" h="9728" extrusionOk="0">
                  <a:moveTo>
                    <a:pt x="2773" y="2205"/>
                  </a:moveTo>
                  <a:lnTo>
                    <a:pt x="2773" y="3591"/>
                  </a:lnTo>
                  <a:lnTo>
                    <a:pt x="2660" y="3523"/>
                  </a:lnTo>
                  <a:lnTo>
                    <a:pt x="2546" y="3455"/>
                  </a:lnTo>
                  <a:lnTo>
                    <a:pt x="2455" y="3364"/>
                  </a:lnTo>
                  <a:lnTo>
                    <a:pt x="2387" y="3273"/>
                  </a:lnTo>
                  <a:lnTo>
                    <a:pt x="2342" y="3182"/>
                  </a:lnTo>
                  <a:lnTo>
                    <a:pt x="2296" y="3091"/>
                  </a:lnTo>
                  <a:lnTo>
                    <a:pt x="2273" y="2978"/>
                  </a:lnTo>
                  <a:lnTo>
                    <a:pt x="2273" y="2864"/>
                  </a:lnTo>
                  <a:lnTo>
                    <a:pt x="2273" y="2750"/>
                  </a:lnTo>
                  <a:lnTo>
                    <a:pt x="2296" y="2637"/>
                  </a:lnTo>
                  <a:lnTo>
                    <a:pt x="2342" y="2546"/>
                  </a:lnTo>
                  <a:lnTo>
                    <a:pt x="2387" y="2455"/>
                  </a:lnTo>
                  <a:lnTo>
                    <a:pt x="2455" y="2387"/>
                  </a:lnTo>
                  <a:lnTo>
                    <a:pt x="2546" y="2319"/>
                  </a:lnTo>
                  <a:lnTo>
                    <a:pt x="2660" y="2273"/>
                  </a:lnTo>
                  <a:lnTo>
                    <a:pt x="2773" y="2205"/>
                  </a:lnTo>
                  <a:close/>
                  <a:moveTo>
                    <a:pt x="4023" y="5796"/>
                  </a:moveTo>
                  <a:lnTo>
                    <a:pt x="4182" y="5864"/>
                  </a:lnTo>
                  <a:lnTo>
                    <a:pt x="4319" y="5955"/>
                  </a:lnTo>
                  <a:lnTo>
                    <a:pt x="4432" y="6023"/>
                  </a:lnTo>
                  <a:lnTo>
                    <a:pt x="4501" y="6114"/>
                  </a:lnTo>
                  <a:lnTo>
                    <a:pt x="4546" y="6205"/>
                  </a:lnTo>
                  <a:lnTo>
                    <a:pt x="4591" y="6296"/>
                  </a:lnTo>
                  <a:lnTo>
                    <a:pt x="4614" y="6409"/>
                  </a:lnTo>
                  <a:lnTo>
                    <a:pt x="4637" y="6523"/>
                  </a:lnTo>
                  <a:lnTo>
                    <a:pt x="4614" y="6659"/>
                  </a:lnTo>
                  <a:lnTo>
                    <a:pt x="4591" y="6773"/>
                  </a:lnTo>
                  <a:lnTo>
                    <a:pt x="4546" y="6886"/>
                  </a:lnTo>
                  <a:lnTo>
                    <a:pt x="4478" y="6977"/>
                  </a:lnTo>
                  <a:lnTo>
                    <a:pt x="4387" y="7068"/>
                  </a:lnTo>
                  <a:lnTo>
                    <a:pt x="4296" y="7136"/>
                  </a:lnTo>
                  <a:lnTo>
                    <a:pt x="4160" y="7205"/>
                  </a:lnTo>
                  <a:lnTo>
                    <a:pt x="4023" y="7250"/>
                  </a:lnTo>
                  <a:lnTo>
                    <a:pt x="4023" y="5796"/>
                  </a:lnTo>
                  <a:close/>
                  <a:moveTo>
                    <a:pt x="2773" y="1"/>
                  </a:moveTo>
                  <a:lnTo>
                    <a:pt x="2773" y="569"/>
                  </a:lnTo>
                  <a:lnTo>
                    <a:pt x="2501" y="614"/>
                  </a:lnTo>
                  <a:lnTo>
                    <a:pt x="2251" y="660"/>
                  </a:lnTo>
                  <a:lnTo>
                    <a:pt x="2023" y="751"/>
                  </a:lnTo>
                  <a:lnTo>
                    <a:pt x="1796" y="841"/>
                  </a:lnTo>
                  <a:lnTo>
                    <a:pt x="1592" y="932"/>
                  </a:lnTo>
                  <a:lnTo>
                    <a:pt x="1387" y="1069"/>
                  </a:lnTo>
                  <a:lnTo>
                    <a:pt x="1205" y="1205"/>
                  </a:lnTo>
                  <a:lnTo>
                    <a:pt x="1024" y="1364"/>
                  </a:lnTo>
                  <a:lnTo>
                    <a:pt x="887" y="1523"/>
                  </a:lnTo>
                  <a:lnTo>
                    <a:pt x="751" y="1705"/>
                  </a:lnTo>
                  <a:lnTo>
                    <a:pt x="637" y="1910"/>
                  </a:lnTo>
                  <a:lnTo>
                    <a:pt x="546" y="2091"/>
                  </a:lnTo>
                  <a:lnTo>
                    <a:pt x="455" y="2319"/>
                  </a:lnTo>
                  <a:lnTo>
                    <a:pt x="410" y="2546"/>
                  </a:lnTo>
                  <a:lnTo>
                    <a:pt x="387" y="2773"/>
                  </a:lnTo>
                  <a:lnTo>
                    <a:pt x="365" y="3023"/>
                  </a:lnTo>
                  <a:lnTo>
                    <a:pt x="387" y="3273"/>
                  </a:lnTo>
                  <a:lnTo>
                    <a:pt x="410" y="3500"/>
                  </a:lnTo>
                  <a:lnTo>
                    <a:pt x="455" y="3728"/>
                  </a:lnTo>
                  <a:lnTo>
                    <a:pt x="524" y="3909"/>
                  </a:lnTo>
                  <a:lnTo>
                    <a:pt x="592" y="4114"/>
                  </a:lnTo>
                  <a:lnTo>
                    <a:pt x="705" y="4273"/>
                  </a:lnTo>
                  <a:lnTo>
                    <a:pt x="819" y="4432"/>
                  </a:lnTo>
                  <a:lnTo>
                    <a:pt x="955" y="4568"/>
                  </a:lnTo>
                  <a:lnTo>
                    <a:pt x="1114" y="4705"/>
                  </a:lnTo>
                  <a:lnTo>
                    <a:pt x="1274" y="4841"/>
                  </a:lnTo>
                  <a:lnTo>
                    <a:pt x="1478" y="4955"/>
                  </a:lnTo>
                  <a:lnTo>
                    <a:pt x="1705" y="5068"/>
                  </a:lnTo>
                  <a:lnTo>
                    <a:pt x="1933" y="5159"/>
                  </a:lnTo>
                  <a:lnTo>
                    <a:pt x="2183" y="5250"/>
                  </a:lnTo>
                  <a:lnTo>
                    <a:pt x="2773" y="5432"/>
                  </a:lnTo>
                  <a:lnTo>
                    <a:pt x="2773" y="7205"/>
                  </a:lnTo>
                  <a:lnTo>
                    <a:pt x="2592" y="7136"/>
                  </a:lnTo>
                  <a:lnTo>
                    <a:pt x="2387" y="7045"/>
                  </a:lnTo>
                  <a:lnTo>
                    <a:pt x="1978" y="6818"/>
                  </a:lnTo>
                  <a:lnTo>
                    <a:pt x="1546" y="6523"/>
                  </a:lnTo>
                  <a:lnTo>
                    <a:pt x="1114" y="6159"/>
                  </a:lnTo>
                  <a:lnTo>
                    <a:pt x="1" y="7500"/>
                  </a:lnTo>
                  <a:lnTo>
                    <a:pt x="319" y="7773"/>
                  </a:lnTo>
                  <a:lnTo>
                    <a:pt x="660" y="8000"/>
                  </a:lnTo>
                  <a:lnTo>
                    <a:pt x="978" y="8227"/>
                  </a:lnTo>
                  <a:lnTo>
                    <a:pt x="1319" y="8409"/>
                  </a:lnTo>
                  <a:lnTo>
                    <a:pt x="1683" y="8568"/>
                  </a:lnTo>
                  <a:lnTo>
                    <a:pt x="2046" y="8682"/>
                  </a:lnTo>
                  <a:lnTo>
                    <a:pt x="2410" y="8795"/>
                  </a:lnTo>
                  <a:lnTo>
                    <a:pt x="2773" y="8863"/>
                  </a:lnTo>
                  <a:lnTo>
                    <a:pt x="2773" y="9727"/>
                  </a:lnTo>
                  <a:lnTo>
                    <a:pt x="4023" y="9727"/>
                  </a:lnTo>
                  <a:lnTo>
                    <a:pt x="4023" y="8909"/>
                  </a:lnTo>
                  <a:lnTo>
                    <a:pt x="4296" y="8863"/>
                  </a:lnTo>
                  <a:lnTo>
                    <a:pt x="4569" y="8795"/>
                  </a:lnTo>
                  <a:lnTo>
                    <a:pt x="4819" y="8727"/>
                  </a:lnTo>
                  <a:lnTo>
                    <a:pt x="5046" y="8636"/>
                  </a:lnTo>
                  <a:lnTo>
                    <a:pt x="5273" y="8523"/>
                  </a:lnTo>
                  <a:lnTo>
                    <a:pt x="5478" y="8409"/>
                  </a:lnTo>
                  <a:lnTo>
                    <a:pt x="5660" y="8273"/>
                  </a:lnTo>
                  <a:lnTo>
                    <a:pt x="5841" y="8114"/>
                  </a:lnTo>
                  <a:lnTo>
                    <a:pt x="6000" y="7932"/>
                  </a:lnTo>
                  <a:lnTo>
                    <a:pt x="6137" y="7750"/>
                  </a:lnTo>
                  <a:lnTo>
                    <a:pt x="6250" y="7568"/>
                  </a:lnTo>
                  <a:lnTo>
                    <a:pt x="6364" y="7364"/>
                  </a:lnTo>
                  <a:lnTo>
                    <a:pt x="6432" y="7136"/>
                  </a:lnTo>
                  <a:lnTo>
                    <a:pt x="6478" y="6909"/>
                  </a:lnTo>
                  <a:lnTo>
                    <a:pt x="6523" y="6682"/>
                  </a:lnTo>
                  <a:lnTo>
                    <a:pt x="6523" y="6432"/>
                  </a:lnTo>
                  <a:lnTo>
                    <a:pt x="6523" y="6182"/>
                  </a:lnTo>
                  <a:lnTo>
                    <a:pt x="6478" y="5955"/>
                  </a:lnTo>
                  <a:lnTo>
                    <a:pt x="6432" y="5727"/>
                  </a:lnTo>
                  <a:lnTo>
                    <a:pt x="6364" y="5523"/>
                  </a:lnTo>
                  <a:lnTo>
                    <a:pt x="6296" y="5341"/>
                  </a:lnTo>
                  <a:lnTo>
                    <a:pt x="6182" y="5159"/>
                  </a:lnTo>
                  <a:lnTo>
                    <a:pt x="6046" y="5000"/>
                  </a:lnTo>
                  <a:lnTo>
                    <a:pt x="5909" y="4864"/>
                  </a:lnTo>
                  <a:lnTo>
                    <a:pt x="5750" y="4727"/>
                  </a:lnTo>
                  <a:lnTo>
                    <a:pt x="5569" y="4591"/>
                  </a:lnTo>
                  <a:lnTo>
                    <a:pt x="5364" y="4477"/>
                  </a:lnTo>
                  <a:lnTo>
                    <a:pt x="5137" y="4364"/>
                  </a:lnTo>
                  <a:lnTo>
                    <a:pt x="4887" y="4250"/>
                  </a:lnTo>
                  <a:lnTo>
                    <a:pt x="4614" y="4137"/>
                  </a:lnTo>
                  <a:lnTo>
                    <a:pt x="4023" y="3955"/>
                  </a:lnTo>
                  <a:lnTo>
                    <a:pt x="4023" y="2250"/>
                  </a:lnTo>
                  <a:lnTo>
                    <a:pt x="4341" y="2364"/>
                  </a:lnTo>
                  <a:lnTo>
                    <a:pt x="4682" y="2523"/>
                  </a:lnTo>
                  <a:lnTo>
                    <a:pt x="5046" y="2728"/>
                  </a:lnTo>
                  <a:lnTo>
                    <a:pt x="5410" y="2978"/>
                  </a:lnTo>
                  <a:lnTo>
                    <a:pt x="6387" y="1569"/>
                  </a:lnTo>
                  <a:lnTo>
                    <a:pt x="6091" y="1387"/>
                  </a:lnTo>
                  <a:lnTo>
                    <a:pt x="5796" y="1205"/>
                  </a:lnTo>
                  <a:lnTo>
                    <a:pt x="5500" y="1046"/>
                  </a:lnTo>
                  <a:lnTo>
                    <a:pt x="5205" y="932"/>
                  </a:lnTo>
                  <a:lnTo>
                    <a:pt x="4910" y="819"/>
                  </a:lnTo>
                  <a:lnTo>
                    <a:pt x="4614" y="728"/>
                  </a:lnTo>
                  <a:lnTo>
                    <a:pt x="4319" y="637"/>
                  </a:lnTo>
                  <a:lnTo>
                    <a:pt x="4023" y="591"/>
                  </a:lnTo>
                  <a:lnTo>
                    <a:pt x="40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72" name="Google Shape;10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7072" y="4771177"/>
            <a:ext cx="1249856" cy="20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3" name="Google Shape;1073;p31"/>
          <p:cNvGrpSpPr/>
          <p:nvPr/>
        </p:nvGrpSpPr>
        <p:grpSpPr>
          <a:xfrm>
            <a:off x="3962399" y="183654"/>
            <a:ext cx="800944" cy="530528"/>
            <a:chOff x="238125" y="1187925"/>
            <a:chExt cx="1212450" cy="803100"/>
          </a:xfrm>
        </p:grpSpPr>
        <p:sp>
          <p:nvSpPr>
            <p:cNvPr id="1074" name="Google Shape;1074;p31"/>
            <p:cNvSpPr/>
            <p:nvPr/>
          </p:nvSpPr>
          <p:spPr>
            <a:xfrm>
              <a:off x="255775" y="1196225"/>
              <a:ext cx="1177150" cy="780275"/>
            </a:xfrm>
            <a:custGeom>
              <a:avLst/>
              <a:gdLst/>
              <a:ahLst/>
              <a:cxnLst/>
              <a:rect l="l" t="t" r="r" b="b"/>
              <a:pathLst>
                <a:path w="47086" h="31211" extrusionOk="0">
                  <a:moveTo>
                    <a:pt x="47085" y="0"/>
                  </a:moveTo>
                  <a:lnTo>
                    <a:pt x="0" y="541"/>
                  </a:lnTo>
                  <a:lnTo>
                    <a:pt x="6026" y="7398"/>
                  </a:lnTo>
                  <a:lnTo>
                    <a:pt x="6276" y="19948"/>
                  </a:lnTo>
                  <a:lnTo>
                    <a:pt x="11138" y="13922"/>
                  </a:lnTo>
                  <a:lnTo>
                    <a:pt x="21860" y="31210"/>
                  </a:lnTo>
                  <a:lnTo>
                    <a:pt x="470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1"/>
            <p:cNvSpPr/>
            <p:nvPr/>
          </p:nvSpPr>
          <p:spPr>
            <a:xfrm>
              <a:off x="238125" y="1187925"/>
              <a:ext cx="1212450" cy="803100"/>
            </a:xfrm>
            <a:custGeom>
              <a:avLst/>
              <a:gdLst/>
              <a:ahLst/>
              <a:cxnLst/>
              <a:rect l="l" t="t" r="r" b="b"/>
              <a:pathLst>
                <a:path w="48498" h="32124" extrusionOk="0">
                  <a:moveTo>
                    <a:pt x="47791" y="332"/>
                  </a:moveTo>
                  <a:lnTo>
                    <a:pt x="22566" y="31542"/>
                  </a:lnTo>
                  <a:lnTo>
                    <a:pt x="11844" y="14254"/>
                  </a:lnTo>
                  <a:lnTo>
                    <a:pt x="6982" y="20280"/>
                  </a:lnTo>
                  <a:lnTo>
                    <a:pt x="6732" y="7730"/>
                  </a:lnTo>
                  <a:lnTo>
                    <a:pt x="706" y="873"/>
                  </a:lnTo>
                  <a:lnTo>
                    <a:pt x="47791" y="332"/>
                  </a:lnTo>
                  <a:close/>
                  <a:moveTo>
                    <a:pt x="47791" y="0"/>
                  </a:moveTo>
                  <a:lnTo>
                    <a:pt x="706" y="540"/>
                  </a:lnTo>
                  <a:lnTo>
                    <a:pt x="0" y="540"/>
                  </a:lnTo>
                  <a:lnTo>
                    <a:pt x="457" y="1080"/>
                  </a:lnTo>
                  <a:lnTo>
                    <a:pt x="6400" y="7854"/>
                  </a:lnTo>
                  <a:lnTo>
                    <a:pt x="6649" y="20280"/>
                  </a:lnTo>
                  <a:lnTo>
                    <a:pt x="6691" y="21194"/>
                  </a:lnTo>
                  <a:lnTo>
                    <a:pt x="7273" y="20488"/>
                  </a:lnTo>
                  <a:lnTo>
                    <a:pt x="11802" y="14836"/>
                  </a:lnTo>
                  <a:lnTo>
                    <a:pt x="22275" y="31708"/>
                  </a:lnTo>
                  <a:lnTo>
                    <a:pt x="22524" y="32124"/>
                  </a:lnTo>
                  <a:lnTo>
                    <a:pt x="22815" y="31750"/>
                  </a:lnTo>
                  <a:lnTo>
                    <a:pt x="48041" y="540"/>
                  </a:lnTo>
                  <a:lnTo>
                    <a:pt x="484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1"/>
            <p:cNvSpPr/>
            <p:nvPr/>
          </p:nvSpPr>
          <p:spPr>
            <a:xfrm>
              <a:off x="255775" y="1196225"/>
              <a:ext cx="1177150" cy="780275"/>
            </a:xfrm>
            <a:custGeom>
              <a:avLst/>
              <a:gdLst/>
              <a:ahLst/>
              <a:cxnLst/>
              <a:rect l="l" t="t" r="r" b="b"/>
              <a:pathLst>
                <a:path w="47086" h="31211" fill="none" extrusionOk="0">
                  <a:moveTo>
                    <a:pt x="47085" y="0"/>
                  </a:moveTo>
                  <a:lnTo>
                    <a:pt x="21860" y="31210"/>
                  </a:lnTo>
                  <a:lnTo>
                    <a:pt x="11138" y="13922"/>
                  </a:lnTo>
                  <a:lnTo>
                    <a:pt x="6276" y="19948"/>
                  </a:lnTo>
                  <a:lnTo>
                    <a:pt x="6026" y="7398"/>
                  </a:lnTo>
                  <a:lnTo>
                    <a:pt x="0" y="541"/>
                  </a:lnTo>
                  <a:lnTo>
                    <a:pt x="470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1"/>
            <p:cNvSpPr/>
            <p:nvPr/>
          </p:nvSpPr>
          <p:spPr>
            <a:xfrm>
              <a:off x="238125" y="1187925"/>
              <a:ext cx="1212450" cy="803100"/>
            </a:xfrm>
            <a:custGeom>
              <a:avLst/>
              <a:gdLst/>
              <a:ahLst/>
              <a:cxnLst/>
              <a:rect l="l" t="t" r="r" b="b"/>
              <a:pathLst>
                <a:path w="48498" h="32124" fill="none" extrusionOk="0">
                  <a:moveTo>
                    <a:pt x="48498" y="0"/>
                  </a:moveTo>
                  <a:lnTo>
                    <a:pt x="47791" y="0"/>
                  </a:lnTo>
                  <a:lnTo>
                    <a:pt x="706" y="540"/>
                  </a:lnTo>
                  <a:lnTo>
                    <a:pt x="0" y="540"/>
                  </a:lnTo>
                  <a:lnTo>
                    <a:pt x="457" y="1080"/>
                  </a:lnTo>
                  <a:lnTo>
                    <a:pt x="6400" y="7854"/>
                  </a:lnTo>
                  <a:lnTo>
                    <a:pt x="6649" y="20280"/>
                  </a:lnTo>
                  <a:lnTo>
                    <a:pt x="6691" y="21194"/>
                  </a:lnTo>
                  <a:lnTo>
                    <a:pt x="7273" y="20488"/>
                  </a:lnTo>
                  <a:lnTo>
                    <a:pt x="11802" y="14836"/>
                  </a:lnTo>
                  <a:lnTo>
                    <a:pt x="22275" y="31708"/>
                  </a:lnTo>
                  <a:lnTo>
                    <a:pt x="22524" y="32124"/>
                  </a:lnTo>
                  <a:lnTo>
                    <a:pt x="22815" y="31750"/>
                  </a:lnTo>
                  <a:lnTo>
                    <a:pt x="48041" y="540"/>
                  </a:lnTo>
                  <a:lnTo>
                    <a:pt x="48498" y="0"/>
                  </a:lnTo>
                  <a:lnTo>
                    <a:pt x="4849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1"/>
            <p:cNvSpPr/>
            <p:nvPr/>
          </p:nvSpPr>
          <p:spPr>
            <a:xfrm>
              <a:off x="406425" y="1288700"/>
              <a:ext cx="833250" cy="406250"/>
            </a:xfrm>
            <a:custGeom>
              <a:avLst/>
              <a:gdLst/>
              <a:ahLst/>
              <a:cxnLst/>
              <a:rect l="l" t="t" r="r" b="b"/>
              <a:pathLst>
                <a:path w="33330" h="16250" extrusionOk="0">
                  <a:moveTo>
                    <a:pt x="33330" y="0"/>
                  </a:moveTo>
                  <a:lnTo>
                    <a:pt x="0" y="3699"/>
                  </a:lnTo>
                  <a:lnTo>
                    <a:pt x="250" y="16249"/>
                  </a:lnTo>
                  <a:lnTo>
                    <a:pt x="2452" y="13797"/>
                  </a:lnTo>
                  <a:lnTo>
                    <a:pt x="5112" y="10223"/>
                  </a:lnTo>
                  <a:lnTo>
                    <a:pt x="33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31"/>
          <p:cNvGrpSpPr/>
          <p:nvPr/>
        </p:nvGrpSpPr>
        <p:grpSpPr>
          <a:xfrm>
            <a:off x="8230082" y="4010053"/>
            <a:ext cx="621136" cy="990577"/>
            <a:chOff x="6995700" y="2100575"/>
            <a:chExt cx="340125" cy="542425"/>
          </a:xfrm>
        </p:grpSpPr>
        <p:sp>
          <p:nvSpPr>
            <p:cNvPr id="1080" name="Google Shape;1080;p31"/>
            <p:cNvSpPr/>
            <p:nvPr/>
          </p:nvSpPr>
          <p:spPr>
            <a:xfrm>
              <a:off x="7268975" y="2102400"/>
              <a:ext cx="34600" cy="203725"/>
            </a:xfrm>
            <a:custGeom>
              <a:avLst/>
              <a:gdLst/>
              <a:ahLst/>
              <a:cxnLst/>
              <a:rect l="l" t="t" r="r" b="b"/>
              <a:pathLst>
                <a:path w="1384" h="8149" extrusionOk="0">
                  <a:moveTo>
                    <a:pt x="1" y="1"/>
                  </a:moveTo>
                  <a:lnTo>
                    <a:pt x="1" y="8148"/>
                  </a:lnTo>
                  <a:lnTo>
                    <a:pt x="1383" y="8148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1"/>
            <p:cNvSpPr/>
            <p:nvPr/>
          </p:nvSpPr>
          <p:spPr>
            <a:xfrm>
              <a:off x="7267125" y="2100575"/>
              <a:ext cx="38275" cy="207400"/>
            </a:xfrm>
            <a:custGeom>
              <a:avLst/>
              <a:gdLst/>
              <a:ahLst/>
              <a:cxnLst/>
              <a:rect l="l" t="t" r="r" b="b"/>
              <a:pathLst>
                <a:path w="1531" h="8296" extrusionOk="0">
                  <a:moveTo>
                    <a:pt x="1383" y="148"/>
                  </a:moveTo>
                  <a:lnTo>
                    <a:pt x="1383" y="8148"/>
                  </a:lnTo>
                  <a:lnTo>
                    <a:pt x="148" y="8148"/>
                  </a:lnTo>
                  <a:lnTo>
                    <a:pt x="148" y="148"/>
                  </a:lnTo>
                  <a:close/>
                  <a:moveTo>
                    <a:pt x="38" y="0"/>
                  </a:moveTo>
                  <a:lnTo>
                    <a:pt x="19" y="19"/>
                  </a:lnTo>
                  <a:lnTo>
                    <a:pt x="1" y="55"/>
                  </a:lnTo>
                  <a:lnTo>
                    <a:pt x="1" y="74"/>
                  </a:lnTo>
                  <a:lnTo>
                    <a:pt x="1" y="8221"/>
                  </a:lnTo>
                  <a:lnTo>
                    <a:pt x="1" y="8258"/>
                  </a:lnTo>
                  <a:lnTo>
                    <a:pt x="19" y="8277"/>
                  </a:lnTo>
                  <a:lnTo>
                    <a:pt x="38" y="8295"/>
                  </a:lnTo>
                  <a:lnTo>
                    <a:pt x="1494" y="8295"/>
                  </a:lnTo>
                  <a:lnTo>
                    <a:pt x="1512" y="8277"/>
                  </a:lnTo>
                  <a:lnTo>
                    <a:pt x="1531" y="8240"/>
                  </a:lnTo>
                  <a:lnTo>
                    <a:pt x="1531" y="8221"/>
                  </a:lnTo>
                  <a:lnTo>
                    <a:pt x="1531" y="74"/>
                  </a:lnTo>
                  <a:lnTo>
                    <a:pt x="1531" y="55"/>
                  </a:lnTo>
                  <a:lnTo>
                    <a:pt x="1512" y="19"/>
                  </a:lnTo>
                  <a:lnTo>
                    <a:pt x="14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1"/>
            <p:cNvSpPr/>
            <p:nvPr/>
          </p:nvSpPr>
          <p:spPr>
            <a:xfrm>
              <a:off x="7192025" y="2136050"/>
              <a:ext cx="34575" cy="170525"/>
            </a:xfrm>
            <a:custGeom>
              <a:avLst/>
              <a:gdLst/>
              <a:ahLst/>
              <a:cxnLst/>
              <a:rect l="l" t="t" r="r" b="b"/>
              <a:pathLst>
                <a:path w="1383" h="6821" extrusionOk="0">
                  <a:moveTo>
                    <a:pt x="0" y="0"/>
                  </a:moveTo>
                  <a:lnTo>
                    <a:pt x="0" y="6821"/>
                  </a:lnTo>
                  <a:lnTo>
                    <a:pt x="1383" y="6802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1"/>
            <p:cNvSpPr/>
            <p:nvPr/>
          </p:nvSpPr>
          <p:spPr>
            <a:xfrm>
              <a:off x="7190175" y="2134200"/>
              <a:ext cx="38275" cy="174225"/>
            </a:xfrm>
            <a:custGeom>
              <a:avLst/>
              <a:gdLst/>
              <a:ahLst/>
              <a:cxnLst/>
              <a:rect l="l" t="t" r="r" b="b"/>
              <a:pathLst>
                <a:path w="1531" h="6969" extrusionOk="0">
                  <a:moveTo>
                    <a:pt x="1383" y="148"/>
                  </a:moveTo>
                  <a:lnTo>
                    <a:pt x="1383" y="6803"/>
                  </a:lnTo>
                  <a:lnTo>
                    <a:pt x="148" y="6821"/>
                  </a:lnTo>
                  <a:lnTo>
                    <a:pt x="148" y="148"/>
                  </a:lnTo>
                  <a:close/>
                  <a:moveTo>
                    <a:pt x="37" y="1"/>
                  </a:moveTo>
                  <a:lnTo>
                    <a:pt x="19" y="19"/>
                  </a:lnTo>
                  <a:lnTo>
                    <a:pt x="1" y="38"/>
                  </a:lnTo>
                  <a:lnTo>
                    <a:pt x="1" y="74"/>
                  </a:lnTo>
                  <a:lnTo>
                    <a:pt x="1" y="6895"/>
                  </a:lnTo>
                  <a:lnTo>
                    <a:pt x="1" y="6913"/>
                  </a:lnTo>
                  <a:lnTo>
                    <a:pt x="19" y="6950"/>
                  </a:lnTo>
                  <a:lnTo>
                    <a:pt x="37" y="6950"/>
                  </a:lnTo>
                  <a:lnTo>
                    <a:pt x="74" y="6969"/>
                  </a:lnTo>
                  <a:lnTo>
                    <a:pt x="1457" y="6950"/>
                  </a:lnTo>
                  <a:lnTo>
                    <a:pt x="1475" y="6950"/>
                  </a:lnTo>
                  <a:lnTo>
                    <a:pt x="1494" y="6932"/>
                  </a:lnTo>
                  <a:lnTo>
                    <a:pt x="1512" y="6913"/>
                  </a:lnTo>
                  <a:lnTo>
                    <a:pt x="1530" y="6876"/>
                  </a:lnTo>
                  <a:lnTo>
                    <a:pt x="1530" y="74"/>
                  </a:lnTo>
                  <a:lnTo>
                    <a:pt x="1512" y="38"/>
                  </a:lnTo>
                  <a:lnTo>
                    <a:pt x="1494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1"/>
            <p:cNvSpPr/>
            <p:nvPr/>
          </p:nvSpPr>
          <p:spPr>
            <a:xfrm>
              <a:off x="7114600" y="2154950"/>
              <a:ext cx="34575" cy="151625"/>
            </a:xfrm>
            <a:custGeom>
              <a:avLst/>
              <a:gdLst/>
              <a:ahLst/>
              <a:cxnLst/>
              <a:rect l="l" t="t" r="r" b="b"/>
              <a:pathLst>
                <a:path w="1383" h="6065" extrusionOk="0">
                  <a:moveTo>
                    <a:pt x="0" y="0"/>
                  </a:moveTo>
                  <a:lnTo>
                    <a:pt x="0" y="6065"/>
                  </a:lnTo>
                  <a:lnTo>
                    <a:pt x="1383" y="6065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1"/>
            <p:cNvSpPr/>
            <p:nvPr/>
          </p:nvSpPr>
          <p:spPr>
            <a:xfrm>
              <a:off x="7112750" y="2153100"/>
              <a:ext cx="38275" cy="155325"/>
            </a:xfrm>
            <a:custGeom>
              <a:avLst/>
              <a:gdLst/>
              <a:ahLst/>
              <a:cxnLst/>
              <a:rect l="l" t="t" r="r" b="b"/>
              <a:pathLst>
                <a:path w="1531" h="6213" extrusionOk="0">
                  <a:moveTo>
                    <a:pt x="1383" y="148"/>
                  </a:moveTo>
                  <a:lnTo>
                    <a:pt x="1383" y="6065"/>
                  </a:lnTo>
                  <a:lnTo>
                    <a:pt x="148" y="6065"/>
                  </a:lnTo>
                  <a:lnTo>
                    <a:pt x="148" y="148"/>
                  </a:lnTo>
                  <a:close/>
                  <a:moveTo>
                    <a:pt x="1" y="0"/>
                  </a:moveTo>
                  <a:lnTo>
                    <a:pt x="1" y="6213"/>
                  </a:lnTo>
                  <a:lnTo>
                    <a:pt x="1531" y="6213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1"/>
            <p:cNvSpPr/>
            <p:nvPr/>
          </p:nvSpPr>
          <p:spPr>
            <a:xfrm>
              <a:off x="7042250" y="2228675"/>
              <a:ext cx="35500" cy="78375"/>
            </a:xfrm>
            <a:custGeom>
              <a:avLst/>
              <a:gdLst/>
              <a:ahLst/>
              <a:cxnLst/>
              <a:rect l="l" t="t" r="r" b="b"/>
              <a:pathLst>
                <a:path w="1420" h="3135" extrusionOk="0">
                  <a:moveTo>
                    <a:pt x="0" y="1"/>
                  </a:moveTo>
                  <a:lnTo>
                    <a:pt x="0" y="3134"/>
                  </a:lnTo>
                  <a:lnTo>
                    <a:pt x="1420" y="3134"/>
                  </a:lnTo>
                  <a:lnTo>
                    <a:pt x="1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1"/>
            <p:cNvSpPr/>
            <p:nvPr/>
          </p:nvSpPr>
          <p:spPr>
            <a:xfrm>
              <a:off x="7040400" y="2226825"/>
              <a:ext cx="39200" cy="82050"/>
            </a:xfrm>
            <a:custGeom>
              <a:avLst/>
              <a:gdLst/>
              <a:ahLst/>
              <a:cxnLst/>
              <a:rect l="l" t="t" r="r" b="b"/>
              <a:pathLst>
                <a:path w="1568" h="3282" extrusionOk="0">
                  <a:moveTo>
                    <a:pt x="1420" y="148"/>
                  </a:moveTo>
                  <a:lnTo>
                    <a:pt x="1420" y="3134"/>
                  </a:lnTo>
                  <a:lnTo>
                    <a:pt x="148" y="3134"/>
                  </a:lnTo>
                  <a:lnTo>
                    <a:pt x="148" y="148"/>
                  </a:lnTo>
                  <a:close/>
                  <a:moveTo>
                    <a:pt x="1" y="1"/>
                  </a:moveTo>
                  <a:lnTo>
                    <a:pt x="1" y="3282"/>
                  </a:lnTo>
                  <a:lnTo>
                    <a:pt x="1568" y="328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1"/>
            <p:cNvSpPr/>
            <p:nvPr/>
          </p:nvSpPr>
          <p:spPr>
            <a:xfrm>
              <a:off x="7009075" y="2305175"/>
              <a:ext cx="323525" cy="3700"/>
            </a:xfrm>
            <a:custGeom>
              <a:avLst/>
              <a:gdLst/>
              <a:ahLst/>
              <a:cxnLst/>
              <a:rect l="l" t="t" r="r" b="b"/>
              <a:pathLst>
                <a:path w="12941" h="148" extrusionOk="0">
                  <a:moveTo>
                    <a:pt x="12940" y="0"/>
                  </a:moveTo>
                  <a:lnTo>
                    <a:pt x="0" y="37"/>
                  </a:lnTo>
                  <a:lnTo>
                    <a:pt x="0" y="148"/>
                  </a:lnTo>
                  <a:lnTo>
                    <a:pt x="12940" y="93"/>
                  </a:lnTo>
                  <a:lnTo>
                    <a:pt x="129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1"/>
            <p:cNvSpPr/>
            <p:nvPr/>
          </p:nvSpPr>
          <p:spPr>
            <a:xfrm>
              <a:off x="7037175" y="2307950"/>
              <a:ext cx="298650" cy="335050"/>
            </a:xfrm>
            <a:custGeom>
              <a:avLst/>
              <a:gdLst/>
              <a:ahLst/>
              <a:cxnLst/>
              <a:rect l="l" t="t" r="r" b="b"/>
              <a:pathLst>
                <a:path w="11946" h="13402" extrusionOk="0">
                  <a:moveTo>
                    <a:pt x="10379" y="0"/>
                  </a:moveTo>
                  <a:lnTo>
                    <a:pt x="4369" y="4479"/>
                  </a:lnTo>
                  <a:lnTo>
                    <a:pt x="1" y="8682"/>
                  </a:lnTo>
                  <a:lnTo>
                    <a:pt x="4443" y="13401"/>
                  </a:lnTo>
                  <a:lnTo>
                    <a:pt x="8886" y="9032"/>
                  </a:lnTo>
                  <a:lnTo>
                    <a:pt x="11945" y="12074"/>
                  </a:lnTo>
                  <a:lnTo>
                    <a:pt x="11909" y="1125"/>
                  </a:lnTo>
                  <a:lnTo>
                    <a:pt x="10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1"/>
            <p:cNvSpPr/>
            <p:nvPr/>
          </p:nvSpPr>
          <p:spPr>
            <a:xfrm>
              <a:off x="6999400" y="2307950"/>
              <a:ext cx="297250" cy="300025"/>
            </a:xfrm>
            <a:custGeom>
              <a:avLst/>
              <a:gdLst/>
              <a:ahLst/>
              <a:cxnLst/>
              <a:rect l="l" t="t" r="r" b="b"/>
              <a:pathLst>
                <a:path w="11890" h="12001" extrusionOk="0">
                  <a:moveTo>
                    <a:pt x="885" y="0"/>
                  </a:moveTo>
                  <a:lnTo>
                    <a:pt x="4369" y="3355"/>
                  </a:lnTo>
                  <a:lnTo>
                    <a:pt x="0" y="7558"/>
                  </a:lnTo>
                  <a:lnTo>
                    <a:pt x="4627" y="12000"/>
                  </a:lnTo>
                  <a:lnTo>
                    <a:pt x="8848" y="7668"/>
                  </a:lnTo>
                  <a:lnTo>
                    <a:pt x="11890" y="10599"/>
                  </a:lnTo>
                  <a:lnTo>
                    <a:pt x="118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1"/>
            <p:cNvSpPr/>
            <p:nvPr/>
          </p:nvSpPr>
          <p:spPr>
            <a:xfrm>
              <a:off x="6995700" y="2305625"/>
              <a:ext cx="303725" cy="306025"/>
            </a:xfrm>
            <a:custGeom>
              <a:avLst/>
              <a:gdLst/>
              <a:ahLst/>
              <a:cxnLst/>
              <a:rect l="l" t="t" r="r" b="b"/>
              <a:pathLst>
                <a:path w="12149" h="12241" extrusionOk="0">
                  <a:moveTo>
                    <a:pt x="11945" y="185"/>
                  </a:moveTo>
                  <a:lnTo>
                    <a:pt x="11945" y="10453"/>
                  </a:lnTo>
                  <a:lnTo>
                    <a:pt x="8978" y="7614"/>
                  </a:lnTo>
                  <a:lnTo>
                    <a:pt x="4775" y="11964"/>
                  </a:lnTo>
                  <a:lnTo>
                    <a:pt x="277" y="7651"/>
                  </a:lnTo>
                  <a:lnTo>
                    <a:pt x="4646" y="3448"/>
                  </a:lnTo>
                  <a:lnTo>
                    <a:pt x="1273" y="185"/>
                  </a:lnTo>
                  <a:close/>
                  <a:moveTo>
                    <a:pt x="775" y="1"/>
                  </a:moveTo>
                  <a:lnTo>
                    <a:pt x="4369" y="3448"/>
                  </a:lnTo>
                  <a:lnTo>
                    <a:pt x="1" y="7651"/>
                  </a:lnTo>
                  <a:lnTo>
                    <a:pt x="4775" y="12241"/>
                  </a:lnTo>
                  <a:lnTo>
                    <a:pt x="8996" y="7890"/>
                  </a:lnTo>
                  <a:lnTo>
                    <a:pt x="12148" y="10932"/>
                  </a:lnTo>
                  <a:lnTo>
                    <a:pt x="121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2" name="Google Shape;1092;p31"/>
          <p:cNvSpPr/>
          <p:nvPr/>
        </p:nvSpPr>
        <p:spPr>
          <a:xfrm>
            <a:off x="497533" y="197362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31"/>
          <p:cNvSpPr/>
          <p:nvPr/>
        </p:nvSpPr>
        <p:spPr>
          <a:xfrm>
            <a:off x="6136900" y="4437100"/>
            <a:ext cx="292500" cy="292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31"/>
          <p:cNvSpPr/>
          <p:nvPr/>
        </p:nvSpPr>
        <p:spPr>
          <a:xfrm>
            <a:off x="8581013" y="3122450"/>
            <a:ext cx="292500" cy="2925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31"/>
          <p:cNvSpPr/>
          <p:nvPr/>
        </p:nvSpPr>
        <p:spPr>
          <a:xfrm>
            <a:off x="6655325" y="4841350"/>
            <a:ext cx="202500" cy="202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31"/>
          <p:cNvSpPr/>
          <p:nvPr/>
        </p:nvSpPr>
        <p:spPr>
          <a:xfrm>
            <a:off x="7755300" y="4295675"/>
            <a:ext cx="94500" cy="94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31"/>
          <p:cNvSpPr/>
          <p:nvPr/>
        </p:nvSpPr>
        <p:spPr>
          <a:xfrm>
            <a:off x="8935175" y="3752075"/>
            <a:ext cx="94500" cy="94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8" name="Google Shape;1098;p31"/>
          <p:cNvGrpSpPr/>
          <p:nvPr/>
        </p:nvGrpSpPr>
        <p:grpSpPr>
          <a:xfrm>
            <a:off x="958850" y="4456025"/>
            <a:ext cx="850200" cy="719400"/>
            <a:chOff x="825500" y="5103550"/>
            <a:chExt cx="850200" cy="719400"/>
          </a:xfrm>
        </p:grpSpPr>
        <p:cxnSp>
          <p:nvCxnSpPr>
            <p:cNvPr id="1099" name="Google Shape;1099;p31"/>
            <p:cNvCxnSpPr/>
            <p:nvPr/>
          </p:nvCxnSpPr>
          <p:spPr>
            <a:xfrm rot="10800000" flipH="1">
              <a:off x="825500" y="5103550"/>
              <a:ext cx="850200" cy="4908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0" name="Google Shape;1100;p31"/>
            <p:cNvCxnSpPr/>
            <p:nvPr/>
          </p:nvCxnSpPr>
          <p:spPr>
            <a:xfrm rot="10800000" flipH="1">
              <a:off x="825500" y="5459050"/>
              <a:ext cx="630000" cy="363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01" name="Google Shape;1101;p31"/>
          <p:cNvGrpSpPr/>
          <p:nvPr/>
        </p:nvGrpSpPr>
        <p:grpSpPr>
          <a:xfrm>
            <a:off x="169768" y="3852304"/>
            <a:ext cx="484802" cy="433159"/>
            <a:chOff x="3511425" y="389200"/>
            <a:chExt cx="643570" cy="575016"/>
          </a:xfrm>
        </p:grpSpPr>
        <p:sp>
          <p:nvSpPr>
            <p:cNvPr id="1102" name="Google Shape;1102;p31"/>
            <p:cNvSpPr/>
            <p:nvPr/>
          </p:nvSpPr>
          <p:spPr>
            <a:xfrm>
              <a:off x="3586761" y="392605"/>
              <a:ext cx="568235" cy="568235"/>
            </a:xfrm>
            <a:custGeom>
              <a:avLst/>
              <a:gdLst/>
              <a:ahLst/>
              <a:cxnLst/>
              <a:rect l="l" t="t" r="r" b="b"/>
              <a:pathLst>
                <a:path w="19022" h="19022" extrusionOk="0">
                  <a:moveTo>
                    <a:pt x="9500" y="0"/>
                  </a:moveTo>
                  <a:lnTo>
                    <a:pt x="9023" y="23"/>
                  </a:lnTo>
                  <a:lnTo>
                    <a:pt x="8523" y="46"/>
                  </a:lnTo>
                  <a:lnTo>
                    <a:pt x="8046" y="114"/>
                  </a:lnTo>
                  <a:lnTo>
                    <a:pt x="7591" y="205"/>
                  </a:lnTo>
                  <a:lnTo>
                    <a:pt x="7137" y="296"/>
                  </a:lnTo>
                  <a:lnTo>
                    <a:pt x="6682" y="432"/>
                  </a:lnTo>
                  <a:lnTo>
                    <a:pt x="6228" y="568"/>
                  </a:lnTo>
                  <a:lnTo>
                    <a:pt x="5796" y="750"/>
                  </a:lnTo>
                  <a:lnTo>
                    <a:pt x="5387" y="932"/>
                  </a:lnTo>
                  <a:lnTo>
                    <a:pt x="4978" y="1159"/>
                  </a:lnTo>
                  <a:lnTo>
                    <a:pt x="4569" y="1386"/>
                  </a:lnTo>
                  <a:lnTo>
                    <a:pt x="4182" y="1614"/>
                  </a:lnTo>
                  <a:lnTo>
                    <a:pt x="3819" y="1886"/>
                  </a:lnTo>
                  <a:lnTo>
                    <a:pt x="3455" y="2182"/>
                  </a:lnTo>
                  <a:lnTo>
                    <a:pt x="3114" y="2477"/>
                  </a:lnTo>
                  <a:lnTo>
                    <a:pt x="2773" y="2795"/>
                  </a:lnTo>
                  <a:lnTo>
                    <a:pt x="2455" y="3114"/>
                  </a:lnTo>
                  <a:lnTo>
                    <a:pt x="2160" y="3454"/>
                  </a:lnTo>
                  <a:lnTo>
                    <a:pt x="1887" y="3818"/>
                  </a:lnTo>
                  <a:lnTo>
                    <a:pt x="1614" y="4204"/>
                  </a:lnTo>
                  <a:lnTo>
                    <a:pt x="1364" y="4591"/>
                  </a:lnTo>
                  <a:lnTo>
                    <a:pt x="1137" y="4977"/>
                  </a:lnTo>
                  <a:lnTo>
                    <a:pt x="933" y="5386"/>
                  </a:lnTo>
                  <a:lnTo>
                    <a:pt x="728" y="5818"/>
                  </a:lnTo>
                  <a:lnTo>
                    <a:pt x="569" y="6250"/>
                  </a:lnTo>
                  <a:lnTo>
                    <a:pt x="410" y="6681"/>
                  </a:lnTo>
                  <a:lnTo>
                    <a:pt x="296" y="7136"/>
                  </a:lnTo>
                  <a:lnTo>
                    <a:pt x="183" y="7590"/>
                  </a:lnTo>
                  <a:lnTo>
                    <a:pt x="92" y="8068"/>
                  </a:lnTo>
                  <a:lnTo>
                    <a:pt x="46" y="8545"/>
                  </a:lnTo>
                  <a:lnTo>
                    <a:pt x="1" y="9022"/>
                  </a:lnTo>
                  <a:lnTo>
                    <a:pt x="1" y="9522"/>
                  </a:lnTo>
                  <a:lnTo>
                    <a:pt x="1" y="9999"/>
                  </a:lnTo>
                  <a:lnTo>
                    <a:pt x="46" y="10477"/>
                  </a:lnTo>
                  <a:lnTo>
                    <a:pt x="92" y="10954"/>
                  </a:lnTo>
                  <a:lnTo>
                    <a:pt x="183" y="11431"/>
                  </a:lnTo>
                  <a:lnTo>
                    <a:pt x="296" y="11886"/>
                  </a:lnTo>
                  <a:lnTo>
                    <a:pt x="410" y="12340"/>
                  </a:lnTo>
                  <a:lnTo>
                    <a:pt x="569" y="12772"/>
                  </a:lnTo>
                  <a:lnTo>
                    <a:pt x="728" y="13204"/>
                  </a:lnTo>
                  <a:lnTo>
                    <a:pt x="933" y="13635"/>
                  </a:lnTo>
                  <a:lnTo>
                    <a:pt x="1137" y="14044"/>
                  </a:lnTo>
                  <a:lnTo>
                    <a:pt x="1364" y="14454"/>
                  </a:lnTo>
                  <a:lnTo>
                    <a:pt x="1614" y="14840"/>
                  </a:lnTo>
                  <a:lnTo>
                    <a:pt x="1887" y="15203"/>
                  </a:lnTo>
                  <a:lnTo>
                    <a:pt x="2160" y="15567"/>
                  </a:lnTo>
                  <a:lnTo>
                    <a:pt x="2455" y="15908"/>
                  </a:lnTo>
                  <a:lnTo>
                    <a:pt x="2773" y="16226"/>
                  </a:lnTo>
                  <a:lnTo>
                    <a:pt x="3114" y="16544"/>
                  </a:lnTo>
                  <a:lnTo>
                    <a:pt x="3455" y="16862"/>
                  </a:lnTo>
                  <a:lnTo>
                    <a:pt x="3819" y="17135"/>
                  </a:lnTo>
                  <a:lnTo>
                    <a:pt x="4182" y="17408"/>
                  </a:lnTo>
                  <a:lnTo>
                    <a:pt x="4569" y="17635"/>
                  </a:lnTo>
                  <a:lnTo>
                    <a:pt x="4978" y="17885"/>
                  </a:lnTo>
                  <a:lnTo>
                    <a:pt x="5387" y="18090"/>
                  </a:lnTo>
                  <a:lnTo>
                    <a:pt x="5796" y="18271"/>
                  </a:lnTo>
                  <a:lnTo>
                    <a:pt x="6228" y="18453"/>
                  </a:lnTo>
                  <a:lnTo>
                    <a:pt x="6682" y="18590"/>
                  </a:lnTo>
                  <a:lnTo>
                    <a:pt x="7137" y="18726"/>
                  </a:lnTo>
                  <a:lnTo>
                    <a:pt x="7591" y="18840"/>
                  </a:lnTo>
                  <a:lnTo>
                    <a:pt x="8046" y="18908"/>
                  </a:lnTo>
                  <a:lnTo>
                    <a:pt x="8523" y="18976"/>
                  </a:lnTo>
                  <a:lnTo>
                    <a:pt x="9023" y="19021"/>
                  </a:lnTo>
                  <a:lnTo>
                    <a:pt x="10000" y="19021"/>
                  </a:lnTo>
                  <a:lnTo>
                    <a:pt x="10477" y="18976"/>
                  </a:lnTo>
                  <a:lnTo>
                    <a:pt x="10954" y="18908"/>
                  </a:lnTo>
                  <a:lnTo>
                    <a:pt x="11409" y="18840"/>
                  </a:lnTo>
                  <a:lnTo>
                    <a:pt x="11886" y="18726"/>
                  </a:lnTo>
                  <a:lnTo>
                    <a:pt x="12341" y="18590"/>
                  </a:lnTo>
                  <a:lnTo>
                    <a:pt x="12772" y="18453"/>
                  </a:lnTo>
                  <a:lnTo>
                    <a:pt x="13204" y="18271"/>
                  </a:lnTo>
                  <a:lnTo>
                    <a:pt x="13636" y="18090"/>
                  </a:lnTo>
                  <a:lnTo>
                    <a:pt x="14045" y="17885"/>
                  </a:lnTo>
                  <a:lnTo>
                    <a:pt x="14431" y="17635"/>
                  </a:lnTo>
                  <a:lnTo>
                    <a:pt x="14818" y="17408"/>
                  </a:lnTo>
                  <a:lnTo>
                    <a:pt x="15204" y="17135"/>
                  </a:lnTo>
                  <a:lnTo>
                    <a:pt x="15545" y="16862"/>
                  </a:lnTo>
                  <a:lnTo>
                    <a:pt x="15909" y="16544"/>
                  </a:lnTo>
                  <a:lnTo>
                    <a:pt x="16227" y="16226"/>
                  </a:lnTo>
                  <a:lnTo>
                    <a:pt x="16545" y="15908"/>
                  </a:lnTo>
                  <a:lnTo>
                    <a:pt x="16840" y="15567"/>
                  </a:lnTo>
                  <a:lnTo>
                    <a:pt x="17136" y="15203"/>
                  </a:lnTo>
                  <a:lnTo>
                    <a:pt x="17386" y="14840"/>
                  </a:lnTo>
                  <a:lnTo>
                    <a:pt x="17636" y="14454"/>
                  </a:lnTo>
                  <a:lnTo>
                    <a:pt x="17863" y="14044"/>
                  </a:lnTo>
                  <a:lnTo>
                    <a:pt x="18067" y="13635"/>
                  </a:lnTo>
                  <a:lnTo>
                    <a:pt x="18272" y="13204"/>
                  </a:lnTo>
                  <a:lnTo>
                    <a:pt x="18431" y="12772"/>
                  </a:lnTo>
                  <a:lnTo>
                    <a:pt x="18590" y="12340"/>
                  </a:lnTo>
                  <a:lnTo>
                    <a:pt x="18704" y="11886"/>
                  </a:lnTo>
                  <a:lnTo>
                    <a:pt x="18817" y="11431"/>
                  </a:lnTo>
                  <a:lnTo>
                    <a:pt x="18908" y="10954"/>
                  </a:lnTo>
                  <a:lnTo>
                    <a:pt x="18954" y="10477"/>
                  </a:lnTo>
                  <a:lnTo>
                    <a:pt x="18999" y="9999"/>
                  </a:lnTo>
                  <a:lnTo>
                    <a:pt x="19022" y="9522"/>
                  </a:lnTo>
                  <a:lnTo>
                    <a:pt x="18999" y="9022"/>
                  </a:lnTo>
                  <a:lnTo>
                    <a:pt x="18954" y="8545"/>
                  </a:lnTo>
                  <a:lnTo>
                    <a:pt x="18908" y="8068"/>
                  </a:lnTo>
                  <a:lnTo>
                    <a:pt x="18817" y="7590"/>
                  </a:lnTo>
                  <a:lnTo>
                    <a:pt x="18704" y="7136"/>
                  </a:lnTo>
                  <a:lnTo>
                    <a:pt x="18590" y="6681"/>
                  </a:lnTo>
                  <a:lnTo>
                    <a:pt x="18431" y="6250"/>
                  </a:lnTo>
                  <a:lnTo>
                    <a:pt x="18272" y="5818"/>
                  </a:lnTo>
                  <a:lnTo>
                    <a:pt x="18067" y="5386"/>
                  </a:lnTo>
                  <a:lnTo>
                    <a:pt x="17863" y="4977"/>
                  </a:lnTo>
                  <a:lnTo>
                    <a:pt x="17636" y="4591"/>
                  </a:lnTo>
                  <a:lnTo>
                    <a:pt x="17386" y="4204"/>
                  </a:lnTo>
                  <a:lnTo>
                    <a:pt x="17136" y="3818"/>
                  </a:lnTo>
                  <a:lnTo>
                    <a:pt x="16840" y="3454"/>
                  </a:lnTo>
                  <a:lnTo>
                    <a:pt x="16545" y="3114"/>
                  </a:lnTo>
                  <a:lnTo>
                    <a:pt x="16227" y="2795"/>
                  </a:lnTo>
                  <a:lnTo>
                    <a:pt x="15909" y="2477"/>
                  </a:lnTo>
                  <a:lnTo>
                    <a:pt x="15545" y="2182"/>
                  </a:lnTo>
                  <a:lnTo>
                    <a:pt x="15204" y="1886"/>
                  </a:lnTo>
                  <a:lnTo>
                    <a:pt x="14818" y="1614"/>
                  </a:lnTo>
                  <a:lnTo>
                    <a:pt x="14431" y="1386"/>
                  </a:lnTo>
                  <a:lnTo>
                    <a:pt x="14045" y="1159"/>
                  </a:lnTo>
                  <a:lnTo>
                    <a:pt x="13636" y="932"/>
                  </a:lnTo>
                  <a:lnTo>
                    <a:pt x="13204" y="750"/>
                  </a:lnTo>
                  <a:lnTo>
                    <a:pt x="12772" y="568"/>
                  </a:lnTo>
                  <a:lnTo>
                    <a:pt x="12341" y="432"/>
                  </a:lnTo>
                  <a:lnTo>
                    <a:pt x="11886" y="296"/>
                  </a:lnTo>
                  <a:lnTo>
                    <a:pt x="11409" y="205"/>
                  </a:lnTo>
                  <a:lnTo>
                    <a:pt x="10954" y="114"/>
                  </a:lnTo>
                  <a:lnTo>
                    <a:pt x="10477" y="46"/>
                  </a:lnTo>
                  <a:lnTo>
                    <a:pt x="10000" y="23"/>
                  </a:lnTo>
                  <a:lnTo>
                    <a:pt x="9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1"/>
            <p:cNvSpPr/>
            <p:nvPr/>
          </p:nvSpPr>
          <p:spPr>
            <a:xfrm>
              <a:off x="3514830" y="392605"/>
              <a:ext cx="568235" cy="568235"/>
            </a:xfrm>
            <a:custGeom>
              <a:avLst/>
              <a:gdLst/>
              <a:ahLst/>
              <a:cxnLst/>
              <a:rect l="l" t="t" r="r" b="b"/>
              <a:pathLst>
                <a:path w="19022" h="19022" extrusionOk="0">
                  <a:moveTo>
                    <a:pt x="9522" y="0"/>
                  </a:moveTo>
                  <a:lnTo>
                    <a:pt x="9022" y="23"/>
                  </a:lnTo>
                  <a:lnTo>
                    <a:pt x="8545" y="46"/>
                  </a:lnTo>
                  <a:lnTo>
                    <a:pt x="8067" y="114"/>
                  </a:lnTo>
                  <a:lnTo>
                    <a:pt x="7590" y="205"/>
                  </a:lnTo>
                  <a:lnTo>
                    <a:pt x="7136" y="296"/>
                  </a:lnTo>
                  <a:lnTo>
                    <a:pt x="6681" y="432"/>
                  </a:lnTo>
                  <a:lnTo>
                    <a:pt x="6249" y="568"/>
                  </a:lnTo>
                  <a:lnTo>
                    <a:pt x="5818" y="750"/>
                  </a:lnTo>
                  <a:lnTo>
                    <a:pt x="5386" y="932"/>
                  </a:lnTo>
                  <a:lnTo>
                    <a:pt x="4977" y="1159"/>
                  </a:lnTo>
                  <a:lnTo>
                    <a:pt x="4591" y="1386"/>
                  </a:lnTo>
                  <a:lnTo>
                    <a:pt x="4204" y="1614"/>
                  </a:lnTo>
                  <a:lnTo>
                    <a:pt x="3818" y="1886"/>
                  </a:lnTo>
                  <a:lnTo>
                    <a:pt x="3454" y="2182"/>
                  </a:lnTo>
                  <a:lnTo>
                    <a:pt x="3113" y="2477"/>
                  </a:lnTo>
                  <a:lnTo>
                    <a:pt x="2795" y="2795"/>
                  </a:lnTo>
                  <a:lnTo>
                    <a:pt x="2477" y="3114"/>
                  </a:lnTo>
                  <a:lnTo>
                    <a:pt x="2182" y="3454"/>
                  </a:lnTo>
                  <a:lnTo>
                    <a:pt x="1886" y="3818"/>
                  </a:lnTo>
                  <a:lnTo>
                    <a:pt x="1636" y="4204"/>
                  </a:lnTo>
                  <a:lnTo>
                    <a:pt x="1386" y="4591"/>
                  </a:lnTo>
                  <a:lnTo>
                    <a:pt x="1159" y="4977"/>
                  </a:lnTo>
                  <a:lnTo>
                    <a:pt x="932" y="5386"/>
                  </a:lnTo>
                  <a:lnTo>
                    <a:pt x="750" y="5818"/>
                  </a:lnTo>
                  <a:lnTo>
                    <a:pt x="591" y="6250"/>
                  </a:lnTo>
                  <a:lnTo>
                    <a:pt x="432" y="6681"/>
                  </a:lnTo>
                  <a:lnTo>
                    <a:pt x="295" y="7136"/>
                  </a:lnTo>
                  <a:lnTo>
                    <a:pt x="205" y="7590"/>
                  </a:lnTo>
                  <a:lnTo>
                    <a:pt x="114" y="8068"/>
                  </a:lnTo>
                  <a:lnTo>
                    <a:pt x="45" y="8545"/>
                  </a:lnTo>
                  <a:lnTo>
                    <a:pt x="23" y="9022"/>
                  </a:lnTo>
                  <a:lnTo>
                    <a:pt x="0" y="9522"/>
                  </a:lnTo>
                  <a:lnTo>
                    <a:pt x="23" y="9999"/>
                  </a:lnTo>
                  <a:lnTo>
                    <a:pt x="45" y="10477"/>
                  </a:lnTo>
                  <a:lnTo>
                    <a:pt x="114" y="10954"/>
                  </a:lnTo>
                  <a:lnTo>
                    <a:pt x="205" y="11431"/>
                  </a:lnTo>
                  <a:lnTo>
                    <a:pt x="295" y="11886"/>
                  </a:lnTo>
                  <a:lnTo>
                    <a:pt x="432" y="12340"/>
                  </a:lnTo>
                  <a:lnTo>
                    <a:pt x="591" y="12772"/>
                  </a:lnTo>
                  <a:lnTo>
                    <a:pt x="750" y="13204"/>
                  </a:lnTo>
                  <a:lnTo>
                    <a:pt x="932" y="13635"/>
                  </a:lnTo>
                  <a:lnTo>
                    <a:pt x="1159" y="14044"/>
                  </a:lnTo>
                  <a:lnTo>
                    <a:pt x="1386" y="14454"/>
                  </a:lnTo>
                  <a:lnTo>
                    <a:pt x="1636" y="14840"/>
                  </a:lnTo>
                  <a:lnTo>
                    <a:pt x="1886" y="15203"/>
                  </a:lnTo>
                  <a:lnTo>
                    <a:pt x="2182" y="15567"/>
                  </a:lnTo>
                  <a:lnTo>
                    <a:pt x="2477" y="15908"/>
                  </a:lnTo>
                  <a:lnTo>
                    <a:pt x="2795" y="16226"/>
                  </a:lnTo>
                  <a:lnTo>
                    <a:pt x="3113" y="16544"/>
                  </a:lnTo>
                  <a:lnTo>
                    <a:pt x="3454" y="16862"/>
                  </a:lnTo>
                  <a:lnTo>
                    <a:pt x="3818" y="17135"/>
                  </a:lnTo>
                  <a:lnTo>
                    <a:pt x="4204" y="17408"/>
                  </a:lnTo>
                  <a:lnTo>
                    <a:pt x="4591" y="17635"/>
                  </a:lnTo>
                  <a:lnTo>
                    <a:pt x="4977" y="17885"/>
                  </a:lnTo>
                  <a:lnTo>
                    <a:pt x="5386" y="18090"/>
                  </a:lnTo>
                  <a:lnTo>
                    <a:pt x="5818" y="18271"/>
                  </a:lnTo>
                  <a:lnTo>
                    <a:pt x="6249" y="18453"/>
                  </a:lnTo>
                  <a:lnTo>
                    <a:pt x="6681" y="18590"/>
                  </a:lnTo>
                  <a:lnTo>
                    <a:pt x="7136" y="18726"/>
                  </a:lnTo>
                  <a:lnTo>
                    <a:pt x="7590" y="18840"/>
                  </a:lnTo>
                  <a:lnTo>
                    <a:pt x="8067" y="18908"/>
                  </a:lnTo>
                  <a:lnTo>
                    <a:pt x="8545" y="18976"/>
                  </a:lnTo>
                  <a:lnTo>
                    <a:pt x="9022" y="19021"/>
                  </a:lnTo>
                  <a:lnTo>
                    <a:pt x="9999" y="19021"/>
                  </a:lnTo>
                  <a:lnTo>
                    <a:pt x="10476" y="18976"/>
                  </a:lnTo>
                  <a:lnTo>
                    <a:pt x="10954" y="18908"/>
                  </a:lnTo>
                  <a:lnTo>
                    <a:pt x="11431" y="18840"/>
                  </a:lnTo>
                  <a:lnTo>
                    <a:pt x="11885" y="18726"/>
                  </a:lnTo>
                  <a:lnTo>
                    <a:pt x="12340" y="18590"/>
                  </a:lnTo>
                  <a:lnTo>
                    <a:pt x="12794" y="18453"/>
                  </a:lnTo>
                  <a:lnTo>
                    <a:pt x="13226" y="18271"/>
                  </a:lnTo>
                  <a:lnTo>
                    <a:pt x="13635" y="18090"/>
                  </a:lnTo>
                  <a:lnTo>
                    <a:pt x="14044" y="17885"/>
                  </a:lnTo>
                  <a:lnTo>
                    <a:pt x="14453" y="17635"/>
                  </a:lnTo>
                  <a:lnTo>
                    <a:pt x="14840" y="17408"/>
                  </a:lnTo>
                  <a:lnTo>
                    <a:pt x="15203" y="17135"/>
                  </a:lnTo>
                  <a:lnTo>
                    <a:pt x="15567" y="16862"/>
                  </a:lnTo>
                  <a:lnTo>
                    <a:pt x="15908" y="16544"/>
                  </a:lnTo>
                  <a:lnTo>
                    <a:pt x="16249" y="16226"/>
                  </a:lnTo>
                  <a:lnTo>
                    <a:pt x="16544" y="15908"/>
                  </a:lnTo>
                  <a:lnTo>
                    <a:pt x="16862" y="15567"/>
                  </a:lnTo>
                  <a:lnTo>
                    <a:pt x="17135" y="15203"/>
                  </a:lnTo>
                  <a:lnTo>
                    <a:pt x="17408" y="14840"/>
                  </a:lnTo>
                  <a:lnTo>
                    <a:pt x="17658" y="14454"/>
                  </a:lnTo>
                  <a:lnTo>
                    <a:pt x="17885" y="14044"/>
                  </a:lnTo>
                  <a:lnTo>
                    <a:pt x="18089" y="13635"/>
                  </a:lnTo>
                  <a:lnTo>
                    <a:pt x="18271" y="13204"/>
                  </a:lnTo>
                  <a:lnTo>
                    <a:pt x="18453" y="12772"/>
                  </a:lnTo>
                  <a:lnTo>
                    <a:pt x="18589" y="12340"/>
                  </a:lnTo>
                  <a:lnTo>
                    <a:pt x="18726" y="11886"/>
                  </a:lnTo>
                  <a:lnTo>
                    <a:pt x="18839" y="11431"/>
                  </a:lnTo>
                  <a:lnTo>
                    <a:pt x="18907" y="10954"/>
                  </a:lnTo>
                  <a:lnTo>
                    <a:pt x="18976" y="10477"/>
                  </a:lnTo>
                  <a:lnTo>
                    <a:pt x="19021" y="9999"/>
                  </a:lnTo>
                  <a:lnTo>
                    <a:pt x="19021" y="9522"/>
                  </a:lnTo>
                  <a:lnTo>
                    <a:pt x="19021" y="9022"/>
                  </a:lnTo>
                  <a:lnTo>
                    <a:pt x="18976" y="8545"/>
                  </a:lnTo>
                  <a:lnTo>
                    <a:pt x="18907" y="8068"/>
                  </a:lnTo>
                  <a:lnTo>
                    <a:pt x="18839" y="7590"/>
                  </a:lnTo>
                  <a:lnTo>
                    <a:pt x="18726" y="7136"/>
                  </a:lnTo>
                  <a:lnTo>
                    <a:pt x="18589" y="6681"/>
                  </a:lnTo>
                  <a:lnTo>
                    <a:pt x="18453" y="6250"/>
                  </a:lnTo>
                  <a:lnTo>
                    <a:pt x="18271" y="5818"/>
                  </a:lnTo>
                  <a:lnTo>
                    <a:pt x="18089" y="5386"/>
                  </a:lnTo>
                  <a:lnTo>
                    <a:pt x="17885" y="4977"/>
                  </a:lnTo>
                  <a:lnTo>
                    <a:pt x="17658" y="4591"/>
                  </a:lnTo>
                  <a:lnTo>
                    <a:pt x="17408" y="4204"/>
                  </a:lnTo>
                  <a:lnTo>
                    <a:pt x="17135" y="3818"/>
                  </a:lnTo>
                  <a:lnTo>
                    <a:pt x="16862" y="3454"/>
                  </a:lnTo>
                  <a:lnTo>
                    <a:pt x="16544" y="3114"/>
                  </a:lnTo>
                  <a:lnTo>
                    <a:pt x="16249" y="2795"/>
                  </a:lnTo>
                  <a:lnTo>
                    <a:pt x="15908" y="2477"/>
                  </a:lnTo>
                  <a:lnTo>
                    <a:pt x="15567" y="2182"/>
                  </a:lnTo>
                  <a:lnTo>
                    <a:pt x="15203" y="1886"/>
                  </a:lnTo>
                  <a:lnTo>
                    <a:pt x="14840" y="1614"/>
                  </a:lnTo>
                  <a:lnTo>
                    <a:pt x="14453" y="1386"/>
                  </a:lnTo>
                  <a:lnTo>
                    <a:pt x="14044" y="1159"/>
                  </a:lnTo>
                  <a:lnTo>
                    <a:pt x="13635" y="932"/>
                  </a:lnTo>
                  <a:lnTo>
                    <a:pt x="13226" y="750"/>
                  </a:lnTo>
                  <a:lnTo>
                    <a:pt x="12794" y="568"/>
                  </a:lnTo>
                  <a:lnTo>
                    <a:pt x="12340" y="432"/>
                  </a:lnTo>
                  <a:lnTo>
                    <a:pt x="11885" y="296"/>
                  </a:lnTo>
                  <a:lnTo>
                    <a:pt x="11431" y="205"/>
                  </a:lnTo>
                  <a:lnTo>
                    <a:pt x="10954" y="114"/>
                  </a:lnTo>
                  <a:lnTo>
                    <a:pt x="10476" y="46"/>
                  </a:lnTo>
                  <a:lnTo>
                    <a:pt x="9999" y="23"/>
                  </a:lnTo>
                  <a:lnTo>
                    <a:pt x="95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1"/>
            <p:cNvSpPr/>
            <p:nvPr/>
          </p:nvSpPr>
          <p:spPr>
            <a:xfrm>
              <a:off x="3511425" y="389200"/>
              <a:ext cx="575016" cy="575016"/>
            </a:xfrm>
            <a:custGeom>
              <a:avLst/>
              <a:gdLst/>
              <a:ahLst/>
              <a:cxnLst/>
              <a:rect l="l" t="t" r="r" b="b"/>
              <a:pathLst>
                <a:path w="19249" h="19249" extrusionOk="0">
                  <a:moveTo>
                    <a:pt x="10113" y="228"/>
                  </a:moveTo>
                  <a:lnTo>
                    <a:pt x="10590" y="273"/>
                  </a:lnTo>
                  <a:lnTo>
                    <a:pt x="11068" y="341"/>
                  </a:lnTo>
                  <a:lnTo>
                    <a:pt x="11522" y="410"/>
                  </a:lnTo>
                  <a:lnTo>
                    <a:pt x="11977" y="523"/>
                  </a:lnTo>
                  <a:lnTo>
                    <a:pt x="12431" y="660"/>
                  </a:lnTo>
                  <a:lnTo>
                    <a:pt x="12863" y="796"/>
                  </a:lnTo>
                  <a:lnTo>
                    <a:pt x="13272" y="955"/>
                  </a:lnTo>
                  <a:lnTo>
                    <a:pt x="13704" y="1160"/>
                  </a:lnTo>
                  <a:lnTo>
                    <a:pt x="14113" y="1364"/>
                  </a:lnTo>
                  <a:lnTo>
                    <a:pt x="14499" y="1591"/>
                  </a:lnTo>
                  <a:lnTo>
                    <a:pt x="14885" y="1841"/>
                  </a:lnTo>
                  <a:lnTo>
                    <a:pt x="15249" y="2091"/>
                  </a:lnTo>
                  <a:lnTo>
                    <a:pt x="15613" y="2387"/>
                  </a:lnTo>
                  <a:lnTo>
                    <a:pt x="15954" y="2682"/>
                  </a:lnTo>
                  <a:lnTo>
                    <a:pt x="16272" y="2978"/>
                  </a:lnTo>
                  <a:lnTo>
                    <a:pt x="16590" y="3318"/>
                  </a:lnTo>
                  <a:lnTo>
                    <a:pt x="16885" y="3659"/>
                  </a:lnTo>
                  <a:lnTo>
                    <a:pt x="17158" y="4000"/>
                  </a:lnTo>
                  <a:lnTo>
                    <a:pt x="17431" y="4364"/>
                  </a:lnTo>
                  <a:lnTo>
                    <a:pt x="17658" y="4750"/>
                  </a:lnTo>
                  <a:lnTo>
                    <a:pt x="17885" y="5159"/>
                  </a:lnTo>
                  <a:lnTo>
                    <a:pt x="18090" y="5546"/>
                  </a:lnTo>
                  <a:lnTo>
                    <a:pt x="18294" y="5977"/>
                  </a:lnTo>
                  <a:lnTo>
                    <a:pt x="18453" y="6386"/>
                  </a:lnTo>
                  <a:lnTo>
                    <a:pt x="18612" y="6841"/>
                  </a:lnTo>
                  <a:lnTo>
                    <a:pt x="18726" y="7273"/>
                  </a:lnTo>
                  <a:lnTo>
                    <a:pt x="18840" y="7727"/>
                  </a:lnTo>
                  <a:lnTo>
                    <a:pt x="18908" y="8204"/>
                  </a:lnTo>
                  <a:lnTo>
                    <a:pt x="18976" y="8659"/>
                  </a:lnTo>
                  <a:lnTo>
                    <a:pt x="19021" y="9136"/>
                  </a:lnTo>
                  <a:lnTo>
                    <a:pt x="19021" y="9636"/>
                  </a:lnTo>
                  <a:lnTo>
                    <a:pt x="19021" y="10113"/>
                  </a:lnTo>
                  <a:lnTo>
                    <a:pt x="18976" y="10591"/>
                  </a:lnTo>
                  <a:lnTo>
                    <a:pt x="18908" y="11045"/>
                  </a:lnTo>
                  <a:lnTo>
                    <a:pt x="18840" y="11522"/>
                  </a:lnTo>
                  <a:lnTo>
                    <a:pt x="18726" y="11977"/>
                  </a:lnTo>
                  <a:lnTo>
                    <a:pt x="18612" y="12409"/>
                  </a:lnTo>
                  <a:lnTo>
                    <a:pt x="18453" y="12863"/>
                  </a:lnTo>
                  <a:lnTo>
                    <a:pt x="18294" y="13272"/>
                  </a:lnTo>
                  <a:lnTo>
                    <a:pt x="18090" y="13704"/>
                  </a:lnTo>
                  <a:lnTo>
                    <a:pt x="17885" y="14113"/>
                  </a:lnTo>
                  <a:lnTo>
                    <a:pt x="17658" y="14499"/>
                  </a:lnTo>
                  <a:lnTo>
                    <a:pt x="17431" y="14886"/>
                  </a:lnTo>
                  <a:lnTo>
                    <a:pt x="17158" y="15249"/>
                  </a:lnTo>
                  <a:lnTo>
                    <a:pt x="16885" y="15590"/>
                  </a:lnTo>
                  <a:lnTo>
                    <a:pt x="16590" y="15931"/>
                  </a:lnTo>
                  <a:lnTo>
                    <a:pt x="16272" y="16272"/>
                  </a:lnTo>
                  <a:lnTo>
                    <a:pt x="15954" y="16590"/>
                  </a:lnTo>
                  <a:lnTo>
                    <a:pt x="15613" y="16886"/>
                  </a:lnTo>
                  <a:lnTo>
                    <a:pt x="15249" y="17158"/>
                  </a:lnTo>
                  <a:lnTo>
                    <a:pt x="14885" y="17408"/>
                  </a:lnTo>
                  <a:lnTo>
                    <a:pt x="14499" y="17658"/>
                  </a:lnTo>
                  <a:lnTo>
                    <a:pt x="14113" y="17885"/>
                  </a:lnTo>
                  <a:lnTo>
                    <a:pt x="13704" y="18090"/>
                  </a:lnTo>
                  <a:lnTo>
                    <a:pt x="13272" y="18294"/>
                  </a:lnTo>
                  <a:lnTo>
                    <a:pt x="12863" y="18454"/>
                  </a:lnTo>
                  <a:lnTo>
                    <a:pt x="12431" y="18613"/>
                  </a:lnTo>
                  <a:lnTo>
                    <a:pt x="11977" y="18726"/>
                  </a:lnTo>
                  <a:lnTo>
                    <a:pt x="11522" y="18840"/>
                  </a:lnTo>
                  <a:lnTo>
                    <a:pt x="11068" y="18908"/>
                  </a:lnTo>
                  <a:lnTo>
                    <a:pt x="10590" y="18976"/>
                  </a:lnTo>
                  <a:lnTo>
                    <a:pt x="10113" y="19022"/>
                  </a:lnTo>
                  <a:lnTo>
                    <a:pt x="9136" y="19022"/>
                  </a:lnTo>
                  <a:lnTo>
                    <a:pt x="8659" y="18976"/>
                  </a:lnTo>
                  <a:lnTo>
                    <a:pt x="8204" y="18908"/>
                  </a:lnTo>
                  <a:lnTo>
                    <a:pt x="7727" y="18840"/>
                  </a:lnTo>
                  <a:lnTo>
                    <a:pt x="7272" y="18726"/>
                  </a:lnTo>
                  <a:lnTo>
                    <a:pt x="6841" y="18613"/>
                  </a:lnTo>
                  <a:lnTo>
                    <a:pt x="6409" y="18454"/>
                  </a:lnTo>
                  <a:lnTo>
                    <a:pt x="5977" y="18294"/>
                  </a:lnTo>
                  <a:lnTo>
                    <a:pt x="5545" y="18090"/>
                  </a:lnTo>
                  <a:lnTo>
                    <a:pt x="5159" y="17885"/>
                  </a:lnTo>
                  <a:lnTo>
                    <a:pt x="4750" y="17658"/>
                  </a:lnTo>
                  <a:lnTo>
                    <a:pt x="4386" y="17408"/>
                  </a:lnTo>
                  <a:lnTo>
                    <a:pt x="4000" y="17158"/>
                  </a:lnTo>
                  <a:lnTo>
                    <a:pt x="3659" y="16886"/>
                  </a:lnTo>
                  <a:lnTo>
                    <a:pt x="3318" y="16590"/>
                  </a:lnTo>
                  <a:lnTo>
                    <a:pt x="2977" y="16272"/>
                  </a:lnTo>
                  <a:lnTo>
                    <a:pt x="2682" y="15931"/>
                  </a:lnTo>
                  <a:lnTo>
                    <a:pt x="2387" y="15590"/>
                  </a:lnTo>
                  <a:lnTo>
                    <a:pt x="2091" y="15249"/>
                  </a:lnTo>
                  <a:lnTo>
                    <a:pt x="1841" y="14886"/>
                  </a:lnTo>
                  <a:lnTo>
                    <a:pt x="1591" y="14499"/>
                  </a:lnTo>
                  <a:lnTo>
                    <a:pt x="1364" y="14113"/>
                  </a:lnTo>
                  <a:lnTo>
                    <a:pt x="1159" y="13704"/>
                  </a:lnTo>
                  <a:lnTo>
                    <a:pt x="978" y="13272"/>
                  </a:lnTo>
                  <a:lnTo>
                    <a:pt x="796" y="12863"/>
                  </a:lnTo>
                  <a:lnTo>
                    <a:pt x="659" y="12409"/>
                  </a:lnTo>
                  <a:lnTo>
                    <a:pt x="523" y="11977"/>
                  </a:lnTo>
                  <a:lnTo>
                    <a:pt x="409" y="11522"/>
                  </a:lnTo>
                  <a:lnTo>
                    <a:pt x="341" y="11045"/>
                  </a:lnTo>
                  <a:lnTo>
                    <a:pt x="273" y="10591"/>
                  </a:lnTo>
                  <a:lnTo>
                    <a:pt x="250" y="10113"/>
                  </a:lnTo>
                  <a:lnTo>
                    <a:pt x="228" y="9636"/>
                  </a:lnTo>
                  <a:lnTo>
                    <a:pt x="250" y="9136"/>
                  </a:lnTo>
                  <a:lnTo>
                    <a:pt x="273" y="8659"/>
                  </a:lnTo>
                  <a:lnTo>
                    <a:pt x="341" y="8204"/>
                  </a:lnTo>
                  <a:lnTo>
                    <a:pt x="409" y="7727"/>
                  </a:lnTo>
                  <a:lnTo>
                    <a:pt x="523" y="7273"/>
                  </a:lnTo>
                  <a:lnTo>
                    <a:pt x="659" y="6841"/>
                  </a:lnTo>
                  <a:lnTo>
                    <a:pt x="796" y="6386"/>
                  </a:lnTo>
                  <a:lnTo>
                    <a:pt x="978" y="5977"/>
                  </a:lnTo>
                  <a:lnTo>
                    <a:pt x="1159" y="5546"/>
                  </a:lnTo>
                  <a:lnTo>
                    <a:pt x="1364" y="5159"/>
                  </a:lnTo>
                  <a:lnTo>
                    <a:pt x="1591" y="4750"/>
                  </a:lnTo>
                  <a:lnTo>
                    <a:pt x="1841" y="4364"/>
                  </a:lnTo>
                  <a:lnTo>
                    <a:pt x="2091" y="4000"/>
                  </a:lnTo>
                  <a:lnTo>
                    <a:pt x="2387" y="3659"/>
                  </a:lnTo>
                  <a:lnTo>
                    <a:pt x="2682" y="3318"/>
                  </a:lnTo>
                  <a:lnTo>
                    <a:pt x="2977" y="2978"/>
                  </a:lnTo>
                  <a:lnTo>
                    <a:pt x="3318" y="2682"/>
                  </a:lnTo>
                  <a:lnTo>
                    <a:pt x="3659" y="2387"/>
                  </a:lnTo>
                  <a:lnTo>
                    <a:pt x="4000" y="2091"/>
                  </a:lnTo>
                  <a:lnTo>
                    <a:pt x="4386" y="1841"/>
                  </a:lnTo>
                  <a:lnTo>
                    <a:pt x="4750" y="1591"/>
                  </a:lnTo>
                  <a:lnTo>
                    <a:pt x="5159" y="1364"/>
                  </a:lnTo>
                  <a:lnTo>
                    <a:pt x="5545" y="1160"/>
                  </a:lnTo>
                  <a:lnTo>
                    <a:pt x="5977" y="955"/>
                  </a:lnTo>
                  <a:lnTo>
                    <a:pt x="6409" y="796"/>
                  </a:lnTo>
                  <a:lnTo>
                    <a:pt x="6841" y="660"/>
                  </a:lnTo>
                  <a:lnTo>
                    <a:pt x="7272" y="523"/>
                  </a:lnTo>
                  <a:lnTo>
                    <a:pt x="7727" y="410"/>
                  </a:lnTo>
                  <a:lnTo>
                    <a:pt x="8204" y="341"/>
                  </a:lnTo>
                  <a:lnTo>
                    <a:pt x="8659" y="273"/>
                  </a:lnTo>
                  <a:lnTo>
                    <a:pt x="9136" y="228"/>
                  </a:lnTo>
                  <a:close/>
                  <a:moveTo>
                    <a:pt x="9636" y="1"/>
                  </a:moveTo>
                  <a:lnTo>
                    <a:pt x="9136" y="23"/>
                  </a:lnTo>
                  <a:lnTo>
                    <a:pt x="8636" y="46"/>
                  </a:lnTo>
                  <a:lnTo>
                    <a:pt x="8159" y="114"/>
                  </a:lnTo>
                  <a:lnTo>
                    <a:pt x="7682" y="205"/>
                  </a:lnTo>
                  <a:lnTo>
                    <a:pt x="7227" y="296"/>
                  </a:lnTo>
                  <a:lnTo>
                    <a:pt x="6773" y="432"/>
                  </a:lnTo>
                  <a:lnTo>
                    <a:pt x="6318" y="591"/>
                  </a:lnTo>
                  <a:lnTo>
                    <a:pt x="5886" y="751"/>
                  </a:lnTo>
                  <a:lnTo>
                    <a:pt x="5454" y="955"/>
                  </a:lnTo>
                  <a:lnTo>
                    <a:pt x="5045" y="1160"/>
                  </a:lnTo>
                  <a:lnTo>
                    <a:pt x="4636" y="1387"/>
                  </a:lnTo>
                  <a:lnTo>
                    <a:pt x="4250" y="1637"/>
                  </a:lnTo>
                  <a:lnTo>
                    <a:pt x="3864" y="1910"/>
                  </a:lnTo>
                  <a:lnTo>
                    <a:pt x="3500" y="2205"/>
                  </a:lnTo>
                  <a:lnTo>
                    <a:pt x="3159" y="2500"/>
                  </a:lnTo>
                  <a:lnTo>
                    <a:pt x="2818" y="2819"/>
                  </a:lnTo>
                  <a:lnTo>
                    <a:pt x="2500" y="3159"/>
                  </a:lnTo>
                  <a:lnTo>
                    <a:pt x="2205" y="3500"/>
                  </a:lnTo>
                  <a:lnTo>
                    <a:pt x="1909" y="3864"/>
                  </a:lnTo>
                  <a:lnTo>
                    <a:pt x="1659" y="4250"/>
                  </a:lnTo>
                  <a:lnTo>
                    <a:pt x="1409" y="4637"/>
                  </a:lnTo>
                  <a:lnTo>
                    <a:pt x="1159" y="5046"/>
                  </a:lnTo>
                  <a:lnTo>
                    <a:pt x="955" y="5455"/>
                  </a:lnTo>
                  <a:lnTo>
                    <a:pt x="750" y="5886"/>
                  </a:lnTo>
                  <a:lnTo>
                    <a:pt x="591" y="6318"/>
                  </a:lnTo>
                  <a:lnTo>
                    <a:pt x="432" y="6773"/>
                  </a:lnTo>
                  <a:lnTo>
                    <a:pt x="319" y="7227"/>
                  </a:lnTo>
                  <a:lnTo>
                    <a:pt x="205" y="7682"/>
                  </a:lnTo>
                  <a:lnTo>
                    <a:pt x="114" y="8159"/>
                  </a:lnTo>
                  <a:lnTo>
                    <a:pt x="46" y="8636"/>
                  </a:lnTo>
                  <a:lnTo>
                    <a:pt x="23" y="9136"/>
                  </a:lnTo>
                  <a:lnTo>
                    <a:pt x="0" y="9636"/>
                  </a:lnTo>
                  <a:lnTo>
                    <a:pt x="23" y="10113"/>
                  </a:lnTo>
                  <a:lnTo>
                    <a:pt x="46" y="10613"/>
                  </a:lnTo>
                  <a:lnTo>
                    <a:pt x="114" y="11091"/>
                  </a:lnTo>
                  <a:lnTo>
                    <a:pt x="205" y="11568"/>
                  </a:lnTo>
                  <a:lnTo>
                    <a:pt x="319" y="12022"/>
                  </a:lnTo>
                  <a:lnTo>
                    <a:pt x="432" y="12477"/>
                  </a:lnTo>
                  <a:lnTo>
                    <a:pt x="591" y="12931"/>
                  </a:lnTo>
                  <a:lnTo>
                    <a:pt x="750" y="13363"/>
                  </a:lnTo>
                  <a:lnTo>
                    <a:pt x="955" y="13795"/>
                  </a:lnTo>
                  <a:lnTo>
                    <a:pt x="1159" y="14204"/>
                  </a:lnTo>
                  <a:lnTo>
                    <a:pt x="1409" y="14613"/>
                  </a:lnTo>
                  <a:lnTo>
                    <a:pt x="1659" y="14999"/>
                  </a:lnTo>
                  <a:lnTo>
                    <a:pt x="1909" y="15386"/>
                  </a:lnTo>
                  <a:lnTo>
                    <a:pt x="2205" y="15749"/>
                  </a:lnTo>
                  <a:lnTo>
                    <a:pt x="2500" y="16090"/>
                  </a:lnTo>
                  <a:lnTo>
                    <a:pt x="2818" y="16431"/>
                  </a:lnTo>
                  <a:lnTo>
                    <a:pt x="3159" y="16749"/>
                  </a:lnTo>
                  <a:lnTo>
                    <a:pt x="3500" y="17045"/>
                  </a:lnTo>
                  <a:lnTo>
                    <a:pt x="3864" y="17340"/>
                  </a:lnTo>
                  <a:lnTo>
                    <a:pt x="4250" y="17613"/>
                  </a:lnTo>
                  <a:lnTo>
                    <a:pt x="4636" y="17863"/>
                  </a:lnTo>
                  <a:lnTo>
                    <a:pt x="5045" y="18090"/>
                  </a:lnTo>
                  <a:lnTo>
                    <a:pt x="5454" y="18294"/>
                  </a:lnTo>
                  <a:lnTo>
                    <a:pt x="5886" y="18499"/>
                  </a:lnTo>
                  <a:lnTo>
                    <a:pt x="6318" y="18658"/>
                  </a:lnTo>
                  <a:lnTo>
                    <a:pt x="6773" y="18817"/>
                  </a:lnTo>
                  <a:lnTo>
                    <a:pt x="7227" y="18954"/>
                  </a:lnTo>
                  <a:lnTo>
                    <a:pt x="7682" y="19044"/>
                  </a:lnTo>
                  <a:lnTo>
                    <a:pt x="8159" y="19135"/>
                  </a:lnTo>
                  <a:lnTo>
                    <a:pt x="8636" y="19203"/>
                  </a:lnTo>
                  <a:lnTo>
                    <a:pt x="9136" y="19226"/>
                  </a:lnTo>
                  <a:lnTo>
                    <a:pt x="9636" y="19249"/>
                  </a:lnTo>
                  <a:lnTo>
                    <a:pt x="10113" y="19226"/>
                  </a:lnTo>
                  <a:lnTo>
                    <a:pt x="10613" y="19203"/>
                  </a:lnTo>
                  <a:lnTo>
                    <a:pt x="11090" y="19135"/>
                  </a:lnTo>
                  <a:lnTo>
                    <a:pt x="11568" y="19044"/>
                  </a:lnTo>
                  <a:lnTo>
                    <a:pt x="12022" y="18954"/>
                  </a:lnTo>
                  <a:lnTo>
                    <a:pt x="12477" y="18817"/>
                  </a:lnTo>
                  <a:lnTo>
                    <a:pt x="12931" y="18658"/>
                  </a:lnTo>
                  <a:lnTo>
                    <a:pt x="13363" y="18499"/>
                  </a:lnTo>
                  <a:lnTo>
                    <a:pt x="13795" y="18294"/>
                  </a:lnTo>
                  <a:lnTo>
                    <a:pt x="14204" y="18090"/>
                  </a:lnTo>
                  <a:lnTo>
                    <a:pt x="14613" y="17863"/>
                  </a:lnTo>
                  <a:lnTo>
                    <a:pt x="14999" y="17613"/>
                  </a:lnTo>
                  <a:lnTo>
                    <a:pt x="15385" y="17340"/>
                  </a:lnTo>
                  <a:lnTo>
                    <a:pt x="15749" y="17045"/>
                  </a:lnTo>
                  <a:lnTo>
                    <a:pt x="16090" y="16749"/>
                  </a:lnTo>
                  <a:lnTo>
                    <a:pt x="16431" y="16431"/>
                  </a:lnTo>
                  <a:lnTo>
                    <a:pt x="16749" y="16090"/>
                  </a:lnTo>
                  <a:lnTo>
                    <a:pt x="17044" y="15749"/>
                  </a:lnTo>
                  <a:lnTo>
                    <a:pt x="17340" y="15386"/>
                  </a:lnTo>
                  <a:lnTo>
                    <a:pt x="17612" y="14999"/>
                  </a:lnTo>
                  <a:lnTo>
                    <a:pt x="17862" y="14613"/>
                  </a:lnTo>
                  <a:lnTo>
                    <a:pt x="18090" y="14204"/>
                  </a:lnTo>
                  <a:lnTo>
                    <a:pt x="18294" y="13795"/>
                  </a:lnTo>
                  <a:lnTo>
                    <a:pt x="18499" y="13363"/>
                  </a:lnTo>
                  <a:lnTo>
                    <a:pt x="18658" y="12931"/>
                  </a:lnTo>
                  <a:lnTo>
                    <a:pt x="18817" y="12477"/>
                  </a:lnTo>
                  <a:lnTo>
                    <a:pt x="18953" y="12022"/>
                  </a:lnTo>
                  <a:lnTo>
                    <a:pt x="19067" y="11568"/>
                  </a:lnTo>
                  <a:lnTo>
                    <a:pt x="19135" y="11091"/>
                  </a:lnTo>
                  <a:lnTo>
                    <a:pt x="19203" y="10613"/>
                  </a:lnTo>
                  <a:lnTo>
                    <a:pt x="19249" y="10113"/>
                  </a:lnTo>
                  <a:lnTo>
                    <a:pt x="19249" y="9636"/>
                  </a:lnTo>
                  <a:lnTo>
                    <a:pt x="19249" y="9136"/>
                  </a:lnTo>
                  <a:lnTo>
                    <a:pt x="19203" y="8636"/>
                  </a:lnTo>
                  <a:lnTo>
                    <a:pt x="19135" y="8159"/>
                  </a:lnTo>
                  <a:lnTo>
                    <a:pt x="19067" y="7682"/>
                  </a:lnTo>
                  <a:lnTo>
                    <a:pt x="18953" y="7227"/>
                  </a:lnTo>
                  <a:lnTo>
                    <a:pt x="18817" y="6773"/>
                  </a:lnTo>
                  <a:lnTo>
                    <a:pt x="18658" y="6318"/>
                  </a:lnTo>
                  <a:lnTo>
                    <a:pt x="18499" y="5886"/>
                  </a:lnTo>
                  <a:lnTo>
                    <a:pt x="18294" y="5455"/>
                  </a:lnTo>
                  <a:lnTo>
                    <a:pt x="18090" y="5046"/>
                  </a:lnTo>
                  <a:lnTo>
                    <a:pt x="17862" y="4637"/>
                  </a:lnTo>
                  <a:lnTo>
                    <a:pt x="17612" y="4250"/>
                  </a:lnTo>
                  <a:lnTo>
                    <a:pt x="17340" y="3864"/>
                  </a:lnTo>
                  <a:lnTo>
                    <a:pt x="17044" y="3500"/>
                  </a:lnTo>
                  <a:lnTo>
                    <a:pt x="16749" y="3159"/>
                  </a:lnTo>
                  <a:lnTo>
                    <a:pt x="16431" y="2819"/>
                  </a:lnTo>
                  <a:lnTo>
                    <a:pt x="16090" y="2500"/>
                  </a:lnTo>
                  <a:lnTo>
                    <a:pt x="15749" y="2205"/>
                  </a:lnTo>
                  <a:lnTo>
                    <a:pt x="15385" y="1910"/>
                  </a:lnTo>
                  <a:lnTo>
                    <a:pt x="14999" y="1637"/>
                  </a:lnTo>
                  <a:lnTo>
                    <a:pt x="14613" y="1387"/>
                  </a:lnTo>
                  <a:lnTo>
                    <a:pt x="14204" y="1160"/>
                  </a:lnTo>
                  <a:lnTo>
                    <a:pt x="13795" y="955"/>
                  </a:lnTo>
                  <a:lnTo>
                    <a:pt x="13363" y="751"/>
                  </a:lnTo>
                  <a:lnTo>
                    <a:pt x="12931" y="591"/>
                  </a:lnTo>
                  <a:lnTo>
                    <a:pt x="12477" y="432"/>
                  </a:lnTo>
                  <a:lnTo>
                    <a:pt x="12022" y="296"/>
                  </a:lnTo>
                  <a:lnTo>
                    <a:pt x="11568" y="205"/>
                  </a:lnTo>
                  <a:lnTo>
                    <a:pt x="11090" y="114"/>
                  </a:lnTo>
                  <a:lnTo>
                    <a:pt x="10613" y="46"/>
                  </a:lnTo>
                  <a:lnTo>
                    <a:pt x="10113" y="23"/>
                  </a:lnTo>
                  <a:lnTo>
                    <a:pt x="96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1"/>
            <p:cNvSpPr/>
            <p:nvPr/>
          </p:nvSpPr>
          <p:spPr>
            <a:xfrm>
              <a:off x="3695373" y="547371"/>
              <a:ext cx="194888" cy="290600"/>
            </a:xfrm>
            <a:custGeom>
              <a:avLst/>
              <a:gdLst/>
              <a:ahLst/>
              <a:cxnLst/>
              <a:rect l="l" t="t" r="r" b="b"/>
              <a:pathLst>
                <a:path w="6524" h="9728" extrusionOk="0">
                  <a:moveTo>
                    <a:pt x="2773" y="2205"/>
                  </a:moveTo>
                  <a:lnTo>
                    <a:pt x="2773" y="3591"/>
                  </a:lnTo>
                  <a:lnTo>
                    <a:pt x="2660" y="3523"/>
                  </a:lnTo>
                  <a:lnTo>
                    <a:pt x="2546" y="3455"/>
                  </a:lnTo>
                  <a:lnTo>
                    <a:pt x="2455" y="3364"/>
                  </a:lnTo>
                  <a:lnTo>
                    <a:pt x="2387" y="3273"/>
                  </a:lnTo>
                  <a:lnTo>
                    <a:pt x="2342" y="3182"/>
                  </a:lnTo>
                  <a:lnTo>
                    <a:pt x="2296" y="3091"/>
                  </a:lnTo>
                  <a:lnTo>
                    <a:pt x="2273" y="2978"/>
                  </a:lnTo>
                  <a:lnTo>
                    <a:pt x="2273" y="2864"/>
                  </a:lnTo>
                  <a:lnTo>
                    <a:pt x="2273" y="2750"/>
                  </a:lnTo>
                  <a:lnTo>
                    <a:pt x="2296" y="2637"/>
                  </a:lnTo>
                  <a:lnTo>
                    <a:pt x="2342" y="2546"/>
                  </a:lnTo>
                  <a:lnTo>
                    <a:pt x="2387" y="2455"/>
                  </a:lnTo>
                  <a:lnTo>
                    <a:pt x="2455" y="2387"/>
                  </a:lnTo>
                  <a:lnTo>
                    <a:pt x="2546" y="2319"/>
                  </a:lnTo>
                  <a:lnTo>
                    <a:pt x="2660" y="2273"/>
                  </a:lnTo>
                  <a:lnTo>
                    <a:pt x="2773" y="2205"/>
                  </a:lnTo>
                  <a:close/>
                  <a:moveTo>
                    <a:pt x="4023" y="5796"/>
                  </a:moveTo>
                  <a:lnTo>
                    <a:pt x="4182" y="5864"/>
                  </a:lnTo>
                  <a:lnTo>
                    <a:pt x="4319" y="5955"/>
                  </a:lnTo>
                  <a:lnTo>
                    <a:pt x="4432" y="6023"/>
                  </a:lnTo>
                  <a:lnTo>
                    <a:pt x="4501" y="6114"/>
                  </a:lnTo>
                  <a:lnTo>
                    <a:pt x="4546" y="6205"/>
                  </a:lnTo>
                  <a:lnTo>
                    <a:pt x="4591" y="6296"/>
                  </a:lnTo>
                  <a:lnTo>
                    <a:pt x="4614" y="6409"/>
                  </a:lnTo>
                  <a:lnTo>
                    <a:pt x="4637" y="6523"/>
                  </a:lnTo>
                  <a:lnTo>
                    <a:pt x="4614" y="6659"/>
                  </a:lnTo>
                  <a:lnTo>
                    <a:pt x="4591" y="6773"/>
                  </a:lnTo>
                  <a:lnTo>
                    <a:pt x="4546" y="6886"/>
                  </a:lnTo>
                  <a:lnTo>
                    <a:pt x="4478" y="6977"/>
                  </a:lnTo>
                  <a:lnTo>
                    <a:pt x="4387" y="7068"/>
                  </a:lnTo>
                  <a:lnTo>
                    <a:pt x="4296" y="7136"/>
                  </a:lnTo>
                  <a:lnTo>
                    <a:pt x="4160" y="7205"/>
                  </a:lnTo>
                  <a:lnTo>
                    <a:pt x="4023" y="7250"/>
                  </a:lnTo>
                  <a:lnTo>
                    <a:pt x="4023" y="5796"/>
                  </a:lnTo>
                  <a:close/>
                  <a:moveTo>
                    <a:pt x="2773" y="1"/>
                  </a:moveTo>
                  <a:lnTo>
                    <a:pt x="2773" y="569"/>
                  </a:lnTo>
                  <a:lnTo>
                    <a:pt x="2501" y="614"/>
                  </a:lnTo>
                  <a:lnTo>
                    <a:pt x="2251" y="660"/>
                  </a:lnTo>
                  <a:lnTo>
                    <a:pt x="2023" y="751"/>
                  </a:lnTo>
                  <a:lnTo>
                    <a:pt x="1796" y="841"/>
                  </a:lnTo>
                  <a:lnTo>
                    <a:pt x="1592" y="932"/>
                  </a:lnTo>
                  <a:lnTo>
                    <a:pt x="1387" y="1069"/>
                  </a:lnTo>
                  <a:lnTo>
                    <a:pt x="1205" y="1205"/>
                  </a:lnTo>
                  <a:lnTo>
                    <a:pt x="1024" y="1364"/>
                  </a:lnTo>
                  <a:lnTo>
                    <a:pt x="887" y="1523"/>
                  </a:lnTo>
                  <a:lnTo>
                    <a:pt x="751" y="1705"/>
                  </a:lnTo>
                  <a:lnTo>
                    <a:pt x="637" y="1910"/>
                  </a:lnTo>
                  <a:lnTo>
                    <a:pt x="546" y="2091"/>
                  </a:lnTo>
                  <a:lnTo>
                    <a:pt x="455" y="2319"/>
                  </a:lnTo>
                  <a:lnTo>
                    <a:pt x="410" y="2546"/>
                  </a:lnTo>
                  <a:lnTo>
                    <a:pt x="387" y="2773"/>
                  </a:lnTo>
                  <a:lnTo>
                    <a:pt x="365" y="3023"/>
                  </a:lnTo>
                  <a:lnTo>
                    <a:pt x="387" y="3273"/>
                  </a:lnTo>
                  <a:lnTo>
                    <a:pt x="410" y="3500"/>
                  </a:lnTo>
                  <a:lnTo>
                    <a:pt x="455" y="3728"/>
                  </a:lnTo>
                  <a:lnTo>
                    <a:pt x="524" y="3909"/>
                  </a:lnTo>
                  <a:lnTo>
                    <a:pt x="592" y="4114"/>
                  </a:lnTo>
                  <a:lnTo>
                    <a:pt x="705" y="4273"/>
                  </a:lnTo>
                  <a:lnTo>
                    <a:pt x="819" y="4432"/>
                  </a:lnTo>
                  <a:lnTo>
                    <a:pt x="955" y="4568"/>
                  </a:lnTo>
                  <a:lnTo>
                    <a:pt x="1114" y="4705"/>
                  </a:lnTo>
                  <a:lnTo>
                    <a:pt x="1274" y="4841"/>
                  </a:lnTo>
                  <a:lnTo>
                    <a:pt x="1478" y="4955"/>
                  </a:lnTo>
                  <a:lnTo>
                    <a:pt x="1705" y="5068"/>
                  </a:lnTo>
                  <a:lnTo>
                    <a:pt x="1933" y="5159"/>
                  </a:lnTo>
                  <a:lnTo>
                    <a:pt x="2183" y="5250"/>
                  </a:lnTo>
                  <a:lnTo>
                    <a:pt x="2773" y="5432"/>
                  </a:lnTo>
                  <a:lnTo>
                    <a:pt x="2773" y="7205"/>
                  </a:lnTo>
                  <a:lnTo>
                    <a:pt x="2592" y="7136"/>
                  </a:lnTo>
                  <a:lnTo>
                    <a:pt x="2387" y="7045"/>
                  </a:lnTo>
                  <a:lnTo>
                    <a:pt x="1978" y="6818"/>
                  </a:lnTo>
                  <a:lnTo>
                    <a:pt x="1546" y="6523"/>
                  </a:lnTo>
                  <a:lnTo>
                    <a:pt x="1114" y="6159"/>
                  </a:lnTo>
                  <a:lnTo>
                    <a:pt x="1" y="7500"/>
                  </a:lnTo>
                  <a:lnTo>
                    <a:pt x="319" y="7773"/>
                  </a:lnTo>
                  <a:lnTo>
                    <a:pt x="660" y="8000"/>
                  </a:lnTo>
                  <a:lnTo>
                    <a:pt x="978" y="8227"/>
                  </a:lnTo>
                  <a:lnTo>
                    <a:pt x="1319" y="8409"/>
                  </a:lnTo>
                  <a:lnTo>
                    <a:pt x="1683" y="8568"/>
                  </a:lnTo>
                  <a:lnTo>
                    <a:pt x="2046" y="8682"/>
                  </a:lnTo>
                  <a:lnTo>
                    <a:pt x="2410" y="8795"/>
                  </a:lnTo>
                  <a:lnTo>
                    <a:pt x="2773" y="8863"/>
                  </a:lnTo>
                  <a:lnTo>
                    <a:pt x="2773" y="9727"/>
                  </a:lnTo>
                  <a:lnTo>
                    <a:pt x="4023" y="9727"/>
                  </a:lnTo>
                  <a:lnTo>
                    <a:pt x="4023" y="8909"/>
                  </a:lnTo>
                  <a:lnTo>
                    <a:pt x="4296" y="8863"/>
                  </a:lnTo>
                  <a:lnTo>
                    <a:pt x="4569" y="8795"/>
                  </a:lnTo>
                  <a:lnTo>
                    <a:pt x="4819" y="8727"/>
                  </a:lnTo>
                  <a:lnTo>
                    <a:pt x="5046" y="8636"/>
                  </a:lnTo>
                  <a:lnTo>
                    <a:pt x="5273" y="8523"/>
                  </a:lnTo>
                  <a:lnTo>
                    <a:pt x="5478" y="8409"/>
                  </a:lnTo>
                  <a:lnTo>
                    <a:pt x="5660" y="8273"/>
                  </a:lnTo>
                  <a:lnTo>
                    <a:pt x="5841" y="8114"/>
                  </a:lnTo>
                  <a:lnTo>
                    <a:pt x="6000" y="7932"/>
                  </a:lnTo>
                  <a:lnTo>
                    <a:pt x="6137" y="7750"/>
                  </a:lnTo>
                  <a:lnTo>
                    <a:pt x="6250" y="7568"/>
                  </a:lnTo>
                  <a:lnTo>
                    <a:pt x="6364" y="7364"/>
                  </a:lnTo>
                  <a:lnTo>
                    <a:pt x="6432" y="7136"/>
                  </a:lnTo>
                  <a:lnTo>
                    <a:pt x="6478" y="6909"/>
                  </a:lnTo>
                  <a:lnTo>
                    <a:pt x="6523" y="6682"/>
                  </a:lnTo>
                  <a:lnTo>
                    <a:pt x="6523" y="6432"/>
                  </a:lnTo>
                  <a:lnTo>
                    <a:pt x="6523" y="6182"/>
                  </a:lnTo>
                  <a:lnTo>
                    <a:pt x="6478" y="5955"/>
                  </a:lnTo>
                  <a:lnTo>
                    <a:pt x="6432" y="5727"/>
                  </a:lnTo>
                  <a:lnTo>
                    <a:pt x="6364" y="5523"/>
                  </a:lnTo>
                  <a:lnTo>
                    <a:pt x="6296" y="5341"/>
                  </a:lnTo>
                  <a:lnTo>
                    <a:pt x="6182" y="5159"/>
                  </a:lnTo>
                  <a:lnTo>
                    <a:pt x="6046" y="5000"/>
                  </a:lnTo>
                  <a:lnTo>
                    <a:pt x="5909" y="4864"/>
                  </a:lnTo>
                  <a:lnTo>
                    <a:pt x="5750" y="4727"/>
                  </a:lnTo>
                  <a:lnTo>
                    <a:pt x="5569" y="4591"/>
                  </a:lnTo>
                  <a:lnTo>
                    <a:pt x="5364" y="4477"/>
                  </a:lnTo>
                  <a:lnTo>
                    <a:pt x="5137" y="4364"/>
                  </a:lnTo>
                  <a:lnTo>
                    <a:pt x="4887" y="4250"/>
                  </a:lnTo>
                  <a:lnTo>
                    <a:pt x="4614" y="4137"/>
                  </a:lnTo>
                  <a:lnTo>
                    <a:pt x="4023" y="3955"/>
                  </a:lnTo>
                  <a:lnTo>
                    <a:pt x="4023" y="2250"/>
                  </a:lnTo>
                  <a:lnTo>
                    <a:pt x="4341" y="2364"/>
                  </a:lnTo>
                  <a:lnTo>
                    <a:pt x="4682" y="2523"/>
                  </a:lnTo>
                  <a:lnTo>
                    <a:pt x="5046" y="2728"/>
                  </a:lnTo>
                  <a:lnTo>
                    <a:pt x="5410" y="2978"/>
                  </a:lnTo>
                  <a:lnTo>
                    <a:pt x="6387" y="1569"/>
                  </a:lnTo>
                  <a:lnTo>
                    <a:pt x="6091" y="1387"/>
                  </a:lnTo>
                  <a:lnTo>
                    <a:pt x="5796" y="1205"/>
                  </a:lnTo>
                  <a:lnTo>
                    <a:pt x="5500" y="1046"/>
                  </a:lnTo>
                  <a:lnTo>
                    <a:pt x="5205" y="932"/>
                  </a:lnTo>
                  <a:lnTo>
                    <a:pt x="4910" y="819"/>
                  </a:lnTo>
                  <a:lnTo>
                    <a:pt x="4614" y="728"/>
                  </a:lnTo>
                  <a:lnTo>
                    <a:pt x="4319" y="637"/>
                  </a:lnTo>
                  <a:lnTo>
                    <a:pt x="4023" y="591"/>
                  </a:lnTo>
                  <a:lnTo>
                    <a:pt x="40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6" name="Google Shape;1106;p31"/>
          <p:cNvSpPr/>
          <p:nvPr/>
        </p:nvSpPr>
        <p:spPr>
          <a:xfrm rot="10800000">
            <a:off x="7653244" y="-9556"/>
            <a:ext cx="1497357" cy="1438305"/>
          </a:xfrm>
          <a:custGeom>
            <a:avLst/>
            <a:gdLst/>
            <a:ahLst/>
            <a:cxnLst/>
            <a:rect l="l" t="t" r="r" b="b"/>
            <a:pathLst>
              <a:path w="32862" h="31566" extrusionOk="0">
                <a:moveTo>
                  <a:pt x="5659" y="0"/>
                </a:moveTo>
                <a:lnTo>
                  <a:pt x="5182" y="23"/>
                </a:lnTo>
                <a:lnTo>
                  <a:pt x="4705" y="68"/>
                </a:lnTo>
                <a:lnTo>
                  <a:pt x="4250" y="159"/>
                </a:lnTo>
                <a:lnTo>
                  <a:pt x="3796" y="273"/>
                </a:lnTo>
                <a:lnTo>
                  <a:pt x="3364" y="432"/>
                </a:lnTo>
                <a:lnTo>
                  <a:pt x="2932" y="591"/>
                </a:lnTo>
                <a:lnTo>
                  <a:pt x="2546" y="773"/>
                </a:lnTo>
                <a:lnTo>
                  <a:pt x="2159" y="1000"/>
                </a:lnTo>
                <a:lnTo>
                  <a:pt x="1796" y="1227"/>
                </a:lnTo>
                <a:lnTo>
                  <a:pt x="1432" y="1500"/>
                </a:lnTo>
                <a:lnTo>
                  <a:pt x="1091" y="1818"/>
                </a:lnTo>
                <a:lnTo>
                  <a:pt x="773" y="2136"/>
                </a:lnTo>
                <a:lnTo>
                  <a:pt x="478" y="2477"/>
                </a:lnTo>
                <a:lnTo>
                  <a:pt x="228" y="2841"/>
                </a:lnTo>
                <a:lnTo>
                  <a:pt x="1" y="3227"/>
                </a:lnTo>
                <a:lnTo>
                  <a:pt x="1" y="31566"/>
                </a:lnTo>
                <a:lnTo>
                  <a:pt x="32839" y="31566"/>
                </a:lnTo>
                <a:lnTo>
                  <a:pt x="32861" y="31384"/>
                </a:lnTo>
                <a:lnTo>
                  <a:pt x="32861" y="31179"/>
                </a:lnTo>
                <a:lnTo>
                  <a:pt x="32861" y="30929"/>
                </a:lnTo>
                <a:lnTo>
                  <a:pt x="32816" y="30589"/>
                </a:lnTo>
                <a:lnTo>
                  <a:pt x="32748" y="30225"/>
                </a:lnTo>
                <a:lnTo>
                  <a:pt x="32657" y="29816"/>
                </a:lnTo>
                <a:lnTo>
                  <a:pt x="32498" y="29407"/>
                </a:lnTo>
                <a:lnTo>
                  <a:pt x="32270" y="28952"/>
                </a:lnTo>
                <a:lnTo>
                  <a:pt x="32157" y="28725"/>
                </a:lnTo>
                <a:lnTo>
                  <a:pt x="31998" y="28498"/>
                </a:lnTo>
                <a:lnTo>
                  <a:pt x="31839" y="28293"/>
                </a:lnTo>
                <a:lnTo>
                  <a:pt x="31634" y="28066"/>
                </a:lnTo>
                <a:lnTo>
                  <a:pt x="31430" y="27839"/>
                </a:lnTo>
                <a:lnTo>
                  <a:pt x="31202" y="27634"/>
                </a:lnTo>
                <a:lnTo>
                  <a:pt x="30952" y="27430"/>
                </a:lnTo>
                <a:lnTo>
                  <a:pt x="30657" y="27225"/>
                </a:lnTo>
                <a:lnTo>
                  <a:pt x="30361" y="27043"/>
                </a:lnTo>
                <a:lnTo>
                  <a:pt x="30021" y="26862"/>
                </a:lnTo>
                <a:lnTo>
                  <a:pt x="29680" y="26680"/>
                </a:lnTo>
                <a:lnTo>
                  <a:pt x="29271" y="26521"/>
                </a:lnTo>
                <a:lnTo>
                  <a:pt x="28862" y="26384"/>
                </a:lnTo>
                <a:lnTo>
                  <a:pt x="28407" y="26248"/>
                </a:lnTo>
                <a:lnTo>
                  <a:pt x="28089" y="26157"/>
                </a:lnTo>
                <a:lnTo>
                  <a:pt x="27816" y="26044"/>
                </a:lnTo>
                <a:lnTo>
                  <a:pt x="27566" y="25930"/>
                </a:lnTo>
                <a:lnTo>
                  <a:pt x="27316" y="25794"/>
                </a:lnTo>
                <a:lnTo>
                  <a:pt x="27112" y="25634"/>
                </a:lnTo>
                <a:lnTo>
                  <a:pt x="26930" y="25475"/>
                </a:lnTo>
                <a:lnTo>
                  <a:pt x="26771" y="25294"/>
                </a:lnTo>
                <a:lnTo>
                  <a:pt x="26635" y="25089"/>
                </a:lnTo>
                <a:lnTo>
                  <a:pt x="26498" y="24907"/>
                </a:lnTo>
                <a:lnTo>
                  <a:pt x="26385" y="24680"/>
                </a:lnTo>
                <a:lnTo>
                  <a:pt x="26294" y="24475"/>
                </a:lnTo>
                <a:lnTo>
                  <a:pt x="26225" y="24248"/>
                </a:lnTo>
                <a:lnTo>
                  <a:pt x="26157" y="23998"/>
                </a:lnTo>
                <a:lnTo>
                  <a:pt x="26112" y="23748"/>
                </a:lnTo>
                <a:lnTo>
                  <a:pt x="26044" y="23248"/>
                </a:lnTo>
                <a:lnTo>
                  <a:pt x="25998" y="22726"/>
                </a:lnTo>
                <a:lnTo>
                  <a:pt x="25976" y="22180"/>
                </a:lnTo>
                <a:lnTo>
                  <a:pt x="25953" y="21089"/>
                </a:lnTo>
                <a:lnTo>
                  <a:pt x="25930" y="20544"/>
                </a:lnTo>
                <a:lnTo>
                  <a:pt x="25885" y="19999"/>
                </a:lnTo>
                <a:lnTo>
                  <a:pt x="25794" y="19476"/>
                </a:lnTo>
                <a:lnTo>
                  <a:pt x="25748" y="19226"/>
                </a:lnTo>
                <a:lnTo>
                  <a:pt x="25657" y="18976"/>
                </a:lnTo>
                <a:lnTo>
                  <a:pt x="25544" y="18612"/>
                </a:lnTo>
                <a:lnTo>
                  <a:pt x="25385" y="18249"/>
                </a:lnTo>
                <a:lnTo>
                  <a:pt x="25226" y="17908"/>
                </a:lnTo>
                <a:lnTo>
                  <a:pt x="25044" y="17590"/>
                </a:lnTo>
                <a:lnTo>
                  <a:pt x="24862" y="17272"/>
                </a:lnTo>
                <a:lnTo>
                  <a:pt x="24635" y="16953"/>
                </a:lnTo>
                <a:lnTo>
                  <a:pt x="24407" y="16681"/>
                </a:lnTo>
                <a:lnTo>
                  <a:pt x="24180" y="16408"/>
                </a:lnTo>
                <a:lnTo>
                  <a:pt x="23930" y="16135"/>
                </a:lnTo>
                <a:lnTo>
                  <a:pt x="23658" y="15885"/>
                </a:lnTo>
                <a:lnTo>
                  <a:pt x="23385" y="15658"/>
                </a:lnTo>
                <a:lnTo>
                  <a:pt x="23089" y="15454"/>
                </a:lnTo>
                <a:lnTo>
                  <a:pt x="22794" y="15249"/>
                </a:lnTo>
                <a:lnTo>
                  <a:pt x="22476" y="15067"/>
                </a:lnTo>
                <a:lnTo>
                  <a:pt x="22158" y="14885"/>
                </a:lnTo>
                <a:lnTo>
                  <a:pt x="21840" y="14749"/>
                </a:lnTo>
                <a:lnTo>
                  <a:pt x="21521" y="14613"/>
                </a:lnTo>
                <a:lnTo>
                  <a:pt x="21180" y="14499"/>
                </a:lnTo>
                <a:lnTo>
                  <a:pt x="20817" y="14385"/>
                </a:lnTo>
                <a:lnTo>
                  <a:pt x="20476" y="14295"/>
                </a:lnTo>
                <a:lnTo>
                  <a:pt x="20135" y="14249"/>
                </a:lnTo>
                <a:lnTo>
                  <a:pt x="19772" y="14204"/>
                </a:lnTo>
                <a:lnTo>
                  <a:pt x="19408" y="14158"/>
                </a:lnTo>
                <a:lnTo>
                  <a:pt x="18681" y="14158"/>
                </a:lnTo>
                <a:lnTo>
                  <a:pt x="18317" y="14204"/>
                </a:lnTo>
                <a:lnTo>
                  <a:pt x="17954" y="14249"/>
                </a:lnTo>
                <a:lnTo>
                  <a:pt x="17590" y="14317"/>
                </a:lnTo>
                <a:lnTo>
                  <a:pt x="17226" y="14408"/>
                </a:lnTo>
                <a:lnTo>
                  <a:pt x="16863" y="14522"/>
                </a:lnTo>
                <a:lnTo>
                  <a:pt x="16499" y="14635"/>
                </a:lnTo>
                <a:lnTo>
                  <a:pt x="16158" y="14794"/>
                </a:lnTo>
                <a:lnTo>
                  <a:pt x="15454" y="15135"/>
                </a:lnTo>
                <a:lnTo>
                  <a:pt x="14681" y="15567"/>
                </a:lnTo>
                <a:lnTo>
                  <a:pt x="13840" y="15999"/>
                </a:lnTo>
                <a:lnTo>
                  <a:pt x="13408" y="16203"/>
                </a:lnTo>
                <a:lnTo>
                  <a:pt x="12977" y="16385"/>
                </a:lnTo>
                <a:lnTo>
                  <a:pt x="12545" y="16544"/>
                </a:lnTo>
                <a:lnTo>
                  <a:pt x="12113" y="16681"/>
                </a:lnTo>
                <a:lnTo>
                  <a:pt x="11681" y="16772"/>
                </a:lnTo>
                <a:lnTo>
                  <a:pt x="11250" y="16817"/>
                </a:lnTo>
                <a:lnTo>
                  <a:pt x="11022" y="16840"/>
                </a:lnTo>
                <a:lnTo>
                  <a:pt x="10818" y="16817"/>
                </a:lnTo>
                <a:lnTo>
                  <a:pt x="10613" y="16794"/>
                </a:lnTo>
                <a:lnTo>
                  <a:pt x="10409" y="16772"/>
                </a:lnTo>
                <a:lnTo>
                  <a:pt x="10227" y="16703"/>
                </a:lnTo>
                <a:lnTo>
                  <a:pt x="10022" y="16635"/>
                </a:lnTo>
                <a:lnTo>
                  <a:pt x="9841" y="16544"/>
                </a:lnTo>
                <a:lnTo>
                  <a:pt x="9659" y="16453"/>
                </a:lnTo>
                <a:lnTo>
                  <a:pt x="9454" y="16294"/>
                </a:lnTo>
                <a:lnTo>
                  <a:pt x="9272" y="16135"/>
                </a:lnTo>
                <a:lnTo>
                  <a:pt x="9091" y="15953"/>
                </a:lnTo>
                <a:lnTo>
                  <a:pt x="8954" y="15772"/>
                </a:lnTo>
                <a:lnTo>
                  <a:pt x="8841" y="15567"/>
                </a:lnTo>
                <a:lnTo>
                  <a:pt x="8727" y="15363"/>
                </a:lnTo>
                <a:lnTo>
                  <a:pt x="8636" y="15135"/>
                </a:lnTo>
                <a:lnTo>
                  <a:pt x="8568" y="14908"/>
                </a:lnTo>
                <a:lnTo>
                  <a:pt x="8523" y="14681"/>
                </a:lnTo>
                <a:lnTo>
                  <a:pt x="8477" y="14431"/>
                </a:lnTo>
                <a:lnTo>
                  <a:pt x="8454" y="13908"/>
                </a:lnTo>
                <a:lnTo>
                  <a:pt x="8454" y="13386"/>
                </a:lnTo>
                <a:lnTo>
                  <a:pt x="8500" y="12840"/>
                </a:lnTo>
                <a:lnTo>
                  <a:pt x="8591" y="12295"/>
                </a:lnTo>
                <a:lnTo>
                  <a:pt x="8704" y="11727"/>
                </a:lnTo>
                <a:lnTo>
                  <a:pt x="8818" y="11181"/>
                </a:lnTo>
                <a:lnTo>
                  <a:pt x="8954" y="10658"/>
                </a:lnTo>
                <a:lnTo>
                  <a:pt x="9204" y="9659"/>
                </a:lnTo>
                <a:lnTo>
                  <a:pt x="9318" y="9204"/>
                </a:lnTo>
                <a:lnTo>
                  <a:pt x="9409" y="8795"/>
                </a:lnTo>
                <a:lnTo>
                  <a:pt x="9568" y="7931"/>
                </a:lnTo>
                <a:lnTo>
                  <a:pt x="9704" y="7045"/>
                </a:lnTo>
                <a:lnTo>
                  <a:pt x="9818" y="6159"/>
                </a:lnTo>
                <a:lnTo>
                  <a:pt x="9841" y="5704"/>
                </a:lnTo>
                <a:lnTo>
                  <a:pt x="9863" y="5273"/>
                </a:lnTo>
                <a:lnTo>
                  <a:pt x="9863" y="4818"/>
                </a:lnTo>
                <a:lnTo>
                  <a:pt x="9841" y="4364"/>
                </a:lnTo>
                <a:lnTo>
                  <a:pt x="9795" y="3932"/>
                </a:lnTo>
                <a:lnTo>
                  <a:pt x="9727" y="3500"/>
                </a:lnTo>
                <a:lnTo>
                  <a:pt x="9636" y="3068"/>
                </a:lnTo>
                <a:lnTo>
                  <a:pt x="9500" y="2636"/>
                </a:lnTo>
                <a:lnTo>
                  <a:pt x="9341" y="2227"/>
                </a:lnTo>
                <a:lnTo>
                  <a:pt x="9159" y="1818"/>
                </a:lnTo>
                <a:lnTo>
                  <a:pt x="9023" y="1591"/>
                </a:lnTo>
                <a:lnTo>
                  <a:pt x="8886" y="1387"/>
                </a:lnTo>
                <a:lnTo>
                  <a:pt x="8750" y="1205"/>
                </a:lnTo>
                <a:lnTo>
                  <a:pt x="8591" y="1046"/>
                </a:lnTo>
                <a:lnTo>
                  <a:pt x="8432" y="887"/>
                </a:lnTo>
                <a:lnTo>
                  <a:pt x="8250" y="728"/>
                </a:lnTo>
                <a:lnTo>
                  <a:pt x="8068" y="614"/>
                </a:lnTo>
                <a:lnTo>
                  <a:pt x="7886" y="500"/>
                </a:lnTo>
                <a:lnTo>
                  <a:pt x="7682" y="387"/>
                </a:lnTo>
                <a:lnTo>
                  <a:pt x="7477" y="296"/>
                </a:lnTo>
                <a:lnTo>
                  <a:pt x="7045" y="159"/>
                </a:lnTo>
                <a:lnTo>
                  <a:pt x="6591" y="68"/>
                </a:lnTo>
                <a:lnTo>
                  <a:pt x="613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31"/>
          <p:cNvSpPr/>
          <p:nvPr/>
        </p:nvSpPr>
        <p:spPr>
          <a:xfrm>
            <a:off x="7374300" y="4676675"/>
            <a:ext cx="94500" cy="94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31"/>
          <p:cNvSpPr/>
          <p:nvPr/>
        </p:nvSpPr>
        <p:spPr>
          <a:xfrm>
            <a:off x="8603308" y="1192037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31"/>
          <p:cNvSpPr/>
          <p:nvPr/>
        </p:nvSpPr>
        <p:spPr>
          <a:xfrm>
            <a:off x="7071333" y="197362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31"/>
          <p:cNvSpPr/>
          <p:nvPr/>
        </p:nvSpPr>
        <p:spPr>
          <a:xfrm>
            <a:off x="2069583" y="140212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31"/>
          <p:cNvSpPr/>
          <p:nvPr/>
        </p:nvSpPr>
        <p:spPr>
          <a:xfrm>
            <a:off x="-266700" y="510330"/>
            <a:ext cx="4362450" cy="1109725"/>
          </a:xfrm>
          <a:custGeom>
            <a:avLst/>
            <a:gdLst/>
            <a:ahLst/>
            <a:cxnLst/>
            <a:rect l="l" t="t" r="r" b="b"/>
            <a:pathLst>
              <a:path w="174498" h="44389" extrusionOk="0">
                <a:moveTo>
                  <a:pt x="174498" y="923"/>
                </a:moveTo>
                <a:cubicBezTo>
                  <a:pt x="166247" y="2423"/>
                  <a:pt x="157713" y="-482"/>
                  <a:pt x="149352" y="161"/>
                </a:cubicBezTo>
                <a:cubicBezTo>
                  <a:pt x="140115" y="872"/>
                  <a:pt x="133615" y="10170"/>
                  <a:pt x="124968" y="13496"/>
                </a:cubicBezTo>
                <a:cubicBezTo>
                  <a:pt x="117621" y="16322"/>
                  <a:pt x="108768" y="14167"/>
                  <a:pt x="101727" y="17687"/>
                </a:cubicBezTo>
                <a:cubicBezTo>
                  <a:pt x="98041" y="19530"/>
                  <a:pt x="94014" y="21327"/>
                  <a:pt x="91440" y="24545"/>
                </a:cubicBezTo>
                <a:cubicBezTo>
                  <a:pt x="90054" y="26277"/>
                  <a:pt x="90341" y="29073"/>
                  <a:pt x="88773" y="30641"/>
                </a:cubicBezTo>
                <a:cubicBezTo>
                  <a:pt x="82062" y="37352"/>
                  <a:pt x="70425" y="36036"/>
                  <a:pt x="60960" y="36737"/>
                </a:cubicBezTo>
                <a:cubicBezTo>
                  <a:pt x="40692" y="38238"/>
                  <a:pt x="9089" y="53772"/>
                  <a:pt x="0" y="35594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66928"/>
            <a:ext cx="7717500" cy="365700"/>
          </a:xfrm>
          <a:prstGeom prst="rect">
            <a:avLst/>
          </a:prstGeom>
          <a:noFill/>
          <a:ln>
            <a:noFill/>
          </a:ln>
          <a:effectLst>
            <a:outerShdw dist="476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1550" y="1152475"/>
            <a:ext cx="76809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●"/>
              <a:defRPr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○"/>
              <a:defRPr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■"/>
              <a:defRPr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●"/>
              <a:defRPr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○"/>
              <a:defRPr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■"/>
              <a:defRPr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●"/>
              <a:defRPr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○"/>
              <a:defRPr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■"/>
              <a:defRPr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8" r:id="rId4"/>
    <p:sldLayoutId id="2147483663" r:id="rId5"/>
    <p:sldLayoutId id="2147483664" r:id="rId6"/>
    <p:sldLayoutId id="2147483667" r:id="rId7"/>
    <p:sldLayoutId id="2147483676" r:id="rId8"/>
    <p:sldLayoutId id="2147483677" r:id="rId9"/>
    <p:sldLayoutId id="214748367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5" name="Google Shape;1175;p35"/>
          <p:cNvGrpSpPr/>
          <p:nvPr/>
        </p:nvGrpSpPr>
        <p:grpSpPr>
          <a:xfrm>
            <a:off x="634014" y="469131"/>
            <a:ext cx="3720934" cy="4756509"/>
            <a:chOff x="1222400" y="238125"/>
            <a:chExt cx="784825" cy="1003250"/>
          </a:xfrm>
        </p:grpSpPr>
        <p:sp>
          <p:nvSpPr>
            <p:cNvPr id="1176" name="Google Shape;1176;p35"/>
            <p:cNvSpPr/>
            <p:nvPr/>
          </p:nvSpPr>
          <p:spPr>
            <a:xfrm>
              <a:off x="1231150" y="239500"/>
              <a:ext cx="592200" cy="461325"/>
            </a:xfrm>
            <a:custGeom>
              <a:avLst/>
              <a:gdLst/>
              <a:ahLst/>
              <a:cxnLst/>
              <a:rect l="l" t="t" r="r" b="b"/>
              <a:pathLst>
                <a:path w="23688" h="18453" extrusionOk="0">
                  <a:moveTo>
                    <a:pt x="20701" y="0"/>
                  </a:moveTo>
                  <a:lnTo>
                    <a:pt x="20572" y="19"/>
                  </a:lnTo>
                  <a:lnTo>
                    <a:pt x="20462" y="56"/>
                  </a:lnTo>
                  <a:lnTo>
                    <a:pt x="20351" y="111"/>
                  </a:lnTo>
                  <a:lnTo>
                    <a:pt x="20241" y="185"/>
                  </a:lnTo>
                  <a:lnTo>
                    <a:pt x="20167" y="258"/>
                  </a:lnTo>
                  <a:lnTo>
                    <a:pt x="19853" y="627"/>
                  </a:lnTo>
                  <a:lnTo>
                    <a:pt x="19559" y="1014"/>
                  </a:lnTo>
                  <a:lnTo>
                    <a:pt x="18987" y="1770"/>
                  </a:lnTo>
                  <a:lnTo>
                    <a:pt x="19116" y="1512"/>
                  </a:lnTo>
                  <a:lnTo>
                    <a:pt x="19227" y="1235"/>
                  </a:lnTo>
                  <a:lnTo>
                    <a:pt x="19356" y="922"/>
                  </a:lnTo>
                  <a:lnTo>
                    <a:pt x="19393" y="793"/>
                  </a:lnTo>
                  <a:lnTo>
                    <a:pt x="19393" y="682"/>
                  </a:lnTo>
                  <a:lnTo>
                    <a:pt x="19393" y="553"/>
                  </a:lnTo>
                  <a:lnTo>
                    <a:pt x="19337" y="443"/>
                  </a:lnTo>
                  <a:lnTo>
                    <a:pt x="19282" y="332"/>
                  </a:lnTo>
                  <a:lnTo>
                    <a:pt x="19208" y="240"/>
                  </a:lnTo>
                  <a:lnTo>
                    <a:pt x="19098" y="148"/>
                  </a:lnTo>
                  <a:lnTo>
                    <a:pt x="18987" y="92"/>
                  </a:lnTo>
                  <a:lnTo>
                    <a:pt x="18876" y="74"/>
                  </a:lnTo>
                  <a:lnTo>
                    <a:pt x="18766" y="56"/>
                  </a:lnTo>
                  <a:lnTo>
                    <a:pt x="18637" y="74"/>
                  </a:lnTo>
                  <a:lnTo>
                    <a:pt x="18526" y="92"/>
                  </a:lnTo>
                  <a:lnTo>
                    <a:pt x="18434" y="148"/>
                  </a:lnTo>
                  <a:lnTo>
                    <a:pt x="18342" y="222"/>
                  </a:lnTo>
                  <a:lnTo>
                    <a:pt x="18250" y="295"/>
                  </a:lnTo>
                  <a:lnTo>
                    <a:pt x="18194" y="387"/>
                  </a:lnTo>
                  <a:lnTo>
                    <a:pt x="18176" y="424"/>
                  </a:lnTo>
                  <a:lnTo>
                    <a:pt x="18047" y="645"/>
                  </a:lnTo>
                  <a:lnTo>
                    <a:pt x="17918" y="885"/>
                  </a:lnTo>
                  <a:lnTo>
                    <a:pt x="17605" y="1364"/>
                  </a:lnTo>
                  <a:lnTo>
                    <a:pt x="17291" y="1825"/>
                  </a:lnTo>
                  <a:lnTo>
                    <a:pt x="16959" y="2268"/>
                  </a:lnTo>
                  <a:lnTo>
                    <a:pt x="16609" y="2710"/>
                  </a:lnTo>
                  <a:lnTo>
                    <a:pt x="16222" y="3116"/>
                  </a:lnTo>
                  <a:lnTo>
                    <a:pt x="15835" y="3503"/>
                  </a:lnTo>
                  <a:lnTo>
                    <a:pt x="15429" y="3871"/>
                  </a:lnTo>
                  <a:lnTo>
                    <a:pt x="15024" y="4222"/>
                  </a:lnTo>
                  <a:lnTo>
                    <a:pt x="14582" y="4535"/>
                  </a:lnTo>
                  <a:lnTo>
                    <a:pt x="14360" y="4682"/>
                  </a:lnTo>
                  <a:lnTo>
                    <a:pt x="14139" y="4830"/>
                  </a:lnTo>
                  <a:lnTo>
                    <a:pt x="13918" y="4959"/>
                  </a:lnTo>
                  <a:lnTo>
                    <a:pt x="13678" y="5069"/>
                  </a:lnTo>
                  <a:lnTo>
                    <a:pt x="13291" y="5272"/>
                  </a:lnTo>
                  <a:lnTo>
                    <a:pt x="12867" y="5438"/>
                  </a:lnTo>
                  <a:lnTo>
                    <a:pt x="12462" y="5567"/>
                  </a:lnTo>
                  <a:lnTo>
                    <a:pt x="12038" y="5678"/>
                  </a:lnTo>
                  <a:lnTo>
                    <a:pt x="11558" y="5770"/>
                  </a:lnTo>
                  <a:lnTo>
                    <a:pt x="11079" y="5881"/>
                  </a:lnTo>
                  <a:lnTo>
                    <a:pt x="10582" y="6010"/>
                  </a:lnTo>
                  <a:lnTo>
                    <a:pt x="10102" y="6157"/>
                  </a:lnTo>
                  <a:lnTo>
                    <a:pt x="9605" y="6304"/>
                  </a:lnTo>
                  <a:lnTo>
                    <a:pt x="9125" y="6489"/>
                  </a:lnTo>
                  <a:lnTo>
                    <a:pt x="8646" y="6673"/>
                  </a:lnTo>
                  <a:lnTo>
                    <a:pt x="8185" y="6876"/>
                  </a:lnTo>
                  <a:lnTo>
                    <a:pt x="7706" y="7079"/>
                  </a:lnTo>
                  <a:lnTo>
                    <a:pt x="7245" y="7318"/>
                  </a:lnTo>
                  <a:lnTo>
                    <a:pt x="6784" y="7558"/>
                  </a:lnTo>
                  <a:lnTo>
                    <a:pt x="6342" y="7798"/>
                  </a:lnTo>
                  <a:lnTo>
                    <a:pt x="5899" y="8074"/>
                  </a:lnTo>
                  <a:lnTo>
                    <a:pt x="5457" y="8351"/>
                  </a:lnTo>
                  <a:lnTo>
                    <a:pt x="5033" y="8646"/>
                  </a:lnTo>
                  <a:lnTo>
                    <a:pt x="4628" y="8959"/>
                  </a:lnTo>
                  <a:lnTo>
                    <a:pt x="4222" y="9291"/>
                  </a:lnTo>
                  <a:lnTo>
                    <a:pt x="3835" y="9622"/>
                  </a:lnTo>
                  <a:lnTo>
                    <a:pt x="3448" y="9973"/>
                  </a:lnTo>
                  <a:lnTo>
                    <a:pt x="3079" y="10323"/>
                  </a:lnTo>
                  <a:lnTo>
                    <a:pt x="2729" y="10710"/>
                  </a:lnTo>
                  <a:lnTo>
                    <a:pt x="2397" y="11097"/>
                  </a:lnTo>
                  <a:lnTo>
                    <a:pt x="2084" y="11484"/>
                  </a:lnTo>
                  <a:lnTo>
                    <a:pt x="1770" y="11908"/>
                  </a:lnTo>
                  <a:lnTo>
                    <a:pt x="1475" y="12332"/>
                  </a:lnTo>
                  <a:lnTo>
                    <a:pt x="1217" y="12756"/>
                  </a:lnTo>
                  <a:lnTo>
                    <a:pt x="959" y="13217"/>
                  </a:lnTo>
                  <a:lnTo>
                    <a:pt x="720" y="13678"/>
                  </a:lnTo>
                  <a:lnTo>
                    <a:pt x="517" y="14139"/>
                  </a:lnTo>
                  <a:lnTo>
                    <a:pt x="314" y="14636"/>
                  </a:lnTo>
                  <a:lnTo>
                    <a:pt x="148" y="15134"/>
                  </a:lnTo>
                  <a:lnTo>
                    <a:pt x="1" y="15632"/>
                  </a:lnTo>
                  <a:lnTo>
                    <a:pt x="6047" y="18452"/>
                  </a:lnTo>
                  <a:lnTo>
                    <a:pt x="6065" y="18176"/>
                  </a:lnTo>
                  <a:lnTo>
                    <a:pt x="6084" y="17917"/>
                  </a:lnTo>
                  <a:lnTo>
                    <a:pt x="6176" y="17383"/>
                  </a:lnTo>
                  <a:lnTo>
                    <a:pt x="6305" y="16867"/>
                  </a:lnTo>
                  <a:lnTo>
                    <a:pt x="6471" y="16351"/>
                  </a:lnTo>
                  <a:lnTo>
                    <a:pt x="6674" y="15853"/>
                  </a:lnTo>
                  <a:lnTo>
                    <a:pt x="6913" y="15374"/>
                  </a:lnTo>
                  <a:lnTo>
                    <a:pt x="7190" y="14913"/>
                  </a:lnTo>
                  <a:lnTo>
                    <a:pt x="7503" y="14489"/>
                  </a:lnTo>
                  <a:lnTo>
                    <a:pt x="7817" y="14102"/>
                  </a:lnTo>
                  <a:lnTo>
                    <a:pt x="8167" y="13752"/>
                  </a:lnTo>
                  <a:lnTo>
                    <a:pt x="8535" y="13420"/>
                  </a:lnTo>
                  <a:lnTo>
                    <a:pt x="8923" y="13143"/>
                  </a:lnTo>
                  <a:lnTo>
                    <a:pt x="9328" y="12867"/>
                  </a:lnTo>
                  <a:lnTo>
                    <a:pt x="9752" y="12646"/>
                  </a:lnTo>
                  <a:lnTo>
                    <a:pt x="10194" y="12424"/>
                  </a:lnTo>
                  <a:lnTo>
                    <a:pt x="10637" y="12240"/>
                  </a:lnTo>
                  <a:lnTo>
                    <a:pt x="11098" y="12074"/>
                  </a:lnTo>
                  <a:lnTo>
                    <a:pt x="11558" y="11927"/>
                  </a:lnTo>
                  <a:lnTo>
                    <a:pt x="12038" y="11798"/>
                  </a:lnTo>
                  <a:lnTo>
                    <a:pt x="12517" y="11687"/>
                  </a:lnTo>
                  <a:lnTo>
                    <a:pt x="12996" y="11595"/>
                  </a:lnTo>
                  <a:lnTo>
                    <a:pt x="13476" y="11521"/>
                  </a:lnTo>
                  <a:lnTo>
                    <a:pt x="13973" y="11447"/>
                  </a:lnTo>
                  <a:lnTo>
                    <a:pt x="14452" y="11392"/>
                  </a:lnTo>
                  <a:lnTo>
                    <a:pt x="15651" y="11300"/>
                  </a:lnTo>
                  <a:lnTo>
                    <a:pt x="16867" y="11226"/>
                  </a:lnTo>
                  <a:lnTo>
                    <a:pt x="19282" y="11097"/>
                  </a:lnTo>
                  <a:lnTo>
                    <a:pt x="20499" y="11005"/>
                  </a:lnTo>
                  <a:lnTo>
                    <a:pt x="21697" y="10894"/>
                  </a:lnTo>
                  <a:lnTo>
                    <a:pt x="21900" y="10858"/>
                  </a:lnTo>
                  <a:lnTo>
                    <a:pt x="22102" y="10821"/>
                  </a:lnTo>
                  <a:lnTo>
                    <a:pt x="22287" y="10747"/>
                  </a:lnTo>
                  <a:lnTo>
                    <a:pt x="22471" y="10673"/>
                  </a:lnTo>
                  <a:lnTo>
                    <a:pt x="22637" y="10563"/>
                  </a:lnTo>
                  <a:lnTo>
                    <a:pt x="22711" y="10507"/>
                  </a:lnTo>
                  <a:lnTo>
                    <a:pt x="22766" y="10434"/>
                  </a:lnTo>
                  <a:lnTo>
                    <a:pt x="22803" y="10360"/>
                  </a:lnTo>
                  <a:lnTo>
                    <a:pt x="22840" y="10268"/>
                  </a:lnTo>
                  <a:lnTo>
                    <a:pt x="22877" y="10175"/>
                  </a:lnTo>
                  <a:lnTo>
                    <a:pt x="22877" y="10083"/>
                  </a:lnTo>
                  <a:lnTo>
                    <a:pt x="22877" y="9973"/>
                  </a:lnTo>
                  <a:lnTo>
                    <a:pt x="22858" y="9862"/>
                  </a:lnTo>
                  <a:lnTo>
                    <a:pt x="22821" y="9770"/>
                  </a:lnTo>
                  <a:lnTo>
                    <a:pt x="22784" y="9678"/>
                  </a:lnTo>
                  <a:lnTo>
                    <a:pt x="22729" y="9586"/>
                  </a:lnTo>
                  <a:lnTo>
                    <a:pt x="22674" y="9493"/>
                  </a:lnTo>
                  <a:lnTo>
                    <a:pt x="22526" y="9346"/>
                  </a:lnTo>
                  <a:lnTo>
                    <a:pt x="22360" y="9235"/>
                  </a:lnTo>
                  <a:lnTo>
                    <a:pt x="22158" y="9162"/>
                  </a:lnTo>
                  <a:lnTo>
                    <a:pt x="21955" y="9106"/>
                  </a:lnTo>
                  <a:lnTo>
                    <a:pt x="21844" y="9106"/>
                  </a:lnTo>
                  <a:lnTo>
                    <a:pt x="21734" y="9125"/>
                  </a:lnTo>
                  <a:lnTo>
                    <a:pt x="21420" y="9143"/>
                  </a:lnTo>
                  <a:lnTo>
                    <a:pt x="21088" y="9162"/>
                  </a:lnTo>
                  <a:lnTo>
                    <a:pt x="20443" y="9162"/>
                  </a:lnTo>
                  <a:lnTo>
                    <a:pt x="19817" y="9125"/>
                  </a:lnTo>
                  <a:lnTo>
                    <a:pt x="19171" y="9051"/>
                  </a:lnTo>
                  <a:lnTo>
                    <a:pt x="18913" y="9014"/>
                  </a:lnTo>
                  <a:lnTo>
                    <a:pt x="18655" y="8940"/>
                  </a:lnTo>
                  <a:lnTo>
                    <a:pt x="18545" y="8904"/>
                  </a:lnTo>
                  <a:lnTo>
                    <a:pt x="18434" y="8848"/>
                  </a:lnTo>
                  <a:lnTo>
                    <a:pt x="18323" y="8775"/>
                  </a:lnTo>
                  <a:lnTo>
                    <a:pt x="18231" y="8682"/>
                  </a:lnTo>
                  <a:lnTo>
                    <a:pt x="18121" y="8553"/>
                  </a:lnTo>
                  <a:lnTo>
                    <a:pt x="18047" y="8406"/>
                  </a:lnTo>
                  <a:lnTo>
                    <a:pt x="17992" y="8258"/>
                  </a:lnTo>
                  <a:lnTo>
                    <a:pt x="17955" y="8111"/>
                  </a:lnTo>
                  <a:lnTo>
                    <a:pt x="17936" y="7945"/>
                  </a:lnTo>
                  <a:lnTo>
                    <a:pt x="17918" y="7798"/>
                  </a:lnTo>
                  <a:lnTo>
                    <a:pt x="17936" y="7466"/>
                  </a:lnTo>
                  <a:lnTo>
                    <a:pt x="17955" y="7300"/>
                  </a:lnTo>
                  <a:lnTo>
                    <a:pt x="17973" y="7152"/>
                  </a:lnTo>
                  <a:lnTo>
                    <a:pt x="18065" y="6821"/>
                  </a:lnTo>
                  <a:lnTo>
                    <a:pt x="18194" y="6526"/>
                  </a:lnTo>
                  <a:lnTo>
                    <a:pt x="18379" y="6249"/>
                  </a:lnTo>
                  <a:lnTo>
                    <a:pt x="18508" y="6065"/>
                  </a:lnTo>
                  <a:lnTo>
                    <a:pt x="18674" y="5899"/>
                  </a:lnTo>
                  <a:lnTo>
                    <a:pt x="18840" y="5751"/>
                  </a:lnTo>
                  <a:lnTo>
                    <a:pt x="19024" y="5604"/>
                  </a:lnTo>
                  <a:lnTo>
                    <a:pt x="19227" y="5493"/>
                  </a:lnTo>
                  <a:lnTo>
                    <a:pt x="19429" y="5364"/>
                  </a:lnTo>
                  <a:lnTo>
                    <a:pt x="19835" y="5162"/>
                  </a:lnTo>
                  <a:lnTo>
                    <a:pt x="20075" y="5033"/>
                  </a:lnTo>
                  <a:lnTo>
                    <a:pt x="20314" y="4940"/>
                  </a:lnTo>
                  <a:lnTo>
                    <a:pt x="20572" y="4830"/>
                  </a:lnTo>
                  <a:lnTo>
                    <a:pt x="20812" y="4756"/>
                  </a:lnTo>
                  <a:lnTo>
                    <a:pt x="21070" y="4682"/>
                  </a:lnTo>
                  <a:lnTo>
                    <a:pt x="21347" y="4627"/>
                  </a:lnTo>
                  <a:lnTo>
                    <a:pt x="21605" y="4572"/>
                  </a:lnTo>
                  <a:lnTo>
                    <a:pt x="21863" y="4535"/>
                  </a:lnTo>
                  <a:lnTo>
                    <a:pt x="22139" y="4498"/>
                  </a:lnTo>
                  <a:lnTo>
                    <a:pt x="23116" y="4498"/>
                  </a:lnTo>
                  <a:lnTo>
                    <a:pt x="23245" y="4461"/>
                  </a:lnTo>
                  <a:lnTo>
                    <a:pt x="23356" y="4406"/>
                  </a:lnTo>
                  <a:lnTo>
                    <a:pt x="23466" y="4332"/>
                  </a:lnTo>
                  <a:lnTo>
                    <a:pt x="23540" y="4240"/>
                  </a:lnTo>
                  <a:lnTo>
                    <a:pt x="23614" y="4129"/>
                  </a:lnTo>
                  <a:lnTo>
                    <a:pt x="23669" y="4019"/>
                  </a:lnTo>
                  <a:lnTo>
                    <a:pt x="23688" y="3871"/>
                  </a:lnTo>
                  <a:lnTo>
                    <a:pt x="23688" y="3761"/>
                  </a:lnTo>
                  <a:lnTo>
                    <a:pt x="23669" y="3650"/>
                  </a:lnTo>
                  <a:lnTo>
                    <a:pt x="23632" y="3539"/>
                  </a:lnTo>
                  <a:lnTo>
                    <a:pt x="23577" y="3447"/>
                  </a:lnTo>
                  <a:lnTo>
                    <a:pt x="23503" y="3355"/>
                  </a:lnTo>
                  <a:lnTo>
                    <a:pt x="23411" y="3300"/>
                  </a:lnTo>
                  <a:lnTo>
                    <a:pt x="23319" y="3245"/>
                  </a:lnTo>
                  <a:lnTo>
                    <a:pt x="23208" y="3208"/>
                  </a:lnTo>
                  <a:lnTo>
                    <a:pt x="22692" y="3097"/>
                  </a:lnTo>
                  <a:lnTo>
                    <a:pt x="22158" y="3042"/>
                  </a:lnTo>
                  <a:lnTo>
                    <a:pt x="21623" y="3005"/>
                  </a:lnTo>
                  <a:lnTo>
                    <a:pt x="21070" y="3023"/>
                  </a:lnTo>
                  <a:lnTo>
                    <a:pt x="21789" y="2194"/>
                  </a:lnTo>
                  <a:lnTo>
                    <a:pt x="22489" y="1401"/>
                  </a:lnTo>
                  <a:lnTo>
                    <a:pt x="22489" y="1383"/>
                  </a:lnTo>
                  <a:lnTo>
                    <a:pt x="22582" y="1272"/>
                  </a:lnTo>
                  <a:lnTo>
                    <a:pt x="22637" y="1162"/>
                  </a:lnTo>
                  <a:lnTo>
                    <a:pt x="22655" y="1051"/>
                  </a:lnTo>
                  <a:lnTo>
                    <a:pt x="22674" y="922"/>
                  </a:lnTo>
                  <a:lnTo>
                    <a:pt x="22655" y="811"/>
                  </a:lnTo>
                  <a:lnTo>
                    <a:pt x="22618" y="701"/>
                  </a:lnTo>
                  <a:lnTo>
                    <a:pt x="22563" y="590"/>
                  </a:lnTo>
                  <a:lnTo>
                    <a:pt x="22471" y="516"/>
                  </a:lnTo>
                  <a:lnTo>
                    <a:pt x="22397" y="443"/>
                  </a:lnTo>
                  <a:lnTo>
                    <a:pt x="22287" y="406"/>
                  </a:lnTo>
                  <a:lnTo>
                    <a:pt x="22194" y="387"/>
                  </a:lnTo>
                  <a:lnTo>
                    <a:pt x="22084" y="387"/>
                  </a:lnTo>
                  <a:lnTo>
                    <a:pt x="21973" y="406"/>
                  </a:lnTo>
                  <a:lnTo>
                    <a:pt x="21863" y="443"/>
                  </a:lnTo>
                  <a:lnTo>
                    <a:pt x="21771" y="480"/>
                  </a:lnTo>
                  <a:lnTo>
                    <a:pt x="21678" y="553"/>
                  </a:lnTo>
                  <a:lnTo>
                    <a:pt x="21015" y="1106"/>
                  </a:lnTo>
                  <a:lnTo>
                    <a:pt x="21199" y="774"/>
                  </a:lnTo>
                  <a:lnTo>
                    <a:pt x="21218" y="664"/>
                  </a:lnTo>
                  <a:lnTo>
                    <a:pt x="21236" y="572"/>
                  </a:lnTo>
                  <a:lnTo>
                    <a:pt x="21254" y="461"/>
                  </a:lnTo>
                  <a:lnTo>
                    <a:pt x="21236" y="369"/>
                  </a:lnTo>
                  <a:lnTo>
                    <a:pt x="21199" y="277"/>
                  </a:lnTo>
                  <a:lnTo>
                    <a:pt x="21144" y="185"/>
                  </a:lnTo>
                  <a:lnTo>
                    <a:pt x="21088" y="111"/>
                  </a:lnTo>
                  <a:lnTo>
                    <a:pt x="21015" y="56"/>
                  </a:lnTo>
                  <a:lnTo>
                    <a:pt x="20923" y="19"/>
                  </a:lnTo>
                  <a:lnTo>
                    <a:pt x="20812" y="0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1229775" y="238125"/>
              <a:ext cx="594950" cy="464525"/>
            </a:xfrm>
            <a:custGeom>
              <a:avLst/>
              <a:gdLst/>
              <a:ahLst/>
              <a:cxnLst/>
              <a:rect l="l" t="t" r="r" b="b"/>
              <a:pathLst>
                <a:path w="23798" h="18581" extrusionOk="0">
                  <a:moveTo>
                    <a:pt x="20849" y="111"/>
                  </a:moveTo>
                  <a:lnTo>
                    <a:pt x="20959" y="129"/>
                  </a:lnTo>
                  <a:lnTo>
                    <a:pt x="21033" y="166"/>
                  </a:lnTo>
                  <a:lnTo>
                    <a:pt x="21107" y="203"/>
                  </a:lnTo>
                  <a:lnTo>
                    <a:pt x="21162" y="277"/>
                  </a:lnTo>
                  <a:lnTo>
                    <a:pt x="21217" y="350"/>
                  </a:lnTo>
                  <a:lnTo>
                    <a:pt x="21236" y="424"/>
                  </a:lnTo>
                  <a:lnTo>
                    <a:pt x="21254" y="516"/>
                  </a:lnTo>
                  <a:lnTo>
                    <a:pt x="21254" y="608"/>
                  </a:lnTo>
                  <a:lnTo>
                    <a:pt x="21236" y="719"/>
                  </a:lnTo>
                  <a:lnTo>
                    <a:pt x="21199" y="811"/>
                  </a:lnTo>
                  <a:lnTo>
                    <a:pt x="20885" y="1382"/>
                  </a:lnTo>
                  <a:lnTo>
                    <a:pt x="21088" y="1198"/>
                  </a:lnTo>
                  <a:lnTo>
                    <a:pt x="21752" y="645"/>
                  </a:lnTo>
                  <a:lnTo>
                    <a:pt x="21844" y="590"/>
                  </a:lnTo>
                  <a:lnTo>
                    <a:pt x="21936" y="535"/>
                  </a:lnTo>
                  <a:lnTo>
                    <a:pt x="22047" y="498"/>
                  </a:lnTo>
                  <a:lnTo>
                    <a:pt x="22231" y="498"/>
                  </a:lnTo>
                  <a:lnTo>
                    <a:pt x="22342" y="516"/>
                  </a:lnTo>
                  <a:lnTo>
                    <a:pt x="22415" y="553"/>
                  </a:lnTo>
                  <a:lnTo>
                    <a:pt x="22508" y="608"/>
                  </a:lnTo>
                  <a:lnTo>
                    <a:pt x="22563" y="664"/>
                  </a:lnTo>
                  <a:lnTo>
                    <a:pt x="22618" y="756"/>
                  </a:lnTo>
                  <a:lnTo>
                    <a:pt x="22655" y="848"/>
                  </a:lnTo>
                  <a:lnTo>
                    <a:pt x="22673" y="940"/>
                  </a:lnTo>
                  <a:lnTo>
                    <a:pt x="22673" y="1069"/>
                  </a:lnTo>
                  <a:lnTo>
                    <a:pt x="22637" y="1180"/>
                  </a:lnTo>
                  <a:lnTo>
                    <a:pt x="22581" y="1309"/>
                  </a:lnTo>
                  <a:lnTo>
                    <a:pt x="22508" y="1419"/>
                  </a:lnTo>
                  <a:lnTo>
                    <a:pt x="22010" y="1972"/>
                  </a:lnTo>
                  <a:lnTo>
                    <a:pt x="21549" y="2507"/>
                  </a:lnTo>
                  <a:lnTo>
                    <a:pt x="21088" y="3041"/>
                  </a:lnTo>
                  <a:lnTo>
                    <a:pt x="21014" y="3134"/>
                  </a:lnTo>
                  <a:lnTo>
                    <a:pt x="21125" y="3115"/>
                  </a:lnTo>
                  <a:lnTo>
                    <a:pt x="21660" y="3115"/>
                  </a:lnTo>
                  <a:lnTo>
                    <a:pt x="22194" y="3134"/>
                  </a:lnTo>
                  <a:lnTo>
                    <a:pt x="22729" y="3207"/>
                  </a:lnTo>
                  <a:lnTo>
                    <a:pt x="23245" y="3300"/>
                  </a:lnTo>
                  <a:lnTo>
                    <a:pt x="23355" y="3336"/>
                  </a:lnTo>
                  <a:lnTo>
                    <a:pt x="23448" y="3392"/>
                  </a:lnTo>
                  <a:lnTo>
                    <a:pt x="23521" y="3447"/>
                  </a:lnTo>
                  <a:lnTo>
                    <a:pt x="23595" y="3539"/>
                  </a:lnTo>
                  <a:lnTo>
                    <a:pt x="23650" y="3613"/>
                  </a:lnTo>
                  <a:lnTo>
                    <a:pt x="23669" y="3724"/>
                  </a:lnTo>
                  <a:lnTo>
                    <a:pt x="23687" y="3816"/>
                  </a:lnTo>
                  <a:lnTo>
                    <a:pt x="23687" y="3926"/>
                  </a:lnTo>
                  <a:lnTo>
                    <a:pt x="23669" y="4055"/>
                  </a:lnTo>
                  <a:lnTo>
                    <a:pt x="23632" y="4166"/>
                  </a:lnTo>
                  <a:lnTo>
                    <a:pt x="23558" y="4258"/>
                  </a:lnTo>
                  <a:lnTo>
                    <a:pt x="23485" y="4350"/>
                  </a:lnTo>
                  <a:lnTo>
                    <a:pt x="23392" y="4424"/>
                  </a:lnTo>
                  <a:lnTo>
                    <a:pt x="23282" y="4479"/>
                  </a:lnTo>
                  <a:lnTo>
                    <a:pt x="23153" y="4498"/>
                  </a:lnTo>
                  <a:lnTo>
                    <a:pt x="22452" y="4498"/>
                  </a:lnTo>
                  <a:lnTo>
                    <a:pt x="22176" y="4516"/>
                  </a:lnTo>
                  <a:lnTo>
                    <a:pt x="21899" y="4535"/>
                  </a:lnTo>
                  <a:lnTo>
                    <a:pt x="21623" y="4571"/>
                  </a:lnTo>
                  <a:lnTo>
                    <a:pt x="21365" y="4627"/>
                  </a:lnTo>
                  <a:lnTo>
                    <a:pt x="21107" y="4682"/>
                  </a:lnTo>
                  <a:lnTo>
                    <a:pt x="20867" y="4756"/>
                  </a:lnTo>
                  <a:lnTo>
                    <a:pt x="20683" y="4830"/>
                  </a:lnTo>
                  <a:lnTo>
                    <a:pt x="20498" y="4885"/>
                  </a:lnTo>
                  <a:lnTo>
                    <a:pt x="20351" y="4940"/>
                  </a:lnTo>
                  <a:lnTo>
                    <a:pt x="20240" y="4995"/>
                  </a:lnTo>
                  <a:lnTo>
                    <a:pt x="19853" y="5161"/>
                  </a:lnTo>
                  <a:lnTo>
                    <a:pt x="19835" y="5180"/>
                  </a:lnTo>
                  <a:lnTo>
                    <a:pt x="19429" y="5401"/>
                  </a:lnTo>
                  <a:lnTo>
                    <a:pt x="19226" y="5512"/>
                  </a:lnTo>
                  <a:lnTo>
                    <a:pt x="19042" y="5641"/>
                  </a:lnTo>
                  <a:lnTo>
                    <a:pt x="18858" y="5770"/>
                  </a:lnTo>
                  <a:lnTo>
                    <a:pt x="18692" y="5917"/>
                  </a:lnTo>
                  <a:lnTo>
                    <a:pt x="18526" y="6083"/>
                  </a:lnTo>
                  <a:lnTo>
                    <a:pt x="18378" y="6267"/>
                  </a:lnTo>
                  <a:lnTo>
                    <a:pt x="18286" y="6415"/>
                  </a:lnTo>
                  <a:lnTo>
                    <a:pt x="18213" y="6562"/>
                  </a:lnTo>
                  <a:lnTo>
                    <a:pt x="18139" y="6710"/>
                  </a:lnTo>
                  <a:lnTo>
                    <a:pt x="18084" y="6876"/>
                  </a:lnTo>
                  <a:lnTo>
                    <a:pt x="18028" y="7023"/>
                  </a:lnTo>
                  <a:lnTo>
                    <a:pt x="17991" y="7189"/>
                  </a:lnTo>
                  <a:lnTo>
                    <a:pt x="17955" y="7355"/>
                  </a:lnTo>
                  <a:lnTo>
                    <a:pt x="17936" y="7521"/>
                  </a:lnTo>
                  <a:lnTo>
                    <a:pt x="17918" y="7816"/>
                  </a:lnTo>
                  <a:lnTo>
                    <a:pt x="17936" y="7982"/>
                  </a:lnTo>
                  <a:lnTo>
                    <a:pt x="17955" y="8148"/>
                  </a:lnTo>
                  <a:lnTo>
                    <a:pt x="17991" y="8313"/>
                  </a:lnTo>
                  <a:lnTo>
                    <a:pt x="18047" y="8479"/>
                  </a:lnTo>
                  <a:lnTo>
                    <a:pt x="18139" y="8627"/>
                  </a:lnTo>
                  <a:lnTo>
                    <a:pt x="18249" y="8774"/>
                  </a:lnTo>
                  <a:lnTo>
                    <a:pt x="18342" y="8866"/>
                  </a:lnTo>
                  <a:lnTo>
                    <a:pt x="18452" y="8940"/>
                  </a:lnTo>
                  <a:lnTo>
                    <a:pt x="18581" y="8995"/>
                  </a:lnTo>
                  <a:lnTo>
                    <a:pt x="18692" y="9051"/>
                  </a:lnTo>
                  <a:lnTo>
                    <a:pt x="18950" y="9106"/>
                  </a:lnTo>
                  <a:lnTo>
                    <a:pt x="19226" y="9161"/>
                  </a:lnTo>
                  <a:lnTo>
                    <a:pt x="19927" y="9235"/>
                  </a:lnTo>
                  <a:lnTo>
                    <a:pt x="20590" y="9272"/>
                  </a:lnTo>
                  <a:lnTo>
                    <a:pt x="21217" y="9272"/>
                  </a:lnTo>
                  <a:lnTo>
                    <a:pt x="21789" y="9217"/>
                  </a:lnTo>
                  <a:lnTo>
                    <a:pt x="22010" y="9217"/>
                  </a:lnTo>
                  <a:lnTo>
                    <a:pt x="22213" y="9254"/>
                  </a:lnTo>
                  <a:lnTo>
                    <a:pt x="22397" y="9346"/>
                  </a:lnTo>
                  <a:lnTo>
                    <a:pt x="22489" y="9401"/>
                  </a:lnTo>
                  <a:lnTo>
                    <a:pt x="22581" y="9475"/>
                  </a:lnTo>
                  <a:lnTo>
                    <a:pt x="22710" y="9604"/>
                  </a:lnTo>
                  <a:lnTo>
                    <a:pt x="22802" y="9770"/>
                  </a:lnTo>
                  <a:lnTo>
                    <a:pt x="22858" y="9954"/>
                  </a:lnTo>
                  <a:lnTo>
                    <a:pt x="22876" y="10138"/>
                  </a:lnTo>
                  <a:lnTo>
                    <a:pt x="22876" y="10249"/>
                  </a:lnTo>
                  <a:lnTo>
                    <a:pt x="22839" y="10341"/>
                  </a:lnTo>
                  <a:lnTo>
                    <a:pt x="22802" y="10433"/>
                  </a:lnTo>
                  <a:lnTo>
                    <a:pt x="22747" y="10507"/>
                  </a:lnTo>
                  <a:lnTo>
                    <a:pt x="22673" y="10562"/>
                  </a:lnTo>
                  <a:lnTo>
                    <a:pt x="22600" y="10636"/>
                  </a:lnTo>
                  <a:lnTo>
                    <a:pt x="22415" y="10728"/>
                  </a:lnTo>
                  <a:lnTo>
                    <a:pt x="22231" y="10802"/>
                  </a:lnTo>
                  <a:lnTo>
                    <a:pt x="22047" y="10857"/>
                  </a:lnTo>
                  <a:lnTo>
                    <a:pt x="21752" y="10894"/>
                  </a:lnTo>
                  <a:lnTo>
                    <a:pt x="20646" y="11005"/>
                  </a:lnTo>
                  <a:lnTo>
                    <a:pt x="19337" y="11097"/>
                  </a:lnTo>
                  <a:lnTo>
                    <a:pt x="17844" y="11189"/>
                  </a:lnTo>
                  <a:lnTo>
                    <a:pt x="16185" y="11281"/>
                  </a:lnTo>
                  <a:lnTo>
                    <a:pt x="15337" y="11336"/>
                  </a:lnTo>
                  <a:lnTo>
                    <a:pt x="14507" y="11410"/>
                  </a:lnTo>
                  <a:lnTo>
                    <a:pt x="13881" y="11484"/>
                  </a:lnTo>
                  <a:lnTo>
                    <a:pt x="13291" y="11558"/>
                  </a:lnTo>
                  <a:lnTo>
                    <a:pt x="12719" y="11668"/>
                  </a:lnTo>
                  <a:lnTo>
                    <a:pt x="12185" y="11779"/>
                  </a:lnTo>
                  <a:lnTo>
                    <a:pt x="11669" y="11908"/>
                  </a:lnTo>
                  <a:lnTo>
                    <a:pt x="11171" y="12055"/>
                  </a:lnTo>
                  <a:lnTo>
                    <a:pt x="10710" y="12221"/>
                  </a:lnTo>
                  <a:lnTo>
                    <a:pt x="10268" y="12406"/>
                  </a:lnTo>
                  <a:lnTo>
                    <a:pt x="9844" y="12608"/>
                  </a:lnTo>
                  <a:lnTo>
                    <a:pt x="9438" y="12830"/>
                  </a:lnTo>
                  <a:lnTo>
                    <a:pt x="9070" y="13069"/>
                  </a:lnTo>
                  <a:lnTo>
                    <a:pt x="8719" y="13309"/>
                  </a:lnTo>
                  <a:lnTo>
                    <a:pt x="8388" y="13585"/>
                  </a:lnTo>
                  <a:lnTo>
                    <a:pt x="8074" y="13880"/>
                  </a:lnTo>
                  <a:lnTo>
                    <a:pt x="7779" y="14175"/>
                  </a:lnTo>
                  <a:lnTo>
                    <a:pt x="7521" y="14507"/>
                  </a:lnTo>
                  <a:lnTo>
                    <a:pt x="7208" y="14949"/>
                  </a:lnTo>
                  <a:lnTo>
                    <a:pt x="6931" y="15392"/>
                  </a:lnTo>
                  <a:lnTo>
                    <a:pt x="6692" y="15871"/>
                  </a:lnTo>
                  <a:lnTo>
                    <a:pt x="6489" y="16369"/>
                  </a:lnTo>
                  <a:lnTo>
                    <a:pt x="6323" y="16866"/>
                  </a:lnTo>
                  <a:lnTo>
                    <a:pt x="6194" y="17383"/>
                  </a:lnTo>
                  <a:lnTo>
                    <a:pt x="6102" y="17899"/>
                  </a:lnTo>
                  <a:lnTo>
                    <a:pt x="6065" y="18433"/>
                  </a:lnTo>
                  <a:lnTo>
                    <a:pt x="111" y="15668"/>
                  </a:lnTo>
                  <a:lnTo>
                    <a:pt x="259" y="15189"/>
                  </a:lnTo>
                  <a:lnTo>
                    <a:pt x="406" y="14728"/>
                  </a:lnTo>
                  <a:lnTo>
                    <a:pt x="590" y="14267"/>
                  </a:lnTo>
                  <a:lnTo>
                    <a:pt x="793" y="13807"/>
                  </a:lnTo>
                  <a:lnTo>
                    <a:pt x="1014" y="13364"/>
                  </a:lnTo>
                  <a:lnTo>
                    <a:pt x="1254" y="12940"/>
                  </a:lnTo>
                  <a:lnTo>
                    <a:pt x="1512" y="12498"/>
                  </a:lnTo>
                  <a:lnTo>
                    <a:pt x="1807" y="12092"/>
                  </a:lnTo>
                  <a:lnTo>
                    <a:pt x="2102" y="11668"/>
                  </a:lnTo>
                  <a:lnTo>
                    <a:pt x="2415" y="11263"/>
                  </a:lnTo>
                  <a:lnTo>
                    <a:pt x="2747" y="10876"/>
                  </a:lnTo>
                  <a:lnTo>
                    <a:pt x="3116" y="10489"/>
                  </a:lnTo>
                  <a:lnTo>
                    <a:pt x="3484" y="10120"/>
                  </a:lnTo>
                  <a:lnTo>
                    <a:pt x="3871" y="9751"/>
                  </a:lnTo>
                  <a:lnTo>
                    <a:pt x="4277" y="9401"/>
                  </a:lnTo>
                  <a:lnTo>
                    <a:pt x="4719" y="9051"/>
                  </a:lnTo>
                  <a:lnTo>
                    <a:pt x="5107" y="8756"/>
                  </a:lnTo>
                  <a:lnTo>
                    <a:pt x="5512" y="8479"/>
                  </a:lnTo>
                  <a:lnTo>
                    <a:pt x="5936" y="8203"/>
                  </a:lnTo>
                  <a:lnTo>
                    <a:pt x="6378" y="7926"/>
                  </a:lnTo>
                  <a:lnTo>
                    <a:pt x="6821" y="7687"/>
                  </a:lnTo>
                  <a:lnTo>
                    <a:pt x="7263" y="7447"/>
                  </a:lnTo>
                  <a:lnTo>
                    <a:pt x="7724" y="7207"/>
                  </a:lnTo>
                  <a:lnTo>
                    <a:pt x="8185" y="7005"/>
                  </a:lnTo>
                  <a:lnTo>
                    <a:pt x="8664" y="6802"/>
                  </a:lnTo>
                  <a:lnTo>
                    <a:pt x="9143" y="6618"/>
                  </a:lnTo>
                  <a:lnTo>
                    <a:pt x="9623" y="6433"/>
                  </a:lnTo>
                  <a:lnTo>
                    <a:pt x="10120" y="6267"/>
                  </a:lnTo>
                  <a:lnTo>
                    <a:pt x="10618" y="6120"/>
                  </a:lnTo>
                  <a:lnTo>
                    <a:pt x="11116" y="5991"/>
                  </a:lnTo>
                  <a:lnTo>
                    <a:pt x="11613" y="5880"/>
                  </a:lnTo>
                  <a:lnTo>
                    <a:pt x="12111" y="5770"/>
                  </a:lnTo>
                  <a:lnTo>
                    <a:pt x="12535" y="5659"/>
                  </a:lnTo>
                  <a:lnTo>
                    <a:pt x="12959" y="5530"/>
                  </a:lnTo>
                  <a:lnTo>
                    <a:pt x="13365" y="5364"/>
                  </a:lnTo>
                  <a:lnTo>
                    <a:pt x="13752" y="5180"/>
                  </a:lnTo>
                  <a:lnTo>
                    <a:pt x="14084" y="4995"/>
                  </a:lnTo>
                  <a:lnTo>
                    <a:pt x="14231" y="4922"/>
                  </a:lnTo>
                  <a:lnTo>
                    <a:pt x="14323" y="4866"/>
                  </a:lnTo>
                  <a:lnTo>
                    <a:pt x="14673" y="4627"/>
                  </a:lnTo>
                  <a:lnTo>
                    <a:pt x="15116" y="4313"/>
                  </a:lnTo>
                  <a:lnTo>
                    <a:pt x="15521" y="3963"/>
                  </a:lnTo>
                  <a:lnTo>
                    <a:pt x="15927" y="3613"/>
                  </a:lnTo>
                  <a:lnTo>
                    <a:pt x="16314" y="3226"/>
                  </a:lnTo>
                  <a:lnTo>
                    <a:pt x="16683" y="2802"/>
                  </a:lnTo>
                  <a:lnTo>
                    <a:pt x="17051" y="2359"/>
                  </a:lnTo>
                  <a:lnTo>
                    <a:pt x="17383" y="1917"/>
                  </a:lnTo>
                  <a:lnTo>
                    <a:pt x="17715" y="1456"/>
                  </a:lnTo>
                  <a:lnTo>
                    <a:pt x="18010" y="977"/>
                  </a:lnTo>
                  <a:lnTo>
                    <a:pt x="18157" y="737"/>
                  </a:lnTo>
                  <a:lnTo>
                    <a:pt x="18286" y="498"/>
                  </a:lnTo>
                  <a:lnTo>
                    <a:pt x="18286" y="479"/>
                  </a:lnTo>
                  <a:lnTo>
                    <a:pt x="18360" y="387"/>
                  </a:lnTo>
                  <a:lnTo>
                    <a:pt x="18434" y="313"/>
                  </a:lnTo>
                  <a:lnTo>
                    <a:pt x="18508" y="240"/>
                  </a:lnTo>
                  <a:lnTo>
                    <a:pt x="18600" y="203"/>
                  </a:lnTo>
                  <a:lnTo>
                    <a:pt x="18710" y="166"/>
                  </a:lnTo>
                  <a:lnTo>
                    <a:pt x="18913" y="166"/>
                  </a:lnTo>
                  <a:lnTo>
                    <a:pt x="19024" y="203"/>
                  </a:lnTo>
                  <a:lnTo>
                    <a:pt x="19134" y="258"/>
                  </a:lnTo>
                  <a:lnTo>
                    <a:pt x="19226" y="313"/>
                  </a:lnTo>
                  <a:lnTo>
                    <a:pt x="19300" y="406"/>
                  </a:lnTo>
                  <a:lnTo>
                    <a:pt x="19355" y="516"/>
                  </a:lnTo>
                  <a:lnTo>
                    <a:pt x="19392" y="627"/>
                  </a:lnTo>
                  <a:lnTo>
                    <a:pt x="19411" y="737"/>
                  </a:lnTo>
                  <a:lnTo>
                    <a:pt x="19392" y="848"/>
                  </a:lnTo>
                  <a:lnTo>
                    <a:pt x="19374" y="959"/>
                  </a:lnTo>
                  <a:lnTo>
                    <a:pt x="19245" y="1272"/>
                  </a:lnTo>
                  <a:lnTo>
                    <a:pt x="19116" y="1548"/>
                  </a:lnTo>
                  <a:lnTo>
                    <a:pt x="19005" y="1806"/>
                  </a:lnTo>
                  <a:lnTo>
                    <a:pt x="18784" y="2230"/>
                  </a:lnTo>
                  <a:lnTo>
                    <a:pt x="19079" y="1862"/>
                  </a:lnTo>
                  <a:lnTo>
                    <a:pt x="19466" y="1346"/>
                  </a:lnTo>
                  <a:lnTo>
                    <a:pt x="19853" y="848"/>
                  </a:lnTo>
                  <a:lnTo>
                    <a:pt x="20259" y="350"/>
                  </a:lnTo>
                  <a:lnTo>
                    <a:pt x="20332" y="277"/>
                  </a:lnTo>
                  <a:lnTo>
                    <a:pt x="20425" y="203"/>
                  </a:lnTo>
                  <a:lnTo>
                    <a:pt x="20535" y="166"/>
                  </a:lnTo>
                  <a:lnTo>
                    <a:pt x="20646" y="129"/>
                  </a:lnTo>
                  <a:lnTo>
                    <a:pt x="20738" y="111"/>
                  </a:lnTo>
                  <a:close/>
                  <a:moveTo>
                    <a:pt x="20738" y="0"/>
                  </a:moveTo>
                  <a:lnTo>
                    <a:pt x="20627" y="18"/>
                  </a:lnTo>
                  <a:lnTo>
                    <a:pt x="20498" y="74"/>
                  </a:lnTo>
                  <a:lnTo>
                    <a:pt x="20369" y="129"/>
                  </a:lnTo>
                  <a:lnTo>
                    <a:pt x="20277" y="203"/>
                  </a:lnTo>
                  <a:lnTo>
                    <a:pt x="20185" y="277"/>
                  </a:lnTo>
                  <a:lnTo>
                    <a:pt x="19761" y="793"/>
                  </a:lnTo>
                  <a:lnTo>
                    <a:pt x="19392" y="1290"/>
                  </a:lnTo>
                  <a:lnTo>
                    <a:pt x="19282" y="1438"/>
                  </a:lnTo>
                  <a:lnTo>
                    <a:pt x="19337" y="1309"/>
                  </a:lnTo>
                  <a:lnTo>
                    <a:pt x="19466" y="995"/>
                  </a:lnTo>
                  <a:lnTo>
                    <a:pt x="19503" y="866"/>
                  </a:lnTo>
                  <a:lnTo>
                    <a:pt x="19503" y="737"/>
                  </a:lnTo>
                  <a:lnTo>
                    <a:pt x="19484" y="608"/>
                  </a:lnTo>
                  <a:lnTo>
                    <a:pt x="19448" y="461"/>
                  </a:lnTo>
                  <a:lnTo>
                    <a:pt x="19374" y="350"/>
                  </a:lnTo>
                  <a:lnTo>
                    <a:pt x="19282" y="258"/>
                  </a:lnTo>
                  <a:lnTo>
                    <a:pt x="19190" y="166"/>
                  </a:lnTo>
                  <a:lnTo>
                    <a:pt x="19061" y="111"/>
                  </a:lnTo>
                  <a:lnTo>
                    <a:pt x="18931" y="74"/>
                  </a:lnTo>
                  <a:lnTo>
                    <a:pt x="18821" y="55"/>
                  </a:lnTo>
                  <a:lnTo>
                    <a:pt x="18692" y="74"/>
                  </a:lnTo>
                  <a:lnTo>
                    <a:pt x="18581" y="111"/>
                  </a:lnTo>
                  <a:lnTo>
                    <a:pt x="18471" y="166"/>
                  </a:lnTo>
                  <a:lnTo>
                    <a:pt x="18360" y="221"/>
                  </a:lnTo>
                  <a:lnTo>
                    <a:pt x="18268" y="313"/>
                  </a:lnTo>
                  <a:lnTo>
                    <a:pt x="18213" y="424"/>
                  </a:lnTo>
                  <a:lnTo>
                    <a:pt x="18194" y="461"/>
                  </a:lnTo>
                  <a:lnTo>
                    <a:pt x="18065" y="682"/>
                  </a:lnTo>
                  <a:lnTo>
                    <a:pt x="17918" y="922"/>
                  </a:lnTo>
                  <a:lnTo>
                    <a:pt x="17623" y="1401"/>
                  </a:lnTo>
                  <a:lnTo>
                    <a:pt x="17309" y="1862"/>
                  </a:lnTo>
                  <a:lnTo>
                    <a:pt x="16978" y="2304"/>
                  </a:lnTo>
                  <a:lnTo>
                    <a:pt x="16609" y="2747"/>
                  </a:lnTo>
                  <a:lnTo>
                    <a:pt x="16240" y="3152"/>
                  </a:lnTo>
                  <a:lnTo>
                    <a:pt x="15853" y="3539"/>
                  </a:lnTo>
                  <a:lnTo>
                    <a:pt x="15466" y="3889"/>
                  </a:lnTo>
                  <a:lnTo>
                    <a:pt x="15042" y="4240"/>
                  </a:lnTo>
                  <a:lnTo>
                    <a:pt x="14618" y="4553"/>
                  </a:lnTo>
                  <a:lnTo>
                    <a:pt x="14268" y="4774"/>
                  </a:lnTo>
                  <a:lnTo>
                    <a:pt x="14176" y="4830"/>
                  </a:lnTo>
                  <a:lnTo>
                    <a:pt x="14047" y="4903"/>
                  </a:lnTo>
                  <a:lnTo>
                    <a:pt x="13715" y="5088"/>
                  </a:lnTo>
                  <a:lnTo>
                    <a:pt x="13328" y="5272"/>
                  </a:lnTo>
                  <a:lnTo>
                    <a:pt x="12922" y="5438"/>
                  </a:lnTo>
                  <a:lnTo>
                    <a:pt x="12517" y="5567"/>
                  </a:lnTo>
                  <a:lnTo>
                    <a:pt x="12093" y="5677"/>
                  </a:lnTo>
                  <a:lnTo>
                    <a:pt x="11577" y="5788"/>
                  </a:lnTo>
                  <a:lnTo>
                    <a:pt x="11079" y="5899"/>
                  </a:lnTo>
                  <a:lnTo>
                    <a:pt x="10581" y="6028"/>
                  </a:lnTo>
                  <a:lnTo>
                    <a:pt x="10084" y="6175"/>
                  </a:lnTo>
                  <a:lnTo>
                    <a:pt x="9586" y="6341"/>
                  </a:lnTo>
                  <a:lnTo>
                    <a:pt x="9107" y="6525"/>
                  </a:lnTo>
                  <a:lnTo>
                    <a:pt x="8627" y="6710"/>
                  </a:lnTo>
                  <a:lnTo>
                    <a:pt x="8148" y="6912"/>
                  </a:lnTo>
                  <a:lnTo>
                    <a:pt x="7687" y="7134"/>
                  </a:lnTo>
                  <a:lnTo>
                    <a:pt x="7226" y="7355"/>
                  </a:lnTo>
                  <a:lnTo>
                    <a:pt x="6766" y="7595"/>
                  </a:lnTo>
                  <a:lnTo>
                    <a:pt x="6323" y="7853"/>
                  </a:lnTo>
                  <a:lnTo>
                    <a:pt x="5881" y="8111"/>
                  </a:lnTo>
                  <a:lnTo>
                    <a:pt x="5457" y="8387"/>
                  </a:lnTo>
                  <a:lnTo>
                    <a:pt x="5051" y="8682"/>
                  </a:lnTo>
                  <a:lnTo>
                    <a:pt x="4646" y="8977"/>
                  </a:lnTo>
                  <a:lnTo>
                    <a:pt x="4222" y="9327"/>
                  </a:lnTo>
                  <a:lnTo>
                    <a:pt x="3798" y="9677"/>
                  </a:lnTo>
                  <a:lnTo>
                    <a:pt x="3411" y="10046"/>
                  </a:lnTo>
                  <a:lnTo>
                    <a:pt x="3024" y="10433"/>
                  </a:lnTo>
                  <a:lnTo>
                    <a:pt x="2673" y="10820"/>
                  </a:lnTo>
                  <a:lnTo>
                    <a:pt x="2323" y="11226"/>
                  </a:lnTo>
                  <a:lnTo>
                    <a:pt x="2010" y="11631"/>
                  </a:lnTo>
                  <a:lnTo>
                    <a:pt x="1696" y="12055"/>
                  </a:lnTo>
                  <a:lnTo>
                    <a:pt x="1420" y="12479"/>
                  </a:lnTo>
                  <a:lnTo>
                    <a:pt x="1162" y="12903"/>
                  </a:lnTo>
                  <a:lnTo>
                    <a:pt x="922" y="13346"/>
                  </a:lnTo>
                  <a:lnTo>
                    <a:pt x="701" y="13807"/>
                  </a:lnTo>
                  <a:lnTo>
                    <a:pt x="498" y="14267"/>
                  </a:lnTo>
                  <a:lnTo>
                    <a:pt x="314" y="14728"/>
                  </a:lnTo>
                  <a:lnTo>
                    <a:pt x="148" y="15189"/>
                  </a:lnTo>
                  <a:lnTo>
                    <a:pt x="0" y="15668"/>
                  </a:lnTo>
                  <a:lnTo>
                    <a:pt x="0" y="15724"/>
                  </a:lnTo>
                  <a:lnTo>
                    <a:pt x="6157" y="18581"/>
                  </a:lnTo>
                  <a:lnTo>
                    <a:pt x="6157" y="18507"/>
                  </a:lnTo>
                  <a:lnTo>
                    <a:pt x="6194" y="17972"/>
                  </a:lnTo>
                  <a:lnTo>
                    <a:pt x="6268" y="17456"/>
                  </a:lnTo>
                  <a:lnTo>
                    <a:pt x="6397" y="16940"/>
                  </a:lnTo>
                  <a:lnTo>
                    <a:pt x="6563" y="16443"/>
                  </a:lnTo>
                  <a:lnTo>
                    <a:pt x="6766" y="15945"/>
                  </a:lnTo>
                  <a:lnTo>
                    <a:pt x="7005" y="15466"/>
                  </a:lnTo>
                  <a:lnTo>
                    <a:pt x="7282" y="15005"/>
                  </a:lnTo>
                  <a:lnTo>
                    <a:pt x="7595" y="14562"/>
                  </a:lnTo>
                  <a:lnTo>
                    <a:pt x="7853" y="14249"/>
                  </a:lnTo>
                  <a:lnTo>
                    <a:pt x="8148" y="13936"/>
                  </a:lnTo>
                  <a:lnTo>
                    <a:pt x="8461" y="13659"/>
                  </a:lnTo>
                  <a:lnTo>
                    <a:pt x="8775" y="13401"/>
                  </a:lnTo>
                  <a:lnTo>
                    <a:pt x="9125" y="13143"/>
                  </a:lnTo>
                  <a:lnTo>
                    <a:pt x="9512" y="12903"/>
                  </a:lnTo>
                  <a:lnTo>
                    <a:pt x="9899" y="12701"/>
                  </a:lnTo>
                  <a:lnTo>
                    <a:pt x="10305" y="12498"/>
                  </a:lnTo>
                  <a:lnTo>
                    <a:pt x="10747" y="12313"/>
                  </a:lnTo>
                  <a:lnTo>
                    <a:pt x="11208" y="12148"/>
                  </a:lnTo>
                  <a:lnTo>
                    <a:pt x="11706" y="12000"/>
                  </a:lnTo>
                  <a:lnTo>
                    <a:pt x="12203" y="11871"/>
                  </a:lnTo>
                  <a:lnTo>
                    <a:pt x="12738" y="11760"/>
                  </a:lnTo>
                  <a:lnTo>
                    <a:pt x="13309" y="11668"/>
                  </a:lnTo>
                  <a:lnTo>
                    <a:pt x="13899" y="11576"/>
                  </a:lnTo>
                  <a:lnTo>
                    <a:pt x="14507" y="11502"/>
                  </a:lnTo>
                  <a:lnTo>
                    <a:pt x="15337" y="11429"/>
                  </a:lnTo>
                  <a:lnTo>
                    <a:pt x="16185" y="11373"/>
                  </a:lnTo>
                  <a:lnTo>
                    <a:pt x="17844" y="11281"/>
                  </a:lnTo>
                  <a:lnTo>
                    <a:pt x="19337" y="11207"/>
                  </a:lnTo>
                  <a:lnTo>
                    <a:pt x="20646" y="11115"/>
                  </a:lnTo>
                  <a:lnTo>
                    <a:pt x="21752" y="11005"/>
                  </a:lnTo>
                  <a:lnTo>
                    <a:pt x="21899" y="10986"/>
                  </a:lnTo>
                  <a:lnTo>
                    <a:pt x="22065" y="10949"/>
                  </a:lnTo>
                  <a:lnTo>
                    <a:pt x="22268" y="10894"/>
                  </a:lnTo>
                  <a:lnTo>
                    <a:pt x="22471" y="10802"/>
                  </a:lnTo>
                  <a:lnTo>
                    <a:pt x="22673" y="10691"/>
                  </a:lnTo>
                  <a:lnTo>
                    <a:pt x="22747" y="10636"/>
                  </a:lnTo>
                  <a:lnTo>
                    <a:pt x="22839" y="10544"/>
                  </a:lnTo>
                  <a:lnTo>
                    <a:pt x="22895" y="10470"/>
                  </a:lnTo>
                  <a:lnTo>
                    <a:pt x="22950" y="10360"/>
                  </a:lnTo>
                  <a:lnTo>
                    <a:pt x="22968" y="10267"/>
                  </a:lnTo>
                  <a:lnTo>
                    <a:pt x="22987" y="10138"/>
                  </a:lnTo>
                  <a:lnTo>
                    <a:pt x="22968" y="10028"/>
                  </a:lnTo>
                  <a:lnTo>
                    <a:pt x="22968" y="9936"/>
                  </a:lnTo>
                  <a:lnTo>
                    <a:pt x="22932" y="9825"/>
                  </a:lnTo>
                  <a:lnTo>
                    <a:pt x="22895" y="9733"/>
                  </a:lnTo>
                  <a:lnTo>
                    <a:pt x="22784" y="9548"/>
                  </a:lnTo>
                  <a:lnTo>
                    <a:pt x="22637" y="9401"/>
                  </a:lnTo>
                  <a:lnTo>
                    <a:pt x="22544" y="9327"/>
                  </a:lnTo>
                  <a:lnTo>
                    <a:pt x="22452" y="9254"/>
                  </a:lnTo>
                  <a:lnTo>
                    <a:pt x="22360" y="9217"/>
                  </a:lnTo>
                  <a:lnTo>
                    <a:pt x="22249" y="9161"/>
                  </a:lnTo>
                  <a:lnTo>
                    <a:pt x="22139" y="9143"/>
                  </a:lnTo>
                  <a:lnTo>
                    <a:pt x="22028" y="9124"/>
                  </a:lnTo>
                  <a:lnTo>
                    <a:pt x="21789" y="9124"/>
                  </a:lnTo>
                  <a:lnTo>
                    <a:pt x="21217" y="9161"/>
                  </a:lnTo>
                  <a:lnTo>
                    <a:pt x="20609" y="9161"/>
                  </a:lnTo>
                  <a:lnTo>
                    <a:pt x="19945" y="9124"/>
                  </a:lnTo>
                  <a:lnTo>
                    <a:pt x="19226" y="9051"/>
                  </a:lnTo>
                  <a:lnTo>
                    <a:pt x="18987" y="9014"/>
                  </a:lnTo>
                  <a:lnTo>
                    <a:pt x="18747" y="8959"/>
                  </a:lnTo>
                  <a:lnTo>
                    <a:pt x="18618" y="8903"/>
                  </a:lnTo>
                  <a:lnTo>
                    <a:pt x="18508" y="8848"/>
                  </a:lnTo>
                  <a:lnTo>
                    <a:pt x="18415" y="8793"/>
                  </a:lnTo>
                  <a:lnTo>
                    <a:pt x="18323" y="8701"/>
                  </a:lnTo>
                  <a:lnTo>
                    <a:pt x="18213" y="8571"/>
                  </a:lnTo>
                  <a:lnTo>
                    <a:pt x="18139" y="8424"/>
                  </a:lnTo>
                  <a:lnTo>
                    <a:pt x="18084" y="8277"/>
                  </a:lnTo>
                  <a:lnTo>
                    <a:pt x="18047" y="8111"/>
                  </a:lnTo>
                  <a:lnTo>
                    <a:pt x="18028" y="7963"/>
                  </a:lnTo>
                  <a:lnTo>
                    <a:pt x="18028" y="7816"/>
                  </a:lnTo>
                  <a:lnTo>
                    <a:pt x="18028" y="7539"/>
                  </a:lnTo>
                  <a:lnTo>
                    <a:pt x="18084" y="7207"/>
                  </a:lnTo>
                  <a:lnTo>
                    <a:pt x="18176" y="6894"/>
                  </a:lnTo>
                  <a:lnTo>
                    <a:pt x="18305" y="6599"/>
                  </a:lnTo>
                  <a:lnTo>
                    <a:pt x="18471" y="6323"/>
                  </a:lnTo>
                  <a:lnTo>
                    <a:pt x="18600" y="6157"/>
                  </a:lnTo>
                  <a:lnTo>
                    <a:pt x="18766" y="5991"/>
                  </a:lnTo>
                  <a:lnTo>
                    <a:pt x="18931" y="5843"/>
                  </a:lnTo>
                  <a:lnTo>
                    <a:pt x="19097" y="5714"/>
                  </a:lnTo>
                  <a:lnTo>
                    <a:pt x="19484" y="5475"/>
                  </a:lnTo>
                  <a:lnTo>
                    <a:pt x="19872" y="5272"/>
                  </a:lnTo>
                  <a:lnTo>
                    <a:pt x="19908" y="5253"/>
                  </a:lnTo>
                  <a:lnTo>
                    <a:pt x="20277" y="5088"/>
                  </a:lnTo>
                  <a:lnTo>
                    <a:pt x="20388" y="5032"/>
                  </a:lnTo>
                  <a:lnTo>
                    <a:pt x="20535" y="4977"/>
                  </a:lnTo>
                  <a:lnTo>
                    <a:pt x="20701" y="4922"/>
                  </a:lnTo>
                  <a:lnTo>
                    <a:pt x="20885" y="4866"/>
                  </a:lnTo>
                  <a:lnTo>
                    <a:pt x="21143" y="4793"/>
                  </a:lnTo>
                  <a:lnTo>
                    <a:pt x="21383" y="4719"/>
                  </a:lnTo>
                  <a:lnTo>
                    <a:pt x="21641" y="4682"/>
                  </a:lnTo>
                  <a:lnTo>
                    <a:pt x="21918" y="4645"/>
                  </a:lnTo>
                  <a:lnTo>
                    <a:pt x="22176" y="4608"/>
                  </a:lnTo>
                  <a:lnTo>
                    <a:pt x="22452" y="4590"/>
                  </a:lnTo>
                  <a:lnTo>
                    <a:pt x="22729" y="4590"/>
                  </a:lnTo>
                  <a:lnTo>
                    <a:pt x="23005" y="4608"/>
                  </a:lnTo>
                  <a:lnTo>
                    <a:pt x="23024" y="4608"/>
                  </a:lnTo>
                  <a:lnTo>
                    <a:pt x="23171" y="4590"/>
                  </a:lnTo>
                  <a:lnTo>
                    <a:pt x="23300" y="4571"/>
                  </a:lnTo>
                  <a:lnTo>
                    <a:pt x="23429" y="4498"/>
                  </a:lnTo>
                  <a:lnTo>
                    <a:pt x="23540" y="4424"/>
                  </a:lnTo>
                  <a:lnTo>
                    <a:pt x="23632" y="4332"/>
                  </a:lnTo>
                  <a:lnTo>
                    <a:pt x="23724" y="4203"/>
                  </a:lnTo>
                  <a:lnTo>
                    <a:pt x="23761" y="4074"/>
                  </a:lnTo>
                  <a:lnTo>
                    <a:pt x="23798" y="3945"/>
                  </a:lnTo>
                  <a:lnTo>
                    <a:pt x="23798" y="3816"/>
                  </a:lnTo>
                  <a:lnTo>
                    <a:pt x="23779" y="3687"/>
                  </a:lnTo>
                  <a:lnTo>
                    <a:pt x="23724" y="3576"/>
                  </a:lnTo>
                  <a:lnTo>
                    <a:pt x="23669" y="3465"/>
                  </a:lnTo>
                  <a:lnTo>
                    <a:pt x="23595" y="3373"/>
                  </a:lnTo>
                  <a:lnTo>
                    <a:pt x="23503" y="3300"/>
                  </a:lnTo>
                  <a:lnTo>
                    <a:pt x="23392" y="3244"/>
                  </a:lnTo>
                  <a:lnTo>
                    <a:pt x="23263" y="3207"/>
                  </a:lnTo>
                  <a:lnTo>
                    <a:pt x="22766" y="3115"/>
                  </a:lnTo>
                  <a:lnTo>
                    <a:pt x="22249" y="3041"/>
                  </a:lnTo>
                  <a:lnTo>
                    <a:pt x="21752" y="3005"/>
                  </a:lnTo>
                  <a:lnTo>
                    <a:pt x="21236" y="3023"/>
                  </a:lnTo>
                  <a:lnTo>
                    <a:pt x="21236" y="3023"/>
                  </a:lnTo>
                  <a:lnTo>
                    <a:pt x="21660" y="2525"/>
                  </a:lnTo>
                  <a:lnTo>
                    <a:pt x="22084" y="2046"/>
                  </a:lnTo>
                  <a:lnTo>
                    <a:pt x="22581" y="1493"/>
                  </a:lnTo>
                  <a:lnTo>
                    <a:pt x="22581" y="1475"/>
                  </a:lnTo>
                  <a:lnTo>
                    <a:pt x="22673" y="1346"/>
                  </a:lnTo>
                  <a:lnTo>
                    <a:pt x="22729" y="1217"/>
                  </a:lnTo>
                  <a:lnTo>
                    <a:pt x="22766" y="1069"/>
                  </a:lnTo>
                  <a:lnTo>
                    <a:pt x="22766" y="940"/>
                  </a:lnTo>
                  <a:lnTo>
                    <a:pt x="22747" y="811"/>
                  </a:lnTo>
                  <a:lnTo>
                    <a:pt x="22710" y="700"/>
                  </a:lnTo>
                  <a:lnTo>
                    <a:pt x="22655" y="608"/>
                  </a:lnTo>
                  <a:lnTo>
                    <a:pt x="22563" y="516"/>
                  </a:lnTo>
                  <a:lnTo>
                    <a:pt x="22471" y="461"/>
                  </a:lnTo>
                  <a:lnTo>
                    <a:pt x="22360" y="424"/>
                  </a:lnTo>
                  <a:lnTo>
                    <a:pt x="22249" y="387"/>
                  </a:lnTo>
                  <a:lnTo>
                    <a:pt x="22139" y="387"/>
                  </a:lnTo>
                  <a:lnTo>
                    <a:pt x="22028" y="406"/>
                  </a:lnTo>
                  <a:lnTo>
                    <a:pt x="21918" y="442"/>
                  </a:lnTo>
                  <a:lnTo>
                    <a:pt x="21807" y="498"/>
                  </a:lnTo>
                  <a:lnTo>
                    <a:pt x="21696" y="571"/>
                  </a:lnTo>
                  <a:lnTo>
                    <a:pt x="21236" y="940"/>
                  </a:lnTo>
                  <a:lnTo>
                    <a:pt x="21291" y="848"/>
                  </a:lnTo>
                  <a:lnTo>
                    <a:pt x="21328" y="737"/>
                  </a:lnTo>
                  <a:lnTo>
                    <a:pt x="21346" y="627"/>
                  </a:lnTo>
                  <a:lnTo>
                    <a:pt x="21346" y="498"/>
                  </a:lnTo>
                  <a:lnTo>
                    <a:pt x="21328" y="387"/>
                  </a:lnTo>
                  <a:lnTo>
                    <a:pt x="21291" y="295"/>
                  </a:lnTo>
                  <a:lnTo>
                    <a:pt x="21236" y="203"/>
                  </a:lnTo>
                  <a:lnTo>
                    <a:pt x="21180" y="129"/>
                  </a:lnTo>
                  <a:lnTo>
                    <a:pt x="21088" y="74"/>
                  </a:lnTo>
                  <a:lnTo>
                    <a:pt x="20978" y="37"/>
                  </a:lnTo>
                  <a:lnTo>
                    <a:pt x="208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1224250" y="630750"/>
              <a:ext cx="781600" cy="608775"/>
            </a:xfrm>
            <a:custGeom>
              <a:avLst/>
              <a:gdLst/>
              <a:ahLst/>
              <a:cxnLst/>
              <a:rect l="l" t="t" r="r" b="b"/>
              <a:pathLst>
                <a:path w="31264" h="24351" extrusionOk="0">
                  <a:moveTo>
                    <a:pt x="277" y="0"/>
                  </a:moveTo>
                  <a:lnTo>
                    <a:pt x="221" y="240"/>
                  </a:lnTo>
                  <a:lnTo>
                    <a:pt x="185" y="516"/>
                  </a:lnTo>
                  <a:lnTo>
                    <a:pt x="129" y="903"/>
                  </a:lnTo>
                  <a:lnTo>
                    <a:pt x="56" y="1383"/>
                  </a:lnTo>
                  <a:lnTo>
                    <a:pt x="19" y="1954"/>
                  </a:lnTo>
                  <a:lnTo>
                    <a:pt x="0" y="2581"/>
                  </a:lnTo>
                  <a:lnTo>
                    <a:pt x="0" y="3281"/>
                  </a:lnTo>
                  <a:lnTo>
                    <a:pt x="37" y="4037"/>
                  </a:lnTo>
                  <a:lnTo>
                    <a:pt x="56" y="4424"/>
                  </a:lnTo>
                  <a:lnTo>
                    <a:pt x="111" y="4848"/>
                  </a:lnTo>
                  <a:lnTo>
                    <a:pt x="166" y="5254"/>
                  </a:lnTo>
                  <a:lnTo>
                    <a:pt x="240" y="5678"/>
                  </a:lnTo>
                  <a:lnTo>
                    <a:pt x="332" y="6120"/>
                  </a:lnTo>
                  <a:lnTo>
                    <a:pt x="424" y="6544"/>
                  </a:lnTo>
                  <a:lnTo>
                    <a:pt x="553" y="6986"/>
                  </a:lnTo>
                  <a:lnTo>
                    <a:pt x="701" y="7447"/>
                  </a:lnTo>
                  <a:lnTo>
                    <a:pt x="848" y="7890"/>
                  </a:lnTo>
                  <a:lnTo>
                    <a:pt x="1033" y="8350"/>
                  </a:lnTo>
                  <a:lnTo>
                    <a:pt x="1235" y="8793"/>
                  </a:lnTo>
                  <a:lnTo>
                    <a:pt x="1457" y="9254"/>
                  </a:lnTo>
                  <a:lnTo>
                    <a:pt x="1696" y="9696"/>
                  </a:lnTo>
                  <a:lnTo>
                    <a:pt x="1973" y="10157"/>
                  </a:lnTo>
                  <a:lnTo>
                    <a:pt x="2268" y="10581"/>
                  </a:lnTo>
                  <a:lnTo>
                    <a:pt x="2581" y="11005"/>
                  </a:lnTo>
                  <a:lnTo>
                    <a:pt x="2894" y="11392"/>
                  </a:lnTo>
                  <a:lnTo>
                    <a:pt x="3226" y="11779"/>
                  </a:lnTo>
                  <a:lnTo>
                    <a:pt x="3558" y="12129"/>
                  </a:lnTo>
                  <a:lnTo>
                    <a:pt x="3908" y="12461"/>
                  </a:lnTo>
                  <a:lnTo>
                    <a:pt x="4277" y="12793"/>
                  </a:lnTo>
                  <a:lnTo>
                    <a:pt x="4627" y="13088"/>
                  </a:lnTo>
                  <a:lnTo>
                    <a:pt x="4996" y="13364"/>
                  </a:lnTo>
                  <a:lnTo>
                    <a:pt x="5364" y="13641"/>
                  </a:lnTo>
                  <a:lnTo>
                    <a:pt x="5733" y="13880"/>
                  </a:lnTo>
                  <a:lnTo>
                    <a:pt x="6102" y="14120"/>
                  </a:lnTo>
                  <a:lnTo>
                    <a:pt x="6470" y="14341"/>
                  </a:lnTo>
                  <a:lnTo>
                    <a:pt x="6821" y="14544"/>
                  </a:lnTo>
                  <a:lnTo>
                    <a:pt x="7521" y="14894"/>
                  </a:lnTo>
                  <a:lnTo>
                    <a:pt x="8185" y="15208"/>
                  </a:lnTo>
                  <a:lnTo>
                    <a:pt x="8811" y="15447"/>
                  </a:lnTo>
                  <a:lnTo>
                    <a:pt x="9364" y="15650"/>
                  </a:lnTo>
                  <a:lnTo>
                    <a:pt x="9844" y="15816"/>
                  </a:lnTo>
                  <a:lnTo>
                    <a:pt x="10249" y="15927"/>
                  </a:lnTo>
                  <a:lnTo>
                    <a:pt x="10544" y="16000"/>
                  </a:lnTo>
                  <a:lnTo>
                    <a:pt x="10802" y="16056"/>
                  </a:lnTo>
                  <a:lnTo>
                    <a:pt x="11079" y="16129"/>
                  </a:lnTo>
                  <a:lnTo>
                    <a:pt x="11263" y="24351"/>
                  </a:lnTo>
                  <a:lnTo>
                    <a:pt x="31263" y="23669"/>
                  </a:lnTo>
                  <a:lnTo>
                    <a:pt x="30710" y="20111"/>
                  </a:lnTo>
                  <a:lnTo>
                    <a:pt x="30176" y="16885"/>
                  </a:lnTo>
                  <a:lnTo>
                    <a:pt x="29899" y="15263"/>
                  </a:lnTo>
                  <a:lnTo>
                    <a:pt x="29641" y="13751"/>
                  </a:lnTo>
                  <a:lnTo>
                    <a:pt x="29549" y="13438"/>
                  </a:lnTo>
                  <a:lnTo>
                    <a:pt x="29457" y="13125"/>
                  </a:lnTo>
                  <a:lnTo>
                    <a:pt x="29346" y="12848"/>
                  </a:lnTo>
                  <a:lnTo>
                    <a:pt x="29236" y="12590"/>
                  </a:lnTo>
                  <a:lnTo>
                    <a:pt x="28977" y="12129"/>
                  </a:lnTo>
                  <a:lnTo>
                    <a:pt x="28775" y="11724"/>
                  </a:lnTo>
                  <a:lnTo>
                    <a:pt x="28609" y="11484"/>
                  </a:lnTo>
                  <a:lnTo>
                    <a:pt x="28424" y="11245"/>
                  </a:lnTo>
                  <a:lnTo>
                    <a:pt x="28203" y="11042"/>
                  </a:lnTo>
                  <a:lnTo>
                    <a:pt x="27945" y="10839"/>
                  </a:lnTo>
                  <a:lnTo>
                    <a:pt x="27669" y="10673"/>
                  </a:lnTo>
                  <a:lnTo>
                    <a:pt x="27374" y="10526"/>
                  </a:lnTo>
                  <a:lnTo>
                    <a:pt x="27060" y="10397"/>
                  </a:lnTo>
                  <a:lnTo>
                    <a:pt x="26710" y="10268"/>
                  </a:lnTo>
                  <a:lnTo>
                    <a:pt x="26360" y="10175"/>
                  </a:lnTo>
                  <a:lnTo>
                    <a:pt x="25991" y="10083"/>
                  </a:lnTo>
                  <a:lnTo>
                    <a:pt x="25623" y="10009"/>
                  </a:lnTo>
                  <a:lnTo>
                    <a:pt x="25235" y="9936"/>
                  </a:lnTo>
                  <a:lnTo>
                    <a:pt x="24848" y="9899"/>
                  </a:lnTo>
                  <a:lnTo>
                    <a:pt x="24443" y="9862"/>
                  </a:lnTo>
                  <a:lnTo>
                    <a:pt x="23669" y="9807"/>
                  </a:lnTo>
                  <a:lnTo>
                    <a:pt x="22894" y="9788"/>
                  </a:lnTo>
                  <a:lnTo>
                    <a:pt x="22157" y="9807"/>
                  </a:lnTo>
                  <a:lnTo>
                    <a:pt x="21494" y="9844"/>
                  </a:lnTo>
                  <a:lnTo>
                    <a:pt x="20885" y="9880"/>
                  </a:lnTo>
                  <a:lnTo>
                    <a:pt x="20000" y="9954"/>
                  </a:lnTo>
                  <a:lnTo>
                    <a:pt x="19687" y="10009"/>
                  </a:lnTo>
                  <a:lnTo>
                    <a:pt x="19429" y="10028"/>
                  </a:lnTo>
                  <a:lnTo>
                    <a:pt x="18729" y="10065"/>
                  </a:lnTo>
                  <a:lnTo>
                    <a:pt x="17659" y="10102"/>
                  </a:lnTo>
                  <a:lnTo>
                    <a:pt x="16351" y="10102"/>
                  </a:lnTo>
                  <a:lnTo>
                    <a:pt x="15613" y="10083"/>
                  </a:lnTo>
                  <a:lnTo>
                    <a:pt x="14858" y="10046"/>
                  </a:lnTo>
                  <a:lnTo>
                    <a:pt x="14083" y="9991"/>
                  </a:lnTo>
                  <a:lnTo>
                    <a:pt x="13309" y="9917"/>
                  </a:lnTo>
                  <a:lnTo>
                    <a:pt x="12517" y="9807"/>
                  </a:lnTo>
                  <a:lnTo>
                    <a:pt x="11761" y="9678"/>
                  </a:lnTo>
                  <a:lnTo>
                    <a:pt x="11023" y="9512"/>
                  </a:lnTo>
                  <a:lnTo>
                    <a:pt x="10673" y="9420"/>
                  </a:lnTo>
                  <a:lnTo>
                    <a:pt x="10341" y="9309"/>
                  </a:lnTo>
                  <a:lnTo>
                    <a:pt x="9991" y="9198"/>
                  </a:lnTo>
                  <a:lnTo>
                    <a:pt x="9696" y="9069"/>
                  </a:lnTo>
                  <a:lnTo>
                    <a:pt x="9438" y="8940"/>
                  </a:lnTo>
                  <a:lnTo>
                    <a:pt x="9199" y="8774"/>
                  </a:lnTo>
                  <a:lnTo>
                    <a:pt x="8996" y="8609"/>
                  </a:lnTo>
                  <a:lnTo>
                    <a:pt x="8775" y="8424"/>
                  </a:lnTo>
                  <a:lnTo>
                    <a:pt x="8572" y="8221"/>
                  </a:lnTo>
                  <a:lnTo>
                    <a:pt x="8351" y="8000"/>
                  </a:lnTo>
                  <a:lnTo>
                    <a:pt x="8019" y="7613"/>
                  </a:lnTo>
                  <a:lnTo>
                    <a:pt x="7853" y="7392"/>
                  </a:lnTo>
                  <a:lnTo>
                    <a:pt x="7687" y="7152"/>
                  </a:lnTo>
                  <a:lnTo>
                    <a:pt x="7521" y="6913"/>
                  </a:lnTo>
                  <a:lnTo>
                    <a:pt x="7374" y="6636"/>
                  </a:lnTo>
                  <a:lnTo>
                    <a:pt x="7208" y="6360"/>
                  </a:lnTo>
                  <a:lnTo>
                    <a:pt x="7060" y="6046"/>
                  </a:lnTo>
                  <a:lnTo>
                    <a:pt x="6913" y="5733"/>
                  </a:lnTo>
                  <a:lnTo>
                    <a:pt x="6784" y="5383"/>
                  </a:lnTo>
                  <a:lnTo>
                    <a:pt x="6636" y="5014"/>
                  </a:lnTo>
                  <a:lnTo>
                    <a:pt x="6526" y="4609"/>
                  </a:lnTo>
                  <a:lnTo>
                    <a:pt x="6397" y="4203"/>
                  </a:lnTo>
                  <a:lnTo>
                    <a:pt x="6286" y="3761"/>
                  </a:lnTo>
                  <a:lnTo>
                    <a:pt x="6194" y="3281"/>
                  </a:lnTo>
                  <a:lnTo>
                    <a:pt x="6102" y="2784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1224250" y="630750"/>
              <a:ext cx="781600" cy="608775"/>
            </a:xfrm>
            <a:custGeom>
              <a:avLst/>
              <a:gdLst/>
              <a:ahLst/>
              <a:cxnLst/>
              <a:rect l="l" t="t" r="r" b="b"/>
              <a:pathLst>
                <a:path w="31264" h="24351" fill="none" extrusionOk="0">
                  <a:moveTo>
                    <a:pt x="6102" y="2784"/>
                  </a:moveTo>
                  <a:lnTo>
                    <a:pt x="277" y="0"/>
                  </a:lnTo>
                  <a:lnTo>
                    <a:pt x="277" y="0"/>
                  </a:lnTo>
                  <a:lnTo>
                    <a:pt x="221" y="240"/>
                  </a:lnTo>
                  <a:lnTo>
                    <a:pt x="185" y="516"/>
                  </a:lnTo>
                  <a:lnTo>
                    <a:pt x="129" y="903"/>
                  </a:lnTo>
                  <a:lnTo>
                    <a:pt x="56" y="1383"/>
                  </a:lnTo>
                  <a:lnTo>
                    <a:pt x="19" y="1954"/>
                  </a:lnTo>
                  <a:lnTo>
                    <a:pt x="0" y="2581"/>
                  </a:lnTo>
                  <a:lnTo>
                    <a:pt x="0" y="3281"/>
                  </a:lnTo>
                  <a:lnTo>
                    <a:pt x="37" y="4037"/>
                  </a:lnTo>
                  <a:lnTo>
                    <a:pt x="56" y="4424"/>
                  </a:lnTo>
                  <a:lnTo>
                    <a:pt x="111" y="4848"/>
                  </a:lnTo>
                  <a:lnTo>
                    <a:pt x="166" y="5254"/>
                  </a:lnTo>
                  <a:lnTo>
                    <a:pt x="240" y="5678"/>
                  </a:lnTo>
                  <a:lnTo>
                    <a:pt x="332" y="6120"/>
                  </a:lnTo>
                  <a:lnTo>
                    <a:pt x="424" y="6544"/>
                  </a:lnTo>
                  <a:lnTo>
                    <a:pt x="553" y="6986"/>
                  </a:lnTo>
                  <a:lnTo>
                    <a:pt x="701" y="7447"/>
                  </a:lnTo>
                  <a:lnTo>
                    <a:pt x="848" y="7890"/>
                  </a:lnTo>
                  <a:lnTo>
                    <a:pt x="1033" y="8350"/>
                  </a:lnTo>
                  <a:lnTo>
                    <a:pt x="1235" y="8793"/>
                  </a:lnTo>
                  <a:lnTo>
                    <a:pt x="1457" y="9254"/>
                  </a:lnTo>
                  <a:lnTo>
                    <a:pt x="1696" y="9696"/>
                  </a:lnTo>
                  <a:lnTo>
                    <a:pt x="1973" y="10157"/>
                  </a:lnTo>
                  <a:lnTo>
                    <a:pt x="1973" y="10157"/>
                  </a:lnTo>
                  <a:lnTo>
                    <a:pt x="2268" y="10581"/>
                  </a:lnTo>
                  <a:lnTo>
                    <a:pt x="2581" y="11005"/>
                  </a:lnTo>
                  <a:lnTo>
                    <a:pt x="2894" y="11392"/>
                  </a:lnTo>
                  <a:lnTo>
                    <a:pt x="3226" y="11779"/>
                  </a:lnTo>
                  <a:lnTo>
                    <a:pt x="3558" y="12129"/>
                  </a:lnTo>
                  <a:lnTo>
                    <a:pt x="3908" y="12461"/>
                  </a:lnTo>
                  <a:lnTo>
                    <a:pt x="4277" y="12793"/>
                  </a:lnTo>
                  <a:lnTo>
                    <a:pt x="4627" y="13088"/>
                  </a:lnTo>
                  <a:lnTo>
                    <a:pt x="4996" y="13364"/>
                  </a:lnTo>
                  <a:lnTo>
                    <a:pt x="5364" y="13641"/>
                  </a:lnTo>
                  <a:lnTo>
                    <a:pt x="5733" y="13880"/>
                  </a:lnTo>
                  <a:lnTo>
                    <a:pt x="6102" y="14120"/>
                  </a:lnTo>
                  <a:lnTo>
                    <a:pt x="6470" y="14341"/>
                  </a:lnTo>
                  <a:lnTo>
                    <a:pt x="6821" y="14544"/>
                  </a:lnTo>
                  <a:lnTo>
                    <a:pt x="7521" y="14894"/>
                  </a:lnTo>
                  <a:lnTo>
                    <a:pt x="8185" y="15208"/>
                  </a:lnTo>
                  <a:lnTo>
                    <a:pt x="8811" y="15447"/>
                  </a:lnTo>
                  <a:lnTo>
                    <a:pt x="9364" y="15650"/>
                  </a:lnTo>
                  <a:lnTo>
                    <a:pt x="9844" y="15816"/>
                  </a:lnTo>
                  <a:lnTo>
                    <a:pt x="10249" y="15927"/>
                  </a:lnTo>
                  <a:lnTo>
                    <a:pt x="10544" y="16000"/>
                  </a:lnTo>
                  <a:lnTo>
                    <a:pt x="10802" y="16056"/>
                  </a:lnTo>
                  <a:lnTo>
                    <a:pt x="11079" y="16129"/>
                  </a:lnTo>
                  <a:lnTo>
                    <a:pt x="11263" y="24351"/>
                  </a:lnTo>
                  <a:lnTo>
                    <a:pt x="31263" y="23669"/>
                  </a:lnTo>
                  <a:lnTo>
                    <a:pt x="31263" y="23669"/>
                  </a:lnTo>
                  <a:lnTo>
                    <a:pt x="30710" y="20111"/>
                  </a:lnTo>
                  <a:lnTo>
                    <a:pt x="30176" y="16885"/>
                  </a:lnTo>
                  <a:lnTo>
                    <a:pt x="29899" y="15263"/>
                  </a:lnTo>
                  <a:lnTo>
                    <a:pt x="29641" y="13751"/>
                  </a:lnTo>
                  <a:lnTo>
                    <a:pt x="29641" y="13751"/>
                  </a:lnTo>
                  <a:lnTo>
                    <a:pt x="29549" y="13438"/>
                  </a:lnTo>
                  <a:lnTo>
                    <a:pt x="29457" y="13125"/>
                  </a:lnTo>
                  <a:lnTo>
                    <a:pt x="29346" y="12848"/>
                  </a:lnTo>
                  <a:lnTo>
                    <a:pt x="29236" y="12590"/>
                  </a:lnTo>
                  <a:lnTo>
                    <a:pt x="28977" y="12129"/>
                  </a:lnTo>
                  <a:lnTo>
                    <a:pt x="28775" y="11724"/>
                  </a:lnTo>
                  <a:lnTo>
                    <a:pt x="28775" y="11724"/>
                  </a:lnTo>
                  <a:lnTo>
                    <a:pt x="28609" y="11484"/>
                  </a:lnTo>
                  <a:lnTo>
                    <a:pt x="28424" y="11245"/>
                  </a:lnTo>
                  <a:lnTo>
                    <a:pt x="28203" y="11042"/>
                  </a:lnTo>
                  <a:lnTo>
                    <a:pt x="27945" y="10839"/>
                  </a:lnTo>
                  <a:lnTo>
                    <a:pt x="27669" y="10673"/>
                  </a:lnTo>
                  <a:lnTo>
                    <a:pt x="27374" y="10526"/>
                  </a:lnTo>
                  <a:lnTo>
                    <a:pt x="27060" y="10397"/>
                  </a:lnTo>
                  <a:lnTo>
                    <a:pt x="26710" y="10268"/>
                  </a:lnTo>
                  <a:lnTo>
                    <a:pt x="26360" y="10175"/>
                  </a:lnTo>
                  <a:lnTo>
                    <a:pt x="25991" y="10083"/>
                  </a:lnTo>
                  <a:lnTo>
                    <a:pt x="25623" y="10009"/>
                  </a:lnTo>
                  <a:lnTo>
                    <a:pt x="25235" y="9936"/>
                  </a:lnTo>
                  <a:lnTo>
                    <a:pt x="24848" y="9899"/>
                  </a:lnTo>
                  <a:lnTo>
                    <a:pt x="24443" y="9862"/>
                  </a:lnTo>
                  <a:lnTo>
                    <a:pt x="23669" y="9807"/>
                  </a:lnTo>
                  <a:lnTo>
                    <a:pt x="22894" y="9788"/>
                  </a:lnTo>
                  <a:lnTo>
                    <a:pt x="22157" y="9807"/>
                  </a:lnTo>
                  <a:lnTo>
                    <a:pt x="21494" y="9844"/>
                  </a:lnTo>
                  <a:lnTo>
                    <a:pt x="20885" y="9880"/>
                  </a:lnTo>
                  <a:lnTo>
                    <a:pt x="20000" y="9954"/>
                  </a:lnTo>
                  <a:lnTo>
                    <a:pt x="19687" y="10009"/>
                  </a:lnTo>
                  <a:lnTo>
                    <a:pt x="19687" y="10009"/>
                  </a:lnTo>
                  <a:lnTo>
                    <a:pt x="19429" y="10028"/>
                  </a:lnTo>
                  <a:lnTo>
                    <a:pt x="18729" y="10065"/>
                  </a:lnTo>
                  <a:lnTo>
                    <a:pt x="17659" y="10102"/>
                  </a:lnTo>
                  <a:lnTo>
                    <a:pt x="17033" y="10102"/>
                  </a:lnTo>
                  <a:lnTo>
                    <a:pt x="16351" y="10102"/>
                  </a:lnTo>
                  <a:lnTo>
                    <a:pt x="15613" y="10083"/>
                  </a:lnTo>
                  <a:lnTo>
                    <a:pt x="14858" y="10046"/>
                  </a:lnTo>
                  <a:lnTo>
                    <a:pt x="14083" y="9991"/>
                  </a:lnTo>
                  <a:lnTo>
                    <a:pt x="13309" y="9917"/>
                  </a:lnTo>
                  <a:lnTo>
                    <a:pt x="12517" y="9807"/>
                  </a:lnTo>
                  <a:lnTo>
                    <a:pt x="11761" y="9678"/>
                  </a:lnTo>
                  <a:lnTo>
                    <a:pt x="11023" y="9512"/>
                  </a:lnTo>
                  <a:lnTo>
                    <a:pt x="10673" y="9420"/>
                  </a:lnTo>
                  <a:lnTo>
                    <a:pt x="10341" y="9309"/>
                  </a:lnTo>
                  <a:lnTo>
                    <a:pt x="10341" y="9309"/>
                  </a:lnTo>
                  <a:lnTo>
                    <a:pt x="9991" y="9198"/>
                  </a:lnTo>
                  <a:lnTo>
                    <a:pt x="9696" y="9069"/>
                  </a:lnTo>
                  <a:lnTo>
                    <a:pt x="9438" y="8940"/>
                  </a:lnTo>
                  <a:lnTo>
                    <a:pt x="9199" y="8774"/>
                  </a:lnTo>
                  <a:lnTo>
                    <a:pt x="8996" y="8609"/>
                  </a:lnTo>
                  <a:lnTo>
                    <a:pt x="8775" y="8424"/>
                  </a:lnTo>
                  <a:lnTo>
                    <a:pt x="8572" y="8221"/>
                  </a:lnTo>
                  <a:lnTo>
                    <a:pt x="8351" y="8000"/>
                  </a:lnTo>
                  <a:lnTo>
                    <a:pt x="8351" y="8000"/>
                  </a:lnTo>
                  <a:lnTo>
                    <a:pt x="8019" y="7613"/>
                  </a:lnTo>
                  <a:lnTo>
                    <a:pt x="7853" y="7392"/>
                  </a:lnTo>
                  <a:lnTo>
                    <a:pt x="7687" y="7152"/>
                  </a:lnTo>
                  <a:lnTo>
                    <a:pt x="7521" y="6913"/>
                  </a:lnTo>
                  <a:lnTo>
                    <a:pt x="7374" y="6636"/>
                  </a:lnTo>
                  <a:lnTo>
                    <a:pt x="7208" y="6360"/>
                  </a:lnTo>
                  <a:lnTo>
                    <a:pt x="7060" y="6046"/>
                  </a:lnTo>
                  <a:lnTo>
                    <a:pt x="6913" y="5733"/>
                  </a:lnTo>
                  <a:lnTo>
                    <a:pt x="6784" y="5383"/>
                  </a:lnTo>
                  <a:lnTo>
                    <a:pt x="6636" y="5014"/>
                  </a:lnTo>
                  <a:lnTo>
                    <a:pt x="6526" y="4609"/>
                  </a:lnTo>
                  <a:lnTo>
                    <a:pt x="6397" y="4203"/>
                  </a:lnTo>
                  <a:lnTo>
                    <a:pt x="6286" y="3761"/>
                  </a:lnTo>
                  <a:lnTo>
                    <a:pt x="6194" y="3281"/>
                  </a:lnTo>
                  <a:lnTo>
                    <a:pt x="6102" y="27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1223325" y="629825"/>
              <a:ext cx="782975" cy="610625"/>
            </a:xfrm>
            <a:custGeom>
              <a:avLst/>
              <a:gdLst/>
              <a:ahLst/>
              <a:cxnLst/>
              <a:rect l="l" t="t" r="r" b="b"/>
              <a:pathLst>
                <a:path w="31319" h="24425" extrusionOk="0">
                  <a:moveTo>
                    <a:pt x="332" y="74"/>
                  </a:moveTo>
                  <a:lnTo>
                    <a:pt x="6120" y="2839"/>
                  </a:lnTo>
                  <a:lnTo>
                    <a:pt x="6268" y="3669"/>
                  </a:lnTo>
                  <a:lnTo>
                    <a:pt x="6360" y="4074"/>
                  </a:lnTo>
                  <a:lnTo>
                    <a:pt x="6471" y="4443"/>
                  </a:lnTo>
                  <a:lnTo>
                    <a:pt x="6581" y="4811"/>
                  </a:lnTo>
                  <a:lnTo>
                    <a:pt x="6692" y="5180"/>
                  </a:lnTo>
                  <a:lnTo>
                    <a:pt x="6821" y="5512"/>
                  </a:lnTo>
                  <a:lnTo>
                    <a:pt x="6950" y="5844"/>
                  </a:lnTo>
                  <a:lnTo>
                    <a:pt x="7097" y="6157"/>
                  </a:lnTo>
                  <a:lnTo>
                    <a:pt x="7263" y="6470"/>
                  </a:lnTo>
                  <a:lnTo>
                    <a:pt x="7411" y="6765"/>
                  </a:lnTo>
                  <a:lnTo>
                    <a:pt x="7595" y="7042"/>
                  </a:lnTo>
                  <a:lnTo>
                    <a:pt x="7761" y="7318"/>
                  </a:lnTo>
                  <a:lnTo>
                    <a:pt x="7964" y="7558"/>
                  </a:lnTo>
                  <a:lnTo>
                    <a:pt x="8166" y="7816"/>
                  </a:lnTo>
                  <a:lnTo>
                    <a:pt x="8369" y="8037"/>
                  </a:lnTo>
                  <a:lnTo>
                    <a:pt x="8590" y="8295"/>
                  </a:lnTo>
                  <a:lnTo>
                    <a:pt x="8812" y="8498"/>
                  </a:lnTo>
                  <a:lnTo>
                    <a:pt x="9033" y="8682"/>
                  </a:lnTo>
                  <a:lnTo>
                    <a:pt x="9254" y="8848"/>
                  </a:lnTo>
                  <a:lnTo>
                    <a:pt x="9494" y="8996"/>
                  </a:lnTo>
                  <a:lnTo>
                    <a:pt x="9752" y="9143"/>
                  </a:lnTo>
                  <a:lnTo>
                    <a:pt x="10028" y="9254"/>
                  </a:lnTo>
                  <a:lnTo>
                    <a:pt x="10360" y="9383"/>
                  </a:lnTo>
                  <a:lnTo>
                    <a:pt x="10710" y="9493"/>
                  </a:lnTo>
                  <a:lnTo>
                    <a:pt x="11079" y="9586"/>
                  </a:lnTo>
                  <a:lnTo>
                    <a:pt x="11835" y="9752"/>
                  </a:lnTo>
                  <a:lnTo>
                    <a:pt x="12627" y="9881"/>
                  </a:lnTo>
                  <a:lnTo>
                    <a:pt x="13420" y="9991"/>
                  </a:lnTo>
                  <a:lnTo>
                    <a:pt x="14213" y="10065"/>
                  </a:lnTo>
                  <a:lnTo>
                    <a:pt x="14968" y="10120"/>
                  </a:lnTo>
                  <a:lnTo>
                    <a:pt x="15706" y="10139"/>
                  </a:lnTo>
                  <a:lnTo>
                    <a:pt x="16388" y="10157"/>
                  </a:lnTo>
                  <a:lnTo>
                    <a:pt x="17696" y="10157"/>
                  </a:lnTo>
                  <a:lnTo>
                    <a:pt x="18747" y="10120"/>
                  </a:lnTo>
                  <a:lnTo>
                    <a:pt x="19448" y="10083"/>
                  </a:lnTo>
                  <a:lnTo>
                    <a:pt x="19724" y="10065"/>
                  </a:lnTo>
                  <a:lnTo>
                    <a:pt x="20074" y="10028"/>
                  </a:lnTo>
                  <a:lnTo>
                    <a:pt x="20959" y="9936"/>
                  </a:lnTo>
                  <a:lnTo>
                    <a:pt x="21567" y="9899"/>
                  </a:lnTo>
                  <a:lnTo>
                    <a:pt x="22231" y="9862"/>
                  </a:lnTo>
                  <a:lnTo>
                    <a:pt x="22968" y="9862"/>
                  </a:lnTo>
                  <a:lnTo>
                    <a:pt x="23724" y="9881"/>
                  </a:lnTo>
                  <a:lnTo>
                    <a:pt x="24517" y="9917"/>
                  </a:lnTo>
                  <a:lnTo>
                    <a:pt x="24904" y="9973"/>
                  </a:lnTo>
                  <a:lnTo>
                    <a:pt x="25291" y="10010"/>
                  </a:lnTo>
                  <a:lnTo>
                    <a:pt x="25678" y="10083"/>
                  </a:lnTo>
                  <a:lnTo>
                    <a:pt x="26047" y="10157"/>
                  </a:lnTo>
                  <a:lnTo>
                    <a:pt x="26415" y="10231"/>
                  </a:lnTo>
                  <a:lnTo>
                    <a:pt x="26766" y="10341"/>
                  </a:lnTo>
                  <a:lnTo>
                    <a:pt x="27097" y="10452"/>
                  </a:lnTo>
                  <a:lnTo>
                    <a:pt x="27411" y="10581"/>
                  </a:lnTo>
                  <a:lnTo>
                    <a:pt x="27706" y="10747"/>
                  </a:lnTo>
                  <a:lnTo>
                    <a:pt x="27982" y="10913"/>
                  </a:lnTo>
                  <a:lnTo>
                    <a:pt x="28222" y="11097"/>
                  </a:lnTo>
                  <a:lnTo>
                    <a:pt x="28443" y="11300"/>
                  </a:lnTo>
                  <a:lnTo>
                    <a:pt x="28627" y="11540"/>
                  </a:lnTo>
                  <a:lnTo>
                    <a:pt x="28775" y="11779"/>
                  </a:lnTo>
                  <a:lnTo>
                    <a:pt x="28941" y="12056"/>
                  </a:lnTo>
                  <a:lnTo>
                    <a:pt x="29143" y="12424"/>
                  </a:lnTo>
                  <a:lnTo>
                    <a:pt x="29328" y="12830"/>
                  </a:lnTo>
                  <a:lnTo>
                    <a:pt x="29420" y="13051"/>
                  </a:lnTo>
                  <a:lnTo>
                    <a:pt x="29512" y="13291"/>
                  </a:lnTo>
                  <a:lnTo>
                    <a:pt x="29586" y="13530"/>
                  </a:lnTo>
                  <a:lnTo>
                    <a:pt x="29641" y="13807"/>
                  </a:lnTo>
                  <a:lnTo>
                    <a:pt x="29899" y="15226"/>
                  </a:lnTo>
                  <a:lnTo>
                    <a:pt x="30176" y="16775"/>
                  </a:lnTo>
                  <a:lnTo>
                    <a:pt x="30673" y="19908"/>
                  </a:lnTo>
                  <a:lnTo>
                    <a:pt x="31263" y="23669"/>
                  </a:lnTo>
                  <a:lnTo>
                    <a:pt x="11318" y="24369"/>
                  </a:lnTo>
                  <a:lnTo>
                    <a:pt x="11134" y="16166"/>
                  </a:lnTo>
                  <a:lnTo>
                    <a:pt x="11134" y="16148"/>
                  </a:lnTo>
                  <a:lnTo>
                    <a:pt x="10839" y="16074"/>
                  </a:lnTo>
                  <a:lnTo>
                    <a:pt x="10581" y="16019"/>
                  </a:lnTo>
                  <a:lnTo>
                    <a:pt x="10286" y="15945"/>
                  </a:lnTo>
                  <a:lnTo>
                    <a:pt x="9881" y="15816"/>
                  </a:lnTo>
                  <a:lnTo>
                    <a:pt x="9401" y="15669"/>
                  </a:lnTo>
                  <a:lnTo>
                    <a:pt x="8848" y="15466"/>
                  </a:lnTo>
                  <a:lnTo>
                    <a:pt x="8222" y="15208"/>
                  </a:lnTo>
                  <a:lnTo>
                    <a:pt x="7577" y="14913"/>
                  </a:lnTo>
                  <a:lnTo>
                    <a:pt x="7024" y="14636"/>
                  </a:lnTo>
                  <a:lnTo>
                    <a:pt x="6507" y="14341"/>
                  </a:lnTo>
                  <a:lnTo>
                    <a:pt x="6010" y="14047"/>
                  </a:lnTo>
                  <a:lnTo>
                    <a:pt x="5549" y="13752"/>
                  </a:lnTo>
                  <a:lnTo>
                    <a:pt x="5125" y="13438"/>
                  </a:lnTo>
                  <a:lnTo>
                    <a:pt x="4719" y="13125"/>
                  </a:lnTo>
                  <a:lnTo>
                    <a:pt x="4351" y="12811"/>
                  </a:lnTo>
                  <a:lnTo>
                    <a:pt x="4000" y="12498"/>
                  </a:lnTo>
                  <a:lnTo>
                    <a:pt x="3669" y="12185"/>
                  </a:lnTo>
                  <a:lnTo>
                    <a:pt x="3374" y="11890"/>
                  </a:lnTo>
                  <a:lnTo>
                    <a:pt x="3097" y="11576"/>
                  </a:lnTo>
                  <a:lnTo>
                    <a:pt x="2839" y="11282"/>
                  </a:lnTo>
                  <a:lnTo>
                    <a:pt x="2600" y="10987"/>
                  </a:lnTo>
                  <a:lnTo>
                    <a:pt x="2397" y="10710"/>
                  </a:lnTo>
                  <a:lnTo>
                    <a:pt x="2028" y="10176"/>
                  </a:lnTo>
                  <a:lnTo>
                    <a:pt x="1752" y="9715"/>
                  </a:lnTo>
                  <a:lnTo>
                    <a:pt x="1494" y="9254"/>
                  </a:lnTo>
                  <a:lnTo>
                    <a:pt x="1272" y="8775"/>
                  </a:lnTo>
                  <a:lnTo>
                    <a:pt x="1070" y="8314"/>
                  </a:lnTo>
                  <a:lnTo>
                    <a:pt x="885" y="7853"/>
                  </a:lnTo>
                  <a:lnTo>
                    <a:pt x="738" y="7392"/>
                  </a:lnTo>
                  <a:lnTo>
                    <a:pt x="590" y="6931"/>
                  </a:lnTo>
                  <a:lnTo>
                    <a:pt x="480" y="6489"/>
                  </a:lnTo>
                  <a:lnTo>
                    <a:pt x="369" y="6046"/>
                  </a:lnTo>
                  <a:lnTo>
                    <a:pt x="295" y="5622"/>
                  </a:lnTo>
                  <a:lnTo>
                    <a:pt x="222" y="5199"/>
                  </a:lnTo>
                  <a:lnTo>
                    <a:pt x="166" y="4793"/>
                  </a:lnTo>
                  <a:lnTo>
                    <a:pt x="93" y="4019"/>
                  </a:lnTo>
                  <a:lnTo>
                    <a:pt x="56" y="3318"/>
                  </a:lnTo>
                  <a:lnTo>
                    <a:pt x="56" y="2692"/>
                  </a:lnTo>
                  <a:lnTo>
                    <a:pt x="74" y="2102"/>
                  </a:lnTo>
                  <a:lnTo>
                    <a:pt x="111" y="1567"/>
                  </a:lnTo>
                  <a:lnTo>
                    <a:pt x="166" y="1106"/>
                  </a:lnTo>
                  <a:lnTo>
                    <a:pt x="222" y="719"/>
                  </a:lnTo>
                  <a:lnTo>
                    <a:pt x="258" y="424"/>
                  </a:lnTo>
                  <a:lnTo>
                    <a:pt x="332" y="74"/>
                  </a:lnTo>
                  <a:close/>
                  <a:moveTo>
                    <a:pt x="295" y="0"/>
                  </a:moveTo>
                  <a:lnTo>
                    <a:pt x="295" y="19"/>
                  </a:lnTo>
                  <a:lnTo>
                    <a:pt x="240" y="277"/>
                  </a:lnTo>
                  <a:lnTo>
                    <a:pt x="185" y="572"/>
                  </a:lnTo>
                  <a:lnTo>
                    <a:pt x="129" y="959"/>
                  </a:lnTo>
                  <a:lnTo>
                    <a:pt x="74" y="1438"/>
                  </a:lnTo>
                  <a:lnTo>
                    <a:pt x="37" y="1991"/>
                  </a:lnTo>
                  <a:lnTo>
                    <a:pt x="0" y="2618"/>
                  </a:lnTo>
                  <a:lnTo>
                    <a:pt x="0" y="3318"/>
                  </a:lnTo>
                  <a:lnTo>
                    <a:pt x="37" y="4019"/>
                  </a:lnTo>
                  <a:lnTo>
                    <a:pt x="111" y="4793"/>
                  </a:lnTo>
                  <a:lnTo>
                    <a:pt x="166" y="5199"/>
                  </a:lnTo>
                  <a:lnTo>
                    <a:pt x="240" y="5622"/>
                  </a:lnTo>
                  <a:lnTo>
                    <a:pt x="332" y="6065"/>
                  </a:lnTo>
                  <a:lnTo>
                    <a:pt x="424" y="6507"/>
                  </a:lnTo>
                  <a:lnTo>
                    <a:pt x="553" y="6950"/>
                  </a:lnTo>
                  <a:lnTo>
                    <a:pt x="682" y="7411"/>
                  </a:lnTo>
                  <a:lnTo>
                    <a:pt x="848" y="7871"/>
                  </a:lnTo>
                  <a:lnTo>
                    <a:pt x="1033" y="8332"/>
                  </a:lnTo>
                  <a:lnTo>
                    <a:pt x="1235" y="8793"/>
                  </a:lnTo>
                  <a:lnTo>
                    <a:pt x="1457" y="9272"/>
                  </a:lnTo>
                  <a:lnTo>
                    <a:pt x="1715" y="9733"/>
                  </a:lnTo>
                  <a:lnTo>
                    <a:pt x="1991" y="10194"/>
                  </a:lnTo>
                  <a:lnTo>
                    <a:pt x="2286" y="10655"/>
                  </a:lnTo>
                  <a:lnTo>
                    <a:pt x="2618" y="11079"/>
                  </a:lnTo>
                  <a:lnTo>
                    <a:pt x="2950" y="11484"/>
                  </a:lnTo>
                  <a:lnTo>
                    <a:pt x="3282" y="11871"/>
                  </a:lnTo>
                  <a:lnTo>
                    <a:pt x="3632" y="12240"/>
                  </a:lnTo>
                  <a:lnTo>
                    <a:pt x="4000" y="12572"/>
                  </a:lnTo>
                  <a:lnTo>
                    <a:pt x="4369" y="12904"/>
                  </a:lnTo>
                  <a:lnTo>
                    <a:pt x="4738" y="13199"/>
                  </a:lnTo>
                  <a:lnTo>
                    <a:pt x="5106" y="13494"/>
                  </a:lnTo>
                  <a:lnTo>
                    <a:pt x="5475" y="13752"/>
                  </a:lnTo>
                  <a:lnTo>
                    <a:pt x="5844" y="13991"/>
                  </a:lnTo>
                  <a:lnTo>
                    <a:pt x="6194" y="14212"/>
                  </a:lnTo>
                  <a:lnTo>
                    <a:pt x="6894" y="14618"/>
                  </a:lnTo>
                  <a:lnTo>
                    <a:pt x="7558" y="14950"/>
                  </a:lnTo>
                  <a:lnTo>
                    <a:pt x="8203" y="15263"/>
                  </a:lnTo>
                  <a:lnTo>
                    <a:pt x="8830" y="15503"/>
                  </a:lnTo>
                  <a:lnTo>
                    <a:pt x="9383" y="15706"/>
                  </a:lnTo>
                  <a:lnTo>
                    <a:pt x="9862" y="15871"/>
                  </a:lnTo>
                  <a:lnTo>
                    <a:pt x="10268" y="15982"/>
                  </a:lnTo>
                  <a:lnTo>
                    <a:pt x="10563" y="16056"/>
                  </a:lnTo>
                  <a:lnTo>
                    <a:pt x="10839" y="16129"/>
                  </a:lnTo>
                  <a:lnTo>
                    <a:pt x="11097" y="16185"/>
                  </a:lnTo>
                  <a:lnTo>
                    <a:pt x="11263" y="24424"/>
                  </a:lnTo>
                  <a:lnTo>
                    <a:pt x="31319" y="23724"/>
                  </a:lnTo>
                  <a:lnTo>
                    <a:pt x="31319" y="23687"/>
                  </a:lnTo>
                  <a:lnTo>
                    <a:pt x="30766" y="20093"/>
                  </a:lnTo>
                  <a:lnTo>
                    <a:pt x="30231" y="16885"/>
                  </a:lnTo>
                  <a:lnTo>
                    <a:pt x="29955" y="15263"/>
                  </a:lnTo>
                  <a:lnTo>
                    <a:pt x="29696" y="13788"/>
                  </a:lnTo>
                  <a:lnTo>
                    <a:pt x="29641" y="13530"/>
                  </a:lnTo>
                  <a:lnTo>
                    <a:pt x="29567" y="13272"/>
                  </a:lnTo>
                  <a:lnTo>
                    <a:pt x="29475" y="13033"/>
                  </a:lnTo>
                  <a:lnTo>
                    <a:pt x="29383" y="12811"/>
                  </a:lnTo>
                  <a:lnTo>
                    <a:pt x="29180" y="12388"/>
                  </a:lnTo>
                  <a:lnTo>
                    <a:pt x="28978" y="12037"/>
                  </a:lnTo>
                  <a:lnTo>
                    <a:pt x="28830" y="11761"/>
                  </a:lnTo>
                  <a:lnTo>
                    <a:pt x="28756" y="11613"/>
                  </a:lnTo>
                  <a:lnTo>
                    <a:pt x="28664" y="11484"/>
                  </a:lnTo>
                  <a:lnTo>
                    <a:pt x="28461" y="11263"/>
                  </a:lnTo>
                  <a:lnTo>
                    <a:pt x="28222" y="11042"/>
                  </a:lnTo>
                  <a:lnTo>
                    <a:pt x="27964" y="10839"/>
                  </a:lnTo>
                  <a:lnTo>
                    <a:pt x="27669" y="10673"/>
                  </a:lnTo>
                  <a:lnTo>
                    <a:pt x="27374" y="10526"/>
                  </a:lnTo>
                  <a:lnTo>
                    <a:pt x="27042" y="10378"/>
                  </a:lnTo>
                  <a:lnTo>
                    <a:pt x="26692" y="10268"/>
                  </a:lnTo>
                  <a:lnTo>
                    <a:pt x="26323" y="10157"/>
                  </a:lnTo>
                  <a:lnTo>
                    <a:pt x="25955" y="10083"/>
                  </a:lnTo>
                  <a:lnTo>
                    <a:pt x="25586" y="10010"/>
                  </a:lnTo>
                  <a:lnTo>
                    <a:pt x="25199" y="9954"/>
                  </a:lnTo>
                  <a:lnTo>
                    <a:pt x="24443" y="9862"/>
                  </a:lnTo>
                  <a:lnTo>
                    <a:pt x="23706" y="9825"/>
                  </a:lnTo>
                  <a:lnTo>
                    <a:pt x="22931" y="9807"/>
                  </a:lnTo>
                  <a:lnTo>
                    <a:pt x="22213" y="9825"/>
                  </a:lnTo>
                  <a:lnTo>
                    <a:pt x="21531" y="9844"/>
                  </a:lnTo>
                  <a:lnTo>
                    <a:pt x="20941" y="9881"/>
                  </a:lnTo>
                  <a:lnTo>
                    <a:pt x="20056" y="9973"/>
                  </a:lnTo>
                  <a:lnTo>
                    <a:pt x="19706" y="10010"/>
                  </a:lnTo>
                  <a:lnTo>
                    <a:pt x="19448" y="10028"/>
                  </a:lnTo>
                  <a:lnTo>
                    <a:pt x="18747" y="10065"/>
                  </a:lnTo>
                  <a:lnTo>
                    <a:pt x="17696" y="10102"/>
                  </a:lnTo>
                  <a:lnTo>
                    <a:pt x="17070" y="10120"/>
                  </a:lnTo>
                  <a:lnTo>
                    <a:pt x="16388" y="10102"/>
                  </a:lnTo>
                  <a:lnTo>
                    <a:pt x="15706" y="10102"/>
                  </a:lnTo>
                  <a:lnTo>
                    <a:pt x="14987" y="10065"/>
                  </a:lnTo>
                  <a:lnTo>
                    <a:pt x="14213" y="10010"/>
                  </a:lnTo>
                  <a:lnTo>
                    <a:pt x="13420" y="9936"/>
                  </a:lnTo>
                  <a:lnTo>
                    <a:pt x="12646" y="9844"/>
                  </a:lnTo>
                  <a:lnTo>
                    <a:pt x="11853" y="9696"/>
                  </a:lnTo>
                  <a:lnTo>
                    <a:pt x="11097" y="9530"/>
                  </a:lnTo>
                  <a:lnTo>
                    <a:pt x="10729" y="9438"/>
                  </a:lnTo>
                  <a:lnTo>
                    <a:pt x="10378" y="9328"/>
                  </a:lnTo>
                  <a:lnTo>
                    <a:pt x="10047" y="9217"/>
                  </a:lnTo>
                  <a:lnTo>
                    <a:pt x="9770" y="9088"/>
                  </a:lnTo>
                  <a:lnTo>
                    <a:pt x="9512" y="8959"/>
                  </a:lnTo>
                  <a:lnTo>
                    <a:pt x="9272" y="8811"/>
                  </a:lnTo>
                  <a:lnTo>
                    <a:pt x="9070" y="8646"/>
                  </a:lnTo>
                  <a:lnTo>
                    <a:pt x="8848" y="8461"/>
                  </a:lnTo>
                  <a:lnTo>
                    <a:pt x="8627" y="8258"/>
                  </a:lnTo>
                  <a:lnTo>
                    <a:pt x="8406" y="8019"/>
                  </a:lnTo>
                  <a:lnTo>
                    <a:pt x="8203" y="7779"/>
                  </a:lnTo>
                  <a:lnTo>
                    <a:pt x="8000" y="7540"/>
                  </a:lnTo>
                  <a:lnTo>
                    <a:pt x="7816" y="7281"/>
                  </a:lnTo>
                  <a:lnTo>
                    <a:pt x="7632" y="7005"/>
                  </a:lnTo>
                  <a:lnTo>
                    <a:pt x="7466" y="6728"/>
                  </a:lnTo>
                  <a:lnTo>
                    <a:pt x="7300" y="6434"/>
                  </a:lnTo>
                  <a:lnTo>
                    <a:pt x="7153" y="6139"/>
                  </a:lnTo>
                  <a:lnTo>
                    <a:pt x="7005" y="5825"/>
                  </a:lnTo>
                  <a:lnTo>
                    <a:pt x="6858" y="5493"/>
                  </a:lnTo>
                  <a:lnTo>
                    <a:pt x="6747" y="5143"/>
                  </a:lnTo>
                  <a:lnTo>
                    <a:pt x="6618" y="4793"/>
                  </a:lnTo>
                  <a:lnTo>
                    <a:pt x="6507" y="4424"/>
                  </a:lnTo>
                  <a:lnTo>
                    <a:pt x="6415" y="4037"/>
                  </a:lnTo>
                  <a:lnTo>
                    <a:pt x="6323" y="3650"/>
                  </a:lnTo>
                  <a:lnTo>
                    <a:pt x="6157" y="2821"/>
                  </a:lnTo>
                  <a:lnTo>
                    <a:pt x="6157" y="2802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1638525" y="533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3A8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1638525" y="533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1736700" y="870375"/>
              <a:ext cx="270525" cy="347500"/>
            </a:xfrm>
            <a:custGeom>
              <a:avLst/>
              <a:gdLst/>
              <a:ahLst/>
              <a:cxnLst/>
              <a:rect l="l" t="t" r="r" b="b"/>
              <a:pathLst>
                <a:path w="10821" h="13900" extrusionOk="0">
                  <a:moveTo>
                    <a:pt x="369" y="1"/>
                  </a:moveTo>
                  <a:lnTo>
                    <a:pt x="387" y="19"/>
                  </a:lnTo>
                  <a:lnTo>
                    <a:pt x="424" y="19"/>
                  </a:lnTo>
                  <a:lnTo>
                    <a:pt x="424" y="1"/>
                  </a:lnTo>
                  <a:close/>
                  <a:moveTo>
                    <a:pt x="74" y="148"/>
                  </a:moveTo>
                  <a:lnTo>
                    <a:pt x="74" y="148"/>
                  </a:lnTo>
                  <a:lnTo>
                    <a:pt x="74" y="148"/>
                  </a:lnTo>
                  <a:close/>
                  <a:moveTo>
                    <a:pt x="5936" y="130"/>
                  </a:moveTo>
                  <a:lnTo>
                    <a:pt x="5917" y="148"/>
                  </a:lnTo>
                  <a:lnTo>
                    <a:pt x="5917" y="166"/>
                  </a:lnTo>
                  <a:lnTo>
                    <a:pt x="5917" y="185"/>
                  </a:lnTo>
                  <a:lnTo>
                    <a:pt x="5954" y="185"/>
                  </a:lnTo>
                  <a:lnTo>
                    <a:pt x="5954" y="166"/>
                  </a:lnTo>
                  <a:lnTo>
                    <a:pt x="5936" y="130"/>
                  </a:lnTo>
                  <a:close/>
                  <a:moveTo>
                    <a:pt x="2157" y="185"/>
                  </a:moveTo>
                  <a:lnTo>
                    <a:pt x="2212" y="203"/>
                  </a:lnTo>
                  <a:lnTo>
                    <a:pt x="2138" y="203"/>
                  </a:lnTo>
                  <a:lnTo>
                    <a:pt x="2120" y="185"/>
                  </a:lnTo>
                  <a:close/>
                  <a:moveTo>
                    <a:pt x="4737" y="203"/>
                  </a:moveTo>
                  <a:lnTo>
                    <a:pt x="4737" y="222"/>
                  </a:lnTo>
                  <a:lnTo>
                    <a:pt x="4701" y="203"/>
                  </a:lnTo>
                  <a:close/>
                  <a:moveTo>
                    <a:pt x="498" y="222"/>
                  </a:moveTo>
                  <a:lnTo>
                    <a:pt x="498" y="240"/>
                  </a:lnTo>
                  <a:lnTo>
                    <a:pt x="443" y="240"/>
                  </a:lnTo>
                  <a:lnTo>
                    <a:pt x="424" y="222"/>
                  </a:lnTo>
                  <a:close/>
                  <a:moveTo>
                    <a:pt x="774" y="185"/>
                  </a:moveTo>
                  <a:lnTo>
                    <a:pt x="774" y="222"/>
                  </a:lnTo>
                  <a:lnTo>
                    <a:pt x="756" y="222"/>
                  </a:lnTo>
                  <a:lnTo>
                    <a:pt x="756" y="240"/>
                  </a:lnTo>
                  <a:lnTo>
                    <a:pt x="701" y="240"/>
                  </a:lnTo>
                  <a:lnTo>
                    <a:pt x="719" y="222"/>
                  </a:lnTo>
                  <a:lnTo>
                    <a:pt x="737" y="203"/>
                  </a:lnTo>
                  <a:lnTo>
                    <a:pt x="774" y="185"/>
                  </a:lnTo>
                  <a:close/>
                  <a:moveTo>
                    <a:pt x="4240" y="222"/>
                  </a:moveTo>
                  <a:lnTo>
                    <a:pt x="4240" y="240"/>
                  </a:lnTo>
                  <a:lnTo>
                    <a:pt x="4203" y="240"/>
                  </a:lnTo>
                  <a:lnTo>
                    <a:pt x="4203" y="222"/>
                  </a:lnTo>
                  <a:close/>
                  <a:moveTo>
                    <a:pt x="3447" y="203"/>
                  </a:moveTo>
                  <a:lnTo>
                    <a:pt x="3502" y="222"/>
                  </a:lnTo>
                  <a:lnTo>
                    <a:pt x="3502" y="240"/>
                  </a:lnTo>
                  <a:lnTo>
                    <a:pt x="3502" y="259"/>
                  </a:lnTo>
                  <a:lnTo>
                    <a:pt x="3447" y="222"/>
                  </a:lnTo>
                  <a:lnTo>
                    <a:pt x="3410" y="203"/>
                  </a:lnTo>
                  <a:close/>
                  <a:moveTo>
                    <a:pt x="3355" y="259"/>
                  </a:moveTo>
                  <a:lnTo>
                    <a:pt x="3373" y="277"/>
                  </a:lnTo>
                  <a:lnTo>
                    <a:pt x="3337" y="277"/>
                  </a:lnTo>
                  <a:lnTo>
                    <a:pt x="3355" y="259"/>
                  </a:lnTo>
                  <a:close/>
                  <a:moveTo>
                    <a:pt x="4000" y="259"/>
                  </a:moveTo>
                  <a:lnTo>
                    <a:pt x="4055" y="295"/>
                  </a:lnTo>
                  <a:lnTo>
                    <a:pt x="4055" y="314"/>
                  </a:lnTo>
                  <a:lnTo>
                    <a:pt x="4019" y="295"/>
                  </a:lnTo>
                  <a:lnTo>
                    <a:pt x="4000" y="277"/>
                  </a:lnTo>
                  <a:lnTo>
                    <a:pt x="3982" y="259"/>
                  </a:lnTo>
                  <a:close/>
                  <a:moveTo>
                    <a:pt x="4885" y="277"/>
                  </a:moveTo>
                  <a:lnTo>
                    <a:pt x="4940" y="295"/>
                  </a:lnTo>
                  <a:lnTo>
                    <a:pt x="4940" y="314"/>
                  </a:lnTo>
                  <a:lnTo>
                    <a:pt x="4903" y="314"/>
                  </a:lnTo>
                  <a:lnTo>
                    <a:pt x="4885" y="295"/>
                  </a:lnTo>
                  <a:lnTo>
                    <a:pt x="4885" y="277"/>
                  </a:lnTo>
                  <a:close/>
                  <a:moveTo>
                    <a:pt x="5143" y="332"/>
                  </a:moveTo>
                  <a:lnTo>
                    <a:pt x="5143" y="351"/>
                  </a:lnTo>
                  <a:lnTo>
                    <a:pt x="5088" y="351"/>
                  </a:lnTo>
                  <a:lnTo>
                    <a:pt x="5125" y="332"/>
                  </a:lnTo>
                  <a:close/>
                  <a:moveTo>
                    <a:pt x="5364" y="406"/>
                  </a:moveTo>
                  <a:lnTo>
                    <a:pt x="5346" y="424"/>
                  </a:lnTo>
                  <a:lnTo>
                    <a:pt x="5401" y="424"/>
                  </a:lnTo>
                  <a:lnTo>
                    <a:pt x="5383" y="406"/>
                  </a:lnTo>
                  <a:close/>
                  <a:moveTo>
                    <a:pt x="5954" y="480"/>
                  </a:moveTo>
                  <a:lnTo>
                    <a:pt x="5991" y="498"/>
                  </a:lnTo>
                  <a:lnTo>
                    <a:pt x="6009" y="498"/>
                  </a:lnTo>
                  <a:lnTo>
                    <a:pt x="6009" y="517"/>
                  </a:lnTo>
                  <a:lnTo>
                    <a:pt x="5973" y="517"/>
                  </a:lnTo>
                  <a:lnTo>
                    <a:pt x="5936" y="498"/>
                  </a:lnTo>
                  <a:lnTo>
                    <a:pt x="5954" y="480"/>
                  </a:lnTo>
                  <a:close/>
                  <a:moveTo>
                    <a:pt x="5751" y="609"/>
                  </a:moveTo>
                  <a:lnTo>
                    <a:pt x="5733" y="627"/>
                  </a:lnTo>
                  <a:lnTo>
                    <a:pt x="5770" y="646"/>
                  </a:lnTo>
                  <a:lnTo>
                    <a:pt x="5788" y="646"/>
                  </a:lnTo>
                  <a:lnTo>
                    <a:pt x="5788" y="627"/>
                  </a:lnTo>
                  <a:lnTo>
                    <a:pt x="5751" y="609"/>
                  </a:lnTo>
                  <a:close/>
                  <a:moveTo>
                    <a:pt x="6378" y="664"/>
                  </a:moveTo>
                  <a:lnTo>
                    <a:pt x="6378" y="683"/>
                  </a:lnTo>
                  <a:lnTo>
                    <a:pt x="6341" y="683"/>
                  </a:lnTo>
                  <a:lnTo>
                    <a:pt x="6360" y="664"/>
                  </a:lnTo>
                  <a:close/>
                  <a:moveTo>
                    <a:pt x="6526" y="719"/>
                  </a:moveTo>
                  <a:lnTo>
                    <a:pt x="6544" y="738"/>
                  </a:lnTo>
                  <a:lnTo>
                    <a:pt x="6526" y="756"/>
                  </a:lnTo>
                  <a:lnTo>
                    <a:pt x="6507" y="756"/>
                  </a:lnTo>
                  <a:lnTo>
                    <a:pt x="6489" y="738"/>
                  </a:lnTo>
                  <a:lnTo>
                    <a:pt x="6526" y="719"/>
                  </a:lnTo>
                  <a:close/>
                  <a:moveTo>
                    <a:pt x="7853" y="1604"/>
                  </a:moveTo>
                  <a:lnTo>
                    <a:pt x="7853" y="1641"/>
                  </a:lnTo>
                  <a:lnTo>
                    <a:pt x="7834" y="1641"/>
                  </a:lnTo>
                  <a:lnTo>
                    <a:pt x="7816" y="1604"/>
                  </a:lnTo>
                  <a:close/>
                  <a:moveTo>
                    <a:pt x="8240" y="2047"/>
                  </a:moveTo>
                  <a:lnTo>
                    <a:pt x="8240" y="2065"/>
                  </a:lnTo>
                  <a:lnTo>
                    <a:pt x="8240" y="2083"/>
                  </a:lnTo>
                  <a:lnTo>
                    <a:pt x="8221" y="2083"/>
                  </a:lnTo>
                  <a:lnTo>
                    <a:pt x="8221" y="2065"/>
                  </a:lnTo>
                  <a:lnTo>
                    <a:pt x="8221" y="2047"/>
                  </a:lnTo>
                  <a:close/>
                  <a:moveTo>
                    <a:pt x="8369" y="2466"/>
                  </a:moveTo>
                  <a:lnTo>
                    <a:pt x="8369" y="2471"/>
                  </a:lnTo>
                  <a:lnTo>
                    <a:pt x="8387" y="2489"/>
                  </a:lnTo>
                  <a:lnTo>
                    <a:pt x="8369" y="2466"/>
                  </a:lnTo>
                  <a:close/>
                  <a:moveTo>
                    <a:pt x="8627" y="2655"/>
                  </a:moveTo>
                  <a:lnTo>
                    <a:pt x="8645" y="2673"/>
                  </a:lnTo>
                  <a:lnTo>
                    <a:pt x="8645" y="2692"/>
                  </a:lnTo>
                  <a:lnTo>
                    <a:pt x="8627" y="2710"/>
                  </a:lnTo>
                  <a:lnTo>
                    <a:pt x="8627" y="2692"/>
                  </a:lnTo>
                  <a:lnTo>
                    <a:pt x="8627" y="2655"/>
                  </a:lnTo>
                  <a:close/>
                  <a:moveTo>
                    <a:pt x="9254" y="4240"/>
                  </a:moveTo>
                  <a:lnTo>
                    <a:pt x="9254" y="4295"/>
                  </a:lnTo>
                  <a:lnTo>
                    <a:pt x="9254" y="4314"/>
                  </a:lnTo>
                  <a:lnTo>
                    <a:pt x="9235" y="4314"/>
                  </a:lnTo>
                  <a:lnTo>
                    <a:pt x="9217" y="4277"/>
                  </a:lnTo>
                  <a:lnTo>
                    <a:pt x="9235" y="4240"/>
                  </a:lnTo>
                  <a:close/>
                  <a:moveTo>
                    <a:pt x="9401" y="5254"/>
                  </a:moveTo>
                  <a:lnTo>
                    <a:pt x="9401" y="5272"/>
                  </a:lnTo>
                  <a:lnTo>
                    <a:pt x="9401" y="5291"/>
                  </a:lnTo>
                  <a:lnTo>
                    <a:pt x="9383" y="5291"/>
                  </a:lnTo>
                  <a:lnTo>
                    <a:pt x="9364" y="5272"/>
                  </a:lnTo>
                  <a:lnTo>
                    <a:pt x="9383" y="5254"/>
                  </a:lnTo>
                  <a:close/>
                  <a:moveTo>
                    <a:pt x="9622" y="7319"/>
                  </a:moveTo>
                  <a:lnTo>
                    <a:pt x="9641" y="7337"/>
                  </a:lnTo>
                  <a:lnTo>
                    <a:pt x="9641" y="7355"/>
                  </a:lnTo>
                  <a:lnTo>
                    <a:pt x="9641" y="7374"/>
                  </a:lnTo>
                  <a:lnTo>
                    <a:pt x="9622" y="7374"/>
                  </a:lnTo>
                  <a:lnTo>
                    <a:pt x="9622" y="7337"/>
                  </a:lnTo>
                  <a:lnTo>
                    <a:pt x="9622" y="7319"/>
                  </a:lnTo>
                  <a:close/>
                  <a:moveTo>
                    <a:pt x="9659" y="7613"/>
                  </a:moveTo>
                  <a:lnTo>
                    <a:pt x="9678" y="7632"/>
                  </a:lnTo>
                  <a:lnTo>
                    <a:pt x="9678" y="7669"/>
                  </a:lnTo>
                  <a:lnTo>
                    <a:pt x="9659" y="7669"/>
                  </a:lnTo>
                  <a:lnTo>
                    <a:pt x="9659" y="7650"/>
                  </a:lnTo>
                  <a:lnTo>
                    <a:pt x="9659" y="7613"/>
                  </a:lnTo>
                  <a:close/>
                  <a:moveTo>
                    <a:pt x="9788" y="7779"/>
                  </a:moveTo>
                  <a:lnTo>
                    <a:pt x="9807" y="7816"/>
                  </a:lnTo>
                  <a:lnTo>
                    <a:pt x="9807" y="7835"/>
                  </a:lnTo>
                  <a:lnTo>
                    <a:pt x="9788" y="7853"/>
                  </a:lnTo>
                  <a:lnTo>
                    <a:pt x="9770" y="7835"/>
                  </a:lnTo>
                  <a:lnTo>
                    <a:pt x="9788" y="7798"/>
                  </a:lnTo>
                  <a:lnTo>
                    <a:pt x="9788" y="7779"/>
                  </a:lnTo>
                  <a:close/>
                  <a:moveTo>
                    <a:pt x="9807" y="7964"/>
                  </a:moveTo>
                  <a:lnTo>
                    <a:pt x="9825" y="7982"/>
                  </a:lnTo>
                  <a:lnTo>
                    <a:pt x="9825" y="8019"/>
                  </a:lnTo>
                  <a:lnTo>
                    <a:pt x="9807" y="8001"/>
                  </a:lnTo>
                  <a:lnTo>
                    <a:pt x="9807" y="7964"/>
                  </a:lnTo>
                  <a:close/>
                  <a:moveTo>
                    <a:pt x="9862" y="8240"/>
                  </a:moveTo>
                  <a:lnTo>
                    <a:pt x="9880" y="8259"/>
                  </a:lnTo>
                  <a:lnTo>
                    <a:pt x="9862" y="8259"/>
                  </a:lnTo>
                  <a:lnTo>
                    <a:pt x="9862" y="8240"/>
                  </a:lnTo>
                  <a:close/>
                  <a:moveTo>
                    <a:pt x="9862" y="8461"/>
                  </a:moveTo>
                  <a:lnTo>
                    <a:pt x="9880" y="8480"/>
                  </a:lnTo>
                  <a:lnTo>
                    <a:pt x="9899" y="8480"/>
                  </a:lnTo>
                  <a:lnTo>
                    <a:pt x="9899" y="8498"/>
                  </a:lnTo>
                  <a:lnTo>
                    <a:pt x="9880" y="8517"/>
                  </a:lnTo>
                  <a:lnTo>
                    <a:pt x="9862" y="8480"/>
                  </a:lnTo>
                  <a:lnTo>
                    <a:pt x="9862" y="8461"/>
                  </a:lnTo>
                  <a:close/>
                  <a:moveTo>
                    <a:pt x="10046" y="9438"/>
                  </a:moveTo>
                  <a:lnTo>
                    <a:pt x="10065" y="9457"/>
                  </a:lnTo>
                  <a:lnTo>
                    <a:pt x="10046" y="9457"/>
                  </a:lnTo>
                  <a:lnTo>
                    <a:pt x="10046" y="9494"/>
                  </a:lnTo>
                  <a:lnTo>
                    <a:pt x="10028" y="9494"/>
                  </a:lnTo>
                  <a:lnTo>
                    <a:pt x="10028" y="9475"/>
                  </a:lnTo>
                  <a:lnTo>
                    <a:pt x="10028" y="9438"/>
                  </a:lnTo>
                  <a:close/>
                  <a:moveTo>
                    <a:pt x="10138" y="10268"/>
                  </a:moveTo>
                  <a:lnTo>
                    <a:pt x="10138" y="10286"/>
                  </a:lnTo>
                  <a:lnTo>
                    <a:pt x="10138" y="10305"/>
                  </a:lnTo>
                  <a:lnTo>
                    <a:pt x="10120" y="10323"/>
                  </a:lnTo>
                  <a:lnTo>
                    <a:pt x="10102" y="10323"/>
                  </a:lnTo>
                  <a:lnTo>
                    <a:pt x="10102" y="10305"/>
                  </a:lnTo>
                  <a:lnTo>
                    <a:pt x="10120" y="10286"/>
                  </a:lnTo>
                  <a:lnTo>
                    <a:pt x="10120" y="10268"/>
                  </a:lnTo>
                  <a:close/>
                  <a:moveTo>
                    <a:pt x="10691" y="13715"/>
                  </a:moveTo>
                  <a:lnTo>
                    <a:pt x="10673" y="13733"/>
                  </a:lnTo>
                  <a:lnTo>
                    <a:pt x="10655" y="13770"/>
                  </a:lnTo>
                  <a:lnTo>
                    <a:pt x="10636" y="13770"/>
                  </a:lnTo>
                  <a:lnTo>
                    <a:pt x="10655" y="13733"/>
                  </a:lnTo>
                  <a:lnTo>
                    <a:pt x="10655" y="13715"/>
                  </a:lnTo>
                  <a:close/>
                  <a:moveTo>
                    <a:pt x="10784" y="13862"/>
                  </a:moveTo>
                  <a:lnTo>
                    <a:pt x="10784" y="13881"/>
                  </a:lnTo>
                  <a:lnTo>
                    <a:pt x="10802" y="13881"/>
                  </a:lnTo>
                  <a:lnTo>
                    <a:pt x="10784" y="13862"/>
                  </a:lnTo>
                  <a:close/>
                  <a:moveTo>
                    <a:pt x="350" y="111"/>
                  </a:moveTo>
                  <a:lnTo>
                    <a:pt x="332" y="130"/>
                  </a:lnTo>
                  <a:lnTo>
                    <a:pt x="277" y="148"/>
                  </a:lnTo>
                  <a:lnTo>
                    <a:pt x="277" y="130"/>
                  </a:lnTo>
                  <a:lnTo>
                    <a:pt x="221" y="130"/>
                  </a:lnTo>
                  <a:lnTo>
                    <a:pt x="203" y="148"/>
                  </a:lnTo>
                  <a:lnTo>
                    <a:pt x="203" y="166"/>
                  </a:lnTo>
                  <a:lnTo>
                    <a:pt x="148" y="166"/>
                  </a:lnTo>
                  <a:lnTo>
                    <a:pt x="129" y="185"/>
                  </a:lnTo>
                  <a:lnTo>
                    <a:pt x="129" y="203"/>
                  </a:lnTo>
                  <a:lnTo>
                    <a:pt x="111" y="222"/>
                  </a:lnTo>
                  <a:lnTo>
                    <a:pt x="111" y="185"/>
                  </a:lnTo>
                  <a:lnTo>
                    <a:pt x="92" y="166"/>
                  </a:lnTo>
                  <a:lnTo>
                    <a:pt x="74" y="148"/>
                  </a:lnTo>
                  <a:lnTo>
                    <a:pt x="55" y="166"/>
                  </a:lnTo>
                  <a:lnTo>
                    <a:pt x="55" y="185"/>
                  </a:lnTo>
                  <a:lnTo>
                    <a:pt x="37" y="203"/>
                  </a:lnTo>
                  <a:lnTo>
                    <a:pt x="0" y="203"/>
                  </a:lnTo>
                  <a:lnTo>
                    <a:pt x="0" y="222"/>
                  </a:lnTo>
                  <a:lnTo>
                    <a:pt x="37" y="222"/>
                  </a:lnTo>
                  <a:lnTo>
                    <a:pt x="129" y="240"/>
                  </a:lnTo>
                  <a:lnTo>
                    <a:pt x="184" y="240"/>
                  </a:lnTo>
                  <a:lnTo>
                    <a:pt x="184" y="259"/>
                  </a:lnTo>
                  <a:lnTo>
                    <a:pt x="148" y="259"/>
                  </a:lnTo>
                  <a:lnTo>
                    <a:pt x="129" y="277"/>
                  </a:lnTo>
                  <a:lnTo>
                    <a:pt x="129" y="295"/>
                  </a:lnTo>
                  <a:lnTo>
                    <a:pt x="148" y="314"/>
                  </a:lnTo>
                  <a:lnTo>
                    <a:pt x="184" y="295"/>
                  </a:lnTo>
                  <a:lnTo>
                    <a:pt x="258" y="295"/>
                  </a:lnTo>
                  <a:lnTo>
                    <a:pt x="277" y="332"/>
                  </a:lnTo>
                  <a:lnTo>
                    <a:pt x="277" y="295"/>
                  </a:lnTo>
                  <a:lnTo>
                    <a:pt x="424" y="295"/>
                  </a:lnTo>
                  <a:lnTo>
                    <a:pt x="461" y="277"/>
                  </a:lnTo>
                  <a:lnTo>
                    <a:pt x="479" y="295"/>
                  </a:lnTo>
                  <a:lnTo>
                    <a:pt x="479" y="314"/>
                  </a:lnTo>
                  <a:lnTo>
                    <a:pt x="516" y="314"/>
                  </a:lnTo>
                  <a:lnTo>
                    <a:pt x="535" y="295"/>
                  </a:lnTo>
                  <a:lnTo>
                    <a:pt x="553" y="259"/>
                  </a:lnTo>
                  <a:lnTo>
                    <a:pt x="553" y="295"/>
                  </a:lnTo>
                  <a:lnTo>
                    <a:pt x="590" y="314"/>
                  </a:lnTo>
                  <a:lnTo>
                    <a:pt x="627" y="295"/>
                  </a:lnTo>
                  <a:lnTo>
                    <a:pt x="645" y="277"/>
                  </a:lnTo>
                  <a:lnTo>
                    <a:pt x="645" y="295"/>
                  </a:lnTo>
                  <a:lnTo>
                    <a:pt x="664" y="314"/>
                  </a:lnTo>
                  <a:lnTo>
                    <a:pt x="701" y="314"/>
                  </a:lnTo>
                  <a:lnTo>
                    <a:pt x="719" y="295"/>
                  </a:lnTo>
                  <a:lnTo>
                    <a:pt x="756" y="295"/>
                  </a:lnTo>
                  <a:lnTo>
                    <a:pt x="756" y="314"/>
                  </a:lnTo>
                  <a:lnTo>
                    <a:pt x="793" y="295"/>
                  </a:lnTo>
                  <a:lnTo>
                    <a:pt x="848" y="259"/>
                  </a:lnTo>
                  <a:lnTo>
                    <a:pt x="885" y="240"/>
                  </a:lnTo>
                  <a:lnTo>
                    <a:pt x="940" y="240"/>
                  </a:lnTo>
                  <a:lnTo>
                    <a:pt x="940" y="259"/>
                  </a:lnTo>
                  <a:lnTo>
                    <a:pt x="922" y="277"/>
                  </a:lnTo>
                  <a:lnTo>
                    <a:pt x="977" y="314"/>
                  </a:lnTo>
                  <a:lnTo>
                    <a:pt x="1014" y="332"/>
                  </a:lnTo>
                  <a:lnTo>
                    <a:pt x="1014" y="314"/>
                  </a:lnTo>
                  <a:lnTo>
                    <a:pt x="1088" y="314"/>
                  </a:lnTo>
                  <a:lnTo>
                    <a:pt x="1161" y="295"/>
                  </a:lnTo>
                  <a:lnTo>
                    <a:pt x="1180" y="295"/>
                  </a:lnTo>
                  <a:lnTo>
                    <a:pt x="1198" y="314"/>
                  </a:lnTo>
                  <a:lnTo>
                    <a:pt x="1254" y="332"/>
                  </a:lnTo>
                  <a:lnTo>
                    <a:pt x="1309" y="332"/>
                  </a:lnTo>
                  <a:lnTo>
                    <a:pt x="1346" y="314"/>
                  </a:lnTo>
                  <a:lnTo>
                    <a:pt x="1383" y="277"/>
                  </a:lnTo>
                  <a:lnTo>
                    <a:pt x="1419" y="314"/>
                  </a:lnTo>
                  <a:lnTo>
                    <a:pt x="1456" y="332"/>
                  </a:lnTo>
                  <a:lnTo>
                    <a:pt x="1475" y="314"/>
                  </a:lnTo>
                  <a:lnTo>
                    <a:pt x="1585" y="314"/>
                  </a:lnTo>
                  <a:lnTo>
                    <a:pt x="1622" y="295"/>
                  </a:lnTo>
                  <a:lnTo>
                    <a:pt x="1622" y="277"/>
                  </a:lnTo>
                  <a:lnTo>
                    <a:pt x="1585" y="240"/>
                  </a:lnTo>
                  <a:lnTo>
                    <a:pt x="1585" y="222"/>
                  </a:lnTo>
                  <a:lnTo>
                    <a:pt x="1622" y="222"/>
                  </a:lnTo>
                  <a:lnTo>
                    <a:pt x="1622" y="240"/>
                  </a:lnTo>
                  <a:lnTo>
                    <a:pt x="1641" y="259"/>
                  </a:lnTo>
                  <a:lnTo>
                    <a:pt x="1696" y="259"/>
                  </a:lnTo>
                  <a:lnTo>
                    <a:pt x="1770" y="277"/>
                  </a:lnTo>
                  <a:lnTo>
                    <a:pt x="1696" y="277"/>
                  </a:lnTo>
                  <a:lnTo>
                    <a:pt x="1641" y="295"/>
                  </a:lnTo>
                  <a:lnTo>
                    <a:pt x="1622" y="314"/>
                  </a:lnTo>
                  <a:lnTo>
                    <a:pt x="1604" y="351"/>
                  </a:lnTo>
                  <a:lnTo>
                    <a:pt x="1641" y="314"/>
                  </a:lnTo>
                  <a:lnTo>
                    <a:pt x="1678" y="314"/>
                  </a:lnTo>
                  <a:lnTo>
                    <a:pt x="1714" y="332"/>
                  </a:lnTo>
                  <a:lnTo>
                    <a:pt x="2065" y="332"/>
                  </a:lnTo>
                  <a:lnTo>
                    <a:pt x="2175" y="314"/>
                  </a:lnTo>
                  <a:lnTo>
                    <a:pt x="2267" y="277"/>
                  </a:lnTo>
                  <a:lnTo>
                    <a:pt x="2341" y="259"/>
                  </a:lnTo>
                  <a:lnTo>
                    <a:pt x="2341" y="277"/>
                  </a:lnTo>
                  <a:lnTo>
                    <a:pt x="2304" y="277"/>
                  </a:lnTo>
                  <a:lnTo>
                    <a:pt x="2341" y="295"/>
                  </a:lnTo>
                  <a:lnTo>
                    <a:pt x="2341" y="314"/>
                  </a:lnTo>
                  <a:lnTo>
                    <a:pt x="2360" y="332"/>
                  </a:lnTo>
                  <a:lnTo>
                    <a:pt x="2489" y="332"/>
                  </a:lnTo>
                  <a:lnTo>
                    <a:pt x="2507" y="314"/>
                  </a:lnTo>
                  <a:lnTo>
                    <a:pt x="2507" y="295"/>
                  </a:lnTo>
                  <a:lnTo>
                    <a:pt x="2544" y="314"/>
                  </a:lnTo>
                  <a:lnTo>
                    <a:pt x="2599" y="332"/>
                  </a:lnTo>
                  <a:lnTo>
                    <a:pt x="2655" y="332"/>
                  </a:lnTo>
                  <a:lnTo>
                    <a:pt x="2655" y="314"/>
                  </a:lnTo>
                  <a:lnTo>
                    <a:pt x="2636" y="314"/>
                  </a:lnTo>
                  <a:lnTo>
                    <a:pt x="2618" y="295"/>
                  </a:lnTo>
                  <a:lnTo>
                    <a:pt x="2655" y="259"/>
                  </a:lnTo>
                  <a:lnTo>
                    <a:pt x="2691" y="277"/>
                  </a:lnTo>
                  <a:lnTo>
                    <a:pt x="2673" y="295"/>
                  </a:lnTo>
                  <a:lnTo>
                    <a:pt x="2691" y="332"/>
                  </a:lnTo>
                  <a:lnTo>
                    <a:pt x="2728" y="332"/>
                  </a:lnTo>
                  <a:lnTo>
                    <a:pt x="2784" y="351"/>
                  </a:lnTo>
                  <a:lnTo>
                    <a:pt x="2784" y="332"/>
                  </a:lnTo>
                  <a:lnTo>
                    <a:pt x="2747" y="332"/>
                  </a:lnTo>
                  <a:lnTo>
                    <a:pt x="2728" y="314"/>
                  </a:lnTo>
                  <a:lnTo>
                    <a:pt x="2765" y="295"/>
                  </a:lnTo>
                  <a:lnTo>
                    <a:pt x="2784" y="314"/>
                  </a:lnTo>
                  <a:lnTo>
                    <a:pt x="2802" y="332"/>
                  </a:lnTo>
                  <a:lnTo>
                    <a:pt x="2839" y="351"/>
                  </a:lnTo>
                  <a:lnTo>
                    <a:pt x="2857" y="369"/>
                  </a:lnTo>
                  <a:lnTo>
                    <a:pt x="2857" y="351"/>
                  </a:lnTo>
                  <a:lnTo>
                    <a:pt x="2857" y="332"/>
                  </a:lnTo>
                  <a:lnTo>
                    <a:pt x="2949" y="332"/>
                  </a:lnTo>
                  <a:lnTo>
                    <a:pt x="3023" y="351"/>
                  </a:lnTo>
                  <a:lnTo>
                    <a:pt x="3152" y="332"/>
                  </a:lnTo>
                  <a:lnTo>
                    <a:pt x="3189" y="332"/>
                  </a:lnTo>
                  <a:lnTo>
                    <a:pt x="3208" y="351"/>
                  </a:lnTo>
                  <a:lnTo>
                    <a:pt x="3724" y="351"/>
                  </a:lnTo>
                  <a:lnTo>
                    <a:pt x="3834" y="369"/>
                  </a:lnTo>
                  <a:lnTo>
                    <a:pt x="3963" y="351"/>
                  </a:lnTo>
                  <a:lnTo>
                    <a:pt x="4019" y="332"/>
                  </a:lnTo>
                  <a:lnTo>
                    <a:pt x="4037" y="314"/>
                  </a:lnTo>
                  <a:lnTo>
                    <a:pt x="4055" y="351"/>
                  </a:lnTo>
                  <a:lnTo>
                    <a:pt x="4074" y="351"/>
                  </a:lnTo>
                  <a:lnTo>
                    <a:pt x="4129" y="369"/>
                  </a:lnTo>
                  <a:lnTo>
                    <a:pt x="4184" y="351"/>
                  </a:lnTo>
                  <a:lnTo>
                    <a:pt x="4350" y="351"/>
                  </a:lnTo>
                  <a:lnTo>
                    <a:pt x="4406" y="332"/>
                  </a:lnTo>
                  <a:lnTo>
                    <a:pt x="4406" y="351"/>
                  </a:lnTo>
                  <a:lnTo>
                    <a:pt x="4443" y="332"/>
                  </a:lnTo>
                  <a:lnTo>
                    <a:pt x="4479" y="332"/>
                  </a:lnTo>
                  <a:lnTo>
                    <a:pt x="4498" y="314"/>
                  </a:lnTo>
                  <a:lnTo>
                    <a:pt x="4461" y="314"/>
                  </a:lnTo>
                  <a:lnTo>
                    <a:pt x="4461" y="295"/>
                  </a:lnTo>
                  <a:lnTo>
                    <a:pt x="4443" y="295"/>
                  </a:lnTo>
                  <a:lnTo>
                    <a:pt x="4461" y="277"/>
                  </a:lnTo>
                  <a:lnTo>
                    <a:pt x="4498" y="259"/>
                  </a:lnTo>
                  <a:lnTo>
                    <a:pt x="4535" y="259"/>
                  </a:lnTo>
                  <a:lnTo>
                    <a:pt x="4535" y="277"/>
                  </a:lnTo>
                  <a:lnTo>
                    <a:pt x="4553" y="314"/>
                  </a:lnTo>
                  <a:lnTo>
                    <a:pt x="4572" y="332"/>
                  </a:lnTo>
                  <a:lnTo>
                    <a:pt x="4627" y="369"/>
                  </a:lnTo>
                  <a:lnTo>
                    <a:pt x="4664" y="351"/>
                  </a:lnTo>
                  <a:lnTo>
                    <a:pt x="4682" y="351"/>
                  </a:lnTo>
                  <a:lnTo>
                    <a:pt x="4682" y="369"/>
                  </a:lnTo>
                  <a:lnTo>
                    <a:pt x="4701" y="388"/>
                  </a:lnTo>
                  <a:lnTo>
                    <a:pt x="4811" y="369"/>
                  </a:lnTo>
                  <a:lnTo>
                    <a:pt x="4922" y="369"/>
                  </a:lnTo>
                  <a:lnTo>
                    <a:pt x="4940" y="388"/>
                  </a:lnTo>
                  <a:lnTo>
                    <a:pt x="4977" y="388"/>
                  </a:lnTo>
                  <a:lnTo>
                    <a:pt x="4996" y="369"/>
                  </a:lnTo>
                  <a:lnTo>
                    <a:pt x="5069" y="388"/>
                  </a:lnTo>
                  <a:lnTo>
                    <a:pt x="5125" y="388"/>
                  </a:lnTo>
                  <a:lnTo>
                    <a:pt x="5143" y="406"/>
                  </a:lnTo>
                  <a:lnTo>
                    <a:pt x="5143" y="424"/>
                  </a:lnTo>
                  <a:lnTo>
                    <a:pt x="5161" y="406"/>
                  </a:lnTo>
                  <a:lnTo>
                    <a:pt x="5180" y="388"/>
                  </a:lnTo>
                  <a:lnTo>
                    <a:pt x="5217" y="369"/>
                  </a:lnTo>
                  <a:lnTo>
                    <a:pt x="5217" y="406"/>
                  </a:lnTo>
                  <a:lnTo>
                    <a:pt x="5217" y="424"/>
                  </a:lnTo>
                  <a:lnTo>
                    <a:pt x="5235" y="424"/>
                  </a:lnTo>
                  <a:lnTo>
                    <a:pt x="5272" y="406"/>
                  </a:lnTo>
                  <a:lnTo>
                    <a:pt x="5309" y="424"/>
                  </a:lnTo>
                  <a:lnTo>
                    <a:pt x="5327" y="406"/>
                  </a:lnTo>
                  <a:lnTo>
                    <a:pt x="5364" y="388"/>
                  </a:lnTo>
                  <a:lnTo>
                    <a:pt x="5401" y="406"/>
                  </a:lnTo>
                  <a:lnTo>
                    <a:pt x="5456" y="424"/>
                  </a:lnTo>
                  <a:lnTo>
                    <a:pt x="5475" y="461"/>
                  </a:lnTo>
                  <a:lnTo>
                    <a:pt x="5475" y="480"/>
                  </a:lnTo>
                  <a:lnTo>
                    <a:pt x="5512" y="480"/>
                  </a:lnTo>
                  <a:lnTo>
                    <a:pt x="5549" y="498"/>
                  </a:lnTo>
                  <a:lnTo>
                    <a:pt x="5567" y="517"/>
                  </a:lnTo>
                  <a:lnTo>
                    <a:pt x="5622" y="535"/>
                  </a:lnTo>
                  <a:lnTo>
                    <a:pt x="5696" y="535"/>
                  </a:lnTo>
                  <a:lnTo>
                    <a:pt x="5714" y="554"/>
                  </a:lnTo>
                  <a:lnTo>
                    <a:pt x="5751" y="535"/>
                  </a:lnTo>
                  <a:lnTo>
                    <a:pt x="5770" y="535"/>
                  </a:lnTo>
                  <a:lnTo>
                    <a:pt x="5788" y="554"/>
                  </a:lnTo>
                  <a:lnTo>
                    <a:pt x="5825" y="590"/>
                  </a:lnTo>
                  <a:lnTo>
                    <a:pt x="5862" y="572"/>
                  </a:lnTo>
                  <a:lnTo>
                    <a:pt x="5862" y="554"/>
                  </a:lnTo>
                  <a:lnTo>
                    <a:pt x="5825" y="554"/>
                  </a:lnTo>
                  <a:lnTo>
                    <a:pt x="5825" y="535"/>
                  </a:lnTo>
                  <a:lnTo>
                    <a:pt x="5862" y="535"/>
                  </a:lnTo>
                  <a:lnTo>
                    <a:pt x="5899" y="517"/>
                  </a:lnTo>
                  <a:lnTo>
                    <a:pt x="5899" y="535"/>
                  </a:lnTo>
                  <a:lnTo>
                    <a:pt x="5936" y="609"/>
                  </a:lnTo>
                  <a:lnTo>
                    <a:pt x="5973" y="646"/>
                  </a:lnTo>
                  <a:lnTo>
                    <a:pt x="6028" y="664"/>
                  </a:lnTo>
                  <a:lnTo>
                    <a:pt x="6065" y="683"/>
                  </a:lnTo>
                  <a:lnTo>
                    <a:pt x="6083" y="664"/>
                  </a:lnTo>
                  <a:lnTo>
                    <a:pt x="6138" y="664"/>
                  </a:lnTo>
                  <a:lnTo>
                    <a:pt x="6175" y="683"/>
                  </a:lnTo>
                  <a:lnTo>
                    <a:pt x="6157" y="719"/>
                  </a:lnTo>
                  <a:lnTo>
                    <a:pt x="6157" y="738"/>
                  </a:lnTo>
                  <a:lnTo>
                    <a:pt x="6175" y="738"/>
                  </a:lnTo>
                  <a:lnTo>
                    <a:pt x="6212" y="719"/>
                  </a:lnTo>
                  <a:lnTo>
                    <a:pt x="6249" y="738"/>
                  </a:lnTo>
                  <a:lnTo>
                    <a:pt x="6304" y="756"/>
                  </a:lnTo>
                  <a:lnTo>
                    <a:pt x="6286" y="738"/>
                  </a:lnTo>
                  <a:lnTo>
                    <a:pt x="6286" y="719"/>
                  </a:lnTo>
                  <a:lnTo>
                    <a:pt x="6323" y="738"/>
                  </a:lnTo>
                  <a:lnTo>
                    <a:pt x="6323" y="756"/>
                  </a:lnTo>
                  <a:lnTo>
                    <a:pt x="6323" y="775"/>
                  </a:lnTo>
                  <a:lnTo>
                    <a:pt x="6360" y="793"/>
                  </a:lnTo>
                  <a:lnTo>
                    <a:pt x="6396" y="812"/>
                  </a:lnTo>
                  <a:lnTo>
                    <a:pt x="6415" y="848"/>
                  </a:lnTo>
                  <a:lnTo>
                    <a:pt x="6433" y="848"/>
                  </a:lnTo>
                  <a:lnTo>
                    <a:pt x="6452" y="830"/>
                  </a:lnTo>
                  <a:lnTo>
                    <a:pt x="6489" y="812"/>
                  </a:lnTo>
                  <a:lnTo>
                    <a:pt x="6507" y="830"/>
                  </a:lnTo>
                  <a:lnTo>
                    <a:pt x="6489" y="848"/>
                  </a:lnTo>
                  <a:lnTo>
                    <a:pt x="6507" y="867"/>
                  </a:lnTo>
                  <a:lnTo>
                    <a:pt x="6526" y="885"/>
                  </a:lnTo>
                  <a:lnTo>
                    <a:pt x="6562" y="867"/>
                  </a:lnTo>
                  <a:lnTo>
                    <a:pt x="6581" y="904"/>
                  </a:lnTo>
                  <a:lnTo>
                    <a:pt x="6618" y="922"/>
                  </a:lnTo>
                  <a:lnTo>
                    <a:pt x="6691" y="941"/>
                  </a:lnTo>
                  <a:lnTo>
                    <a:pt x="6710" y="941"/>
                  </a:lnTo>
                  <a:lnTo>
                    <a:pt x="6747" y="977"/>
                  </a:lnTo>
                  <a:lnTo>
                    <a:pt x="6802" y="1014"/>
                  </a:lnTo>
                  <a:lnTo>
                    <a:pt x="6839" y="1051"/>
                  </a:lnTo>
                  <a:lnTo>
                    <a:pt x="6913" y="1070"/>
                  </a:lnTo>
                  <a:lnTo>
                    <a:pt x="6968" y="1107"/>
                  </a:lnTo>
                  <a:lnTo>
                    <a:pt x="7023" y="1162"/>
                  </a:lnTo>
                  <a:lnTo>
                    <a:pt x="7060" y="1199"/>
                  </a:lnTo>
                  <a:lnTo>
                    <a:pt x="7079" y="1217"/>
                  </a:lnTo>
                  <a:lnTo>
                    <a:pt x="7115" y="1217"/>
                  </a:lnTo>
                  <a:lnTo>
                    <a:pt x="7171" y="1254"/>
                  </a:lnTo>
                  <a:lnTo>
                    <a:pt x="7281" y="1309"/>
                  </a:lnTo>
                  <a:lnTo>
                    <a:pt x="7300" y="1309"/>
                  </a:lnTo>
                  <a:lnTo>
                    <a:pt x="7318" y="1328"/>
                  </a:lnTo>
                  <a:lnTo>
                    <a:pt x="7318" y="1346"/>
                  </a:lnTo>
                  <a:lnTo>
                    <a:pt x="7300" y="1346"/>
                  </a:lnTo>
                  <a:lnTo>
                    <a:pt x="7337" y="1383"/>
                  </a:lnTo>
                  <a:lnTo>
                    <a:pt x="7521" y="1530"/>
                  </a:lnTo>
                  <a:lnTo>
                    <a:pt x="7613" y="1604"/>
                  </a:lnTo>
                  <a:lnTo>
                    <a:pt x="7687" y="1678"/>
                  </a:lnTo>
                  <a:lnTo>
                    <a:pt x="7779" y="1752"/>
                  </a:lnTo>
                  <a:lnTo>
                    <a:pt x="7761" y="1770"/>
                  </a:lnTo>
                  <a:lnTo>
                    <a:pt x="7797" y="1789"/>
                  </a:lnTo>
                  <a:lnTo>
                    <a:pt x="7834" y="1807"/>
                  </a:lnTo>
                  <a:lnTo>
                    <a:pt x="7834" y="1825"/>
                  </a:lnTo>
                  <a:lnTo>
                    <a:pt x="7871" y="1844"/>
                  </a:lnTo>
                  <a:lnTo>
                    <a:pt x="7890" y="1844"/>
                  </a:lnTo>
                  <a:lnTo>
                    <a:pt x="7926" y="1862"/>
                  </a:lnTo>
                  <a:lnTo>
                    <a:pt x="7963" y="1899"/>
                  </a:lnTo>
                  <a:lnTo>
                    <a:pt x="7963" y="1936"/>
                  </a:lnTo>
                  <a:lnTo>
                    <a:pt x="7963" y="1973"/>
                  </a:lnTo>
                  <a:lnTo>
                    <a:pt x="8000" y="1991"/>
                  </a:lnTo>
                  <a:lnTo>
                    <a:pt x="8055" y="2010"/>
                  </a:lnTo>
                  <a:lnTo>
                    <a:pt x="8055" y="2047"/>
                  </a:lnTo>
                  <a:lnTo>
                    <a:pt x="8055" y="2065"/>
                  </a:lnTo>
                  <a:lnTo>
                    <a:pt x="8092" y="2083"/>
                  </a:lnTo>
                  <a:lnTo>
                    <a:pt x="8129" y="2083"/>
                  </a:lnTo>
                  <a:lnTo>
                    <a:pt x="8129" y="2120"/>
                  </a:lnTo>
                  <a:lnTo>
                    <a:pt x="8129" y="2157"/>
                  </a:lnTo>
                  <a:lnTo>
                    <a:pt x="8148" y="2176"/>
                  </a:lnTo>
                  <a:lnTo>
                    <a:pt x="8166" y="2194"/>
                  </a:lnTo>
                  <a:lnTo>
                    <a:pt x="8203" y="2194"/>
                  </a:lnTo>
                  <a:lnTo>
                    <a:pt x="8203" y="2231"/>
                  </a:lnTo>
                  <a:lnTo>
                    <a:pt x="8240" y="2305"/>
                  </a:lnTo>
                  <a:lnTo>
                    <a:pt x="8277" y="2323"/>
                  </a:lnTo>
                  <a:lnTo>
                    <a:pt x="8295" y="2323"/>
                  </a:lnTo>
                  <a:lnTo>
                    <a:pt x="8314" y="2360"/>
                  </a:lnTo>
                  <a:lnTo>
                    <a:pt x="8314" y="2397"/>
                  </a:lnTo>
                  <a:lnTo>
                    <a:pt x="8369" y="2466"/>
                  </a:lnTo>
                  <a:lnTo>
                    <a:pt x="8369" y="2452"/>
                  </a:lnTo>
                  <a:lnTo>
                    <a:pt x="8387" y="2434"/>
                  </a:lnTo>
                  <a:lnTo>
                    <a:pt x="8406" y="2452"/>
                  </a:lnTo>
                  <a:lnTo>
                    <a:pt x="8406" y="2471"/>
                  </a:lnTo>
                  <a:lnTo>
                    <a:pt x="8387" y="2489"/>
                  </a:lnTo>
                  <a:lnTo>
                    <a:pt x="8406" y="2544"/>
                  </a:lnTo>
                  <a:lnTo>
                    <a:pt x="8424" y="2544"/>
                  </a:lnTo>
                  <a:lnTo>
                    <a:pt x="8479" y="2600"/>
                  </a:lnTo>
                  <a:lnTo>
                    <a:pt x="8516" y="2673"/>
                  </a:lnTo>
                  <a:lnTo>
                    <a:pt x="8572" y="2784"/>
                  </a:lnTo>
                  <a:lnTo>
                    <a:pt x="8627" y="2895"/>
                  </a:lnTo>
                  <a:lnTo>
                    <a:pt x="8664" y="2950"/>
                  </a:lnTo>
                  <a:lnTo>
                    <a:pt x="8701" y="3024"/>
                  </a:lnTo>
                  <a:lnTo>
                    <a:pt x="8885" y="3411"/>
                  </a:lnTo>
                  <a:lnTo>
                    <a:pt x="8903" y="3466"/>
                  </a:lnTo>
                  <a:lnTo>
                    <a:pt x="8885" y="3484"/>
                  </a:lnTo>
                  <a:lnTo>
                    <a:pt x="8903" y="3521"/>
                  </a:lnTo>
                  <a:lnTo>
                    <a:pt x="8922" y="3521"/>
                  </a:lnTo>
                  <a:lnTo>
                    <a:pt x="8940" y="3595"/>
                  </a:lnTo>
                  <a:lnTo>
                    <a:pt x="8940" y="3613"/>
                  </a:lnTo>
                  <a:lnTo>
                    <a:pt x="8959" y="3650"/>
                  </a:lnTo>
                  <a:lnTo>
                    <a:pt x="8959" y="3687"/>
                  </a:lnTo>
                  <a:lnTo>
                    <a:pt x="8977" y="3779"/>
                  </a:lnTo>
                  <a:lnTo>
                    <a:pt x="9014" y="3835"/>
                  </a:lnTo>
                  <a:lnTo>
                    <a:pt x="9032" y="3927"/>
                  </a:lnTo>
                  <a:lnTo>
                    <a:pt x="9069" y="4111"/>
                  </a:lnTo>
                  <a:lnTo>
                    <a:pt x="9088" y="4185"/>
                  </a:lnTo>
                  <a:lnTo>
                    <a:pt x="9069" y="4203"/>
                  </a:lnTo>
                  <a:lnTo>
                    <a:pt x="9069" y="4259"/>
                  </a:lnTo>
                  <a:lnTo>
                    <a:pt x="9106" y="4240"/>
                  </a:lnTo>
                  <a:lnTo>
                    <a:pt x="9125" y="4259"/>
                  </a:lnTo>
                  <a:lnTo>
                    <a:pt x="9125" y="4277"/>
                  </a:lnTo>
                  <a:lnTo>
                    <a:pt x="9125" y="4369"/>
                  </a:lnTo>
                  <a:lnTo>
                    <a:pt x="9106" y="4388"/>
                  </a:lnTo>
                  <a:lnTo>
                    <a:pt x="9161" y="4388"/>
                  </a:lnTo>
                  <a:lnTo>
                    <a:pt x="9161" y="4406"/>
                  </a:lnTo>
                  <a:lnTo>
                    <a:pt x="9143" y="4443"/>
                  </a:lnTo>
                  <a:lnTo>
                    <a:pt x="9143" y="4480"/>
                  </a:lnTo>
                  <a:lnTo>
                    <a:pt x="9161" y="4590"/>
                  </a:lnTo>
                  <a:lnTo>
                    <a:pt x="9180" y="4646"/>
                  </a:lnTo>
                  <a:lnTo>
                    <a:pt x="9180" y="4701"/>
                  </a:lnTo>
                  <a:lnTo>
                    <a:pt x="9180" y="4756"/>
                  </a:lnTo>
                  <a:lnTo>
                    <a:pt x="9198" y="4756"/>
                  </a:lnTo>
                  <a:lnTo>
                    <a:pt x="9198" y="4775"/>
                  </a:lnTo>
                  <a:lnTo>
                    <a:pt x="9198" y="4830"/>
                  </a:lnTo>
                  <a:lnTo>
                    <a:pt x="9217" y="4848"/>
                  </a:lnTo>
                  <a:lnTo>
                    <a:pt x="9198" y="4904"/>
                  </a:lnTo>
                  <a:lnTo>
                    <a:pt x="9198" y="4922"/>
                  </a:lnTo>
                  <a:lnTo>
                    <a:pt x="9235" y="4978"/>
                  </a:lnTo>
                  <a:lnTo>
                    <a:pt x="9254" y="4996"/>
                  </a:lnTo>
                  <a:lnTo>
                    <a:pt x="9235" y="4996"/>
                  </a:lnTo>
                  <a:lnTo>
                    <a:pt x="9217" y="5014"/>
                  </a:lnTo>
                  <a:lnTo>
                    <a:pt x="9235" y="5088"/>
                  </a:lnTo>
                  <a:lnTo>
                    <a:pt x="9272" y="5254"/>
                  </a:lnTo>
                  <a:lnTo>
                    <a:pt x="9281" y="5282"/>
                  </a:lnTo>
                  <a:lnTo>
                    <a:pt x="9272" y="5272"/>
                  </a:lnTo>
                  <a:lnTo>
                    <a:pt x="9272" y="5346"/>
                  </a:lnTo>
                  <a:lnTo>
                    <a:pt x="9309" y="5457"/>
                  </a:lnTo>
                  <a:lnTo>
                    <a:pt x="9309" y="5475"/>
                  </a:lnTo>
                  <a:lnTo>
                    <a:pt x="9309" y="5494"/>
                  </a:lnTo>
                  <a:lnTo>
                    <a:pt x="9309" y="5531"/>
                  </a:lnTo>
                  <a:lnTo>
                    <a:pt x="9309" y="5567"/>
                  </a:lnTo>
                  <a:lnTo>
                    <a:pt x="9309" y="5586"/>
                  </a:lnTo>
                  <a:lnTo>
                    <a:pt x="9291" y="5604"/>
                  </a:lnTo>
                  <a:lnTo>
                    <a:pt x="9309" y="5604"/>
                  </a:lnTo>
                  <a:lnTo>
                    <a:pt x="9327" y="5623"/>
                  </a:lnTo>
                  <a:lnTo>
                    <a:pt x="9327" y="5678"/>
                  </a:lnTo>
                  <a:lnTo>
                    <a:pt x="9327" y="5733"/>
                  </a:lnTo>
                  <a:lnTo>
                    <a:pt x="9327" y="5752"/>
                  </a:lnTo>
                  <a:lnTo>
                    <a:pt x="9346" y="5789"/>
                  </a:lnTo>
                  <a:lnTo>
                    <a:pt x="9346" y="5825"/>
                  </a:lnTo>
                  <a:lnTo>
                    <a:pt x="9364" y="5936"/>
                  </a:lnTo>
                  <a:lnTo>
                    <a:pt x="9383" y="5973"/>
                  </a:lnTo>
                  <a:lnTo>
                    <a:pt x="9383" y="5991"/>
                  </a:lnTo>
                  <a:lnTo>
                    <a:pt x="9401" y="6028"/>
                  </a:lnTo>
                  <a:lnTo>
                    <a:pt x="9420" y="6028"/>
                  </a:lnTo>
                  <a:lnTo>
                    <a:pt x="9420" y="6065"/>
                  </a:lnTo>
                  <a:lnTo>
                    <a:pt x="9420" y="6084"/>
                  </a:lnTo>
                  <a:lnTo>
                    <a:pt x="9401" y="6102"/>
                  </a:lnTo>
                  <a:lnTo>
                    <a:pt x="9383" y="6102"/>
                  </a:lnTo>
                  <a:lnTo>
                    <a:pt x="9383" y="6120"/>
                  </a:lnTo>
                  <a:lnTo>
                    <a:pt x="9401" y="6120"/>
                  </a:lnTo>
                  <a:lnTo>
                    <a:pt x="9420" y="6139"/>
                  </a:lnTo>
                  <a:lnTo>
                    <a:pt x="9438" y="6176"/>
                  </a:lnTo>
                  <a:lnTo>
                    <a:pt x="9456" y="6213"/>
                  </a:lnTo>
                  <a:lnTo>
                    <a:pt x="9438" y="6249"/>
                  </a:lnTo>
                  <a:lnTo>
                    <a:pt x="9475" y="6249"/>
                  </a:lnTo>
                  <a:lnTo>
                    <a:pt x="9438" y="6286"/>
                  </a:lnTo>
                  <a:lnTo>
                    <a:pt x="9438" y="6342"/>
                  </a:lnTo>
                  <a:lnTo>
                    <a:pt x="9456" y="6360"/>
                  </a:lnTo>
                  <a:lnTo>
                    <a:pt x="9475" y="6397"/>
                  </a:lnTo>
                  <a:lnTo>
                    <a:pt x="9493" y="6452"/>
                  </a:lnTo>
                  <a:lnTo>
                    <a:pt x="9475" y="6489"/>
                  </a:lnTo>
                  <a:lnTo>
                    <a:pt x="9475" y="6563"/>
                  </a:lnTo>
                  <a:lnTo>
                    <a:pt x="9493" y="6581"/>
                  </a:lnTo>
                  <a:lnTo>
                    <a:pt x="9493" y="6618"/>
                  </a:lnTo>
                  <a:lnTo>
                    <a:pt x="9512" y="6618"/>
                  </a:lnTo>
                  <a:lnTo>
                    <a:pt x="9512" y="6637"/>
                  </a:lnTo>
                  <a:lnTo>
                    <a:pt x="9530" y="6637"/>
                  </a:lnTo>
                  <a:lnTo>
                    <a:pt x="9512" y="6655"/>
                  </a:lnTo>
                  <a:lnTo>
                    <a:pt x="9493" y="6692"/>
                  </a:lnTo>
                  <a:lnTo>
                    <a:pt x="9493" y="6747"/>
                  </a:lnTo>
                  <a:lnTo>
                    <a:pt x="9493" y="6784"/>
                  </a:lnTo>
                  <a:lnTo>
                    <a:pt x="9512" y="6784"/>
                  </a:lnTo>
                  <a:lnTo>
                    <a:pt x="9530" y="6766"/>
                  </a:lnTo>
                  <a:lnTo>
                    <a:pt x="9530" y="6784"/>
                  </a:lnTo>
                  <a:lnTo>
                    <a:pt x="9530" y="6858"/>
                  </a:lnTo>
                  <a:lnTo>
                    <a:pt x="9512" y="6895"/>
                  </a:lnTo>
                  <a:lnTo>
                    <a:pt x="9530" y="6931"/>
                  </a:lnTo>
                  <a:lnTo>
                    <a:pt x="9549" y="6987"/>
                  </a:lnTo>
                  <a:lnTo>
                    <a:pt x="9567" y="7024"/>
                  </a:lnTo>
                  <a:lnTo>
                    <a:pt x="9585" y="7042"/>
                  </a:lnTo>
                  <a:lnTo>
                    <a:pt x="9567" y="7042"/>
                  </a:lnTo>
                  <a:lnTo>
                    <a:pt x="9567" y="7079"/>
                  </a:lnTo>
                  <a:lnTo>
                    <a:pt x="9585" y="7097"/>
                  </a:lnTo>
                  <a:lnTo>
                    <a:pt x="9604" y="7134"/>
                  </a:lnTo>
                  <a:lnTo>
                    <a:pt x="9585" y="7116"/>
                  </a:lnTo>
                  <a:lnTo>
                    <a:pt x="9549" y="7116"/>
                  </a:lnTo>
                  <a:lnTo>
                    <a:pt x="9549" y="7134"/>
                  </a:lnTo>
                  <a:lnTo>
                    <a:pt x="9567" y="7153"/>
                  </a:lnTo>
                  <a:lnTo>
                    <a:pt x="9585" y="7171"/>
                  </a:lnTo>
                  <a:lnTo>
                    <a:pt x="9604" y="7190"/>
                  </a:lnTo>
                  <a:lnTo>
                    <a:pt x="9585" y="7208"/>
                  </a:lnTo>
                  <a:lnTo>
                    <a:pt x="9567" y="7245"/>
                  </a:lnTo>
                  <a:lnTo>
                    <a:pt x="9622" y="7558"/>
                  </a:lnTo>
                  <a:lnTo>
                    <a:pt x="9659" y="7687"/>
                  </a:lnTo>
                  <a:lnTo>
                    <a:pt x="9659" y="7743"/>
                  </a:lnTo>
                  <a:lnTo>
                    <a:pt x="9641" y="7761"/>
                  </a:lnTo>
                  <a:lnTo>
                    <a:pt x="9678" y="7761"/>
                  </a:lnTo>
                  <a:lnTo>
                    <a:pt x="9696" y="7798"/>
                  </a:lnTo>
                  <a:lnTo>
                    <a:pt x="9678" y="7835"/>
                  </a:lnTo>
                  <a:lnTo>
                    <a:pt x="9659" y="7853"/>
                  </a:lnTo>
                  <a:lnTo>
                    <a:pt x="9678" y="7872"/>
                  </a:lnTo>
                  <a:lnTo>
                    <a:pt x="9696" y="7890"/>
                  </a:lnTo>
                  <a:lnTo>
                    <a:pt x="9678" y="7908"/>
                  </a:lnTo>
                  <a:lnTo>
                    <a:pt x="9714" y="8001"/>
                  </a:lnTo>
                  <a:lnTo>
                    <a:pt x="9733" y="8074"/>
                  </a:lnTo>
                  <a:lnTo>
                    <a:pt x="9714" y="8111"/>
                  </a:lnTo>
                  <a:lnTo>
                    <a:pt x="9714" y="8130"/>
                  </a:lnTo>
                  <a:lnTo>
                    <a:pt x="9714" y="8166"/>
                  </a:lnTo>
                  <a:lnTo>
                    <a:pt x="9733" y="8130"/>
                  </a:lnTo>
                  <a:lnTo>
                    <a:pt x="9751" y="8093"/>
                  </a:lnTo>
                  <a:lnTo>
                    <a:pt x="9733" y="8148"/>
                  </a:lnTo>
                  <a:lnTo>
                    <a:pt x="9733" y="8259"/>
                  </a:lnTo>
                  <a:lnTo>
                    <a:pt x="9751" y="8222"/>
                  </a:lnTo>
                  <a:lnTo>
                    <a:pt x="9770" y="8222"/>
                  </a:lnTo>
                  <a:lnTo>
                    <a:pt x="9751" y="8277"/>
                  </a:lnTo>
                  <a:lnTo>
                    <a:pt x="9751" y="8314"/>
                  </a:lnTo>
                  <a:lnTo>
                    <a:pt x="9751" y="8351"/>
                  </a:lnTo>
                  <a:lnTo>
                    <a:pt x="9751" y="8388"/>
                  </a:lnTo>
                  <a:lnTo>
                    <a:pt x="9751" y="8425"/>
                  </a:lnTo>
                  <a:lnTo>
                    <a:pt x="9751" y="8461"/>
                  </a:lnTo>
                  <a:lnTo>
                    <a:pt x="9770" y="8517"/>
                  </a:lnTo>
                  <a:lnTo>
                    <a:pt x="9788" y="8609"/>
                  </a:lnTo>
                  <a:lnTo>
                    <a:pt x="9788" y="8627"/>
                  </a:lnTo>
                  <a:lnTo>
                    <a:pt x="9807" y="8646"/>
                  </a:lnTo>
                  <a:lnTo>
                    <a:pt x="9788" y="8683"/>
                  </a:lnTo>
                  <a:lnTo>
                    <a:pt x="9788" y="8719"/>
                  </a:lnTo>
                  <a:lnTo>
                    <a:pt x="9807" y="8756"/>
                  </a:lnTo>
                  <a:lnTo>
                    <a:pt x="9825" y="8775"/>
                  </a:lnTo>
                  <a:lnTo>
                    <a:pt x="9825" y="8812"/>
                  </a:lnTo>
                  <a:lnTo>
                    <a:pt x="9843" y="8922"/>
                  </a:lnTo>
                  <a:lnTo>
                    <a:pt x="9862" y="8996"/>
                  </a:lnTo>
                  <a:lnTo>
                    <a:pt x="9880" y="8996"/>
                  </a:lnTo>
                  <a:lnTo>
                    <a:pt x="9862" y="9033"/>
                  </a:lnTo>
                  <a:lnTo>
                    <a:pt x="9862" y="9070"/>
                  </a:lnTo>
                  <a:lnTo>
                    <a:pt x="9880" y="9125"/>
                  </a:lnTo>
                  <a:lnTo>
                    <a:pt x="9899" y="9254"/>
                  </a:lnTo>
                  <a:lnTo>
                    <a:pt x="9917" y="9383"/>
                  </a:lnTo>
                  <a:lnTo>
                    <a:pt x="9936" y="9438"/>
                  </a:lnTo>
                  <a:lnTo>
                    <a:pt x="9954" y="9420"/>
                  </a:lnTo>
                  <a:lnTo>
                    <a:pt x="9954" y="9457"/>
                  </a:lnTo>
                  <a:lnTo>
                    <a:pt x="9917" y="9457"/>
                  </a:lnTo>
                  <a:lnTo>
                    <a:pt x="9936" y="9531"/>
                  </a:lnTo>
                  <a:lnTo>
                    <a:pt x="9936" y="9586"/>
                  </a:lnTo>
                  <a:lnTo>
                    <a:pt x="9936" y="9641"/>
                  </a:lnTo>
                  <a:lnTo>
                    <a:pt x="9936" y="9678"/>
                  </a:lnTo>
                  <a:lnTo>
                    <a:pt x="9973" y="9752"/>
                  </a:lnTo>
                  <a:lnTo>
                    <a:pt x="9973" y="9807"/>
                  </a:lnTo>
                  <a:lnTo>
                    <a:pt x="9973" y="9881"/>
                  </a:lnTo>
                  <a:lnTo>
                    <a:pt x="9991" y="9918"/>
                  </a:lnTo>
                  <a:lnTo>
                    <a:pt x="9991" y="9955"/>
                  </a:lnTo>
                  <a:lnTo>
                    <a:pt x="10028" y="10028"/>
                  </a:lnTo>
                  <a:lnTo>
                    <a:pt x="10028" y="10065"/>
                  </a:lnTo>
                  <a:lnTo>
                    <a:pt x="10028" y="10102"/>
                  </a:lnTo>
                  <a:lnTo>
                    <a:pt x="10028" y="10176"/>
                  </a:lnTo>
                  <a:lnTo>
                    <a:pt x="10046" y="10268"/>
                  </a:lnTo>
                  <a:lnTo>
                    <a:pt x="10065" y="10286"/>
                  </a:lnTo>
                  <a:lnTo>
                    <a:pt x="10083" y="10286"/>
                  </a:lnTo>
                  <a:lnTo>
                    <a:pt x="10083" y="10360"/>
                  </a:lnTo>
                  <a:lnTo>
                    <a:pt x="10083" y="10489"/>
                  </a:lnTo>
                  <a:lnTo>
                    <a:pt x="10120" y="10618"/>
                  </a:lnTo>
                  <a:lnTo>
                    <a:pt x="10138" y="10673"/>
                  </a:lnTo>
                  <a:lnTo>
                    <a:pt x="10157" y="10710"/>
                  </a:lnTo>
                  <a:lnTo>
                    <a:pt x="10157" y="10729"/>
                  </a:lnTo>
                  <a:lnTo>
                    <a:pt x="10120" y="10729"/>
                  </a:lnTo>
                  <a:lnTo>
                    <a:pt x="10102" y="10710"/>
                  </a:lnTo>
                  <a:lnTo>
                    <a:pt x="10102" y="10729"/>
                  </a:lnTo>
                  <a:lnTo>
                    <a:pt x="10102" y="10747"/>
                  </a:lnTo>
                  <a:lnTo>
                    <a:pt x="10175" y="10876"/>
                  </a:lnTo>
                  <a:lnTo>
                    <a:pt x="10194" y="10950"/>
                  </a:lnTo>
                  <a:lnTo>
                    <a:pt x="10175" y="10968"/>
                  </a:lnTo>
                  <a:lnTo>
                    <a:pt x="10175" y="11042"/>
                  </a:lnTo>
                  <a:lnTo>
                    <a:pt x="10212" y="11263"/>
                  </a:lnTo>
                  <a:lnTo>
                    <a:pt x="10249" y="11484"/>
                  </a:lnTo>
                  <a:lnTo>
                    <a:pt x="10249" y="11577"/>
                  </a:lnTo>
                  <a:lnTo>
                    <a:pt x="10249" y="11614"/>
                  </a:lnTo>
                  <a:lnTo>
                    <a:pt x="10267" y="11650"/>
                  </a:lnTo>
                  <a:lnTo>
                    <a:pt x="10267" y="11632"/>
                  </a:lnTo>
                  <a:lnTo>
                    <a:pt x="10304" y="11632"/>
                  </a:lnTo>
                  <a:lnTo>
                    <a:pt x="10304" y="11669"/>
                  </a:lnTo>
                  <a:lnTo>
                    <a:pt x="10286" y="11687"/>
                  </a:lnTo>
                  <a:lnTo>
                    <a:pt x="10267" y="11724"/>
                  </a:lnTo>
                  <a:lnTo>
                    <a:pt x="10286" y="11761"/>
                  </a:lnTo>
                  <a:lnTo>
                    <a:pt x="10323" y="11908"/>
                  </a:lnTo>
                  <a:lnTo>
                    <a:pt x="10341" y="12037"/>
                  </a:lnTo>
                  <a:lnTo>
                    <a:pt x="10323" y="12056"/>
                  </a:lnTo>
                  <a:lnTo>
                    <a:pt x="10341" y="12111"/>
                  </a:lnTo>
                  <a:lnTo>
                    <a:pt x="10341" y="12167"/>
                  </a:lnTo>
                  <a:lnTo>
                    <a:pt x="10360" y="12185"/>
                  </a:lnTo>
                  <a:lnTo>
                    <a:pt x="10360" y="12277"/>
                  </a:lnTo>
                  <a:lnTo>
                    <a:pt x="10378" y="12351"/>
                  </a:lnTo>
                  <a:lnTo>
                    <a:pt x="10396" y="12369"/>
                  </a:lnTo>
                  <a:lnTo>
                    <a:pt x="10396" y="12425"/>
                  </a:lnTo>
                  <a:lnTo>
                    <a:pt x="10415" y="12535"/>
                  </a:lnTo>
                  <a:lnTo>
                    <a:pt x="10452" y="12775"/>
                  </a:lnTo>
                  <a:lnTo>
                    <a:pt x="10489" y="12996"/>
                  </a:lnTo>
                  <a:lnTo>
                    <a:pt x="10489" y="13088"/>
                  </a:lnTo>
                  <a:lnTo>
                    <a:pt x="10507" y="13143"/>
                  </a:lnTo>
                  <a:lnTo>
                    <a:pt x="10526" y="13217"/>
                  </a:lnTo>
                  <a:lnTo>
                    <a:pt x="10562" y="13383"/>
                  </a:lnTo>
                  <a:lnTo>
                    <a:pt x="10581" y="13531"/>
                  </a:lnTo>
                  <a:lnTo>
                    <a:pt x="10618" y="13604"/>
                  </a:lnTo>
                  <a:lnTo>
                    <a:pt x="10636" y="13641"/>
                  </a:lnTo>
                  <a:lnTo>
                    <a:pt x="10618" y="13696"/>
                  </a:lnTo>
                  <a:lnTo>
                    <a:pt x="10618" y="13715"/>
                  </a:lnTo>
                  <a:lnTo>
                    <a:pt x="10618" y="13752"/>
                  </a:lnTo>
                  <a:lnTo>
                    <a:pt x="10655" y="13862"/>
                  </a:lnTo>
                  <a:lnTo>
                    <a:pt x="10691" y="13899"/>
                  </a:lnTo>
                  <a:lnTo>
                    <a:pt x="10747" y="13899"/>
                  </a:lnTo>
                  <a:lnTo>
                    <a:pt x="10747" y="13881"/>
                  </a:lnTo>
                  <a:lnTo>
                    <a:pt x="10784" y="13862"/>
                  </a:lnTo>
                  <a:lnTo>
                    <a:pt x="10784" y="13826"/>
                  </a:lnTo>
                  <a:lnTo>
                    <a:pt x="10802" y="13826"/>
                  </a:lnTo>
                  <a:lnTo>
                    <a:pt x="10802" y="13807"/>
                  </a:lnTo>
                  <a:lnTo>
                    <a:pt x="10802" y="13789"/>
                  </a:lnTo>
                  <a:lnTo>
                    <a:pt x="10802" y="13733"/>
                  </a:lnTo>
                  <a:lnTo>
                    <a:pt x="10820" y="13733"/>
                  </a:lnTo>
                  <a:lnTo>
                    <a:pt x="10820" y="13715"/>
                  </a:lnTo>
                  <a:lnTo>
                    <a:pt x="10802" y="13696"/>
                  </a:lnTo>
                  <a:lnTo>
                    <a:pt x="10765" y="13696"/>
                  </a:lnTo>
                  <a:lnTo>
                    <a:pt x="10765" y="13678"/>
                  </a:lnTo>
                  <a:lnTo>
                    <a:pt x="10747" y="13641"/>
                  </a:lnTo>
                  <a:lnTo>
                    <a:pt x="10728" y="13604"/>
                  </a:lnTo>
                  <a:lnTo>
                    <a:pt x="10747" y="13567"/>
                  </a:lnTo>
                  <a:lnTo>
                    <a:pt x="10747" y="13531"/>
                  </a:lnTo>
                  <a:lnTo>
                    <a:pt x="10747" y="13494"/>
                  </a:lnTo>
                  <a:lnTo>
                    <a:pt x="10728" y="13475"/>
                  </a:lnTo>
                  <a:lnTo>
                    <a:pt x="10710" y="13475"/>
                  </a:lnTo>
                  <a:lnTo>
                    <a:pt x="10728" y="13438"/>
                  </a:lnTo>
                  <a:lnTo>
                    <a:pt x="10728" y="13402"/>
                  </a:lnTo>
                  <a:lnTo>
                    <a:pt x="10710" y="13365"/>
                  </a:lnTo>
                  <a:lnTo>
                    <a:pt x="10691" y="13328"/>
                  </a:lnTo>
                  <a:lnTo>
                    <a:pt x="10673" y="13291"/>
                  </a:lnTo>
                  <a:lnTo>
                    <a:pt x="10691" y="13254"/>
                  </a:lnTo>
                  <a:lnTo>
                    <a:pt x="10691" y="13199"/>
                  </a:lnTo>
                  <a:lnTo>
                    <a:pt x="10673" y="13088"/>
                  </a:lnTo>
                  <a:lnTo>
                    <a:pt x="10618" y="12867"/>
                  </a:lnTo>
                  <a:lnTo>
                    <a:pt x="10581" y="12646"/>
                  </a:lnTo>
                  <a:lnTo>
                    <a:pt x="10562" y="12572"/>
                  </a:lnTo>
                  <a:lnTo>
                    <a:pt x="10562" y="12554"/>
                  </a:lnTo>
                  <a:lnTo>
                    <a:pt x="10562" y="12443"/>
                  </a:lnTo>
                  <a:lnTo>
                    <a:pt x="10526" y="12277"/>
                  </a:lnTo>
                  <a:lnTo>
                    <a:pt x="10526" y="12148"/>
                  </a:lnTo>
                  <a:lnTo>
                    <a:pt x="10507" y="12130"/>
                  </a:lnTo>
                  <a:lnTo>
                    <a:pt x="10507" y="12111"/>
                  </a:lnTo>
                  <a:lnTo>
                    <a:pt x="10507" y="12037"/>
                  </a:lnTo>
                  <a:lnTo>
                    <a:pt x="10489" y="11982"/>
                  </a:lnTo>
                  <a:lnTo>
                    <a:pt x="10470" y="11945"/>
                  </a:lnTo>
                  <a:lnTo>
                    <a:pt x="10470" y="11927"/>
                  </a:lnTo>
                  <a:lnTo>
                    <a:pt x="10452" y="11945"/>
                  </a:lnTo>
                  <a:lnTo>
                    <a:pt x="10452" y="11908"/>
                  </a:lnTo>
                  <a:lnTo>
                    <a:pt x="10452" y="11853"/>
                  </a:lnTo>
                  <a:lnTo>
                    <a:pt x="10433" y="11743"/>
                  </a:lnTo>
                  <a:lnTo>
                    <a:pt x="10415" y="11632"/>
                  </a:lnTo>
                  <a:lnTo>
                    <a:pt x="10396" y="11595"/>
                  </a:lnTo>
                  <a:lnTo>
                    <a:pt x="10378" y="11595"/>
                  </a:lnTo>
                  <a:lnTo>
                    <a:pt x="10396" y="11577"/>
                  </a:lnTo>
                  <a:lnTo>
                    <a:pt x="10415" y="11540"/>
                  </a:lnTo>
                  <a:lnTo>
                    <a:pt x="10396" y="11521"/>
                  </a:lnTo>
                  <a:lnTo>
                    <a:pt x="10378" y="11466"/>
                  </a:lnTo>
                  <a:lnTo>
                    <a:pt x="10378" y="11374"/>
                  </a:lnTo>
                  <a:lnTo>
                    <a:pt x="10341" y="11097"/>
                  </a:lnTo>
                  <a:lnTo>
                    <a:pt x="10304" y="10839"/>
                  </a:lnTo>
                  <a:lnTo>
                    <a:pt x="10286" y="10710"/>
                  </a:lnTo>
                  <a:lnTo>
                    <a:pt x="10267" y="10655"/>
                  </a:lnTo>
                  <a:lnTo>
                    <a:pt x="10249" y="10618"/>
                  </a:lnTo>
                  <a:lnTo>
                    <a:pt x="10249" y="10581"/>
                  </a:lnTo>
                  <a:lnTo>
                    <a:pt x="10249" y="10563"/>
                  </a:lnTo>
                  <a:lnTo>
                    <a:pt x="10267" y="10526"/>
                  </a:lnTo>
                  <a:lnTo>
                    <a:pt x="10231" y="10489"/>
                  </a:lnTo>
                  <a:lnTo>
                    <a:pt x="10249" y="10434"/>
                  </a:lnTo>
                  <a:lnTo>
                    <a:pt x="10249" y="10415"/>
                  </a:lnTo>
                  <a:lnTo>
                    <a:pt x="10231" y="10397"/>
                  </a:lnTo>
                  <a:lnTo>
                    <a:pt x="10249" y="10342"/>
                  </a:lnTo>
                  <a:lnTo>
                    <a:pt x="10267" y="10305"/>
                  </a:lnTo>
                  <a:lnTo>
                    <a:pt x="10249" y="10286"/>
                  </a:lnTo>
                  <a:lnTo>
                    <a:pt x="10212" y="10286"/>
                  </a:lnTo>
                  <a:lnTo>
                    <a:pt x="10194" y="10268"/>
                  </a:lnTo>
                  <a:lnTo>
                    <a:pt x="10194" y="10249"/>
                  </a:lnTo>
                  <a:lnTo>
                    <a:pt x="10212" y="10249"/>
                  </a:lnTo>
                  <a:lnTo>
                    <a:pt x="10212" y="10213"/>
                  </a:lnTo>
                  <a:lnTo>
                    <a:pt x="10175" y="10231"/>
                  </a:lnTo>
                  <a:lnTo>
                    <a:pt x="10157" y="10213"/>
                  </a:lnTo>
                  <a:lnTo>
                    <a:pt x="10157" y="10194"/>
                  </a:lnTo>
                  <a:lnTo>
                    <a:pt x="10175" y="10176"/>
                  </a:lnTo>
                  <a:lnTo>
                    <a:pt x="10194" y="10157"/>
                  </a:lnTo>
                  <a:lnTo>
                    <a:pt x="10194" y="10120"/>
                  </a:lnTo>
                  <a:lnTo>
                    <a:pt x="10175" y="10102"/>
                  </a:lnTo>
                  <a:lnTo>
                    <a:pt x="10157" y="10102"/>
                  </a:lnTo>
                  <a:lnTo>
                    <a:pt x="10157" y="10084"/>
                  </a:lnTo>
                  <a:lnTo>
                    <a:pt x="10157" y="9955"/>
                  </a:lnTo>
                  <a:lnTo>
                    <a:pt x="10138" y="9881"/>
                  </a:lnTo>
                  <a:lnTo>
                    <a:pt x="10138" y="9789"/>
                  </a:lnTo>
                  <a:lnTo>
                    <a:pt x="10102" y="9586"/>
                  </a:lnTo>
                  <a:lnTo>
                    <a:pt x="10083" y="9383"/>
                  </a:lnTo>
                  <a:lnTo>
                    <a:pt x="10083" y="9309"/>
                  </a:lnTo>
                  <a:lnTo>
                    <a:pt x="10083" y="9291"/>
                  </a:lnTo>
                  <a:lnTo>
                    <a:pt x="10065" y="9217"/>
                  </a:lnTo>
                  <a:lnTo>
                    <a:pt x="10009" y="8849"/>
                  </a:lnTo>
                  <a:lnTo>
                    <a:pt x="9973" y="8554"/>
                  </a:lnTo>
                  <a:lnTo>
                    <a:pt x="9973" y="8535"/>
                  </a:lnTo>
                  <a:lnTo>
                    <a:pt x="9973" y="8517"/>
                  </a:lnTo>
                  <a:lnTo>
                    <a:pt x="9936" y="8498"/>
                  </a:lnTo>
                  <a:lnTo>
                    <a:pt x="9917" y="8480"/>
                  </a:lnTo>
                  <a:lnTo>
                    <a:pt x="9899" y="8425"/>
                  </a:lnTo>
                  <a:lnTo>
                    <a:pt x="9899" y="8406"/>
                  </a:lnTo>
                  <a:lnTo>
                    <a:pt x="9899" y="8388"/>
                  </a:lnTo>
                  <a:lnTo>
                    <a:pt x="9917" y="8332"/>
                  </a:lnTo>
                  <a:lnTo>
                    <a:pt x="9917" y="8296"/>
                  </a:lnTo>
                  <a:lnTo>
                    <a:pt x="9917" y="8277"/>
                  </a:lnTo>
                  <a:lnTo>
                    <a:pt x="9936" y="8296"/>
                  </a:lnTo>
                  <a:lnTo>
                    <a:pt x="9936" y="8277"/>
                  </a:lnTo>
                  <a:lnTo>
                    <a:pt x="9936" y="8259"/>
                  </a:lnTo>
                  <a:lnTo>
                    <a:pt x="9917" y="8222"/>
                  </a:lnTo>
                  <a:lnTo>
                    <a:pt x="9899" y="8203"/>
                  </a:lnTo>
                  <a:lnTo>
                    <a:pt x="9880" y="8203"/>
                  </a:lnTo>
                  <a:lnTo>
                    <a:pt x="9862" y="8185"/>
                  </a:lnTo>
                  <a:lnTo>
                    <a:pt x="9843" y="8130"/>
                  </a:lnTo>
                  <a:lnTo>
                    <a:pt x="9843" y="8111"/>
                  </a:lnTo>
                  <a:lnTo>
                    <a:pt x="9862" y="8111"/>
                  </a:lnTo>
                  <a:lnTo>
                    <a:pt x="9880" y="8166"/>
                  </a:lnTo>
                  <a:lnTo>
                    <a:pt x="9880" y="8093"/>
                  </a:lnTo>
                  <a:lnTo>
                    <a:pt x="9862" y="8019"/>
                  </a:lnTo>
                  <a:lnTo>
                    <a:pt x="9862" y="7927"/>
                  </a:lnTo>
                  <a:lnTo>
                    <a:pt x="9862" y="7908"/>
                  </a:lnTo>
                  <a:lnTo>
                    <a:pt x="9843" y="7853"/>
                  </a:lnTo>
                  <a:lnTo>
                    <a:pt x="9825" y="7743"/>
                  </a:lnTo>
                  <a:lnTo>
                    <a:pt x="9788" y="7521"/>
                  </a:lnTo>
                  <a:lnTo>
                    <a:pt x="9807" y="7429"/>
                  </a:lnTo>
                  <a:lnTo>
                    <a:pt x="9788" y="7448"/>
                  </a:lnTo>
                  <a:lnTo>
                    <a:pt x="9770" y="7429"/>
                  </a:lnTo>
                  <a:lnTo>
                    <a:pt x="9770" y="7411"/>
                  </a:lnTo>
                  <a:lnTo>
                    <a:pt x="9770" y="7392"/>
                  </a:lnTo>
                  <a:lnTo>
                    <a:pt x="9770" y="7355"/>
                  </a:lnTo>
                  <a:lnTo>
                    <a:pt x="9733" y="7355"/>
                  </a:lnTo>
                  <a:lnTo>
                    <a:pt x="9751" y="7319"/>
                  </a:lnTo>
                  <a:lnTo>
                    <a:pt x="9751" y="7282"/>
                  </a:lnTo>
                  <a:lnTo>
                    <a:pt x="9751" y="7226"/>
                  </a:lnTo>
                  <a:lnTo>
                    <a:pt x="9733" y="7208"/>
                  </a:lnTo>
                  <a:lnTo>
                    <a:pt x="9733" y="7226"/>
                  </a:lnTo>
                  <a:lnTo>
                    <a:pt x="9714" y="7245"/>
                  </a:lnTo>
                  <a:lnTo>
                    <a:pt x="9714" y="7226"/>
                  </a:lnTo>
                  <a:lnTo>
                    <a:pt x="9714" y="7171"/>
                  </a:lnTo>
                  <a:lnTo>
                    <a:pt x="9714" y="7134"/>
                  </a:lnTo>
                  <a:lnTo>
                    <a:pt x="9714" y="7097"/>
                  </a:lnTo>
                  <a:lnTo>
                    <a:pt x="9714" y="7079"/>
                  </a:lnTo>
                  <a:lnTo>
                    <a:pt x="9714" y="7060"/>
                  </a:lnTo>
                  <a:lnTo>
                    <a:pt x="9714" y="7005"/>
                  </a:lnTo>
                  <a:lnTo>
                    <a:pt x="9714" y="6987"/>
                  </a:lnTo>
                  <a:lnTo>
                    <a:pt x="9696" y="6950"/>
                  </a:lnTo>
                  <a:lnTo>
                    <a:pt x="9678" y="6931"/>
                  </a:lnTo>
                  <a:lnTo>
                    <a:pt x="9678" y="6913"/>
                  </a:lnTo>
                  <a:lnTo>
                    <a:pt x="9696" y="6895"/>
                  </a:lnTo>
                  <a:lnTo>
                    <a:pt x="9696" y="6876"/>
                  </a:lnTo>
                  <a:lnTo>
                    <a:pt x="9678" y="6839"/>
                  </a:lnTo>
                  <a:lnTo>
                    <a:pt x="9659" y="6802"/>
                  </a:lnTo>
                  <a:lnTo>
                    <a:pt x="9678" y="6766"/>
                  </a:lnTo>
                  <a:lnTo>
                    <a:pt x="9659" y="6710"/>
                  </a:lnTo>
                  <a:lnTo>
                    <a:pt x="9622" y="6655"/>
                  </a:lnTo>
                  <a:lnTo>
                    <a:pt x="9641" y="6637"/>
                  </a:lnTo>
                  <a:lnTo>
                    <a:pt x="9659" y="6637"/>
                  </a:lnTo>
                  <a:lnTo>
                    <a:pt x="9659" y="6618"/>
                  </a:lnTo>
                  <a:lnTo>
                    <a:pt x="9622" y="6600"/>
                  </a:lnTo>
                  <a:lnTo>
                    <a:pt x="9585" y="6600"/>
                  </a:lnTo>
                  <a:lnTo>
                    <a:pt x="9604" y="6563"/>
                  </a:lnTo>
                  <a:lnTo>
                    <a:pt x="9641" y="6489"/>
                  </a:lnTo>
                  <a:lnTo>
                    <a:pt x="9622" y="6360"/>
                  </a:lnTo>
                  <a:lnTo>
                    <a:pt x="9604" y="6249"/>
                  </a:lnTo>
                  <a:lnTo>
                    <a:pt x="9604" y="6176"/>
                  </a:lnTo>
                  <a:lnTo>
                    <a:pt x="9604" y="6120"/>
                  </a:lnTo>
                  <a:lnTo>
                    <a:pt x="9585" y="6102"/>
                  </a:lnTo>
                  <a:lnTo>
                    <a:pt x="9585" y="6120"/>
                  </a:lnTo>
                  <a:lnTo>
                    <a:pt x="9567" y="6120"/>
                  </a:lnTo>
                  <a:lnTo>
                    <a:pt x="9567" y="6102"/>
                  </a:lnTo>
                  <a:lnTo>
                    <a:pt x="9549" y="6065"/>
                  </a:lnTo>
                  <a:lnTo>
                    <a:pt x="9549" y="6047"/>
                  </a:lnTo>
                  <a:lnTo>
                    <a:pt x="9530" y="6047"/>
                  </a:lnTo>
                  <a:lnTo>
                    <a:pt x="9530" y="6028"/>
                  </a:lnTo>
                  <a:lnTo>
                    <a:pt x="9549" y="5936"/>
                  </a:lnTo>
                  <a:lnTo>
                    <a:pt x="9530" y="5862"/>
                  </a:lnTo>
                  <a:lnTo>
                    <a:pt x="9512" y="5844"/>
                  </a:lnTo>
                  <a:lnTo>
                    <a:pt x="9493" y="5807"/>
                  </a:lnTo>
                  <a:lnTo>
                    <a:pt x="9512" y="5752"/>
                  </a:lnTo>
                  <a:lnTo>
                    <a:pt x="9512" y="5733"/>
                  </a:lnTo>
                  <a:lnTo>
                    <a:pt x="9530" y="5733"/>
                  </a:lnTo>
                  <a:lnTo>
                    <a:pt x="9512" y="5715"/>
                  </a:lnTo>
                  <a:lnTo>
                    <a:pt x="9493" y="5678"/>
                  </a:lnTo>
                  <a:lnTo>
                    <a:pt x="9475" y="5678"/>
                  </a:lnTo>
                  <a:lnTo>
                    <a:pt x="9493" y="5660"/>
                  </a:lnTo>
                  <a:lnTo>
                    <a:pt x="9493" y="5623"/>
                  </a:lnTo>
                  <a:lnTo>
                    <a:pt x="9493" y="5604"/>
                  </a:lnTo>
                  <a:lnTo>
                    <a:pt x="9493" y="5549"/>
                  </a:lnTo>
                  <a:lnTo>
                    <a:pt x="9475" y="5549"/>
                  </a:lnTo>
                  <a:lnTo>
                    <a:pt x="9475" y="5512"/>
                  </a:lnTo>
                  <a:lnTo>
                    <a:pt x="9456" y="5475"/>
                  </a:lnTo>
                  <a:lnTo>
                    <a:pt x="9438" y="5438"/>
                  </a:lnTo>
                  <a:lnTo>
                    <a:pt x="9420" y="5420"/>
                  </a:lnTo>
                  <a:lnTo>
                    <a:pt x="9438" y="5383"/>
                  </a:lnTo>
                  <a:lnTo>
                    <a:pt x="9438" y="5328"/>
                  </a:lnTo>
                  <a:lnTo>
                    <a:pt x="9401" y="5125"/>
                  </a:lnTo>
                  <a:lnTo>
                    <a:pt x="9383" y="4848"/>
                  </a:lnTo>
                  <a:lnTo>
                    <a:pt x="9346" y="4793"/>
                  </a:lnTo>
                  <a:lnTo>
                    <a:pt x="9346" y="4775"/>
                  </a:lnTo>
                  <a:lnTo>
                    <a:pt x="9364" y="4756"/>
                  </a:lnTo>
                  <a:lnTo>
                    <a:pt x="9346" y="4719"/>
                  </a:lnTo>
                  <a:lnTo>
                    <a:pt x="9364" y="4719"/>
                  </a:lnTo>
                  <a:lnTo>
                    <a:pt x="9364" y="4701"/>
                  </a:lnTo>
                  <a:lnTo>
                    <a:pt x="9364" y="4683"/>
                  </a:lnTo>
                  <a:lnTo>
                    <a:pt x="9346" y="4590"/>
                  </a:lnTo>
                  <a:lnTo>
                    <a:pt x="9327" y="4498"/>
                  </a:lnTo>
                  <a:lnTo>
                    <a:pt x="9346" y="4480"/>
                  </a:lnTo>
                  <a:lnTo>
                    <a:pt x="9327" y="4461"/>
                  </a:lnTo>
                  <a:lnTo>
                    <a:pt x="9309" y="4461"/>
                  </a:lnTo>
                  <a:lnTo>
                    <a:pt x="9309" y="4425"/>
                  </a:lnTo>
                  <a:lnTo>
                    <a:pt x="9309" y="4388"/>
                  </a:lnTo>
                  <a:lnTo>
                    <a:pt x="9309" y="4351"/>
                  </a:lnTo>
                  <a:lnTo>
                    <a:pt x="9291" y="4314"/>
                  </a:lnTo>
                  <a:lnTo>
                    <a:pt x="9272" y="4295"/>
                  </a:lnTo>
                  <a:lnTo>
                    <a:pt x="9272" y="4259"/>
                  </a:lnTo>
                  <a:lnTo>
                    <a:pt x="9254" y="4166"/>
                  </a:lnTo>
                  <a:lnTo>
                    <a:pt x="9217" y="4074"/>
                  </a:lnTo>
                  <a:lnTo>
                    <a:pt x="9198" y="4019"/>
                  </a:lnTo>
                  <a:lnTo>
                    <a:pt x="9198" y="4001"/>
                  </a:lnTo>
                  <a:lnTo>
                    <a:pt x="9217" y="3982"/>
                  </a:lnTo>
                  <a:lnTo>
                    <a:pt x="9235" y="3964"/>
                  </a:lnTo>
                  <a:lnTo>
                    <a:pt x="9217" y="3945"/>
                  </a:lnTo>
                  <a:lnTo>
                    <a:pt x="9198" y="3945"/>
                  </a:lnTo>
                  <a:lnTo>
                    <a:pt x="9180" y="3927"/>
                  </a:lnTo>
                  <a:lnTo>
                    <a:pt x="9180" y="3872"/>
                  </a:lnTo>
                  <a:lnTo>
                    <a:pt x="9161" y="3761"/>
                  </a:lnTo>
                  <a:lnTo>
                    <a:pt x="9106" y="3558"/>
                  </a:lnTo>
                  <a:lnTo>
                    <a:pt x="9088" y="3503"/>
                  </a:lnTo>
                  <a:lnTo>
                    <a:pt x="9051" y="3503"/>
                  </a:lnTo>
                  <a:lnTo>
                    <a:pt x="9051" y="3448"/>
                  </a:lnTo>
                  <a:lnTo>
                    <a:pt x="9014" y="3337"/>
                  </a:lnTo>
                  <a:lnTo>
                    <a:pt x="8977" y="3245"/>
                  </a:lnTo>
                  <a:lnTo>
                    <a:pt x="8940" y="3208"/>
                  </a:lnTo>
                  <a:lnTo>
                    <a:pt x="8959" y="3208"/>
                  </a:lnTo>
                  <a:lnTo>
                    <a:pt x="8959" y="3171"/>
                  </a:lnTo>
                  <a:lnTo>
                    <a:pt x="8903" y="3116"/>
                  </a:lnTo>
                  <a:lnTo>
                    <a:pt x="8867" y="3024"/>
                  </a:lnTo>
                  <a:lnTo>
                    <a:pt x="8848" y="2968"/>
                  </a:lnTo>
                  <a:lnTo>
                    <a:pt x="8811" y="2931"/>
                  </a:lnTo>
                  <a:lnTo>
                    <a:pt x="8793" y="2913"/>
                  </a:lnTo>
                  <a:lnTo>
                    <a:pt x="8793" y="2950"/>
                  </a:lnTo>
                  <a:lnTo>
                    <a:pt x="8793" y="2968"/>
                  </a:lnTo>
                  <a:lnTo>
                    <a:pt x="8774" y="2931"/>
                  </a:lnTo>
                  <a:lnTo>
                    <a:pt x="8774" y="2913"/>
                  </a:lnTo>
                  <a:lnTo>
                    <a:pt x="8793" y="2895"/>
                  </a:lnTo>
                  <a:lnTo>
                    <a:pt x="8811" y="2895"/>
                  </a:lnTo>
                  <a:lnTo>
                    <a:pt x="8793" y="2839"/>
                  </a:lnTo>
                  <a:lnTo>
                    <a:pt x="8774" y="2784"/>
                  </a:lnTo>
                  <a:lnTo>
                    <a:pt x="8738" y="2729"/>
                  </a:lnTo>
                  <a:lnTo>
                    <a:pt x="8738" y="2692"/>
                  </a:lnTo>
                  <a:lnTo>
                    <a:pt x="8701" y="2673"/>
                  </a:lnTo>
                  <a:lnTo>
                    <a:pt x="8664" y="2636"/>
                  </a:lnTo>
                  <a:lnTo>
                    <a:pt x="8645" y="2618"/>
                  </a:lnTo>
                  <a:lnTo>
                    <a:pt x="8645" y="2581"/>
                  </a:lnTo>
                  <a:lnTo>
                    <a:pt x="8627" y="2563"/>
                  </a:lnTo>
                  <a:lnTo>
                    <a:pt x="8590" y="2544"/>
                  </a:lnTo>
                  <a:lnTo>
                    <a:pt x="8590" y="2526"/>
                  </a:lnTo>
                  <a:lnTo>
                    <a:pt x="8590" y="2489"/>
                  </a:lnTo>
                  <a:lnTo>
                    <a:pt x="8553" y="2434"/>
                  </a:lnTo>
                  <a:lnTo>
                    <a:pt x="8516" y="2378"/>
                  </a:lnTo>
                  <a:lnTo>
                    <a:pt x="8479" y="2360"/>
                  </a:lnTo>
                  <a:lnTo>
                    <a:pt x="8461" y="2305"/>
                  </a:lnTo>
                  <a:lnTo>
                    <a:pt x="8424" y="2249"/>
                  </a:lnTo>
                  <a:lnTo>
                    <a:pt x="8387" y="2213"/>
                  </a:lnTo>
                  <a:lnTo>
                    <a:pt x="8350" y="2176"/>
                  </a:lnTo>
                  <a:lnTo>
                    <a:pt x="8350" y="2157"/>
                  </a:lnTo>
                  <a:lnTo>
                    <a:pt x="8332" y="2139"/>
                  </a:lnTo>
                  <a:lnTo>
                    <a:pt x="8314" y="2157"/>
                  </a:lnTo>
                  <a:lnTo>
                    <a:pt x="8295" y="2157"/>
                  </a:lnTo>
                  <a:lnTo>
                    <a:pt x="8295" y="2120"/>
                  </a:lnTo>
                  <a:lnTo>
                    <a:pt x="8295" y="2102"/>
                  </a:lnTo>
                  <a:lnTo>
                    <a:pt x="8277" y="2065"/>
                  </a:lnTo>
                  <a:lnTo>
                    <a:pt x="8277" y="2028"/>
                  </a:lnTo>
                  <a:lnTo>
                    <a:pt x="8240" y="1973"/>
                  </a:lnTo>
                  <a:lnTo>
                    <a:pt x="8240" y="1991"/>
                  </a:lnTo>
                  <a:lnTo>
                    <a:pt x="8221" y="1991"/>
                  </a:lnTo>
                  <a:lnTo>
                    <a:pt x="8185" y="1936"/>
                  </a:lnTo>
                  <a:lnTo>
                    <a:pt x="8129" y="1881"/>
                  </a:lnTo>
                  <a:lnTo>
                    <a:pt x="8129" y="1862"/>
                  </a:lnTo>
                  <a:lnTo>
                    <a:pt x="8092" y="1825"/>
                  </a:lnTo>
                  <a:lnTo>
                    <a:pt x="8074" y="1807"/>
                  </a:lnTo>
                  <a:lnTo>
                    <a:pt x="8037" y="1770"/>
                  </a:lnTo>
                  <a:lnTo>
                    <a:pt x="7963" y="1696"/>
                  </a:lnTo>
                  <a:lnTo>
                    <a:pt x="7963" y="1678"/>
                  </a:lnTo>
                  <a:lnTo>
                    <a:pt x="7926" y="1678"/>
                  </a:lnTo>
                  <a:lnTo>
                    <a:pt x="7890" y="1660"/>
                  </a:lnTo>
                  <a:lnTo>
                    <a:pt x="7908" y="1660"/>
                  </a:lnTo>
                  <a:lnTo>
                    <a:pt x="7908" y="1641"/>
                  </a:lnTo>
                  <a:lnTo>
                    <a:pt x="7908" y="1623"/>
                  </a:lnTo>
                  <a:lnTo>
                    <a:pt x="7834" y="1586"/>
                  </a:lnTo>
                  <a:lnTo>
                    <a:pt x="7797" y="1567"/>
                  </a:lnTo>
                  <a:lnTo>
                    <a:pt x="7779" y="1549"/>
                  </a:lnTo>
                  <a:lnTo>
                    <a:pt x="7761" y="1530"/>
                  </a:lnTo>
                  <a:lnTo>
                    <a:pt x="7742" y="1530"/>
                  </a:lnTo>
                  <a:lnTo>
                    <a:pt x="7742" y="1549"/>
                  </a:lnTo>
                  <a:lnTo>
                    <a:pt x="7724" y="1549"/>
                  </a:lnTo>
                  <a:lnTo>
                    <a:pt x="7705" y="1494"/>
                  </a:lnTo>
                  <a:lnTo>
                    <a:pt x="7724" y="1475"/>
                  </a:lnTo>
                  <a:lnTo>
                    <a:pt x="7705" y="1457"/>
                  </a:lnTo>
                  <a:lnTo>
                    <a:pt x="7539" y="1328"/>
                  </a:lnTo>
                  <a:lnTo>
                    <a:pt x="7392" y="1199"/>
                  </a:lnTo>
                  <a:lnTo>
                    <a:pt x="7355" y="1180"/>
                  </a:lnTo>
                  <a:lnTo>
                    <a:pt x="7337" y="1180"/>
                  </a:lnTo>
                  <a:lnTo>
                    <a:pt x="7337" y="1199"/>
                  </a:lnTo>
                  <a:lnTo>
                    <a:pt x="7281" y="1162"/>
                  </a:lnTo>
                  <a:lnTo>
                    <a:pt x="7300" y="1162"/>
                  </a:lnTo>
                  <a:lnTo>
                    <a:pt x="7300" y="1143"/>
                  </a:lnTo>
                  <a:lnTo>
                    <a:pt x="7281" y="1125"/>
                  </a:lnTo>
                  <a:lnTo>
                    <a:pt x="7263" y="1125"/>
                  </a:lnTo>
                  <a:lnTo>
                    <a:pt x="7226" y="1107"/>
                  </a:lnTo>
                  <a:lnTo>
                    <a:pt x="7208" y="1070"/>
                  </a:lnTo>
                  <a:lnTo>
                    <a:pt x="7152" y="1033"/>
                  </a:lnTo>
                  <a:lnTo>
                    <a:pt x="7079" y="996"/>
                  </a:lnTo>
                  <a:lnTo>
                    <a:pt x="7060" y="977"/>
                  </a:lnTo>
                  <a:lnTo>
                    <a:pt x="7042" y="996"/>
                  </a:lnTo>
                  <a:lnTo>
                    <a:pt x="7005" y="959"/>
                  </a:lnTo>
                  <a:lnTo>
                    <a:pt x="6968" y="904"/>
                  </a:lnTo>
                  <a:lnTo>
                    <a:pt x="6949" y="922"/>
                  </a:lnTo>
                  <a:lnTo>
                    <a:pt x="6913" y="941"/>
                  </a:lnTo>
                  <a:lnTo>
                    <a:pt x="6894" y="977"/>
                  </a:lnTo>
                  <a:lnTo>
                    <a:pt x="6894" y="922"/>
                  </a:lnTo>
                  <a:lnTo>
                    <a:pt x="6876" y="867"/>
                  </a:lnTo>
                  <a:lnTo>
                    <a:pt x="6857" y="848"/>
                  </a:lnTo>
                  <a:lnTo>
                    <a:pt x="6839" y="867"/>
                  </a:lnTo>
                  <a:lnTo>
                    <a:pt x="6820" y="867"/>
                  </a:lnTo>
                  <a:lnTo>
                    <a:pt x="6784" y="812"/>
                  </a:lnTo>
                  <a:lnTo>
                    <a:pt x="6728" y="756"/>
                  </a:lnTo>
                  <a:lnTo>
                    <a:pt x="6691" y="756"/>
                  </a:lnTo>
                  <a:lnTo>
                    <a:pt x="6691" y="775"/>
                  </a:lnTo>
                  <a:lnTo>
                    <a:pt x="6673" y="775"/>
                  </a:lnTo>
                  <a:lnTo>
                    <a:pt x="6655" y="756"/>
                  </a:lnTo>
                  <a:lnTo>
                    <a:pt x="6636" y="775"/>
                  </a:lnTo>
                  <a:lnTo>
                    <a:pt x="6618" y="756"/>
                  </a:lnTo>
                  <a:lnTo>
                    <a:pt x="6636" y="738"/>
                  </a:lnTo>
                  <a:lnTo>
                    <a:pt x="6618" y="719"/>
                  </a:lnTo>
                  <a:lnTo>
                    <a:pt x="6562" y="701"/>
                  </a:lnTo>
                  <a:lnTo>
                    <a:pt x="6562" y="683"/>
                  </a:lnTo>
                  <a:lnTo>
                    <a:pt x="6507" y="683"/>
                  </a:lnTo>
                  <a:lnTo>
                    <a:pt x="6470" y="664"/>
                  </a:lnTo>
                  <a:lnTo>
                    <a:pt x="6452" y="683"/>
                  </a:lnTo>
                  <a:lnTo>
                    <a:pt x="6452" y="646"/>
                  </a:lnTo>
                  <a:lnTo>
                    <a:pt x="6378" y="646"/>
                  </a:lnTo>
                  <a:lnTo>
                    <a:pt x="6341" y="627"/>
                  </a:lnTo>
                  <a:lnTo>
                    <a:pt x="6360" y="627"/>
                  </a:lnTo>
                  <a:lnTo>
                    <a:pt x="6360" y="609"/>
                  </a:lnTo>
                  <a:lnTo>
                    <a:pt x="6341" y="590"/>
                  </a:lnTo>
                  <a:lnTo>
                    <a:pt x="6304" y="590"/>
                  </a:lnTo>
                  <a:lnTo>
                    <a:pt x="6286" y="609"/>
                  </a:lnTo>
                  <a:lnTo>
                    <a:pt x="6267" y="572"/>
                  </a:lnTo>
                  <a:lnTo>
                    <a:pt x="6231" y="554"/>
                  </a:lnTo>
                  <a:lnTo>
                    <a:pt x="6175" y="554"/>
                  </a:lnTo>
                  <a:lnTo>
                    <a:pt x="6138" y="535"/>
                  </a:lnTo>
                  <a:lnTo>
                    <a:pt x="6138" y="517"/>
                  </a:lnTo>
                  <a:lnTo>
                    <a:pt x="6120" y="517"/>
                  </a:lnTo>
                  <a:lnTo>
                    <a:pt x="6083" y="498"/>
                  </a:lnTo>
                  <a:lnTo>
                    <a:pt x="5973" y="480"/>
                  </a:lnTo>
                  <a:lnTo>
                    <a:pt x="5936" y="461"/>
                  </a:lnTo>
                  <a:lnTo>
                    <a:pt x="5917" y="461"/>
                  </a:lnTo>
                  <a:lnTo>
                    <a:pt x="5899" y="424"/>
                  </a:lnTo>
                  <a:lnTo>
                    <a:pt x="5843" y="424"/>
                  </a:lnTo>
                  <a:lnTo>
                    <a:pt x="5843" y="461"/>
                  </a:lnTo>
                  <a:lnTo>
                    <a:pt x="5825" y="424"/>
                  </a:lnTo>
                  <a:lnTo>
                    <a:pt x="5807" y="406"/>
                  </a:lnTo>
                  <a:lnTo>
                    <a:pt x="5788" y="388"/>
                  </a:lnTo>
                  <a:lnTo>
                    <a:pt x="5770" y="406"/>
                  </a:lnTo>
                  <a:lnTo>
                    <a:pt x="5733" y="406"/>
                  </a:lnTo>
                  <a:lnTo>
                    <a:pt x="5714" y="388"/>
                  </a:lnTo>
                  <a:lnTo>
                    <a:pt x="5696" y="351"/>
                  </a:lnTo>
                  <a:lnTo>
                    <a:pt x="5641" y="351"/>
                  </a:lnTo>
                  <a:lnTo>
                    <a:pt x="5622" y="332"/>
                  </a:lnTo>
                  <a:lnTo>
                    <a:pt x="5604" y="314"/>
                  </a:lnTo>
                  <a:lnTo>
                    <a:pt x="5604" y="332"/>
                  </a:lnTo>
                  <a:lnTo>
                    <a:pt x="5567" y="351"/>
                  </a:lnTo>
                  <a:lnTo>
                    <a:pt x="5585" y="369"/>
                  </a:lnTo>
                  <a:lnTo>
                    <a:pt x="5567" y="388"/>
                  </a:lnTo>
                  <a:lnTo>
                    <a:pt x="5530" y="388"/>
                  </a:lnTo>
                  <a:lnTo>
                    <a:pt x="5530" y="369"/>
                  </a:lnTo>
                  <a:lnTo>
                    <a:pt x="5512" y="369"/>
                  </a:lnTo>
                  <a:lnTo>
                    <a:pt x="5567" y="351"/>
                  </a:lnTo>
                  <a:lnTo>
                    <a:pt x="5549" y="332"/>
                  </a:lnTo>
                  <a:lnTo>
                    <a:pt x="5493" y="332"/>
                  </a:lnTo>
                  <a:lnTo>
                    <a:pt x="5456" y="295"/>
                  </a:lnTo>
                  <a:lnTo>
                    <a:pt x="5383" y="277"/>
                  </a:lnTo>
                  <a:lnTo>
                    <a:pt x="5327" y="259"/>
                  </a:lnTo>
                  <a:lnTo>
                    <a:pt x="5235" y="259"/>
                  </a:lnTo>
                  <a:lnTo>
                    <a:pt x="5161" y="240"/>
                  </a:lnTo>
                  <a:lnTo>
                    <a:pt x="5143" y="222"/>
                  </a:lnTo>
                  <a:lnTo>
                    <a:pt x="5088" y="203"/>
                  </a:lnTo>
                  <a:lnTo>
                    <a:pt x="5051" y="222"/>
                  </a:lnTo>
                  <a:lnTo>
                    <a:pt x="5032" y="222"/>
                  </a:lnTo>
                  <a:lnTo>
                    <a:pt x="5051" y="240"/>
                  </a:lnTo>
                  <a:lnTo>
                    <a:pt x="5032" y="259"/>
                  </a:lnTo>
                  <a:lnTo>
                    <a:pt x="5014" y="240"/>
                  </a:lnTo>
                  <a:lnTo>
                    <a:pt x="4959" y="222"/>
                  </a:lnTo>
                  <a:lnTo>
                    <a:pt x="4940" y="185"/>
                  </a:lnTo>
                  <a:lnTo>
                    <a:pt x="4922" y="185"/>
                  </a:lnTo>
                  <a:lnTo>
                    <a:pt x="4885" y="203"/>
                  </a:lnTo>
                  <a:lnTo>
                    <a:pt x="4811" y="203"/>
                  </a:lnTo>
                  <a:lnTo>
                    <a:pt x="4774" y="185"/>
                  </a:lnTo>
                  <a:lnTo>
                    <a:pt x="4719" y="185"/>
                  </a:lnTo>
                  <a:lnTo>
                    <a:pt x="4682" y="166"/>
                  </a:lnTo>
                  <a:lnTo>
                    <a:pt x="4645" y="166"/>
                  </a:lnTo>
                  <a:lnTo>
                    <a:pt x="4608" y="185"/>
                  </a:lnTo>
                  <a:lnTo>
                    <a:pt x="4590" y="185"/>
                  </a:lnTo>
                  <a:lnTo>
                    <a:pt x="4572" y="166"/>
                  </a:lnTo>
                  <a:lnTo>
                    <a:pt x="4553" y="166"/>
                  </a:lnTo>
                  <a:lnTo>
                    <a:pt x="4424" y="148"/>
                  </a:lnTo>
                  <a:lnTo>
                    <a:pt x="4387" y="148"/>
                  </a:lnTo>
                  <a:lnTo>
                    <a:pt x="4424" y="166"/>
                  </a:lnTo>
                  <a:lnTo>
                    <a:pt x="4443" y="185"/>
                  </a:lnTo>
                  <a:lnTo>
                    <a:pt x="4314" y="166"/>
                  </a:lnTo>
                  <a:lnTo>
                    <a:pt x="4277" y="148"/>
                  </a:lnTo>
                  <a:lnTo>
                    <a:pt x="4221" y="148"/>
                  </a:lnTo>
                  <a:lnTo>
                    <a:pt x="4166" y="166"/>
                  </a:lnTo>
                  <a:lnTo>
                    <a:pt x="4129" y="185"/>
                  </a:lnTo>
                  <a:lnTo>
                    <a:pt x="4074" y="203"/>
                  </a:lnTo>
                  <a:lnTo>
                    <a:pt x="4055" y="203"/>
                  </a:lnTo>
                  <a:lnTo>
                    <a:pt x="4074" y="185"/>
                  </a:lnTo>
                  <a:lnTo>
                    <a:pt x="4074" y="166"/>
                  </a:lnTo>
                  <a:lnTo>
                    <a:pt x="4055" y="148"/>
                  </a:lnTo>
                  <a:lnTo>
                    <a:pt x="4019" y="166"/>
                  </a:lnTo>
                  <a:lnTo>
                    <a:pt x="4000" y="203"/>
                  </a:lnTo>
                  <a:lnTo>
                    <a:pt x="3982" y="222"/>
                  </a:lnTo>
                  <a:lnTo>
                    <a:pt x="3963" y="240"/>
                  </a:lnTo>
                  <a:lnTo>
                    <a:pt x="3908" y="222"/>
                  </a:lnTo>
                  <a:lnTo>
                    <a:pt x="3871" y="185"/>
                  </a:lnTo>
                  <a:lnTo>
                    <a:pt x="3853" y="166"/>
                  </a:lnTo>
                  <a:lnTo>
                    <a:pt x="3853" y="185"/>
                  </a:lnTo>
                  <a:lnTo>
                    <a:pt x="3816" y="203"/>
                  </a:lnTo>
                  <a:lnTo>
                    <a:pt x="3779" y="185"/>
                  </a:lnTo>
                  <a:lnTo>
                    <a:pt x="3742" y="166"/>
                  </a:lnTo>
                  <a:lnTo>
                    <a:pt x="3724" y="185"/>
                  </a:lnTo>
                  <a:lnTo>
                    <a:pt x="3724" y="203"/>
                  </a:lnTo>
                  <a:lnTo>
                    <a:pt x="3687" y="222"/>
                  </a:lnTo>
                  <a:lnTo>
                    <a:pt x="3668" y="222"/>
                  </a:lnTo>
                  <a:lnTo>
                    <a:pt x="3650" y="203"/>
                  </a:lnTo>
                  <a:lnTo>
                    <a:pt x="3705" y="203"/>
                  </a:lnTo>
                  <a:lnTo>
                    <a:pt x="3687" y="166"/>
                  </a:lnTo>
                  <a:lnTo>
                    <a:pt x="3668" y="166"/>
                  </a:lnTo>
                  <a:lnTo>
                    <a:pt x="3650" y="185"/>
                  </a:lnTo>
                  <a:lnTo>
                    <a:pt x="3595" y="166"/>
                  </a:lnTo>
                  <a:lnTo>
                    <a:pt x="3429" y="185"/>
                  </a:lnTo>
                  <a:lnTo>
                    <a:pt x="3263" y="166"/>
                  </a:lnTo>
                  <a:lnTo>
                    <a:pt x="3226" y="166"/>
                  </a:lnTo>
                  <a:lnTo>
                    <a:pt x="3208" y="185"/>
                  </a:lnTo>
                  <a:lnTo>
                    <a:pt x="3134" y="185"/>
                  </a:lnTo>
                  <a:lnTo>
                    <a:pt x="3078" y="166"/>
                  </a:lnTo>
                  <a:lnTo>
                    <a:pt x="3042" y="185"/>
                  </a:lnTo>
                  <a:lnTo>
                    <a:pt x="3023" y="166"/>
                  </a:lnTo>
                  <a:lnTo>
                    <a:pt x="2968" y="148"/>
                  </a:lnTo>
                  <a:lnTo>
                    <a:pt x="2949" y="148"/>
                  </a:lnTo>
                  <a:lnTo>
                    <a:pt x="2931" y="166"/>
                  </a:lnTo>
                  <a:lnTo>
                    <a:pt x="2931" y="185"/>
                  </a:lnTo>
                  <a:lnTo>
                    <a:pt x="2913" y="185"/>
                  </a:lnTo>
                  <a:lnTo>
                    <a:pt x="2857" y="166"/>
                  </a:lnTo>
                  <a:lnTo>
                    <a:pt x="2673" y="166"/>
                  </a:lnTo>
                  <a:lnTo>
                    <a:pt x="2655" y="148"/>
                  </a:lnTo>
                  <a:lnTo>
                    <a:pt x="2655" y="130"/>
                  </a:lnTo>
                  <a:lnTo>
                    <a:pt x="2636" y="130"/>
                  </a:lnTo>
                  <a:lnTo>
                    <a:pt x="2599" y="148"/>
                  </a:lnTo>
                  <a:lnTo>
                    <a:pt x="2470" y="148"/>
                  </a:lnTo>
                  <a:lnTo>
                    <a:pt x="2452" y="166"/>
                  </a:lnTo>
                  <a:lnTo>
                    <a:pt x="2452" y="185"/>
                  </a:lnTo>
                  <a:lnTo>
                    <a:pt x="2378" y="185"/>
                  </a:lnTo>
                  <a:lnTo>
                    <a:pt x="2378" y="166"/>
                  </a:lnTo>
                  <a:lnTo>
                    <a:pt x="2341" y="148"/>
                  </a:lnTo>
                  <a:lnTo>
                    <a:pt x="2286" y="148"/>
                  </a:lnTo>
                  <a:lnTo>
                    <a:pt x="2267" y="166"/>
                  </a:lnTo>
                  <a:lnTo>
                    <a:pt x="2286" y="185"/>
                  </a:lnTo>
                  <a:lnTo>
                    <a:pt x="2360" y="185"/>
                  </a:lnTo>
                  <a:lnTo>
                    <a:pt x="2341" y="203"/>
                  </a:lnTo>
                  <a:lnTo>
                    <a:pt x="2249" y="203"/>
                  </a:lnTo>
                  <a:lnTo>
                    <a:pt x="2231" y="185"/>
                  </a:lnTo>
                  <a:lnTo>
                    <a:pt x="2231" y="166"/>
                  </a:lnTo>
                  <a:lnTo>
                    <a:pt x="2231" y="148"/>
                  </a:lnTo>
                  <a:lnTo>
                    <a:pt x="2083" y="148"/>
                  </a:lnTo>
                  <a:lnTo>
                    <a:pt x="2046" y="130"/>
                  </a:lnTo>
                  <a:lnTo>
                    <a:pt x="1991" y="130"/>
                  </a:lnTo>
                  <a:lnTo>
                    <a:pt x="1972" y="148"/>
                  </a:lnTo>
                  <a:lnTo>
                    <a:pt x="1954" y="166"/>
                  </a:lnTo>
                  <a:lnTo>
                    <a:pt x="1917" y="185"/>
                  </a:lnTo>
                  <a:lnTo>
                    <a:pt x="1899" y="185"/>
                  </a:lnTo>
                  <a:lnTo>
                    <a:pt x="1862" y="166"/>
                  </a:lnTo>
                  <a:lnTo>
                    <a:pt x="1825" y="148"/>
                  </a:lnTo>
                  <a:lnTo>
                    <a:pt x="1825" y="148"/>
                  </a:lnTo>
                  <a:lnTo>
                    <a:pt x="1843" y="166"/>
                  </a:lnTo>
                  <a:lnTo>
                    <a:pt x="1825" y="166"/>
                  </a:lnTo>
                  <a:lnTo>
                    <a:pt x="1770" y="185"/>
                  </a:lnTo>
                  <a:lnTo>
                    <a:pt x="1696" y="185"/>
                  </a:lnTo>
                  <a:lnTo>
                    <a:pt x="1604" y="148"/>
                  </a:lnTo>
                  <a:lnTo>
                    <a:pt x="1549" y="148"/>
                  </a:lnTo>
                  <a:lnTo>
                    <a:pt x="1493" y="166"/>
                  </a:lnTo>
                  <a:lnTo>
                    <a:pt x="1364" y="166"/>
                  </a:lnTo>
                  <a:lnTo>
                    <a:pt x="1254" y="148"/>
                  </a:lnTo>
                  <a:lnTo>
                    <a:pt x="1235" y="166"/>
                  </a:lnTo>
                  <a:lnTo>
                    <a:pt x="1217" y="166"/>
                  </a:lnTo>
                  <a:lnTo>
                    <a:pt x="1217" y="185"/>
                  </a:lnTo>
                  <a:lnTo>
                    <a:pt x="1198" y="166"/>
                  </a:lnTo>
                  <a:lnTo>
                    <a:pt x="1161" y="166"/>
                  </a:lnTo>
                  <a:lnTo>
                    <a:pt x="1143" y="185"/>
                  </a:lnTo>
                  <a:lnTo>
                    <a:pt x="1143" y="203"/>
                  </a:lnTo>
                  <a:lnTo>
                    <a:pt x="1106" y="203"/>
                  </a:lnTo>
                  <a:lnTo>
                    <a:pt x="1088" y="185"/>
                  </a:lnTo>
                  <a:lnTo>
                    <a:pt x="1088" y="166"/>
                  </a:lnTo>
                  <a:lnTo>
                    <a:pt x="1051" y="148"/>
                  </a:lnTo>
                  <a:lnTo>
                    <a:pt x="996" y="130"/>
                  </a:lnTo>
                  <a:lnTo>
                    <a:pt x="977" y="148"/>
                  </a:lnTo>
                  <a:lnTo>
                    <a:pt x="977" y="166"/>
                  </a:lnTo>
                  <a:lnTo>
                    <a:pt x="959" y="130"/>
                  </a:lnTo>
                  <a:lnTo>
                    <a:pt x="922" y="130"/>
                  </a:lnTo>
                  <a:lnTo>
                    <a:pt x="922" y="148"/>
                  </a:lnTo>
                  <a:lnTo>
                    <a:pt x="922" y="166"/>
                  </a:lnTo>
                  <a:lnTo>
                    <a:pt x="922" y="203"/>
                  </a:lnTo>
                  <a:lnTo>
                    <a:pt x="885" y="203"/>
                  </a:lnTo>
                  <a:lnTo>
                    <a:pt x="866" y="185"/>
                  </a:lnTo>
                  <a:lnTo>
                    <a:pt x="848" y="166"/>
                  </a:lnTo>
                  <a:lnTo>
                    <a:pt x="830" y="166"/>
                  </a:lnTo>
                  <a:lnTo>
                    <a:pt x="848" y="148"/>
                  </a:lnTo>
                  <a:lnTo>
                    <a:pt x="848" y="130"/>
                  </a:lnTo>
                  <a:lnTo>
                    <a:pt x="774" y="130"/>
                  </a:lnTo>
                  <a:lnTo>
                    <a:pt x="701" y="148"/>
                  </a:lnTo>
                  <a:lnTo>
                    <a:pt x="701" y="130"/>
                  </a:lnTo>
                  <a:lnTo>
                    <a:pt x="682" y="148"/>
                  </a:lnTo>
                  <a:lnTo>
                    <a:pt x="682" y="166"/>
                  </a:lnTo>
                  <a:lnTo>
                    <a:pt x="645" y="148"/>
                  </a:lnTo>
                  <a:lnTo>
                    <a:pt x="553" y="148"/>
                  </a:lnTo>
                  <a:lnTo>
                    <a:pt x="553" y="166"/>
                  </a:lnTo>
                  <a:lnTo>
                    <a:pt x="535" y="185"/>
                  </a:lnTo>
                  <a:lnTo>
                    <a:pt x="498" y="203"/>
                  </a:lnTo>
                  <a:lnTo>
                    <a:pt x="498" y="166"/>
                  </a:lnTo>
                  <a:lnTo>
                    <a:pt x="498" y="148"/>
                  </a:lnTo>
                  <a:lnTo>
                    <a:pt x="424" y="148"/>
                  </a:lnTo>
                  <a:lnTo>
                    <a:pt x="406" y="166"/>
                  </a:lnTo>
                  <a:lnTo>
                    <a:pt x="369" y="166"/>
                  </a:lnTo>
                  <a:lnTo>
                    <a:pt x="350" y="148"/>
                  </a:lnTo>
                  <a:lnTo>
                    <a:pt x="350" y="11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1856975" y="1053325"/>
              <a:ext cx="19825" cy="164075"/>
            </a:xfrm>
            <a:custGeom>
              <a:avLst/>
              <a:gdLst/>
              <a:ahLst/>
              <a:cxnLst/>
              <a:rect l="l" t="t" r="r" b="b"/>
              <a:pathLst>
                <a:path w="793" h="6563" extrusionOk="0">
                  <a:moveTo>
                    <a:pt x="185" y="37"/>
                  </a:moveTo>
                  <a:lnTo>
                    <a:pt x="166" y="56"/>
                  </a:lnTo>
                  <a:lnTo>
                    <a:pt x="148" y="56"/>
                  </a:lnTo>
                  <a:lnTo>
                    <a:pt x="185" y="37"/>
                  </a:lnTo>
                  <a:close/>
                  <a:moveTo>
                    <a:pt x="295" y="1125"/>
                  </a:moveTo>
                  <a:lnTo>
                    <a:pt x="258" y="1143"/>
                  </a:lnTo>
                  <a:lnTo>
                    <a:pt x="240" y="1143"/>
                  </a:lnTo>
                  <a:lnTo>
                    <a:pt x="277" y="1125"/>
                  </a:lnTo>
                  <a:close/>
                  <a:moveTo>
                    <a:pt x="258" y="1383"/>
                  </a:moveTo>
                  <a:lnTo>
                    <a:pt x="258" y="1401"/>
                  </a:lnTo>
                  <a:lnTo>
                    <a:pt x="240" y="1401"/>
                  </a:lnTo>
                  <a:lnTo>
                    <a:pt x="258" y="1383"/>
                  </a:lnTo>
                  <a:close/>
                  <a:moveTo>
                    <a:pt x="295" y="1696"/>
                  </a:moveTo>
                  <a:lnTo>
                    <a:pt x="295" y="1715"/>
                  </a:lnTo>
                  <a:lnTo>
                    <a:pt x="258" y="1715"/>
                  </a:lnTo>
                  <a:lnTo>
                    <a:pt x="277" y="1696"/>
                  </a:lnTo>
                  <a:close/>
                  <a:moveTo>
                    <a:pt x="295" y="1899"/>
                  </a:moveTo>
                  <a:lnTo>
                    <a:pt x="295" y="1918"/>
                  </a:lnTo>
                  <a:lnTo>
                    <a:pt x="277" y="1936"/>
                  </a:lnTo>
                  <a:lnTo>
                    <a:pt x="277" y="1918"/>
                  </a:lnTo>
                  <a:lnTo>
                    <a:pt x="295" y="1899"/>
                  </a:lnTo>
                  <a:close/>
                  <a:moveTo>
                    <a:pt x="387" y="1954"/>
                  </a:moveTo>
                  <a:lnTo>
                    <a:pt x="397" y="1973"/>
                  </a:lnTo>
                  <a:lnTo>
                    <a:pt x="406" y="1973"/>
                  </a:lnTo>
                  <a:lnTo>
                    <a:pt x="406" y="1954"/>
                  </a:lnTo>
                  <a:close/>
                  <a:moveTo>
                    <a:pt x="369" y="2047"/>
                  </a:moveTo>
                  <a:lnTo>
                    <a:pt x="387" y="2065"/>
                  </a:lnTo>
                  <a:lnTo>
                    <a:pt x="369" y="2065"/>
                  </a:lnTo>
                  <a:lnTo>
                    <a:pt x="369" y="2047"/>
                  </a:lnTo>
                  <a:close/>
                  <a:moveTo>
                    <a:pt x="369" y="2710"/>
                  </a:moveTo>
                  <a:lnTo>
                    <a:pt x="350" y="2729"/>
                  </a:lnTo>
                  <a:lnTo>
                    <a:pt x="350" y="2710"/>
                  </a:lnTo>
                  <a:close/>
                  <a:moveTo>
                    <a:pt x="387" y="3024"/>
                  </a:moveTo>
                  <a:lnTo>
                    <a:pt x="387" y="3042"/>
                  </a:lnTo>
                  <a:lnTo>
                    <a:pt x="369" y="3042"/>
                  </a:lnTo>
                  <a:lnTo>
                    <a:pt x="369" y="3024"/>
                  </a:lnTo>
                  <a:close/>
                  <a:moveTo>
                    <a:pt x="332" y="3134"/>
                  </a:moveTo>
                  <a:lnTo>
                    <a:pt x="332" y="3153"/>
                  </a:lnTo>
                  <a:lnTo>
                    <a:pt x="350" y="3134"/>
                  </a:lnTo>
                  <a:close/>
                  <a:moveTo>
                    <a:pt x="443" y="3577"/>
                  </a:moveTo>
                  <a:lnTo>
                    <a:pt x="424" y="3595"/>
                  </a:lnTo>
                  <a:lnTo>
                    <a:pt x="424" y="3577"/>
                  </a:lnTo>
                  <a:close/>
                  <a:moveTo>
                    <a:pt x="535" y="3669"/>
                  </a:moveTo>
                  <a:lnTo>
                    <a:pt x="516" y="3687"/>
                  </a:lnTo>
                  <a:lnTo>
                    <a:pt x="516" y="3669"/>
                  </a:lnTo>
                  <a:close/>
                  <a:moveTo>
                    <a:pt x="443" y="3798"/>
                  </a:moveTo>
                  <a:lnTo>
                    <a:pt x="461" y="3816"/>
                  </a:lnTo>
                  <a:lnTo>
                    <a:pt x="406" y="3816"/>
                  </a:lnTo>
                  <a:lnTo>
                    <a:pt x="443" y="3798"/>
                  </a:lnTo>
                  <a:close/>
                  <a:moveTo>
                    <a:pt x="461" y="3982"/>
                  </a:moveTo>
                  <a:lnTo>
                    <a:pt x="461" y="4001"/>
                  </a:lnTo>
                  <a:lnTo>
                    <a:pt x="443" y="4001"/>
                  </a:lnTo>
                  <a:lnTo>
                    <a:pt x="461" y="3982"/>
                  </a:lnTo>
                  <a:close/>
                  <a:moveTo>
                    <a:pt x="516" y="4683"/>
                  </a:moveTo>
                  <a:lnTo>
                    <a:pt x="516" y="4701"/>
                  </a:lnTo>
                  <a:lnTo>
                    <a:pt x="498" y="4683"/>
                  </a:lnTo>
                  <a:close/>
                  <a:moveTo>
                    <a:pt x="701" y="4719"/>
                  </a:moveTo>
                  <a:lnTo>
                    <a:pt x="701" y="4738"/>
                  </a:lnTo>
                  <a:lnTo>
                    <a:pt x="719" y="4738"/>
                  </a:lnTo>
                  <a:lnTo>
                    <a:pt x="719" y="4719"/>
                  </a:lnTo>
                  <a:close/>
                  <a:moveTo>
                    <a:pt x="203" y="4756"/>
                  </a:moveTo>
                  <a:lnTo>
                    <a:pt x="203" y="4775"/>
                  </a:lnTo>
                  <a:lnTo>
                    <a:pt x="240" y="4756"/>
                  </a:lnTo>
                  <a:close/>
                  <a:moveTo>
                    <a:pt x="516" y="4812"/>
                  </a:moveTo>
                  <a:lnTo>
                    <a:pt x="535" y="4830"/>
                  </a:lnTo>
                  <a:lnTo>
                    <a:pt x="535" y="4849"/>
                  </a:lnTo>
                  <a:lnTo>
                    <a:pt x="516" y="4830"/>
                  </a:lnTo>
                  <a:lnTo>
                    <a:pt x="516" y="4812"/>
                  </a:lnTo>
                  <a:close/>
                  <a:moveTo>
                    <a:pt x="609" y="4867"/>
                  </a:moveTo>
                  <a:lnTo>
                    <a:pt x="627" y="4885"/>
                  </a:lnTo>
                  <a:lnTo>
                    <a:pt x="627" y="4867"/>
                  </a:lnTo>
                  <a:close/>
                  <a:moveTo>
                    <a:pt x="609" y="5014"/>
                  </a:moveTo>
                  <a:lnTo>
                    <a:pt x="609" y="5033"/>
                  </a:lnTo>
                  <a:lnTo>
                    <a:pt x="572" y="5033"/>
                  </a:lnTo>
                  <a:lnTo>
                    <a:pt x="609" y="5014"/>
                  </a:lnTo>
                  <a:close/>
                  <a:moveTo>
                    <a:pt x="572" y="5236"/>
                  </a:moveTo>
                  <a:lnTo>
                    <a:pt x="572" y="5254"/>
                  </a:lnTo>
                  <a:lnTo>
                    <a:pt x="553" y="5254"/>
                  </a:lnTo>
                  <a:lnTo>
                    <a:pt x="572" y="5236"/>
                  </a:lnTo>
                  <a:close/>
                  <a:moveTo>
                    <a:pt x="645" y="5291"/>
                  </a:moveTo>
                  <a:lnTo>
                    <a:pt x="645" y="5309"/>
                  </a:lnTo>
                  <a:lnTo>
                    <a:pt x="609" y="5328"/>
                  </a:lnTo>
                  <a:lnTo>
                    <a:pt x="609" y="5309"/>
                  </a:lnTo>
                  <a:lnTo>
                    <a:pt x="627" y="5309"/>
                  </a:lnTo>
                  <a:lnTo>
                    <a:pt x="645" y="5291"/>
                  </a:lnTo>
                  <a:close/>
                  <a:moveTo>
                    <a:pt x="627" y="5475"/>
                  </a:moveTo>
                  <a:lnTo>
                    <a:pt x="590" y="5494"/>
                  </a:lnTo>
                  <a:lnTo>
                    <a:pt x="553" y="5512"/>
                  </a:lnTo>
                  <a:lnTo>
                    <a:pt x="553" y="5494"/>
                  </a:lnTo>
                  <a:lnTo>
                    <a:pt x="572" y="5475"/>
                  </a:lnTo>
                  <a:close/>
                  <a:moveTo>
                    <a:pt x="645" y="5512"/>
                  </a:moveTo>
                  <a:lnTo>
                    <a:pt x="645" y="5531"/>
                  </a:lnTo>
                  <a:lnTo>
                    <a:pt x="627" y="5512"/>
                  </a:lnTo>
                  <a:close/>
                  <a:moveTo>
                    <a:pt x="553" y="5825"/>
                  </a:moveTo>
                  <a:lnTo>
                    <a:pt x="553" y="5844"/>
                  </a:lnTo>
                  <a:lnTo>
                    <a:pt x="553" y="5862"/>
                  </a:lnTo>
                  <a:lnTo>
                    <a:pt x="590" y="5862"/>
                  </a:lnTo>
                  <a:lnTo>
                    <a:pt x="572" y="5844"/>
                  </a:lnTo>
                  <a:lnTo>
                    <a:pt x="572" y="5825"/>
                  </a:lnTo>
                  <a:close/>
                  <a:moveTo>
                    <a:pt x="609" y="5881"/>
                  </a:moveTo>
                  <a:lnTo>
                    <a:pt x="609" y="5899"/>
                  </a:lnTo>
                  <a:lnTo>
                    <a:pt x="590" y="5918"/>
                  </a:lnTo>
                  <a:lnTo>
                    <a:pt x="590" y="5899"/>
                  </a:lnTo>
                  <a:lnTo>
                    <a:pt x="609" y="5881"/>
                  </a:lnTo>
                  <a:close/>
                  <a:moveTo>
                    <a:pt x="756" y="6286"/>
                  </a:moveTo>
                  <a:lnTo>
                    <a:pt x="756" y="6305"/>
                  </a:lnTo>
                  <a:lnTo>
                    <a:pt x="774" y="6305"/>
                  </a:lnTo>
                  <a:lnTo>
                    <a:pt x="756" y="6286"/>
                  </a:lnTo>
                  <a:close/>
                  <a:moveTo>
                    <a:pt x="701" y="6323"/>
                  </a:moveTo>
                  <a:lnTo>
                    <a:pt x="701" y="6342"/>
                  </a:lnTo>
                  <a:lnTo>
                    <a:pt x="664" y="6342"/>
                  </a:lnTo>
                  <a:lnTo>
                    <a:pt x="645" y="6323"/>
                  </a:lnTo>
                  <a:close/>
                  <a:moveTo>
                    <a:pt x="701" y="6415"/>
                  </a:moveTo>
                  <a:lnTo>
                    <a:pt x="701" y="6434"/>
                  </a:lnTo>
                  <a:lnTo>
                    <a:pt x="682" y="6434"/>
                  </a:lnTo>
                  <a:lnTo>
                    <a:pt x="701" y="6415"/>
                  </a:lnTo>
                  <a:close/>
                  <a:moveTo>
                    <a:pt x="461" y="6452"/>
                  </a:moveTo>
                  <a:lnTo>
                    <a:pt x="461" y="6471"/>
                  </a:lnTo>
                  <a:lnTo>
                    <a:pt x="498" y="6452"/>
                  </a:lnTo>
                  <a:close/>
                  <a:moveTo>
                    <a:pt x="56" y="1"/>
                  </a:moveTo>
                  <a:lnTo>
                    <a:pt x="56" y="19"/>
                  </a:lnTo>
                  <a:lnTo>
                    <a:pt x="37" y="37"/>
                  </a:lnTo>
                  <a:lnTo>
                    <a:pt x="37" y="56"/>
                  </a:lnTo>
                  <a:lnTo>
                    <a:pt x="0" y="56"/>
                  </a:lnTo>
                  <a:lnTo>
                    <a:pt x="19" y="74"/>
                  </a:lnTo>
                  <a:lnTo>
                    <a:pt x="56" y="74"/>
                  </a:lnTo>
                  <a:lnTo>
                    <a:pt x="56" y="93"/>
                  </a:lnTo>
                  <a:lnTo>
                    <a:pt x="74" y="93"/>
                  </a:lnTo>
                  <a:lnTo>
                    <a:pt x="56" y="111"/>
                  </a:lnTo>
                  <a:lnTo>
                    <a:pt x="56" y="130"/>
                  </a:lnTo>
                  <a:lnTo>
                    <a:pt x="92" y="130"/>
                  </a:lnTo>
                  <a:lnTo>
                    <a:pt x="74" y="148"/>
                  </a:lnTo>
                  <a:lnTo>
                    <a:pt x="74" y="166"/>
                  </a:lnTo>
                  <a:lnTo>
                    <a:pt x="92" y="185"/>
                  </a:lnTo>
                  <a:lnTo>
                    <a:pt x="111" y="185"/>
                  </a:lnTo>
                  <a:lnTo>
                    <a:pt x="74" y="203"/>
                  </a:lnTo>
                  <a:lnTo>
                    <a:pt x="74" y="222"/>
                  </a:lnTo>
                  <a:lnTo>
                    <a:pt x="92" y="259"/>
                  </a:lnTo>
                  <a:lnTo>
                    <a:pt x="92" y="332"/>
                  </a:lnTo>
                  <a:lnTo>
                    <a:pt x="111" y="388"/>
                  </a:lnTo>
                  <a:lnTo>
                    <a:pt x="111" y="425"/>
                  </a:lnTo>
                  <a:lnTo>
                    <a:pt x="129" y="425"/>
                  </a:lnTo>
                  <a:lnTo>
                    <a:pt x="111" y="461"/>
                  </a:lnTo>
                  <a:lnTo>
                    <a:pt x="111" y="517"/>
                  </a:lnTo>
                  <a:lnTo>
                    <a:pt x="111" y="554"/>
                  </a:lnTo>
                  <a:lnTo>
                    <a:pt x="129" y="572"/>
                  </a:lnTo>
                  <a:lnTo>
                    <a:pt x="111" y="590"/>
                  </a:lnTo>
                  <a:lnTo>
                    <a:pt x="111" y="609"/>
                  </a:lnTo>
                  <a:lnTo>
                    <a:pt x="129" y="627"/>
                  </a:lnTo>
                  <a:lnTo>
                    <a:pt x="148" y="627"/>
                  </a:lnTo>
                  <a:lnTo>
                    <a:pt x="129" y="646"/>
                  </a:lnTo>
                  <a:lnTo>
                    <a:pt x="129" y="683"/>
                  </a:lnTo>
                  <a:lnTo>
                    <a:pt x="148" y="719"/>
                  </a:lnTo>
                  <a:lnTo>
                    <a:pt x="166" y="719"/>
                  </a:lnTo>
                  <a:lnTo>
                    <a:pt x="166" y="738"/>
                  </a:lnTo>
                  <a:lnTo>
                    <a:pt x="129" y="756"/>
                  </a:lnTo>
                  <a:lnTo>
                    <a:pt x="148" y="756"/>
                  </a:lnTo>
                  <a:lnTo>
                    <a:pt x="166" y="775"/>
                  </a:lnTo>
                  <a:lnTo>
                    <a:pt x="148" y="793"/>
                  </a:lnTo>
                  <a:lnTo>
                    <a:pt x="166" y="885"/>
                  </a:lnTo>
                  <a:lnTo>
                    <a:pt x="166" y="959"/>
                  </a:lnTo>
                  <a:lnTo>
                    <a:pt x="166" y="1014"/>
                  </a:lnTo>
                  <a:lnTo>
                    <a:pt x="166" y="1033"/>
                  </a:lnTo>
                  <a:lnTo>
                    <a:pt x="185" y="1033"/>
                  </a:lnTo>
                  <a:lnTo>
                    <a:pt x="185" y="1051"/>
                  </a:lnTo>
                  <a:lnTo>
                    <a:pt x="166" y="1070"/>
                  </a:lnTo>
                  <a:lnTo>
                    <a:pt x="185" y="1070"/>
                  </a:lnTo>
                  <a:lnTo>
                    <a:pt x="166" y="1088"/>
                  </a:lnTo>
                  <a:lnTo>
                    <a:pt x="166" y="1107"/>
                  </a:lnTo>
                  <a:lnTo>
                    <a:pt x="166" y="1125"/>
                  </a:lnTo>
                  <a:lnTo>
                    <a:pt x="129" y="1143"/>
                  </a:lnTo>
                  <a:lnTo>
                    <a:pt x="185" y="1143"/>
                  </a:lnTo>
                  <a:lnTo>
                    <a:pt x="185" y="1162"/>
                  </a:lnTo>
                  <a:lnTo>
                    <a:pt x="221" y="1162"/>
                  </a:lnTo>
                  <a:lnTo>
                    <a:pt x="203" y="1180"/>
                  </a:lnTo>
                  <a:lnTo>
                    <a:pt x="185" y="1180"/>
                  </a:lnTo>
                  <a:lnTo>
                    <a:pt x="185" y="1199"/>
                  </a:lnTo>
                  <a:lnTo>
                    <a:pt x="203" y="1199"/>
                  </a:lnTo>
                  <a:lnTo>
                    <a:pt x="203" y="1254"/>
                  </a:lnTo>
                  <a:lnTo>
                    <a:pt x="203" y="1272"/>
                  </a:lnTo>
                  <a:lnTo>
                    <a:pt x="185" y="1291"/>
                  </a:lnTo>
                  <a:lnTo>
                    <a:pt x="203" y="1365"/>
                  </a:lnTo>
                  <a:lnTo>
                    <a:pt x="203" y="1420"/>
                  </a:lnTo>
                  <a:lnTo>
                    <a:pt x="185" y="1457"/>
                  </a:lnTo>
                  <a:lnTo>
                    <a:pt x="203" y="1475"/>
                  </a:lnTo>
                  <a:lnTo>
                    <a:pt x="203" y="1586"/>
                  </a:lnTo>
                  <a:lnTo>
                    <a:pt x="203" y="1696"/>
                  </a:lnTo>
                  <a:lnTo>
                    <a:pt x="240" y="1696"/>
                  </a:lnTo>
                  <a:lnTo>
                    <a:pt x="240" y="1715"/>
                  </a:lnTo>
                  <a:lnTo>
                    <a:pt x="258" y="1733"/>
                  </a:lnTo>
                  <a:lnTo>
                    <a:pt x="240" y="1733"/>
                  </a:lnTo>
                  <a:lnTo>
                    <a:pt x="221" y="1752"/>
                  </a:lnTo>
                  <a:lnTo>
                    <a:pt x="221" y="1770"/>
                  </a:lnTo>
                  <a:lnTo>
                    <a:pt x="203" y="1770"/>
                  </a:lnTo>
                  <a:lnTo>
                    <a:pt x="203" y="1789"/>
                  </a:lnTo>
                  <a:lnTo>
                    <a:pt x="258" y="1789"/>
                  </a:lnTo>
                  <a:lnTo>
                    <a:pt x="258" y="1770"/>
                  </a:lnTo>
                  <a:lnTo>
                    <a:pt x="277" y="1789"/>
                  </a:lnTo>
                  <a:lnTo>
                    <a:pt x="258" y="1789"/>
                  </a:lnTo>
                  <a:lnTo>
                    <a:pt x="258" y="1807"/>
                  </a:lnTo>
                  <a:lnTo>
                    <a:pt x="277" y="1825"/>
                  </a:lnTo>
                  <a:lnTo>
                    <a:pt x="258" y="1825"/>
                  </a:lnTo>
                  <a:lnTo>
                    <a:pt x="240" y="1807"/>
                  </a:lnTo>
                  <a:lnTo>
                    <a:pt x="240" y="1825"/>
                  </a:lnTo>
                  <a:lnTo>
                    <a:pt x="240" y="1862"/>
                  </a:lnTo>
                  <a:lnTo>
                    <a:pt x="240" y="1881"/>
                  </a:lnTo>
                  <a:lnTo>
                    <a:pt x="203" y="1899"/>
                  </a:lnTo>
                  <a:lnTo>
                    <a:pt x="240" y="1899"/>
                  </a:lnTo>
                  <a:lnTo>
                    <a:pt x="240" y="1936"/>
                  </a:lnTo>
                  <a:lnTo>
                    <a:pt x="240" y="2010"/>
                  </a:lnTo>
                  <a:lnTo>
                    <a:pt x="221" y="2047"/>
                  </a:lnTo>
                  <a:lnTo>
                    <a:pt x="240" y="2047"/>
                  </a:lnTo>
                  <a:lnTo>
                    <a:pt x="240" y="2065"/>
                  </a:lnTo>
                  <a:lnTo>
                    <a:pt x="277" y="2065"/>
                  </a:lnTo>
                  <a:lnTo>
                    <a:pt x="258" y="2084"/>
                  </a:lnTo>
                  <a:lnTo>
                    <a:pt x="258" y="2102"/>
                  </a:lnTo>
                  <a:lnTo>
                    <a:pt x="258" y="2120"/>
                  </a:lnTo>
                  <a:lnTo>
                    <a:pt x="277" y="2102"/>
                  </a:lnTo>
                  <a:lnTo>
                    <a:pt x="277" y="2120"/>
                  </a:lnTo>
                  <a:lnTo>
                    <a:pt x="277" y="2139"/>
                  </a:lnTo>
                  <a:lnTo>
                    <a:pt x="277" y="2157"/>
                  </a:lnTo>
                  <a:lnTo>
                    <a:pt x="258" y="2157"/>
                  </a:lnTo>
                  <a:lnTo>
                    <a:pt x="240" y="2176"/>
                  </a:lnTo>
                  <a:lnTo>
                    <a:pt x="277" y="2194"/>
                  </a:lnTo>
                  <a:lnTo>
                    <a:pt x="277" y="2213"/>
                  </a:lnTo>
                  <a:lnTo>
                    <a:pt x="258" y="2213"/>
                  </a:lnTo>
                  <a:lnTo>
                    <a:pt x="277" y="2231"/>
                  </a:lnTo>
                  <a:lnTo>
                    <a:pt x="277" y="2249"/>
                  </a:lnTo>
                  <a:lnTo>
                    <a:pt x="277" y="2268"/>
                  </a:lnTo>
                  <a:lnTo>
                    <a:pt x="295" y="2286"/>
                  </a:lnTo>
                  <a:lnTo>
                    <a:pt x="258" y="2286"/>
                  </a:lnTo>
                  <a:lnTo>
                    <a:pt x="258" y="2305"/>
                  </a:lnTo>
                  <a:lnTo>
                    <a:pt x="295" y="2305"/>
                  </a:lnTo>
                  <a:lnTo>
                    <a:pt x="277" y="2342"/>
                  </a:lnTo>
                  <a:lnTo>
                    <a:pt x="258" y="2378"/>
                  </a:lnTo>
                  <a:lnTo>
                    <a:pt x="258" y="2415"/>
                  </a:lnTo>
                  <a:lnTo>
                    <a:pt x="258" y="2434"/>
                  </a:lnTo>
                  <a:lnTo>
                    <a:pt x="258" y="2452"/>
                  </a:lnTo>
                  <a:lnTo>
                    <a:pt x="295" y="2452"/>
                  </a:lnTo>
                  <a:lnTo>
                    <a:pt x="295" y="2471"/>
                  </a:lnTo>
                  <a:lnTo>
                    <a:pt x="314" y="2471"/>
                  </a:lnTo>
                  <a:lnTo>
                    <a:pt x="314" y="2489"/>
                  </a:lnTo>
                  <a:lnTo>
                    <a:pt x="295" y="2507"/>
                  </a:lnTo>
                  <a:lnTo>
                    <a:pt x="295" y="2544"/>
                  </a:lnTo>
                  <a:lnTo>
                    <a:pt x="314" y="2544"/>
                  </a:lnTo>
                  <a:lnTo>
                    <a:pt x="295" y="2563"/>
                  </a:lnTo>
                  <a:lnTo>
                    <a:pt x="277" y="2581"/>
                  </a:lnTo>
                  <a:lnTo>
                    <a:pt x="295" y="2600"/>
                  </a:lnTo>
                  <a:lnTo>
                    <a:pt x="295" y="2618"/>
                  </a:lnTo>
                  <a:lnTo>
                    <a:pt x="295" y="2637"/>
                  </a:lnTo>
                  <a:lnTo>
                    <a:pt x="314" y="2655"/>
                  </a:lnTo>
                  <a:lnTo>
                    <a:pt x="332" y="2673"/>
                  </a:lnTo>
                  <a:lnTo>
                    <a:pt x="332" y="2692"/>
                  </a:lnTo>
                  <a:lnTo>
                    <a:pt x="314" y="2710"/>
                  </a:lnTo>
                  <a:lnTo>
                    <a:pt x="314" y="2766"/>
                  </a:lnTo>
                  <a:lnTo>
                    <a:pt x="314" y="2858"/>
                  </a:lnTo>
                  <a:lnTo>
                    <a:pt x="332" y="2876"/>
                  </a:lnTo>
                  <a:lnTo>
                    <a:pt x="314" y="2895"/>
                  </a:lnTo>
                  <a:lnTo>
                    <a:pt x="295" y="2913"/>
                  </a:lnTo>
                  <a:lnTo>
                    <a:pt x="314" y="2931"/>
                  </a:lnTo>
                  <a:lnTo>
                    <a:pt x="314" y="2968"/>
                  </a:lnTo>
                  <a:lnTo>
                    <a:pt x="295" y="2968"/>
                  </a:lnTo>
                  <a:lnTo>
                    <a:pt x="314" y="2987"/>
                  </a:lnTo>
                  <a:lnTo>
                    <a:pt x="332" y="2987"/>
                  </a:lnTo>
                  <a:lnTo>
                    <a:pt x="314" y="3005"/>
                  </a:lnTo>
                  <a:lnTo>
                    <a:pt x="332" y="3024"/>
                  </a:lnTo>
                  <a:lnTo>
                    <a:pt x="350" y="3024"/>
                  </a:lnTo>
                  <a:lnTo>
                    <a:pt x="350" y="3042"/>
                  </a:lnTo>
                  <a:lnTo>
                    <a:pt x="332" y="3079"/>
                  </a:lnTo>
                  <a:lnTo>
                    <a:pt x="350" y="3097"/>
                  </a:lnTo>
                  <a:lnTo>
                    <a:pt x="369" y="3116"/>
                  </a:lnTo>
                  <a:lnTo>
                    <a:pt x="350" y="3134"/>
                  </a:lnTo>
                  <a:lnTo>
                    <a:pt x="350" y="3153"/>
                  </a:lnTo>
                  <a:lnTo>
                    <a:pt x="350" y="3171"/>
                  </a:lnTo>
                  <a:lnTo>
                    <a:pt x="350" y="3208"/>
                  </a:lnTo>
                  <a:lnTo>
                    <a:pt x="332" y="3263"/>
                  </a:lnTo>
                  <a:lnTo>
                    <a:pt x="350" y="3282"/>
                  </a:lnTo>
                  <a:lnTo>
                    <a:pt x="369" y="3282"/>
                  </a:lnTo>
                  <a:lnTo>
                    <a:pt x="350" y="3300"/>
                  </a:lnTo>
                  <a:lnTo>
                    <a:pt x="350" y="3337"/>
                  </a:lnTo>
                  <a:lnTo>
                    <a:pt x="369" y="3374"/>
                  </a:lnTo>
                  <a:lnTo>
                    <a:pt x="387" y="3392"/>
                  </a:lnTo>
                  <a:lnTo>
                    <a:pt x="350" y="3392"/>
                  </a:lnTo>
                  <a:lnTo>
                    <a:pt x="369" y="3429"/>
                  </a:lnTo>
                  <a:lnTo>
                    <a:pt x="369" y="3448"/>
                  </a:lnTo>
                  <a:lnTo>
                    <a:pt x="369" y="3466"/>
                  </a:lnTo>
                  <a:lnTo>
                    <a:pt x="387" y="3484"/>
                  </a:lnTo>
                  <a:lnTo>
                    <a:pt x="424" y="3484"/>
                  </a:lnTo>
                  <a:lnTo>
                    <a:pt x="387" y="3503"/>
                  </a:lnTo>
                  <a:lnTo>
                    <a:pt x="369" y="3521"/>
                  </a:lnTo>
                  <a:lnTo>
                    <a:pt x="369" y="3540"/>
                  </a:lnTo>
                  <a:lnTo>
                    <a:pt x="350" y="3558"/>
                  </a:lnTo>
                  <a:lnTo>
                    <a:pt x="350" y="3577"/>
                  </a:lnTo>
                  <a:lnTo>
                    <a:pt x="369" y="3577"/>
                  </a:lnTo>
                  <a:lnTo>
                    <a:pt x="387" y="3595"/>
                  </a:lnTo>
                  <a:lnTo>
                    <a:pt x="387" y="3613"/>
                  </a:lnTo>
                  <a:lnTo>
                    <a:pt x="406" y="3632"/>
                  </a:lnTo>
                  <a:lnTo>
                    <a:pt x="387" y="3632"/>
                  </a:lnTo>
                  <a:lnTo>
                    <a:pt x="369" y="3650"/>
                  </a:lnTo>
                  <a:lnTo>
                    <a:pt x="369" y="3669"/>
                  </a:lnTo>
                  <a:lnTo>
                    <a:pt x="387" y="3687"/>
                  </a:lnTo>
                  <a:lnTo>
                    <a:pt x="406" y="3687"/>
                  </a:lnTo>
                  <a:lnTo>
                    <a:pt x="387" y="3706"/>
                  </a:lnTo>
                  <a:lnTo>
                    <a:pt x="387" y="3724"/>
                  </a:lnTo>
                  <a:lnTo>
                    <a:pt x="387" y="3743"/>
                  </a:lnTo>
                  <a:lnTo>
                    <a:pt x="406" y="3761"/>
                  </a:lnTo>
                  <a:lnTo>
                    <a:pt x="387" y="3761"/>
                  </a:lnTo>
                  <a:lnTo>
                    <a:pt x="387" y="3779"/>
                  </a:lnTo>
                  <a:lnTo>
                    <a:pt x="443" y="3779"/>
                  </a:lnTo>
                  <a:lnTo>
                    <a:pt x="406" y="3798"/>
                  </a:lnTo>
                  <a:lnTo>
                    <a:pt x="387" y="3816"/>
                  </a:lnTo>
                  <a:lnTo>
                    <a:pt x="369" y="3835"/>
                  </a:lnTo>
                  <a:lnTo>
                    <a:pt x="387" y="3835"/>
                  </a:lnTo>
                  <a:lnTo>
                    <a:pt x="406" y="3853"/>
                  </a:lnTo>
                  <a:lnTo>
                    <a:pt x="406" y="3872"/>
                  </a:lnTo>
                  <a:lnTo>
                    <a:pt x="387" y="3890"/>
                  </a:lnTo>
                  <a:lnTo>
                    <a:pt x="387" y="3908"/>
                  </a:lnTo>
                  <a:lnTo>
                    <a:pt x="406" y="3908"/>
                  </a:lnTo>
                  <a:lnTo>
                    <a:pt x="406" y="3927"/>
                  </a:lnTo>
                  <a:lnTo>
                    <a:pt x="387" y="3964"/>
                  </a:lnTo>
                  <a:lnTo>
                    <a:pt x="406" y="3964"/>
                  </a:lnTo>
                  <a:lnTo>
                    <a:pt x="424" y="3982"/>
                  </a:lnTo>
                  <a:lnTo>
                    <a:pt x="387" y="3982"/>
                  </a:lnTo>
                  <a:lnTo>
                    <a:pt x="406" y="4019"/>
                  </a:lnTo>
                  <a:lnTo>
                    <a:pt x="424" y="4019"/>
                  </a:lnTo>
                  <a:lnTo>
                    <a:pt x="424" y="4037"/>
                  </a:lnTo>
                  <a:lnTo>
                    <a:pt x="461" y="4037"/>
                  </a:lnTo>
                  <a:lnTo>
                    <a:pt x="443" y="4056"/>
                  </a:lnTo>
                  <a:lnTo>
                    <a:pt x="424" y="4056"/>
                  </a:lnTo>
                  <a:lnTo>
                    <a:pt x="424" y="4074"/>
                  </a:lnTo>
                  <a:lnTo>
                    <a:pt x="424" y="4130"/>
                  </a:lnTo>
                  <a:lnTo>
                    <a:pt x="443" y="4203"/>
                  </a:lnTo>
                  <a:lnTo>
                    <a:pt x="461" y="4203"/>
                  </a:lnTo>
                  <a:lnTo>
                    <a:pt x="461" y="4222"/>
                  </a:lnTo>
                  <a:lnTo>
                    <a:pt x="443" y="4222"/>
                  </a:lnTo>
                  <a:lnTo>
                    <a:pt x="461" y="4240"/>
                  </a:lnTo>
                  <a:lnTo>
                    <a:pt x="461" y="4259"/>
                  </a:lnTo>
                  <a:lnTo>
                    <a:pt x="443" y="4259"/>
                  </a:lnTo>
                  <a:lnTo>
                    <a:pt x="443" y="4296"/>
                  </a:lnTo>
                  <a:lnTo>
                    <a:pt x="443" y="4314"/>
                  </a:lnTo>
                  <a:lnTo>
                    <a:pt x="479" y="4314"/>
                  </a:lnTo>
                  <a:lnTo>
                    <a:pt x="461" y="4332"/>
                  </a:lnTo>
                  <a:lnTo>
                    <a:pt x="443" y="4351"/>
                  </a:lnTo>
                  <a:lnTo>
                    <a:pt x="498" y="4369"/>
                  </a:lnTo>
                  <a:lnTo>
                    <a:pt x="443" y="4388"/>
                  </a:lnTo>
                  <a:lnTo>
                    <a:pt x="461" y="4388"/>
                  </a:lnTo>
                  <a:lnTo>
                    <a:pt x="479" y="4406"/>
                  </a:lnTo>
                  <a:lnTo>
                    <a:pt x="461" y="4425"/>
                  </a:lnTo>
                  <a:lnTo>
                    <a:pt x="443" y="4443"/>
                  </a:lnTo>
                  <a:lnTo>
                    <a:pt x="461" y="4443"/>
                  </a:lnTo>
                  <a:lnTo>
                    <a:pt x="479" y="4461"/>
                  </a:lnTo>
                  <a:lnTo>
                    <a:pt x="498" y="4461"/>
                  </a:lnTo>
                  <a:lnTo>
                    <a:pt x="479" y="4480"/>
                  </a:lnTo>
                  <a:lnTo>
                    <a:pt x="461" y="4480"/>
                  </a:lnTo>
                  <a:lnTo>
                    <a:pt x="461" y="4498"/>
                  </a:lnTo>
                  <a:lnTo>
                    <a:pt x="461" y="4517"/>
                  </a:lnTo>
                  <a:lnTo>
                    <a:pt x="479" y="4535"/>
                  </a:lnTo>
                  <a:lnTo>
                    <a:pt x="461" y="4535"/>
                  </a:lnTo>
                  <a:lnTo>
                    <a:pt x="498" y="4554"/>
                  </a:lnTo>
                  <a:lnTo>
                    <a:pt x="498" y="4572"/>
                  </a:lnTo>
                  <a:lnTo>
                    <a:pt x="461" y="4572"/>
                  </a:lnTo>
                  <a:lnTo>
                    <a:pt x="498" y="4590"/>
                  </a:lnTo>
                  <a:lnTo>
                    <a:pt x="479" y="4590"/>
                  </a:lnTo>
                  <a:lnTo>
                    <a:pt x="479" y="4609"/>
                  </a:lnTo>
                  <a:lnTo>
                    <a:pt x="498" y="4627"/>
                  </a:lnTo>
                  <a:lnTo>
                    <a:pt x="498" y="4646"/>
                  </a:lnTo>
                  <a:lnTo>
                    <a:pt x="479" y="4646"/>
                  </a:lnTo>
                  <a:lnTo>
                    <a:pt x="479" y="4664"/>
                  </a:lnTo>
                  <a:lnTo>
                    <a:pt x="498" y="4701"/>
                  </a:lnTo>
                  <a:lnTo>
                    <a:pt x="498" y="4719"/>
                  </a:lnTo>
                  <a:lnTo>
                    <a:pt x="479" y="4719"/>
                  </a:lnTo>
                  <a:lnTo>
                    <a:pt x="498" y="4738"/>
                  </a:lnTo>
                  <a:lnTo>
                    <a:pt x="479" y="4756"/>
                  </a:lnTo>
                  <a:lnTo>
                    <a:pt x="498" y="4756"/>
                  </a:lnTo>
                  <a:lnTo>
                    <a:pt x="498" y="4775"/>
                  </a:lnTo>
                  <a:lnTo>
                    <a:pt x="479" y="4793"/>
                  </a:lnTo>
                  <a:lnTo>
                    <a:pt x="498" y="4812"/>
                  </a:lnTo>
                  <a:lnTo>
                    <a:pt x="479" y="4812"/>
                  </a:lnTo>
                  <a:lnTo>
                    <a:pt x="461" y="4830"/>
                  </a:lnTo>
                  <a:lnTo>
                    <a:pt x="479" y="4830"/>
                  </a:lnTo>
                  <a:lnTo>
                    <a:pt x="498" y="4849"/>
                  </a:lnTo>
                  <a:lnTo>
                    <a:pt x="479" y="4867"/>
                  </a:lnTo>
                  <a:lnTo>
                    <a:pt x="479" y="4885"/>
                  </a:lnTo>
                  <a:lnTo>
                    <a:pt x="479" y="4904"/>
                  </a:lnTo>
                  <a:lnTo>
                    <a:pt x="479" y="4941"/>
                  </a:lnTo>
                  <a:lnTo>
                    <a:pt x="479" y="4959"/>
                  </a:lnTo>
                  <a:lnTo>
                    <a:pt x="461" y="4978"/>
                  </a:lnTo>
                  <a:lnTo>
                    <a:pt x="461" y="4996"/>
                  </a:lnTo>
                  <a:lnTo>
                    <a:pt x="516" y="4996"/>
                  </a:lnTo>
                  <a:lnTo>
                    <a:pt x="516" y="5014"/>
                  </a:lnTo>
                  <a:lnTo>
                    <a:pt x="479" y="5033"/>
                  </a:lnTo>
                  <a:lnTo>
                    <a:pt x="461" y="5033"/>
                  </a:lnTo>
                  <a:lnTo>
                    <a:pt x="479" y="5051"/>
                  </a:lnTo>
                  <a:lnTo>
                    <a:pt x="498" y="5051"/>
                  </a:lnTo>
                  <a:lnTo>
                    <a:pt x="498" y="5070"/>
                  </a:lnTo>
                  <a:lnTo>
                    <a:pt x="498" y="5088"/>
                  </a:lnTo>
                  <a:lnTo>
                    <a:pt x="516" y="5088"/>
                  </a:lnTo>
                  <a:lnTo>
                    <a:pt x="516" y="5107"/>
                  </a:lnTo>
                  <a:lnTo>
                    <a:pt x="479" y="5107"/>
                  </a:lnTo>
                  <a:lnTo>
                    <a:pt x="479" y="5125"/>
                  </a:lnTo>
                  <a:lnTo>
                    <a:pt x="516" y="5143"/>
                  </a:lnTo>
                  <a:lnTo>
                    <a:pt x="479" y="5162"/>
                  </a:lnTo>
                  <a:lnTo>
                    <a:pt x="479" y="5199"/>
                  </a:lnTo>
                  <a:lnTo>
                    <a:pt x="479" y="5217"/>
                  </a:lnTo>
                  <a:lnTo>
                    <a:pt x="498" y="5199"/>
                  </a:lnTo>
                  <a:lnTo>
                    <a:pt x="516" y="5180"/>
                  </a:lnTo>
                  <a:lnTo>
                    <a:pt x="498" y="5217"/>
                  </a:lnTo>
                  <a:lnTo>
                    <a:pt x="479" y="5254"/>
                  </a:lnTo>
                  <a:lnTo>
                    <a:pt x="516" y="5291"/>
                  </a:lnTo>
                  <a:lnTo>
                    <a:pt x="553" y="5309"/>
                  </a:lnTo>
                  <a:lnTo>
                    <a:pt x="498" y="5309"/>
                  </a:lnTo>
                  <a:lnTo>
                    <a:pt x="516" y="5328"/>
                  </a:lnTo>
                  <a:lnTo>
                    <a:pt x="590" y="5328"/>
                  </a:lnTo>
                  <a:lnTo>
                    <a:pt x="535" y="5365"/>
                  </a:lnTo>
                  <a:lnTo>
                    <a:pt x="553" y="5383"/>
                  </a:lnTo>
                  <a:lnTo>
                    <a:pt x="535" y="5402"/>
                  </a:lnTo>
                  <a:lnTo>
                    <a:pt x="572" y="5420"/>
                  </a:lnTo>
                  <a:lnTo>
                    <a:pt x="553" y="5438"/>
                  </a:lnTo>
                  <a:lnTo>
                    <a:pt x="553" y="5420"/>
                  </a:lnTo>
                  <a:lnTo>
                    <a:pt x="516" y="5420"/>
                  </a:lnTo>
                  <a:lnTo>
                    <a:pt x="535" y="5438"/>
                  </a:lnTo>
                  <a:lnTo>
                    <a:pt x="535" y="5457"/>
                  </a:lnTo>
                  <a:lnTo>
                    <a:pt x="535" y="5494"/>
                  </a:lnTo>
                  <a:lnTo>
                    <a:pt x="535" y="5549"/>
                  </a:lnTo>
                  <a:lnTo>
                    <a:pt x="535" y="5567"/>
                  </a:lnTo>
                  <a:lnTo>
                    <a:pt x="553" y="5567"/>
                  </a:lnTo>
                  <a:lnTo>
                    <a:pt x="572" y="5586"/>
                  </a:lnTo>
                  <a:lnTo>
                    <a:pt x="553" y="5604"/>
                  </a:lnTo>
                  <a:lnTo>
                    <a:pt x="535" y="5604"/>
                  </a:lnTo>
                  <a:lnTo>
                    <a:pt x="553" y="5623"/>
                  </a:lnTo>
                  <a:lnTo>
                    <a:pt x="535" y="5623"/>
                  </a:lnTo>
                  <a:lnTo>
                    <a:pt x="516" y="5660"/>
                  </a:lnTo>
                  <a:lnTo>
                    <a:pt x="553" y="5660"/>
                  </a:lnTo>
                  <a:lnTo>
                    <a:pt x="553" y="5678"/>
                  </a:lnTo>
                  <a:lnTo>
                    <a:pt x="553" y="5696"/>
                  </a:lnTo>
                  <a:lnTo>
                    <a:pt x="553" y="5733"/>
                  </a:lnTo>
                  <a:lnTo>
                    <a:pt x="535" y="5752"/>
                  </a:lnTo>
                  <a:lnTo>
                    <a:pt x="516" y="5752"/>
                  </a:lnTo>
                  <a:lnTo>
                    <a:pt x="535" y="5770"/>
                  </a:lnTo>
                  <a:lnTo>
                    <a:pt x="535" y="5789"/>
                  </a:lnTo>
                  <a:lnTo>
                    <a:pt x="553" y="5807"/>
                  </a:lnTo>
                  <a:lnTo>
                    <a:pt x="572" y="5807"/>
                  </a:lnTo>
                  <a:lnTo>
                    <a:pt x="572" y="5825"/>
                  </a:lnTo>
                  <a:lnTo>
                    <a:pt x="590" y="5825"/>
                  </a:lnTo>
                  <a:lnTo>
                    <a:pt x="609" y="5844"/>
                  </a:lnTo>
                  <a:lnTo>
                    <a:pt x="609" y="5862"/>
                  </a:lnTo>
                  <a:lnTo>
                    <a:pt x="590" y="5881"/>
                  </a:lnTo>
                  <a:lnTo>
                    <a:pt x="553" y="5881"/>
                  </a:lnTo>
                  <a:lnTo>
                    <a:pt x="553" y="5899"/>
                  </a:lnTo>
                  <a:lnTo>
                    <a:pt x="553" y="5918"/>
                  </a:lnTo>
                  <a:lnTo>
                    <a:pt x="535" y="5936"/>
                  </a:lnTo>
                  <a:lnTo>
                    <a:pt x="553" y="5955"/>
                  </a:lnTo>
                  <a:lnTo>
                    <a:pt x="590" y="5973"/>
                  </a:lnTo>
                  <a:lnTo>
                    <a:pt x="572" y="5991"/>
                  </a:lnTo>
                  <a:lnTo>
                    <a:pt x="590" y="5991"/>
                  </a:lnTo>
                  <a:lnTo>
                    <a:pt x="590" y="6028"/>
                  </a:lnTo>
                  <a:lnTo>
                    <a:pt x="609" y="6047"/>
                  </a:lnTo>
                  <a:lnTo>
                    <a:pt x="572" y="6084"/>
                  </a:lnTo>
                  <a:lnTo>
                    <a:pt x="590" y="6102"/>
                  </a:lnTo>
                  <a:lnTo>
                    <a:pt x="590" y="6139"/>
                  </a:lnTo>
                  <a:lnTo>
                    <a:pt x="590" y="6176"/>
                  </a:lnTo>
                  <a:lnTo>
                    <a:pt x="609" y="6194"/>
                  </a:lnTo>
                  <a:lnTo>
                    <a:pt x="627" y="6194"/>
                  </a:lnTo>
                  <a:lnTo>
                    <a:pt x="609" y="6213"/>
                  </a:lnTo>
                  <a:lnTo>
                    <a:pt x="645" y="6213"/>
                  </a:lnTo>
                  <a:lnTo>
                    <a:pt x="627" y="6231"/>
                  </a:lnTo>
                  <a:lnTo>
                    <a:pt x="590" y="6249"/>
                  </a:lnTo>
                  <a:lnTo>
                    <a:pt x="572" y="6268"/>
                  </a:lnTo>
                  <a:lnTo>
                    <a:pt x="609" y="6268"/>
                  </a:lnTo>
                  <a:lnTo>
                    <a:pt x="590" y="6286"/>
                  </a:lnTo>
                  <a:lnTo>
                    <a:pt x="645" y="6286"/>
                  </a:lnTo>
                  <a:lnTo>
                    <a:pt x="645" y="6305"/>
                  </a:lnTo>
                  <a:lnTo>
                    <a:pt x="627" y="6305"/>
                  </a:lnTo>
                  <a:lnTo>
                    <a:pt x="627" y="6323"/>
                  </a:lnTo>
                  <a:lnTo>
                    <a:pt x="609" y="6305"/>
                  </a:lnTo>
                  <a:lnTo>
                    <a:pt x="590" y="6305"/>
                  </a:lnTo>
                  <a:lnTo>
                    <a:pt x="572" y="6323"/>
                  </a:lnTo>
                  <a:lnTo>
                    <a:pt x="590" y="6342"/>
                  </a:lnTo>
                  <a:lnTo>
                    <a:pt x="590" y="6360"/>
                  </a:lnTo>
                  <a:lnTo>
                    <a:pt x="609" y="6360"/>
                  </a:lnTo>
                  <a:lnTo>
                    <a:pt x="609" y="6378"/>
                  </a:lnTo>
                  <a:lnTo>
                    <a:pt x="609" y="6397"/>
                  </a:lnTo>
                  <a:lnTo>
                    <a:pt x="645" y="6397"/>
                  </a:lnTo>
                  <a:lnTo>
                    <a:pt x="664" y="6415"/>
                  </a:lnTo>
                  <a:lnTo>
                    <a:pt x="609" y="6415"/>
                  </a:lnTo>
                  <a:lnTo>
                    <a:pt x="609" y="6434"/>
                  </a:lnTo>
                  <a:lnTo>
                    <a:pt x="627" y="6452"/>
                  </a:lnTo>
                  <a:lnTo>
                    <a:pt x="609" y="6471"/>
                  </a:lnTo>
                  <a:lnTo>
                    <a:pt x="590" y="6471"/>
                  </a:lnTo>
                  <a:lnTo>
                    <a:pt x="627" y="6489"/>
                  </a:lnTo>
                  <a:lnTo>
                    <a:pt x="590" y="6489"/>
                  </a:lnTo>
                  <a:lnTo>
                    <a:pt x="627" y="6508"/>
                  </a:lnTo>
                  <a:lnTo>
                    <a:pt x="645" y="6508"/>
                  </a:lnTo>
                  <a:lnTo>
                    <a:pt x="645" y="6526"/>
                  </a:lnTo>
                  <a:lnTo>
                    <a:pt x="701" y="6526"/>
                  </a:lnTo>
                  <a:lnTo>
                    <a:pt x="664" y="6544"/>
                  </a:lnTo>
                  <a:lnTo>
                    <a:pt x="682" y="6563"/>
                  </a:lnTo>
                  <a:lnTo>
                    <a:pt x="701" y="6563"/>
                  </a:lnTo>
                  <a:lnTo>
                    <a:pt x="719" y="6526"/>
                  </a:lnTo>
                  <a:lnTo>
                    <a:pt x="719" y="6508"/>
                  </a:lnTo>
                  <a:lnTo>
                    <a:pt x="738" y="6508"/>
                  </a:lnTo>
                  <a:lnTo>
                    <a:pt x="738" y="6526"/>
                  </a:lnTo>
                  <a:lnTo>
                    <a:pt x="774" y="6526"/>
                  </a:lnTo>
                  <a:lnTo>
                    <a:pt x="793" y="6508"/>
                  </a:lnTo>
                  <a:lnTo>
                    <a:pt x="774" y="6508"/>
                  </a:lnTo>
                  <a:lnTo>
                    <a:pt x="756" y="6489"/>
                  </a:lnTo>
                  <a:lnTo>
                    <a:pt x="774" y="6489"/>
                  </a:lnTo>
                  <a:lnTo>
                    <a:pt x="793" y="6471"/>
                  </a:lnTo>
                  <a:lnTo>
                    <a:pt x="756" y="6471"/>
                  </a:lnTo>
                  <a:lnTo>
                    <a:pt x="756" y="6452"/>
                  </a:lnTo>
                  <a:lnTo>
                    <a:pt x="774" y="6434"/>
                  </a:lnTo>
                  <a:lnTo>
                    <a:pt x="756" y="6434"/>
                  </a:lnTo>
                  <a:lnTo>
                    <a:pt x="738" y="6415"/>
                  </a:lnTo>
                  <a:lnTo>
                    <a:pt x="774" y="6415"/>
                  </a:lnTo>
                  <a:lnTo>
                    <a:pt x="756" y="6397"/>
                  </a:lnTo>
                  <a:lnTo>
                    <a:pt x="774" y="6378"/>
                  </a:lnTo>
                  <a:lnTo>
                    <a:pt x="756" y="6360"/>
                  </a:lnTo>
                  <a:lnTo>
                    <a:pt x="774" y="6342"/>
                  </a:lnTo>
                  <a:lnTo>
                    <a:pt x="756" y="6342"/>
                  </a:lnTo>
                  <a:lnTo>
                    <a:pt x="738" y="6323"/>
                  </a:lnTo>
                  <a:lnTo>
                    <a:pt x="774" y="6323"/>
                  </a:lnTo>
                  <a:lnTo>
                    <a:pt x="738" y="6305"/>
                  </a:lnTo>
                  <a:lnTo>
                    <a:pt x="701" y="6286"/>
                  </a:lnTo>
                  <a:lnTo>
                    <a:pt x="701" y="6268"/>
                  </a:lnTo>
                  <a:lnTo>
                    <a:pt x="719" y="6268"/>
                  </a:lnTo>
                  <a:lnTo>
                    <a:pt x="756" y="6249"/>
                  </a:lnTo>
                  <a:lnTo>
                    <a:pt x="756" y="6231"/>
                  </a:lnTo>
                  <a:lnTo>
                    <a:pt x="756" y="6213"/>
                  </a:lnTo>
                  <a:lnTo>
                    <a:pt x="738" y="6194"/>
                  </a:lnTo>
                  <a:lnTo>
                    <a:pt x="756" y="6194"/>
                  </a:lnTo>
                  <a:lnTo>
                    <a:pt x="774" y="6176"/>
                  </a:lnTo>
                  <a:lnTo>
                    <a:pt x="738" y="6139"/>
                  </a:lnTo>
                  <a:lnTo>
                    <a:pt x="719" y="6139"/>
                  </a:lnTo>
                  <a:lnTo>
                    <a:pt x="738" y="6120"/>
                  </a:lnTo>
                  <a:lnTo>
                    <a:pt x="756" y="6102"/>
                  </a:lnTo>
                  <a:lnTo>
                    <a:pt x="738" y="6084"/>
                  </a:lnTo>
                  <a:lnTo>
                    <a:pt x="756" y="6084"/>
                  </a:lnTo>
                  <a:lnTo>
                    <a:pt x="756" y="6065"/>
                  </a:lnTo>
                  <a:lnTo>
                    <a:pt x="664" y="6065"/>
                  </a:lnTo>
                  <a:lnTo>
                    <a:pt x="682" y="6047"/>
                  </a:lnTo>
                  <a:lnTo>
                    <a:pt x="682" y="6028"/>
                  </a:lnTo>
                  <a:lnTo>
                    <a:pt x="701" y="6010"/>
                  </a:lnTo>
                  <a:lnTo>
                    <a:pt x="701" y="6028"/>
                  </a:lnTo>
                  <a:lnTo>
                    <a:pt x="719" y="6047"/>
                  </a:lnTo>
                  <a:lnTo>
                    <a:pt x="738" y="6047"/>
                  </a:lnTo>
                  <a:lnTo>
                    <a:pt x="738" y="6028"/>
                  </a:lnTo>
                  <a:lnTo>
                    <a:pt x="756" y="6010"/>
                  </a:lnTo>
                  <a:lnTo>
                    <a:pt x="738" y="5991"/>
                  </a:lnTo>
                  <a:lnTo>
                    <a:pt x="756" y="5973"/>
                  </a:lnTo>
                  <a:lnTo>
                    <a:pt x="756" y="5955"/>
                  </a:lnTo>
                  <a:lnTo>
                    <a:pt x="738" y="5936"/>
                  </a:lnTo>
                  <a:lnTo>
                    <a:pt x="738" y="5918"/>
                  </a:lnTo>
                  <a:lnTo>
                    <a:pt x="719" y="5881"/>
                  </a:lnTo>
                  <a:lnTo>
                    <a:pt x="682" y="5862"/>
                  </a:lnTo>
                  <a:lnTo>
                    <a:pt x="645" y="5844"/>
                  </a:lnTo>
                  <a:lnTo>
                    <a:pt x="682" y="5844"/>
                  </a:lnTo>
                  <a:lnTo>
                    <a:pt x="682" y="5825"/>
                  </a:lnTo>
                  <a:lnTo>
                    <a:pt x="719" y="5825"/>
                  </a:lnTo>
                  <a:lnTo>
                    <a:pt x="719" y="5807"/>
                  </a:lnTo>
                  <a:lnTo>
                    <a:pt x="719" y="5789"/>
                  </a:lnTo>
                  <a:lnTo>
                    <a:pt x="701" y="5770"/>
                  </a:lnTo>
                  <a:lnTo>
                    <a:pt x="682" y="5770"/>
                  </a:lnTo>
                  <a:lnTo>
                    <a:pt x="719" y="5752"/>
                  </a:lnTo>
                  <a:lnTo>
                    <a:pt x="738" y="5733"/>
                  </a:lnTo>
                  <a:lnTo>
                    <a:pt x="701" y="5733"/>
                  </a:lnTo>
                  <a:lnTo>
                    <a:pt x="682" y="5752"/>
                  </a:lnTo>
                  <a:lnTo>
                    <a:pt x="664" y="5733"/>
                  </a:lnTo>
                  <a:lnTo>
                    <a:pt x="701" y="5733"/>
                  </a:lnTo>
                  <a:lnTo>
                    <a:pt x="719" y="5715"/>
                  </a:lnTo>
                  <a:lnTo>
                    <a:pt x="719" y="5696"/>
                  </a:lnTo>
                  <a:lnTo>
                    <a:pt x="701" y="5715"/>
                  </a:lnTo>
                  <a:lnTo>
                    <a:pt x="682" y="5696"/>
                  </a:lnTo>
                  <a:lnTo>
                    <a:pt x="719" y="5678"/>
                  </a:lnTo>
                  <a:lnTo>
                    <a:pt x="738" y="5660"/>
                  </a:lnTo>
                  <a:lnTo>
                    <a:pt x="701" y="5660"/>
                  </a:lnTo>
                  <a:lnTo>
                    <a:pt x="701" y="5641"/>
                  </a:lnTo>
                  <a:lnTo>
                    <a:pt x="719" y="5641"/>
                  </a:lnTo>
                  <a:lnTo>
                    <a:pt x="719" y="5604"/>
                  </a:lnTo>
                  <a:lnTo>
                    <a:pt x="719" y="5586"/>
                  </a:lnTo>
                  <a:lnTo>
                    <a:pt x="701" y="5567"/>
                  </a:lnTo>
                  <a:lnTo>
                    <a:pt x="719" y="5549"/>
                  </a:lnTo>
                  <a:lnTo>
                    <a:pt x="719" y="5531"/>
                  </a:lnTo>
                  <a:lnTo>
                    <a:pt x="701" y="5512"/>
                  </a:lnTo>
                  <a:lnTo>
                    <a:pt x="719" y="5475"/>
                  </a:lnTo>
                  <a:lnTo>
                    <a:pt x="701" y="5438"/>
                  </a:lnTo>
                  <a:lnTo>
                    <a:pt x="701" y="5420"/>
                  </a:lnTo>
                  <a:lnTo>
                    <a:pt x="719" y="5402"/>
                  </a:lnTo>
                  <a:lnTo>
                    <a:pt x="701" y="5365"/>
                  </a:lnTo>
                  <a:lnTo>
                    <a:pt x="701" y="5328"/>
                  </a:lnTo>
                  <a:lnTo>
                    <a:pt x="682" y="5309"/>
                  </a:lnTo>
                  <a:lnTo>
                    <a:pt x="664" y="5309"/>
                  </a:lnTo>
                  <a:lnTo>
                    <a:pt x="682" y="5291"/>
                  </a:lnTo>
                  <a:lnTo>
                    <a:pt x="701" y="5291"/>
                  </a:lnTo>
                  <a:lnTo>
                    <a:pt x="701" y="5272"/>
                  </a:lnTo>
                  <a:lnTo>
                    <a:pt x="682" y="5254"/>
                  </a:lnTo>
                  <a:lnTo>
                    <a:pt x="682" y="5217"/>
                  </a:lnTo>
                  <a:lnTo>
                    <a:pt x="682" y="5199"/>
                  </a:lnTo>
                  <a:lnTo>
                    <a:pt x="664" y="5180"/>
                  </a:lnTo>
                  <a:lnTo>
                    <a:pt x="645" y="5162"/>
                  </a:lnTo>
                  <a:lnTo>
                    <a:pt x="627" y="5162"/>
                  </a:lnTo>
                  <a:lnTo>
                    <a:pt x="609" y="5180"/>
                  </a:lnTo>
                  <a:lnTo>
                    <a:pt x="590" y="5162"/>
                  </a:lnTo>
                  <a:lnTo>
                    <a:pt x="572" y="5143"/>
                  </a:lnTo>
                  <a:lnTo>
                    <a:pt x="664" y="5143"/>
                  </a:lnTo>
                  <a:lnTo>
                    <a:pt x="682" y="5107"/>
                  </a:lnTo>
                  <a:lnTo>
                    <a:pt x="664" y="5107"/>
                  </a:lnTo>
                  <a:lnTo>
                    <a:pt x="645" y="5088"/>
                  </a:lnTo>
                  <a:lnTo>
                    <a:pt x="682" y="5088"/>
                  </a:lnTo>
                  <a:lnTo>
                    <a:pt x="664" y="5051"/>
                  </a:lnTo>
                  <a:lnTo>
                    <a:pt x="645" y="5033"/>
                  </a:lnTo>
                  <a:lnTo>
                    <a:pt x="664" y="5014"/>
                  </a:lnTo>
                  <a:lnTo>
                    <a:pt x="664" y="4996"/>
                  </a:lnTo>
                  <a:lnTo>
                    <a:pt x="645" y="4996"/>
                  </a:lnTo>
                  <a:lnTo>
                    <a:pt x="645" y="4978"/>
                  </a:lnTo>
                  <a:lnTo>
                    <a:pt x="645" y="4959"/>
                  </a:lnTo>
                  <a:lnTo>
                    <a:pt x="645" y="4941"/>
                  </a:lnTo>
                  <a:lnTo>
                    <a:pt x="609" y="4922"/>
                  </a:lnTo>
                  <a:lnTo>
                    <a:pt x="645" y="4922"/>
                  </a:lnTo>
                  <a:lnTo>
                    <a:pt x="627" y="4904"/>
                  </a:lnTo>
                  <a:lnTo>
                    <a:pt x="627" y="4885"/>
                  </a:lnTo>
                  <a:lnTo>
                    <a:pt x="590" y="4885"/>
                  </a:lnTo>
                  <a:lnTo>
                    <a:pt x="609" y="4867"/>
                  </a:lnTo>
                  <a:lnTo>
                    <a:pt x="609" y="4849"/>
                  </a:lnTo>
                  <a:lnTo>
                    <a:pt x="627" y="4849"/>
                  </a:lnTo>
                  <a:lnTo>
                    <a:pt x="645" y="4830"/>
                  </a:lnTo>
                  <a:lnTo>
                    <a:pt x="645" y="4812"/>
                  </a:lnTo>
                  <a:lnTo>
                    <a:pt x="664" y="4812"/>
                  </a:lnTo>
                  <a:lnTo>
                    <a:pt x="664" y="4793"/>
                  </a:lnTo>
                  <a:lnTo>
                    <a:pt x="664" y="4775"/>
                  </a:lnTo>
                  <a:lnTo>
                    <a:pt x="645" y="4775"/>
                  </a:lnTo>
                  <a:lnTo>
                    <a:pt x="645" y="4756"/>
                  </a:lnTo>
                  <a:lnTo>
                    <a:pt x="627" y="4738"/>
                  </a:lnTo>
                  <a:lnTo>
                    <a:pt x="645" y="4719"/>
                  </a:lnTo>
                  <a:lnTo>
                    <a:pt x="627" y="4701"/>
                  </a:lnTo>
                  <a:lnTo>
                    <a:pt x="609" y="4701"/>
                  </a:lnTo>
                  <a:lnTo>
                    <a:pt x="609" y="4719"/>
                  </a:lnTo>
                  <a:lnTo>
                    <a:pt x="590" y="4719"/>
                  </a:lnTo>
                  <a:lnTo>
                    <a:pt x="572" y="4701"/>
                  </a:lnTo>
                  <a:lnTo>
                    <a:pt x="590" y="4701"/>
                  </a:lnTo>
                  <a:lnTo>
                    <a:pt x="627" y="4683"/>
                  </a:lnTo>
                  <a:lnTo>
                    <a:pt x="645" y="4646"/>
                  </a:lnTo>
                  <a:lnTo>
                    <a:pt x="645" y="4627"/>
                  </a:lnTo>
                  <a:lnTo>
                    <a:pt x="627" y="4627"/>
                  </a:lnTo>
                  <a:lnTo>
                    <a:pt x="627" y="4609"/>
                  </a:lnTo>
                  <a:lnTo>
                    <a:pt x="645" y="4590"/>
                  </a:lnTo>
                  <a:lnTo>
                    <a:pt x="627" y="4572"/>
                  </a:lnTo>
                  <a:lnTo>
                    <a:pt x="627" y="4554"/>
                  </a:lnTo>
                  <a:lnTo>
                    <a:pt x="609" y="4554"/>
                  </a:lnTo>
                  <a:lnTo>
                    <a:pt x="645" y="4535"/>
                  </a:lnTo>
                  <a:lnTo>
                    <a:pt x="645" y="4517"/>
                  </a:lnTo>
                  <a:lnTo>
                    <a:pt x="664" y="4498"/>
                  </a:lnTo>
                  <a:lnTo>
                    <a:pt x="609" y="4498"/>
                  </a:lnTo>
                  <a:lnTo>
                    <a:pt x="627" y="4480"/>
                  </a:lnTo>
                  <a:lnTo>
                    <a:pt x="645" y="4480"/>
                  </a:lnTo>
                  <a:lnTo>
                    <a:pt x="645" y="4461"/>
                  </a:lnTo>
                  <a:lnTo>
                    <a:pt x="627" y="4461"/>
                  </a:lnTo>
                  <a:lnTo>
                    <a:pt x="627" y="4443"/>
                  </a:lnTo>
                  <a:lnTo>
                    <a:pt x="609" y="4406"/>
                  </a:lnTo>
                  <a:lnTo>
                    <a:pt x="609" y="4388"/>
                  </a:lnTo>
                  <a:lnTo>
                    <a:pt x="627" y="4369"/>
                  </a:lnTo>
                  <a:lnTo>
                    <a:pt x="627" y="4351"/>
                  </a:lnTo>
                  <a:lnTo>
                    <a:pt x="609" y="4314"/>
                  </a:lnTo>
                  <a:lnTo>
                    <a:pt x="609" y="4277"/>
                  </a:lnTo>
                  <a:lnTo>
                    <a:pt x="627" y="4259"/>
                  </a:lnTo>
                  <a:lnTo>
                    <a:pt x="609" y="4240"/>
                  </a:lnTo>
                  <a:lnTo>
                    <a:pt x="609" y="4222"/>
                  </a:lnTo>
                  <a:lnTo>
                    <a:pt x="590" y="4185"/>
                  </a:lnTo>
                  <a:lnTo>
                    <a:pt x="572" y="4185"/>
                  </a:lnTo>
                  <a:lnTo>
                    <a:pt x="590" y="4166"/>
                  </a:lnTo>
                  <a:lnTo>
                    <a:pt x="609" y="4166"/>
                  </a:lnTo>
                  <a:lnTo>
                    <a:pt x="590" y="4074"/>
                  </a:lnTo>
                  <a:lnTo>
                    <a:pt x="572" y="3964"/>
                  </a:lnTo>
                  <a:lnTo>
                    <a:pt x="590" y="3964"/>
                  </a:lnTo>
                  <a:lnTo>
                    <a:pt x="572" y="3945"/>
                  </a:lnTo>
                  <a:lnTo>
                    <a:pt x="572" y="3927"/>
                  </a:lnTo>
                  <a:lnTo>
                    <a:pt x="553" y="3927"/>
                  </a:lnTo>
                  <a:lnTo>
                    <a:pt x="553" y="3908"/>
                  </a:lnTo>
                  <a:lnTo>
                    <a:pt x="553" y="3890"/>
                  </a:lnTo>
                  <a:lnTo>
                    <a:pt x="572" y="3890"/>
                  </a:lnTo>
                  <a:lnTo>
                    <a:pt x="590" y="3872"/>
                  </a:lnTo>
                  <a:lnTo>
                    <a:pt x="572" y="3872"/>
                  </a:lnTo>
                  <a:lnTo>
                    <a:pt x="535" y="3853"/>
                  </a:lnTo>
                  <a:lnTo>
                    <a:pt x="553" y="3835"/>
                  </a:lnTo>
                  <a:lnTo>
                    <a:pt x="535" y="3816"/>
                  </a:lnTo>
                  <a:lnTo>
                    <a:pt x="572" y="3779"/>
                  </a:lnTo>
                  <a:lnTo>
                    <a:pt x="535" y="3779"/>
                  </a:lnTo>
                  <a:lnTo>
                    <a:pt x="553" y="3761"/>
                  </a:lnTo>
                  <a:lnTo>
                    <a:pt x="553" y="3743"/>
                  </a:lnTo>
                  <a:lnTo>
                    <a:pt x="535" y="3724"/>
                  </a:lnTo>
                  <a:lnTo>
                    <a:pt x="535" y="3706"/>
                  </a:lnTo>
                  <a:lnTo>
                    <a:pt x="553" y="3706"/>
                  </a:lnTo>
                  <a:lnTo>
                    <a:pt x="553" y="3669"/>
                  </a:lnTo>
                  <a:lnTo>
                    <a:pt x="553" y="3650"/>
                  </a:lnTo>
                  <a:lnTo>
                    <a:pt x="535" y="3632"/>
                  </a:lnTo>
                  <a:lnTo>
                    <a:pt x="535" y="3613"/>
                  </a:lnTo>
                  <a:lnTo>
                    <a:pt x="535" y="3595"/>
                  </a:lnTo>
                  <a:lnTo>
                    <a:pt x="535" y="3466"/>
                  </a:lnTo>
                  <a:lnTo>
                    <a:pt x="516" y="3319"/>
                  </a:lnTo>
                  <a:lnTo>
                    <a:pt x="516" y="3300"/>
                  </a:lnTo>
                  <a:lnTo>
                    <a:pt x="516" y="3282"/>
                  </a:lnTo>
                  <a:lnTo>
                    <a:pt x="498" y="3282"/>
                  </a:lnTo>
                  <a:lnTo>
                    <a:pt x="516" y="3263"/>
                  </a:lnTo>
                  <a:lnTo>
                    <a:pt x="516" y="3245"/>
                  </a:lnTo>
                  <a:lnTo>
                    <a:pt x="498" y="3245"/>
                  </a:lnTo>
                  <a:lnTo>
                    <a:pt x="516" y="3226"/>
                  </a:lnTo>
                  <a:lnTo>
                    <a:pt x="535" y="3190"/>
                  </a:lnTo>
                  <a:lnTo>
                    <a:pt x="516" y="3171"/>
                  </a:lnTo>
                  <a:lnTo>
                    <a:pt x="498" y="3153"/>
                  </a:lnTo>
                  <a:lnTo>
                    <a:pt x="516" y="3097"/>
                  </a:lnTo>
                  <a:lnTo>
                    <a:pt x="516" y="3060"/>
                  </a:lnTo>
                  <a:lnTo>
                    <a:pt x="535" y="3060"/>
                  </a:lnTo>
                  <a:lnTo>
                    <a:pt x="535" y="3042"/>
                  </a:lnTo>
                  <a:lnTo>
                    <a:pt x="498" y="3042"/>
                  </a:lnTo>
                  <a:lnTo>
                    <a:pt x="479" y="3024"/>
                  </a:lnTo>
                  <a:lnTo>
                    <a:pt x="498" y="3005"/>
                  </a:lnTo>
                  <a:lnTo>
                    <a:pt x="461" y="2987"/>
                  </a:lnTo>
                  <a:lnTo>
                    <a:pt x="498" y="2987"/>
                  </a:lnTo>
                  <a:lnTo>
                    <a:pt x="498" y="2968"/>
                  </a:lnTo>
                  <a:lnTo>
                    <a:pt x="479" y="2931"/>
                  </a:lnTo>
                  <a:lnTo>
                    <a:pt x="479" y="2913"/>
                  </a:lnTo>
                  <a:lnTo>
                    <a:pt x="498" y="2895"/>
                  </a:lnTo>
                  <a:lnTo>
                    <a:pt x="498" y="2876"/>
                  </a:lnTo>
                  <a:lnTo>
                    <a:pt x="479" y="2876"/>
                  </a:lnTo>
                  <a:lnTo>
                    <a:pt x="479" y="2858"/>
                  </a:lnTo>
                  <a:lnTo>
                    <a:pt x="479" y="2839"/>
                  </a:lnTo>
                  <a:lnTo>
                    <a:pt x="498" y="2821"/>
                  </a:lnTo>
                  <a:lnTo>
                    <a:pt x="479" y="2821"/>
                  </a:lnTo>
                  <a:lnTo>
                    <a:pt x="443" y="2802"/>
                  </a:lnTo>
                  <a:lnTo>
                    <a:pt x="479" y="2802"/>
                  </a:lnTo>
                  <a:lnTo>
                    <a:pt x="479" y="2766"/>
                  </a:lnTo>
                  <a:lnTo>
                    <a:pt x="461" y="2710"/>
                  </a:lnTo>
                  <a:lnTo>
                    <a:pt x="479" y="2710"/>
                  </a:lnTo>
                  <a:lnTo>
                    <a:pt x="479" y="2692"/>
                  </a:lnTo>
                  <a:lnTo>
                    <a:pt x="461" y="2655"/>
                  </a:lnTo>
                  <a:lnTo>
                    <a:pt x="461" y="2637"/>
                  </a:lnTo>
                  <a:lnTo>
                    <a:pt x="461" y="2618"/>
                  </a:lnTo>
                  <a:lnTo>
                    <a:pt x="479" y="2618"/>
                  </a:lnTo>
                  <a:lnTo>
                    <a:pt x="498" y="2600"/>
                  </a:lnTo>
                  <a:lnTo>
                    <a:pt x="461" y="2600"/>
                  </a:lnTo>
                  <a:lnTo>
                    <a:pt x="461" y="2581"/>
                  </a:lnTo>
                  <a:lnTo>
                    <a:pt x="479" y="2563"/>
                  </a:lnTo>
                  <a:lnTo>
                    <a:pt x="461" y="2563"/>
                  </a:lnTo>
                  <a:lnTo>
                    <a:pt x="479" y="2544"/>
                  </a:lnTo>
                  <a:lnTo>
                    <a:pt x="461" y="2507"/>
                  </a:lnTo>
                  <a:lnTo>
                    <a:pt x="461" y="2489"/>
                  </a:lnTo>
                  <a:lnTo>
                    <a:pt x="443" y="2471"/>
                  </a:lnTo>
                  <a:lnTo>
                    <a:pt x="424" y="2471"/>
                  </a:lnTo>
                  <a:lnTo>
                    <a:pt x="424" y="2452"/>
                  </a:lnTo>
                  <a:lnTo>
                    <a:pt x="443" y="2452"/>
                  </a:lnTo>
                  <a:lnTo>
                    <a:pt x="424" y="2434"/>
                  </a:lnTo>
                  <a:lnTo>
                    <a:pt x="424" y="2415"/>
                  </a:lnTo>
                  <a:lnTo>
                    <a:pt x="406" y="2415"/>
                  </a:lnTo>
                  <a:lnTo>
                    <a:pt x="424" y="2397"/>
                  </a:lnTo>
                  <a:lnTo>
                    <a:pt x="443" y="2378"/>
                  </a:lnTo>
                  <a:lnTo>
                    <a:pt x="406" y="2360"/>
                  </a:lnTo>
                  <a:lnTo>
                    <a:pt x="406" y="2342"/>
                  </a:lnTo>
                  <a:lnTo>
                    <a:pt x="424" y="2342"/>
                  </a:lnTo>
                  <a:lnTo>
                    <a:pt x="443" y="2305"/>
                  </a:lnTo>
                  <a:lnTo>
                    <a:pt x="424" y="2305"/>
                  </a:lnTo>
                  <a:lnTo>
                    <a:pt x="424" y="2286"/>
                  </a:lnTo>
                  <a:lnTo>
                    <a:pt x="443" y="2249"/>
                  </a:lnTo>
                  <a:lnTo>
                    <a:pt x="443" y="2231"/>
                  </a:lnTo>
                  <a:lnTo>
                    <a:pt x="424" y="2231"/>
                  </a:lnTo>
                  <a:lnTo>
                    <a:pt x="406" y="2249"/>
                  </a:lnTo>
                  <a:lnTo>
                    <a:pt x="424" y="2213"/>
                  </a:lnTo>
                  <a:lnTo>
                    <a:pt x="443" y="2194"/>
                  </a:lnTo>
                  <a:lnTo>
                    <a:pt x="424" y="2176"/>
                  </a:lnTo>
                  <a:lnTo>
                    <a:pt x="406" y="2157"/>
                  </a:lnTo>
                  <a:lnTo>
                    <a:pt x="406" y="2139"/>
                  </a:lnTo>
                  <a:lnTo>
                    <a:pt x="424" y="2120"/>
                  </a:lnTo>
                  <a:lnTo>
                    <a:pt x="406" y="2120"/>
                  </a:lnTo>
                  <a:lnTo>
                    <a:pt x="387" y="2102"/>
                  </a:lnTo>
                  <a:lnTo>
                    <a:pt x="406" y="2102"/>
                  </a:lnTo>
                  <a:lnTo>
                    <a:pt x="424" y="2084"/>
                  </a:lnTo>
                  <a:lnTo>
                    <a:pt x="406" y="1991"/>
                  </a:lnTo>
                  <a:lnTo>
                    <a:pt x="397" y="1973"/>
                  </a:lnTo>
                  <a:lnTo>
                    <a:pt x="369" y="1973"/>
                  </a:lnTo>
                  <a:lnTo>
                    <a:pt x="369" y="1954"/>
                  </a:lnTo>
                  <a:lnTo>
                    <a:pt x="387" y="1954"/>
                  </a:lnTo>
                  <a:lnTo>
                    <a:pt x="406" y="1936"/>
                  </a:lnTo>
                  <a:lnTo>
                    <a:pt x="387" y="1936"/>
                  </a:lnTo>
                  <a:lnTo>
                    <a:pt x="387" y="1918"/>
                  </a:lnTo>
                  <a:lnTo>
                    <a:pt x="387" y="1899"/>
                  </a:lnTo>
                  <a:lnTo>
                    <a:pt x="406" y="1881"/>
                  </a:lnTo>
                  <a:lnTo>
                    <a:pt x="387" y="1844"/>
                  </a:lnTo>
                  <a:lnTo>
                    <a:pt x="387" y="1825"/>
                  </a:lnTo>
                  <a:lnTo>
                    <a:pt x="387" y="1807"/>
                  </a:lnTo>
                  <a:lnTo>
                    <a:pt x="406" y="1770"/>
                  </a:lnTo>
                  <a:lnTo>
                    <a:pt x="387" y="1770"/>
                  </a:lnTo>
                  <a:lnTo>
                    <a:pt x="369" y="1789"/>
                  </a:lnTo>
                  <a:lnTo>
                    <a:pt x="369" y="1770"/>
                  </a:lnTo>
                  <a:lnTo>
                    <a:pt x="387" y="1752"/>
                  </a:lnTo>
                  <a:lnTo>
                    <a:pt x="387" y="1733"/>
                  </a:lnTo>
                  <a:lnTo>
                    <a:pt x="406" y="1715"/>
                  </a:lnTo>
                  <a:lnTo>
                    <a:pt x="387" y="1696"/>
                  </a:lnTo>
                  <a:lnTo>
                    <a:pt x="387" y="1660"/>
                  </a:lnTo>
                  <a:lnTo>
                    <a:pt x="387" y="1641"/>
                  </a:lnTo>
                  <a:lnTo>
                    <a:pt x="406" y="1623"/>
                  </a:lnTo>
                  <a:lnTo>
                    <a:pt x="369" y="1604"/>
                  </a:lnTo>
                  <a:lnTo>
                    <a:pt x="387" y="1567"/>
                  </a:lnTo>
                  <a:lnTo>
                    <a:pt x="369" y="1549"/>
                  </a:lnTo>
                  <a:lnTo>
                    <a:pt x="350" y="1531"/>
                  </a:lnTo>
                  <a:lnTo>
                    <a:pt x="369" y="1531"/>
                  </a:lnTo>
                  <a:lnTo>
                    <a:pt x="387" y="1512"/>
                  </a:lnTo>
                  <a:lnTo>
                    <a:pt x="369" y="1494"/>
                  </a:lnTo>
                  <a:lnTo>
                    <a:pt x="350" y="1457"/>
                  </a:lnTo>
                  <a:lnTo>
                    <a:pt x="350" y="1420"/>
                  </a:lnTo>
                  <a:lnTo>
                    <a:pt x="332" y="1401"/>
                  </a:lnTo>
                  <a:lnTo>
                    <a:pt x="369" y="1401"/>
                  </a:lnTo>
                  <a:lnTo>
                    <a:pt x="369" y="1365"/>
                  </a:lnTo>
                  <a:lnTo>
                    <a:pt x="369" y="1346"/>
                  </a:lnTo>
                  <a:lnTo>
                    <a:pt x="369" y="1328"/>
                  </a:lnTo>
                  <a:lnTo>
                    <a:pt x="350" y="1309"/>
                  </a:lnTo>
                  <a:lnTo>
                    <a:pt x="350" y="1272"/>
                  </a:lnTo>
                  <a:lnTo>
                    <a:pt x="369" y="1254"/>
                  </a:lnTo>
                  <a:lnTo>
                    <a:pt x="350" y="1236"/>
                  </a:lnTo>
                  <a:lnTo>
                    <a:pt x="332" y="1217"/>
                  </a:lnTo>
                  <a:lnTo>
                    <a:pt x="332" y="1199"/>
                  </a:lnTo>
                  <a:lnTo>
                    <a:pt x="350" y="1199"/>
                  </a:lnTo>
                  <a:lnTo>
                    <a:pt x="332" y="1162"/>
                  </a:lnTo>
                  <a:lnTo>
                    <a:pt x="332" y="1143"/>
                  </a:lnTo>
                  <a:lnTo>
                    <a:pt x="314" y="1125"/>
                  </a:lnTo>
                  <a:lnTo>
                    <a:pt x="314" y="1107"/>
                  </a:lnTo>
                  <a:lnTo>
                    <a:pt x="332" y="1070"/>
                  </a:lnTo>
                  <a:lnTo>
                    <a:pt x="332" y="1033"/>
                  </a:lnTo>
                  <a:lnTo>
                    <a:pt x="314" y="1014"/>
                  </a:lnTo>
                  <a:lnTo>
                    <a:pt x="277" y="996"/>
                  </a:lnTo>
                  <a:lnTo>
                    <a:pt x="332" y="996"/>
                  </a:lnTo>
                  <a:lnTo>
                    <a:pt x="350" y="978"/>
                  </a:lnTo>
                  <a:lnTo>
                    <a:pt x="295" y="941"/>
                  </a:lnTo>
                  <a:lnTo>
                    <a:pt x="295" y="922"/>
                  </a:lnTo>
                  <a:lnTo>
                    <a:pt x="314" y="885"/>
                  </a:lnTo>
                  <a:lnTo>
                    <a:pt x="295" y="830"/>
                  </a:lnTo>
                  <a:lnTo>
                    <a:pt x="295" y="756"/>
                  </a:lnTo>
                  <a:lnTo>
                    <a:pt x="314" y="719"/>
                  </a:lnTo>
                  <a:lnTo>
                    <a:pt x="295" y="719"/>
                  </a:lnTo>
                  <a:lnTo>
                    <a:pt x="295" y="701"/>
                  </a:lnTo>
                  <a:lnTo>
                    <a:pt x="258" y="701"/>
                  </a:lnTo>
                  <a:lnTo>
                    <a:pt x="277" y="683"/>
                  </a:lnTo>
                  <a:lnTo>
                    <a:pt x="295" y="683"/>
                  </a:lnTo>
                  <a:lnTo>
                    <a:pt x="295" y="664"/>
                  </a:lnTo>
                  <a:lnTo>
                    <a:pt x="277" y="627"/>
                  </a:lnTo>
                  <a:lnTo>
                    <a:pt x="277" y="590"/>
                  </a:lnTo>
                  <a:lnTo>
                    <a:pt x="277" y="572"/>
                  </a:lnTo>
                  <a:lnTo>
                    <a:pt x="277" y="554"/>
                  </a:lnTo>
                  <a:lnTo>
                    <a:pt x="277" y="535"/>
                  </a:lnTo>
                  <a:lnTo>
                    <a:pt x="258" y="535"/>
                  </a:lnTo>
                  <a:lnTo>
                    <a:pt x="277" y="498"/>
                  </a:lnTo>
                  <a:lnTo>
                    <a:pt x="277" y="480"/>
                  </a:lnTo>
                  <a:lnTo>
                    <a:pt x="258" y="480"/>
                  </a:lnTo>
                  <a:lnTo>
                    <a:pt x="258" y="461"/>
                  </a:lnTo>
                  <a:lnTo>
                    <a:pt x="258" y="425"/>
                  </a:lnTo>
                  <a:lnTo>
                    <a:pt x="258" y="351"/>
                  </a:lnTo>
                  <a:lnTo>
                    <a:pt x="258" y="277"/>
                  </a:lnTo>
                  <a:lnTo>
                    <a:pt x="258" y="240"/>
                  </a:lnTo>
                  <a:lnTo>
                    <a:pt x="240" y="240"/>
                  </a:lnTo>
                  <a:lnTo>
                    <a:pt x="221" y="203"/>
                  </a:lnTo>
                  <a:lnTo>
                    <a:pt x="221" y="148"/>
                  </a:lnTo>
                  <a:lnTo>
                    <a:pt x="221" y="111"/>
                  </a:lnTo>
                  <a:lnTo>
                    <a:pt x="203" y="93"/>
                  </a:lnTo>
                  <a:lnTo>
                    <a:pt x="185" y="74"/>
                  </a:lnTo>
                  <a:lnTo>
                    <a:pt x="203" y="56"/>
                  </a:lnTo>
                  <a:lnTo>
                    <a:pt x="203" y="37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1494750" y="1031675"/>
              <a:ext cx="12925" cy="160850"/>
            </a:xfrm>
            <a:custGeom>
              <a:avLst/>
              <a:gdLst/>
              <a:ahLst/>
              <a:cxnLst/>
              <a:rect l="l" t="t" r="r" b="b"/>
              <a:pathLst>
                <a:path w="517" h="6434" extrusionOk="0">
                  <a:moveTo>
                    <a:pt x="296" y="37"/>
                  </a:moveTo>
                  <a:lnTo>
                    <a:pt x="277" y="55"/>
                  </a:lnTo>
                  <a:lnTo>
                    <a:pt x="240" y="55"/>
                  </a:lnTo>
                  <a:lnTo>
                    <a:pt x="277" y="37"/>
                  </a:lnTo>
                  <a:close/>
                  <a:moveTo>
                    <a:pt x="314" y="1106"/>
                  </a:moveTo>
                  <a:lnTo>
                    <a:pt x="296" y="1125"/>
                  </a:lnTo>
                  <a:lnTo>
                    <a:pt x="277" y="1125"/>
                  </a:lnTo>
                  <a:lnTo>
                    <a:pt x="296" y="1106"/>
                  </a:lnTo>
                  <a:close/>
                  <a:moveTo>
                    <a:pt x="277" y="1364"/>
                  </a:moveTo>
                  <a:lnTo>
                    <a:pt x="259" y="1383"/>
                  </a:lnTo>
                  <a:lnTo>
                    <a:pt x="240" y="1383"/>
                  </a:lnTo>
                  <a:lnTo>
                    <a:pt x="240" y="1364"/>
                  </a:lnTo>
                  <a:close/>
                  <a:moveTo>
                    <a:pt x="277" y="1659"/>
                  </a:moveTo>
                  <a:lnTo>
                    <a:pt x="296" y="1678"/>
                  </a:lnTo>
                  <a:lnTo>
                    <a:pt x="259" y="1678"/>
                  </a:lnTo>
                  <a:lnTo>
                    <a:pt x="277" y="1659"/>
                  </a:lnTo>
                  <a:close/>
                  <a:moveTo>
                    <a:pt x="388" y="1770"/>
                  </a:moveTo>
                  <a:lnTo>
                    <a:pt x="369" y="1788"/>
                  </a:lnTo>
                  <a:lnTo>
                    <a:pt x="388" y="1788"/>
                  </a:lnTo>
                  <a:lnTo>
                    <a:pt x="388" y="1770"/>
                  </a:lnTo>
                  <a:close/>
                  <a:moveTo>
                    <a:pt x="277" y="1862"/>
                  </a:moveTo>
                  <a:lnTo>
                    <a:pt x="277" y="1880"/>
                  </a:lnTo>
                  <a:lnTo>
                    <a:pt x="259" y="1899"/>
                  </a:lnTo>
                  <a:lnTo>
                    <a:pt x="259" y="1880"/>
                  </a:lnTo>
                  <a:lnTo>
                    <a:pt x="277" y="1862"/>
                  </a:lnTo>
                  <a:close/>
                  <a:moveTo>
                    <a:pt x="296" y="2655"/>
                  </a:moveTo>
                  <a:lnTo>
                    <a:pt x="296" y="2673"/>
                  </a:lnTo>
                  <a:lnTo>
                    <a:pt x="277" y="2673"/>
                  </a:lnTo>
                  <a:lnTo>
                    <a:pt x="296" y="2655"/>
                  </a:lnTo>
                  <a:close/>
                  <a:moveTo>
                    <a:pt x="296" y="2968"/>
                  </a:moveTo>
                  <a:lnTo>
                    <a:pt x="296" y="2986"/>
                  </a:lnTo>
                  <a:lnTo>
                    <a:pt x="277" y="2986"/>
                  </a:lnTo>
                  <a:lnTo>
                    <a:pt x="277" y="2968"/>
                  </a:lnTo>
                  <a:close/>
                  <a:moveTo>
                    <a:pt x="314" y="3503"/>
                  </a:moveTo>
                  <a:lnTo>
                    <a:pt x="314" y="3521"/>
                  </a:lnTo>
                  <a:lnTo>
                    <a:pt x="296" y="3503"/>
                  </a:lnTo>
                  <a:close/>
                  <a:moveTo>
                    <a:pt x="406" y="3595"/>
                  </a:moveTo>
                  <a:lnTo>
                    <a:pt x="388" y="3613"/>
                  </a:lnTo>
                  <a:lnTo>
                    <a:pt x="388" y="3595"/>
                  </a:lnTo>
                  <a:close/>
                  <a:moveTo>
                    <a:pt x="314" y="3724"/>
                  </a:moveTo>
                  <a:lnTo>
                    <a:pt x="296" y="3742"/>
                  </a:lnTo>
                  <a:lnTo>
                    <a:pt x="277" y="3724"/>
                  </a:lnTo>
                  <a:close/>
                  <a:moveTo>
                    <a:pt x="314" y="3908"/>
                  </a:moveTo>
                  <a:lnTo>
                    <a:pt x="296" y="3926"/>
                  </a:lnTo>
                  <a:lnTo>
                    <a:pt x="277" y="3908"/>
                  </a:lnTo>
                  <a:close/>
                  <a:moveTo>
                    <a:pt x="332" y="4443"/>
                  </a:moveTo>
                  <a:lnTo>
                    <a:pt x="369" y="4461"/>
                  </a:lnTo>
                  <a:lnTo>
                    <a:pt x="332" y="4461"/>
                  </a:lnTo>
                  <a:lnTo>
                    <a:pt x="332" y="4443"/>
                  </a:lnTo>
                  <a:close/>
                  <a:moveTo>
                    <a:pt x="314" y="4572"/>
                  </a:moveTo>
                  <a:lnTo>
                    <a:pt x="332" y="4590"/>
                  </a:lnTo>
                  <a:lnTo>
                    <a:pt x="314" y="4590"/>
                  </a:lnTo>
                  <a:lnTo>
                    <a:pt x="314" y="4572"/>
                  </a:lnTo>
                  <a:close/>
                  <a:moveTo>
                    <a:pt x="38" y="4627"/>
                  </a:moveTo>
                  <a:lnTo>
                    <a:pt x="1" y="4645"/>
                  </a:lnTo>
                  <a:lnTo>
                    <a:pt x="38" y="4645"/>
                  </a:lnTo>
                  <a:lnTo>
                    <a:pt x="38" y="4627"/>
                  </a:lnTo>
                  <a:close/>
                  <a:moveTo>
                    <a:pt x="498" y="4627"/>
                  </a:moveTo>
                  <a:lnTo>
                    <a:pt x="498" y="4645"/>
                  </a:lnTo>
                  <a:lnTo>
                    <a:pt x="517" y="4645"/>
                  </a:lnTo>
                  <a:lnTo>
                    <a:pt x="517" y="4627"/>
                  </a:lnTo>
                  <a:close/>
                  <a:moveTo>
                    <a:pt x="332" y="4719"/>
                  </a:moveTo>
                  <a:lnTo>
                    <a:pt x="332" y="4738"/>
                  </a:lnTo>
                  <a:lnTo>
                    <a:pt x="314" y="4738"/>
                  </a:lnTo>
                  <a:lnTo>
                    <a:pt x="314" y="4719"/>
                  </a:lnTo>
                  <a:close/>
                  <a:moveTo>
                    <a:pt x="369" y="4848"/>
                  </a:moveTo>
                  <a:lnTo>
                    <a:pt x="388" y="4867"/>
                  </a:lnTo>
                  <a:lnTo>
                    <a:pt x="369" y="4867"/>
                  </a:lnTo>
                  <a:lnTo>
                    <a:pt x="369" y="4848"/>
                  </a:lnTo>
                  <a:close/>
                  <a:moveTo>
                    <a:pt x="388" y="4922"/>
                  </a:moveTo>
                  <a:lnTo>
                    <a:pt x="351" y="4940"/>
                  </a:lnTo>
                  <a:lnTo>
                    <a:pt x="351" y="4922"/>
                  </a:lnTo>
                  <a:close/>
                  <a:moveTo>
                    <a:pt x="351" y="5125"/>
                  </a:moveTo>
                  <a:lnTo>
                    <a:pt x="351" y="5143"/>
                  </a:lnTo>
                  <a:lnTo>
                    <a:pt x="314" y="5143"/>
                  </a:lnTo>
                  <a:lnTo>
                    <a:pt x="351" y="5125"/>
                  </a:lnTo>
                  <a:close/>
                  <a:moveTo>
                    <a:pt x="425" y="5180"/>
                  </a:moveTo>
                  <a:lnTo>
                    <a:pt x="406" y="5198"/>
                  </a:lnTo>
                  <a:lnTo>
                    <a:pt x="369" y="5217"/>
                  </a:lnTo>
                  <a:lnTo>
                    <a:pt x="369" y="5198"/>
                  </a:lnTo>
                  <a:lnTo>
                    <a:pt x="388" y="5198"/>
                  </a:lnTo>
                  <a:lnTo>
                    <a:pt x="425" y="5180"/>
                  </a:lnTo>
                  <a:close/>
                  <a:moveTo>
                    <a:pt x="314" y="5300"/>
                  </a:moveTo>
                  <a:lnTo>
                    <a:pt x="332" y="5309"/>
                  </a:lnTo>
                  <a:lnTo>
                    <a:pt x="314" y="5309"/>
                  </a:lnTo>
                  <a:lnTo>
                    <a:pt x="314" y="5300"/>
                  </a:lnTo>
                  <a:close/>
                  <a:moveTo>
                    <a:pt x="369" y="5364"/>
                  </a:moveTo>
                  <a:lnTo>
                    <a:pt x="351" y="5383"/>
                  </a:lnTo>
                  <a:lnTo>
                    <a:pt x="314" y="5383"/>
                  </a:lnTo>
                  <a:lnTo>
                    <a:pt x="332" y="5364"/>
                  </a:lnTo>
                  <a:close/>
                  <a:moveTo>
                    <a:pt x="406" y="5401"/>
                  </a:moveTo>
                  <a:lnTo>
                    <a:pt x="388" y="5420"/>
                  </a:lnTo>
                  <a:lnTo>
                    <a:pt x="369" y="5401"/>
                  </a:lnTo>
                  <a:close/>
                  <a:moveTo>
                    <a:pt x="296" y="5696"/>
                  </a:moveTo>
                  <a:lnTo>
                    <a:pt x="277" y="5715"/>
                  </a:lnTo>
                  <a:lnTo>
                    <a:pt x="277" y="5733"/>
                  </a:lnTo>
                  <a:lnTo>
                    <a:pt x="314" y="5733"/>
                  </a:lnTo>
                  <a:lnTo>
                    <a:pt x="314" y="5715"/>
                  </a:lnTo>
                  <a:lnTo>
                    <a:pt x="314" y="5696"/>
                  </a:lnTo>
                  <a:close/>
                  <a:moveTo>
                    <a:pt x="351" y="5751"/>
                  </a:moveTo>
                  <a:lnTo>
                    <a:pt x="332" y="5770"/>
                  </a:lnTo>
                  <a:lnTo>
                    <a:pt x="314" y="5788"/>
                  </a:lnTo>
                  <a:lnTo>
                    <a:pt x="314" y="5770"/>
                  </a:lnTo>
                  <a:lnTo>
                    <a:pt x="332" y="5751"/>
                  </a:lnTo>
                  <a:close/>
                  <a:moveTo>
                    <a:pt x="461" y="6157"/>
                  </a:moveTo>
                  <a:lnTo>
                    <a:pt x="461" y="6175"/>
                  </a:lnTo>
                  <a:lnTo>
                    <a:pt x="480" y="6175"/>
                  </a:lnTo>
                  <a:lnTo>
                    <a:pt x="461" y="6157"/>
                  </a:lnTo>
                  <a:close/>
                  <a:moveTo>
                    <a:pt x="388" y="6175"/>
                  </a:moveTo>
                  <a:lnTo>
                    <a:pt x="406" y="6194"/>
                  </a:lnTo>
                  <a:lnTo>
                    <a:pt x="406" y="6212"/>
                  </a:lnTo>
                  <a:lnTo>
                    <a:pt x="369" y="6212"/>
                  </a:lnTo>
                  <a:lnTo>
                    <a:pt x="351" y="6194"/>
                  </a:lnTo>
                  <a:lnTo>
                    <a:pt x="388" y="6194"/>
                  </a:lnTo>
                  <a:lnTo>
                    <a:pt x="388" y="6175"/>
                  </a:lnTo>
                  <a:close/>
                  <a:moveTo>
                    <a:pt x="388" y="6268"/>
                  </a:moveTo>
                  <a:lnTo>
                    <a:pt x="406" y="6286"/>
                  </a:lnTo>
                  <a:lnTo>
                    <a:pt x="388" y="6304"/>
                  </a:lnTo>
                  <a:lnTo>
                    <a:pt x="369" y="6286"/>
                  </a:lnTo>
                  <a:lnTo>
                    <a:pt x="388" y="6268"/>
                  </a:lnTo>
                  <a:close/>
                  <a:moveTo>
                    <a:pt x="167" y="6304"/>
                  </a:moveTo>
                  <a:lnTo>
                    <a:pt x="167" y="6323"/>
                  </a:lnTo>
                  <a:lnTo>
                    <a:pt x="185" y="6304"/>
                  </a:lnTo>
                  <a:close/>
                  <a:moveTo>
                    <a:pt x="203" y="0"/>
                  </a:moveTo>
                  <a:lnTo>
                    <a:pt x="167" y="19"/>
                  </a:lnTo>
                  <a:lnTo>
                    <a:pt x="148" y="19"/>
                  </a:lnTo>
                  <a:lnTo>
                    <a:pt x="130" y="37"/>
                  </a:lnTo>
                  <a:lnTo>
                    <a:pt x="130" y="55"/>
                  </a:lnTo>
                  <a:lnTo>
                    <a:pt x="111" y="55"/>
                  </a:lnTo>
                  <a:lnTo>
                    <a:pt x="130" y="74"/>
                  </a:lnTo>
                  <a:lnTo>
                    <a:pt x="167" y="74"/>
                  </a:lnTo>
                  <a:lnTo>
                    <a:pt x="185" y="92"/>
                  </a:lnTo>
                  <a:lnTo>
                    <a:pt x="148" y="111"/>
                  </a:lnTo>
                  <a:lnTo>
                    <a:pt x="148" y="129"/>
                  </a:lnTo>
                  <a:lnTo>
                    <a:pt x="185" y="129"/>
                  </a:lnTo>
                  <a:lnTo>
                    <a:pt x="167" y="148"/>
                  </a:lnTo>
                  <a:lnTo>
                    <a:pt x="167" y="166"/>
                  </a:lnTo>
                  <a:lnTo>
                    <a:pt x="185" y="185"/>
                  </a:lnTo>
                  <a:lnTo>
                    <a:pt x="167" y="203"/>
                  </a:lnTo>
                  <a:lnTo>
                    <a:pt x="148" y="221"/>
                  </a:lnTo>
                  <a:lnTo>
                    <a:pt x="167" y="258"/>
                  </a:lnTo>
                  <a:lnTo>
                    <a:pt x="185" y="314"/>
                  </a:lnTo>
                  <a:lnTo>
                    <a:pt x="185" y="387"/>
                  </a:lnTo>
                  <a:lnTo>
                    <a:pt x="203" y="406"/>
                  </a:lnTo>
                  <a:lnTo>
                    <a:pt x="203" y="424"/>
                  </a:lnTo>
                  <a:lnTo>
                    <a:pt x="185" y="443"/>
                  </a:lnTo>
                  <a:lnTo>
                    <a:pt x="185" y="498"/>
                  </a:lnTo>
                  <a:lnTo>
                    <a:pt x="167" y="535"/>
                  </a:lnTo>
                  <a:lnTo>
                    <a:pt x="185" y="553"/>
                  </a:lnTo>
                  <a:lnTo>
                    <a:pt x="185" y="572"/>
                  </a:lnTo>
                  <a:lnTo>
                    <a:pt x="185" y="590"/>
                  </a:lnTo>
                  <a:lnTo>
                    <a:pt x="185" y="608"/>
                  </a:lnTo>
                  <a:lnTo>
                    <a:pt x="203" y="608"/>
                  </a:lnTo>
                  <a:lnTo>
                    <a:pt x="203" y="627"/>
                  </a:lnTo>
                  <a:lnTo>
                    <a:pt x="203" y="664"/>
                  </a:lnTo>
                  <a:lnTo>
                    <a:pt x="203" y="701"/>
                  </a:lnTo>
                  <a:lnTo>
                    <a:pt x="203" y="719"/>
                  </a:lnTo>
                  <a:lnTo>
                    <a:pt x="185" y="738"/>
                  </a:lnTo>
                  <a:lnTo>
                    <a:pt x="203" y="738"/>
                  </a:lnTo>
                  <a:lnTo>
                    <a:pt x="222" y="756"/>
                  </a:lnTo>
                  <a:lnTo>
                    <a:pt x="203" y="774"/>
                  </a:lnTo>
                  <a:lnTo>
                    <a:pt x="203" y="867"/>
                  </a:lnTo>
                  <a:lnTo>
                    <a:pt x="203" y="940"/>
                  </a:lnTo>
                  <a:lnTo>
                    <a:pt x="203" y="996"/>
                  </a:lnTo>
                  <a:lnTo>
                    <a:pt x="222" y="1014"/>
                  </a:lnTo>
                  <a:lnTo>
                    <a:pt x="222" y="1032"/>
                  </a:lnTo>
                  <a:lnTo>
                    <a:pt x="185" y="1051"/>
                  </a:lnTo>
                  <a:lnTo>
                    <a:pt x="222" y="1051"/>
                  </a:lnTo>
                  <a:lnTo>
                    <a:pt x="185" y="1069"/>
                  </a:lnTo>
                  <a:lnTo>
                    <a:pt x="185" y="1088"/>
                  </a:lnTo>
                  <a:lnTo>
                    <a:pt x="203" y="1088"/>
                  </a:lnTo>
                  <a:lnTo>
                    <a:pt x="185" y="1106"/>
                  </a:lnTo>
                  <a:lnTo>
                    <a:pt x="167" y="1106"/>
                  </a:lnTo>
                  <a:lnTo>
                    <a:pt x="185" y="1125"/>
                  </a:lnTo>
                  <a:lnTo>
                    <a:pt x="203" y="1125"/>
                  </a:lnTo>
                  <a:lnTo>
                    <a:pt x="203" y="1143"/>
                  </a:lnTo>
                  <a:lnTo>
                    <a:pt x="240" y="1143"/>
                  </a:lnTo>
                  <a:lnTo>
                    <a:pt x="222" y="1161"/>
                  </a:lnTo>
                  <a:lnTo>
                    <a:pt x="203" y="1161"/>
                  </a:lnTo>
                  <a:lnTo>
                    <a:pt x="240" y="1180"/>
                  </a:lnTo>
                  <a:lnTo>
                    <a:pt x="222" y="1217"/>
                  </a:lnTo>
                  <a:lnTo>
                    <a:pt x="222" y="1235"/>
                  </a:lnTo>
                  <a:lnTo>
                    <a:pt x="222" y="1272"/>
                  </a:lnTo>
                  <a:lnTo>
                    <a:pt x="222" y="1327"/>
                  </a:lnTo>
                  <a:lnTo>
                    <a:pt x="222" y="1401"/>
                  </a:lnTo>
                  <a:lnTo>
                    <a:pt x="203" y="1420"/>
                  </a:lnTo>
                  <a:lnTo>
                    <a:pt x="185" y="1420"/>
                  </a:lnTo>
                  <a:lnTo>
                    <a:pt x="203" y="1456"/>
                  </a:lnTo>
                  <a:lnTo>
                    <a:pt x="203" y="1567"/>
                  </a:lnTo>
                  <a:lnTo>
                    <a:pt x="203" y="1659"/>
                  </a:lnTo>
                  <a:lnTo>
                    <a:pt x="222" y="1659"/>
                  </a:lnTo>
                  <a:lnTo>
                    <a:pt x="240" y="1678"/>
                  </a:lnTo>
                  <a:lnTo>
                    <a:pt x="240" y="1696"/>
                  </a:lnTo>
                  <a:lnTo>
                    <a:pt x="222" y="1714"/>
                  </a:lnTo>
                  <a:lnTo>
                    <a:pt x="222" y="1733"/>
                  </a:lnTo>
                  <a:lnTo>
                    <a:pt x="185" y="1733"/>
                  </a:lnTo>
                  <a:lnTo>
                    <a:pt x="185" y="1751"/>
                  </a:lnTo>
                  <a:lnTo>
                    <a:pt x="222" y="1751"/>
                  </a:lnTo>
                  <a:lnTo>
                    <a:pt x="240" y="1770"/>
                  </a:lnTo>
                  <a:lnTo>
                    <a:pt x="259" y="1788"/>
                  </a:lnTo>
                  <a:lnTo>
                    <a:pt x="240" y="1788"/>
                  </a:lnTo>
                  <a:lnTo>
                    <a:pt x="240" y="1770"/>
                  </a:lnTo>
                  <a:lnTo>
                    <a:pt x="222" y="1788"/>
                  </a:lnTo>
                  <a:lnTo>
                    <a:pt x="222" y="1825"/>
                  </a:lnTo>
                  <a:lnTo>
                    <a:pt x="222" y="1844"/>
                  </a:lnTo>
                  <a:lnTo>
                    <a:pt x="203" y="1844"/>
                  </a:lnTo>
                  <a:lnTo>
                    <a:pt x="222" y="1862"/>
                  </a:lnTo>
                  <a:lnTo>
                    <a:pt x="222" y="1899"/>
                  </a:lnTo>
                  <a:lnTo>
                    <a:pt x="222" y="1973"/>
                  </a:lnTo>
                  <a:lnTo>
                    <a:pt x="203" y="1991"/>
                  </a:lnTo>
                  <a:lnTo>
                    <a:pt x="240" y="1991"/>
                  </a:lnTo>
                  <a:lnTo>
                    <a:pt x="222" y="2009"/>
                  </a:lnTo>
                  <a:lnTo>
                    <a:pt x="222" y="2028"/>
                  </a:lnTo>
                  <a:lnTo>
                    <a:pt x="240" y="2028"/>
                  </a:lnTo>
                  <a:lnTo>
                    <a:pt x="222" y="2046"/>
                  </a:lnTo>
                  <a:lnTo>
                    <a:pt x="222" y="2065"/>
                  </a:lnTo>
                  <a:lnTo>
                    <a:pt x="240" y="2065"/>
                  </a:lnTo>
                  <a:lnTo>
                    <a:pt x="240" y="2083"/>
                  </a:lnTo>
                  <a:lnTo>
                    <a:pt x="240" y="2102"/>
                  </a:lnTo>
                  <a:lnTo>
                    <a:pt x="222" y="2120"/>
                  </a:lnTo>
                  <a:lnTo>
                    <a:pt x="240" y="2138"/>
                  </a:lnTo>
                  <a:lnTo>
                    <a:pt x="240" y="2157"/>
                  </a:lnTo>
                  <a:lnTo>
                    <a:pt x="222" y="2175"/>
                  </a:lnTo>
                  <a:lnTo>
                    <a:pt x="240" y="2175"/>
                  </a:lnTo>
                  <a:lnTo>
                    <a:pt x="240" y="2194"/>
                  </a:lnTo>
                  <a:lnTo>
                    <a:pt x="222" y="2194"/>
                  </a:lnTo>
                  <a:lnTo>
                    <a:pt x="240" y="2212"/>
                  </a:lnTo>
                  <a:lnTo>
                    <a:pt x="259" y="2231"/>
                  </a:lnTo>
                  <a:lnTo>
                    <a:pt x="240" y="2249"/>
                  </a:lnTo>
                  <a:lnTo>
                    <a:pt x="277" y="2249"/>
                  </a:lnTo>
                  <a:lnTo>
                    <a:pt x="259" y="2267"/>
                  </a:lnTo>
                  <a:lnTo>
                    <a:pt x="222" y="2286"/>
                  </a:lnTo>
                  <a:lnTo>
                    <a:pt x="222" y="2323"/>
                  </a:lnTo>
                  <a:lnTo>
                    <a:pt x="222" y="2360"/>
                  </a:lnTo>
                  <a:lnTo>
                    <a:pt x="203" y="2378"/>
                  </a:lnTo>
                  <a:lnTo>
                    <a:pt x="203" y="2397"/>
                  </a:lnTo>
                  <a:lnTo>
                    <a:pt x="240" y="2397"/>
                  </a:lnTo>
                  <a:lnTo>
                    <a:pt x="240" y="2415"/>
                  </a:lnTo>
                  <a:lnTo>
                    <a:pt x="259" y="2433"/>
                  </a:lnTo>
                  <a:lnTo>
                    <a:pt x="240" y="2452"/>
                  </a:lnTo>
                  <a:lnTo>
                    <a:pt x="240" y="2489"/>
                  </a:lnTo>
                  <a:lnTo>
                    <a:pt x="259" y="2489"/>
                  </a:lnTo>
                  <a:lnTo>
                    <a:pt x="259" y="2507"/>
                  </a:lnTo>
                  <a:lnTo>
                    <a:pt x="240" y="2507"/>
                  </a:lnTo>
                  <a:lnTo>
                    <a:pt x="222" y="2526"/>
                  </a:lnTo>
                  <a:lnTo>
                    <a:pt x="240" y="2544"/>
                  </a:lnTo>
                  <a:lnTo>
                    <a:pt x="222" y="2562"/>
                  </a:lnTo>
                  <a:lnTo>
                    <a:pt x="240" y="2562"/>
                  </a:lnTo>
                  <a:lnTo>
                    <a:pt x="222" y="2581"/>
                  </a:lnTo>
                  <a:lnTo>
                    <a:pt x="240" y="2581"/>
                  </a:lnTo>
                  <a:lnTo>
                    <a:pt x="240" y="2599"/>
                  </a:lnTo>
                  <a:lnTo>
                    <a:pt x="259" y="2618"/>
                  </a:lnTo>
                  <a:lnTo>
                    <a:pt x="277" y="2618"/>
                  </a:lnTo>
                  <a:lnTo>
                    <a:pt x="259" y="2636"/>
                  </a:lnTo>
                  <a:lnTo>
                    <a:pt x="240" y="2655"/>
                  </a:lnTo>
                  <a:lnTo>
                    <a:pt x="240" y="2710"/>
                  </a:lnTo>
                  <a:lnTo>
                    <a:pt x="240" y="2802"/>
                  </a:lnTo>
                  <a:lnTo>
                    <a:pt x="259" y="2802"/>
                  </a:lnTo>
                  <a:lnTo>
                    <a:pt x="259" y="2820"/>
                  </a:lnTo>
                  <a:lnTo>
                    <a:pt x="222" y="2820"/>
                  </a:lnTo>
                  <a:lnTo>
                    <a:pt x="259" y="2839"/>
                  </a:lnTo>
                  <a:lnTo>
                    <a:pt x="222" y="2839"/>
                  </a:lnTo>
                  <a:lnTo>
                    <a:pt x="222" y="2857"/>
                  </a:lnTo>
                  <a:lnTo>
                    <a:pt x="240" y="2876"/>
                  </a:lnTo>
                  <a:lnTo>
                    <a:pt x="222" y="2894"/>
                  </a:lnTo>
                  <a:lnTo>
                    <a:pt x="203" y="2913"/>
                  </a:lnTo>
                  <a:lnTo>
                    <a:pt x="222" y="2913"/>
                  </a:lnTo>
                  <a:lnTo>
                    <a:pt x="240" y="2931"/>
                  </a:lnTo>
                  <a:lnTo>
                    <a:pt x="222" y="2950"/>
                  </a:lnTo>
                  <a:lnTo>
                    <a:pt x="240" y="2968"/>
                  </a:lnTo>
                  <a:lnTo>
                    <a:pt x="259" y="2968"/>
                  </a:lnTo>
                  <a:lnTo>
                    <a:pt x="240" y="3005"/>
                  </a:lnTo>
                  <a:lnTo>
                    <a:pt x="259" y="3042"/>
                  </a:lnTo>
                  <a:lnTo>
                    <a:pt x="277" y="3060"/>
                  </a:lnTo>
                  <a:lnTo>
                    <a:pt x="240" y="3060"/>
                  </a:lnTo>
                  <a:lnTo>
                    <a:pt x="240" y="3079"/>
                  </a:lnTo>
                  <a:lnTo>
                    <a:pt x="259" y="3079"/>
                  </a:lnTo>
                  <a:lnTo>
                    <a:pt x="240" y="3097"/>
                  </a:lnTo>
                  <a:lnTo>
                    <a:pt x="240" y="3134"/>
                  </a:lnTo>
                  <a:lnTo>
                    <a:pt x="240" y="3189"/>
                  </a:lnTo>
                  <a:lnTo>
                    <a:pt x="240" y="3208"/>
                  </a:lnTo>
                  <a:lnTo>
                    <a:pt x="259" y="3226"/>
                  </a:lnTo>
                  <a:lnTo>
                    <a:pt x="259" y="3244"/>
                  </a:lnTo>
                  <a:lnTo>
                    <a:pt x="240" y="3263"/>
                  </a:lnTo>
                  <a:lnTo>
                    <a:pt x="259" y="3300"/>
                  </a:lnTo>
                  <a:lnTo>
                    <a:pt x="277" y="3318"/>
                  </a:lnTo>
                  <a:lnTo>
                    <a:pt x="240" y="3318"/>
                  </a:lnTo>
                  <a:lnTo>
                    <a:pt x="259" y="3355"/>
                  </a:lnTo>
                  <a:lnTo>
                    <a:pt x="259" y="3373"/>
                  </a:lnTo>
                  <a:lnTo>
                    <a:pt x="259" y="3392"/>
                  </a:lnTo>
                  <a:lnTo>
                    <a:pt x="277" y="3410"/>
                  </a:lnTo>
                  <a:lnTo>
                    <a:pt x="296" y="3410"/>
                  </a:lnTo>
                  <a:lnTo>
                    <a:pt x="277" y="3429"/>
                  </a:lnTo>
                  <a:lnTo>
                    <a:pt x="259" y="3429"/>
                  </a:lnTo>
                  <a:lnTo>
                    <a:pt x="240" y="3447"/>
                  </a:lnTo>
                  <a:lnTo>
                    <a:pt x="240" y="3484"/>
                  </a:lnTo>
                  <a:lnTo>
                    <a:pt x="222" y="3484"/>
                  </a:lnTo>
                  <a:lnTo>
                    <a:pt x="240" y="3503"/>
                  </a:lnTo>
                  <a:lnTo>
                    <a:pt x="259" y="3503"/>
                  </a:lnTo>
                  <a:lnTo>
                    <a:pt x="259" y="3521"/>
                  </a:lnTo>
                  <a:lnTo>
                    <a:pt x="259" y="3539"/>
                  </a:lnTo>
                  <a:lnTo>
                    <a:pt x="277" y="3539"/>
                  </a:lnTo>
                  <a:lnTo>
                    <a:pt x="259" y="3558"/>
                  </a:lnTo>
                  <a:lnTo>
                    <a:pt x="240" y="3558"/>
                  </a:lnTo>
                  <a:lnTo>
                    <a:pt x="240" y="3576"/>
                  </a:lnTo>
                  <a:lnTo>
                    <a:pt x="259" y="3595"/>
                  </a:lnTo>
                  <a:lnTo>
                    <a:pt x="259" y="3613"/>
                  </a:lnTo>
                  <a:lnTo>
                    <a:pt x="259" y="3632"/>
                  </a:lnTo>
                  <a:lnTo>
                    <a:pt x="259" y="3650"/>
                  </a:lnTo>
                  <a:lnTo>
                    <a:pt x="259" y="3668"/>
                  </a:lnTo>
                  <a:lnTo>
                    <a:pt x="277" y="3687"/>
                  </a:lnTo>
                  <a:lnTo>
                    <a:pt x="296" y="3687"/>
                  </a:lnTo>
                  <a:lnTo>
                    <a:pt x="277" y="3705"/>
                  </a:lnTo>
                  <a:lnTo>
                    <a:pt x="240" y="3742"/>
                  </a:lnTo>
                  <a:lnTo>
                    <a:pt x="259" y="3761"/>
                  </a:lnTo>
                  <a:lnTo>
                    <a:pt x="259" y="3779"/>
                  </a:lnTo>
                  <a:lnTo>
                    <a:pt x="259" y="3797"/>
                  </a:lnTo>
                  <a:lnTo>
                    <a:pt x="240" y="3797"/>
                  </a:lnTo>
                  <a:lnTo>
                    <a:pt x="240" y="3816"/>
                  </a:lnTo>
                  <a:lnTo>
                    <a:pt x="259" y="3816"/>
                  </a:lnTo>
                  <a:lnTo>
                    <a:pt x="259" y="3834"/>
                  </a:lnTo>
                  <a:lnTo>
                    <a:pt x="240" y="3871"/>
                  </a:lnTo>
                  <a:lnTo>
                    <a:pt x="259" y="3890"/>
                  </a:lnTo>
                  <a:lnTo>
                    <a:pt x="240" y="3908"/>
                  </a:lnTo>
                  <a:lnTo>
                    <a:pt x="259" y="3926"/>
                  </a:lnTo>
                  <a:lnTo>
                    <a:pt x="277" y="3945"/>
                  </a:lnTo>
                  <a:lnTo>
                    <a:pt x="296" y="3945"/>
                  </a:lnTo>
                  <a:lnTo>
                    <a:pt x="314" y="3963"/>
                  </a:lnTo>
                  <a:lnTo>
                    <a:pt x="277" y="3963"/>
                  </a:lnTo>
                  <a:lnTo>
                    <a:pt x="277" y="3982"/>
                  </a:lnTo>
                  <a:lnTo>
                    <a:pt x="277" y="4037"/>
                  </a:lnTo>
                  <a:lnTo>
                    <a:pt x="277" y="4111"/>
                  </a:lnTo>
                  <a:lnTo>
                    <a:pt x="296" y="4111"/>
                  </a:lnTo>
                  <a:lnTo>
                    <a:pt x="296" y="4129"/>
                  </a:lnTo>
                  <a:lnTo>
                    <a:pt x="277" y="4129"/>
                  </a:lnTo>
                  <a:lnTo>
                    <a:pt x="296" y="4148"/>
                  </a:lnTo>
                  <a:lnTo>
                    <a:pt x="296" y="4166"/>
                  </a:lnTo>
                  <a:lnTo>
                    <a:pt x="277" y="4166"/>
                  </a:lnTo>
                  <a:lnTo>
                    <a:pt x="277" y="4203"/>
                  </a:lnTo>
                  <a:lnTo>
                    <a:pt x="277" y="4221"/>
                  </a:lnTo>
                  <a:lnTo>
                    <a:pt x="296" y="4221"/>
                  </a:lnTo>
                  <a:lnTo>
                    <a:pt x="296" y="4240"/>
                  </a:lnTo>
                  <a:lnTo>
                    <a:pt x="277" y="4258"/>
                  </a:lnTo>
                  <a:lnTo>
                    <a:pt x="314" y="4277"/>
                  </a:lnTo>
                  <a:lnTo>
                    <a:pt x="277" y="4295"/>
                  </a:lnTo>
                  <a:lnTo>
                    <a:pt x="296" y="4314"/>
                  </a:lnTo>
                  <a:lnTo>
                    <a:pt x="277" y="4332"/>
                  </a:lnTo>
                  <a:lnTo>
                    <a:pt x="259" y="4350"/>
                  </a:lnTo>
                  <a:lnTo>
                    <a:pt x="277" y="4350"/>
                  </a:lnTo>
                  <a:lnTo>
                    <a:pt x="296" y="4369"/>
                  </a:lnTo>
                  <a:lnTo>
                    <a:pt x="277" y="4369"/>
                  </a:lnTo>
                  <a:lnTo>
                    <a:pt x="277" y="4387"/>
                  </a:lnTo>
                  <a:lnTo>
                    <a:pt x="277" y="4406"/>
                  </a:lnTo>
                  <a:lnTo>
                    <a:pt x="277" y="4424"/>
                  </a:lnTo>
                  <a:lnTo>
                    <a:pt x="314" y="4424"/>
                  </a:lnTo>
                  <a:lnTo>
                    <a:pt x="277" y="4443"/>
                  </a:lnTo>
                  <a:lnTo>
                    <a:pt x="314" y="4461"/>
                  </a:lnTo>
                  <a:lnTo>
                    <a:pt x="296" y="4461"/>
                  </a:lnTo>
                  <a:lnTo>
                    <a:pt x="277" y="4479"/>
                  </a:lnTo>
                  <a:lnTo>
                    <a:pt x="314" y="4498"/>
                  </a:lnTo>
                  <a:lnTo>
                    <a:pt x="296" y="4498"/>
                  </a:lnTo>
                  <a:lnTo>
                    <a:pt x="296" y="4516"/>
                  </a:lnTo>
                  <a:lnTo>
                    <a:pt x="296" y="4535"/>
                  </a:lnTo>
                  <a:lnTo>
                    <a:pt x="277" y="4553"/>
                  </a:lnTo>
                  <a:lnTo>
                    <a:pt x="296" y="4590"/>
                  </a:lnTo>
                  <a:lnTo>
                    <a:pt x="314" y="4609"/>
                  </a:lnTo>
                  <a:lnTo>
                    <a:pt x="296" y="4609"/>
                  </a:lnTo>
                  <a:lnTo>
                    <a:pt x="277" y="4627"/>
                  </a:lnTo>
                  <a:lnTo>
                    <a:pt x="332" y="4627"/>
                  </a:lnTo>
                  <a:lnTo>
                    <a:pt x="296" y="4645"/>
                  </a:lnTo>
                  <a:lnTo>
                    <a:pt x="296" y="4664"/>
                  </a:lnTo>
                  <a:lnTo>
                    <a:pt x="277" y="4682"/>
                  </a:lnTo>
                  <a:lnTo>
                    <a:pt x="259" y="4682"/>
                  </a:lnTo>
                  <a:lnTo>
                    <a:pt x="277" y="4701"/>
                  </a:lnTo>
                  <a:lnTo>
                    <a:pt x="259" y="4719"/>
                  </a:lnTo>
                  <a:lnTo>
                    <a:pt x="296" y="4719"/>
                  </a:lnTo>
                  <a:lnTo>
                    <a:pt x="277" y="4738"/>
                  </a:lnTo>
                  <a:lnTo>
                    <a:pt x="296" y="4738"/>
                  </a:lnTo>
                  <a:lnTo>
                    <a:pt x="277" y="4756"/>
                  </a:lnTo>
                  <a:lnTo>
                    <a:pt x="259" y="4793"/>
                  </a:lnTo>
                  <a:lnTo>
                    <a:pt x="277" y="4830"/>
                  </a:lnTo>
                  <a:lnTo>
                    <a:pt x="277" y="4848"/>
                  </a:lnTo>
                  <a:lnTo>
                    <a:pt x="259" y="4867"/>
                  </a:lnTo>
                  <a:lnTo>
                    <a:pt x="259" y="4885"/>
                  </a:lnTo>
                  <a:lnTo>
                    <a:pt x="296" y="4885"/>
                  </a:lnTo>
                  <a:lnTo>
                    <a:pt x="296" y="4903"/>
                  </a:lnTo>
                  <a:lnTo>
                    <a:pt x="259" y="4922"/>
                  </a:lnTo>
                  <a:lnTo>
                    <a:pt x="277" y="4940"/>
                  </a:lnTo>
                  <a:lnTo>
                    <a:pt x="296" y="4940"/>
                  </a:lnTo>
                  <a:lnTo>
                    <a:pt x="277" y="4959"/>
                  </a:lnTo>
                  <a:lnTo>
                    <a:pt x="277" y="4977"/>
                  </a:lnTo>
                  <a:lnTo>
                    <a:pt x="277" y="4996"/>
                  </a:lnTo>
                  <a:lnTo>
                    <a:pt x="296" y="4977"/>
                  </a:lnTo>
                  <a:lnTo>
                    <a:pt x="296" y="4996"/>
                  </a:lnTo>
                  <a:lnTo>
                    <a:pt x="259" y="4996"/>
                  </a:lnTo>
                  <a:lnTo>
                    <a:pt x="259" y="5014"/>
                  </a:lnTo>
                  <a:lnTo>
                    <a:pt x="296" y="5032"/>
                  </a:lnTo>
                  <a:lnTo>
                    <a:pt x="259" y="5051"/>
                  </a:lnTo>
                  <a:lnTo>
                    <a:pt x="259" y="5088"/>
                  </a:lnTo>
                  <a:lnTo>
                    <a:pt x="277" y="5088"/>
                  </a:lnTo>
                  <a:lnTo>
                    <a:pt x="296" y="5069"/>
                  </a:lnTo>
                  <a:lnTo>
                    <a:pt x="277" y="5106"/>
                  </a:lnTo>
                  <a:lnTo>
                    <a:pt x="259" y="5143"/>
                  </a:lnTo>
                  <a:lnTo>
                    <a:pt x="296" y="5162"/>
                  </a:lnTo>
                  <a:lnTo>
                    <a:pt x="314" y="5180"/>
                  </a:lnTo>
                  <a:lnTo>
                    <a:pt x="296" y="5180"/>
                  </a:lnTo>
                  <a:lnTo>
                    <a:pt x="259" y="5198"/>
                  </a:lnTo>
                  <a:lnTo>
                    <a:pt x="277" y="5198"/>
                  </a:lnTo>
                  <a:lnTo>
                    <a:pt x="314" y="5217"/>
                  </a:lnTo>
                  <a:lnTo>
                    <a:pt x="351" y="5217"/>
                  </a:lnTo>
                  <a:lnTo>
                    <a:pt x="296" y="5254"/>
                  </a:lnTo>
                  <a:lnTo>
                    <a:pt x="314" y="5272"/>
                  </a:lnTo>
                  <a:lnTo>
                    <a:pt x="296" y="5272"/>
                  </a:lnTo>
                  <a:lnTo>
                    <a:pt x="277" y="5291"/>
                  </a:lnTo>
                  <a:lnTo>
                    <a:pt x="296" y="5291"/>
                  </a:lnTo>
                  <a:lnTo>
                    <a:pt x="305" y="5295"/>
                  </a:lnTo>
                  <a:lnTo>
                    <a:pt x="277" y="5309"/>
                  </a:lnTo>
                  <a:lnTo>
                    <a:pt x="296" y="5309"/>
                  </a:lnTo>
                  <a:lnTo>
                    <a:pt x="277" y="5327"/>
                  </a:lnTo>
                  <a:lnTo>
                    <a:pt x="296" y="5383"/>
                  </a:lnTo>
                  <a:lnTo>
                    <a:pt x="296" y="5438"/>
                  </a:lnTo>
                  <a:lnTo>
                    <a:pt x="296" y="5456"/>
                  </a:lnTo>
                  <a:lnTo>
                    <a:pt x="314" y="5456"/>
                  </a:lnTo>
                  <a:lnTo>
                    <a:pt x="296" y="5475"/>
                  </a:lnTo>
                  <a:lnTo>
                    <a:pt x="296" y="5493"/>
                  </a:lnTo>
                  <a:lnTo>
                    <a:pt x="296" y="5512"/>
                  </a:lnTo>
                  <a:lnTo>
                    <a:pt x="277" y="5530"/>
                  </a:lnTo>
                  <a:lnTo>
                    <a:pt x="296" y="5530"/>
                  </a:lnTo>
                  <a:lnTo>
                    <a:pt x="314" y="5549"/>
                  </a:lnTo>
                  <a:lnTo>
                    <a:pt x="296" y="5549"/>
                  </a:lnTo>
                  <a:lnTo>
                    <a:pt x="296" y="5585"/>
                  </a:lnTo>
                  <a:lnTo>
                    <a:pt x="296" y="5604"/>
                  </a:lnTo>
                  <a:lnTo>
                    <a:pt x="277" y="5622"/>
                  </a:lnTo>
                  <a:lnTo>
                    <a:pt x="259" y="5622"/>
                  </a:lnTo>
                  <a:lnTo>
                    <a:pt x="277" y="5641"/>
                  </a:lnTo>
                  <a:lnTo>
                    <a:pt x="277" y="5659"/>
                  </a:lnTo>
                  <a:lnTo>
                    <a:pt x="296" y="5678"/>
                  </a:lnTo>
                  <a:lnTo>
                    <a:pt x="314" y="5678"/>
                  </a:lnTo>
                  <a:lnTo>
                    <a:pt x="314" y="5696"/>
                  </a:lnTo>
                  <a:lnTo>
                    <a:pt x="332" y="5715"/>
                  </a:lnTo>
                  <a:lnTo>
                    <a:pt x="332" y="5733"/>
                  </a:lnTo>
                  <a:lnTo>
                    <a:pt x="314" y="5751"/>
                  </a:lnTo>
                  <a:lnTo>
                    <a:pt x="296" y="5751"/>
                  </a:lnTo>
                  <a:lnTo>
                    <a:pt x="277" y="5770"/>
                  </a:lnTo>
                  <a:lnTo>
                    <a:pt x="277" y="5788"/>
                  </a:lnTo>
                  <a:lnTo>
                    <a:pt x="277" y="5807"/>
                  </a:lnTo>
                  <a:lnTo>
                    <a:pt x="277" y="5825"/>
                  </a:lnTo>
                  <a:lnTo>
                    <a:pt x="296" y="5825"/>
                  </a:lnTo>
                  <a:lnTo>
                    <a:pt x="314" y="5844"/>
                  </a:lnTo>
                  <a:lnTo>
                    <a:pt x="296" y="5862"/>
                  </a:lnTo>
                  <a:lnTo>
                    <a:pt x="314" y="5862"/>
                  </a:lnTo>
                  <a:lnTo>
                    <a:pt x="314" y="5880"/>
                  </a:lnTo>
                  <a:lnTo>
                    <a:pt x="314" y="5899"/>
                  </a:lnTo>
                  <a:lnTo>
                    <a:pt x="332" y="5917"/>
                  </a:lnTo>
                  <a:lnTo>
                    <a:pt x="296" y="5936"/>
                  </a:lnTo>
                  <a:lnTo>
                    <a:pt x="296" y="5954"/>
                  </a:lnTo>
                  <a:lnTo>
                    <a:pt x="314" y="5973"/>
                  </a:lnTo>
                  <a:lnTo>
                    <a:pt x="314" y="6009"/>
                  </a:lnTo>
                  <a:lnTo>
                    <a:pt x="314" y="6046"/>
                  </a:lnTo>
                  <a:lnTo>
                    <a:pt x="332" y="6046"/>
                  </a:lnTo>
                  <a:lnTo>
                    <a:pt x="314" y="6065"/>
                  </a:lnTo>
                  <a:lnTo>
                    <a:pt x="332" y="6083"/>
                  </a:lnTo>
                  <a:lnTo>
                    <a:pt x="351" y="6083"/>
                  </a:lnTo>
                  <a:lnTo>
                    <a:pt x="332" y="6102"/>
                  </a:lnTo>
                  <a:lnTo>
                    <a:pt x="296" y="6102"/>
                  </a:lnTo>
                  <a:lnTo>
                    <a:pt x="296" y="6120"/>
                  </a:lnTo>
                  <a:lnTo>
                    <a:pt x="296" y="6138"/>
                  </a:lnTo>
                  <a:lnTo>
                    <a:pt x="351" y="6138"/>
                  </a:lnTo>
                  <a:lnTo>
                    <a:pt x="351" y="6157"/>
                  </a:lnTo>
                  <a:lnTo>
                    <a:pt x="332" y="6175"/>
                  </a:lnTo>
                  <a:lnTo>
                    <a:pt x="277" y="6175"/>
                  </a:lnTo>
                  <a:lnTo>
                    <a:pt x="277" y="6194"/>
                  </a:lnTo>
                  <a:lnTo>
                    <a:pt x="296" y="6212"/>
                  </a:lnTo>
                  <a:lnTo>
                    <a:pt x="296" y="6231"/>
                  </a:lnTo>
                  <a:lnTo>
                    <a:pt x="296" y="6249"/>
                  </a:lnTo>
                  <a:lnTo>
                    <a:pt x="314" y="6268"/>
                  </a:lnTo>
                  <a:lnTo>
                    <a:pt x="332" y="6268"/>
                  </a:lnTo>
                  <a:lnTo>
                    <a:pt x="296" y="6286"/>
                  </a:lnTo>
                  <a:lnTo>
                    <a:pt x="296" y="6304"/>
                  </a:lnTo>
                  <a:lnTo>
                    <a:pt x="332" y="6304"/>
                  </a:lnTo>
                  <a:lnTo>
                    <a:pt x="296" y="6323"/>
                  </a:lnTo>
                  <a:lnTo>
                    <a:pt x="314" y="6341"/>
                  </a:lnTo>
                  <a:lnTo>
                    <a:pt x="296" y="6360"/>
                  </a:lnTo>
                  <a:lnTo>
                    <a:pt x="314" y="6360"/>
                  </a:lnTo>
                  <a:lnTo>
                    <a:pt x="332" y="6378"/>
                  </a:lnTo>
                  <a:lnTo>
                    <a:pt x="369" y="6378"/>
                  </a:lnTo>
                  <a:lnTo>
                    <a:pt x="388" y="6397"/>
                  </a:lnTo>
                  <a:lnTo>
                    <a:pt x="314" y="6397"/>
                  </a:lnTo>
                  <a:lnTo>
                    <a:pt x="351" y="6415"/>
                  </a:lnTo>
                  <a:lnTo>
                    <a:pt x="369" y="6415"/>
                  </a:lnTo>
                  <a:lnTo>
                    <a:pt x="369" y="6433"/>
                  </a:lnTo>
                  <a:lnTo>
                    <a:pt x="388" y="6415"/>
                  </a:lnTo>
                  <a:lnTo>
                    <a:pt x="406" y="6378"/>
                  </a:lnTo>
                  <a:lnTo>
                    <a:pt x="461" y="6378"/>
                  </a:lnTo>
                  <a:lnTo>
                    <a:pt x="461" y="6360"/>
                  </a:lnTo>
                  <a:lnTo>
                    <a:pt x="461" y="6341"/>
                  </a:lnTo>
                  <a:lnTo>
                    <a:pt x="443" y="6341"/>
                  </a:lnTo>
                  <a:lnTo>
                    <a:pt x="443" y="6323"/>
                  </a:lnTo>
                  <a:lnTo>
                    <a:pt x="461" y="6304"/>
                  </a:lnTo>
                  <a:lnTo>
                    <a:pt x="443" y="6286"/>
                  </a:lnTo>
                  <a:lnTo>
                    <a:pt x="480" y="6286"/>
                  </a:lnTo>
                  <a:lnTo>
                    <a:pt x="443" y="6268"/>
                  </a:lnTo>
                  <a:lnTo>
                    <a:pt x="425" y="6249"/>
                  </a:lnTo>
                  <a:lnTo>
                    <a:pt x="461" y="6249"/>
                  </a:lnTo>
                  <a:lnTo>
                    <a:pt x="443" y="6231"/>
                  </a:lnTo>
                  <a:lnTo>
                    <a:pt x="461" y="6231"/>
                  </a:lnTo>
                  <a:lnTo>
                    <a:pt x="480" y="6212"/>
                  </a:lnTo>
                  <a:lnTo>
                    <a:pt x="443" y="6212"/>
                  </a:lnTo>
                  <a:lnTo>
                    <a:pt x="443" y="6194"/>
                  </a:lnTo>
                  <a:lnTo>
                    <a:pt x="480" y="6194"/>
                  </a:lnTo>
                  <a:lnTo>
                    <a:pt x="443" y="6175"/>
                  </a:lnTo>
                  <a:lnTo>
                    <a:pt x="406" y="6157"/>
                  </a:lnTo>
                  <a:lnTo>
                    <a:pt x="406" y="6138"/>
                  </a:lnTo>
                  <a:lnTo>
                    <a:pt x="425" y="6138"/>
                  </a:lnTo>
                  <a:lnTo>
                    <a:pt x="461" y="6120"/>
                  </a:lnTo>
                  <a:lnTo>
                    <a:pt x="461" y="6102"/>
                  </a:lnTo>
                  <a:lnTo>
                    <a:pt x="461" y="6083"/>
                  </a:lnTo>
                  <a:lnTo>
                    <a:pt x="443" y="6065"/>
                  </a:lnTo>
                  <a:lnTo>
                    <a:pt x="461" y="6065"/>
                  </a:lnTo>
                  <a:lnTo>
                    <a:pt x="480" y="6046"/>
                  </a:lnTo>
                  <a:lnTo>
                    <a:pt x="443" y="6009"/>
                  </a:lnTo>
                  <a:lnTo>
                    <a:pt x="425" y="6009"/>
                  </a:lnTo>
                  <a:lnTo>
                    <a:pt x="443" y="5991"/>
                  </a:lnTo>
                  <a:lnTo>
                    <a:pt x="480" y="5973"/>
                  </a:lnTo>
                  <a:lnTo>
                    <a:pt x="461" y="5973"/>
                  </a:lnTo>
                  <a:lnTo>
                    <a:pt x="443" y="5954"/>
                  </a:lnTo>
                  <a:lnTo>
                    <a:pt x="461" y="5954"/>
                  </a:lnTo>
                  <a:lnTo>
                    <a:pt x="443" y="5936"/>
                  </a:lnTo>
                  <a:lnTo>
                    <a:pt x="369" y="5936"/>
                  </a:lnTo>
                  <a:lnTo>
                    <a:pt x="388" y="5917"/>
                  </a:lnTo>
                  <a:lnTo>
                    <a:pt x="406" y="5917"/>
                  </a:lnTo>
                  <a:lnTo>
                    <a:pt x="425" y="5880"/>
                  </a:lnTo>
                  <a:lnTo>
                    <a:pt x="425" y="5917"/>
                  </a:lnTo>
                  <a:lnTo>
                    <a:pt x="443" y="5936"/>
                  </a:lnTo>
                  <a:lnTo>
                    <a:pt x="480" y="5936"/>
                  </a:lnTo>
                  <a:lnTo>
                    <a:pt x="461" y="5917"/>
                  </a:lnTo>
                  <a:lnTo>
                    <a:pt x="461" y="5899"/>
                  </a:lnTo>
                  <a:lnTo>
                    <a:pt x="480" y="5899"/>
                  </a:lnTo>
                  <a:lnTo>
                    <a:pt x="461" y="5880"/>
                  </a:lnTo>
                  <a:lnTo>
                    <a:pt x="461" y="5862"/>
                  </a:lnTo>
                  <a:lnTo>
                    <a:pt x="480" y="5862"/>
                  </a:lnTo>
                  <a:lnTo>
                    <a:pt x="480" y="5844"/>
                  </a:lnTo>
                  <a:lnTo>
                    <a:pt x="461" y="5825"/>
                  </a:lnTo>
                  <a:lnTo>
                    <a:pt x="461" y="5788"/>
                  </a:lnTo>
                  <a:lnTo>
                    <a:pt x="443" y="5751"/>
                  </a:lnTo>
                  <a:lnTo>
                    <a:pt x="406" y="5733"/>
                  </a:lnTo>
                  <a:lnTo>
                    <a:pt x="388" y="5715"/>
                  </a:lnTo>
                  <a:lnTo>
                    <a:pt x="461" y="5715"/>
                  </a:lnTo>
                  <a:lnTo>
                    <a:pt x="461" y="5696"/>
                  </a:lnTo>
                  <a:lnTo>
                    <a:pt x="461" y="5659"/>
                  </a:lnTo>
                  <a:lnTo>
                    <a:pt x="425" y="5659"/>
                  </a:lnTo>
                  <a:lnTo>
                    <a:pt x="461" y="5641"/>
                  </a:lnTo>
                  <a:lnTo>
                    <a:pt x="461" y="5604"/>
                  </a:lnTo>
                  <a:lnTo>
                    <a:pt x="443" y="5622"/>
                  </a:lnTo>
                  <a:lnTo>
                    <a:pt x="388" y="5622"/>
                  </a:lnTo>
                  <a:lnTo>
                    <a:pt x="388" y="5604"/>
                  </a:lnTo>
                  <a:lnTo>
                    <a:pt x="443" y="5604"/>
                  </a:lnTo>
                  <a:lnTo>
                    <a:pt x="461" y="5585"/>
                  </a:lnTo>
                  <a:lnTo>
                    <a:pt x="480" y="5567"/>
                  </a:lnTo>
                  <a:lnTo>
                    <a:pt x="443" y="5567"/>
                  </a:lnTo>
                  <a:lnTo>
                    <a:pt x="443" y="5585"/>
                  </a:lnTo>
                  <a:lnTo>
                    <a:pt x="425" y="5585"/>
                  </a:lnTo>
                  <a:lnTo>
                    <a:pt x="443" y="5567"/>
                  </a:lnTo>
                  <a:lnTo>
                    <a:pt x="480" y="5549"/>
                  </a:lnTo>
                  <a:lnTo>
                    <a:pt x="443" y="5549"/>
                  </a:lnTo>
                  <a:lnTo>
                    <a:pt x="443" y="5530"/>
                  </a:lnTo>
                  <a:lnTo>
                    <a:pt x="461" y="5530"/>
                  </a:lnTo>
                  <a:lnTo>
                    <a:pt x="461" y="5493"/>
                  </a:lnTo>
                  <a:lnTo>
                    <a:pt x="461" y="5456"/>
                  </a:lnTo>
                  <a:lnTo>
                    <a:pt x="443" y="5456"/>
                  </a:lnTo>
                  <a:lnTo>
                    <a:pt x="461" y="5438"/>
                  </a:lnTo>
                  <a:lnTo>
                    <a:pt x="480" y="5438"/>
                  </a:lnTo>
                  <a:lnTo>
                    <a:pt x="461" y="5420"/>
                  </a:lnTo>
                  <a:lnTo>
                    <a:pt x="461" y="5401"/>
                  </a:lnTo>
                  <a:lnTo>
                    <a:pt x="461" y="5364"/>
                  </a:lnTo>
                  <a:lnTo>
                    <a:pt x="461" y="5327"/>
                  </a:lnTo>
                  <a:lnTo>
                    <a:pt x="461" y="5309"/>
                  </a:lnTo>
                  <a:lnTo>
                    <a:pt x="461" y="5291"/>
                  </a:lnTo>
                  <a:lnTo>
                    <a:pt x="461" y="5254"/>
                  </a:lnTo>
                  <a:lnTo>
                    <a:pt x="461" y="5217"/>
                  </a:lnTo>
                  <a:lnTo>
                    <a:pt x="443" y="5198"/>
                  </a:lnTo>
                  <a:lnTo>
                    <a:pt x="461" y="5180"/>
                  </a:lnTo>
                  <a:lnTo>
                    <a:pt x="461" y="5162"/>
                  </a:lnTo>
                  <a:lnTo>
                    <a:pt x="461" y="5143"/>
                  </a:lnTo>
                  <a:lnTo>
                    <a:pt x="443" y="5125"/>
                  </a:lnTo>
                  <a:lnTo>
                    <a:pt x="443" y="5106"/>
                  </a:lnTo>
                  <a:lnTo>
                    <a:pt x="443" y="5088"/>
                  </a:lnTo>
                  <a:lnTo>
                    <a:pt x="425" y="5069"/>
                  </a:lnTo>
                  <a:lnTo>
                    <a:pt x="425" y="5051"/>
                  </a:lnTo>
                  <a:lnTo>
                    <a:pt x="406" y="5051"/>
                  </a:lnTo>
                  <a:lnTo>
                    <a:pt x="406" y="5069"/>
                  </a:lnTo>
                  <a:lnTo>
                    <a:pt x="388" y="5069"/>
                  </a:lnTo>
                  <a:lnTo>
                    <a:pt x="369" y="5051"/>
                  </a:lnTo>
                  <a:lnTo>
                    <a:pt x="351" y="5051"/>
                  </a:lnTo>
                  <a:lnTo>
                    <a:pt x="369" y="5032"/>
                  </a:lnTo>
                  <a:lnTo>
                    <a:pt x="425" y="5032"/>
                  </a:lnTo>
                  <a:lnTo>
                    <a:pt x="443" y="5014"/>
                  </a:lnTo>
                  <a:lnTo>
                    <a:pt x="443" y="4996"/>
                  </a:lnTo>
                  <a:lnTo>
                    <a:pt x="461" y="4996"/>
                  </a:lnTo>
                  <a:lnTo>
                    <a:pt x="443" y="4959"/>
                  </a:lnTo>
                  <a:lnTo>
                    <a:pt x="425" y="4922"/>
                  </a:lnTo>
                  <a:lnTo>
                    <a:pt x="443" y="4922"/>
                  </a:lnTo>
                  <a:lnTo>
                    <a:pt x="443" y="4903"/>
                  </a:lnTo>
                  <a:lnTo>
                    <a:pt x="425" y="4885"/>
                  </a:lnTo>
                  <a:lnTo>
                    <a:pt x="425" y="4867"/>
                  </a:lnTo>
                  <a:lnTo>
                    <a:pt x="425" y="4848"/>
                  </a:lnTo>
                  <a:lnTo>
                    <a:pt x="443" y="4848"/>
                  </a:lnTo>
                  <a:lnTo>
                    <a:pt x="388" y="4830"/>
                  </a:lnTo>
                  <a:lnTo>
                    <a:pt x="443" y="4830"/>
                  </a:lnTo>
                  <a:lnTo>
                    <a:pt x="443" y="4811"/>
                  </a:lnTo>
                  <a:lnTo>
                    <a:pt x="425" y="4811"/>
                  </a:lnTo>
                  <a:lnTo>
                    <a:pt x="425" y="4793"/>
                  </a:lnTo>
                  <a:lnTo>
                    <a:pt x="406" y="4793"/>
                  </a:lnTo>
                  <a:lnTo>
                    <a:pt x="388" y="4774"/>
                  </a:lnTo>
                  <a:lnTo>
                    <a:pt x="406" y="4756"/>
                  </a:lnTo>
                  <a:lnTo>
                    <a:pt x="425" y="4738"/>
                  </a:lnTo>
                  <a:lnTo>
                    <a:pt x="443" y="4738"/>
                  </a:lnTo>
                  <a:lnTo>
                    <a:pt x="443" y="4719"/>
                  </a:lnTo>
                  <a:lnTo>
                    <a:pt x="461" y="4701"/>
                  </a:lnTo>
                  <a:lnTo>
                    <a:pt x="461" y="4682"/>
                  </a:lnTo>
                  <a:lnTo>
                    <a:pt x="443" y="4682"/>
                  </a:lnTo>
                  <a:lnTo>
                    <a:pt x="443" y="4664"/>
                  </a:lnTo>
                  <a:lnTo>
                    <a:pt x="425" y="4645"/>
                  </a:lnTo>
                  <a:lnTo>
                    <a:pt x="461" y="4627"/>
                  </a:lnTo>
                  <a:lnTo>
                    <a:pt x="425" y="4609"/>
                  </a:lnTo>
                  <a:lnTo>
                    <a:pt x="425" y="4627"/>
                  </a:lnTo>
                  <a:lnTo>
                    <a:pt x="406" y="4627"/>
                  </a:lnTo>
                  <a:lnTo>
                    <a:pt x="388" y="4609"/>
                  </a:lnTo>
                  <a:lnTo>
                    <a:pt x="443" y="4590"/>
                  </a:lnTo>
                  <a:lnTo>
                    <a:pt x="461" y="4553"/>
                  </a:lnTo>
                  <a:lnTo>
                    <a:pt x="461" y="4535"/>
                  </a:lnTo>
                  <a:lnTo>
                    <a:pt x="425" y="4535"/>
                  </a:lnTo>
                  <a:lnTo>
                    <a:pt x="425" y="4516"/>
                  </a:lnTo>
                  <a:lnTo>
                    <a:pt x="480" y="4516"/>
                  </a:lnTo>
                  <a:lnTo>
                    <a:pt x="480" y="4498"/>
                  </a:lnTo>
                  <a:lnTo>
                    <a:pt x="443" y="4498"/>
                  </a:lnTo>
                  <a:lnTo>
                    <a:pt x="443" y="4479"/>
                  </a:lnTo>
                  <a:lnTo>
                    <a:pt x="443" y="4461"/>
                  </a:lnTo>
                  <a:lnTo>
                    <a:pt x="406" y="4479"/>
                  </a:lnTo>
                  <a:lnTo>
                    <a:pt x="406" y="4461"/>
                  </a:lnTo>
                  <a:lnTo>
                    <a:pt x="425" y="4461"/>
                  </a:lnTo>
                  <a:lnTo>
                    <a:pt x="443" y="4443"/>
                  </a:lnTo>
                  <a:lnTo>
                    <a:pt x="461" y="4443"/>
                  </a:lnTo>
                  <a:lnTo>
                    <a:pt x="443" y="4424"/>
                  </a:lnTo>
                  <a:lnTo>
                    <a:pt x="461" y="4424"/>
                  </a:lnTo>
                  <a:lnTo>
                    <a:pt x="480" y="4406"/>
                  </a:lnTo>
                  <a:lnTo>
                    <a:pt x="425" y="4406"/>
                  </a:lnTo>
                  <a:lnTo>
                    <a:pt x="443" y="4387"/>
                  </a:lnTo>
                  <a:lnTo>
                    <a:pt x="461" y="4387"/>
                  </a:lnTo>
                  <a:lnTo>
                    <a:pt x="443" y="4369"/>
                  </a:lnTo>
                  <a:lnTo>
                    <a:pt x="461" y="4350"/>
                  </a:lnTo>
                  <a:lnTo>
                    <a:pt x="443" y="4332"/>
                  </a:lnTo>
                  <a:lnTo>
                    <a:pt x="425" y="4314"/>
                  </a:lnTo>
                  <a:lnTo>
                    <a:pt x="443" y="4295"/>
                  </a:lnTo>
                  <a:lnTo>
                    <a:pt x="443" y="4277"/>
                  </a:lnTo>
                  <a:lnTo>
                    <a:pt x="443" y="4258"/>
                  </a:lnTo>
                  <a:lnTo>
                    <a:pt x="443" y="4221"/>
                  </a:lnTo>
                  <a:lnTo>
                    <a:pt x="443" y="4203"/>
                  </a:lnTo>
                  <a:lnTo>
                    <a:pt x="461" y="4185"/>
                  </a:lnTo>
                  <a:lnTo>
                    <a:pt x="461" y="4166"/>
                  </a:lnTo>
                  <a:lnTo>
                    <a:pt x="443" y="4166"/>
                  </a:lnTo>
                  <a:lnTo>
                    <a:pt x="443" y="4148"/>
                  </a:lnTo>
                  <a:lnTo>
                    <a:pt x="425" y="4111"/>
                  </a:lnTo>
                  <a:lnTo>
                    <a:pt x="406" y="4092"/>
                  </a:lnTo>
                  <a:lnTo>
                    <a:pt x="443" y="4092"/>
                  </a:lnTo>
                  <a:lnTo>
                    <a:pt x="443" y="4074"/>
                  </a:lnTo>
                  <a:lnTo>
                    <a:pt x="443" y="4000"/>
                  </a:lnTo>
                  <a:lnTo>
                    <a:pt x="425" y="3890"/>
                  </a:lnTo>
                  <a:lnTo>
                    <a:pt x="443" y="3890"/>
                  </a:lnTo>
                  <a:lnTo>
                    <a:pt x="443" y="3871"/>
                  </a:lnTo>
                  <a:lnTo>
                    <a:pt x="425" y="3871"/>
                  </a:lnTo>
                  <a:lnTo>
                    <a:pt x="425" y="3853"/>
                  </a:lnTo>
                  <a:lnTo>
                    <a:pt x="406" y="3853"/>
                  </a:lnTo>
                  <a:lnTo>
                    <a:pt x="406" y="3834"/>
                  </a:lnTo>
                  <a:lnTo>
                    <a:pt x="406" y="3816"/>
                  </a:lnTo>
                  <a:lnTo>
                    <a:pt x="425" y="3816"/>
                  </a:lnTo>
                  <a:lnTo>
                    <a:pt x="443" y="3797"/>
                  </a:lnTo>
                  <a:lnTo>
                    <a:pt x="425" y="3797"/>
                  </a:lnTo>
                  <a:lnTo>
                    <a:pt x="388" y="3779"/>
                  </a:lnTo>
                  <a:lnTo>
                    <a:pt x="425" y="3761"/>
                  </a:lnTo>
                  <a:lnTo>
                    <a:pt x="406" y="3761"/>
                  </a:lnTo>
                  <a:lnTo>
                    <a:pt x="388" y="3742"/>
                  </a:lnTo>
                  <a:lnTo>
                    <a:pt x="406" y="3742"/>
                  </a:lnTo>
                  <a:lnTo>
                    <a:pt x="443" y="3724"/>
                  </a:lnTo>
                  <a:lnTo>
                    <a:pt x="406" y="3705"/>
                  </a:lnTo>
                  <a:lnTo>
                    <a:pt x="388" y="3705"/>
                  </a:lnTo>
                  <a:lnTo>
                    <a:pt x="406" y="3687"/>
                  </a:lnTo>
                  <a:lnTo>
                    <a:pt x="425" y="3668"/>
                  </a:lnTo>
                  <a:lnTo>
                    <a:pt x="406" y="3650"/>
                  </a:lnTo>
                  <a:lnTo>
                    <a:pt x="406" y="3632"/>
                  </a:lnTo>
                  <a:lnTo>
                    <a:pt x="425" y="3595"/>
                  </a:lnTo>
                  <a:lnTo>
                    <a:pt x="425" y="3576"/>
                  </a:lnTo>
                  <a:lnTo>
                    <a:pt x="406" y="3576"/>
                  </a:lnTo>
                  <a:lnTo>
                    <a:pt x="406" y="3539"/>
                  </a:lnTo>
                  <a:lnTo>
                    <a:pt x="406" y="3521"/>
                  </a:lnTo>
                  <a:lnTo>
                    <a:pt x="406" y="3392"/>
                  </a:lnTo>
                  <a:lnTo>
                    <a:pt x="406" y="3263"/>
                  </a:lnTo>
                  <a:lnTo>
                    <a:pt x="406" y="3244"/>
                  </a:lnTo>
                  <a:lnTo>
                    <a:pt x="406" y="3226"/>
                  </a:lnTo>
                  <a:lnTo>
                    <a:pt x="388" y="3226"/>
                  </a:lnTo>
                  <a:lnTo>
                    <a:pt x="406" y="3208"/>
                  </a:lnTo>
                  <a:lnTo>
                    <a:pt x="406" y="3189"/>
                  </a:lnTo>
                  <a:lnTo>
                    <a:pt x="406" y="3171"/>
                  </a:lnTo>
                  <a:lnTo>
                    <a:pt x="425" y="3134"/>
                  </a:lnTo>
                  <a:lnTo>
                    <a:pt x="406" y="3115"/>
                  </a:lnTo>
                  <a:lnTo>
                    <a:pt x="406" y="3097"/>
                  </a:lnTo>
                  <a:lnTo>
                    <a:pt x="425" y="3023"/>
                  </a:lnTo>
                  <a:lnTo>
                    <a:pt x="425" y="3005"/>
                  </a:lnTo>
                  <a:lnTo>
                    <a:pt x="443" y="2986"/>
                  </a:lnTo>
                  <a:lnTo>
                    <a:pt x="406" y="2986"/>
                  </a:lnTo>
                  <a:lnTo>
                    <a:pt x="388" y="2968"/>
                  </a:lnTo>
                  <a:lnTo>
                    <a:pt x="406" y="2950"/>
                  </a:lnTo>
                  <a:lnTo>
                    <a:pt x="369" y="2931"/>
                  </a:lnTo>
                  <a:lnTo>
                    <a:pt x="406" y="2931"/>
                  </a:lnTo>
                  <a:lnTo>
                    <a:pt x="406" y="2913"/>
                  </a:lnTo>
                  <a:lnTo>
                    <a:pt x="388" y="2876"/>
                  </a:lnTo>
                  <a:lnTo>
                    <a:pt x="388" y="2857"/>
                  </a:lnTo>
                  <a:lnTo>
                    <a:pt x="406" y="2839"/>
                  </a:lnTo>
                  <a:lnTo>
                    <a:pt x="406" y="2820"/>
                  </a:lnTo>
                  <a:lnTo>
                    <a:pt x="388" y="2820"/>
                  </a:lnTo>
                  <a:lnTo>
                    <a:pt x="406" y="2802"/>
                  </a:lnTo>
                  <a:lnTo>
                    <a:pt x="388" y="2802"/>
                  </a:lnTo>
                  <a:lnTo>
                    <a:pt x="406" y="2784"/>
                  </a:lnTo>
                  <a:lnTo>
                    <a:pt x="425" y="2784"/>
                  </a:lnTo>
                  <a:lnTo>
                    <a:pt x="388" y="2765"/>
                  </a:lnTo>
                  <a:lnTo>
                    <a:pt x="369" y="2747"/>
                  </a:lnTo>
                  <a:lnTo>
                    <a:pt x="406" y="2747"/>
                  </a:lnTo>
                  <a:lnTo>
                    <a:pt x="406" y="2728"/>
                  </a:lnTo>
                  <a:lnTo>
                    <a:pt x="388" y="2673"/>
                  </a:lnTo>
                  <a:lnTo>
                    <a:pt x="388" y="2655"/>
                  </a:lnTo>
                  <a:lnTo>
                    <a:pt x="406" y="2673"/>
                  </a:lnTo>
                  <a:lnTo>
                    <a:pt x="406" y="2655"/>
                  </a:lnTo>
                  <a:lnTo>
                    <a:pt x="388" y="2618"/>
                  </a:lnTo>
                  <a:lnTo>
                    <a:pt x="406" y="2599"/>
                  </a:lnTo>
                  <a:lnTo>
                    <a:pt x="406" y="2581"/>
                  </a:lnTo>
                  <a:lnTo>
                    <a:pt x="406" y="2562"/>
                  </a:lnTo>
                  <a:lnTo>
                    <a:pt x="406" y="2544"/>
                  </a:lnTo>
                  <a:lnTo>
                    <a:pt x="406" y="2526"/>
                  </a:lnTo>
                  <a:lnTo>
                    <a:pt x="406" y="2507"/>
                  </a:lnTo>
                  <a:lnTo>
                    <a:pt x="406" y="2489"/>
                  </a:lnTo>
                  <a:lnTo>
                    <a:pt x="406" y="2470"/>
                  </a:lnTo>
                  <a:lnTo>
                    <a:pt x="388" y="2452"/>
                  </a:lnTo>
                  <a:lnTo>
                    <a:pt x="406" y="2452"/>
                  </a:lnTo>
                  <a:lnTo>
                    <a:pt x="388" y="2433"/>
                  </a:lnTo>
                  <a:lnTo>
                    <a:pt x="369" y="2433"/>
                  </a:lnTo>
                  <a:lnTo>
                    <a:pt x="369" y="2415"/>
                  </a:lnTo>
                  <a:lnTo>
                    <a:pt x="406" y="2415"/>
                  </a:lnTo>
                  <a:lnTo>
                    <a:pt x="388" y="2397"/>
                  </a:lnTo>
                  <a:lnTo>
                    <a:pt x="369" y="2397"/>
                  </a:lnTo>
                  <a:lnTo>
                    <a:pt x="369" y="2378"/>
                  </a:lnTo>
                  <a:lnTo>
                    <a:pt x="369" y="2360"/>
                  </a:lnTo>
                  <a:lnTo>
                    <a:pt x="388" y="2341"/>
                  </a:lnTo>
                  <a:lnTo>
                    <a:pt x="351" y="2323"/>
                  </a:lnTo>
                  <a:lnTo>
                    <a:pt x="351" y="2304"/>
                  </a:lnTo>
                  <a:lnTo>
                    <a:pt x="369" y="2286"/>
                  </a:lnTo>
                  <a:lnTo>
                    <a:pt x="388" y="2267"/>
                  </a:lnTo>
                  <a:lnTo>
                    <a:pt x="369" y="2267"/>
                  </a:lnTo>
                  <a:lnTo>
                    <a:pt x="369" y="2249"/>
                  </a:lnTo>
                  <a:lnTo>
                    <a:pt x="351" y="2249"/>
                  </a:lnTo>
                  <a:lnTo>
                    <a:pt x="369" y="2231"/>
                  </a:lnTo>
                  <a:lnTo>
                    <a:pt x="406" y="2212"/>
                  </a:lnTo>
                  <a:lnTo>
                    <a:pt x="406" y="2194"/>
                  </a:lnTo>
                  <a:lnTo>
                    <a:pt x="369" y="2194"/>
                  </a:lnTo>
                  <a:lnTo>
                    <a:pt x="388" y="2175"/>
                  </a:lnTo>
                  <a:lnTo>
                    <a:pt x="406" y="2157"/>
                  </a:lnTo>
                  <a:lnTo>
                    <a:pt x="388" y="2157"/>
                  </a:lnTo>
                  <a:lnTo>
                    <a:pt x="388" y="2138"/>
                  </a:lnTo>
                  <a:lnTo>
                    <a:pt x="369" y="2120"/>
                  </a:lnTo>
                  <a:lnTo>
                    <a:pt x="369" y="2102"/>
                  </a:lnTo>
                  <a:lnTo>
                    <a:pt x="388" y="2083"/>
                  </a:lnTo>
                  <a:lnTo>
                    <a:pt x="369" y="2083"/>
                  </a:lnTo>
                  <a:lnTo>
                    <a:pt x="351" y="2065"/>
                  </a:lnTo>
                  <a:lnTo>
                    <a:pt x="388" y="2065"/>
                  </a:lnTo>
                  <a:lnTo>
                    <a:pt x="388" y="1954"/>
                  </a:lnTo>
                  <a:lnTo>
                    <a:pt x="369" y="1917"/>
                  </a:lnTo>
                  <a:lnTo>
                    <a:pt x="388" y="1899"/>
                  </a:lnTo>
                  <a:lnTo>
                    <a:pt x="369" y="1899"/>
                  </a:lnTo>
                  <a:lnTo>
                    <a:pt x="351" y="1880"/>
                  </a:lnTo>
                  <a:lnTo>
                    <a:pt x="369" y="1880"/>
                  </a:lnTo>
                  <a:lnTo>
                    <a:pt x="388" y="1862"/>
                  </a:lnTo>
                  <a:lnTo>
                    <a:pt x="369" y="1862"/>
                  </a:lnTo>
                  <a:lnTo>
                    <a:pt x="388" y="1844"/>
                  </a:lnTo>
                  <a:lnTo>
                    <a:pt x="369" y="1825"/>
                  </a:lnTo>
                  <a:lnTo>
                    <a:pt x="369" y="1807"/>
                  </a:lnTo>
                  <a:lnTo>
                    <a:pt x="369" y="1788"/>
                  </a:lnTo>
                  <a:lnTo>
                    <a:pt x="351" y="1788"/>
                  </a:lnTo>
                  <a:lnTo>
                    <a:pt x="369" y="1770"/>
                  </a:lnTo>
                  <a:lnTo>
                    <a:pt x="388" y="1751"/>
                  </a:lnTo>
                  <a:lnTo>
                    <a:pt x="388" y="1733"/>
                  </a:lnTo>
                  <a:lnTo>
                    <a:pt x="369" y="1751"/>
                  </a:lnTo>
                  <a:lnTo>
                    <a:pt x="351" y="1751"/>
                  </a:lnTo>
                  <a:lnTo>
                    <a:pt x="369" y="1733"/>
                  </a:lnTo>
                  <a:lnTo>
                    <a:pt x="369" y="1714"/>
                  </a:lnTo>
                  <a:lnTo>
                    <a:pt x="369" y="1696"/>
                  </a:lnTo>
                  <a:lnTo>
                    <a:pt x="388" y="1696"/>
                  </a:lnTo>
                  <a:lnTo>
                    <a:pt x="388" y="1678"/>
                  </a:lnTo>
                  <a:lnTo>
                    <a:pt x="369" y="1659"/>
                  </a:lnTo>
                  <a:lnTo>
                    <a:pt x="388" y="1641"/>
                  </a:lnTo>
                  <a:lnTo>
                    <a:pt x="388" y="1622"/>
                  </a:lnTo>
                  <a:lnTo>
                    <a:pt x="369" y="1622"/>
                  </a:lnTo>
                  <a:lnTo>
                    <a:pt x="388" y="1604"/>
                  </a:lnTo>
                  <a:lnTo>
                    <a:pt x="369" y="1585"/>
                  </a:lnTo>
                  <a:lnTo>
                    <a:pt x="369" y="1567"/>
                  </a:lnTo>
                  <a:lnTo>
                    <a:pt x="388" y="1549"/>
                  </a:lnTo>
                  <a:lnTo>
                    <a:pt x="369" y="1512"/>
                  </a:lnTo>
                  <a:lnTo>
                    <a:pt x="388" y="1493"/>
                  </a:lnTo>
                  <a:lnTo>
                    <a:pt x="369" y="1475"/>
                  </a:lnTo>
                  <a:lnTo>
                    <a:pt x="369" y="1438"/>
                  </a:lnTo>
                  <a:lnTo>
                    <a:pt x="351" y="1401"/>
                  </a:lnTo>
                  <a:lnTo>
                    <a:pt x="351" y="1383"/>
                  </a:lnTo>
                  <a:lnTo>
                    <a:pt x="369" y="1383"/>
                  </a:lnTo>
                  <a:lnTo>
                    <a:pt x="369" y="1346"/>
                  </a:lnTo>
                  <a:lnTo>
                    <a:pt x="369" y="1327"/>
                  </a:lnTo>
                  <a:lnTo>
                    <a:pt x="388" y="1327"/>
                  </a:lnTo>
                  <a:lnTo>
                    <a:pt x="388" y="1309"/>
                  </a:lnTo>
                  <a:lnTo>
                    <a:pt x="369" y="1291"/>
                  </a:lnTo>
                  <a:lnTo>
                    <a:pt x="369" y="1272"/>
                  </a:lnTo>
                  <a:lnTo>
                    <a:pt x="388" y="1254"/>
                  </a:lnTo>
                  <a:lnTo>
                    <a:pt x="388" y="1235"/>
                  </a:lnTo>
                  <a:lnTo>
                    <a:pt x="369" y="1217"/>
                  </a:lnTo>
                  <a:lnTo>
                    <a:pt x="351" y="1198"/>
                  </a:lnTo>
                  <a:lnTo>
                    <a:pt x="351" y="1180"/>
                  </a:lnTo>
                  <a:lnTo>
                    <a:pt x="369" y="1180"/>
                  </a:lnTo>
                  <a:lnTo>
                    <a:pt x="369" y="1161"/>
                  </a:lnTo>
                  <a:lnTo>
                    <a:pt x="369" y="1125"/>
                  </a:lnTo>
                  <a:lnTo>
                    <a:pt x="332" y="1125"/>
                  </a:lnTo>
                  <a:lnTo>
                    <a:pt x="351" y="1088"/>
                  </a:lnTo>
                  <a:lnTo>
                    <a:pt x="351" y="1051"/>
                  </a:lnTo>
                  <a:lnTo>
                    <a:pt x="351" y="1014"/>
                  </a:lnTo>
                  <a:lnTo>
                    <a:pt x="351" y="996"/>
                  </a:lnTo>
                  <a:lnTo>
                    <a:pt x="314" y="996"/>
                  </a:lnTo>
                  <a:lnTo>
                    <a:pt x="332" y="977"/>
                  </a:lnTo>
                  <a:lnTo>
                    <a:pt x="369" y="996"/>
                  </a:lnTo>
                  <a:lnTo>
                    <a:pt x="369" y="977"/>
                  </a:lnTo>
                  <a:lnTo>
                    <a:pt x="332" y="940"/>
                  </a:lnTo>
                  <a:lnTo>
                    <a:pt x="332" y="903"/>
                  </a:lnTo>
                  <a:lnTo>
                    <a:pt x="351" y="885"/>
                  </a:lnTo>
                  <a:lnTo>
                    <a:pt x="351" y="811"/>
                  </a:lnTo>
                  <a:lnTo>
                    <a:pt x="351" y="756"/>
                  </a:lnTo>
                  <a:lnTo>
                    <a:pt x="351" y="719"/>
                  </a:lnTo>
                  <a:lnTo>
                    <a:pt x="351" y="701"/>
                  </a:lnTo>
                  <a:lnTo>
                    <a:pt x="314" y="701"/>
                  </a:lnTo>
                  <a:lnTo>
                    <a:pt x="332" y="682"/>
                  </a:lnTo>
                  <a:lnTo>
                    <a:pt x="351" y="664"/>
                  </a:lnTo>
                  <a:lnTo>
                    <a:pt x="332" y="608"/>
                  </a:lnTo>
                  <a:lnTo>
                    <a:pt x="332" y="572"/>
                  </a:lnTo>
                  <a:lnTo>
                    <a:pt x="351" y="572"/>
                  </a:lnTo>
                  <a:lnTo>
                    <a:pt x="351" y="553"/>
                  </a:lnTo>
                  <a:lnTo>
                    <a:pt x="351" y="535"/>
                  </a:lnTo>
                  <a:lnTo>
                    <a:pt x="332" y="535"/>
                  </a:lnTo>
                  <a:lnTo>
                    <a:pt x="351" y="498"/>
                  </a:lnTo>
                  <a:lnTo>
                    <a:pt x="332" y="479"/>
                  </a:lnTo>
                  <a:lnTo>
                    <a:pt x="332" y="461"/>
                  </a:lnTo>
                  <a:lnTo>
                    <a:pt x="332" y="424"/>
                  </a:lnTo>
                  <a:lnTo>
                    <a:pt x="332" y="350"/>
                  </a:lnTo>
                  <a:lnTo>
                    <a:pt x="332" y="277"/>
                  </a:lnTo>
                  <a:lnTo>
                    <a:pt x="351" y="258"/>
                  </a:lnTo>
                  <a:lnTo>
                    <a:pt x="332" y="240"/>
                  </a:lnTo>
                  <a:lnTo>
                    <a:pt x="314" y="221"/>
                  </a:lnTo>
                  <a:lnTo>
                    <a:pt x="314" y="166"/>
                  </a:lnTo>
                  <a:lnTo>
                    <a:pt x="314" y="111"/>
                  </a:lnTo>
                  <a:lnTo>
                    <a:pt x="296" y="92"/>
                  </a:lnTo>
                  <a:lnTo>
                    <a:pt x="277" y="74"/>
                  </a:lnTo>
                  <a:lnTo>
                    <a:pt x="296" y="74"/>
                  </a:lnTo>
                  <a:lnTo>
                    <a:pt x="296" y="55"/>
                  </a:lnTo>
                  <a:lnTo>
                    <a:pt x="314" y="55"/>
                  </a:lnTo>
                  <a:lnTo>
                    <a:pt x="296" y="19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1500750" y="1178675"/>
              <a:ext cx="7850" cy="62700"/>
            </a:xfrm>
            <a:custGeom>
              <a:avLst/>
              <a:gdLst/>
              <a:ahLst/>
              <a:cxnLst/>
              <a:rect l="l" t="t" r="r" b="b"/>
              <a:pathLst>
                <a:path w="314" h="2508" extrusionOk="0">
                  <a:moveTo>
                    <a:pt x="56" y="0"/>
                  </a:moveTo>
                  <a:lnTo>
                    <a:pt x="56" y="19"/>
                  </a:lnTo>
                  <a:lnTo>
                    <a:pt x="37" y="19"/>
                  </a:lnTo>
                  <a:lnTo>
                    <a:pt x="37" y="37"/>
                  </a:lnTo>
                  <a:lnTo>
                    <a:pt x="37" y="56"/>
                  </a:lnTo>
                  <a:lnTo>
                    <a:pt x="0" y="56"/>
                  </a:lnTo>
                  <a:lnTo>
                    <a:pt x="37" y="74"/>
                  </a:lnTo>
                  <a:lnTo>
                    <a:pt x="56" y="74"/>
                  </a:lnTo>
                  <a:lnTo>
                    <a:pt x="56" y="93"/>
                  </a:lnTo>
                  <a:lnTo>
                    <a:pt x="74" y="93"/>
                  </a:lnTo>
                  <a:lnTo>
                    <a:pt x="56" y="111"/>
                  </a:lnTo>
                  <a:lnTo>
                    <a:pt x="56" y="129"/>
                  </a:lnTo>
                  <a:lnTo>
                    <a:pt x="74" y="129"/>
                  </a:lnTo>
                  <a:lnTo>
                    <a:pt x="56" y="148"/>
                  </a:lnTo>
                  <a:lnTo>
                    <a:pt x="56" y="166"/>
                  </a:lnTo>
                  <a:lnTo>
                    <a:pt x="74" y="185"/>
                  </a:lnTo>
                  <a:lnTo>
                    <a:pt x="92" y="185"/>
                  </a:lnTo>
                  <a:lnTo>
                    <a:pt x="74" y="203"/>
                  </a:lnTo>
                  <a:lnTo>
                    <a:pt x="56" y="222"/>
                  </a:lnTo>
                  <a:lnTo>
                    <a:pt x="74" y="258"/>
                  </a:lnTo>
                  <a:lnTo>
                    <a:pt x="74" y="314"/>
                  </a:lnTo>
                  <a:lnTo>
                    <a:pt x="74" y="388"/>
                  </a:lnTo>
                  <a:lnTo>
                    <a:pt x="92" y="406"/>
                  </a:lnTo>
                  <a:lnTo>
                    <a:pt x="92" y="424"/>
                  </a:lnTo>
                  <a:lnTo>
                    <a:pt x="74" y="443"/>
                  </a:lnTo>
                  <a:lnTo>
                    <a:pt x="92" y="498"/>
                  </a:lnTo>
                  <a:lnTo>
                    <a:pt x="74" y="535"/>
                  </a:lnTo>
                  <a:lnTo>
                    <a:pt x="92" y="553"/>
                  </a:lnTo>
                  <a:lnTo>
                    <a:pt x="74" y="572"/>
                  </a:lnTo>
                  <a:lnTo>
                    <a:pt x="74" y="590"/>
                  </a:lnTo>
                  <a:lnTo>
                    <a:pt x="92" y="609"/>
                  </a:lnTo>
                  <a:lnTo>
                    <a:pt x="111" y="609"/>
                  </a:lnTo>
                  <a:lnTo>
                    <a:pt x="92" y="627"/>
                  </a:lnTo>
                  <a:lnTo>
                    <a:pt x="92" y="664"/>
                  </a:lnTo>
                  <a:lnTo>
                    <a:pt x="92" y="701"/>
                  </a:lnTo>
                  <a:lnTo>
                    <a:pt x="111" y="719"/>
                  </a:lnTo>
                  <a:lnTo>
                    <a:pt x="92" y="738"/>
                  </a:lnTo>
                  <a:lnTo>
                    <a:pt x="111" y="756"/>
                  </a:lnTo>
                  <a:lnTo>
                    <a:pt x="111" y="793"/>
                  </a:lnTo>
                  <a:lnTo>
                    <a:pt x="111" y="867"/>
                  </a:lnTo>
                  <a:lnTo>
                    <a:pt x="111" y="941"/>
                  </a:lnTo>
                  <a:lnTo>
                    <a:pt x="92" y="996"/>
                  </a:lnTo>
                  <a:lnTo>
                    <a:pt x="92" y="1014"/>
                  </a:lnTo>
                  <a:lnTo>
                    <a:pt x="111" y="1014"/>
                  </a:lnTo>
                  <a:lnTo>
                    <a:pt x="129" y="1033"/>
                  </a:lnTo>
                  <a:lnTo>
                    <a:pt x="111" y="1033"/>
                  </a:lnTo>
                  <a:lnTo>
                    <a:pt x="92" y="1051"/>
                  </a:lnTo>
                  <a:lnTo>
                    <a:pt x="111" y="1051"/>
                  </a:lnTo>
                  <a:lnTo>
                    <a:pt x="92" y="1070"/>
                  </a:lnTo>
                  <a:lnTo>
                    <a:pt x="92" y="1088"/>
                  </a:lnTo>
                  <a:lnTo>
                    <a:pt x="111" y="1088"/>
                  </a:lnTo>
                  <a:lnTo>
                    <a:pt x="92" y="1106"/>
                  </a:lnTo>
                  <a:lnTo>
                    <a:pt x="74" y="1106"/>
                  </a:lnTo>
                  <a:lnTo>
                    <a:pt x="92" y="1125"/>
                  </a:lnTo>
                  <a:lnTo>
                    <a:pt x="111" y="1125"/>
                  </a:lnTo>
                  <a:lnTo>
                    <a:pt x="111" y="1143"/>
                  </a:lnTo>
                  <a:lnTo>
                    <a:pt x="148" y="1143"/>
                  </a:lnTo>
                  <a:lnTo>
                    <a:pt x="129" y="1162"/>
                  </a:lnTo>
                  <a:lnTo>
                    <a:pt x="111" y="1162"/>
                  </a:lnTo>
                  <a:lnTo>
                    <a:pt x="129" y="1180"/>
                  </a:lnTo>
                  <a:lnTo>
                    <a:pt x="129" y="1217"/>
                  </a:lnTo>
                  <a:lnTo>
                    <a:pt x="129" y="1235"/>
                  </a:lnTo>
                  <a:lnTo>
                    <a:pt x="111" y="1272"/>
                  </a:lnTo>
                  <a:lnTo>
                    <a:pt x="111" y="1328"/>
                  </a:lnTo>
                  <a:lnTo>
                    <a:pt x="111" y="1401"/>
                  </a:lnTo>
                  <a:lnTo>
                    <a:pt x="111" y="1420"/>
                  </a:lnTo>
                  <a:lnTo>
                    <a:pt x="92" y="1420"/>
                  </a:lnTo>
                  <a:lnTo>
                    <a:pt x="111" y="1457"/>
                  </a:lnTo>
                  <a:lnTo>
                    <a:pt x="111" y="1567"/>
                  </a:lnTo>
                  <a:lnTo>
                    <a:pt x="92" y="1659"/>
                  </a:lnTo>
                  <a:lnTo>
                    <a:pt x="111" y="1678"/>
                  </a:lnTo>
                  <a:lnTo>
                    <a:pt x="129" y="1659"/>
                  </a:lnTo>
                  <a:lnTo>
                    <a:pt x="129" y="1678"/>
                  </a:lnTo>
                  <a:lnTo>
                    <a:pt x="148" y="1696"/>
                  </a:lnTo>
                  <a:lnTo>
                    <a:pt x="129" y="1715"/>
                  </a:lnTo>
                  <a:lnTo>
                    <a:pt x="111" y="1715"/>
                  </a:lnTo>
                  <a:lnTo>
                    <a:pt x="111" y="1733"/>
                  </a:lnTo>
                  <a:lnTo>
                    <a:pt x="92" y="1733"/>
                  </a:lnTo>
                  <a:lnTo>
                    <a:pt x="92" y="1752"/>
                  </a:lnTo>
                  <a:lnTo>
                    <a:pt x="111" y="1752"/>
                  </a:lnTo>
                  <a:lnTo>
                    <a:pt x="148" y="1770"/>
                  </a:lnTo>
                  <a:lnTo>
                    <a:pt x="166" y="1788"/>
                  </a:lnTo>
                  <a:lnTo>
                    <a:pt x="129" y="1788"/>
                  </a:lnTo>
                  <a:lnTo>
                    <a:pt x="129" y="1770"/>
                  </a:lnTo>
                  <a:lnTo>
                    <a:pt x="111" y="1788"/>
                  </a:lnTo>
                  <a:lnTo>
                    <a:pt x="129" y="1825"/>
                  </a:lnTo>
                  <a:lnTo>
                    <a:pt x="111" y="1844"/>
                  </a:lnTo>
                  <a:lnTo>
                    <a:pt x="129" y="1862"/>
                  </a:lnTo>
                  <a:lnTo>
                    <a:pt x="129" y="1899"/>
                  </a:lnTo>
                  <a:lnTo>
                    <a:pt x="111" y="1973"/>
                  </a:lnTo>
                  <a:lnTo>
                    <a:pt x="92" y="1991"/>
                  </a:lnTo>
                  <a:lnTo>
                    <a:pt x="129" y="1991"/>
                  </a:lnTo>
                  <a:lnTo>
                    <a:pt x="111" y="2010"/>
                  </a:lnTo>
                  <a:lnTo>
                    <a:pt x="111" y="2028"/>
                  </a:lnTo>
                  <a:lnTo>
                    <a:pt x="129" y="2028"/>
                  </a:lnTo>
                  <a:lnTo>
                    <a:pt x="111" y="2047"/>
                  </a:lnTo>
                  <a:lnTo>
                    <a:pt x="111" y="2065"/>
                  </a:lnTo>
                  <a:lnTo>
                    <a:pt x="148" y="2065"/>
                  </a:lnTo>
                  <a:lnTo>
                    <a:pt x="148" y="2083"/>
                  </a:lnTo>
                  <a:lnTo>
                    <a:pt x="129" y="2083"/>
                  </a:lnTo>
                  <a:lnTo>
                    <a:pt x="129" y="2102"/>
                  </a:lnTo>
                  <a:lnTo>
                    <a:pt x="129" y="2120"/>
                  </a:lnTo>
                  <a:lnTo>
                    <a:pt x="111" y="2120"/>
                  </a:lnTo>
                  <a:lnTo>
                    <a:pt x="129" y="2139"/>
                  </a:lnTo>
                  <a:lnTo>
                    <a:pt x="148" y="2157"/>
                  </a:lnTo>
                  <a:lnTo>
                    <a:pt x="129" y="2157"/>
                  </a:lnTo>
                  <a:lnTo>
                    <a:pt x="129" y="2176"/>
                  </a:lnTo>
                  <a:lnTo>
                    <a:pt x="129" y="2194"/>
                  </a:lnTo>
                  <a:lnTo>
                    <a:pt x="148" y="2212"/>
                  </a:lnTo>
                  <a:lnTo>
                    <a:pt x="148" y="2231"/>
                  </a:lnTo>
                  <a:lnTo>
                    <a:pt x="148" y="2249"/>
                  </a:lnTo>
                  <a:lnTo>
                    <a:pt x="185" y="2249"/>
                  </a:lnTo>
                  <a:lnTo>
                    <a:pt x="148" y="2268"/>
                  </a:lnTo>
                  <a:lnTo>
                    <a:pt x="129" y="2286"/>
                  </a:lnTo>
                  <a:lnTo>
                    <a:pt x="111" y="2323"/>
                  </a:lnTo>
                  <a:lnTo>
                    <a:pt x="111" y="2360"/>
                  </a:lnTo>
                  <a:lnTo>
                    <a:pt x="111" y="2397"/>
                  </a:lnTo>
                  <a:lnTo>
                    <a:pt x="129" y="2397"/>
                  </a:lnTo>
                  <a:lnTo>
                    <a:pt x="129" y="2415"/>
                  </a:lnTo>
                  <a:lnTo>
                    <a:pt x="148" y="2434"/>
                  </a:lnTo>
                  <a:lnTo>
                    <a:pt x="129" y="2452"/>
                  </a:lnTo>
                  <a:lnTo>
                    <a:pt x="129" y="2489"/>
                  </a:lnTo>
                  <a:lnTo>
                    <a:pt x="148" y="2489"/>
                  </a:lnTo>
                  <a:lnTo>
                    <a:pt x="148" y="2507"/>
                  </a:lnTo>
                  <a:lnTo>
                    <a:pt x="221" y="2489"/>
                  </a:lnTo>
                  <a:lnTo>
                    <a:pt x="295" y="2507"/>
                  </a:lnTo>
                  <a:lnTo>
                    <a:pt x="314" y="2489"/>
                  </a:lnTo>
                  <a:lnTo>
                    <a:pt x="314" y="2470"/>
                  </a:lnTo>
                  <a:lnTo>
                    <a:pt x="295" y="2452"/>
                  </a:lnTo>
                  <a:lnTo>
                    <a:pt x="277" y="2434"/>
                  </a:lnTo>
                  <a:lnTo>
                    <a:pt x="258" y="2434"/>
                  </a:lnTo>
                  <a:lnTo>
                    <a:pt x="258" y="2415"/>
                  </a:lnTo>
                  <a:lnTo>
                    <a:pt x="314" y="2415"/>
                  </a:lnTo>
                  <a:lnTo>
                    <a:pt x="295" y="2397"/>
                  </a:lnTo>
                  <a:lnTo>
                    <a:pt x="258" y="2397"/>
                  </a:lnTo>
                  <a:lnTo>
                    <a:pt x="258" y="2378"/>
                  </a:lnTo>
                  <a:lnTo>
                    <a:pt x="277" y="2360"/>
                  </a:lnTo>
                  <a:lnTo>
                    <a:pt x="295" y="2341"/>
                  </a:lnTo>
                  <a:lnTo>
                    <a:pt x="258" y="2323"/>
                  </a:lnTo>
                  <a:lnTo>
                    <a:pt x="258" y="2305"/>
                  </a:lnTo>
                  <a:lnTo>
                    <a:pt x="277" y="2286"/>
                  </a:lnTo>
                  <a:lnTo>
                    <a:pt x="277" y="2268"/>
                  </a:lnTo>
                  <a:lnTo>
                    <a:pt x="277" y="2249"/>
                  </a:lnTo>
                  <a:lnTo>
                    <a:pt x="258" y="2249"/>
                  </a:lnTo>
                  <a:lnTo>
                    <a:pt x="277" y="2231"/>
                  </a:lnTo>
                  <a:lnTo>
                    <a:pt x="295" y="2212"/>
                  </a:lnTo>
                  <a:lnTo>
                    <a:pt x="295" y="2194"/>
                  </a:lnTo>
                  <a:lnTo>
                    <a:pt x="258" y="2194"/>
                  </a:lnTo>
                  <a:lnTo>
                    <a:pt x="277" y="2176"/>
                  </a:lnTo>
                  <a:lnTo>
                    <a:pt x="295" y="2157"/>
                  </a:lnTo>
                  <a:lnTo>
                    <a:pt x="277" y="2139"/>
                  </a:lnTo>
                  <a:lnTo>
                    <a:pt x="258" y="2120"/>
                  </a:lnTo>
                  <a:lnTo>
                    <a:pt x="277" y="2102"/>
                  </a:lnTo>
                  <a:lnTo>
                    <a:pt x="258" y="2102"/>
                  </a:lnTo>
                  <a:lnTo>
                    <a:pt x="295" y="2083"/>
                  </a:lnTo>
                  <a:lnTo>
                    <a:pt x="240" y="2083"/>
                  </a:lnTo>
                  <a:lnTo>
                    <a:pt x="258" y="2065"/>
                  </a:lnTo>
                  <a:lnTo>
                    <a:pt x="295" y="2065"/>
                  </a:lnTo>
                  <a:lnTo>
                    <a:pt x="277" y="1954"/>
                  </a:lnTo>
                  <a:lnTo>
                    <a:pt x="277" y="1917"/>
                  </a:lnTo>
                  <a:lnTo>
                    <a:pt x="277" y="1899"/>
                  </a:lnTo>
                  <a:lnTo>
                    <a:pt x="258" y="1881"/>
                  </a:lnTo>
                  <a:lnTo>
                    <a:pt x="277" y="1881"/>
                  </a:lnTo>
                  <a:lnTo>
                    <a:pt x="295" y="1862"/>
                  </a:lnTo>
                  <a:lnTo>
                    <a:pt x="277" y="1862"/>
                  </a:lnTo>
                  <a:lnTo>
                    <a:pt x="277" y="1844"/>
                  </a:lnTo>
                  <a:lnTo>
                    <a:pt x="258" y="1825"/>
                  </a:lnTo>
                  <a:lnTo>
                    <a:pt x="258" y="1807"/>
                  </a:lnTo>
                  <a:lnTo>
                    <a:pt x="277" y="1788"/>
                  </a:lnTo>
                  <a:lnTo>
                    <a:pt x="277" y="1770"/>
                  </a:lnTo>
                  <a:lnTo>
                    <a:pt x="258" y="1788"/>
                  </a:lnTo>
                  <a:lnTo>
                    <a:pt x="240" y="1788"/>
                  </a:lnTo>
                  <a:lnTo>
                    <a:pt x="258" y="1770"/>
                  </a:lnTo>
                  <a:lnTo>
                    <a:pt x="277" y="1752"/>
                  </a:lnTo>
                  <a:lnTo>
                    <a:pt x="240" y="1752"/>
                  </a:lnTo>
                  <a:lnTo>
                    <a:pt x="258" y="1733"/>
                  </a:lnTo>
                  <a:lnTo>
                    <a:pt x="277" y="1733"/>
                  </a:lnTo>
                  <a:lnTo>
                    <a:pt x="277" y="1715"/>
                  </a:lnTo>
                  <a:lnTo>
                    <a:pt x="277" y="1696"/>
                  </a:lnTo>
                  <a:lnTo>
                    <a:pt x="295" y="1696"/>
                  </a:lnTo>
                  <a:lnTo>
                    <a:pt x="295" y="1678"/>
                  </a:lnTo>
                  <a:lnTo>
                    <a:pt x="277" y="1678"/>
                  </a:lnTo>
                  <a:lnTo>
                    <a:pt x="295" y="1641"/>
                  </a:lnTo>
                  <a:lnTo>
                    <a:pt x="277" y="1623"/>
                  </a:lnTo>
                  <a:lnTo>
                    <a:pt x="295" y="1604"/>
                  </a:lnTo>
                  <a:lnTo>
                    <a:pt x="277" y="1586"/>
                  </a:lnTo>
                  <a:lnTo>
                    <a:pt x="277" y="1567"/>
                  </a:lnTo>
                  <a:lnTo>
                    <a:pt x="277" y="1549"/>
                  </a:lnTo>
                  <a:lnTo>
                    <a:pt x="258" y="1512"/>
                  </a:lnTo>
                  <a:lnTo>
                    <a:pt x="277" y="1494"/>
                  </a:lnTo>
                  <a:lnTo>
                    <a:pt x="258" y="1475"/>
                  </a:lnTo>
                  <a:lnTo>
                    <a:pt x="258" y="1438"/>
                  </a:lnTo>
                  <a:lnTo>
                    <a:pt x="258" y="1401"/>
                  </a:lnTo>
                  <a:lnTo>
                    <a:pt x="240" y="1383"/>
                  </a:lnTo>
                  <a:lnTo>
                    <a:pt x="277" y="1383"/>
                  </a:lnTo>
                  <a:lnTo>
                    <a:pt x="277" y="1346"/>
                  </a:lnTo>
                  <a:lnTo>
                    <a:pt x="277" y="1328"/>
                  </a:lnTo>
                  <a:lnTo>
                    <a:pt x="277" y="1309"/>
                  </a:lnTo>
                  <a:lnTo>
                    <a:pt x="277" y="1291"/>
                  </a:lnTo>
                  <a:lnTo>
                    <a:pt x="277" y="1272"/>
                  </a:lnTo>
                  <a:lnTo>
                    <a:pt x="277" y="1254"/>
                  </a:lnTo>
                  <a:lnTo>
                    <a:pt x="277" y="1235"/>
                  </a:lnTo>
                  <a:lnTo>
                    <a:pt x="258" y="1217"/>
                  </a:lnTo>
                  <a:lnTo>
                    <a:pt x="258" y="1199"/>
                  </a:lnTo>
                  <a:lnTo>
                    <a:pt x="258" y="1180"/>
                  </a:lnTo>
                  <a:lnTo>
                    <a:pt x="258" y="1162"/>
                  </a:lnTo>
                  <a:lnTo>
                    <a:pt x="258" y="1125"/>
                  </a:lnTo>
                  <a:lnTo>
                    <a:pt x="240" y="1125"/>
                  </a:lnTo>
                  <a:lnTo>
                    <a:pt x="258" y="1088"/>
                  </a:lnTo>
                  <a:lnTo>
                    <a:pt x="258" y="1051"/>
                  </a:lnTo>
                  <a:lnTo>
                    <a:pt x="258" y="1014"/>
                  </a:lnTo>
                  <a:lnTo>
                    <a:pt x="240" y="996"/>
                  </a:lnTo>
                  <a:lnTo>
                    <a:pt x="221" y="996"/>
                  </a:lnTo>
                  <a:lnTo>
                    <a:pt x="240" y="977"/>
                  </a:lnTo>
                  <a:lnTo>
                    <a:pt x="277" y="996"/>
                  </a:lnTo>
                  <a:lnTo>
                    <a:pt x="277" y="977"/>
                  </a:lnTo>
                  <a:lnTo>
                    <a:pt x="240" y="941"/>
                  </a:lnTo>
                  <a:lnTo>
                    <a:pt x="221" y="922"/>
                  </a:lnTo>
                  <a:lnTo>
                    <a:pt x="240" y="904"/>
                  </a:lnTo>
                  <a:lnTo>
                    <a:pt x="240" y="885"/>
                  </a:lnTo>
                  <a:lnTo>
                    <a:pt x="240" y="811"/>
                  </a:lnTo>
                  <a:lnTo>
                    <a:pt x="240" y="756"/>
                  </a:lnTo>
                  <a:lnTo>
                    <a:pt x="258" y="719"/>
                  </a:lnTo>
                  <a:lnTo>
                    <a:pt x="258" y="701"/>
                  </a:lnTo>
                  <a:lnTo>
                    <a:pt x="203" y="701"/>
                  </a:lnTo>
                  <a:lnTo>
                    <a:pt x="240" y="682"/>
                  </a:lnTo>
                  <a:lnTo>
                    <a:pt x="258" y="682"/>
                  </a:lnTo>
                  <a:lnTo>
                    <a:pt x="258" y="664"/>
                  </a:lnTo>
                  <a:lnTo>
                    <a:pt x="240" y="609"/>
                  </a:lnTo>
                  <a:lnTo>
                    <a:pt x="240" y="572"/>
                  </a:lnTo>
                  <a:lnTo>
                    <a:pt x="240" y="553"/>
                  </a:lnTo>
                  <a:lnTo>
                    <a:pt x="240" y="535"/>
                  </a:lnTo>
                  <a:lnTo>
                    <a:pt x="240" y="498"/>
                  </a:lnTo>
                  <a:lnTo>
                    <a:pt x="240" y="480"/>
                  </a:lnTo>
                  <a:lnTo>
                    <a:pt x="221" y="480"/>
                  </a:lnTo>
                  <a:lnTo>
                    <a:pt x="221" y="461"/>
                  </a:lnTo>
                  <a:lnTo>
                    <a:pt x="240" y="424"/>
                  </a:lnTo>
                  <a:lnTo>
                    <a:pt x="240" y="351"/>
                  </a:lnTo>
                  <a:lnTo>
                    <a:pt x="240" y="277"/>
                  </a:lnTo>
                  <a:lnTo>
                    <a:pt x="240" y="258"/>
                  </a:lnTo>
                  <a:lnTo>
                    <a:pt x="221" y="240"/>
                  </a:lnTo>
                  <a:lnTo>
                    <a:pt x="221" y="222"/>
                  </a:lnTo>
                  <a:lnTo>
                    <a:pt x="203" y="166"/>
                  </a:lnTo>
                  <a:lnTo>
                    <a:pt x="203" y="111"/>
                  </a:lnTo>
                  <a:lnTo>
                    <a:pt x="185" y="93"/>
                  </a:lnTo>
                  <a:lnTo>
                    <a:pt x="185" y="74"/>
                  </a:lnTo>
                  <a:lnTo>
                    <a:pt x="203" y="56"/>
                  </a:lnTo>
                  <a:lnTo>
                    <a:pt x="185" y="19"/>
                  </a:lnTo>
                  <a:lnTo>
                    <a:pt x="166" y="0"/>
                  </a:lnTo>
                  <a:lnTo>
                    <a:pt x="92" y="0"/>
                  </a:lnTo>
                  <a:lnTo>
                    <a:pt x="74" y="1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1504425" y="1179600"/>
              <a:ext cx="950" cy="475"/>
            </a:xfrm>
            <a:custGeom>
              <a:avLst/>
              <a:gdLst/>
              <a:ahLst/>
              <a:cxnLst/>
              <a:rect l="l" t="t" r="r" b="b"/>
              <a:pathLst>
                <a:path w="38" h="19" extrusionOk="0">
                  <a:moveTo>
                    <a:pt x="38" y="0"/>
                  </a:moveTo>
                  <a:lnTo>
                    <a:pt x="1" y="19"/>
                  </a:lnTo>
                  <a:lnTo>
                    <a:pt x="19" y="1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1504900" y="1206325"/>
              <a:ext cx="1400" cy="475"/>
            </a:xfrm>
            <a:custGeom>
              <a:avLst/>
              <a:gdLst/>
              <a:ahLst/>
              <a:cxnLst/>
              <a:rect l="l" t="t" r="r" b="b"/>
              <a:pathLst>
                <a:path w="56" h="19" extrusionOk="0">
                  <a:moveTo>
                    <a:pt x="37" y="0"/>
                  </a:moveTo>
                  <a:lnTo>
                    <a:pt x="0" y="19"/>
                  </a:lnTo>
                  <a:lnTo>
                    <a:pt x="19" y="1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1504425" y="1212775"/>
              <a:ext cx="950" cy="475"/>
            </a:xfrm>
            <a:custGeom>
              <a:avLst/>
              <a:gdLst/>
              <a:ahLst/>
              <a:cxnLst/>
              <a:rect l="l" t="t" r="r" b="b"/>
              <a:pathLst>
                <a:path w="38" h="19" extrusionOk="0">
                  <a:moveTo>
                    <a:pt x="1" y="0"/>
                  </a:moveTo>
                  <a:lnTo>
                    <a:pt x="1" y="19"/>
                  </a:lnTo>
                  <a:lnTo>
                    <a:pt x="19" y="1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1504900" y="1220150"/>
              <a:ext cx="475" cy="475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0" y="0"/>
                  </a:moveTo>
                  <a:lnTo>
                    <a:pt x="0" y="1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1504425" y="1222450"/>
              <a:ext cx="500" cy="25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1504425" y="1224300"/>
              <a:ext cx="500" cy="25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1504425" y="1225225"/>
              <a:ext cx="950" cy="950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9" y="0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9" y="19"/>
                  </a:lnTo>
                  <a:lnTo>
                    <a:pt x="38" y="1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1506725" y="1227050"/>
              <a:ext cx="950" cy="25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1" y="1"/>
                  </a:moveTo>
                  <a:lnTo>
                    <a:pt x="1" y="1"/>
                  </a:lnTo>
                  <a:lnTo>
                    <a:pt x="38" y="1"/>
                  </a:lnTo>
                  <a:lnTo>
                    <a:pt x="38" y="1"/>
                  </a:lnTo>
                  <a:lnTo>
                    <a:pt x="38" y="1"/>
                  </a:lnTo>
                  <a:lnTo>
                    <a:pt x="19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1506725" y="1229375"/>
              <a:ext cx="500" cy="25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1222400" y="630750"/>
              <a:ext cx="331825" cy="410625"/>
            </a:xfrm>
            <a:custGeom>
              <a:avLst/>
              <a:gdLst/>
              <a:ahLst/>
              <a:cxnLst/>
              <a:rect l="l" t="t" r="r" b="b"/>
              <a:pathLst>
                <a:path w="13273" h="16425" extrusionOk="0">
                  <a:moveTo>
                    <a:pt x="443" y="166"/>
                  </a:moveTo>
                  <a:lnTo>
                    <a:pt x="443" y="185"/>
                  </a:lnTo>
                  <a:lnTo>
                    <a:pt x="425" y="203"/>
                  </a:lnTo>
                  <a:lnTo>
                    <a:pt x="425" y="221"/>
                  </a:lnTo>
                  <a:lnTo>
                    <a:pt x="388" y="221"/>
                  </a:lnTo>
                  <a:lnTo>
                    <a:pt x="406" y="203"/>
                  </a:lnTo>
                  <a:lnTo>
                    <a:pt x="443" y="166"/>
                  </a:lnTo>
                  <a:close/>
                  <a:moveTo>
                    <a:pt x="130" y="4056"/>
                  </a:moveTo>
                  <a:lnTo>
                    <a:pt x="148" y="4074"/>
                  </a:lnTo>
                  <a:lnTo>
                    <a:pt x="130" y="4111"/>
                  </a:lnTo>
                  <a:lnTo>
                    <a:pt x="111" y="4129"/>
                  </a:lnTo>
                  <a:lnTo>
                    <a:pt x="111" y="4111"/>
                  </a:lnTo>
                  <a:lnTo>
                    <a:pt x="111" y="4074"/>
                  </a:lnTo>
                  <a:lnTo>
                    <a:pt x="130" y="4056"/>
                  </a:lnTo>
                  <a:close/>
                  <a:moveTo>
                    <a:pt x="203" y="4996"/>
                  </a:moveTo>
                  <a:lnTo>
                    <a:pt x="203" y="5014"/>
                  </a:lnTo>
                  <a:lnTo>
                    <a:pt x="185" y="5069"/>
                  </a:lnTo>
                  <a:lnTo>
                    <a:pt x="166" y="5051"/>
                  </a:lnTo>
                  <a:lnTo>
                    <a:pt x="166" y="5032"/>
                  </a:lnTo>
                  <a:lnTo>
                    <a:pt x="185" y="5014"/>
                  </a:lnTo>
                  <a:lnTo>
                    <a:pt x="203" y="4996"/>
                  </a:lnTo>
                  <a:close/>
                  <a:moveTo>
                    <a:pt x="406" y="6102"/>
                  </a:moveTo>
                  <a:lnTo>
                    <a:pt x="425" y="6120"/>
                  </a:lnTo>
                  <a:lnTo>
                    <a:pt x="425" y="6157"/>
                  </a:lnTo>
                  <a:lnTo>
                    <a:pt x="406" y="6138"/>
                  </a:lnTo>
                  <a:lnTo>
                    <a:pt x="406" y="6102"/>
                  </a:lnTo>
                  <a:close/>
                  <a:moveTo>
                    <a:pt x="461" y="6378"/>
                  </a:moveTo>
                  <a:lnTo>
                    <a:pt x="461" y="6415"/>
                  </a:lnTo>
                  <a:lnTo>
                    <a:pt x="443" y="6378"/>
                  </a:lnTo>
                  <a:close/>
                  <a:moveTo>
                    <a:pt x="535" y="6655"/>
                  </a:moveTo>
                  <a:lnTo>
                    <a:pt x="554" y="6673"/>
                  </a:lnTo>
                  <a:lnTo>
                    <a:pt x="554" y="6710"/>
                  </a:lnTo>
                  <a:lnTo>
                    <a:pt x="535" y="6673"/>
                  </a:lnTo>
                  <a:lnTo>
                    <a:pt x="517" y="6655"/>
                  </a:lnTo>
                  <a:close/>
                  <a:moveTo>
                    <a:pt x="498" y="6765"/>
                  </a:moveTo>
                  <a:lnTo>
                    <a:pt x="498" y="6784"/>
                  </a:lnTo>
                  <a:lnTo>
                    <a:pt x="517" y="6765"/>
                  </a:lnTo>
                  <a:close/>
                  <a:moveTo>
                    <a:pt x="590" y="6839"/>
                  </a:moveTo>
                  <a:lnTo>
                    <a:pt x="609" y="6857"/>
                  </a:lnTo>
                  <a:lnTo>
                    <a:pt x="609" y="6894"/>
                  </a:lnTo>
                  <a:lnTo>
                    <a:pt x="609" y="6913"/>
                  </a:lnTo>
                  <a:lnTo>
                    <a:pt x="590" y="6876"/>
                  </a:lnTo>
                  <a:lnTo>
                    <a:pt x="590" y="6839"/>
                  </a:lnTo>
                  <a:close/>
                  <a:moveTo>
                    <a:pt x="752" y="7037"/>
                  </a:moveTo>
                  <a:lnTo>
                    <a:pt x="756" y="7048"/>
                  </a:lnTo>
                  <a:lnTo>
                    <a:pt x="756" y="7042"/>
                  </a:lnTo>
                  <a:lnTo>
                    <a:pt x="752" y="7037"/>
                  </a:lnTo>
                  <a:close/>
                  <a:moveTo>
                    <a:pt x="848" y="7355"/>
                  </a:moveTo>
                  <a:lnTo>
                    <a:pt x="848" y="7374"/>
                  </a:lnTo>
                  <a:lnTo>
                    <a:pt x="848" y="7392"/>
                  </a:lnTo>
                  <a:lnTo>
                    <a:pt x="830" y="7374"/>
                  </a:lnTo>
                  <a:lnTo>
                    <a:pt x="830" y="7355"/>
                  </a:lnTo>
                  <a:close/>
                  <a:moveTo>
                    <a:pt x="1752" y="9512"/>
                  </a:moveTo>
                  <a:lnTo>
                    <a:pt x="1770" y="9530"/>
                  </a:lnTo>
                  <a:lnTo>
                    <a:pt x="1770" y="9549"/>
                  </a:lnTo>
                  <a:lnTo>
                    <a:pt x="1752" y="9567"/>
                  </a:lnTo>
                  <a:lnTo>
                    <a:pt x="1752" y="9549"/>
                  </a:lnTo>
                  <a:lnTo>
                    <a:pt x="1733" y="9512"/>
                  </a:lnTo>
                  <a:close/>
                  <a:moveTo>
                    <a:pt x="2342" y="10470"/>
                  </a:moveTo>
                  <a:lnTo>
                    <a:pt x="2360" y="10507"/>
                  </a:lnTo>
                  <a:lnTo>
                    <a:pt x="2378" y="10544"/>
                  </a:lnTo>
                  <a:lnTo>
                    <a:pt x="2360" y="10544"/>
                  </a:lnTo>
                  <a:lnTo>
                    <a:pt x="2342" y="10507"/>
                  </a:lnTo>
                  <a:lnTo>
                    <a:pt x="2323" y="10470"/>
                  </a:lnTo>
                  <a:close/>
                  <a:moveTo>
                    <a:pt x="3595" y="12019"/>
                  </a:moveTo>
                  <a:lnTo>
                    <a:pt x="3613" y="12037"/>
                  </a:lnTo>
                  <a:lnTo>
                    <a:pt x="3613" y="12056"/>
                  </a:lnTo>
                  <a:lnTo>
                    <a:pt x="3595" y="12056"/>
                  </a:lnTo>
                  <a:lnTo>
                    <a:pt x="3577" y="12019"/>
                  </a:lnTo>
                  <a:close/>
                  <a:moveTo>
                    <a:pt x="3890" y="12221"/>
                  </a:moveTo>
                  <a:lnTo>
                    <a:pt x="3908" y="12240"/>
                  </a:lnTo>
                  <a:lnTo>
                    <a:pt x="3908" y="12258"/>
                  </a:lnTo>
                  <a:lnTo>
                    <a:pt x="3908" y="12277"/>
                  </a:lnTo>
                  <a:lnTo>
                    <a:pt x="3890" y="12258"/>
                  </a:lnTo>
                  <a:lnTo>
                    <a:pt x="3890" y="12240"/>
                  </a:lnTo>
                  <a:lnTo>
                    <a:pt x="3890" y="12221"/>
                  </a:lnTo>
                  <a:close/>
                  <a:moveTo>
                    <a:pt x="4185" y="12627"/>
                  </a:moveTo>
                  <a:lnTo>
                    <a:pt x="4185" y="12664"/>
                  </a:lnTo>
                  <a:lnTo>
                    <a:pt x="4166" y="12664"/>
                  </a:lnTo>
                  <a:lnTo>
                    <a:pt x="4166" y="12645"/>
                  </a:lnTo>
                  <a:lnTo>
                    <a:pt x="4166" y="12627"/>
                  </a:lnTo>
                  <a:close/>
                  <a:moveTo>
                    <a:pt x="4664" y="13069"/>
                  </a:moveTo>
                  <a:lnTo>
                    <a:pt x="4683" y="13088"/>
                  </a:lnTo>
                  <a:lnTo>
                    <a:pt x="4701" y="13125"/>
                  </a:lnTo>
                  <a:lnTo>
                    <a:pt x="4664" y="13106"/>
                  </a:lnTo>
                  <a:lnTo>
                    <a:pt x="4664" y="13088"/>
                  </a:lnTo>
                  <a:lnTo>
                    <a:pt x="4664" y="13069"/>
                  </a:lnTo>
                  <a:close/>
                  <a:moveTo>
                    <a:pt x="6139" y="14139"/>
                  </a:moveTo>
                  <a:lnTo>
                    <a:pt x="6176" y="14157"/>
                  </a:lnTo>
                  <a:lnTo>
                    <a:pt x="6194" y="14175"/>
                  </a:lnTo>
                  <a:lnTo>
                    <a:pt x="6157" y="14175"/>
                  </a:lnTo>
                  <a:lnTo>
                    <a:pt x="6139" y="14157"/>
                  </a:lnTo>
                  <a:lnTo>
                    <a:pt x="6139" y="14139"/>
                  </a:lnTo>
                  <a:close/>
                  <a:moveTo>
                    <a:pt x="6968" y="14452"/>
                  </a:moveTo>
                  <a:lnTo>
                    <a:pt x="6950" y="14470"/>
                  </a:lnTo>
                  <a:lnTo>
                    <a:pt x="7005" y="14489"/>
                  </a:lnTo>
                  <a:lnTo>
                    <a:pt x="7024" y="14489"/>
                  </a:lnTo>
                  <a:lnTo>
                    <a:pt x="6987" y="14470"/>
                  </a:lnTo>
                  <a:lnTo>
                    <a:pt x="6968" y="14452"/>
                  </a:lnTo>
                  <a:close/>
                  <a:moveTo>
                    <a:pt x="6710" y="14507"/>
                  </a:moveTo>
                  <a:lnTo>
                    <a:pt x="6729" y="14526"/>
                  </a:lnTo>
                  <a:lnTo>
                    <a:pt x="6766" y="14544"/>
                  </a:lnTo>
                  <a:lnTo>
                    <a:pt x="6747" y="14544"/>
                  </a:lnTo>
                  <a:lnTo>
                    <a:pt x="6710" y="14526"/>
                  </a:lnTo>
                  <a:lnTo>
                    <a:pt x="6710" y="14507"/>
                  </a:lnTo>
                  <a:close/>
                  <a:moveTo>
                    <a:pt x="6729" y="14821"/>
                  </a:moveTo>
                  <a:lnTo>
                    <a:pt x="6747" y="14876"/>
                  </a:lnTo>
                  <a:lnTo>
                    <a:pt x="6766" y="14876"/>
                  </a:lnTo>
                  <a:lnTo>
                    <a:pt x="6766" y="14839"/>
                  </a:lnTo>
                  <a:lnTo>
                    <a:pt x="6729" y="14821"/>
                  </a:lnTo>
                  <a:close/>
                  <a:moveTo>
                    <a:pt x="7632" y="14931"/>
                  </a:moveTo>
                  <a:lnTo>
                    <a:pt x="7650" y="14950"/>
                  </a:lnTo>
                  <a:lnTo>
                    <a:pt x="7614" y="14950"/>
                  </a:lnTo>
                  <a:lnTo>
                    <a:pt x="7632" y="14931"/>
                  </a:lnTo>
                  <a:close/>
                  <a:moveTo>
                    <a:pt x="7872" y="15042"/>
                  </a:moveTo>
                  <a:lnTo>
                    <a:pt x="7890" y="15060"/>
                  </a:lnTo>
                  <a:lnTo>
                    <a:pt x="7890" y="15079"/>
                  </a:lnTo>
                  <a:lnTo>
                    <a:pt x="7835" y="15060"/>
                  </a:lnTo>
                  <a:lnTo>
                    <a:pt x="7835" y="15042"/>
                  </a:lnTo>
                  <a:close/>
                  <a:moveTo>
                    <a:pt x="8554" y="15374"/>
                  </a:moveTo>
                  <a:lnTo>
                    <a:pt x="8590" y="15392"/>
                  </a:lnTo>
                  <a:lnTo>
                    <a:pt x="8609" y="15410"/>
                  </a:lnTo>
                  <a:lnTo>
                    <a:pt x="8572" y="15410"/>
                  </a:lnTo>
                  <a:lnTo>
                    <a:pt x="8554" y="15392"/>
                  </a:lnTo>
                  <a:lnTo>
                    <a:pt x="8554" y="15374"/>
                  </a:lnTo>
                  <a:close/>
                  <a:moveTo>
                    <a:pt x="8775" y="15392"/>
                  </a:moveTo>
                  <a:lnTo>
                    <a:pt x="8812" y="15410"/>
                  </a:lnTo>
                  <a:lnTo>
                    <a:pt x="8849" y="15447"/>
                  </a:lnTo>
                  <a:lnTo>
                    <a:pt x="8849" y="15466"/>
                  </a:lnTo>
                  <a:lnTo>
                    <a:pt x="8830" y="15466"/>
                  </a:lnTo>
                  <a:lnTo>
                    <a:pt x="8793" y="15410"/>
                  </a:lnTo>
                  <a:lnTo>
                    <a:pt x="8775" y="15392"/>
                  </a:lnTo>
                  <a:close/>
                  <a:moveTo>
                    <a:pt x="9512" y="15650"/>
                  </a:moveTo>
                  <a:lnTo>
                    <a:pt x="9549" y="15669"/>
                  </a:lnTo>
                  <a:lnTo>
                    <a:pt x="9531" y="15687"/>
                  </a:lnTo>
                  <a:lnTo>
                    <a:pt x="9494" y="15669"/>
                  </a:lnTo>
                  <a:lnTo>
                    <a:pt x="9512" y="15650"/>
                  </a:lnTo>
                  <a:close/>
                  <a:moveTo>
                    <a:pt x="9365" y="15632"/>
                  </a:moveTo>
                  <a:lnTo>
                    <a:pt x="9402" y="15669"/>
                  </a:lnTo>
                  <a:lnTo>
                    <a:pt x="9457" y="15724"/>
                  </a:lnTo>
                  <a:lnTo>
                    <a:pt x="9457" y="15724"/>
                  </a:lnTo>
                  <a:lnTo>
                    <a:pt x="9402" y="15705"/>
                  </a:lnTo>
                  <a:lnTo>
                    <a:pt x="9365" y="15669"/>
                  </a:lnTo>
                  <a:lnTo>
                    <a:pt x="9365" y="15650"/>
                  </a:lnTo>
                  <a:lnTo>
                    <a:pt x="9365" y="15632"/>
                  </a:lnTo>
                  <a:close/>
                  <a:moveTo>
                    <a:pt x="10563" y="16019"/>
                  </a:moveTo>
                  <a:lnTo>
                    <a:pt x="10618" y="16037"/>
                  </a:lnTo>
                  <a:lnTo>
                    <a:pt x="10692" y="16056"/>
                  </a:lnTo>
                  <a:lnTo>
                    <a:pt x="10710" y="16056"/>
                  </a:lnTo>
                  <a:lnTo>
                    <a:pt x="10692" y="16037"/>
                  </a:lnTo>
                  <a:lnTo>
                    <a:pt x="10618" y="16019"/>
                  </a:lnTo>
                  <a:close/>
                  <a:moveTo>
                    <a:pt x="10802" y="16019"/>
                  </a:moveTo>
                  <a:lnTo>
                    <a:pt x="10839" y="16037"/>
                  </a:lnTo>
                  <a:lnTo>
                    <a:pt x="10876" y="16056"/>
                  </a:lnTo>
                  <a:lnTo>
                    <a:pt x="10821" y="16056"/>
                  </a:lnTo>
                  <a:lnTo>
                    <a:pt x="10784" y="16037"/>
                  </a:lnTo>
                  <a:lnTo>
                    <a:pt x="10802" y="16019"/>
                  </a:lnTo>
                  <a:close/>
                  <a:moveTo>
                    <a:pt x="12314" y="16111"/>
                  </a:moveTo>
                  <a:lnTo>
                    <a:pt x="12314" y="16129"/>
                  </a:lnTo>
                  <a:lnTo>
                    <a:pt x="12332" y="16129"/>
                  </a:lnTo>
                  <a:lnTo>
                    <a:pt x="12369" y="16111"/>
                  </a:lnTo>
                  <a:close/>
                  <a:moveTo>
                    <a:pt x="12756" y="16203"/>
                  </a:moveTo>
                  <a:lnTo>
                    <a:pt x="12775" y="16222"/>
                  </a:lnTo>
                  <a:lnTo>
                    <a:pt x="12756" y="16222"/>
                  </a:lnTo>
                  <a:lnTo>
                    <a:pt x="12701" y="16203"/>
                  </a:lnTo>
                  <a:close/>
                  <a:moveTo>
                    <a:pt x="12461" y="16185"/>
                  </a:moveTo>
                  <a:lnTo>
                    <a:pt x="12443" y="16203"/>
                  </a:lnTo>
                  <a:lnTo>
                    <a:pt x="12425" y="16222"/>
                  </a:lnTo>
                  <a:lnTo>
                    <a:pt x="12388" y="16240"/>
                  </a:lnTo>
                  <a:lnTo>
                    <a:pt x="12388" y="16203"/>
                  </a:lnTo>
                  <a:lnTo>
                    <a:pt x="12351" y="16185"/>
                  </a:lnTo>
                  <a:close/>
                  <a:moveTo>
                    <a:pt x="369" y="0"/>
                  </a:moveTo>
                  <a:lnTo>
                    <a:pt x="369" y="19"/>
                  </a:lnTo>
                  <a:lnTo>
                    <a:pt x="369" y="55"/>
                  </a:lnTo>
                  <a:lnTo>
                    <a:pt x="351" y="74"/>
                  </a:lnTo>
                  <a:lnTo>
                    <a:pt x="332" y="74"/>
                  </a:lnTo>
                  <a:lnTo>
                    <a:pt x="332" y="92"/>
                  </a:lnTo>
                  <a:lnTo>
                    <a:pt x="314" y="148"/>
                  </a:lnTo>
                  <a:lnTo>
                    <a:pt x="295" y="148"/>
                  </a:lnTo>
                  <a:lnTo>
                    <a:pt x="277" y="166"/>
                  </a:lnTo>
                  <a:lnTo>
                    <a:pt x="277" y="203"/>
                  </a:lnTo>
                  <a:lnTo>
                    <a:pt x="314" y="203"/>
                  </a:lnTo>
                  <a:lnTo>
                    <a:pt x="314" y="240"/>
                  </a:lnTo>
                  <a:lnTo>
                    <a:pt x="314" y="277"/>
                  </a:lnTo>
                  <a:lnTo>
                    <a:pt x="314" y="314"/>
                  </a:lnTo>
                  <a:lnTo>
                    <a:pt x="295" y="350"/>
                  </a:lnTo>
                  <a:lnTo>
                    <a:pt x="277" y="387"/>
                  </a:lnTo>
                  <a:lnTo>
                    <a:pt x="259" y="424"/>
                  </a:lnTo>
                  <a:lnTo>
                    <a:pt x="259" y="461"/>
                  </a:lnTo>
                  <a:lnTo>
                    <a:pt x="277" y="461"/>
                  </a:lnTo>
                  <a:lnTo>
                    <a:pt x="259" y="498"/>
                  </a:lnTo>
                  <a:lnTo>
                    <a:pt x="240" y="535"/>
                  </a:lnTo>
                  <a:lnTo>
                    <a:pt x="240" y="590"/>
                  </a:lnTo>
                  <a:lnTo>
                    <a:pt x="240" y="627"/>
                  </a:lnTo>
                  <a:lnTo>
                    <a:pt x="240" y="664"/>
                  </a:lnTo>
                  <a:lnTo>
                    <a:pt x="222" y="701"/>
                  </a:lnTo>
                  <a:lnTo>
                    <a:pt x="185" y="756"/>
                  </a:lnTo>
                  <a:lnTo>
                    <a:pt x="185" y="885"/>
                  </a:lnTo>
                  <a:lnTo>
                    <a:pt x="130" y="1143"/>
                  </a:lnTo>
                  <a:lnTo>
                    <a:pt x="111" y="1383"/>
                  </a:lnTo>
                  <a:lnTo>
                    <a:pt x="111" y="1475"/>
                  </a:lnTo>
                  <a:lnTo>
                    <a:pt x="93" y="1512"/>
                  </a:lnTo>
                  <a:lnTo>
                    <a:pt x="74" y="1622"/>
                  </a:lnTo>
                  <a:lnTo>
                    <a:pt x="56" y="1807"/>
                  </a:lnTo>
                  <a:lnTo>
                    <a:pt x="19" y="1954"/>
                  </a:lnTo>
                  <a:lnTo>
                    <a:pt x="37" y="1973"/>
                  </a:lnTo>
                  <a:lnTo>
                    <a:pt x="37" y="2009"/>
                  </a:lnTo>
                  <a:lnTo>
                    <a:pt x="19" y="2083"/>
                  </a:lnTo>
                  <a:lnTo>
                    <a:pt x="19" y="2157"/>
                  </a:lnTo>
                  <a:lnTo>
                    <a:pt x="19" y="2194"/>
                  </a:lnTo>
                  <a:lnTo>
                    <a:pt x="19" y="2212"/>
                  </a:lnTo>
                  <a:lnTo>
                    <a:pt x="37" y="2212"/>
                  </a:lnTo>
                  <a:lnTo>
                    <a:pt x="37" y="2231"/>
                  </a:lnTo>
                  <a:lnTo>
                    <a:pt x="19" y="2304"/>
                  </a:lnTo>
                  <a:lnTo>
                    <a:pt x="1" y="2433"/>
                  </a:lnTo>
                  <a:lnTo>
                    <a:pt x="1" y="2562"/>
                  </a:lnTo>
                  <a:lnTo>
                    <a:pt x="19" y="2599"/>
                  </a:lnTo>
                  <a:lnTo>
                    <a:pt x="37" y="2599"/>
                  </a:lnTo>
                  <a:lnTo>
                    <a:pt x="19" y="2636"/>
                  </a:lnTo>
                  <a:lnTo>
                    <a:pt x="1" y="2673"/>
                  </a:lnTo>
                  <a:lnTo>
                    <a:pt x="1" y="2691"/>
                  </a:lnTo>
                  <a:lnTo>
                    <a:pt x="19" y="2747"/>
                  </a:lnTo>
                  <a:lnTo>
                    <a:pt x="1" y="2857"/>
                  </a:lnTo>
                  <a:lnTo>
                    <a:pt x="1" y="3171"/>
                  </a:lnTo>
                  <a:lnTo>
                    <a:pt x="1" y="3466"/>
                  </a:lnTo>
                  <a:lnTo>
                    <a:pt x="1" y="3613"/>
                  </a:lnTo>
                  <a:lnTo>
                    <a:pt x="1" y="3687"/>
                  </a:lnTo>
                  <a:lnTo>
                    <a:pt x="19" y="3724"/>
                  </a:lnTo>
                  <a:lnTo>
                    <a:pt x="37" y="3761"/>
                  </a:lnTo>
                  <a:lnTo>
                    <a:pt x="19" y="3779"/>
                  </a:lnTo>
                  <a:lnTo>
                    <a:pt x="1" y="3816"/>
                  </a:lnTo>
                  <a:lnTo>
                    <a:pt x="37" y="3871"/>
                  </a:lnTo>
                  <a:lnTo>
                    <a:pt x="19" y="3926"/>
                  </a:lnTo>
                  <a:lnTo>
                    <a:pt x="19" y="3945"/>
                  </a:lnTo>
                  <a:lnTo>
                    <a:pt x="19" y="3982"/>
                  </a:lnTo>
                  <a:lnTo>
                    <a:pt x="19" y="4037"/>
                  </a:lnTo>
                  <a:lnTo>
                    <a:pt x="1" y="4074"/>
                  </a:lnTo>
                  <a:lnTo>
                    <a:pt x="1" y="4092"/>
                  </a:lnTo>
                  <a:lnTo>
                    <a:pt x="37" y="4092"/>
                  </a:lnTo>
                  <a:lnTo>
                    <a:pt x="56" y="4111"/>
                  </a:lnTo>
                  <a:lnTo>
                    <a:pt x="56" y="4129"/>
                  </a:lnTo>
                  <a:lnTo>
                    <a:pt x="37" y="4148"/>
                  </a:lnTo>
                  <a:lnTo>
                    <a:pt x="37" y="4166"/>
                  </a:lnTo>
                  <a:lnTo>
                    <a:pt x="74" y="4166"/>
                  </a:lnTo>
                  <a:lnTo>
                    <a:pt x="74" y="4203"/>
                  </a:lnTo>
                  <a:lnTo>
                    <a:pt x="74" y="4221"/>
                  </a:lnTo>
                  <a:lnTo>
                    <a:pt x="56" y="4240"/>
                  </a:lnTo>
                  <a:lnTo>
                    <a:pt x="56" y="4295"/>
                  </a:lnTo>
                  <a:lnTo>
                    <a:pt x="56" y="4314"/>
                  </a:lnTo>
                  <a:lnTo>
                    <a:pt x="74" y="4314"/>
                  </a:lnTo>
                  <a:lnTo>
                    <a:pt x="93" y="4295"/>
                  </a:lnTo>
                  <a:lnTo>
                    <a:pt x="74" y="4332"/>
                  </a:lnTo>
                  <a:lnTo>
                    <a:pt x="93" y="4479"/>
                  </a:lnTo>
                  <a:lnTo>
                    <a:pt x="93" y="4572"/>
                  </a:lnTo>
                  <a:lnTo>
                    <a:pt x="93" y="4664"/>
                  </a:lnTo>
                  <a:lnTo>
                    <a:pt x="130" y="4903"/>
                  </a:lnTo>
                  <a:lnTo>
                    <a:pt x="166" y="5125"/>
                  </a:lnTo>
                  <a:lnTo>
                    <a:pt x="166" y="5180"/>
                  </a:lnTo>
                  <a:lnTo>
                    <a:pt x="166" y="5217"/>
                  </a:lnTo>
                  <a:lnTo>
                    <a:pt x="166" y="5235"/>
                  </a:lnTo>
                  <a:lnTo>
                    <a:pt x="185" y="5327"/>
                  </a:lnTo>
                  <a:lnTo>
                    <a:pt x="259" y="5733"/>
                  </a:lnTo>
                  <a:lnTo>
                    <a:pt x="314" y="5954"/>
                  </a:lnTo>
                  <a:lnTo>
                    <a:pt x="332" y="6065"/>
                  </a:lnTo>
                  <a:lnTo>
                    <a:pt x="314" y="6065"/>
                  </a:lnTo>
                  <a:lnTo>
                    <a:pt x="314" y="6102"/>
                  </a:lnTo>
                  <a:lnTo>
                    <a:pt x="332" y="6102"/>
                  </a:lnTo>
                  <a:lnTo>
                    <a:pt x="351" y="6120"/>
                  </a:lnTo>
                  <a:lnTo>
                    <a:pt x="369" y="6120"/>
                  </a:lnTo>
                  <a:lnTo>
                    <a:pt x="369" y="6138"/>
                  </a:lnTo>
                  <a:lnTo>
                    <a:pt x="406" y="6194"/>
                  </a:lnTo>
                  <a:lnTo>
                    <a:pt x="406" y="6231"/>
                  </a:lnTo>
                  <a:lnTo>
                    <a:pt x="406" y="6249"/>
                  </a:lnTo>
                  <a:lnTo>
                    <a:pt x="406" y="6304"/>
                  </a:lnTo>
                  <a:lnTo>
                    <a:pt x="406" y="6341"/>
                  </a:lnTo>
                  <a:lnTo>
                    <a:pt x="406" y="6360"/>
                  </a:lnTo>
                  <a:lnTo>
                    <a:pt x="388" y="6360"/>
                  </a:lnTo>
                  <a:lnTo>
                    <a:pt x="406" y="6397"/>
                  </a:lnTo>
                  <a:lnTo>
                    <a:pt x="425" y="6433"/>
                  </a:lnTo>
                  <a:lnTo>
                    <a:pt x="443" y="6452"/>
                  </a:lnTo>
                  <a:lnTo>
                    <a:pt x="461" y="6452"/>
                  </a:lnTo>
                  <a:lnTo>
                    <a:pt x="480" y="6470"/>
                  </a:lnTo>
                  <a:lnTo>
                    <a:pt x="498" y="6526"/>
                  </a:lnTo>
                  <a:lnTo>
                    <a:pt x="498" y="6544"/>
                  </a:lnTo>
                  <a:lnTo>
                    <a:pt x="480" y="6544"/>
                  </a:lnTo>
                  <a:lnTo>
                    <a:pt x="461" y="6489"/>
                  </a:lnTo>
                  <a:lnTo>
                    <a:pt x="461" y="6562"/>
                  </a:lnTo>
                  <a:lnTo>
                    <a:pt x="498" y="6655"/>
                  </a:lnTo>
                  <a:lnTo>
                    <a:pt x="517" y="6747"/>
                  </a:lnTo>
                  <a:lnTo>
                    <a:pt x="517" y="6765"/>
                  </a:lnTo>
                  <a:lnTo>
                    <a:pt x="554" y="6839"/>
                  </a:lnTo>
                  <a:lnTo>
                    <a:pt x="590" y="6950"/>
                  </a:lnTo>
                  <a:lnTo>
                    <a:pt x="664" y="7208"/>
                  </a:lnTo>
                  <a:lnTo>
                    <a:pt x="664" y="7300"/>
                  </a:lnTo>
                  <a:lnTo>
                    <a:pt x="683" y="7300"/>
                  </a:lnTo>
                  <a:lnTo>
                    <a:pt x="683" y="7281"/>
                  </a:lnTo>
                  <a:lnTo>
                    <a:pt x="701" y="7300"/>
                  </a:lnTo>
                  <a:lnTo>
                    <a:pt x="701" y="7337"/>
                  </a:lnTo>
                  <a:lnTo>
                    <a:pt x="719" y="7374"/>
                  </a:lnTo>
                  <a:lnTo>
                    <a:pt x="738" y="7392"/>
                  </a:lnTo>
                  <a:lnTo>
                    <a:pt x="756" y="7374"/>
                  </a:lnTo>
                  <a:lnTo>
                    <a:pt x="738" y="7410"/>
                  </a:lnTo>
                  <a:lnTo>
                    <a:pt x="738" y="7466"/>
                  </a:lnTo>
                  <a:lnTo>
                    <a:pt x="775" y="7521"/>
                  </a:lnTo>
                  <a:lnTo>
                    <a:pt x="793" y="7539"/>
                  </a:lnTo>
                  <a:lnTo>
                    <a:pt x="775" y="7503"/>
                  </a:lnTo>
                  <a:lnTo>
                    <a:pt x="793" y="7503"/>
                  </a:lnTo>
                  <a:lnTo>
                    <a:pt x="793" y="7521"/>
                  </a:lnTo>
                  <a:lnTo>
                    <a:pt x="812" y="7558"/>
                  </a:lnTo>
                  <a:lnTo>
                    <a:pt x="812" y="7613"/>
                  </a:lnTo>
                  <a:lnTo>
                    <a:pt x="830" y="7650"/>
                  </a:lnTo>
                  <a:lnTo>
                    <a:pt x="848" y="7687"/>
                  </a:lnTo>
                  <a:lnTo>
                    <a:pt x="830" y="7705"/>
                  </a:lnTo>
                  <a:lnTo>
                    <a:pt x="848" y="7742"/>
                  </a:lnTo>
                  <a:lnTo>
                    <a:pt x="867" y="7779"/>
                  </a:lnTo>
                  <a:lnTo>
                    <a:pt x="885" y="7797"/>
                  </a:lnTo>
                  <a:lnTo>
                    <a:pt x="922" y="7834"/>
                  </a:lnTo>
                  <a:lnTo>
                    <a:pt x="904" y="7853"/>
                  </a:lnTo>
                  <a:lnTo>
                    <a:pt x="904" y="7871"/>
                  </a:lnTo>
                  <a:lnTo>
                    <a:pt x="904" y="7890"/>
                  </a:lnTo>
                  <a:lnTo>
                    <a:pt x="941" y="7927"/>
                  </a:lnTo>
                  <a:lnTo>
                    <a:pt x="959" y="7963"/>
                  </a:lnTo>
                  <a:lnTo>
                    <a:pt x="959" y="8000"/>
                  </a:lnTo>
                  <a:lnTo>
                    <a:pt x="996" y="8074"/>
                  </a:lnTo>
                  <a:lnTo>
                    <a:pt x="1033" y="8129"/>
                  </a:lnTo>
                  <a:lnTo>
                    <a:pt x="1033" y="8148"/>
                  </a:lnTo>
                  <a:lnTo>
                    <a:pt x="1014" y="8148"/>
                  </a:lnTo>
                  <a:lnTo>
                    <a:pt x="1014" y="8185"/>
                  </a:lnTo>
                  <a:lnTo>
                    <a:pt x="1088" y="8185"/>
                  </a:lnTo>
                  <a:lnTo>
                    <a:pt x="1070" y="8221"/>
                  </a:lnTo>
                  <a:lnTo>
                    <a:pt x="1088" y="8295"/>
                  </a:lnTo>
                  <a:lnTo>
                    <a:pt x="1125" y="8443"/>
                  </a:lnTo>
                  <a:lnTo>
                    <a:pt x="1180" y="8553"/>
                  </a:lnTo>
                  <a:lnTo>
                    <a:pt x="1217" y="8645"/>
                  </a:lnTo>
                  <a:lnTo>
                    <a:pt x="1236" y="8701"/>
                  </a:lnTo>
                  <a:lnTo>
                    <a:pt x="1254" y="8701"/>
                  </a:lnTo>
                  <a:lnTo>
                    <a:pt x="1272" y="8682"/>
                  </a:lnTo>
                  <a:lnTo>
                    <a:pt x="1272" y="8719"/>
                  </a:lnTo>
                  <a:lnTo>
                    <a:pt x="1291" y="8756"/>
                  </a:lnTo>
                  <a:lnTo>
                    <a:pt x="1309" y="8756"/>
                  </a:lnTo>
                  <a:lnTo>
                    <a:pt x="1328" y="8774"/>
                  </a:lnTo>
                  <a:lnTo>
                    <a:pt x="1328" y="8793"/>
                  </a:lnTo>
                  <a:lnTo>
                    <a:pt x="1346" y="8885"/>
                  </a:lnTo>
                  <a:lnTo>
                    <a:pt x="1401" y="8959"/>
                  </a:lnTo>
                  <a:lnTo>
                    <a:pt x="1420" y="8977"/>
                  </a:lnTo>
                  <a:lnTo>
                    <a:pt x="1438" y="9014"/>
                  </a:lnTo>
                  <a:lnTo>
                    <a:pt x="1457" y="9069"/>
                  </a:lnTo>
                  <a:lnTo>
                    <a:pt x="1457" y="9088"/>
                  </a:lnTo>
                  <a:lnTo>
                    <a:pt x="1438" y="9088"/>
                  </a:lnTo>
                  <a:lnTo>
                    <a:pt x="1457" y="9106"/>
                  </a:lnTo>
                  <a:lnTo>
                    <a:pt x="1494" y="9143"/>
                  </a:lnTo>
                  <a:lnTo>
                    <a:pt x="1512" y="9125"/>
                  </a:lnTo>
                  <a:lnTo>
                    <a:pt x="1494" y="9162"/>
                  </a:lnTo>
                  <a:lnTo>
                    <a:pt x="1512" y="9198"/>
                  </a:lnTo>
                  <a:lnTo>
                    <a:pt x="1531" y="9217"/>
                  </a:lnTo>
                  <a:lnTo>
                    <a:pt x="1549" y="9272"/>
                  </a:lnTo>
                  <a:lnTo>
                    <a:pt x="1567" y="9291"/>
                  </a:lnTo>
                  <a:lnTo>
                    <a:pt x="1586" y="9309"/>
                  </a:lnTo>
                  <a:lnTo>
                    <a:pt x="1604" y="9346"/>
                  </a:lnTo>
                  <a:lnTo>
                    <a:pt x="1641" y="9383"/>
                  </a:lnTo>
                  <a:lnTo>
                    <a:pt x="1660" y="9401"/>
                  </a:lnTo>
                  <a:lnTo>
                    <a:pt x="1660" y="9438"/>
                  </a:lnTo>
                  <a:lnTo>
                    <a:pt x="1678" y="9493"/>
                  </a:lnTo>
                  <a:lnTo>
                    <a:pt x="1807" y="9696"/>
                  </a:lnTo>
                  <a:lnTo>
                    <a:pt x="1899" y="9880"/>
                  </a:lnTo>
                  <a:lnTo>
                    <a:pt x="1954" y="9973"/>
                  </a:lnTo>
                  <a:lnTo>
                    <a:pt x="1991" y="10009"/>
                  </a:lnTo>
                  <a:lnTo>
                    <a:pt x="2010" y="10028"/>
                  </a:lnTo>
                  <a:lnTo>
                    <a:pt x="2010" y="10046"/>
                  </a:lnTo>
                  <a:lnTo>
                    <a:pt x="2010" y="10083"/>
                  </a:lnTo>
                  <a:lnTo>
                    <a:pt x="2047" y="10083"/>
                  </a:lnTo>
                  <a:lnTo>
                    <a:pt x="2028" y="10102"/>
                  </a:lnTo>
                  <a:lnTo>
                    <a:pt x="2028" y="10120"/>
                  </a:lnTo>
                  <a:lnTo>
                    <a:pt x="2047" y="10157"/>
                  </a:lnTo>
                  <a:lnTo>
                    <a:pt x="2120" y="10231"/>
                  </a:lnTo>
                  <a:lnTo>
                    <a:pt x="2157" y="10323"/>
                  </a:lnTo>
                  <a:lnTo>
                    <a:pt x="2157" y="10341"/>
                  </a:lnTo>
                  <a:lnTo>
                    <a:pt x="2194" y="10360"/>
                  </a:lnTo>
                  <a:lnTo>
                    <a:pt x="2213" y="10378"/>
                  </a:lnTo>
                  <a:lnTo>
                    <a:pt x="2231" y="10415"/>
                  </a:lnTo>
                  <a:lnTo>
                    <a:pt x="2249" y="10452"/>
                  </a:lnTo>
                  <a:lnTo>
                    <a:pt x="2286" y="10489"/>
                  </a:lnTo>
                  <a:lnTo>
                    <a:pt x="2305" y="10507"/>
                  </a:lnTo>
                  <a:lnTo>
                    <a:pt x="2342" y="10526"/>
                  </a:lnTo>
                  <a:lnTo>
                    <a:pt x="2397" y="10636"/>
                  </a:lnTo>
                  <a:lnTo>
                    <a:pt x="2471" y="10710"/>
                  </a:lnTo>
                  <a:lnTo>
                    <a:pt x="2507" y="10765"/>
                  </a:lnTo>
                  <a:lnTo>
                    <a:pt x="2526" y="10784"/>
                  </a:lnTo>
                  <a:lnTo>
                    <a:pt x="2507" y="10802"/>
                  </a:lnTo>
                  <a:lnTo>
                    <a:pt x="2507" y="10821"/>
                  </a:lnTo>
                  <a:lnTo>
                    <a:pt x="2526" y="10857"/>
                  </a:lnTo>
                  <a:lnTo>
                    <a:pt x="2544" y="10857"/>
                  </a:lnTo>
                  <a:lnTo>
                    <a:pt x="2544" y="10839"/>
                  </a:lnTo>
                  <a:lnTo>
                    <a:pt x="2563" y="10857"/>
                  </a:lnTo>
                  <a:lnTo>
                    <a:pt x="2581" y="10913"/>
                  </a:lnTo>
                  <a:lnTo>
                    <a:pt x="2673" y="11023"/>
                  </a:lnTo>
                  <a:lnTo>
                    <a:pt x="2802" y="11208"/>
                  </a:lnTo>
                  <a:lnTo>
                    <a:pt x="2839" y="11245"/>
                  </a:lnTo>
                  <a:lnTo>
                    <a:pt x="2858" y="11263"/>
                  </a:lnTo>
                  <a:lnTo>
                    <a:pt x="2876" y="11245"/>
                  </a:lnTo>
                  <a:lnTo>
                    <a:pt x="2913" y="11318"/>
                  </a:lnTo>
                  <a:lnTo>
                    <a:pt x="2968" y="11410"/>
                  </a:lnTo>
                  <a:lnTo>
                    <a:pt x="3060" y="11503"/>
                  </a:lnTo>
                  <a:lnTo>
                    <a:pt x="3116" y="11539"/>
                  </a:lnTo>
                  <a:lnTo>
                    <a:pt x="3097" y="11539"/>
                  </a:lnTo>
                  <a:lnTo>
                    <a:pt x="3116" y="11576"/>
                  </a:lnTo>
                  <a:lnTo>
                    <a:pt x="3171" y="11632"/>
                  </a:lnTo>
                  <a:lnTo>
                    <a:pt x="3245" y="11705"/>
                  </a:lnTo>
                  <a:lnTo>
                    <a:pt x="3282" y="11761"/>
                  </a:lnTo>
                  <a:lnTo>
                    <a:pt x="3337" y="11798"/>
                  </a:lnTo>
                  <a:lnTo>
                    <a:pt x="3355" y="11798"/>
                  </a:lnTo>
                  <a:lnTo>
                    <a:pt x="3355" y="11779"/>
                  </a:lnTo>
                  <a:lnTo>
                    <a:pt x="3337" y="11761"/>
                  </a:lnTo>
                  <a:lnTo>
                    <a:pt x="3374" y="11798"/>
                  </a:lnTo>
                  <a:lnTo>
                    <a:pt x="3374" y="11816"/>
                  </a:lnTo>
                  <a:lnTo>
                    <a:pt x="3374" y="11834"/>
                  </a:lnTo>
                  <a:lnTo>
                    <a:pt x="3355" y="11834"/>
                  </a:lnTo>
                  <a:lnTo>
                    <a:pt x="3392" y="11890"/>
                  </a:lnTo>
                  <a:lnTo>
                    <a:pt x="3466" y="12000"/>
                  </a:lnTo>
                  <a:lnTo>
                    <a:pt x="3503" y="12037"/>
                  </a:lnTo>
                  <a:lnTo>
                    <a:pt x="3540" y="12056"/>
                  </a:lnTo>
                  <a:lnTo>
                    <a:pt x="3577" y="12074"/>
                  </a:lnTo>
                  <a:lnTo>
                    <a:pt x="3613" y="12111"/>
                  </a:lnTo>
                  <a:lnTo>
                    <a:pt x="3613" y="12129"/>
                  </a:lnTo>
                  <a:lnTo>
                    <a:pt x="3650" y="12148"/>
                  </a:lnTo>
                  <a:lnTo>
                    <a:pt x="3687" y="12166"/>
                  </a:lnTo>
                  <a:lnTo>
                    <a:pt x="3687" y="12185"/>
                  </a:lnTo>
                  <a:lnTo>
                    <a:pt x="3706" y="12240"/>
                  </a:lnTo>
                  <a:lnTo>
                    <a:pt x="3743" y="12277"/>
                  </a:lnTo>
                  <a:lnTo>
                    <a:pt x="3798" y="12332"/>
                  </a:lnTo>
                  <a:lnTo>
                    <a:pt x="3835" y="12351"/>
                  </a:lnTo>
                  <a:lnTo>
                    <a:pt x="3872" y="12406"/>
                  </a:lnTo>
                  <a:lnTo>
                    <a:pt x="3927" y="12461"/>
                  </a:lnTo>
                  <a:lnTo>
                    <a:pt x="3982" y="12498"/>
                  </a:lnTo>
                  <a:lnTo>
                    <a:pt x="4019" y="12535"/>
                  </a:lnTo>
                  <a:lnTo>
                    <a:pt x="4037" y="12553"/>
                  </a:lnTo>
                  <a:lnTo>
                    <a:pt x="4056" y="12572"/>
                  </a:lnTo>
                  <a:lnTo>
                    <a:pt x="4074" y="12553"/>
                  </a:lnTo>
                  <a:lnTo>
                    <a:pt x="4111" y="12590"/>
                  </a:lnTo>
                  <a:lnTo>
                    <a:pt x="4111" y="12609"/>
                  </a:lnTo>
                  <a:lnTo>
                    <a:pt x="4130" y="12645"/>
                  </a:lnTo>
                  <a:lnTo>
                    <a:pt x="4148" y="12682"/>
                  </a:lnTo>
                  <a:lnTo>
                    <a:pt x="4185" y="12738"/>
                  </a:lnTo>
                  <a:lnTo>
                    <a:pt x="4185" y="12719"/>
                  </a:lnTo>
                  <a:lnTo>
                    <a:pt x="4222" y="12738"/>
                  </a:lnTo>
                  <a:lnTo>
                    <a:pt x="4259" y="12774"/>
                  </a:lnTo>
                  <a:lnTo>
                    <a:pt x="4314" y="12830"/>
                  </a:lnTo>
                  <a:lnTo>
                    <a:pt x="4332" y="12867"/>
                  </a:lnTo>
                  <a:lnTo>
                    <a:pt x="4369" y="12904"/>
                  </a:lnTo>
                  <a:lnTo>
                    <a:pt x="4406" y="12904"/>
                  </a:lnTo>
                  <a:lnTo>
                    <a:pt x="4461" y="12940"/>
                  </a:lnTo>
                  <a:lnTo>
                    <a:pt x="4535" y="13014"/>
                  </a:lnTo>
                  <a:lnTo>
                    <a:pt x="4535" y="13033"/>
                  </a:lnTo>
                  <a:lnTo>
                    <a:pt x="4572" y="13051"/>
                  </a:lnTo>
                  <a:lnTo>
                    <a:pt x="4609" y="13069"/>
                  </a:lnTo>
                  <a:lnTo>
                    <a:pt x="4590" y="13069"/>
                  </a:lnTo>
                  <a:lnTo>
                    <a:pt x="4590" y="13088"/>
                  </a:lnTo>
                  <a:lnTo>
                    <a:pt x="4609" y="13088"/>
                  </a:lnTo>
                  <a:lnTo>
                    <a:pt x="4683" y="13143"/>
                  </a:lnTo>
                  <a:lnTo>
                    <a:pt x="4738" y="13162"/>
                  </a:lnTo>
                  <a:lnTo>
                    <a:pt x="4756" y="13180"/>
                  </a:lnTo>
                  <a:lnTo>
                    <a:pt x="4756" y="13198"/>
                  </a:lnTo>
                  <a:lnTo>
                    <a:pt x="4793" y="13198"/>
                  </a:lnTo>
                  <a:lnTo>
                    <a:pt x="4793" y="13180"/>
                  </a:lnTo>
                  <a:lnTo>
                    <a:pt x="4812" y="13198"/>
                  </a:lnTo>
                  <a:lnTo>
                    <a:pt x="4830" y="13235"/>
                  </a:lnTo>
                  <a:lnTo>
                    <a:pt x="4830" y="13254"/>
                  </a:lnTo>
                  <a:lnTo>
                    <a:pt x="4849" y="13272"/>
                  </a:lnTo>
                  <a:lnTo>
                    <a:pt x="5033" y="13420"/>
                  </a:lnTo>
                  <a:lnTo>
                    <a:pt x="5217" y="13567"/>
                  </a:lnTo>
                  <a:lnTo>
                    <a:pt x="5272" y="13586"/>
                  </a:lnTo>
                  <a:lnTo>
                    <a:pt x="5309" y="13604"/>
                  </a:lnTo>
                  <a:lnTo>
                    <a:pt x="5291" y="13622"/>
                  </a:lnTo>
                  <a:lnTo>
                    <a:pt x="5309" y="13641"/>
                  </a:lnTo>
                  <a:lnTo>
                    <a:pt x="5328" y="13659"/>
                  </a:lnTo>
                  <a:lnTo>
                    <a:pt x="5346" y="13659"/>
                  </a:lnTo>
                  <a:lnTo>
                    <a:pt x="5402" y="13696"/>
                  </a:lnTo>
                  <a:lnTo>
                    <a:pt x="5420" y="13715"/>
                  </a:lnTo>
                  <a:lnTo>
                    <a:pt x="5475" y="13770"/>
                  </a:lnTo>
                  <a:lnTo>
                    <a:pt x="5549" y="13807"/>
                  </a:lnTo>
                  <a:lnTo>
                    <a:pt x="5586" y="13825"/>
                  </a:lnTo>
                  <a:lnTo>
                    <a:pt x="5586" y="13807"/>
                  </a:lnTo>
                  <a:lnTo>
                    <a:pt x="5623" y="13844"/>
                  </a:lnTo>
                  <a:lnTo>
                    <a:pt x="5678" y="13917"/>
                  </a:lnTo>
                  <a:lnTo>
                    <a:pt x="5696" y="13917"/>
                  </a:lnTo>
                  <a:lnTo>
                    <a:pt x="5733" y="13899"/>
                  </a:lnTo>
                  <a:lnTo>
                    <a:pt x="5752" y="13862"/>
                  </a:lnTo>
                  <a:lnTo>
                    <a:pt x="5752" y="13917"/>
                  </a:lnTo>
                  <a:lnTo>
                    <a:pt x="5770" y="13973"/>
                  </a:lnTo>
                  <a:lnTo>
                    <a:pt x="5789" y="13991"/>
                  </a:lnTo>
                  <a:lnTo>
                    <a:pt x="5825" y="13991"/>
                  </a:lnTo>
                  <a:lnTo>
                    <a:pt x="5881" y="14046"/>
                  </a:lnTo>
                  <a:lnTo>
                    <a:pt x="5936" y="14102"/>
                  </a:lnTo>
                  <a:lnTo>
                    <a:pt x="6047" y="14102"/>
                  </a:lnTo>
                  <a:lnTo>
                    <a:pt x="6047" y="14120"/>
                  </a:lnTo>
                  <a:lnTo>
                    <a:pt x="6047" y="14139"/>
                  </a:lnTo>
                  <a:lnTo>
                    <a:pt x="6028" y="14139"/>
                  </a:lnTo>
                  <a:lnTo>
                    <a:pt x="6065" y="14157"/>
                  </a:lnTo>
                  <a:lnTo>
                    <a:pt x="6120" y="14194"/>
                  </a:lnTo>
                  <a:lnTo>
                    <a:pt x="6102" y="14212"/>
                  </a:lnTo>
                  <a:lnTo>
                    <a:pt x="6139" y="14212"/>
                  </a:lnTo>
                  <a:lnTo>
                    <a:pt x="6176" y="14231"/>
                  </a:lnTo>
                  <a:lnTo>
                    <a:pt x="6213" y="14231"/>
                  </a:lnTo>
                  <a:lnTo>
                    <a:pt x="6231" y="14249"/>
                  </a:lnTo>
                  <a:lnTo>
                    <a:pt x="6231" y="14268"/>
                  </a:lnTo>
                  <a:lnTo>
                    <a:pt x="6249" y="14286"/>
                  </a:lnTo>
                  <a:lnTo>
                    <a:pt x="6286" y="14268"/>
                  </a:lnTo>
                  <a:lnTo>
                    <a:pt x="6323" y="14286"/>
                  </a:lnTo>
                  <a:lnTo>
                    <a:pt x="6305" y="14268"/>
                  </a:lnTo>
                  <a:lnTo>
                    <a:pt x="6305" y="14249"/>
                  </a:lnTo>
                  <a:lnTo>
                    <a:pt x="6342" y="14249"/>
                  </a:lnTo>
                  <a:lnTo>
                    <a:pt x="6360" y="14268"/>
                  </a:lnTo>
                  <a:lnTo>
                    <a:pt x="6342" y="14286"/>
                  </a:lnTo>
                  <a:lnTo>
                    <a:pt x="6323" y="14286"/>
                  </a:lnTo>
                  <a:lnTo>
                    <a:pt x="6342" y="14304"/>
                  </a:lnTo>
                  <a:lnTo>
                    <a:pt x="6342" y="14323"/>
                  </a:lnTo>
                  <a:lnTo>
                    <a:pt x="6323" y="14323"/>
                  </a:lnTo>
                  <a:lnTo>
                    <a:pt x="6342" y="14341"/>
                  </a:lnTo>
                  <a:lnTo>
                    <a:pt x="6378" y="14360"/>
                  </a:lnTo>
                  <a:lnTo>
                    <a:pt x="6415" y="14341"/>
                  </a:lnTo>
                  <a:lnTo>
                    <a:pt x="6434" y="14378"/>
                  </a:lnTo>
                  <a:lnTo>
                    <a:pt x="6471" y="14397"/>
                  </a:lnTo>
                  <a:lnTo>
                    <a:pt x="6526" y="14433"/>
                  </a:lnTo>
                  <a:lnTo>
                    <a:pt x="6581" y="14452"/>
                  </a:lnTo>
                  <a:lnTo>
                    <a:pt x="6563" y="14470"/>
                  </a:lnTo>
                  <a:lnTo>
                    <a:pt x="6581" y="14470"/>
                  </a:lnTo>
                  <a:lnTo>
                    <a:pt x="6618" y="14507"/>
                  </a:lnTo>
                  <a:lnTo>
                    <a:pt x="6747" y="14563"/>
                  </a:lnTo>
                  <a:lnTo>
                    <a:pt x="6784" y="14563"/>
                  </a:lnTo>
                  <a:lnTo>
                    <a:pt x="6802" y="14581"/>
                  </a:lnTo>
                  <a:lnTo>
                    <a:pt x="6821" y="14618"/>
                  </a:lnTo>
                  <a:lnTo>
                    <a:pt x="6876" y="14618"/>
                  </a:lnTo>
                  <a:lnTo>
                    <a:pt x="6895" y="14636"/>
                  </a:lnTo>
                  <a:lnTo>
                    <a:pt x="6931" y="14673"/>
                  </a:lnTo>
                  <a:lnTo>
                    <a:pt x="6950" y="14673"/>
                  </a:lnTo>
                  <a:lnTo>
                    <a:pt x="6987" y="14692"/>
                  </a:lnTo>
                  <a:lnTo>
                    <a:pt x="7024" y="14747"/>
                  </a:lnTo>
                  <a:lnTo>
                    <a:pt x="7061" y="14747"/>
                  </a:lnTo>
                  <a:lnTo>
                    <a:pt x="7079" y="14765"/>
                  </a:lnTo>
                  <a:lnTo>
                    <a:pt x="7097" y="14784"/>
                  </a:lnTo>
                  <a:lnTo>
                    <a:pt x="7116" y="14802"/>
                  </a:lnTo>
                  <a:lnTo>
                    <a:pt x="7134" y="14784"/>
                  </a:lnTo>
                  <a:lnTo>
                    <a:pt x="7171" y="14784"/>
                  </a:lnTo>
                  <a:lnTo>
                    <a:pt x="7153" y="14765"/>
                  </a:lnTo>
                  <a:lnTo>
                    <a:pt x="7171" y="14747"/>
                  </a:lnTo>
                  <a:lnTo>
                    <a:pt x="7208" y="14765"/>
                  </a:lnTo>
                  <a:lnTo>
                    <a:pt x="7208" y="14784"/>
                  </a:lnTo>
                  <a:lnTo>
                    <a:pt x="7226" y="14802"/>
                  </a:lnTo>
                  <a:lnTo>
                    <a:pt x="7171" y="14784"/>
                  </a:lnTo>
                  <a:lnTo>
                    <a:pt x="7171" y="14784"/>
                  </a:lnTo>
                  <a:lnTo>
                    <a:pt x="7190" y="14821"/>
                  </a:lnTo>
                  <a:lnTo>
                    <a:pt x="7208" y="14821"/>
                  </a:lnTo>
                  <a:lnTo>
                    <a:pt x="7245" y="14839"/>
                  </a:lnTo>
                  <a:lnTo>
                    <a:pt x="7282" y="14876"/>
                  </a:lnTo>
                  <a:lnTo>
                    <a:pt x="7355" y="14913"/>
                  </a:lnTo>
                  <a:lnTo>
                    <a:pt x="7411" y="14950"/>
                  </a:lnTo>
                  <a:lnTo>
                    <a:pt x="7503" y="14986"/>
                  </a:lnTo>
                  <a:lnTo>
                    <a:pt x="7577" y="15023"/>
                  </a:lnTo>
                  <a:lnTo>
                    <a:pt x="7595" y="15060"/>
                  </a:lnTo>
                  <a:lnTo>
                    <a:pt x="7650" y="15079"/>
                  </a:lnTo>
                  <a:lnTo>
                    <a:pt x="7706" y="15079"/>
                  </a:lnTo>
                  <a:lnTo>
                    <a:pt x="7706" y="15060"/>
                  </a:lnTo>
                  <a:lnTo>
                    <a:pt x="7743" y="15079"/>
                  </a:lnTo>
                  <a:lnTo>
                    <a:pt x="7779" y="15116"/>
                  </a:lnTo>
                  <a:lnTo>
                    <a:pt x="7798" y="15152"/>
                  </a:lnTo>
                  <a:lnTo>
                    <a:pt x="7908" y="15152"/>
                  </a:lnTo>
                  <a:lnTo>
                    <a:pt x="7945" y="15171"/>
                  </a:lnTo>
                  <a:lnTo>
                    <a:pt x="7982" y="15208"/>
                  </a:lnTo>
                  <a:lnTo>
                    <a:pt x="8037" y="15245"/>
                  </a:lnTo>
                  <a:lnTo>
                    <a:pt x="8074" y="15263"/>
                  </a:lnTo>
                  <a:lnTo>
                    <a:pt x="8111" y="15281"/>
                  </a:lnTo>
                  <a:lnTo>
                    <a:pt x="8185" y="15281"/>
                  </a:lnTo>
                  <a:lnTo>
                    <a:pt x="8185" y="15300"/>
                  </a:lnTo>
                  <a:lnTo>
                    <a:pt x="8222" y="15318"/>
                  </a:lnTo>
                  <a:lnTo>
                    <a:pt x="8351" y="15374"/>
                  </a:lnTo>
                  <a:lnTo>
                    <a:pt x="8388" y="15392"/>
                  </a:lnTo>
                  <a:lnTo>
                    <a:pt x="8351" y="15355"/>
                  </a:lnTo>
                  <a:lnTo>
                    <a:pt x="8332" y="15337"/>
                  </a:lnTo>
                  <a:lnTo>
                    <a:pt x="8351" y="15337"/>
                  </a:lnTo>
                  <a:lnTo>
                    <a:pt x="8461" y="15410"/>
                  </a:lnTo>
                  <a:lnTo>
                    <a:pt x="8554" y="15466"/>
                  </a:lnTo>
                  <a:lnTo>
                    <a:pt x="8683" y="15466"/>
                  </a:lnTo>
                  <a:lnTo>
                    <a:pt x="8738" y="15484"/>
                  </a:lnTo>
                  <a:lnTo>
                    <a:pt x="8720" y="15503"/>
                  </a:lnTo>
                  <a:lnTo>
                    <a:pt x="8738" y="15521"/>
                  </a:lnTo>
                  <a:lnTo>
                    <a:pt x="8793" y="15521"/>
                  </a:lnTo>
                  <a:lnTo>
                    <a:pt x="8812" y="15503"/>
                  </a:lnTo>
                  <a:lnTo>
                    <a:pt x="8830" y="15484"/>
                  </a:lnTo>
                  <a:lnTo>
                    <a:pt x="8867" y="15484"/>
                  </a:lnTo>
                  <a:lnTo>
                    <a:pt x="8904" y="15521"/>
                  </a:lnTo>
                  <a:lnTo>
                    <a:pt x="8941" y="15558"/>
                  </a:lnTo>
                  <a:lnTo>
                    <a:pt x="8959" y="15595"/>
                  </a:lnTo>
                  <a:lnTo>
                    <a:pt x="8978" y="15576"/>
                  </a:lnTo>
                  <a:lnTo>
                    <a:pt x="9014" y="15576"/>
                  </a:lnTo>
                  <a:lnTo>
                    <a:pt x="9051" y="15595"/>
                  </a:lnTo>
                  <a:lnTo>
                    <a:pt x="9070" y="15632"/>
                  </a:lnTo>
                  <a:lnTo>
                    <a:pt x="9107" y="15613"/>
                  </a:lnTo>
                  <a:lnTo>
                    <a:pt x="9125" y="15595"/>
                  </a:lnTo>
                  <a:lnTo>
                    <a:pt x="9143" y="15595"/>
                  </a:lnTo>
                  <a:lnTo>
                    <a:pt x="9180" y="15613"/>
                  </a:lnTo>
                  <a:lnTo>
                    <a:pt x="9180" y="15632"/>
                  </a:lnTo>
                  <a:lnTo>
                    <a:pt x="9162" y="15632"/>
                  </a:lnTo>
                  <a:lnTo>
                    <a:pt x="9125" y="15613"/>
                  </a:lnTo>
                  <a:lnTo>
                    <a:pt x="9143" y="15650"/>
                  </a:lnTo>
                  <a:lnTo>
                    <a:pt x="9180" y="15650"/>
                  </a:lnTo>
                  <a:lnTo>
                    <a:pt x="9236" y="15669"/>
                  </a:lnTo>
                  <a:lnTo>
                    <a:pt x="9420" y="15724"/>
                  </a:lnTo>
                  <a:lnTo>
                    <a:pt x="9604" y="15779"/>
                  </a:lnTo>
                  <a:lnTo>
                    <a:pt x="9641" y="15798"/>
                  </a:lnTo>
                  <a:lnTo>
                    <a:pt x="9715" y="15798"/>
                  </a:lnTo>
                  <a:lnTo>
                    <a:pt x="9752" y="15816"/>
                  </a:lnTo>
                  <a:lnTo>
                    <a:pt x="9807" y="15834"/>
                  </a:lnTo>
                  <a:lnTo>
                    <a:pt x="9844" y="15834"/>
                  </a:lnTo>
                  <a:lnTo>
                    <a:pt x="9862" y="15853"/>
                  </a:lnTo>
                  <a:lnTo>
                    <a:pt x="9918" y="15890"/>
                  </a:lnTo>
                  <a:lnTo>
                    <a:pt x="9955" y="15890"/>
                  </a:lnTo>
                  <a:lnTo>
                    <a:pt x="9973" y="15871"/>
                  </a:lnTo>
                  <a:lnTo>
                    <a:pt x="9991" y="15871"/>
                  </a:lnTo>
                  <a:lnTo>
                    <a:pt x="10047" y="15908"/>
                  </a:lnTo>
                  <a:lnTo>
                    <a:pt x="10120" y="15927"/>
                  </a:lnTo>
                  <a:lnTo>
                    <a:pt x="10231" y="15945"/>
                  </a:lnTo>
                  <a:lnTo>
                    <a:pt x="10268" y="15963"/>
                  </a:lnTo>
                  <a:lnTo>
                    <a:pt x="10268" y="15982"/>
                  </a:lnTo>
                  <a:lnTo>
                    <a:pt x="10323" y="15982"/>
                  </a:lnTo>
                  <a:lnTo>
                    <a:pt x="10397" y="16000"/>
                  </a:lnTo>
                  <a:lnTo>
                    <a:pt x="10655" y="16000"/>
                  </a:lnTo>
                  <a:lnTo>
                    <a:pt x="10729" y="16019"/>
                  </a:lnTo>
                  <a:lnTo>
                    <a:pt x="10729" y="16037"/>
                  </a:lnTo>
                  <a:lnTo>
                    <a:pt x="10729" y="16056"/>
                  </a:lnTo>
                  <a:lnTo>
                    <a:pt x="10747" y="16056"/>
                  </a:lnTo>
                  <a:lnTo>
                    <a:pt x="10821" y="16074"/>
                  </a:lnTo>
                  <a:lnTo>
                    <a:pt x="10895" y="16092"/>
                  </a:lnTo>
                  <a:lnTo>
                    <a:pt x="10950" y="16111"/>
                  </a:lnTo>
                  <a:lnTo>
                    <a:pt x="11024" y="16129"/>
                  </a:lnTo>
                  <a:lnTo>
                    <a:pt x="11042" y="16111"/>
                  </a:lnTo>
                  <a:lnTo>
                    <a:pt x="11061" y="16111"/>
                  </a:lnTo>
                  <a:lnTo>
                    <a:pt x="11079" y="16092"/>
                  </a:lnTo>
                  <a:lnTo>
                    <a:pt x="11116" y="16111"/>
                  </a:lnTo>
                  <a:lnTo>
                    <a:pt x="11153" y="16129"/>
                  </a:lnTo>
                  <a:lnTo>
                    <a:pt x="11190" y="16148"/>
                  </a:lnTo>
                  <a:lnTo>
                    <a:pt x="11171" y="16129"/>
                  </a:lnTo>
                  <a:lnTo>
                    <a:pt x="11355" y="16129"/>
                  </a:lnTo>
                  <a:lnTo>
                    <a:pt x="11448" y="16185"/>
                  </a:lnTo>
                  <a:lnTo>
                    <a:pt x="11577" y="16185"/>
                  </a:lnTo>
                  <a:lnTo>
                    <a:pt x="11706" y="16203"/>
                  </a:lnTo>
                  <a:lnTo>
                    <a:pt x="11853" y="16222"/>
                  </a:lnTo>
                  <a:lnTo>
                    <a:pt x="11872" y="16222"/>
                  </a:lnTo>
                  <a:lnTo>
                    <a:pt x="11872" y="16203"/>
                  </a:lnTo>
                  <a:lnTo>
                    <a:pt x="11908" y="16222"/>
                  </a:lnTo>
                  <a:lnTo>
                    <a:pt x="11945" y="16222"/>
                  </a:lnTo>
                  <a:lnTo>
                    <a:pt x="11964" y="16203"/>
                  </a:lnTo>
                  <a:lnTo>
                    <a:pt x="11964" y="16185"/>
                  </a:lnTo>
                  <a:lnTo>
                    <a:pt x="12001" y="16185"/>
                  </a:lnTo>
                  <a:lnTo>
                    <a:pt x="12001" y="16203"/>
                  </a:lnTo>
                  <a:lnTo>
                    <a:pt x="12019" y="16203"/>
                  </a:lnTo>
                  <a:lnTo>
                    <a:pt x="12038" y="16240"/>
                  </a:lnTo>
                  <a:lnTo>
                    <a:pt x="12074" y="16258"/>
                  </a:lnTo>
                  <a:lnTo>
                    <a:pt x="12148" y="16258"/>
                  </a:lnTo>
                  <a:lnTo>
                    <a:pt x="12148" y="16240"/>
                  </a:lnTo>
                  <a:lnTo>
                    <a:pt x="12185" y="16258"/>
                  </a:lnTo>
                  <a:lnTo>
                    <a:pt x="12203" y="16277"/>
                  </a:lnTo>
                  <a:lnTo>
                    <a:pt x="12222" y="16258"/>
                  </a:lnTo>
                  <a:lnTo>
                    <a:pt x="12222" y="16240"/>
                  </a:lnTo>
                  <a:lnTo>
                    <a:pt x="12222" y="16203"/>
                  </a:lnTo>
                  <a:lnTo>
                    <a:pt x="12259" y="16222"/>
                  </a:lnTo>
                  <a:lnTo>
                    <a:pt x="12277" y="16222"/>
                  </a:lnTo>
                  <a:lnTo>
                    <a:pt x="12277" y="16240"/>
                  </a:lnTo>
                  <a:lnTo>
                    <a:pt x="12332" y="16240"/>
                  </a:lnTo>
                  <a:lnTo>
                    <a:pt x="12296" y="16258"/>
                  </a:lnTo>
                  <a:lnTo>
                    <a:pt x="12296" y="16277"/>
                  </a:lnTo>
                  <a:lnTo>
                    <a:pt x="12498" y="16277"/>
                  </a:lnTo>
                  <a:lnTo>
                    <a:pt x="12498" y="16258"/>
                  </a:lnTo>
                  <a:lnTo>
                    <a:pt x="12517" y="16277"/>
                  </a:lnTo>
                  <a:lnTo>
                    <a:pt x="12572" y="16295"/>
                  </a:lnTo>
                  <a:lnTo>
                    <a:pt x="12609" y="16295"/>
                  </a:lnTo>
                  <a:lnTo>
                    <a:pt x="12627" y="16277"/>
                  </a:lnTo>
                  <a:lnTo>
                    <a:pt x="12646" y="16258"/>
                  </a:lnTo>
                  <a:lnTo>
                    <a:pt x="12664" y="16258"/>
                  </a:lnTo>
                  <a:lnTo>
                    <a:pt x="12683" y="16240"/>
                  </a:lnTo>
                  <a:lnTo>
                    <a:pt x="12683" y="16258"/>
                  </a:lnTo>
                  <a:lnTo>
                    <a:pt x="12701" y="16277"/>
                  </a:lnTo>
                  <a:lnTo>
                    <a:pt x="12720" y="16295"/>
                  </a:lnTo>
                  <a:lnTo>
                    <a:pt x="12775" y="16295"/>
                  </a:lnTo>
                  <a:lnTo>
                    <a:pt x="12830" y="16277"/>
                  </a:lnTo>
                  <a:lnTo>
                    <a:pt x="12849" y="16277"/>
                  </a:lnTo>
                  <a:lnTo>
                    <a:pt x="12867" y="16295"/>
                  </a:lnTo>
                  <a:lnTo>
                    <a:pt x="12867" y="16314"/>
                  </a:lnTo>
                  <a:lnTo>
                    <a:pt x="12885" y="16314"/>
                  </a:lnTo>
                  <a:lnTo>
                    <a:pt x="12941" y="16295"/>
                  </a:lnTo>
                  <a:lnTo>
                    <a:pt x="12941" y="16314"/>
                  </a:lnTo>
                  <a:lnTo>
                    <a:pt x="12978" y="16314"/>
                  </a:lnTo>
                  <a:lnTo>
                    <a:pt x="13014" y="16295"/>
                  </a:lnTo>
                  <a:lnTo>
                    <a:pt x="13033" y="16277"/>
                  </a:lnTo>
                  <a:lnTo>
                    <a:pt x="13088" y="16277"/>
                  </a:lnTo>
                  <a:lnTo>
                    <a:pt x="13107" y="16258"/>
                  </a:lnTo>
                  <a:lnTo>
                    <a:pt x="13107" y="16240"/>
                  </a:lnTo>
                  <a:lnTo>
                    <a:pt x="13144" y="16222"/>
                  </a:lnTo>
                  <a:lnTo>
                    <a:pt x="13144" y="16258"/>
                  </a:lnTo>
                  <a:lnTo>
                    <a:pt x="13144" y="16277"/>
                  </a:lnTo>
                  <a:lnTo>
                    <a:pt x="13162" y="16295"/>
                  </a:lnTo>
                  <a:lnTo>
                    <a:pt x="13180" y="16277"/>
                  </a:lnTo>
                  <a:lnTo>
                    <a:pt x="13199" y="16258"/>
                  </a:lnTo>
                  <a:lnTo>
                    <a:pt x="13217" y="16240"/>
                  </a:lnTo>
                  <a:lnTo>
                    <a:pt x="13254" y="16258"/>
                  </a:lnTo>
                  <a:lnTo>
                    <a:pt x="13273" y="16240"/>
                  </a:lnTo>
                  <a:lnTo>
                    <a:pt x="13254" y="16240"/>
                  </a:lnTo>
                  <a:lnTo>
                    <a:pt x="13217" y="16222"/>
                  </a:lnTo>
                  <a:lnTo>
                    <a:pt x="13107" y="16203"/>
                  </a:lnTo>
                  <a:lnTo>
                    <a:pt x="13088" y="16203"/>
                  </a:lnTo>
                  <a:lnTo>
                    <a:pt x="13107" y="16185"/>
                  </a:lnTo>
                  <a:lnTo>
                    <a:pt x="13107" y="16148"/>
                  </a:lnTo>
                  <a:lnTo>
                    <a:pt x="13051" y="16148"/>
                  </a:lnTo>
                  <a:lnTo>
                    <a:pt x="12996" y="16166"/>
                  </a:lnTo>
                  <a:lnTo>
                    <a:pt x="12978" y="16148"/>
                  </a:lnTo>
                  <a:lnTo>
                    <a:pt x="12941" y="16129"/>
                  </a:lnTo>
                  <a:lnTo>
                    <a:pt x="12941" y="16148"/>
                  </a:lnTo>
                  <a:lnTo>
                    <a:pt x="12922" y="16166"/>
                  </a:lnTo>
                  <a:lnTo>
                    <a:pt x="12867" y="16166"/>
                  </a:lnTo>
                  <a:lnTo>
                    <a:pt x="12793" y="16148"/>
                  </a:lnTo>
                  <a:lnTo>
                    <a:pt x="12775" y="16166"/>
                  </a:lnTo>
                  <a:lnTo>
                    <a:pt x="12720" y="16166"/>
                  </a:lnTo>
                  <a:lnTo>
                    <a:pt x="12720" y="16148"/>
                  </a:lnTo>
                  <a:lnTo>
                    <a:pt x="12720" y="16129"/>
                  </a:lnTo>
                  <a:lnTo>
                    <a:pt x="12683" y="16148"/>
                  </a:lnTo>
                  <a:lnTo>
                    <a:pt x="12664" y="16166"/>
                  </a:lnTo>
                  <a:lnTo>
                    <a:pt x="12646" y="16185"/>
                  </a:lnTo>
                  <a:lnTo>
                    <a:pt x="12646" y="16166"/>
                  </a:lnTo>
                  <a:lnTo>
                    <a:pt x="12591" y="16129"/>
                  </a:lnTo>
                  <a:lnTo>
                    <a:pt x="12554" y="16148"/>
                  </a:lnTo>
                  <a:lnTo>
                    <a:pt x="12535" y="16166"/>
                  </a:lnTo>
                  <a:lnTo>
                    <a:pt x="12535" y="16148"/>
                  </a:lnTo>
                  <a:lnTo>
                    <a:pt x="12517" y="16129"/>
                  </a:lnTo>
                  <a:lnTo>
                    <a:pt x="12480" y="16129"/>
                  </a:lnTo>
                  <a:lnTo>
                    <a:pt x="12461" y="16148"/>
                  </a:lnTo>
                  <a:lnTo>
                    <a:pt x="12425" y="16148"/>
                  </a:lnTo>
                  <a:lnTo>
                    <a:pt x="12425" y="16111"/>
                  </a:lnTo>
                  <a:lnTo>
                    <a:pt x="12351" y="16148"/>
                  </a:lnTo>
                  <a:lnTo>
                    <a:pt x="12314" y="16166"/>
                  </a:lnTo>
                  <a:lnTo>
                    <a:pt x="12185" y="16166"/>
                  </a:lnTo>
                  <a:lnTo>
                    <a:pt x="12203" y="16148"/>
                  </a:lnTo>
                  <a:lnTo>
                    <a:pt x="12222" y="16148"/>
                  </a:lnTo>
                  <a:lnTo>
                    <a:pt x="12167" y="16111"/>
                  </a:lnTo>
                  <a:lnTo>
                    <a:pt x="12185" y="16111"/>
                  </a:lnTo>
                  <a:lnTo>
                    <a:pt x="12167" y="16092"/>
                  </a:lnTo>
                  <a:lnTo>
                    <a:pt x="12130" y="16092"/>
                  </a:lnTo>
                  <a:lnTo>
                    <a:pt x="12111" y="16111"/>
                  </a:lnTo>
                  <a:lnTo>
                    <a:pt x="12074" y="16092"/>
                  </a:lnTo>
                  <a:lnTo>
                    <a:pt x="12019" y="16111"/>
                  </a:lnTo>
                  <a:lnTo>
                    <a:pt x="11964" y="16111"/>
                  </a:lnTo>
                  <a:lnTo>
                    <a:pt x="11927" y="16092"/>
                  </a:lnTo>
                  <a:lnTo>
                    <a:pt x="11908" y="16074"/>
                  </a:lnTo>
                  <a:lnTo>
                    <a:pt x="11743" y="16074"/>
                  </a:lnTo>
                  <a:lnTo>
                    <a:pt x="11706" y="16092"/>
                  </a:lnTo>
                  <a:lnTo>
                    <a:pt x="11669" y="16056"/>
                  </a:lnTo>
                  <a:lnTo>
                    <a:pt x="11632" y="16037"/>
                  </a:lnTo>
                  <a:lnTo>
                    <a:pt x="11614" y="16037"/>
                  </a:lnTo>
                  <a:lnTo>
                    <a:pt x="11558" y="16056"/>
                  </a:lnTo>
                  <a:lnTo>
                    <a:pt x="11540" y="16037"/>
                  </a:lnTo>
                  <a:lnTo>
                    <a:pt x="11521" y="16037"/>
                  </a:lnTo>
                  <a:lnTo>
                    <a:pt x="11448" y="16056"/>
                  </a:lnTo>
                  <a:lnTo>
                    <a:pt x="11448" y="16074"/>
                  </a:lnTo>
                  <a:lnTo>
                    <a:pt x="11466" y="16092"/>
                  </a:lnTo>
                  <a:lnTo>
                    <a:pt x="11466" y="16111"/>
                  </a:lnTo>
                  <a:lnTo>
                    <a:pt x="11448" y="16111"/>
                  </a:lnTo>
                  <a:lnTo>
                    <a:pt x="11429" y="16092"/>
                  </a:lnTo>
                  <a:lnTo>
                    <a:pt x="11411" y="16074"/>
                  </a:lnTo>
                  <a:lnTo>
                    <a:pt x="11355" y="16056"/>
                  </a:lnTo>
                  <a:lnTo>
                    <a:pt x="11411" y="16056"/>
                  </a:lnTo>
                  <a:lnTo>
                    <a:pt x="11448" y="16037"/>
                  </a:lnTo>
                  <a:lnTo>
                    <a:pt x="11466" y="16000"/>
                  </a:lnTo>
                  <a:lnTo>
                    <a:pt x="11466" y="16000"/>
                  </a:lnTo>
                  <a:lnTo>
                    <a:pt x="11411" y="16019"/>
                  </a:lnTo>
                  <a:lnTo>
                    <a:pt x="11374" y="16019"/>
                  </a:lnTo>
                  <a:lnTo>
                    <a:pt x="11337" y="16000"/>
                  </a:lnTo>
                  <a:lnTo>
                    <a:pt x="11245" y="16000"/>
                  </a:lnTo>
                  <a:lnTo>
                    <a:pt x="11190" y="15982"/>
                  </a:lnTo>
                  <a:lnTo>
                    <a:pt x="11171" y="15982"/>
                  </a:lnTo>
                  <a:lnTo>
                    <a:pt x="11116" y="15963"/>
                  </a:lnTo>
                  <a:lnTo>
                    <a:pt x="11042" y="15963"/>
                  </a:lnTo>
                  <a:lnTo>
                    <a:pt x="10950" y="15945"/>
                  </a:lnTo>
                  <a:lnTo>
                    <a:pt x="10821" y="15927"/>
                  </a:lnTo>
                  <a:lnTo>
                    <a:pt x="10729" y="15945"/>
                  </a:lnTo>
                  <a:lnTo>
                    <a:pt x="10637" y="15963"/>
                  </a:lnTo>
                  <a:lnTo>
                    <a:pt x="10637" y="15945"/>
                  </a:lnTo>
                  <a:lnTo>
                    <a:pt x="10673" y="15927"/>
                  </a:lnTo>
                  <a:lnTo>
                    <a:pt x="10655" y="15927"/>
                  </a:lnTo>
                  <a:lnTo>
                    <a:pt x="10655" y="15908"/>
                  </a:lnTo>
                  <a:lnTo>
                    <a:pt x="10637" y="15890"/>
                  </a:lnTo>
                  <a:lnTo>
                    <a:pt x="10563" y="15871"/>
                  </a:lnTo>
                  <a:lnTo>
                    <a:pt x="10489" y="15853"/>
                  </a:lnTo>
                  <a:lnTo>
                    <a:pt x="10452" y="15871"/>
                  </a:lnTo>
                  <a:lnTo>
                    <a:pt x="10415" y="15853"/>
                  </a:lnTo>
                  <a:lnTo>
                    <a:pt x="10360" y="15816"/>
                  </a:lnTo>
                  <a:lnTo>
                    <a:pt x="10305" y="15798"/>
                  </a:lnTo>
                  <a:lnTo>
                    <a:pt x="10305" y="15816"/>
                  </a:lnTo>
                  <a:lnTo>
                    <a:pt x="10323" y="15834"/>
                  </a:lnTo>
                  <a:lnTo>
                    <a:pt x="10342" y="15853"/>
                  </a:lnTo>
                  <a:lnTo>
                    <a:pt x="10286" y="15871"/>
                  </a:lnTo>
                  <a:lnTo>
                    <a:pt x="10249" y="15853"/>
                  </a:lnTo>
                  <a:lnTo>
                    <a:pt x="10268" y="15853"/>
                  </a:lnTo>
                  <a:lnTo>
                    <a:pt x="10286" y="15834"/>
                  </a:lnTo>
                  <a:lnTo>
                    <a:pt x="10268" y="15816"/>
                  </a:lnTo>
                  <a:lnTo>
                    <a:pt x="10213" y="15779"/>
                  </a:lnTo>
                  <a:lnTo>
                    <a:pt x="10157" y="15761"/>
                  </a:lnTo>
                  <a:lnTo>
                    <a:pt x="10157" y="15779"/>
                  </a:lnTo>
                  <a:lnTo>
                    <a:pt x="10194" y="15798"/>
                  </a:lnTo>
                  <a:lnTo>
                    <a:pt x="10213" y="15816"/>
                  </a:lnTo>
                  <a:lnTo>
                    <a:pt x="10176" y="15816"/>
                  </a:lnTo>
                  <a:lnTo>
                    <a:pt x="10139" y="15779"/>
                  </a:lnTo>
                  <a:lnTo>
                    <a:pt x="10120" y="15742"/>
                  </a:lnTo>
                  <a:lnTo>
                    <a:pt x="10084" y="15742"/>
                  </a:lnTo>
                  <a:lnTo>
                    <a:pt x="10084" y="15761"/>
                  </a:lnTo>
                  <a:lnTo>
                    <a:pt x="10065" y="15761"/>
                  </a:lnTo>
                  <a:lnTo>
                    <a:pt x="9973" y="15742"/>
                  </a:lnTo>
                  <a:lnTo>
                    <a:pt x="9991" y="15742"/>
                  </a:lnTo>
                  <a:lnTo>
                    <a:pt x="9991" y="15724"/>
                  </a:lnTo>
                  <a:lnTo>
                    <a:pt x="9899" y="15705"/>
                  </a:lnTo>
                  <a:lnTo>
                    <a:pt x="9770" y="15669"/>
                  </a:lnTo>
                  <a:lnTo>
                    <a:pt x="9733" y="15669"/>
                  </a:lnTo>
                  <a:lnTo>
                    <a:pt x="9696" y="15650"/>
                  </a:lnTo>
                  <a:lnTo>
                    <a:pt x="9660" y="15632"/>
                  </a:lnTo>
                  <a:lnTo>
                    <a:pt x="9604" y="15613"/>
                  </a:lnTo>
                  <a:lnTo>
                    <a:pt x="9512" y="15595"/>
                  </a:lnTo>
                  <a:lnTo>
                    <a:pt x="9402" y="15558"/>
                  </a:lnTo>
                  <a:lnTo>
                    <a:pt x="9273" y="15521"/>
                  </a:lnTo>
                  <a:lnTo>
                    <a:pt x="9217" y="15503"/>
                  </a:lnTo>
                  <a:lnTo>
                    <a:pt x="9162" y="15466"/>
                  </a:lnTo>
                  <a:lnTo>
                    <a:pt x="9033" y="15429"/>
                  </a:lnTo>
                  <a:lnTo>
                    <a:pt x="8904" y="15392"/>
                  </a:lnTo>
                  <a:lnTo>
                    <a:pt x="8812" y="15392"/>
                  </a:lnTo>
                  <a:lnTo>
                    <a:pt x="8793" y="15374"/>
                  </a:lnTo>
                  <a:lnTo>
                    <a:pt x="8793" y="15355"/>
                  </a:lnTo>
                  <a:lnTo>
                    <a:pt x="8720" y="15318"/>
                  </a:lnTo>
                  <a:lnTo>
                    <a:pt x="8664" y="15318"/>
                  </a:lnTo>
                  <a:lnTo>
                    <a:pt x="8572" y="15281"/>
                  </a:lnTo>
                  <a:lnTo>
                    <a:pt x="8498" y="15245"/>
                  </a:lnTo>
                  <a:lnTo>
                    <a:pt x="8425" y="15245"/>
                  </a:lnTo>
                  <a:lnTo>
                    <a:pt x="8425" y="15226"/>
                  </a:lnTo>
                  <a:lnTo>
                    <a:pt x="8388" y="15226"/>
                  </a:lnTo>
                  <a:lnTo>
                    <a:pt x="8332" y="15208"/>
                  </a:lnTo>
                  <a:lnTo>
                    <a:pt x="8314" y="15226"/>
                  </a:lnTo>
                  <a:lnTo>
                    <a:pt x="8351" y="15226"/>
                  </a:lnTo>
                  <a:lnTo>
                    <a:pt x="8351" y="15245"/>
                  </a:lnTo>
                  <a:lnTo>
                    <a:pt x="8369" y="15263"/>
                  </a:lnTo>
                  <a:lnTo>
                    <a:pt x="8314" y="15263"/>
                  </a:lnTo>
                  <a:lnTo>
                    <a:pt x="8259" y="15245"/>
                  </a:lnTo>
                  <a:lnTo>
                    <a:pt x="8259" y="15226"/>
                  </a:lnTo>
                  <a:lnTo>
                    <a:pt x="8259" y="15208"/>
                  </a:lnTo>
                  <a:lnTo>
                    <a:pt x="8259" y="15171"/>
                  </a:lnTo>
                  <a:lnTo>
                    <a:pt x="8203" y="15134"/>
                  </a:lnTo>
                  <a:lnTo>
                    <a:pt x="8148" y="15116"/>
                  </a:lnTo>
                  <a:lnTo>
                    <a:pt x="8130" y="15116"/>
                  </a:lnTo>
                  <a:lnTo>
                    <a:pt x="8130" y="15097"/>
                  </a:lnTo>
                  <a:lnTo>
                    <a:pt x="8111" y="15079"/>
                  </a:lnTo>
                  <a:lnTo>
                    <a:pt x="8001" y="15042"/>
                  </a:lnTo>
                  <a:lnTo>
                    <a:pt x="7908" y="15023"/>
                  </a:lnTo>
                  <a:lnTo>
                    <a:pt x="7872" y="14986"/>
                  </a:lnTo>
                  <a:lnTo>
                    <a:pt x="7853" y="14986"/>
                  </a:lnTo>
                  <a:lnTo>
                    <a:pt x="7816" y="14968"/>
                  </a:lnTo>
                  <a:lnTo>
                    <a:pt x="7779" y="14968"/>
                  </a:lnTo>
                  <a:lnTo>
                    <a:pt x="7724" y="14931"/>
                  </a:lnTo>
                  <a:lnTo>
                    <a:pt x="7650" y="14913"/>
                  </a:lnTo>
                  <a:lnTo>
                    <a:pt x="7650" y="14894"/>
                  </a:lnTo>
                  <a:lnTo>
                    <a:pt x="7650" y="14876"/>
                  </a:lnTo>
                  <a:lnTo>
                    <a:pt x="7614" y="14876"/>
                  </a:lnTo>
                  <a:lnTo>
                    <a:pt x="7595" y="14894"/>
                  </a:lnTo>
                  <a:lnTo>
                    <a:pt x="7558" y="14894"/>
                  </a:lnTo>
                  <a:lnTo>
                    <a:pt x="7558" y="14857"/>
                  </a:lnTo>
                  <a:lnTo>
                    <a:pt x="7540" y="14839"/>
                  </a:lnTo>
                  <a:lnTo>
                    <a:pt x="7484" y="14821"/>
                  </a:lnTo>
                  <a:lnTo>
                    <a:pt x="7392" y="14821"/>
                  </a:lnTo>
                  <a:lnTo>
                    <a:pt x="7374" y="14802"/>
                  </a:lnTo>
                  <a:lnTo>
                    <a:pt x="7392" y="14802"/>
                  </a:lnTo>
                  <a:lnTo>
                    <a:pt x="7411" y="14784"/>
                  </a:lnTo>
                  <a:lnTo>
                    <a:pt x="7392" y="14784"/>
                  </a:lnTo>
                  <a:lnTo>
                    <a:pt x="7355" y="14765"/>
                  </a:lnTo>
                  <a:lnTo>
                    <a:pt x="7355" y="14784"/>
                  </a:lnTo>
                  <a:lnTo>
                    <a:pt x="7300" y="14747"/>
                  </a:lnTo>
                  <a:lnTo>
                    <a:pt x="7282" y="14728"/>
                  </a:lnTo>
                  <a:lnTo>
                    <a:pt x="7282" y="14710"/>
                  </a:lnTo>
                  <a:lnTo>
                    <a:pt x="7245" y="14692"/>
                  </a:lnTo>
                  <a:lnTo>
                    <a:pt x="7208" y="14673"/>
                  </a:lnTo>
                  <a:lnTo>
                    <a:pt x="7208" y="14655"/>
                  </a:lnTo>
                  <a:lnTo>
                    <a:pt x="7190" y="14636"/>
                  </a:lnTo>
                  <a:lnTo>
                    <a:pt x="7134" y="14599"/>
                  </a:lnTo>
                  <a:lnTo>
                    <a:pt x="7079" y="14581"/>
                  </a:lnTo>
                  <a:lnTo>
                    <a:pt x="7061" y="14581"/>
                  </a:lnTo>
                  <a:lnTo>
                    <a:pt x="7042" y="14563"/>
                  </a:lnTo>
                  <a:lnTo>
                    <a:pt x="6968" y="14563"/>
                  </a:lnTo>
                  <a:lnTo>
                    <a:pt x="6950" y="14544"/>
                  </a:lnTo>
                  <a:lnTo>
                    <a:pt x="6913" y="14489"/>
                  </a:lnTo>
                  <a:lnTo>
                    <a:pt x="6876" y="14489"/>
                  </a:lnTo>
                  <a:lnTo>
                    <a:pt x="6876" y="14507"/>
                  </a:lnTo>
                  <a:lnTo>
                    <a:pt x="6895" y="14526"/>
                  </a:lnTo>
                  <a:lnTo>
                    <a:pt x="6913" y="14544"/>
                  </a:lnTo>
                  <a:lnTo>
                    <a:pt x="6913" y="14544"/>
                  </a:lnTo>
                  <a:lnTo>
                    <a:pt x="6876" y="14526"/>
                  </a:lnTo>
                  <a:lnTo>
                    <a:pt x="6821" y="14526"/>
                  </a:lnTo>
                  <a:lnTo>
                    <a:pt x="6839" y="14507"/>
                  </a:lnTo>
                  <a:lnTo>
                    <a:pt x="6784" y="14433"/>
                  </a:lnTo>
                  <a:lnTo>
                    <a:pt x="6747" y="14397"/>
                  </a:lnTo>
                  <a:lnTo>
                    <a:pt x="6692" y="14360"/>
                  </a:lnTo>
                  <a:lnTo>
                    <a:pt x="6655" y="14341"/>
                  </a:lnTo>
                  <a:lnTo>
                    <a:pt x="6618" y="14341"/>
                  </a:lnTo>
                  <a:lnTo>
                    <a:pt x="6581" y="14323"/>
                  </a:lnTo>
                  <a:lnTo>
                    <a:pt x="6544" y="14304"/>
                  </a:lnTo>
                  <a:lnTo>
                    <a:pt x="6544" y="14286"/>
                  </a:lnTo>
                  <a:lnTo>
                    <a:pt x="6563" y="14268"/>
                  </a:lnTo>
                  <a:lnTo>
                    <a:pt x="6526" y="14249"/>
                  </a:lnTo>
                  <a:lnTo>
                    <a:pt x="6489" y="14249"/>
                  </a:lnTo>
                  <a:lnTo>
                    <a:pt x="6452" y="14231"/>
                  </a:lnTo>
                  <a:lnTo>
                    <a:pt x="6397" y="14212"/>
                  </a:lnTo>
                  <a:lnTo>
                    <a:pt x="6397" y="14212"/>
                  </a:lnTo>
                  <a:lnTo>
                    <a:pt x="6415" y="14231"/>
                  </a:lnTo>
                  <a:lnTo>
                    <a:pt x="6415" y="14249"/>
                  </a:lnTo>
                  <a:lnTo>
                    <a:pt x="6378" y="14212"/>
                  </a:lnTo>
                  <a:lnTo>
                    <a:pt x="6378" y="14194"/>
                  </a:lnTo>
                  <a:lnTo>
                    <a:pt x="6378" y="14175"/>
                  </a:lnTo>
                  <a:lnTo>
                    <a:pt x="6360" y="14175"/>
                  </a:lnTo>
                  <a:lnTo>
                    <a:pt x="6342" y="14139"/>
                  </a:lnTo>
                  <a:lnTo>
                    <a:pt x="6305" y="14120"/>
                  </a:lnTo>
                  <a:lnTo>
                    <a:pt x="6268" y="14083"/>
                  </a:lnTo>
                  <a:lnTo>
                    <a:pt x="6249" y="14083"/>
                  </a:lnTo>
                  <a:lnTo>
                    <a:pt x="6194" y="14102"/>
                  </a:lnTo>
                  <a:lnTo>
                    <a:pt x="6176" y="14083"/>
                  </a:lnTo>
                  <a:lnTo>
                    <a:pt x="6194" y="14065"/>
                  </a:lnTo>
                  <a:lnTo>
                    <a:pt x="6176" y="14046"/>
                  </a:lnTo>
                  <a:lnTo>
                    <a:pt x="6157" y="14028"/>
                  </a:lnTo>
                  <a:lnTo>
                    <a:pt x="6120" y="14028"/>
                  </a:lnTo>
                  <a:lnTo>
                    <a:pt x="6102" y="13991"/>
                  </a:lnTo>
                  <a:lnTo>
                    <a:pt x="6047" y="13973"/>
                  </a:lnTo>
                  <a:lnTo>
                    <a:pt x="5973" y="13936"/>
                  </a:lnTo>
                  <a:lnTo>
                    <a:pt x="5955" y="13917"/>
                  </a:lnTo>
                  <a:lnTo>
                    <a:pt x="5899" y="13880"/>
                  </a:lnTo>
                  <a:lnTo>
                    <a:pt x="5862" y="13844"/>
                  </a:lnTo>
                  <a:lnTo>
                    <a:pt x="5807" y="13788"/>
                  </a:lnTo>
                  <a:lnTo>
                    <a:pt x="5660" y="13715"/>
                  </a:lnTo>
                  <a:lnTo>
                    <a:pt x="5604" y="13659"/>
                  </a:lnTo>
                  <a:lnTo>
                    <a:pt x="5549" y="13604"/>
                  </a:lnTo>
                  <a:lnTo>
                    <a:pt x="5531" y="13586"/>
                  </a:lnTo>
                  <a:lnTo>
                    <a:pt x="5494" y="13586"/>
                  </a:lnTo>
                  <a:lnTo>
                    <a:pt x="5438" y="13549"/>
                  </a:lnTo>
                  <a:lnTo>
                    <a:pt x="5309" y="13475"/>
                  </a:lnTo>
                  <a:lnTo>
                    <a:pt x="5272" y="13457"/>
                  </a:lnTo>
                  <a:lnTo>
                    <a:pt x="5254" y="13438"/>
                  </a:lnTo>
                  <a:lnTo>
                    <a:pt x="5272" y="13438"/>
                  </a:lnTo>
                  <a:lnTo>
                    <a:pt x="5272" y="13420"/>
                  </a:lnTo>
                  <a:lnTo>
                    <a:pt x="5254" y="13401"/>
                  </a:lnTo>
                  <a:lnTo>
                    <a:pt x="5014" y="13217"/>
                  </a:lnTo>
                  <a:lnTo>
                    <a:pt x="4719" y="12977"/>
                  </a:lnTo>
                  <a:lnTo>
                    <a:pt x="4719" y="12959"/>
                  </a:lnTo>
                  <a:lnTo>
                    <a:pt x="4683" y="12922"/>
                  </a:lnTo>
                  <a:lnTo>
                    <a:pt x="4646" y="12922"/>
                  </a:lnTo>
                  <a:lnTo>
                    <a:pt x="4646" y="12904"/>
                  </a:lnTo>
                  <a:lnTo>
                    <a:pt x="4609" y="12885"/>
                  </a:lnTo>
                  <a:lnTo>
                    <a:pt x="4572" y="12867"/>
                  </a:lnTo>
                  <a:lnTo>
                    <a:pt x="4535" y="12848"/>
                  </a:lnTo>
                  <a:lnTo>
                    <a:pt x="4498" y="12811"/>
                  </a:lnTo>
                  <a:lnTo>
                    <a:pt x="4480" y="12774"/>
                  </a:lnTo>
                  <a:lnTo>
                    <a:pt x="4461" y="12738"/>
                  </a:lnTo>
                  <a:lnTo>
                    <a:pt x="4425" y="12719"/>
                  </a:lnTo>
                  <a:lnTo>
                    <a:pt x="4369" y="12701"/>
                  </a:lnTo>
                  <a:lnTo>
                    <a:pt x="4351" y="12664"/>
                  </a:lnTo>
                  <a:lnTo>
                    <a:pt x="4351" y="12645"/>
                  </a:lnTo>
                  <a:lnTo>
                    <a:pt x="4314" y="12627"/>
                  </a:lnTo>
                  <a:lnTo>
                    <a:pt x="4277" y="12627"/>
                  </a:lnTo>
                  <a:lnTo>
                    <a:pt x="4259" y="12590"/>
                  </a:lnTo>
                  <a:lnTo>
                    <a:pt x="4259" y="12553"/>
                  </a:lnTo>
                  <a:lnTo>
                    <a:pt x="4222" y="12516"/>
                  </a:lnTo>
                  <a:lnTo>
                    <a:pt x="4203" y="12498"/>
                  </a:lnTo>
                  <a:lnTo>
                    <a:pt x="4185" y="12516"/>
                  </a:lnTo>
                  <a:lnTo>
                    <a:pt x="4166" y="12516"/>
                  </a:lnTo>
                  <a:lnTo>
                    <a:pt x="4148" y="12480"/>
                  </a:lnTo>
                  <a:lnTo>
                    <a:pt x="4093" y="12406"/>
                  </a:lnTo>
                  <a:lnTo>
                    <a:pt x="4056" y="12387"/>
                  </a:lnTo>
                  <a:lnTo>
                    <a:pt x="4037" y="12387"/>
                  </a:lnTo>
                  <a:lnTo>
                    <a:pt x="4019" y="12351"/>
                  </a:lnTo>
                  <a:lnTo>
                    <a:pt x="3982" y="12314"/>
                  </a:lnTo>
                  <a:lnTo>
                    <a:pt x="3908" y="12203"/>
                  </a:lnTo>
                  <a:lnTo>
                    <a:pt x="3853" y="12166"/>
                  </a:lnTo>
                  <a:lnTo>
                    <a:pt x="3835" y="12166"/>
                  </a:lnTo>
                  <a:lnTo>
                    <a:pt x="3779" y="12092"/>
                  </a:lnTo>
                  <a:lnTo>
                    <a:pt x="3724" y="12037"/>
                  </a:lnTo>
                  <a:lnTo>
                    <a:pt x="3632" y="11927"/>
                  </a:lnTo>
                  <a:lnTo>
                    <a:pt x="3521" y="11816"/>
                  </a:lnTo>
                  <a:lnTo>
                    <a:pt x="3411" y="11687"/>
                  </a:lnTo>
                  <a:lnTo>
                    <a:pt x="3079" y="11318"/>
                  </a:lnTo>
                  <a:lnTo>
                    <a:pt x="3042" y="11263"/>
                  </a:lnTo>
                  <a:lnTo>
                    <a:pt x="3024" y="11245"/>
                  </a:lnTo>
                  <a:lnTo>
                    <a:pt x="3005" y="11208"/>
                  </a:lnTo>
                  <a:lnTo>
                    <a:pt x="2987" y="11208"/>
                  </a:lnTo>
                  <a:lnTo>
                    <a:pt x="2950" y="11134"/>
                  </a:lnTo>
                  <a:lnTo>
                    <a:pt x="2931" y="11097"/>
                  </a:lnTo>
                  <a:lnTo>
                    <a:pt x="2895" y="11079"/>
                  </a:lnTo>
                  <a:lnTo>
                    <a:pt x="2876" y="11042"/>
                  </a:lnTo>
                  <a:lnTo>
                    <a:pt x="2821" y="10950"/>
                  </a:lnTo>
                  <a:lnTo>
                    <a:pt x="2766" y="10894"/>
                  </a:lnTo>
                  <a:lnTo>
                    <a:pt x="2710" y="10821"/>
                  </a:lnTo>
                  <a:lnTo>
                    <a:pt x="2581" y="10636"/>
                  </a:lnTo>
                  <a:lnTo>
                    <a:pt x="2526" y="10562"/>
                  </a:lnTo>
                  <a:lnTo>
                    <a:pt x="2526" y="10526"/>
                  </a:lnTo>
                  <a:lnTo>
                    <a:pt x="2507" y="10489"/>
                  </a:lnTo>
                  <a:lnTo>
                    <a:pt x="2489" y="10489"/>
                  </a:lnTo>
                  <a:lnTo>
                    <a:pt x="2489" y="10507"/>
                  </a:lnTo>
                  <a:lnTo>
                    <a:pt x="2471" y="10507"/>
                  </a:lnTo>
                  <a:lnTo>
                    <a:pt x="2434" y="10470"/>
                  </a:lnTo>
                  <a:lnTo>
                    <a:pt x="2397" y="10397"/>
                  </a:lnTo>
                  <a:lnTo>
                    <a:pt x="2397" y="10360"/>
                  </a:lnTo>
                  <a:lnTo>
                    <a:pt x="2378" y="10360"/>
                  </a:lnTo>
                  <a:lnTo>
                    <a:pt x="2360" y="10378"/>
                  </a:lnTo>
                  <a:lnTo>
                    <a:pt x="2360" y="10360"/>
                  </a:lnTo>
                  <a:lnTo>
                    <a:pt x="2342" y="10323"/>
                  </a:lnTo>
                  <a:lnTo>
                    <a:pt x="2323" y="10268"/>
                  </a:lnTo>
                  <a:lnTo>
                    <a:pt x="2249" y="10175"/>
                  </a:lnTo>
                  <a:lnTo>
                    <a:pt x="2213" y="10120"/>
                  </a:lnTo>
                  <a:lnTo>
                    <a:pt x="2194" y="10065"/>
                  </a:lnTo>
                  <a:lnTo>
                    <a:pt x="2157" y="10009"/>
                  </a:lnTo>
                  <a:lnTo>
                    <a:pt x="2139" y="9991"/>
                  </a:lnTo>
                  <a:lnTo>
                    <a:pt x="2102" y="9936"/>
                  </a:lnTo>
                  <a:lnTo>
                    <a:pt x="2084" y="9917"/>
                  </a:lnTo>
                  <a:lnTo>
                    <a:pt x="2065" y="9862"/>
                  </a:lnTo>
                  <a:lnTo>
                    <a:pt x="2065" y="9844"/>
                  </a:lnTo>
                  <a:lnTo>
                    <a:pt x="2010" y="9807"/>
                  </a:lnTo>
                  <a:lnTo>
                    <a:pt x="1973" y="9788"/>
                  </a:lnTo>
                  <a:lnTo>
                    <a:pt x="1991" y="9788"/>
                  </a:lnTo>
                  <a:lnTo>
                    <a:pt x="2010" y="9770"/>
                  </a:lnTo>
                  <a:lnTo>
                    <a:pt x="1954" y="9678"/>
                  </a:lnTo>
                  <a:lnTo>
                    <a:pt x="1844" y="9512"/>
                  </a:lnTo>
                  <a:lnTo>
                    <a:pt x="1835" y="9493"/>
                  </a:lnTo>
                  <a:lnTo>
                    <a:pt x="1844" y="9493"/>
                  </a:lnTo>
                  <a:lnTo>
                    <a:pt x="1807" y="9438"/>
                  </a:lnTo>
                  <a:lnTo>
                    <a:pt x="1733" y="9327"/>
                  </a:lnTo>
                  <a:lnTo>
                    <a:pt x="1715" y="9309"/>
                  </a:lnTo>
                  <a:lnTo>
                    <a:pt x="1733" y="9291"/>
                  </a:lnTo>
                  <a:lnTo>
                    <a:pt x="1696" y="9254"/>
                  </a:lnTo>
                  <a:lnTo>
                    <a:pt x="1696" y="9217"/>
                  </a:lnTo>
                  <a:lnTo>
                    <a:pt x="1696" y="9180"/>
                  </a:lnTo>
                  <a:lnTo>
                    <a:pt x="1696" y="9162"/>
                  </a:lnTo>
                  <a:lnTo>
                    <a:pt x="1678" y="9162"/>
                  </a:lnTo>
                  <a:lnTo>
                    <a:pt x="1660" y="9143"/>
                  </a:lnTo>
                  <a:lnTo>
                    <a:pt x="1623" y="9088"/>
                  </a:lnTo>
                  <a:lnTo>
                    <a:pt x="1623" y="9051"/>
                  </a:lnTo>
                  <a:lnTo>
                    <a:pt x="1604" y="9014"/>
                  </a:lnTo>
                  <a:lnTo>
                    <a:pt x="1586" y="8996"/>
                  </a:lnTo>
                  <a:lnTo>
                    <a:pt x="1567" y="8940"/>
                  </a:lnTo>
                  <a:lnTo>
                    <a:pt x="1512" y="8848"/>
                  </a:lnTo>
                  <a:lnTo>
                    <a:pt x="1475" y="8793"/>
                  </a:lnTo>
                  <a:lnTo>
                    <a:pt x="1475" y="8774"/>
                  </a:lnTo>
                  <a:lnTo>
                    <a:pt x="1438" y="8756"/>
                  </a:lnTo>
                  <a:lnTo>
                    <a:pt x="1420" y="8738"/>
                  </a:lnTo>
                  <a:lnTo>
                    <a:pt x="1401" y="8719"/>
                  </a:lnTo>
                  <a:lnTo>
                    <a:pt x="1401" y="8682"/>
                  </a:lnTo>
                  <a:lnTo>
                    <a:pt x="1420" y="8682"/>
                  </a:lnTo>
                  <a:lnTo>
                    <a:pt x="1420" y="8664"/>
                  </a:lnTo>
                  <a:lnTo>
                    <a:pt x="1401" y="8645"/>
                  </a:lnTo>
                  <a:lnTo>
                    <a:pt x="1383" y="8645"/>
                  </a:lnTo>
                  <a:lnTo>
                    <a:pt x="1346" y="8609"/>
                  </a:lnTo>
                  <a:lnTo>
                    <a:pt x="1328" y="8572"/>
                  </a:lnTo>
                  <a:lnTo>
                    <a:pt x="1328" y="8535"/>
                  </a:lnTo>
                  <a:lnTo>
                    <a:pt x="1309" y="8535"/>
                  </a:lnTo>
                  <a:lnTo>
                    <a:pt x="1291" y="8516"/>
                  </a:lnTo>
                  <a:lnTo>
                    <a:pt x="1309" y="8480"/>
                  </a:lnTo>
                  <a:lnTo>
                    <a:pt x="1291" y="8424"/>
                  </a:lnTo>
                  <a:lnTo>
                    <a:pt x="1272" y="8406"/>
                  </a:lnTo>
                  <a:lnTo>
                    <a:pt x="1236" y="8369"/>
                  </a:lnTo>
                  <a:lnTo>
                    <a:pt x="1217" y="8314"/>
                  </a:lnTo>
                  <a:lnTo>
                    <a:pt x="1217" y="8277"/>
                  </a:lnTo>
                  <a:lnTo>
                    <a:pt x="1199" y="8203"/>
                  </a:lnTo>
                  <a:lnTo>
                    <a:pt x="1180" y="8185"/>
                  </a:lnTo>
                  <a:lnTo>
                    <a:pt x="1162" y="8148"/>
                  </a:lnTo>
                  <a:lnTo>
                    <a:pt x="1143" y="8129"/>
                  </a:lnTo>
                  <a:lnTo>
                    <a:pt x="1125" y="8129"/>
                  </a:lnTo>
                  <a:lnTo>
                    <a:pt x="1125" y="8092"/>
                  </a:lnTo>
                  <a:lnTo>
                    <a:pt x="1143" y="8056"/>
                  </a:lnTo>
                  <a:lnTo>
                    <a:pt x="1125" y="8000"/>
                  </a:lnTo>
                  <a:lnTo>
                    <a:pt x="1107" y="7963"/>
                  </a:lnTo>
                  <a:lnTo>
                    <a:pt x="1088" y="7963"/>
                  </a:lnTo>
                  <a:lnTo>
                    <a:pt x="1088" y="7982"/>
                  </a:lnTo>
                  <a:lnTo>
                    <a:pt x="1070" y="7963"/>
                  </a:lnTo>
                  <a:lnTo>
                    <a:pt x="1070" y="7890"/>
                  </a:lnTo>
                  <a:lnTo>
                    <a:pt x="1070" y="7834"/>
                  </a:lnTo>
                  <a:lnTo>
                    <a:pt x="1051" y="7797"/>
                  </a:lnTo>
                  <a:lnTo>
                    <a:pt x="1014" y="7761"/>
                  </a:lnTo>
                  <a:lnTo>
                    <a:pt x="1014" y="7742"/>
                  </a:lnTo>
                  <a:lnTo>
                    <a:pt x="978" y="7705"/>
                  </a:lnTo>
                  <a:lnTo>
                    <a:pt x="959" y="7705"/>
                  </a:lnTo>
                  <a:lnTo>
                    <a:pt x="978" y="7687"/>
                  </a:lnTo>
                  <a:lnTo>
                    <a:pt x="959" y="7650"/>
                  </a:lnTo>
                  <a:lnTo>
                    <a:pt x="941" y="7632"/>
                  </a:lnTo>
                  <a:lnTo>
                    <a:pt x="922" y="7595"/>
                  </a:lnTo>
                  <a:lnTo>
                    <a:pt x="941" y="7613"/>
                  </a:lnTo>
                  <a:lnTo>
                    <a:pt x="959" y="7595"/>
                  </a:lnTo>
                  <a:lnTo>
                    <a:pt x="941" y="7576"/>
                  </a:lnTo>
                  <a:lnTo>
                    <a:pt x="922" y="7558"/>
                  </a:lnTo>
                  <a:lnTo>
                    <a:pt x="904" y="7539"/>
                  </a:lnTo>
                  <a:lnTo>
                    <a:pt x="904" y="7521"/>
                  </a:lnTo>
                  <a:lnTo>
                    <a:pt x="922" y="7503"/>
                  </a:lnTo>
                  <a:lnTo>
                    <a:pt x="904" y="7466"/>
                  </a:lnTo>
                  <a:lnTo>
                    <a:pt x="793" y="7134"/>
                  </a:lnTo>
                  <a:lnTo>
                    <a:pt x="756" y="7048"/>
                  </a:lnTo>
                  <a:lnTo>
                    <a:pt x="756" y="7079"/>
                  </a:lnTo>
                  <a:lnTo>
                    <a:pt x="738" y="7060"/>
                  </a:lnTo>
                  <a:lnTo>
                    <a:pt x="738" y="7023"/>
                  </a:lnTo>
                  <a:lnTo>
                    <a:pt x="752" y="7037"/>
                  </a:lnTo>
                  <a:lnTo>
                    <a:pt x="738" y="7005"/>
                  </a:lnTo>
                  <a:lnTo>
                    <a:pt x="738" y="6931"/>
                  </a:lnTo>
                  <a:lnTo>
                    <a:pt x="719" y="6913"/>
                  </a:lnTo>
                  <a:lnTo>
                    <a:pt x="683" y="6876"/>
                  </a:lnTo>
                  <a:lnTo>
                    <a:pt x="683" y="6839"/>
                  </a:lnTo>
                  <a:lnTo>
                    <a:pt x="701" y="6821"/>
                  </a:lnTo>
                  <a:lnTo>
                    <a:pt x="683" y="6802"/>
                  </a:lnTo>
                  <a:lnTo>
                    <a:pt x="683" y="6784"/>
                  </a:lnTo>
                  <a:lnTo>
                    <a:pt x="683" y="6747"/>
                  </a:lnTo>
                  <a:lnTo>
                    <a:pt x="627" y="6655"/>
                  </a:lnTo>
                  <a:lnTo>
                    <a:pt x="609" y="6562"/>
                  </a:lnTo>
                  <a:lnTo>
                    <a:pt x="609" y="6544"/>
                  </a:lnTo>
                  <a:lnTo>
                    <a:pt x="609" y="6507"/>
                  </a:lnTo>
                  <a:lnTo>
                    <a:pt x="609" y="6489"/>
                  </a:lnTo>
                  <a:lnTo>
                    <a:pt x="590" y="6507"/>
                  </a:lnTo>
                  <a:lnTo>
                    <a:pt x="590" y="6489"/>
                  </a:lnTo>
                  <a:lnTo>
                    <a:pt x="572" y="6378"/>
                  </a:lnTo>
                  <a:lnTo>
                    <a:pt x="554" y="6415"/>
                  </a:lnTo>
                  <a:lnTo>
                    <a:pt x="554" y="6360"/>
                  </a:lnTo>
                  <a:lnTo>
                    <a:pt x="554" y="6304"/>
                  </a:lnTo>
                  <a:lnTo>
                    <a:pt x="535" y="6268"/>
                  </a:lnTo>
                  <a:lnTo>
                    <a:pt x="535" y="6231"/>
                  </a:lnTo>
                  <a:lnTo>
                    <a:pt x="535" y="6194"/>
                  </a:lnTo>
                  <a:lnTo>
                    <a:pt x="517" y="6157"/>
                  </a:lnTo>
                  <a:lnTo>
                    <a:pt x="498" y="6102"/>
                  </a:lnTo>
                  <a:lnTo>
                    <a:pt x="480" y="5991"/>
                  </a:lnTo>
                  <a:lnTo>
                    <a:pt x="480" y="5954"/>
                  </a:lnTo>
                  <a:lnTo>
                    <a:pt x="461" y="5954"/>
                  </a:lnTo>
                  <a:lnTo>
                    <a:pt x="461" y="5917"/>
                  </a:lnTo>
                  <a:lnTo>
                    <a:pt x="461" y="5880"/>
                  </a:lnTo>
                  <a:lnTo>
                    <a:pt x="443" y="5844"/>
                  </a:lnTo>
                  <a:lnTo>
                    <a:pt x="425" y="5807"/>
                  </a:lnTo>
                  <a:lnTo>
                    <a:pt x="425" y="5751"/>
                  </a:lnTo>
                  <a:lnTo>
                    <a:pt x="406" y="5641"/>
                  </a:lnTo>
                  <a:lnTo>
                    <a:pt x="369" y="5567"/>
                  </a:lnTo>
                  <a:lnTo>
                    <a:pt x="369" y="5549"/>
                  </a:lnTo>
                  <a:lnTo>
                    <a:pt x="369" y="5512"/>
                  </a:lnTo>
                  <a:lnTo>
                    <a:pt x="369" y="5475"/>
                  </a:lnTo>
                  <a:lnTo>
                    <a:pt x="351" y="5420"/>
                  </a:lnTo>
                  <a:lnTo>
                    <a:pt x="314" y="5272"/>
                  </a:lnTo>
                  <a:lnTo>
                    <a:pt x="295" y="5125"/>
                  </a:lnTo>
                  <a:lnTo>
                    <a:pt x="277" y="5069"/>
                  </a:lnTo>
                  <a:lnTo>
                    <a:pt x="259" y="5069"/>
                  </a:lnTo>
                  <a:lnTo>
                    <a:pt x="259" y="5051"/>
                  </a:lnTo>
                  <a:lnTo>
                    <a:pt x="295" y="5051"/>
                  </a:lnTo>
                  <a:lnTo>
                    <a:pt x="277" y="4959"/>
                  </a:lnTo>
                  <a:lnTo>
                    <a:pt x="277" y="4903"/>
                  </a:lnTo>
                  <a:lnTo>
                    <a:pt x="277" y="4848"/>
                  </a:lnTo>
                  <a:lnTo>
                    <a:pt x="277" y="4793"/>
                  </a:lnTo>
                  <a:lnTo>
                    <a:pt x="240" y="4719"/>
                  </a:lnTo>
                  <a:lnTo>
                    <a:pt x="240" y="4645"/>
                  </a:lnTo>
                  <a:lnTo>
                    <a:pt x="240" y="4572"/>
                  </a:lnTo>
                  <a:lnTo>
                    <a:pt x="240" y="4516"/>
                  </a:lnTo>
                  <a:lnTo>
                    <a:pt x="222" y="4498"/>
                  </a:lnTo>
                  <a:lnTo>
                    <a:pt x="203" y="4406"/>
                  </a:lnTo>
                  <a:lnTo>
                    <a:pt x="185" y="4350"/>
                  </a:lnTo>
                  <a:lnTo>
                    <a:pt x="203" y="4332"/>
                  </a:lnTo>
                  <a:lnTo>
                    <a:pt x="185" y="4240"/>
                  </a:lnTo>
                  <a:lnTo>
                    <a:pt x="185" y="4129"/>
                  </a:lnTo>
                  <a:lnTo>
                    <a:pt x="166" y="4111"/>
                  </a:lnTo>
                  <a:lnTo>
                    <a:pt x="148" y="4111"/>
                  </a:lnTo>
                  <a:lnTo>
                    <a:pt x="166" y="4019"/>
                  </a:lnTo>
                  <a:lnTo>
                    <a:pt x="166" y="3871"/>
                  </a:lnTo>
                  <a:lnTo>
                    <a:pt x="148" y="3724"/>
                  </a:lnTo>
                  <a:lnTo>
                    <a:pt x="130" y="3668"/>
                  </a:lnTo>
                  <a:lnTo>
                    <a:pt x="111" y="3632"/>
                  </a:lnTo>
                  <a:lnTo>
                    <a:pt x="111" y="3613"/>
                  </a:lnTo>
                  <a:lnTo>
                    <a:pt x="148" y="3613"/>
                  </a:lnTo>
                  <a:lnTo>
                    <a:pt x="148" y="3632"/>
                  </a:lnTo>
                  <a:lnTo>
                    <a:pt x="166" y="3595"/>
                  </a:lnTo>
                  <a:lnTo>
                    <a:pt x="130" y="3447"/>
                  </a:lnTo>
                  <a:lnTo>
                    <a:pt x="111" y="3355"/>
                  </a:lnTo>
                  <a:lnTo>
                    <a:pt x="130" y="3318"/>
                  </a:lnTo>
                  <a:lnTo>
                    <a:pt x="130" y="3244"/>
                  </a:lnTo>
                  <a:lnTo>
                    <a:pt x="130" y="2986"/>
                  </a:lnTo>
                  <a:lnTo>
                    <a:pt x="130" y="2747"/>
                  </a:lnTo>
                  <a:lnTo>
                    <a:pt x="148" y="2655"/>
                  </a:lnTo>
                  <a:lnTo>
                    <a:pt x="148" y="2599"/>
                  </a:lnTo>
                  <a:lnTo>
                    <a:pt x="148" y="2562"/>
                  </a:lnTo>
                  <a:lnTo>
                    <a:pt x="130" y="2581"/>
                  </a:lnTo>
                  <a:lnTo>
                    <a:pt x="111" y="2581"/>
                  </a:lnTo>
                  <a:lnTo>
                    <a:pt x="111" y="2544"/>
                  </a:lnTo>
                  <a:lnTo>
                    <a:pt x="130" y="2526"/>
                  </a:lnTo>
                  <a:lnTo>
                    <a:pt x="148" y="2470"/>
                  </a:lnTo>
                  <a:lnTo>
                    <a:pt x="148" y="2433"/>
                  </a:lnTo>
                  <a:lnTo>
                    <a:pt x="148" y="2267"/>
                  </a:lnTo>
                  <a:lnTo>
                    <a:pt x="148" y="2138"/>
                  </a:lnTo>
                  <a:lnTo>
                    <a:pt x="166" y="2120"/>
                  </a:lnTo>
                  <a:lnTo>
                    <a:pt x="166" y="2046"/>
                  </a:lnTo>
                  <a:lnTo>
                    <a:pt x="185" y="1991"/>
                  </a:lnTo>
                  <a:lnTo>
                    <a:pt x="166" y="1973"/>
                  </a:lnTo>
                  <a:lnTo>
                    <a:pt x="185" y="1862"/>
                  </a:lnTo>
                  <a:lnTo>
                    <a:pt x="203" y="1788"/>
                  </a:lnTo>
                  <a:lnTo>
                    <a:pt x="185" y="1751"/>
                  </a:lnTo>
                  <a:lnTo>
                    <a:pt x="203" y="1696"/>
                  </a:lnTo>
                  <a:lnTo>
                    <a:pt x="222" y="1567"/>
                  </a:lnTo>
                  <a:lnTo>
                    <a:pt x="259" y="1309"/>
                  </a:lnTo>
                  <a:lnTo>
                    <a:pt x="295" y="1051"/>
                  </a:lnTo>
                  <a:lnTo>
                    <a:pt x="332" y="959"/>
                  </a:lnTo>
                  <a:lnTo>
                    <a:pt x="332" y="885"/>
                  </a:lnTo>
                  <a:lnTo>
                    <a:pt x="332" y="811"/>
                  </a:lnTo>
                  <a:lnTo>
                    <a:pt x="369" y="627"/>
                  </a:lnTo>
                  <a:lnTo>
                    <a:pt x="406" y="443"/>
                  </a:lnTo>
                  <a:lnTo>
                    <a:pt x="406" y="369"/>
                  </a:lnTo>
                  <a:lnTo>
                    <a:pt x="406" y="314"/>
                  </a:lnTo>
                  <a:lnTo>
                    <a:pt x="425" y="258"/>
                  </a:lnTo>
                  <a:lnTo>
                    <a:pt x="443" y="258"/>
                  </a:lnTo>
                  <a:lnTo>
                    <a:pt x="461" y="203"/>
                  </a:lnTo>
                  <a:lnTo>
                    <a:pt x="480" y="74"/>
                  </a:lnTo>
                  <a:lnTo>
                    <a:pt x="480" y="19"/>
                  </a:lnTo>
                  <a:lnTo>
                    <a:pt x="443" y="0"/>
                  </a:lnTo>
                  <a:lnTo>
                    <a:pt x="425" y="0"/>
                  </a:lnTo>
                  <a:lnTo>
                    <a:pt x="406" y="19"/>
                  </a:lnTo>
                  <a:lnTo>
                    <a:pt x="388" y="19"/>
                  </a:lnTo>
                  <a:lnTo>
                    <a:pt x="388" y="0"/>
                  </a:lnTo>
                  <a:close/>
                  <a:moveTo>
                    <a:pt x="12775" y="16387"/>
                  </a:moveTo>
                  <a:lnTo>
                    <a:pt x="12775" y="16406"/>
                  </a:lnTo>
                  <a:lnTo>
                    <a:pt x="12793" y="16424"/>
                  </a:lnTo>
                  <a:lnTo>
                    <a:pt x="12830" y="16424"/>
                  </a:lnTo>
                  <a:lnTo>
                    <a:pt x="12812" y="16406"/>
                  </a:lnTo>
                  <a:lnTo>
                    <a:pt x="12793" y="16387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1377700" y="702175"/>
              <a:ext cx="244725" cy="180675"/>
            </a:xfrm>
            <a:custGeom>
              <a:avLst/>
              <a:gdLst/>
              <a:ahLst/>
              <a:cxnLst/>
              <a:rect l="l" t="t" r="r" b="b"/>
              <a:pathLst>
                <a:path w="9789" h="7227" extrusionOk="0">
                  <a:moveTo>
                    <a:pt x="332" y="240"/>
                  </a:moveTo>
                  <a:lnTo>
                    <a:pt x="296" y="258"/>
                  </a:lnTo>
                  <a:lnTo>
                    <a:pt x="296" y="277"/>
                  </a:lnTo>
                  <a:lnTo>
                    <a:pt x="314" y="277"/>
                  </a:lnTo>
                  <a:lnTo>
                    <a:pt x="332" y="258"/>
                  </a:lnTo>
                  <a:lnTo>
                    <a:pt x="332" y="240"/>
                  </a:lnTo>
                  <a:close/>
                  <a:moveTo>
                    <a:pt x="111" y="277"/>
                  </a:moveTo>
                  <a:lnTo>
                    <a:pt x="111" y="295"/>
                  </a:lnTo>
                  <a:lnTo>
                    <a:pt x="111" y="332"/>
                  </a:lnTo>
                  <a:lnTo>
                    <a:pt x="93" y="332"/>
                  </a:lnTo>
                  <a:lnTo>
                    <a:pt x="93" y="314"/>
                  </a:lnTo>
                  <a:lnTo>
                    <a:pt x="93" y="295"/>
                  </a:lnTo>
                  <a:lnTo>
                    <a:pt x="111" y="277"/>
                  </a:lnTo>
                  <a:close/>
                  <a:moveTo>
                    <a:pt x="148" y="480"/>
                  </a:moveTo>
                  <a:lnTo>
                    <a:pt x="166" y="516"/>
                  </a:lnTo>
                  <a:lnTo>
                    <a:pt x="130" y="516"/>
                  </a:lnTo>
                  <a:lnTo>
                    <a:pt x="111" y="498"/>
                  </a:lnTo>
                  <a:lnTo>
                    <a:pt x="111" y="516"/>
                  </a:lnTo>
                  <a:lnTo>
                    <a:pt x="93" y="498"/>
                  </a:lnTo>
                  <a:lnTo>
                    <a:pt x="93" y="480"/>
                  </a:lnTo>
                  <a:close/>
                  <a:moveTo>
                    <a:pt x="37" y="553"/>
                  </a:moveTo>
                  <a:lnTo>
                    <a:pt x="37" y="572"/>
                  </a:lnTo>
                  <a:lnTo>
                    <a:pt x="56" y="572"/>
                  </a:lnTo>
                  <a:lnTo>
                    <a:pt x="37" y="553"/>
                  </a:lnTo>
                  <a:close/>
                  <a:moveTo>
                    <a:pt x="277" y="1364"/>
                  </a:moveTo>
                  <a:lnTo>
                    <a:pt x="296" y="1401"/>
                  </a:lnTo>
                  <a:lnTo>
                    <a:pt x="277" y="1438"/>
                  </a:lnTo>
                  <a:lnTo>
                    <a:pt x="259" y="1420"/>
                  </a:lnTo>
                  <a:lnTo>
                    <a:pt x="277" y="1401"/>
                  </a:lnTo>
                  <a:lnTo>
                    <a:pt x="277" y="1364"/>
                  </a:lnTo>
                  <a:close/>
                  <a:moveTo>
                    <a:pt x="314" y="1457"/>
                  </a:moveTo>
                  <a:lnTo>
                    <a:pt x="314" y="1475"/>
                  </a:lnTo>
                  <a:lnTo>
                    <a:pt x="314" y="1512"/>
                  </a:lnTo>
                  <a:lnTo>
                    <a:pt x="314" y="1530"/>
                  </a:lnTo>
                  <a:lnTo>
                    <a:pt x="332" y="1549"/>
                  </a:lnTo>
                  <a:lnTo>
                    <a:pt x="351" y="1512"/>
                  </a:lnTo>
                  <a:lnTo>
                    <a:pt x="332" y="1475"/>
                  </a:lnTo>
                  <a:lnTo>
                    <a:pt x="314" y="1457"/>
                  </a:lnTo>
                  <a:close/>
                  <a:moveTo>
                    <a:pt x="406" y="2157"/>
                  </a:moveTo>
                  <a:lnTo>
                    <a:pt x="425" y="2175"/>
                  </a:lnTo>
                  <a:lnTo>
                    <a:pt x="406" y="2194"/>
                  </a:lnTo>
                  <a:lnTo>
                    <a:pt x="388" y="2175"/>
                  </a:lnTo>
                  <a:lnTo>
                    <a:pt x="406" y="2157"/>
                  </a:lnTo>
                  <a:close/>
                  <a:moveTo>
                    <a:pt x="480" y="2175"/>
                  </a:moveTo>
                  <a:lnTo>
                    <a:pt x="498" y="2212"/>
                  </a:lnTo>
                  <a:lnTo>
                    <a:pt x="480" y="2249"/>
                  </a:lnTo>
                  <a:lnTo>
                    <a:pt x="461" y="2268"/>
                  </a:lnTo>
                  <a:lnTo>
                    <a:pt x="443" y="2268"/>
                  </a:lnTo>
                  <a:lnTo>
                    <a:pt x="461" y="2231"/>
                  </a:lnTo>
                  <a:lnTo>
                    <a:pt x="480" y="2175"/>
                  </a:lnTo>
                  <a:close/>
                  <a:moveTo>
                    <a:pt x="554" y="2563"/>
                  </a:moveTo>
                  <a:lnTo>
                    <a:pt x="554" y="2618"/>
                  </a:lnTo>
                  <a:lnTo>
                    <a:pt x="535" y="2636"/>
                  </a:lnTo>
                  <a:lnTo>
                    <a:pt x="535" y="2599"/>
                  </a:lnTo>
                  <a:lnTo>
                    <a:pt x="554" y="2563"/>
                  </a:lnTo>
                  <a:close/>
                  <a:moveTo>
                    <a:pt x="646" y="2673"/>
                  </a:moveTo>
                  <a:lnTo>
                    <a:pt x="646" y="2692"/>
                  </a:lnTo>
                  <a:lnTo>
                    <a:pt x="646" y="2710"/>
                  </a:lnTo>
                  <a:lnTo>
                    <a:pt x="627" y="2710"/>
                  </a:lnTo>
                  <a:lnTo>
                    <a:pt x="627" y="2692"/>
                  </a:lnTo>
                  <a:lnTo>
                    <a:pt x="646" y="2673"/>
                  </a:lnTo>
                  <a:close/>
                  <a:moveTo>
                    <a:pt x="793" y="3097"/>
                  </a:moveTo>
                  <a:lnTo>
                    <a:pt x="812" y="3134"/>
                  </a:lnTo>
                  <a:lnTo>
                    <a:pt x="793" y="3152"/>
                  </a:lnTo>
                  <a:lnTo>
                    <a:pt x="775" y="3134"/>
                  </a:lnTo>
                  <a:lnTo>
                    <a:pt x="775" y="3116"/>
                  </a:lnTo>
                  <a:lnTo>
                    <a:pt x="793" y="3097"/>
                  </a:lnTo>
                  <a:close/>
                  <a:moveTo>
                    <a:pt x="867" y="3263"/>
                  </a:moveTo>
                  <a:lnTo>
                    <a:pt x="849" y="3281"/>
                  </a:lnTo>
                  <a:lnTo>
                    <a:pt x="849" y="3263"/>
                  </a:lnTo>
                  <a:close/>
                  <a:moveTo>
                    <a:pt x="1383" y="3484"/>
                  </a:moveTo>
                  <a:lnTo>
                    <a:pt x="1365" y="3521"/>
                  </a:lnTo>
                  <a:lnTo>
                    <a:pt x="1383" y="3521"/>
                  </a:lnTo>
                  <a:lnTo>
                    <a:pt x="1402" y="3503"/>
                  </a:lnTo>
                  <a:lnTo>
                    <a:pt x="1383" y="3484"/>
                  </a:lnTo>
                  <a:close/>
                  <a:moveTo>
                    <a:pt x="941" y="3724"/>
                  </a:moveTo>
                  <a:lnTo>
                    <a:pt x="959" y="3761"/>
                  </a:lnTo>
                  <a:lnTo>
                    <a:pt x="978" y="3761"/>
                  </a:lnTo>
                  <a:lnTo>
                    <a:pt x="959" y="3724"/>
                  </a:lnTo>
                  <a:close/>
                  <a:moveTo>
                    <a:pt x="1383" y="4074"/>
                  </a:moveTo>
                  <a:lnTo>
                    <a:pt x="1383" y="4093"/>
                  </a:lnTo>
                  <a:lnTo>
                    <a:pt x="1365" y="4111"/>
                  </a:lnTo>
                  <a:lnTo>
                    <a:pt x="1365" y="4093"/>
                  </a:lnTo>
                  <a:lnTo>
                    <a:pt x="1365" y="4074"/>
                  </a:lnTo>
                  <a:close/>
                  <a:moveTo>
                    <a:pt x="2084" y="4867"/>
                  </a:moveTo>
                  <a:lnTo>
                    <a:pt x="2084" y="4885"/>
                  </a:lnTo>
                  <a:lnTo>
                    <a:pt x="2065" y="4904"/>
                  </a:lnTo>
                  <a:lnTo>
                    <a:pt x="2047" y="4885"/>
                  </a:lnTo>
                  <a:lnTo>
                    <a:pt x="2047" y="4867"/>
                  </a:lnTo>
                  <a:close/>
                  <a:moveTo>
                    <a:pt x="2342" y="5143"/>
                  </a:moveTo>
                  <a:lnTo>
                    <a:pt x="2342" y="5162"/>
                  </a:lnTo>
                  <a:lnTo>
                    <a:pt x="2323" y="5180"/>
                  </a:lnTo>
                  <a:lnTo>
                    <a:pt x="2323" y="5162"/>
                  </a:lnTo>
                  <a:lnTo>
                    <a:pt x="2342" y="5143"/>
                  </a:lnTo>
                  <a:close/>
                  <a:moveTo>
                    <a:pt x="2454" y="5435"/>
                  </a:moveTo>
                  <a:lnTo>
                    <a:pt x="2452" y="5438"/>
                  </a:lnTo>
                  <a:lnTo>
                    <a:pt x="2457" y="5438"/>
                  </a:lnTo>
                  <a:lnTo>
                    <a:pt x="2454" y="5435"/>
                  </a:lnTo>
                  <a:close/>
                  <a:moveTo>
                    <a:pt x="2692" y="5475"/>
                  </a:moveTo>
                  <a:lnTo>
                    <a:pt x="2692" y="5493"/>
                  </a:lnTo>
                  <a:lnTo>
                    <a:pt x="2692" y="5512"/>
                  </a:lnTo>
                  <a:lnTo>
                    <a:pt x="2673" y="5493"/>
                  </a:lnTo>
                  <a:lnTo>
                    <a:pt x="2673" y="5475"/>
                  </a:lnTo>
                  <a:close/>
                  <a:moveTo>
                    <a:pt x="3632" y="6120"/>
                  </a:moveTo>
                  <a:lnTo>
                    <a:pt x="3650" y="6157"/>
                  </a:lnTo>
                  <a:lnTo>
                    <a:pt x="3632" y="6157"/>
                  </a:lnTo>
                  <a:lnTo>
                    <a:pt x="3614" y="6139"/>
                  </a:lnTo>
                  <a:lnTo>
                    <a:pt x="3595" y="6120"/>
                  </a:lnTo>
                  <a:close/>
                  <a:moveTo>
                    <a:pt x="4203" y="6434"/>
                  </a:moveTo>
                  <a:lnTo>
                    <a:pt x="4222" y="6452"/>
                  </a:lnTo>
                  <a:lnTo>
                    <a:pt x="4203" y="6470"/>
                  </a:lnTo>
                  <a:lnTo>
                    <a:pt x="4203" y="6452"/>
                  </a:lnTo>
                  <a:lnTo>
                    <a:pt x="4185" y="6434"/>
                  </a:lnTo>
                  <a:close/>
                  <a:moveTo>
                    <a:pt x="5826" y="6950"/>
                  </a:moveTo>
                  <a:lnTo>
                    <a:pt x="5826" y="6968"/>
                  </a:lnTo>
                  <a:lnTo>
                    <a:pt x="5789" y="6968"/>
                  </a:lnTo>
                  <a:lnTo>
                    <a:pt x="5789" y="6950"/>
                  </a:lnTo>
                  <a:close/>
                  <a:moveTo>
                    <a:pt x="5475" y="6950"/>
                  </a:moveTo>
                  <a:lnTo>
                    <a:pt x="5494" y="6968"/>
                  </a:lnTo>
                  <a:lnTo>
                    <a:pt x="5475" y="6987"/>
                  </a:lnTo>
                  <a:lnTo>
                    <a:pt x="5457" y="6987"/>
                  </a:lnTo>
                  <a:lnTo>
                    <a:pt x="5457" y="6968"/>
                  </a:lnTo>
                  <a:lnTo>
                    <a:pt x="5475" y="6950"/>
                  </a:lnTo>
                  <a:close/>
                  <a:moveTo>
                    <a:pt x="5936" y="6968"/>
                  </a:moveTo>
                  <a:lnTo>
                    <a:pt x="5936" y="6987"/>
                  </a:lnTo>
                  <a:lnTo>
                    <a:pt x="5899" y="6987"/>
                  </a:lnTo>
                  <a:lnTo>
                    <a:pt x="5918" y="6968"/>
                  </a:lnTo>
                  <a:close/>
                  <a:moveTo>
                    <a:pt x="6102" y="6987"/>
                  </a:moveTo>
                  <a:lnTo>
                    <a:pt x="6084" y="7005"/>
                  </a:lnTo>
                  <a:lnTo>
                    <a:pt x="6065" y="7005"/>
                  </a:lnTo>
                  <a:lnTo>
                    <a:pt x="6084" y="6987"/>
                  </a:lnTo>
                  <a:close/>
                  <a:moveTo>
                    <a:pt x="6231" y="7023"/>
                  </a:moveTo>
                  <a:lnTo>
                    <a:pt x="6249" y="7042"/>
                  </a:lnTo>
                  <a:lnTo>
                    <a:pt x="6231" y="7060"/>
                  </a:lnTo>
                  <a:lnTo>
                    <a:pt x="6213" y="7060"/>
                  </a:lnTo>
                  <a:lnTo>
                    <a:pt x="6231" y="7023"/>
                  </a:lnTo>
                  <a:close/>
                  <a:moveTo>
                    <a:pt x="6876" y="7060"/>
                  </a:moveTo>
                  <a:lnTo>
                    <a:pt x="6895" y="7097"/>
                  </a:lnTo>
                  <a:lnTo>
                    <a:pt x="6858" y="7079"/>
                  </a:lnTo>
                  <a:lnTo>
                    <a:pt x="6858" y="7060"/>
                  </a:lnTo>
                  <a:close/>
                  <a:moveTo>
                    <a:pt x="7429" y="7116"/>
                  </a:moveTo>
                  <a:lnTo>
                    <a:pt x="7448" y="7134"/>
                  </a:lnTo>
                  <a:lnTo>
                    <a:pt x="7448" y="7152"/>
                  </a:lnTo>
                  <a:lnTo>
                    <a:pt x="7429" y="7152"/>
                  </a:lnTo>
                  <a:lnTo>
                    <a:pt x="7411" y="7134"/>
                  </a:lnTo>
                  <a:lnTo>
                    <a:pt x="7411" y="7116"/>
                  </a:lnTo>
                  <a:close/>
                  <a:moveTo>
                    <a:pt x="9660" y="7097"/>
                  </a:moveTo>
                  <a:lnTo>
                    <a:pt x="9678" y="7134"/>
                  </a:lnTo>
                  <a:lnTo>
                    <a:pt x="9696" y="7171"/>
                  </a:lnTo>
                  <a:lnTo>
                    <a:pt x="9678" y="7152"/>
                  </a:lnTo>
                  <a:lnTo>
                    <a:pt x="9660" y="7152"/>
                  </a:lnTo>
                  <a:lnTo>
                    <a:pt x="9660" y="7134"/>
                  </a:lnTo>
                  <a:lnTo>
                    <a:pt x="9660" y="7097"/>
                  </a:lnTo>
                  <a:close/>
                  <a:moveTo>
                    <a:pt x="130" y="0"/>
                  </a:moveTo>
                  <a:lnTo>
                    <a:pt x="93" y="19"/>
                  </a:lnTo>
                  <a:lnTo>
                    <a:pt x="93" y="93"/>
                  </a:lnTo>
                  <a:lnTo>
                    <a:pt x="93" y="129"/>
                  </a:lnTo>
                  <a:lnTo>
                    <a:pt x="74" y="129"/>
                  </a:lnTo>
                  <a:lnTo>
                    <a:pt x="74" y="111"/>
                  </a:lnTo>
                  <a:lnTo>
                    <a:pt x="56" y="93"/>
                  </a:lnTo>
                  <a:lnTo>
                    <a:pt x="19" y="93"/>
                  </a:lnTo>
                  <a:lnTo>
                    <a:pt x="19" y="111"/>
                  </a:lnTo>
                  <a:lnTo>
                    <a:pt x="19" y="129"/>
                  </a:lnTo>
                  <a:lnTo>
                    <a:pt x="37" y="148"/>
                  </a:lnTo>
                  <a:lnTo>
                    <a:pt x="37" y="166"/>
                  </a:lnTo>
                  <a:lnTo>
                    <a:pt x="1" y="185"/>
                  </a:lnTo>
                  <a:lnTo>
                    <a:pt x="37" y="185"/>
                  </a:lnTo>
                  <a:lnTo>
                    <a:pt x="37" y="203"/>
                  </a:lnTo>
                  <a:lnTo>
                    <a:pt x="37" y="240"/>
                  </a:lnTo>
                  <a:lnTo>
                    <a:pt x="37" y="277"/>
                  </a:lnTo>
                  <a:lnTo>
                    <a:pt x="37" y="295"/>
                  </a:lnTo>
                  <a:lnTo>
                    <a:pt x="56" y="314"/>
                  </a:lnTo>
                  <a:lnTo>
                    <a:pt x="19" y="314"/>
                  </a:lnTo>
                  <a:lnTo>
                    <a:pt x="19" y="351"/>
                  </a:lnTo>
                  <a:lnTo>
                    <a:pt x="56" y="351"/>
                  </a:lnTo>
                  <a:lnTo>
                    <a:pt x="74" y="369"/>
                  </a:lnTo>
                  <a:lnTo>
                    <a:pt x="56" y="369"/>
                  </a:lnTo>
                  <a:lnTo>
                    <a:pt x="19" y="387"/>
                  </a:lnTo>
                  <a:lnTo>
                    <a:pt x="56" y="424"/>
                  </a:lnTo>
                  <a:lnTo>
                    <a:pt x="37" y="443"/>
                  </a:lnTo>
                  <a:lnTo>
                    <a:pt x="19" y="443"/>
                  </a:lnTo>
                  <a:lnTo>
                    <a:pt x="19" y="461"/>
                  </a:lnTo>
                  <a:lnTo>
                    <a:pt x="37" y="461"/>
                  </a:lnTo>
                  <a:lnTo>
                    <a:pt x="56" y="480"/>
                  </a:lnTo>
                  <a:lnTo>
                    <a:pt x="56" y="498"/>
                  </a:lnTo>
                  <a:lnTo>
                    <a:pt x="37" y="498"/>
                  </a:lnTo>
                  <a:lnTo>
                    <a:pt x="56" y="535"/>
                  </a:lnTo>
                  <a:lnTo>
                    <a:pt x="93" y="553"/>
                  </a:lnTo>
                  <a:lnTo>
                    <a:pt x="111" y="590"/>
                  </a:lnTo>
                  <a:lnTo>
                    <a:pt x="111" y="627"/>
                  </a:lnTo>
                  <a:lnTo>
                    <a:pt x="93" y="627"/>
                  </a:lnTo>
                  <a:lnTo>
                    <a:pt x="74" y="609"/>
                  </a:lnTo>
                  <a:lnTo>
                    <a:pt x="56" y="646"/>
                  </a:lnTo>
                  <a:lnTo>
                    <a:pt x="37" y="646"/>
                  </a:lnTo>
                  <a:lnTo>
                    <a:pt x="37" y="664"/>
                  </a:lnTo>
                  <a:lnTo>
                    <a:pt x="56" y="682"/>
                  </a:lnTo>
                  <a:lnTo>
                    <a:pt x="56" y="701"/>
                  </a:lnTo>
                  <a:lnTo>
                    <a:pt x="56" y="738"/>
                  </a:lnTo>
                  <a:lnTo>
                    <a:pt x="74" y="775"/>
                  </a:lnTo>
                  <a:lnTo>
                    <a:pt x="74" y="793"/>
                  </a:lnTo>
                  <a:lnTo>
                    <a:pt x="56" y="793"/>
                  </a:lnTo>
                  <a:lnTo>
                    <a:pt x="56" y="830"/>
                  </a:lnTo>
                  <a:lnTo>
                    <a:pt x="56" y="867"/>
                  </a:lnTo>
                  <a:lnTo>
                    <a:pt x="74" y="885"/>
                  </a:lnTo>
                  <a:lnTo>
                    <a:pt x="111" y="922"/>
                  </a:lnTo>
                  <a:lnTo>
                    <a:pt x="93" y="940"/>
                  </a:lnTo>
                  <a:lnTo>
                    <a:pt x="74" y="959"/>
                  </a:lnTo>
                  <a:lnTo>
                    <a:pt x="74" y="977"/>
                  </a:lnTo>
                  <a:lnTo>
                    <a:pt x="93" y="1014"/>
                  </a:lnTo>
                  <a:lnTo>
                    <a:pt x="74" y="1014"/>
                  </a:lnTo>
                  <a:lnTo>
                    <a:pt x="93" y="1033"/>
                  </a:lnTo>
                  <a:lnTo>
                    <a:pt x="111" y="1069"/>
                  </a:lnTo>
                  <a:lnTo>
                    <a:pt x="130" y="1069"/>
                  </a:lnTo>
                  <a:lnTo>
                    <a:pt x="166" y="1051"/>
                  </a:lnTo>
                  <a:lnTo>
                    <a:pt x="185" y="1051"/>
                  </a:lnTo>
                  <a:lnTo>
                    <a:pt x="166" y="1069"/>
                  </a:lnTo>
                  <a:lnTo>
                    <a:pt x="148" y="1088"/>
                  </a:lnTo>
                  <a:lnTo>
                    <a:pt x="148" y="1106"/>
                  </a:lnTo>
                  <a:lnTo>
                    <a:pt x="148" y="1125"/>
                  </a:lnTo>
                  <a:lnTo>
                    <a:pt x="130" y="1088"/>
                  </a:lnTo>
                  <a:lnTo>
                    <a:pt x="111" y="1069"/>
                  </a:lnTo>
                  <a:lnTo>
                    <a:pt x="74" y="1069"/>
                  </a:lnTo>
                  <a:lnTo>
                    <a:pt x="93" y="1088"/>
                  </a:lnTo>
                  <a:lnTo>
                    <a:pt x="93" y="1106"/>
                  </a:lnTo>
                  <a:lnTo>
                    <a:pt x="93" y="1143"/>
                  </a:lnTo>
                  <a:lnTo>
                    <a:pt x="93" y="1162"/>
                  </a:lnTo>
                  <a:lnTo>
                    <a:pt x="111" y="1180"/>
                  </a:lnTo>
                  <a:lnTo>
                    <a:pt x="111" y="1217"/>
                  </a:lnTo>
                  <a:lnTo>
                    <a:pt x="111" y="1235"/>
                  </a:lnTo>
                  <a:lnTo>
                    <a:pt x="111" y="1272"/>
                  </a:lnTo>
                  <a:lnTo>
                    <a:pt x="130" y="1309"/>
                  </a:lnTo>
                  <a:lnTo>
                    <a:pt x="148" y="1364"/>
                  </a:lnTo>
                  <a:lnTo>
                    <a:pt x="166" y="1438"/>
                  </a:lnTo>
                  <a:lnTo>
                    <a:pt x="203" y="1493"/>
                  </a:lnTo>
                  <a:lnTo>
                    <a:pt x="240" y="1530"/>
                  </a:lnTo>
                  <a:lnTo>
                    <a:pt x="222" y="1530"/>
                  </a:lnTo>
                  <a:lnTo>
                    <a:pt x="222" y="1512"/>
                  </a:lnTo>
                  <a:lnTo>
                    <a:pt x="203" y="1530"/>
                  </a:lnTo>
                  <a:lnTo>
                    <a:pt x="185" y="1549"/>
                  </a:lnTo>
                  <a:lnTo>
                    <a:pt x="185" y="1586"/>
                  </a:lnTo>
                  <a:lnTo>
                    <a:pt x="203" y="1641"/>
                  </a:lnTo>
                  <a:lnTo>
                    <a:pt x="218" y="1656"/>
                  </a:lnTo>
                  <a:lnTo>
                    <a:pt x="218" y="1656"/>
                  </a:lnTo>
                  <a:lnTo>
                    <a:pt x="203" y="1715"/>
                  </a:lnTo>
                  <a:lnTo>
                    <a:pt x="203" y="1752"/>
                  </a:lnTo>
                  <a:lnTo>
                    <a:pt x="222" y="1752"/>
                  </a:lnTo>
                  <a:lnTo>
                    <a:pt x="240" y="1733"/>
                  </a:lnTo>
                  <a:lnTo>
                    <a:pt x="259" y="1715"/>
                  </a:lnTo>
                  <a:lnTo>
                    <a:pt x="277" y="1733"/>
                  </a:lnTo>
                  <a:lnTo>
                    <a:pt x="277" y="1752"/>
                  </a:lnTo>
                  <a:lnTo>
                    <a:pt x="240" y="1752"/>
                  </a:lnTo>
                  <a:lnTo>
                    <a:pt x="222" y="1770"/>
                  </a:lnTo>
                  <a:lnTo>
                    <a:pt x="222" y="1807"/>
                  </a:lnTo>
                  <a:lnTo>
                    <a:pt x="222" y="1844"/>
                  </a:lnTo>
                  <a:lnTo>
                    <a:pt x="240" y="1825"/>
                  </a:lnTo>
                  <a:lnTo>
                    <a:pt x="240" y="1807"/>
                  </a:lnTo>
                  <a:lnTo>
                    <a:pt x="259" y="1788"/>
                  </a:lnTo>
                  <a:lnTo>
                    <a:pt x="259" y="1807"/>
                  </a:lnTo>
                  <a:lnTo>
                    <a:pt x="259" y="1844"/>
                  </a:lnTo>
                  <a:lnTo>
                    <a:pt x="222" y="1862"/>
                  </a:lnTo>
                  <a:lnTo>
                    <a:pt x="222" y="1881"/>
                  </a:lnTo>
                  <a:lnTo>
                    <a:pt x="222" y="1899"/>
                  </a:lnTo>
                  <a:lnTo>
                    <a:pt x="240" y="1881"/>
                  </a:lnTo>
                  <a:lnTo>
                    <a:pt x="259" y="1881"/>
                  </a:lnTo>
                  <a:lnTo>
                    <a:pt x="277" y="1936"/>
                  </a:lnTo>
                  <a:lnTo>
                    <a:pt x="259" y="1936"/>
                  </a:lnTo>
                  <a:lnTo>
                    <a:pt x="277" y="1991"/>
                  </a:lnTo>
                  <a:lnTo>
                    <a:pt x="296" y="2065"/>
                  </a:lnTo>
                  <a:lnTo>
                    <a:pt x="314" y="2083"/>
                  </a:lnTo>
                  <a:lnTo>
                    <a:pt x="314" y="2102"/>
                  </a:lnTo>
                  <a:lnTo>
                    <a:pt x="314" y="2139"/>
                  </a:lnTo>
                  <a:lnTo>
                    <a:pt x="332" y="2175"/>
                  </a:lnTo>
                  <a:lnTo>
                    <a:pt x="351" y="2212"/>
                  </a:lnTo>
                  <a:lnTo>
                    <a:pt x="351" y="2286"/>
                  </a:lnTo>
                  <a:lnTo>
                    <a:pt x="388" y="2360"/>
                  </a:lnTo>
                  <a:lnTo>
                    <a:pt x="406" y="2378"/>
                  </a:lnTo>
                  <a:lnTo>
                    <a:pt x="406" y="2434"/>
                  </a:lnTo>
                  <a:lnTo>
                    <a:pt x="425" y="2507"/>
                  </a:lnTo>
                  <a:lnTo>
                    <a:pt x="461" y="2581"/>
                  </a:lnTo>
                  <a:lnTo>
                    <a:pt x="498" y="2618"/>
                  </a:lnTo>
                  <a:lnTo>
                    <a:pt x="517" y="2618"/>
                  </a:lnTo>
                  <a:lnTo>
                    <a:pt x="498" y="2636"/>
                  </a:lnTo>
                  <a:lnTo>
                    <a:pt x="480" y="2655"/>
                  </a:lnTo>
                  <a:lnTo>
                    <a:pt x="498" y="2692"/>
                  </a:lnTo>
                  <a:lnTo>
                    <a:pt x="517" y="2710"/>
                  </a:lnTo>
                  <a:lnTo>
                    <a:pt x="554" y="2765"/>
                  </a:lnTo>
                  <a:lnTo>
                    <a:pt x="572" y="2821"/>
                  </a:lnTo>
                  <a:lnTo>
                    <a:pt x="590" y="2839"/>
                  </a:lnTo>
                  <a:lnTo>
                    <a:pt x="590" y="2858"/>
                  </a:lnTo>
                  <a:lnTo>
                    <a:pt x="609" y="2876"/>
                  </a:lnTo>
                  <a:lnTo>
                    <a:pt x="627" y="2894"/>
                  </a:lnTo>
                  <a:lnTo>
                    <a:pt x="646" y="2894"/>
                  </a:lnTo>
                  <a:lnTo>
                    <a:pt x="646" y="2876"/>
                  </a:lnTo>
                  <a:lnTo>
                    <a:pt x="646" y="2858"/>
                  </a:lnTo>
                  <a:lnTo>
                    <a:pt x="664" y="2858"/>
                  </a:lnTo>
                  <a:lnTo>
                    <a:pt x="683" y="2876"/>
                  </a:lnTo>
                  <a:lnTo>
                    <a:pt x="701" y="2894"/>
                  </a:lnTo>
                  <a:lnTo>
                    <a:pt x="683" y="2913"/>
                  </a:lnTo>
                  <a:lnTo>
                    <a:pt x="664" y="2913"/>
                  </a:lnTo>
                  <a:lnTo>
                    <a:pt x="646" y="2950"/>
                  </a:lnTo>
                  <a:lnTo>
                    <a:pt x="646" y="2987"/>
                  </a:lnTo>
                  <a:lnTo>
                    <a:pt x="664" y="3005"/>
                  </a:lnTo>
                  <a:lnTo>
                    <a:pt x="683" y="3023"/>
                  </a:lnTo>
                  <a:lnTo>
                    <a:pt x="664" y="3023"/>
                  </a:lnTo>
                  <a:lnTo>
                    <a:pt x="646" y="3042"/>
                  </a:lnTo>
                  <a:lnTo>
                    <a:pt x="701" y="3097"/>
                  </a:lnTo>
                  <a:lnTo>
                    <a:pt x="738" y="3134"/>
                  </a:lnTo>
                  <a:lnTo>
                    <a:pt x="738" y="3171"/>
                  </a:lnTo>
                  <a:lnTo>
                    <a:pt x="738" y="3189"/>
                  </a:lnTo>
                  <a:lnTo>
                    <a:pt x="756" y="3208"/>
                  </a:lnTo>
                  <a:lnTo>
                    <a:pt x="775" y="3208"/>
                  </a:lnTo>
                  <a:lnTo>
                    <a:pt x="793" y="3263"/>
                  </a:lnTo>
                  <a:lnTo>
                    <a:pt x="812" y="3281"/>
                  </a:lnTo>
                  <a:lnTo>
                    <a:pt x="793" y="3300"/>
                  </a:lnTo>
                  <a:lnTo>
                    <a:pt x="775" y="3318"/>
                  </a:lnTo>
                  <a:lnTo>
                    <a:pt x="830" y="3318"/>
                  </a:lnTo>
                  <a:lnTo>
                    <a:pt x="867" y="3337"/>
                  </a:lnTo>
                  <a:lnTo>
                    <a:pt x="830" y="3337"/>
                  </a:lnTo>
                  <a:lnTo>
                    <a:pt x="812" y="3355"/>
                  </a:lnTo>
                  <a:lnTo>
                    <a:pt x="830" y="3355"/>
                  </a:lnTo>
                  <a:lnTo>
                    <a:pt x="849" y="3392"/>
                  </a:lnTo>
                  <a:lnTo>
                    <a:pt x="867" y="3411"/>
                  </a:lnTo>
                  <a:lnTo>
                    <a:pt x="922" y="3411"/>
                  </a:lnTo>
                  <a:lnTo>
                    <a:pt x="922" y="3429"/>
                  </a:lnTo>
                  <a:lnTo>
                    <a:pt x="885" y="3429"/>
                  </a:lnTo>
                  <a:lnTo>
                    <a:pt x="885" y="3447"/>
                  </a:lnTo>
                  <a:lnTo>
                    <a:pt x="922" y="3447"/>
                  </a:lnTo>
                  <a:lnTo>
                    <a:pt x="941" y="3484"/>
                  </a:lnTo>
                  <a:lnTo>
                    <a:pt x="922" y="3503"/>
                  </a:lnTo>
                  <a:lnTo>
                    <a:pt x="922" y="3521"/>
                  </a:lnTo>
                  <a:lnTo>
                    <a:pt x="922" y="3540"/>
                  </a:lnTo>
                  <a:lnTo>
                    <a:pt x="941" y="3558"/>
                  </a:lnTo>
                  <a:lnTo>
                    <a:pt x="922" y="3576"/>
                  </a:lnTo>
                  <a:lnTo>
                    <a:pt x="922" y="3595"/>
                  </a:lnTo>
                  <a:lnTo>
                    <a:pt x="941" y="3613"/>
                  </a:lnTo>
                  <a:lnTo>
                    <a:pt x="959" y="3650"/>
                  </a:lnTo>
                  <a:lnTo>
                    <a:pt x="978" y="3650"/>
                  </a:lnTo>
                  <a:lnTo>
                    <a:pt x="978" y="3669"/>
                  </a:lnTo>
                  <a:lnTo>
                    <a:pt x="1014" y="3687"/>
                  </a:lnTo>
                  <a:lnTo>
                    <a:pt x="1033" y="3687"/>
                  </a:lnTo>
                  <a:lnTo>
                    <a:pt x="1033" y="3705"/>
                  </a:lnTo>
                  <a:lnTo>
                    <a:pt x="1014" y="3742"/>
                  </a:lnTo>
                  <a:lnTo>
                    <a:pt x="1070" y="3742"/>
                  </a:lnTo>
                  <a:lnTo>
                    <a:pt x="1051" y="3724"/>
                  </a:lnTo>
                  <a:lnTo>
                    <a:pt x="1051" y="3705"/>
                  </a:lnTo>
                  <a:lnTo>
                    <a:pt x="1070" y="3724"/>
                  </a:lnTo>
                  <a:lnTo>
                    <a:pt x="1107" y="3724"/>
                  </a:lnTo>
                  <a:lnTo>
                    <a:pt x="1088" y="3742"/>
                  </a:lnTo>
                  <a:lnTo>
                    <a:pt x="1088" y="3798"/>
                  </a:lnTo>
                  <a:lnTo>
                    <a:pt x="1088" y="3834"/>
                  </a:lnTo>
                  <a:lnTo>
                    <a:pt x="1088" y="3871"/>
                  </a:lnTo>
                  <a:lnTo>
                    <a:pt x="1107" y="3890"/>
                  </a:lnTo>
                  <a:lnTo>
                    <a:pt x="1143" y="3890"/>
                  </a:lnTo>
                  <a:lnTo>
                    <a:pt x="1162" y="3908"/>
                  </a:lnTo>
                  <a:lnTo>
                    <a:pt x="1162" y="3945"/>
                  </a:lnTo>
                  <a:lnTo>
                    <a:pt x="1143" y="3964"/>
                  </a:lnTo>
                  <a:lnTo>
                    <a:pt x="1125" y="3964"/>
                  </a:lnTo>
                  <a:lnTo>
                    <a:pt x="1143" y="3982"/>
                  </a:lnTo>
                  <a:lnTo>
                    <a:pt x="1180" y="3982"/>
                  </a:lnTo>
                  <a:lnTo>
                    <a:pt x="1199" y="4000"/>
                  </a:lnTo>
                  <a:lnTo>
                    <a:pt x="1217" y="4037"/>
                  </a:lnTo>
                  <a:lnTo>
                    <a:pt x="1236" y="4000"/>
                  </a:lnTo>
                  <a:lnTo>
                    <a:pt x="1236" y="4019"/>
                  </a:lnTo>
                  <a:lnTo>
                    <a:pt x="1236" y="4037"/>
                  </a:lnTo>
                  <a:lnTo>
                    <a:pt x="1217" y="4056"/>
                  </a:lnTo>
                  <a:lnTo>
                    <a:pt x="1236" y="4074"/>
                  </a:lnTo>
                  <a:lnTo>
                    <a:pt x="1254" y="4093"/>
                  </a:lnTo>
                  <a:lnTo>
                    <a:pt x="1254" y="4129"/>
                  </a:lnTo>
                  <a:lnTo>
                    <a:pt x="1254" y="4148"/>
                  </a:lnTo>
                  <a:lnTo>
                    <a:pt x="1272" y="4129"/>
                  </a:lnTo>
                  <a:lnTo>
                    <a:pt x="1309" y="4129"/>
                  </a:lnTo>
                  <a:lnTo>
                    <a:pt x="1309" y="4148"/>
                  </a:lnTo>
                  <a:lnTo>
                    <a:pt x="1291" y="4166"/>
                  </a:lnTo>
                  <a:lnTo>
                    <a:pt x="1309" y="4185"/>
                  </a:lnTo>
                  <a:lnTo>
                    <a:pt x="1328" y="4203"/>
                  </a:lnTo>
                  <a:lnTo>
                    <a:pt x="1328" y="4222"/>
                  </a:lnTo>
                  <a:lnTo>
                    <a:pt x="1346" y="4240"/>
                  </a:lnTo>
                  <a:lnTo>
                    <a:pt x="1383" y="4277"/>
                  </a:lnTo>
                  <a:lnTo>
                    <a:pt x="1402" y="4277"/>
                  </a:lnTo>
                  <a:lnTo>
                    <a:pt x="1420" y="4314"/>
                  </a:lnTo>
                  <a:lnTo>
                    <a:pt x="1438" y="4351"/>
                  </a:lnTo>
                  <a:lnTo>
                    <a:pt x="1457" y="4387"/>
                  </a:lnTo>
                  <a:lnTo>
                    <a:pt x="1531" y="4461"/>
                  </a:lnTo>
                  <a:lnTo>
                    <a:pt x="1549" y="4498"/>
                  </a:lnTo>
                  <a:lnTo>
                    <a:pt x="1549" y="4535"/>
                  </a:lnTo>
                  <a:lnTo>
                    <a:pt x="1567" y="4553"/>
                  </a:lnTo>
                  <a:lnTo>
                    <a:pt x="1586" y="4553"/>
                  </a:lnTo>
                  <a:lnTo>
                    <a:pt x="1623" y="4590"/>
                  </a:lnTo>
                  <a:lnTo>
                    <a:pt x="1678" y="4646"/>
                  </a:lnTo>
                  <a:lnTo>
                    <a:pt x="1715" y="4664"/>
                  </a:lnTo>
                  <a:lnTo>
                    <a:pt x="1696" y="4682"/>
                  </a:lnTo>
                  <a:lnTo>
                    <a:pt x="1715" y="4701"/>
                  </a:lnTo>
                  <a:lnTo>
                    <a:pt x="1825" y="4830"/>
                  </a:lnTo>
                  <a:lnTo>
                    <a:pt x="1991" y="4996"/>
                  </a:lnTo>
                  <a:lnTo>
                    <a:pt x="2010" y="5014"/>
                  </a:lnTo>
                  <a:lnTo>
                    <a:pt x="2028" y="5033"/>
                  </a:lnTo>
                  <a:lnTo>
                    <a:pt x="2047" y="5051"/>
                  </a:lnTo>
                  <a:lnTo>
                    <a:pt x="2084" y="5051"/>
                  </a:lnTo>
                  <a:lnTo>
                    <a:pt x="2102" y="5070"/>
                  </a:lnTo>
                  <a:lnTo>
                    <a:pt x="2120" y="5088"/>
                  </a:lnTo>
                  <a:lnTo>
                    <a:pt x="2120" y="5125"/>
                  </a:lnTo>
                  <a:lnTo>
                    <a:pt x="2120" y="5143"/>
                  </a:lnTo>
                  <a:lnTo>
                    <a:pt x="2157" y="5143"/>
                  </a:lnTo>
                  <a:lnTo>
                    <a:pt x="2194" y="5162"/>
                  </a:lnTo>
                  <a:lnTo>
                    <a:pt x="2194" y="5180"/>
                  </a:lnTo>
                  <a:lnTo>
                    <a:pt x="2194" y="5199"/>
                  </a:lnTo>
                  <a:lnTo>
                    <a:pt x="2249" y="5199"/>
                  </a:lnTo>
                  <a:lnTo>
                    <a:pt x="2249" y="5217"/>
                  </a:lnTo>
                  <a:lnTo>
                    <a:pt x="2268" y="5272"/>
                  </a:lnTo>
                  <a:lnTo>
                    <a:pt x="2268" y="5291"/>
                  </a:lnTo>
                  <a:lnTo>
                    <a:pt x="2286" y="5272"/>
                  </a:lnTo>
                  <a:lnTo>
                    <a:pt x="2305" y="5272"/>
                  </a:lnTo>
                  <a:lnTo>
                    <a:pt x="2305" y="5291"/>
                  </a:lnTo>
                  <a:lnTo>
                    <a:pt x="2342" y="5346"/>
                  </a:lnTo>
                  <a:lnTo>
                    <a:pt x="2378" y="5346"/>
                  </a:lnTo>
                  <a:lnTo>
                    <a:pt x="2397" y="5364"/>
                  </a:lnTo>
                  <a:lnTo>
                    <a:pt x="2415" y="5383"/>
                  </a:lnTo>
                  <a:lnTo>
                    <a:pt x="2454" y="5435"/>
                  </a:lnTo>
                  <a:lnTo>
                    <a:pt x="2454" y="5435"/>
                  </a:lnTo>
                  <a:lnTo>
                    <a:pt x="2471" y="5401"/>
                  </a:lnTo>
                  <a:lnTo>
                    <a:pt x="2489" y="5420"/>
                  </a:lnTo>
                  <a:lnTo>
                    <a:pt x="2471" y="5438"/>
                  </a:lnTo>
                  <a:lnTo>
                    <a:pt x="2457" y="5438"/>
                  </a:lnTo>
                  <a:lnTo>
                    <a:pt x="2471" y="5457"/>
                  </a:lnTo>
                  <a:lnTo>
                    <a:pt x="2489" y="5475"/>
                  </a:lnTo>
                  <a:lnTo>
                    <a:pt x="2508" y="5475"/>
                  </a:lnTo>
                  <a:lnTo>
                    <a:pt x="2544" y="5512"/>
                  </a:lnTo>
                  <a:lnTo>
                    <a:pt x="2581" y="5530"/>
                  </a:lnTo>
                  <a:lnTo>
                    <a:pt x="2784" y="5715"/>
                  </a:lnTo>
                  <a:lnTo>
                    <a:pt x="2950" y="5825"/>
                  </a:lnTo>
                  <a:lnTo>
                    <a:pt x="3042" y="5881"/>
                  </a:lnTo>
                  <a:lnTo>
                    <a:pt x="3079" y="5899"/>
                  </a:lnTo>
                  <a:lnTo>
                    <a:pt x="3079" y="5917"/>
                  </a:lnTo>
                  <a:lnTo>
                    <a:pt x="3097" y="5936"/>
                  </a:lnTo>
                  <a:lnTo>
                    <a:pt x="3116" y="5936"/>
                  </a:lnTo>
                  <a:lnTo>
                    <a:pt x="3134" y="5973"/>
                  </a:lnTo>
                  <a:lnTo>
                    <a:pt x="3171" y="5973"/>
                  </a:lnTo>
                  <a:lnTo>
                    <a:pt x="3190" y="6010"/>
                  </a:lnTo>
                  <a:lnTo>
                    <a:pt x="3245" y="6046"/>
                  </a:lnTo>
                  <a:lnTo>
                    <a:pt x="3282" y="6065"/>
                  </a:lnTo>
                  <a:lnTo>
                    <a:pt x="3337" y="6102"/>
                  </a:lnTo>
                  <a:lnTo>
                    <a:pt x="3448" y="6176"/>
                  </a:lnTo>
                  <a:lnTo>
                    <a:pt x="3484" y="6212"/>
                  </a:lnTo>
                  <a:lnTo>
                    <a:pt x="3484" y="6231"/>
                  </a:lnTo>
                  <a:lnTo>
                    <a:pt x="3503" y="6249"/>
                  </a:lnTo>
                  <a:lnTo>
                    <a:pt x="3521" y="6231"/>
                  </a:lnTo>
                  <a:lnTo>
                    <a:pt x="3540" y="6212"/>
                  </a:lnTo>
                  <a:lnTo>
                    <a:pt x="3558" y="6231"/>
                  </a:lnTo>
                  <a:lnTo>
                    <a:pt x="3595" y="6249"/>
                  </a:lnTo>
                  <a:lnTo>
                    <a:pt x="3614" y="6286"/>
                  </a:lnTo>
                  <a:lnTo>
                    <a:pt x="3614" y="6268"/>
                  </a:lnTo>
                  <a:lnTo>
                    <a:pt x="3632" y="6249"/>
                  </a:lnTo>
                  <a:lnTo>
                    <a:pt x="3650" y="6286"/>
                  </a:lnTo>
                  <a:lnTo>
                    <a:pt x="3669" y="6305"/>
                  </a:lnTo>
                  <a:lnTo>
                    <a:pt x="3743" y="6323"/>
                  </a:lnTo>
                  <a:lnTo>
                    <a:pt x="3779" y="6341"/>
                  </a:lnTo>
                  <a:lnTo>
                    <a:pt x="3798" y="6378"/>
                  </a:lnTo>
                  <a:lnTo>
                    <a:pt x="3835" y="6397"/>
                  </a:lnTo>
                  <a:lnTo>
                    <a:pt x="3835" y="6378"/>
                  </a:lnTo>
                  <a:lnTo>
                    <a:pt x="3853" y="6397"/>
                  </a:lnTo>
                  <a:lnTo>
                    <a:pt x="3872" y="6415"/>
                  </a:lnTo>
                  <a:lnTo>
                    <a:pt x="3890" y="6415"/>
                  </a:lnTo>
                  <a:lnTo>
                    <a:pt x="3908" y="6434"/>
                  </a:lnTo>
                  <a:lnTo>
                    <a:pt x="3927" y="6452"/>
                  </a:lnTo>
                  <a:lnTo>
                    <a:pt x="3964" y="6452"/>
                  </a:lnTo>
                  <a:lnTo>
                    <a:pt x="4001" y="6434"/>
                  </a:lnTo>
                  <a:lnTo>
                    <a:pt x="3982" y="6452"/>
                  </a:lnTo>
                  <a:lnTo>
                    <a:pt x="3982" y="6470"/>
                  </a:lnTo>
                  <a:lnTo>
                    <a:pt x="4037" y="6489"/>
                  </a:lnTo>
                  <a:lnTo>
                    <a:pt x="4148" y="6526"/>
                  </a:lnTo>
                  <a:lnTo>
                    <a:pt x="4167" y="6544"/>
                  </a:lnTo>
                  <a:lnTo>
                    <a:pt x="4148" y="6544"/>
                  </a:lnTo>
                  <a:lnTo>
                    <a:pt x="4185" y="6563"/>
                  </a:lnTo>
                  <a:lnTo>
                    <a:pt x="4259" y="6581"/>
                  </a:lnTo>
                  <a:lnTo>
                    <a:pt x="4277" y="6599"/>
                  </a:lnTo>
                  <a:lnTo>
                    <a:pt x="4314" y="6618"/>
                  </a:lnTo>
                  <a:lnTo>
                    <a:pt x="4332" y="6636"/>
                  </a:lnTo>
                  <a:lnTo>
                    <a:pt x="4332" y="6655"/>
                  </a:lnTo>
                  <a:lnTo>
                    <a:pt x="4351" y="6655"/>
                  </a:lnTo>
                  <a:lnTo>
                    <a:pt x="4369" y="6636"/>
                  </a:lnTo>
                  <a:lnTo>
                    <a:pt x="4406" y="6655"/>
                  </a:lnTo>
                  <a:lnTo>
                    <a:pt x="4425" y="6673"/>
                  </a:lnTo>
                  <a:lnTo>
                    <a:pt x="4443" y="6692"/>
                  </a:lnTo>
                  <a:lnTo>
                    <a:pt x="4461" y="6692"/>
                  </a:lnTo>
                  <a:lnTo>
                    <a:pt x="4480" y="6710"/>
                  </a:lnTo>
                  <a:lnTo>
                    <a:pt x="4554" y="6729"/>
                  </a:lnTo>
                  <a:lnTo>
                    <a:pt x="4646" y="6729"/>
                  </a:lnTo>
                  <a:lnTo>
                    <a:pt x="4664" y="6747"/>
                  </a:lnTo>
                  <a:lnTo>
                    <a:pt x="4664" y="6765"/>
                  </a:lnTo>
                  <a:lnTo>
                    <a:pt x="4646" y="6765"/>
                  </a:lnTo>
                  <a:lnTo>
                    <a:pt x="4664" y="6784"/>
                  </a:lnTo>
                  <a:lnTo>
                    <a:pt x="4683" y="6765"/>
                  </a:lnTo>
                  <a:lnTo>
                    <a:pt x="4683" y="6747"/>
                  </a:lnTo>
                  <a:lnTo>
                    <a:pt x="4720" y="6747"/>
                  </a:lnTo>
                  <a:lnTo>
                    <a:pt x="4738" y="6765"/>
                  </a:lnTo>
                  <a:lnTo>
                    <a:pt x="4756" y="6784"/>
                  </a:lnTo>
                  <a:lnTo>
                    <a:pt x="4756" y="6765"/>
                  </a:lnTo>
                  <a:lnTo>
                    <a:pt x="4775" y="6747"/>
                  </a:lnTo>
                  <a:lnTo>
                    <a:pt x="4793" y="6784"/>
                  </a:lnTo>
                  <a:lnTo>
                    <a:pt x="4812" y="6821"/>
                  </a:lnTo>
                  <a:lnTo>
                    <a:pt x="4867" y="6802"/>
                  </a:lnTo>
                  <a:lnTo>
                    <a:pt x="4885" y="6802"/>
                  </a:lnTo>
                  <a:lnTo>
                    <a:pt x="4904" y="6839"/>
                  </a:lnTo>
                  <a:lnTo>
                    <a:pt x="4959" y="6858"/>
                  </a:lnTo>
                  <a:lnTo>
                    <a:pt x="4996" y="6858"/>
                  </a:lnTo>
                  <a:lnTo>
                    <a:pt x="5014" y="6839"/>
                  </a:lnTo>
                  <a:lnTo>
                    <a:pt x="5014" y="6858"/>
                  </a:lnTo>
                  <a:lnTo>
                    <a:pt x="5033" y="6894"/>
                  </a:lnTo>
                  <a:lnTo>
                    <a:pt x="5070" y="6913"/>
                  </a:lnTo>
                  <a:lnTo>
                    <a:pt x="5088" y="6913"/>
                  </a:lnTo>
                  <a:lnTo>
                    <a:pt x="5088" y="6894"/>
                  </a:lnTo>
                  <a:lnTo>
                    <a:pt x="5088" y="6876"/>
                  </a:lnTo>
                  <a:lnTo>
                    <a:pt x="5107" y="6876"/>
                  </a:lnTo>
                  <a:lnTo>
                    <a:pt x="5143" y="6913"/>
                  </a:lnTo>
                  <a:lnTo>
                    <a:pt x="5162" y="6931"/>
                  </a:lnTo>
                  <a:lnTo>
                    <a:pt x="5180" y="6950"/>
                  </a:lnTo>
                  <a:lnTo>
                    <a:pt x="5217" y="6931"/>
                  </a:lnTo>
                  <a:lnTo>
                    <a:pt x="5236" y="6950"/>
                  </a:lnTo>
                  <a:lnTo>
                    <a:pt x="5254" y="6931"/>
                  </a:lnTo>
                  <a:lnTo>
                    <a:pt x="5273" y="6931"/>
                  </a:lnTo>
                  <a:lnTo>
                    <a:pt x="5291" y="6950"/>
                  </a:lnTo>
                  <a:lnTo>
                    <a:pt x="5309" y="6950"/>
                  </a:lnTo>
                  <a:lnTo>
                    <a:pt x="5346" y="6931"/>
                  </a:lnTo>
                  <a:lnTo>
                    <a:pt x="5328" y="6950"/>
                  </a:lnTo>
                  <a:lnTo>
                    <a:pt x="5309" y="6968"/>
                  </a:lnTo>
                  <a:lnTo>
                    <a:pt x="5328" y="6987"/>
                  </a:lnTo>
                  <a:lnTo>
                    <a:pt x="5328" y="6968"/>
                  </a:lnTo>
                  <a:lnTo>
                    <a:pt x="5346" y="6950"/>
                  </a:lnTo>
                  <a:lnTo>
                    <a:pt x="5365" y="6950"/>
                  </a:lnTo>
                  <a:lnTo>
                    <a:pt x="5365" y="6968"/>
                  </a:lnTo>
                  <a:lnTo>
                    <a:pt x="5383" y="6987"/>
                  </a:lnTo>
                  <a:lnTo>
                    <a:pt x="5402" y="6987"/>
                  </a:lnTo>
                  <a:lnTo>
                    <a:pt x="5604" y="7042"/>
                  </a:lnTo>
                  <a:lnTo>
                    <a:pt x="5660" y="7042"/>
                  </a:lnTo>
                  <a:lnTo>
                    <a:pt x="5641" y="7023"/>
                  </a:lnTo>
                  <a:lnTo>
                    <a:pt x="5660" y="7005"/>
                  </a:lnTo>
                  <a:lnTo>
                    <a:pt x="5678" y="7023"/>
                  </a:lnTo>
                  <a:lnTo>
                    <a:pt x="5678" y="7042"/>
                  </a:lnTo>
                  <a:lnTo>
                    <a:pt x="5696" y="7042"/>
                  </a:lnTo>
                  <a:lnTo>
                    <a:pt x="5715" y="7060"/>
                  </a:lnTo>
                  <a:lnTo>
                    <a:pt x="5733" y="7079"/>
                  </a:lnTo>
                  <a:lnTo>
                    <a:pt x="5733" y="7060"/>
                  </a:lnTo>
                  <a:lnTo>
                    <a:pt x="5770" y="7042"/>
                  </a:lnTo>
                  <a:lnTo>
                    <a:pt x="5789" y="7060"/>
                  </a:lnTo>
                  <a:lnTo>
                    <a:pt x="5789" y="7079"/>
                  </a:lnTo>
                  <a:lnTo>
                    <a:pt x="5899" y="7079"/>
                  </a:lnTo>
                  <a:lnTo>
                    <a:pt x="5955" y="7097"/>
                  </a:lnTo>
                  <a:lnTo>
                    <a:pt x="5973" y="7116"/>
                  </a:lnTo>
                  <a:lnTo>
                    <a:pt x="5991" y="7116"/>
                  </a:lnTo>
                  <a:lnTo>
                    <a:pt x="5973" y="7097"/>
                  </a:lnTo>
                  <a:lnTo>
                    <a:pt x="5955" y="7079"/>
                  </a:lnTo>
                  <a:lnTo>
                    <a:pt x="5955" y="7079"/>
                  </a:lnTo>
                  <a:lnTo>
                    <a:pt x="5991" y="7097"/>
                  </a:lnTo>
                  <a:lnTo>
                    <a:pt x="6065" y="7134"/>
                  </a:lnTo>
                  <a:lnTo>
                    <a:pt x="6065" y="7116"/>
                  </a:lnTo>
                  <a:lnTo>
                    <a:pt x="6047" y="7097"/>
                  </a:lnTo>
                  <a:lnTo>
                    <a:pt x="6084" y="7116"/>
                  </a:lnTo>
                  <a:lnTo>
                    <a:pt x="6102" y="7116"/>
                  </a:lnTo>
                  <a:lnTo>
                    <a:pt x="6120" y="7134"/>
                  </a:lnTo>
                  <a:lnTo>
                    <a:pt x="6157" y="7134"/>
                  </a:lnTo>
                  <a:lnTo>
                    <a:pt x="6176" y="7152"/>
                  </a:lnTo>
                  <a:lnTo>
                    <a:pt x="6231" y="7152"/>
                  </a:lnTo>
                  <a:lnTo>
                    <a:pt x="6286" y="7171"/>
                  </a:lnTo>
                  <a:lnTo>
                    <a:pt x="6305" y="7171"/>
                  </a:lnTo>
                  <a:lnTo>
                    <a:pt x="6323" y="7152"/>
                  </a:lnTo>
                  <a:lnTo>
                    <a:pt x="6342" y="7171"/>
                  </a:lnTo>
                  <a:lnTo>
                    <a:pt x="6379" y="7171"/>
                  </a:lnTo>
                  <a:lnTo>
                    <a:pt x="6397" y="7152"/>
                  </a:lnTo>
                  <a:lnTo>
                    <a:pt x="6434" y="7152"/>
                  </a:lnTo>
                  <a:lnTo>
                    <a:pt x="6508" y="7171"/>
                  </a:lnTo>
                  <a:lnTo>
                    <a:pt x="6544" y="7171"/>
                  </a:lnTo>
                  <a:lnTo>
                    <a:pt x="6563" y="7152"/>
                  </a:lnTo>
                  <a:lnTo>
                    <a:pt x="6581" y="7171"/>
                  </a:lnTo>
                  <a:lnTo>
                    <a:pt x="6600" y="7189"/>
                  </a:lnTo>
                  <a:lnTo>
                    <a:pt x="6637" y="7171"/>
                  </a:lnTo>
                  <a:lnTo>
                    <a:pt x="6729" y="7189"/>
                  </a:lnTo>
                  <a:lnTo>
                    <a:pt x="6821" y="7189"/>
                  </a:lnTo>
                  <a:lnTo>
                    <a:pt x="6858" y="7171"/>
                  </a:lnTo>
                  <a:lnTo>
                    <a:pt x="6858" y="7189"/>
                  </a:lnTo>
                  <a:lnTo>
                    <a:pt x="6913" y="7189"/>
                  </a:lnTo>
                  <a:lnTo>
                    <a:pt x="6950" y="7208"/>
                  </a:lnTo>
                  <a:lnTo>
                    <a:pt x="7190" y="7208"/>
                  </a:lnTo>
                  <a:lnTo>
                    <a:pt x="7245" y="7189"/>
                  </a:lnTo>
                  <a:lnTo>
                    <a:pt x="7263" y="7189"/>
                  </a:lnTo>
                  <a:lnTo>
                    <a:pt x="7282" y="7208"/>
                  </a:lnTo>
                  <a:lnTo>
                    <a:pt x="7337" y="7208"/>
                  </a:lnTo>
                  <a:lnTo>
                    <a:pt x="7392" y="7189"/>
                  </a:lnTo>
                  <a:lnTo>
                    <a:pt x="7411" y="7189"/>
                  </a:lnTo>
                  <a:lnTo>
                    <a:pt x="7411" y="7171"/>
                  </a:lnTo>
                  <a:lnTo>
                    <a:pt x="7466" y="7189"/>
                  </a:lnTo>
                  <a:lnTo>
                    <a:pt x="7669" y="7189"/>
                  </a:lnTo>
                  <a:lnTo>
                    <a:pt x="7687" y="7152"/>
                  </a:lnTo>
                  <a:lnTo>
                    <a:pt x="7706" y="7189"/>
                  </a:lnTo>
                  <a:lnTo>
                    <a:pt x="7706" y="7208"/>
                  </a:lnTo>
                  <a:lnTo>
                    <a:pt x="7687" y="7208"/>
                  </a:lnTo>
                  <a:lnTo>
                    <a:pt x="7706" y="7226"/>
                  </a:lnTo>
                  <a:lnTo>
                    <a:pt x="7798" y="7189"/>
                  </a:lnTo>
                  <a:lnTo>
                    <a:pt x="7853" y="7171"/>
                  </a:lnTo>
                  <a:lnTo>
                    <a:pt x="7872" y="7189"/>
                  </a:lnTo>
                  <a:lnTo>
                    <a:pt x="8203" y="7189"/>
                  </a:lnTo>
                  <a:lnTo>
                    <a:pt x="8259" y="7208"/>
                  </a:lnTo>
                  <a:lnTo>
                    <a:pt x="8314" y="7208"/>
                  </a:lnTo>
                  <a:lnTo>
                    <a:pt x="8296" y="7189"/>
                  </a:lnTo>
                  <a:lnTo>
                    <a:pt x="8296" y="7171"/>
                  </a:lnTo>
                  <a:lnTo>
                    <a:pt x="8314" y="7171"/>
                  </a:lnTo>
                  <a:lnTo>
                    <a:pt x="8332" y="7189"/>
                  </a:lnTo>
                  <a:lnTo>
                    <a:pt x="8351" y="7208"/>
                  </a:lnTo>
                  <a:lnTo>
                    <a:pt x="8369" y="7208"/>
                  </a:lnTo>
                  <a:lnTo>
                    <a:pt x="8480" y="7189"/>
                  </a:lnTo>
                  <a:lnTo>
                    <a:pt x="8554" y="7189"/>
                  </a:lnTo>
                  <a:lnTo>
                    <a:pt x="8572" y="7208"/>
                  </a:lnTo>
                  <a:lnTo>
                    <a:pt x="8646" y="7208"/>
                  </a:lnTo>
                  <a:lnTo>
                    <a:pt x="8646" y="7189"/>
                  </a:lnTo>
                  <a:lnTo>
                    <a:pt x="8720" y="7208"/>
                  </a:lnTo>
                  <a:lnTo>
                    <a:pt x="8756" y="7208"/>
                  </a:lnTo>
                  <a:lnTo>
                    <a:pt x="8775" y="7189"/>
                  </a:lnTo>
                  <a:lnTo>
                    <a:pt x="8812" y="7189"/>
                  </a:lnTo>
                  <a:lnTo>
                    <a:pt x="8885" y="7208"/>
                  </a:lnTo>
                  <a:lnTo>
                    <a:pt x="9273" y="7208"/>
                  </a:lnTo>
                  <a:lnTo>
                    <a:pt x="9328" y="7189"/>
                  </a:lnTo>
                  <a:lnTo>
                    <a:pt x="9531" y="7189"/>
                  </a:lnTo>
                  <a:lnTo>
                    <a:pt x="9586" y="7171"/>
                  </a:lnTo>
                  <a:lnTo>
                    <a:pt x="9604" y="7152"/>
                  </a:lnTo>
                  <a:lnTo>
                    <a:pt x="9641" y="7171"/>
                  </a:lnTo>
                  <a:lnTo>
                    <a:pt x="9660" y="7189"/>
                  </a:lnTo>
                  <a:lnTo>
                    <a:pt x="9678" y="7189"/>
                  </a:lnTo>
                  <a:lnTo>
                    <a:pt x="9752" y="7171"/>
                  </a:lnTo>
                  <a:lnTo>
                    <a:pt x="9789" y="7152"/>
                  </a:lnTo>
                  <a:lnTo>
                    <a:pt x="9789" y="7116"/>
                  </a:lnTo>
                  <a:lnTo>
                    <a:pt x="9789" y="7079"/>
                  </a:lnTo>
                  <a:lnTo>
                    <a:pt x="9770" y="7079"/>
                  </a:lnTo>
                  <a:lnTo>
                    <a:pt x="9770" y="7060"/>
                  </a:lnTo>
                  <a:lnTo>
                    <a:pt x="9770" y="7042"/>
                  </a:lnTo>
                  <a:lnTo>
                    <a:pt x="9752" y="7042"/>
                  </a:lnTo>
                  <a:lnTo>
                    <a:pt x="9733" y="7023"/>
                  </a:lnTo>
                  <a:lnTo>
                    <a:pt x="9733" y="7005"/>
                  </a:lnTo>
                  <a:lnTo>
                    <a:pt x="9696" y="7005"/>
                  </a:lnTo>
                  <a:lnTo>
                    <a:pt x="9696" y="6987"/>
                  </a:lnTo>
                  <a:lnTo>
                    <a:pt x="9660" y="6987"/>
                  </a:lnTo>
                  <a:lnTo>
                    <a:pt x="9660" y="7005"/>
                  </a:lnTo>
                  <a:lnTo>
                    <a:pt x="9660" y="7042"/>
                  </a:lnTo>
                  <a:lnTo>
                    <a:pt x="9623" y="7042"/>
                  </a:lnTo>
                  <a:lnTo>
                    <a:pt x="9604" y="7060"/>
                  </a:lnTo>
                  <a:lnTo>
                    <a:pt x="9549" y="7023"/>
                  </a:lnTo>
                  <a:lnTo>
                    <a:pt x="9531" y="7023"/>
                  </a:lnTo>
                  <a:lnTo>
                    <a:pt x="9512" y="7042"/>
                  </a:lnTo>
                  <a:lnTo>
                    <a:pt x="9512" y="7060"/>
                  </a:lnTo>
                  <a:lnTo>
                    <a:pt x="9494" y="7042"/>
                  </a:lnTo>
                  <a:lnTo>
                    <a:pt x="9438" y="7042"/>
                  </a:lnTo>
                  <a:lnTo>
                    <a:pt x="9420" y="7060"/>
                  </a:lnTo>
                  <a:lnTo>
                    <a:pt x="9402" y="7060"/>
                  </a:lnTo>
                  <a:lnTo>
                    <a:pt x="9365" y="7042"/>
                  </a:lnTo>
                  <a:lnTo>
                    <a:pt x="9346" y="7023"/>
                  </a:lnTo>
                  <a:lnTo>
                    <a:pt x="9273" y="7042"/>
                  </a:lnTo>
                  <a:lnTo>
                    <a:pt x="8978" y="7042"/>
                  </a:lnTo>
                  <a:lnTo>
                    <a:pt x="8922" y="7060"/>
                  </a:lnTo>
                  <a:lnTo>
                    <a:pt x="8904" y="7060"/>
                  </a:lnTo>
                  <a:lnTo>
                    <a:pt x="8849" y="7042"/>
                  </a:lnTo>
                  <a:lnTo>
                    <a:pt x="8517" y="7042"/>
                  </a:lnTo>
                  <a:lnTo>
                    <a:pt x="8498" y="7060"/>
                  </a:lnTo>
                  <a:lnTo>
                    <a:pt x="8443" y="7042"/>
                  </a:lnTo>
                  <a:lnTo>
                    <a:pt x="8369" y="7042"/>
                  </a:lnTo>
                  <a:lnTo>
                    <a:pt x="8296" y="7060"/>
                  </a:lnTo>
                  <a:lnTo>
                    <a:pt x="8277" y="7060"/>
                  </a:lnTo>
                  <a:lnTo>
                    <a:pt x="8277" y="7079"/>
                  </a:lnTo>
                  <a:lnTo>
                    <a:pt x="8259" y="7060"/>
                  </a:lnTo>
                  <a:lnTo>
                    <a:pt x="8240" y="7042"/>
                  </a:lnTo>
                  <a:lnTo>
                    <a:pt x="8203" y="7060"/>
                  </a:lnTo>
                  <a:lnTo>
                    <a:pt x="7798" y="7060"/>
                  </a:lnTo>
                  <a:lnTo>
                    <a:pt x="7706" y="7042"/>
                  </a:lnTo>
                  <a:lnTo>
                    <a:pt x="7669" y="7042"/>
                  </a:lnTo>
                  <a:lnTo>
                    <a:pt x="7632" y="7060"/>
                  </a:lnTo>
                  <a:lnTo>
                    <a:pt x="7614" y="7060"/>
                  </a:lnTo>
                  <a:lnTo>
                    <a:pt x="7577" y="7042"/>
                  </a:lnTo>
                  <a:lnTo>
                    <a:pt x="7558" y="7060"/>
                  </a:lnTo>
                  <a:lnTo>
                    <a:pt x="7521" y="7023"/>
                  </a:lnTo>
                  <a:lnTo>
                    <a:pt x="7503" y="7023"/>
                  </a:lnTo>
                  <a:lnTo>
                    <a:pt x="7503" y="7042"/>
                  </a:lnTo>
                  <a:lnTo>
                    <a:pt x="7466" y="7023"/>
                  </a:lnTo>
                  <a:lnTo>
                    <a:pt x="7448" y="7005"/>
                  </a:lnTo>
                  <a:lnTo>
                    <a:pt x="7429" y="7023"/>
                  </a:lnTo>
                  <a:lnTo>
                    <a:pt x="7429" y="7060"/>
                  </a:lnTo>
                  <a:lnTo>
                    <a:pt x="7411" y="7060"/>
                  </a:lnTo>
                  <a:lnTo>
                    <a:pt x="7392" y="7042"/>
                  </a:lnTo>
                  <a:lnTo>
                    <a:pt x="7374" y="7042"/>
                  </a:lnTo>
                  <a:lnTo>
                    <a:pt x="7374" y="7079"/>
                  </a:lnTo>
                  <a:lnTo>
                    <a:pt x="7355" y="7079"/>
                  </a:lnTo>
                  <a:lnTo>
                    <a:pt x="7337" y="7042"/>
                  </a:lnTo>
                  <a:lnTo>
                    <a:pt x="7300" y="7042"/>
                  </a:lnTo>
                  <a:lnTo>
                    <a:pt x="7300" y="7079"/>
                  </a:lnTo>
                  <a:lnTo>
                    <a:pt x="7282" y="7079"/>
                  </a:lnTo>
                  <a:lnTo>
                    <a:pt x="7208" y="7060"/>
                  </a:lnTo>
                  <a:lnTo>
                    <a:pt x="7153" y="7060"/>
                  </a:lnTo>
                  <a:lnTo>
                    <a:pt x="7097" y="7042"/>
                  </a:lnTo>
                  <a:lnTo>
                    <a:pt x="6839" y="7042"/>
                  </a:lnTo>
                  <a:lnTo>
                    <a:pt x="6784" y="7023"/>
                  </a:lnTo>
                  <a:lnTo>
                    <a:pt x="6766" y="7005"/>
                  </a:lnTo>
                  <a:lnTo>
                    <a:pt x="6729" y="7023"/>
                  </a:lnTo>
                  <a:lnTo>
                    <a:pt x="6489" y="7005"/>
                  </a:lnTo>
                  <a:lnTo>
                    <a:pt x="6342" y="6987"/>
                  </a:lnTo>
                  <a:lnTo>
                    <a:pt x="6286" y="6968"/>
                  </a:lnTo>
                  <a:lnTo>
                    <a:pt x="6268" y="6968"/>
                  </a:lnTo>
                  <a:lnTo>
                    <a:pt x="6249" y="6987"/>
                  </a:lnTo>
                  <a:lnTo>
                    <a:pt x="6249" y="7005"/>
                  </a:lnTo>
                  <a:lnTo>
                    <a:pt x="6176" y="7005"/>
                  </a:lnTo>
                  <a:lnTo>
                    <a:pt x="6176" y="6987"/>
                  </a:lnTo>
                  <a:lnTo>
                    <a:pt x="6157" y="6968"/>
                  </a:lnTo>
                  <a:lnTo>
                    <a:pt x="6120" y="6968"/>
                  </a:lnTo>
                  <a:lnTo>
                    <a:pt x="6120" y="6950"/>
                  </a:lnTo>
                  <a:lnTo>
                    <a:pt x="6102" y="6931"/>
                  </a:lnTo>
                  <a:lnTo>
                    <a:pt x="6084" y="6950"/>
                  </a:lnTo>
                  <a:lnTo>
                    <a:pt x="6065" y="6968"/>
                  </a:lnTo>
                  <a:lnTo>
                    <a:pt x="6065" y="6987"/>
                  </a:lnTo>
                  <a:lnTo>
                    <a:pt x="6010" y="6987"/>
                  </a:lnTo>
                  <a:lnTo>
                    <a:pt x="5991" y="6968"/>
                  </a:lnTo>
                  <a:lnTo>
                    <a:pt x="6028" y="6968"/>
                  </a:lnTo>
                  <a:lnTo>
                    <a:pt x="5991" y="6950"/>
                  </a:lnTo>
                  <a:lnTo>
                    <a:pt x="5936" y="6950"/>
                  </a:lnTo>
                  <a:lnTo>
                    <a:pt x="5881" y="6931"/>
                  </a:lnTo>
                  <a:lnTo>
                    <a:pt x="5881" y="6913"/>
                  </a:lnTo>
                  <a:lnTo>
                    <a:pt x="5844" y="6931"/>
                  </a:lnTo>
                  <a:lnTo>
                    <a:pt x="5770" y="6913"/>
                  </a:lnTo>
                  <a:lnTo>
                    <a:pt x="5623" y="6876"/>
                  </a:lnTo>
                  <a:lnTo>
                    <a:pt x="5567" y="6839"/>
                  </a:lnTo>
                  <a:lnTo>
                    <a:pt x="5586" y="6858"/>
                  </a:lnTo>
                  <a:lnTo>
                    <a:pt x="5567" y="6876"/>
                  </a:lnTo>
                  <a:lnTo>
                    <a:pt x="5549" y="6858"/>
                  </a:lnTo>
                  <a:lnTo>
                    <a:pt x="5531" y="6839"/>
                  </a:lnTo>
                  <a:lnTo>
                    <a:pt x="5512" y="6858"/>
                  </a:lnTo>
                  <a:lnTo>
                    <a:pt x="5512" y="6876"/>
                  </a:lnTo>
                  <a:lnTo>
                    <a:pt x="5494" y="6858"/>
                  </a:lnTo>
                  <a:lnTo>
                    <a:pt x="5475" y="6839"/>
                  </a:lnTo>
                  <a:lnTo>
                    <a:pt x="5438" y="6821"/>
                  </a:lnTo>
                  <a:lnTo>
                    <a:pt x="5420" y="6839"/>
                  </a:lnTo>
                  <a:lnTo>
                    <a:pt x="5438" y="6858"/>
                  </a:lnTo>
                  <a:lnTo>
                    <a:pt x="5420" y="6858"/>
                  </a:lnTo>
                  <a:lnTo>
                    <a:pt x="5402" y="6839"/>
                  </a:lnTo>
                  <a:lnTo>
                    <a:pt x="5383" y="6839"/>
                  </a:lnTo>
                  <a:lnTo>
                    <a:pt x="5346" y="6821"/>
                  </a:lnTo>
                  <a:lnTo>
                    <a:pt x="5328" y="6821"/>
                  </a:lnTo>
                  <a:lnTo>
                    <a:pt x="5328" y="6802"/>
                  </a:lnTo>
                  <a:lnTo>
                    <a:pt x="5309" y="6784"/>
                  </a:lnTo>
                  <a:lnTo>
                    <a:pt x="5273" y="6784"/>
                  </a:lnTo>
                  <a:lnTo>
                    <a:pt x="5254" y="6802"/>
                  </a:lnTo>
                  <a:lnTo>
                    <a:pt x="5236" y="6802"/>
                  </a:lnTo>
                  <a:lnTo>
                    <a:pt x="5236" y="6784"/>
                  </a:lnTo>
                  <a:lnTo>
                    <a:pt x="5217" y="6765"/>
                  </a:lnTo>
                  <a:lnTo>
                    <a:pt x="5199" y="6784"/>
                  </a:lnTo>
                  <a:lnTo>
                    <a:pt x="5162" y="6765"/>
                  </a:lnTo>
                  <a:lnTo>
                    <a:pt x="5143" y="6747"/>
                  </a:lnTo>
                  <a:lnTo>
                    <a:pt x="5051" y="6747"/>
                  </a:lnTo>
                  <a:lnTo>
                    <a:pt x="5070" y="6729"/>
                  </a:lnTo>
                  <a:lnTo>
                    <a:pt x="5051" y="6710"/>
                  </a:lnTo>
                  <a:lnTo>
                    <a:pt x="5014" y="6747"/>
                  </a:lnTo>
                  <a:lnTo>
                    <a:pt x="4978" y="6692"/>
                  </a:lnTo>
                  <a:lnTo>
                    <a:pt x="4904" y="6655"/>
                  </a:lnTo>
                  <a:lnTo>
                    <a:pt x="4830" y="6636"/>
                  </a:lnTo>
                  <a:lnTo>
                    <a:pt x="4775" y="6599"/>
                  </a:lnTo>
                  <a:lnTo>
                    <a:pt x="4738" y="6599"/>
                  </a:lnTo>
                  <a:lnTo>
                    <a:pt x="4738" y="6618"/>
                  </a:lnTo>
                  <a:lnTo>
                    <a:pt x="4683" y="6618"/>
                  </a:lnTo>
                  <a:lnTo>
                    <a:pt x="4627" y="6581"/>
                  </a:lnTo>
                  <a:lnTo>
                    <a:pt x="4572" y="6563"/>
                  </a:lnTo>
                  <a:lnTo>
                    <a:pt x="4535" y="6563"/>
                  </a:lnTo>
                  <a:lnTo>
                    <a:pt x="4517" y="6544"/>
                  </a:lnTo>
                  <a:lnTo>
                    <a:pt x="4498" y="6507"/>
                  </a:lnTo>
                  <a:lnTo>
                    <a:pt x="4480" y="6526"/>
                  </a:lnTo>
                  <a:lnTo>
                    <a:pt x="4461" y="6544"/>
                  </a:lnTo>
                  <a:lnTo>
                    <a:pt x="4461" y="6507"/>
                  </a:lnTo>
                  <a:lnTo>
                    <a:pt x="4443" y="6489"/>
                  </a:lnTo>
                  <a:lnTo>
                    <a:pt x="4425" y="6507"/>
                  </a:lnTo>
                  <a:lnTo>
                    <a:pt x="4406" y="6470"/>
                  </a:lnTo>
                  <a:lnTo>
                    <a:pt x="4388" y="6489"/>
                  </a:lnTo>
                  <a:lnTo>
                    <a:pt x="4369" y="6470"/>
                  </a:lnTo>
                  <a:lnTo>
                    <a:pt x="4296" y="6470"/>
                  </a:lnTo>
                  <a:lnTo>
                    <a:pt x="4296" y="6452"/>
                  </a:lnTo>
                  <a:lnTo>
                    <a:pt x="4259" y="6434"/>
                  </a:lnTo>
                  <a:lnTo>
                    <a:pt x="4130" y="6360"/>
                  </a:lnTo>
                  <a:lnTo>
                    <a:pt x="4037" y="6323"/>
                  </a:lnTo>
                  <a:lnTo>
                    <a:pt x="3982" y="6286"/>
                  </a:lnTo>
                  <a:lnTo>
                    <a:pt x="3945" y="6268"/>
                  </a:lnTo>
                  <a:lnTo>
                    <a:pt x="3927" y="6286"/>
                  </a:lnTo>
                  <a:lnTo>
                    <a:pt x="3927" y="6268"/>
                  </a:lnTo>
                  <a:lnTo>
                    <a:pt x="3927" y="6249"/>
                  </a:lnTo>
                  <a:lnTo>
                    <a:pt x="3908" y="6249"/>
                  </a:lnTo>
                  <a:lnTo>
                    <a:pt x="3908" y="6231"/>
                  </a:lnTo>
                  <a:lnTo>
                    <a:pt x="3890" y="6212"/>
                  </a:lnTo>
                  <a:lnTo>
                    <a:pt x="3835" y="6194"/>
                  </a:lnTo>
                  <a:lnTo>
                    <a:pt x="3779" y="6157"/>
                  </a:lnTo>
                  <a:lnTo>
                    <a:pt x="3779" y="6139"/>
                  </a:lnTo>
                  <a:lnTo>
                    <a:pt x="3761" y="6139"/>
                  </a:lnTo>
                  <a:lnTo>
                    <a:pt x="3743" y="6157"/>
                  </a:lnTo>
                  <a:lnTo>
                    <a:pt x="3724" y="6120"/>
                  </a:lnTo>
                  <a:lnTo>
                    <a:pt x="3650" y="6120"/>
                  </a:lnTo>
                  <a:lnTo>
                    <a:pt x="3632" y="6102"/>
                  </a:lnTo>
                  <a:lnTo>
                    <a:pt x="3577" y="6065"/>
                  </a:lnTo>
                  <a:lnTo>
                    <a:pt x="3521" y="6046"/>
                  </a:lnTo>
                  <a:lnTo>
                    <a:pt x="3484" y="6028"/>
                  </a:lnTo>
                  <a:lnTo>
                    <a:pt x="3484" y="6010"/>
                  </a:lnTo>
                  <a:lnTo>
                    <a:pt x="3484" y="5991"/>
                  </a:lnTo>
                  <a:lnTo>
                    <a:pt x="3466" y="5973"/>
                  </a:lnTo>
                  <a:lnTo>
                    <a:pt x="3466" y="5991"/>
                  </a:lnTo>
                  <a:lnTo>
                    <a:pt x="3429" y="5991"/>
                  </a:lnTo>
                  <a:lnTo>
                    <a:pt x="3411" y="5973"/>
                  </a:lnTo>
                  <a:lnTo>
                    <a:pt x="3355" y="5917"/>
                  </a:lnTo>
                  <a:lnTo>
                    <a:pt x="3245" y="5844"/>
                  </a:lnTo>
                  <a:lnTo>
                    <a:pt x="3226" y="5825"/>
                  </a:lnTo>
                  <a:lnTo>
                    <a:pt x="3208" y="5825"/>
                  </a:lnTo>
                  <a:lnTo>
                    <a:pt x="3190" y="5844"/>
                  </a:lnTo>
                  <a:lnTo>
                    <a:pt x="3171" y="5807"/>
                  </a:lnTo>
                  <a:lnTo>
                    <a:pt x="3116" y="5752"/>
                  </a:lnTo>
                  <a:lnTo>
                    <a:pt x="3061" y="5715"/>
                  </a:lnTo>
                  <a:lnTo>
                    <a:pt x="3024" y="5715"/>
                  </a:lnTo>
                  <a:lnTo>
                    <a:pt x="3024" y="5696"/>
                  </a:lnTo>
                  <a:lnTo>
                    <a:pt x="3024" y="5678"/>
                  </a:lnTo>
                  <a:lnTo>
                    <a:pt x="2987" y="5659"/>
                  </a:lnTo>
                  <a:lnTo>
                    <a:pt x="2931" y="5623"/>
                  </a:lnTo>
                  <a:lnTo>
                    <a:pt x="2895" y="5604"/>
                  </a:lnTo>
                  <a:lnTo>
                    <a:pt x="2839" y="5604"/>
                  </a:lnTo>
                  <a:lnTo>
                    <a:pt x="2839" y="5586"/>
                  </a:lnTo>
                  <a:lnTo>
                    <a:pt x="2858" y="5567"/>
                  </a:lnTo>
                  <a:lnTo>
                    <a:pt x="2839" y="5530"/>
                  </a:lnTo>
                  <a:lnTo>
                    <a:pt x="2802" y="5512"/>
                  </a:lnTo>
                  <a:lnTo>
                    <a:pt x="2784" y="5475"/>
                  </a:lnTo>
                  <a:lnTo>
                    <a:pt x="2766" y="5457"/>
                  </a:lnTo>
                  <a:lnTo>
                    <a:pt x="2710" y="5457"/>
                  </a:lnTo>
                  <a:lnTo>
                    <a:pt x="2692" y="5438"/>
                  </a:lnTo>
                  <a:lnTo>
                    <a:pt x="2673" y="5420"/>
                  </a:lnTo>
                  <a:lnTo>
                    <a:pt x="2637" y="5420"/>
                  </a:lnTo>
                  <a:lnTo>
                    <a:pt x="2637" y="5401"/>
                  </a:lnTo>
                  <a:lnTo>
                    <a:pt x="2637" y="5364"/>
                  </a:lnTo>
                  <a:lnTo>
                    <a:pt x="2600" y="5346"/>
                  </a:lnTo>
                  <a:lnTo>
                    <a:pt x="2563" y="5309"/>
                  </a:lnTo>
                  <a:lnTo>
                    <a:pt x="2544" y="5309"/>
                  </a:lnTo>
                  <a:lnTo>
                    <a:pt x="2526" y="5272"/>
                  </a:lnTo>
                  <a:lnTo>
                    <a:pt x="2489" y="5254"/>
                  </a:lnTo>
                  <a:lnTo>
                    <a:pt x="2452" y="5217"/>
                  </a:lnTo>
                  <a:lnTo>
                    <a:pt x="2434" y="5217"/>
                  </a:lnTo>
                  <a:lnTo>
                    <a:pt x="2434" y="5199"/>
                  </a:lnTo>
                  <a:lnTo>
                    <a:pt x="2415" y="5180"/>
                  </a:lnTo>
                  <a:lnTo>
                    <a:pt x="2397" y="5199"/>
                  </a:lnTo>
                  <a:lnTo>
                    <a:pt x="2397" y="5217"/>
                  </a:lnTo>
                  <a:lnTo>
                    <a:pt x="2378" y="5199"/>
                  </a:lnTo>
                  <a:lnTo>
                    <a:pt x="2378" y="5180"/>
                  </a:lnTo>
                  <a:lnTo>
                    <a:pt x="2378" y="5143"/>
                  </a:lnTo>
                  <a:lnTo>
                    <a:pt x="2360" y="5125"/>
                  </a:lnTo>
                  <a:lnTo>
                    <a:pt x="2360" y="5088"/>
                  </a:lnTo>
                  <a:lnTo>
                    <a:pt x="2323" y="5088"/>
                  </a:lnTo>
                  <a:lnTo>
                    <a:pt x="2305" y="5070"/>
                  </a:lnTo>
                  <a:lnTo>
                    <a:pt x="2268" y="5033"/>
                  </a:lnTo>
                  <a:lnTo>
                    <a:pt x="2268" y="5014"/>
                  </a:lnTo>
                  <a:lnTo>
                    <a:pt x="2249" y="4996"/>
                  </a:lnTo>
                  <a:lnTo>
                    <a:pt x="2213" y="4996"/>
                  </a:lnTo>
                  <a:lnTo>
                    <a:pt x="2194" y="4977"/>
                  </a:lnTo>
                  <a:lnTo>
                    <a:pt x="2157" y="4922"/>
                  </a:lnTo>
                  <a:lnTo>
                    <a:pt x="2157" y="4904"/>
                  </a:lnTo>
                  <a:lnTo>
                    <a:pt x="2102" y="4904"/>
                  </a:lnTo>
                  <a:lnTo>
                    <a:pt x="2120" y="4885"/>
                  </a:lnTo>
                  <a:lnTo>
                    <a:pt x="2120" y="4867"/>
                  </a:lnTo>
                  <a:lnTo>
                    <a:pt x="2065" y="4848"/>
                  </a:lnTo>
                  <a:lnTo>
                    <a:pt x="2047" y="4830"/>
                  </a:lnTo>
                  <a:lnTo>
                    <a:pt x="2028" y="4811"/>
                  </a:lnTo>
                  <a:lnTo>
                    <a:pt x="2010" y="4811"/>
                  </a:lnTo>
                  <a:lnTo>
                    <a:pt x="1991" y="4830"/>
                  </a:lnTo>
                  <a:lnTo>
                    <a:pt x="1991" y="4793"/>
                  </a:lnTo>
                  <a:lnTo>
                    <a:pt x="1991" y="4775"/>
                  </a:lnTo>
                  <a:lnTo>
                    <a:pt x="1991" y="4756"/>
                  </a:lnTo>
                  <a:lnTo>
                    <a:pt x="1899" y="4664"/>
                  </a:lnTo>
                  <a:lnTo>
                    <a:pt x="1807" y="4553"/>
                  </a:lnTo>
                  <a:lnTo>
                    <a:pt x="1789" y="4535"/>
                  </a:lnTo>
                  <a:lnTo>
                    <a:pt x="1770" y="4553"/>
                  </a:lnTo>
                  <a:lnTo>
                    <a:pt x="1752" y="4535"/>
                  </a:lnTo>
                  <a:lnTo>
                    <a:pt x="1770" y="4517"/>
                  </a:lnTo>
                  <a:lnTo>
                    <a:pt x="1770" y="4498"/>
                  </a:lnTo>
                  <a:lnTo>
                    <a:pt x="1733" y="4498"/>
                  </a:lnTo>
                  <a:lnTo>
                    <a:pt x="1715" y="4461"/>
                  </a:lnTo>
                  <a:lnTo>
                    <a:pt x="1715" y="4443"/>
                  </a:lnTo>
                  <a:lnTo>
                    <a:pt x="1696" y="4406"/>
                  </a:lnTo>
                  <a:lnTo>
                    <a:pt x="1660" y="4369"/>
                  </a:lnTo>
                  <a:lnTo>
                    <a:pt x="1623" y="4369"/>
                  </a:lnTo>
                  <a:lnTo>
                    <a:pt x="1623" y="4351"/>
                  </a:lnTo>
                  <a:lnTo>
                    <a:pt x="1604" y="4295"/>
                  </a:lnTo>
                  <a:lnTo>
                    <a:pt x="1567" y="4314"/>
                  </a:lnTo>
                  <a:lnTo>
                    <a:pt x="1531" y="4332"/>
                  </a:lnTo>
                  <a:lnTo>
                    <a:pt x="1549" y="4295"/>
                  </a:lnTo>
                  <a:lnTo>
                    <a:pt x="1567" y="4240"/>
                  </a:lnTo>
                  <a:lnTo>
                    <a:pt x="1567" y="4222"/>
                  </a:lnTo>
                  <a:lnTo>
                    <a:pt x="1549" y="4240"/>
                  </a:lnTo>
                  <a:lnTo>
                    <a:pt x="1531" y="4240"/>
                  </a:lnTo>
                  <a:lnTo>
                    <a:pt x="1531" y="4185"/>
                  </a:lnTo>
                  <a:lnTo>
                    <a:pt x="1512" y="4148"/>
                  </a:lnTo>
                  <a:lnTo>
                    <a:pt x="1494" y="4129"/>
                  </a:lnTo>
                  <a:lnTo>
                    <a:pt x="1494" y="4148"/>
                  </a:lnTo>
                  <a:lnTo>
                    <a:pt x="1475" y="4148"/>
                  </a:lnTo>
                  <a:lnTo>
                    <a:pt x="1457" y="4129"/>
                  </a:lnTo>
                  <a:lnTo>
                    <a:pt x="1438" y="4148"/>
                  </a:lnTo>
                  <a:lnTo>
                    <a:pt x="1438" y="4129"/>
                  </a:lnTo>
                  <a:lnTo>
                    <a:pt x="1438" y="4111"/>
                  </a:lnTo>
                  <a:lnTo>
                    <a:pt x="1457" y="4111"/>
                  </a:lnTo>
                  <a:lnTo>
                    <a:pt x="1457" y="4093"/>
                  </a:lnTo>
                  <a:lnTo>
                    <a:pt x="1438" y="4056"/>
                  </a:lnTo>
                  <a:lnTo>
                    <a:pt x="1438" y="4037"/>
                  </a:lnTo>
                  <a:lnTo>
                    <a:pt x="1420" y="4056"/>
                  </a:lnTo>
                  <a:lnTo>
                    <a:pt x="1402" y="4037"/>
                  </a:lnTo>
                  <a:lnTo>
                    <a:pt x="1383" y="4019"/>
                  </a:lnTo>
                  <a:lnTo>
                    <a:pt x="1365" y="4019"/>
                  </a:lnTo>
                  <a:lnTo>
                    <a:pt x="1383" y="4000"/>
                  </a:lnTo>
                  <a:lnTo>
                    <a:pt x="1383" y="3982"/>
                  </a:lnTo>
                  <a:lnTo>
                    <a:pt x="1328" y="3982"/>
                  </a:lnTo>
                  <a:lnTo>
                    <a:pt x="1328" y="4000"/>
                  </a:lnTo>
                  <a:lnTo>
                    <a:pt x="1291" y="4000"/>
                  </a:lnTo>
                  <a:lnTo>
                    <a:pt x="1291" y="3982"/>
                  </a:lnTo>
                  <a:lnTo>
                    <a:pt x="1328" y="3982"/>
                  </a:lnTo>
                  <a:lnTo>
                    <a:pt x="1328" y="3964"/>
                  </a:lnTo>
                  <a:lnTo>
                    <a:pt x="1328" y="3945"/>
                  </a:lnTo>
                  <a:lnTo>
                    <a:pt x="1346" y="3945"/>
                  </a:lnTo>
                  <a:lnTo>
                    <a:pt x="1346" y="3927"/>
                  </a:lnTo>
                  <a:lnTo>
                    <a:pt x="1291" y="3927"/>
                  </a:lnTo>
                  <a:lnTo>
                    <a:pt x="1291" y="3890"/>
                  </a:lnTo>
                  <a:lnTo>
                    <a:pt x="1291" y="3871"/>
                  </a:lnTo>
                  <a:lnTo>
                    <a:pt x="1272" y="3853"/>
                  </a:lnTo>
                  <a:lnTo>
                    <a:pt x="1254" y="3816"/>
                  </a:lnTo>
                  <a:lnTo>
                    <a:pt x="1254" y="3798"/>
                  </a:lnTo>
                  <a:lnTo>
                    <a:pt x="1236" y="3779"/>
                  </a:lnTo>
                  <a:lnTo>
                    <a:pt x="1199" y="3742"/>
                  </a:lnTo>
                  <a:lnTo>
                    <a:pt x="1199" y="3761"/>
                  </a:lnTo>
                  <a:lnTo>
                    <a:pt x="1180" y="3761"/>
                  </a:lnTo>
                  <a:lnTo>
                    <a:pt x="1162" y="3742"/>
                  </a:lnTo>
                  <a:lnTo>
                    <a:pt x="1162" y="3724"/>
                  </a:lnTo>
                  <a:lnTo>
                    <a:pt x="1180" y="3724"/>
                  </a:lnTo>
                  <a:lnTo>
                    <a:pt x="1162" y="3705"/>
                  </a:lnTo>
                  <a:lnTo>
                    <a:pt x="1162" y="3687"/>
                  </a:lnTo>
                  <a:lnTo>
                    <a:pt x="1180" y="3669"/>
                  </a:lnTo>
                  <a:lnTo>
                    <a:pt x="1143" y="3650"/>
                  </a:lnTo>
                  <a:lnTo>
                    <a:pt x="1125" y="3669"/>
                  </a:lnTo>
                  <a:lnTo>
                    <a:pt x="1143" y="3632"/>
                  </a:lnTo>
                  <a:lnTo>
                    <a:pt x="1125" y="3613"/>
                  </a:lnTo>
                  <a:lnTo>
                    <a:pt x="1107" y="3613"/>
                  </a:lnTo>
                  <a:lnTo>
                    <a:pt x="1107" y="3595"/>
                  </a:lnTo>
                  <a:lnTo>
                    <a:pt x="1107" y="3540"/>
                  </a:lnTo>
                  <a:lnTo>
                    <a:pt x="1125" y="3521"/>
                  </a:lnTo>
                  <a:lnTo>
                    <a:pt x="1088" y="3521"/>
                  </a:lnTo>
                  <a:lnTo>
                    <a:pt x="1088" y="3503"/>
                  </a:lnTo>
                  <a:lnTo>
                    <a:pt x="1107" y="3484"/>
                  </a:lnTo>
                  <a:lnTo>
                    <a:pt x="1051" y="3484"/>
                  </a:lnTo>
                  <a:lnTo>
                    <a:pt x="1051" y="3503"/>
                  </a:lnTo>
                  <a:lnTo>
                    <a:pt x="1033" y="3503"/>
                  </a:lnTo>
                  <a:lnTo>
                    <a:pt x="1014" y="3484"/>
                  </a:lnTo>
                  <a:lnTo>
                    <a:pt x="1014" y="3466"/>
                  </a:lnTo>
                  <a:lnTo>
                    <a:pt x="1051" y="3484"/>
                  </a:lnTo>
                  <a:lnTo>
                    <a:pt x="1070" y="3466"/>
                  </a:lnTo>
                  <a:lnTo>
                    <a:pt x="1051" y="3447"/>
                  </a:lnTo>
                  <a:lnTo>
                    <a:pt x="1033" y="3429"/>
                  </a:lnTo>
                  <a:lnTo>
                    <a:pt x="1033" y="3411"/>
                  </a:lnTo>
                  <a:lnTo>
                    <a:pt x="1014" y="3355"/>
                  </a:lnTo>
                  <a:lnTo>
                    <a:pt x="996" y="3318"/>
                  </a:lnTo>
                  <a:lnTo>
                    <a:pt x="959" y="3281"/>
                  </a:lnTo>
                  <a:lnTo>
                    <a:pt x="959" y="3226"/>
                  </a:lnTo>
                  <a:lnTo>
                    <a:pt x="959" y="3208"/>
                  </a:lnTo>
                  <a:lnTo>
                    <a:pt x="941" y="3171"/>
                  </a:lnTo>
                  <a:lnTo>
                    <a:pt x="922" y="3152"/>
                  </a:lnTo>
                  <a:lnTo>
                    <a:pt x="904" y="3152"/>
                  </a:lnTo>
                  <a:lnTo>
                    <a:pt x="885" y="3171"/>
                  </a:lnTo>
                  <a:lnTo>
                    <a:pt x="885" y="3152"/>
                  </a:lnTo>
                  <a:lnTo>
                    <a:pt x="885" y="3116"/>
                  </a:lnTo>
                  <a:lnTo>
                    <a:pt x="904" y="3097"/>
                  </a:lnTo>
                  <a:lnTo>
                    <a:pt x="904" y="3079"/>
                  </a:lnTo>
                  <a:lnTo>
                    <a:pt x="867" y="3060"/>
                  </a:lnTo>
                  <a:lnTo>
                    <a:pt x="849" y="3060"/>
                  </a:lnTo>
                  <a:lnTo>
                    <a:pt x="830" y="3023"/>
                  </a:lnTo>
                  <a:lnTo>
                    <a:pt x="830" y="3005"/>
                  </a:lnTo>
                  <a:lnTo>
                    <a:pt x="830" y="2968"/>
                  </a:lnTo>
                  <a:lnTo>
                    <a:pt x="830" y="2931"/>
                  </a:lnTo>
                  <a:lnTo>
                    <a:pt x="812" y="2913"/>
                  </a:lnTo>
                  <a:lnTo>
                    <a:pt x="775" y="2894"/>
                  </a:lnTo>
                  <a:lnTo>
                    <a:pt x="793" y="2876"/>
                  </a:lnTo>
                  <a:lnTo>
                    <a:pt x="793" y="2858"/>
                  </a:lnTo>
                  <a:lnTo>
                    <a:pt x="756" y="2784"/>
                  </a:lnTo>
                  <a:lnTo>
                    <a:pt x="756" y="2765"/>
                  </a:lnTo>
                  <a:lnTo>
                    <a:pt x="738" y="2784"/>
                  </a:lnTo>
                  <a:lnTo>
                    <a:pt x="738" y="2802"/>
                  </a:lnTo>
                  <a:lnTo>
                    <a:pt x="719" y="2728"/>
                  </a:lnTo>
                  <a:lnTo>
                    <a:pt x="719" y="2673"/>
                  </a:lnTo>
                  <a:lnTo>
                    <a:pt x="701" y="2636"/>
                  </a:lnTo>
                  <a:lnTo>
                    <a:pt x="664" y="2618"/>
                  </a:lnTo>
                  <a:lnTo>
                    <a:pt x="627" y="2599"/>
                  </a:lnTo>
                  <a:lnTo>
                    <a:pt x="646" y="2581"/>
                  </a:lnTo>
                  <a:lnTo>
                    <a:pt x="664" y="2581"/>
                  </a:lnTo>
                  <a:lnTo>
                    <a:pt x="664" y="2563"/>
                  </a:lnTo>
                  <a:lnTo>
                    <a:pt x="646" y="2544"/>
                  </a:lnTo>
                  <a:lnTo>
                    <a:pt x="572" y="2544"/>
                  </a:lnTo>
                  <a:lnTo>
                    <a:pt x="572" y="2507"/>
                  </a:lnTo>
                  <a:lnTo>
                    <a:pt x="590" y="2470"/>
                  </a:lnTo>
                  <a:lnTo>
                    <a:pt x="609" y="2452"/>
                  </a:lnTo>
                  <a:lnTo>
                    <a:pt x="590" y="2452"/>
                  </a:lnTo>
                  <a:lnTo>
                    <a:pt x="572" y="2434"/>
                  </a:lnTo>
                  <a:lnTo>
                    <a:pt x="572" y="2415"/>
                  </a:lnTo>
                  <a:lnTo>
                    <a:pt x="590" y="2378"/>
                  </a:lnTo>
                  <a:lnTo>
                    <a:pt x="535" y="2378"/>
                  </a:lnTo>
                  <a:lnTo>
                    <a:pt x="517" y="2360"/>
                  </a:lnTo>
                  <a:lnTo>
                    <a:pt x="517" y="2341"/>
                  </a:lnTo>
                  <a:lnTo>
                    <a:pt x="535" y="2341"/>
                  </a:lnTo>
                  <a:lnTo>
                    <a:pt x="535" y="2360"/>
                  </a:lnTo>
                  <a:lnTo>
                    <a:pt x="554" y="2360"/>
                  </a:lnTo>
                  <a:lnTo>
                    <a:pt x="572" y="2341"/>
                  </a:lnTo>
                  <a:lnTo>
                    <a:pt x="554" y="2341"/>
                  </a:lnTo>
                  <a:lnTo>
                    <a:pt x="554" y="2305"/>
                  </a:lnTo>
                  <a:lnTo>
                    <a:pt x="517" y="2194"/>
                  </a:lnTo>
                  <a:lnTo>
                    <a:pt x="480" y="2083"/>
                  </a:lnTo>
                  <a:lnTo>
                    <a:pt x="480" y="2065"/>
                  </a:lnTo>
                  <a:lnTo>
                    <a:pt x="461" y="2065"/>
                  </a:lnTo>
                  <a:lnTo>
                    <a:pt x="443" y="2028"/>
                  </a:lnTo>
                  <a:lnTo>
                    <a:pt x="443" y="2010"/>
                  </a:lnTo>
                  <a:lnTo>
                    <a:pt x="443" y="1973"/>
                  </a:lnTo>
                  <a:lnTo>
                    <a:pt x="425" y="1954"/>
                  </a:lnTo>
                  <a:lnTo>
                    <a:pt x="443" y="1954"/>
                  </a:lnTo>
                  <a:lnTo>
                    <a:pt x="443" y="1899"/>
                  </a:lnTo>
                  <a:lnTo>
                    <a:pt x="443" y="1881"/>
                  </a:lnTo>
                  <a:lnTo>
                    <a:pt x="406" y="1881"/>
                  </a:lnTo>
                  <a:lnTo>
                    <a:pt x="406" y="1844"/>
                  </a:lnTo>
                  <a:lnTo>
                    <a:pt x="406" y="1788"/>
                  </a:lnTo>
                  <a:lnTo>
                    <a:pt x="369" y="1733"/>
                  </a:lnTo>
                  <a:lnTo>
                    <a:pt x="388" y="1715"/>
                  </a:lnTo>
                  <a:lnTo>
                    <a:pt x="406" y="1696"/>
                  </a:lnTo>
                  <a:lnTo>
                    <a:pt x="388" y="1678"/>
                  </a:lnTo>
                  <a:lnTo>
                    <a:pt x="369" y="1622"/>
                  </a:lnTo>
                  <a:lnTo>
                    <a:pt x="351" y="1604"/>
                  </a:lnTo>
                  <a:lnTo>
                    <a:pt x="351" y="1586"/>
                  </a:lnTo>
                  <a:lnTo>
                    <a:pt x="332" y="1586"/>
                  </a:lnTo>
                  <a:lnTo>
                    <a:pt x="332" y="1567"/>
                  </a:lnTo>
                  <a:lnTo>
                    <a:pt x="314" y="1530"/>
                  </a:lnTo>
                  <a:lnTo>
                    <a:pt x="296" y="1530"/>
                  </a:lnTo>
                  <a:lnTo>
                    <a:pt x="277" y="1512"/>
                  </a:lnTo>
                  <a:lnTo>
                    <a:pt x="277" y="1475"/>
                  </a:lnTo>
                  <a:lnTo>
                    <a:pt x="296" y="1457"/>
                  </a:lnTo>
                  <a:lnTo>
                    <a:pt x="332" y="1438"/>
                  </a:lnTo>
                  <a:lnTo>
                    <a:pt x="314" y="1401"/>
                  </a:lnTo>
                  <a:lnTo>
                    <a:pt x="314" y="1346"/>
                  </a:lnTo>
                  <a:lnTo>
                    <a:pt x="314" y="1309"/>
                  </a:lnTo>
                  <a:lnTo>
                    <a:pt x="314" y="1272"/>
                  </a:lnTo>
                  <a:lnTo>
                    <a:pt x="277" y="1272"/>
                  </a:lnTo>
                  <a:lnTo>
                    <a:pt x="259" y="1254"/>
                  </a:lnTo>
                  <a:lnTo>
                    <a:pt x="259" y="1235"/>
                  </a:lnTo>
                  <a:lnTo>
                    <a:pt x="277" y="1217"/>
                  </a:lnTo>
                  <a:lnTo>
                    <a:pt x="296" y="1180"/>
                  </a:lnTo>
                  <a:lnTo>
                    <a:pt x="277" y="1199"/>
                  </a:lnTo>
                  <a:lnTo>
                    <a:pt x="259" y="1199"/>
                  </a:lnTo>
                  <a:lnTo>
                    <a:pt x="240" y="1143"/>
                  </a:lnTo>
                  <a:lnTo>
                    <a:pt x="240" y="1106"/>
                  </a:lnTo>
                  <a:lnTo>
                    <a:pt x="222" y="1106"/>
                  </a:lnTo>
                  <a:lnTo>
                    <a:pt x="259" y="1033"/>
                  </a:lnTo>
                  <a:lnTo>
                    <a:pt x="259" y="996"/>
                  </a:lnTo>
                  <a:lnTo>
                    <a:pt x="240" y="977"/>
                  </a:lnTo>
                  <a:lnTo>
                    <a:pt x="222" y="885"/>
                  </a:lnTo>
                  <a:lnTo>
                    <a:pt x="222" y="811"/>
                  </a:lnTo>
                  <a:lnTo>
                    <a:pt x="203" y="793"/>
                  </a:lnTo>
                  <a:lnTo>
                    <a:pt x="185" y="793"/>
                  </a:lnTo>
                  <a:lnTo>
                    <a:pt x="203" y="775"/>
                  </a:lnTo>
                  <a:lnTo>
                    <a:pt x="203" y="756"/>
                  </a:lnTo>
                  <a:lnTo>
                    <a:pt x="166" y="756"/>
                  </a:lnTo>
                  <a:lnTo>
                    <a:pt x="166" y="738"/>
                  </a:lnTo>
                  <a:lnTo>
                    <a:pt x="166" y="719"/>
                  </a:lnTo>
                  <a:lnTo>
                    <a:pt x="203" y="701"/>
                  </a:lnTo>
                  <a:lnTo>
                    <a:pt x="222" y="682"/>
                  </a:lnTo>
                  <a:lnTo>
                    <a:pt x="222" y="646"/>
                  </a:lnTo>
                  <a:lnTo>
                    <a:pt x="203" y="627"/>
                  </a:lnTo>
                  <a:lnTo>
                    <a:pt x="222" y="627"/>
                  </a:lnTo>
                  <a:lnTo>
                    <a:pt x="222" y="609"/>
                  </a:lnTo>
                  <a:lnTo>
                    <a:pt x="203" y="590"/>
                  </a:lnTo>
                  <a:lnTo>
                    <a:pt x="185" y="609"/>
                  </a:lnTo>
                  <a:lnTo>
                    <a:pt x="148" y="609"/>
                  </a:lnTo>
                  <a:lnTo>
                    <a:pt x="148" y="590"/>
                  </a:lnTo>
                  <a:lnTo>
                    <a:pt x="166" y="572"/>
                  </a:lnTo>
                  <a:lnTo>
                    <a:pt x="185" y="553"/>
                  </a:lnTo>
                  <a:lnTo>
                    <a:pt x="166" y="535"/>
                  </a:lnTo>
                  <a:lnTo>
                    <a:pt x="203" y="553"/>
                  </a:lnTo>
                  <a:lnTo>
                    <a:pt x="222" y="553"/>
                  </a:lnTo>
                  <a:lnTo>
                    <a:pt x="222" y="535"/>
                  </a:lnTo>
                  <a:lnTo>
                    <a:pt x="222" y="498"/>
                  </a:lnTo>
                  <a:lnTo>
                    <a:pt x="203" y="461"/>
                  </a:lnTo>
                  <a:lnTo>
                    <a:pt x="203" y="443"/>
                  </a:lnTo>
                  <a:lnTo>
                    <a:pt x="185" y="443"/>
                  </a:lnTo>
                  <a:lnTo>
                    <a:pt x="185" y="424"/>
                  </a:lnTo>
                  <a:lnTo>
                    <a:pt x="185" y="387"/>
                  </a:lnTo>
                  <a:lnTo>
                    <a:pt x="185" y="369"/>
                  </a:lnTo>
                  <a:lnTo>
                    <a:pt x="148" y="351"/>
                  </a:lnTo>
                  <a:lnTo>
                    <a:pt x="130" y="332"/>
                  </a:lnTo>
                  <a:lnTo>
                    <a:pt x="185" y="332"/>
                  </a:lnTo>
                  <a:lnTo>
                    <a:pt x="185" y="314"/>
                  </a:lnTo>
                  <a:lnTo>
                    <a:pt x="185" y="277"/>
                  </a:lnTo>
                  <a:lnTo>
                    <a:pt x="166" y="258"/>
                  </a:lnTo>
                  <a:lnTo>
                    <a:pt x="166" y="240"/>
                  </a:lnTo>
                  <a:lnTo>
                    <a:pt x="203" y="240"/>
                  </a:lnTo>
                  <a:lnTo>
                    <a:pt x="203" y="222"/>
                  </a:lnTo>
                  <a:lnTo>
                    <a:pt x="185" y="185"/>
                  </a:lnTo>
                  <a:lnTo>
                    <a:pt x="203" y="185"/>
                  </a:lnTo>
                  <a:lnTo>
                    <a:pt x="203" y="166"/>
                  </a:lnTo>
                  <a:lnTo>
                    <a:pt x="185" y="148"/>
                  </a:lnTo>
                  <a:lnTo>
                    <a:pt x="166" y="129"/>
                  </a:lnTo>
                  <a:lnTo>
                    <a:pt x="148" y="129"/>
                  </a:lnTo>
                  <a:lnTo>
                    <a:pt x="148" y="93"/>
                  </a:lnTo>
                  <a:lnTo>
                    <a:pt x="130" y="93"/>
                  </a:lnTo>
                  <a:lnTo>
                    <a:pt x="111" y="74"/>
                  </a:lnTo>
                  <a:lnTo>
                    <a:pt x="166" y="74"/>
                  </a:lnTo>
                  <a:lnTo>
                    <a:pt x="166" y="56"/>
                  </a:lnTo>
                  <a:lnTo>
                    <a:pt x="166" y="37"/>
                  </a:lnTo>
                  <a:lnTo>
                    <a:pt x="148" y="37"/>
                  </a:lnTo>
                  <a:lnTo>
                    <a:pt x="130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1609050" y="666675"/>
              <a:ext cx="155775" cy="283450"/>
            </a:xfrm>
            <a:custGeom>
              <a:avLst/>
              <a:gdLst/>
              <a:ahLst/>
              <a:cxnLst/>
              <a:rect l="l" t="t" r="r" b="b"/>
              <a:pathLst>
                <a:path w="6231" h="11338" extrusionOk="0">
                  <a:moveTo>
                    <a:pt x="1235" y="1"/>
                  </a:moveTo>
                  <a:lnTo>
                    <a:pt x="1088" y="38"/>
                  </a:lnTo>
                  <a:lnTo>
                    <a:pt x="959" y="56"/>
                  </a:lnTo>
                  <a:lnTo>
                    <a:pt x="830" y="112"/>
                  </a:lnTo>
                  <a:lnTo>
                    <a:pt x="719" y="167"/>
                  </a:lnTo>
                  <a:lnTo>
                    <a:pt x="608" y="241"/>
                  </a:lnTo>
                  <a:lnTo>
                    <a:pt x="498" y="314"/>
                  </a:lnTo>
                  <a:lnTo>
                    <a:pt x="406" y="407"/>
                  </a:lnTo>
                  <a:lnTo>
                    <a:pt x="313" y="499"/>
                  </a:lnTo>
                  <a:lnTo>
                    <a:pt x="221" y="609"/>
                  </a:lnTo>
                  <a:lnTo>
                    <a:pt x="166" y="720"/>
                  </a:lnTo>
                  <a:lnTo>
                    <a:pt x="111" y="849"/>
                  </a:lnTo>
                  <a:lnTo>
                    <a:pt x="55" y="978"/>
                  </a:lnTo>
                  <a:lnTo>
                    <a:pt x="19" y="1107"/>
                  </a:lnTo>
                  <a:lnTo>
                    <a:pt x="0" y="1236"/>
                  </a:lnTo>
                  <a:lnTo>
                    <a:pt x="0" y="1383"/>
                  </a:lnTo>
                  <a:lnTo>
                    <a:pt x="0" y="7430"/>
                  </a:lnTo>
                  <a:lnTo>
                    <a:pt x="0" y="8812"/>
                  </a:lnTo>
                  <a:lnTo>
                    <a:pt x="0" y="9070"/>
                  </a:lnTo>
                  <a:lnTo>
                    <a:pt x="55" y="9328"/>
                  </a:lnTo>
                  <a:lnTo>
                    <a:pt x="111" y="9568"/>
                  </a:lnTo>
                  <a:lnTo>
                    <a:pt x="184" y="9789"/>
                  </a:lnTo>
                  <a:lnTo>
                    <a:pt x="295" y="10010"/>
                  </a:lnTo>
                  <a:lnTo>
                    <a:pt x="424" y="10231"/>
                  </a:lnTo>
                  <a:lnTo>
                    <a:pt x="572" y="10416"/>
                  </a:lnTo>
                  <a:lnTo>
                    <a:pt x="737" y="10600"/>
                  </a:lnTo>
                  <a:lnTo>
                    <a:pt x="922" y="10766"/>
                  </a:lnTo>
                  <a:lnTo>
                    <a:pt x="1106" y="10914"/>
                  </a:lnTo>
                  <a:lnTo>
                    <a:pt x="1309" y="11024"/>
                  </a:lnTo>
                  <a:lnTo>
                    <a:pt x="1530" y="11135"/>
                  </a:lnTo>
                  <a:lnTo>
                    <a:pt x="1770" y="11227"/>
                  </a:lnTo>
                  <a:lnTo>
                    <a:pt x="2009" y="11282"/>
                  </a:lnTo>
                  <a:lnTo>
                    <a:pt x="2267" y="11319"/>
                  </a:lnTo>
                  <a:lnTo>
                    <a:pt x="2525" y="11337"/>
                  </a:lnTo>
                  <a:lnTo>
                    <a:pt x="2765" y="11319"/>
                  </a:lnTo>
                  <a:lnTo>
                    <a:pt x="3023" y="11282"/>
                  </a:lnTo>
                  <a:lnTo>
                    <a:pt x="3263" y="11227"/>
                  </a:lnTo>
                  <a:lnTo>
                    <a:pt x="3502" y="11135"/>
                  </a:lnTo>
                  <a:lnTo>
                    <a:pt x="3724" y="11024"/>
                  </a:lnTo>
                  <a:lnTo>
                    <a:pt x="3926" y="10914"/>
                  </a:lnTo>
                  <a:lnTo>
                    <a:pt x="4111" y="10766"/>
                  </a:lnTo>
                  <a:lnTo>
                    <a:pt x="4295" y="10600"/>
                  </a:lnTo>
                  <a:lnTo>
                    <a:pt x="4461" y="10416"/>
                  </a:lnTo>
                  <a:lnTo>
                    <a:pt x="4608" y="10231"/>
                  </a:lnTo>
                  <a:lnTo>
                    <a:pt x="4737" y="10010"/>
                  </a:lnTo>
                  <a:lnTo>
                    <a:pt x="4848" y="9789"/>
                  </a:lnTo>
                  <a:lnTo>
                    <a:pt x="4922" y="9568"/>
                  </a:lnTo>
                  <a:lnTo>
                    <a:pt x="4977" y="9328"/>
                  </a:lnTo>
                  <a:lnTo>
                    <a:pt x="5032" y="9070"/>
                  </a:lnTo>
                  <a:lnTo>
                    <a:pt x="5032" y="8812"/>
                  </a:lnTo>
                  <a:lnTo>
                    <a:pt x="5032" y="7079"/>
                  </a:lnTo>
                  <a:lnTo>
                    <a:pt x="5641" y="6932"/>
                  </a:lnTo>
                  <a:lnTo>
                    <a:pt x="5807" y="6877"/>
                  </a:lnTo>
                  <a:lnTo>
                    <a:pt x="5936" y="6784"/>
                  </a:lnTo>
                  <a:lnTo>
                    <a:pt x="6046" y="6674"/>
                  </a:lnTo>
                  <a:lnTo>
                    <a:pt x="6138" y="6545"/>
                  </a:lnTo>
                  <a:lnTo>
                    <a:pt x="6194" y="6397"/>
                  </a:lnTo>
                  <a:lnTo>
                    <a:pt x="6231" y="6250"/>
                  </a:lnTo>
                  <a:lnTo>
                    <a:pt x="6231" y="6084"/>
                  </a:lnTo>
                  <a:lnTo>
                    <a:pt x="6194" y="5918"/>
                  </a:lnTo>
                  <a:lnTo>
                    <a:pt x="5032" y="1199"/>
                  </a:lnTo>
                  <a:lnTo>
                    <a:pt x="5032" y="1236"/>
                  </a:lnTo>
                  <a:lnTo>
                    <a:pt x="5014" y="1107"/>
                  </a:lnTo>
                  <a:lnTo>
                    <a:pt x="4977" y="978"/>
                  </a:lnTo>
                  <a:lnTo>
                    <a:pt x="4940" y="867"/>
                  </a:lnTo>
                  <a:lnTo>
                    <a:pt x="4885" y="757"/>
                  </a:lnTo>
                  <a:lnTo>
                    <a:pt x="4830" y="646"/>
                  </a:lnTo>
                  <a:lnTo>
                    <a:pt x="4756" y="536"/>
                  </a:lnTo>
                  <a:lnTo>
                    <a:pt x="4590" y="351"/>
                  </a:lnTo>
                  <a:lnTo>
                    <a:pt x="4498" y="277"/>
                  </a:lnTo>
                  <a:lnTo>
                    <a:pt x="4387" y="204"/>
                  </a:lnTo>
                  <a:lnTo>
                    <a:pt x="4277" y="148"/>
                  </a:lnTo>
                  <a:lnTo>
                    <a:pt x="4166" y="93"/>
                  </a:lnTo>
                  <a:lnTo>
                    <a:pt x="4037" y="56"/>
                  </a:lnTo>
                  <a:lnTo>
                    <a:pt x="3926" y="19"/>
                  </a:lnTo>
                  <a:lnTo>
                    <a:pt x="3797" y="1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1607650" y="665300"/>
              <a:ext cx="158550" cy="286200"/>
            </a:xfrm>
            <a:custGeom>
              <a:avLst/>
              <a:gdLst/>
              <a:ahLst/>
              <a:cxnLst/>
              <a:rect l="l" t="t" r="r" b="b"/>
              <a:pathLst>
                <a:path w="6342" h="11448" extrusionOk="0">
                  <a:moveTo>
                    <a:pt x="3853" y="111"/>
                  </a:moveTo>
                  <a:lnTo>
                    <a:pt x="3964" y="130"/>
                  </a:lnTo>
                  <a:lnTo>
                    <a:pt x="4093" y="167"/>
                  </a:lnTo>
                  <a:lnTo>
                    <a:pt x="4204" y="203"/>
                  </a:lnTo>
                  <a:lnTo>
                    <a:pt x="4425" y="314"/>
                  </a:lnTo>
                  <a:lnTo>
                    <a:pt x="4609" y="443"/>
                  </a:lnTo>
                  <a:lnTo>
                    <a:pt x="4775" y="627"/>
                  </a:lnTo>
                  <a:lnTo>
                    <a:pt x="4904" y="830"/>
                  </a:lnTo>
                  <a:lnTo>
                    <a:pt x="4941" y="941"/>
                  </a:lnTo>
                  <a:lnTo>
                    <a:pt x="4996" y="1051"/>
                  </a:lnTo>
                  <a:lnTo>
                    <a:pt x="5015" y="1162"/>
                  </a:lnTo>
                  <a:lnTo>
                    <a:pt x="5033" y="1291"/>
                  </a:lnTo>
                  <a:lnTo>
                    <a:pt x="5070" y="1586"/>
                  </a:lnTo>
                  <a:lnTo>
                    <a:pt x="5088" y="1475"/>
                  </a:lnTo>
                  <a:lnTo>
                    <a:pt x="6194" y="5992"/>
                  </a:lnTo>
                  <a:lnTo>
                    <a:pt x="6231" y="6139"/>
                  </a:lnTo>
                  <a:lnTo>
                    <a:pt x="6231" y="6286"/>
                  </a:lnTo>
                  <a:lnTo>
                    <a:pt x="6213" y="6434"/>
                  </a:lnTo>
                  <a:lnTo>
                    <a:pt x="6158" y="6581"/>
                  </a:lnTo>
                  <a:lnTo>
                    <a:pt x="6065" y="6692"/>
                  </a:lnTo>
                  <a:lnTo>
                    <a:pt x="5955" y="6803"/>
                  </a:lnTo>
                  <a:lnTo>
                    <a:pt x="5826" y="6876"/>
                  </a:lnTo>
                  <a:lnTo>
                    <a:pt x="5697" y="6932"/>
                  </a:lnTo>
                  <a:lnTo>
                    <a:pt x="5052" y="7098"/>
                  </a:lnTo>
                  <a:lnTo>
                    <a:pt x="5052" y="8867"/>
                  </a:lnTo>
                  <a:lnTo>
                    <a:pt x="5033" y="9125"/>
                  </a:lnTo>
                  <a:lnTo>
                    <a:pt x="4996" y="9365"/>
                  </a:lnTo>
                  <a:lnTo>
                    <a:pt x="4941" y="9604"/>
                  </a:lnTo>
                  <a:lnTo>
                    <a:pt x="4849" y="9826"/>
                  </a:lnTo>
                  <a:lnTo>
                    <a:pt x="4738" y="10047"/>
                  </a:lnTo>
                  <a:lnTo>
                    <a:pt x="4628" y="10250"/>
                  </a:lnTo>
                  <a:lnTo>
                    <a:pt x="4480" y="10434"/>
                  </a:lnTo>
                  <a:lnTo>
                    <a:pt x="4314" y="10618"/>
                  </a:lnTo>
                  <a:lnTo>
                    <a:pt x="4148" y="10784"/>
                  </a:lnTo>
                  <a:lnTo>
                    <a:pt x="3946" y="10913"/>
                  </a:lnTo>
                  <a:lnTo>
                    <a:pt x="3743" y="11042"/>
                  </a:lnTo>
                  <a:lnTo>
                    <a:pt x="3540" y="11153"/>
                  </a:lnTo>
                  <a:lnTo>
                    <a:pt x="3300" y="11227"/>
                  </a:lnTo>
                  <a:lnTo>
                    <a:pt x="3061" y="11282"/>
                  </a:lnTo>
                  <a:lnTo>
                    <a:pt x="2821" y="11319"/>
                  </a:lnTo>
                  <a:lnTo>
                    <a:pt x="2581" y="11337"/>
                  </a:lnTo>
                  <a:lnTo>
                    <a:pt x="2323" y="11319"/>
                  </a:lnTo>
                  <a:lnTo>
                    <a:pt x="2084" y="11282"/>
                  </a:lnTo>
                  <a:lnTo>
                    <a:pt x="1844" y="11227"/>
                  </a:lnTo>
                  <a:lnTo>
                    <a:pt x="1604" y="11153"/>
                  </a:lnTo>
                  <a:lnTo>
                    <a:pt x="1402" y="11042"/>
                  </a:lnTo>
                  <a:lnTo>
                    <a:pt x="1199" y="10913"/>
                  </a:lnTo>
                  <a:lnTo>
                    <a:pt x="996" y="10784"/>
                  </a:lnTo>
                  <a:lnTo>
                    <a:pt x="830" y="10618"/>
                  </a:lnTo>
                  <a:lnTo>
                    <a:pt x="664" y="10434"/>
                  </a:lnTo>
                  <a:lnTo>
                    <a:pt x="517" y="10250"/>
                  </a:lnTo>
                  <a:lnTo>
                    <a:pt x="406" y="10047"/>
                  </a:lnTo>
                  <a:lnTo>
                    <a:pt x="296" y="9826"/>
                  </a:lnTo>
                  <a:lnTo>
                    <a:pt x="204" y="9604"/>
                  </a:lnTo>
                  <a:lnTo>
                    <a:pt x="148" y="9365"/>
                  </a:lnTo>
                  <a:lnTo>
                    <a:pt x="111" y="9125"/>
                  </a:lnTo>
                  <a:lnTo>
                    <a:pt x="93" y="8867"/>
                  </a:lnTo>
                  <a:lnTo>
                    <a:pt x="93" y="1438"/>
                  </a:lnTo>
                  <a:lnTo>
                    <a:pt x="111" y="1291"/>
                  </a:lnTo>
                  <a:lnTo>
                    <a:pt x="130" y="1162"/>
                  </a:lnTo>
                  <a:lnTo>
                    <a:pt x="167" y="1033"/>
                  </a:lnTo>
                  <a:lnTo>
                    <a:pt x="204" y="922"/>
                  </a:lnTo>
                  <a:lnTo>
                    <a:pt x="259" y="793"/>
                  </a:lnTo>
                  <a:lnTo>
                    <a:pt x="333" y="701"/>
                  </a:lnTo>
                  <a:lnTo>
                    <a:pt x="406" y="591"/>
                  </a:lnTo>
                  <a:lnTo>
                    <a:pt x="498" y="498"/>
                  </a:lnTo>
                  <a:lnTo>
                    <a:pt x="591" y="406"/>
                  </a:lnTo>
                  <a:lnTo>
                    <a:pt x="683" y="332"/>
                  </a:lnTo>
                  <a:lnTo>
                    <a:pt x="793" y="259"/>
                  </a:lnTo>
                  <a:lnTo>
                    <a:pt x="904" y="203"/>
                  </a:lnTo>
                  <a:lnTo>
                    <a:pt x="1033" y="167"/>
                  </a:lnTo>
                  <a:lnTo>
                    <a:pt x="1162" y="130"/>
                  </a:lnTo>
                  <a:lnTo>
                    <a:pt x="1291" y="111"/>
                  </a:lnTo>
                  <a:close/>
                  <a:moveTo>
                    <a:pt x="1420" y="1"/>
                  </a:moveTo>
                  <a:lnTo>
                    <a:pt x="1273" y="19"/>
                  </a:lnTo>
                  <a:lnTo>
                    <a:pt x="1144" y="38"/>
                  </a:lnTo>
                  <a:lnTo>
                    <a:pt x="996" y="74"/>
                  </a:lnTo>
                  <a:lnTo>
                    <a:pt x="867" y="111"/>
                  </a:lnTo>
                  <a:lnTo>
                    <a:pt x="757" y="185"/>
                  </a:lnTo>
                  <a:lnTo>
                    <a:pt x="628" y="259"/>
                  </a:lnTo>
                  <a:lnTo>
                    <a:pt x="517" y="332"/>
                  </a:lnTo>
                  <a:lnTo>
                    <a:pt x="425" y="425"/>
                  </a:lnTo>
                  <a:lnTo>
                    <a:pt x="333" y="535"/>
                  </a:lnTo>
                  <a:lnTo>
                    <a:pt x="240" y="646"/>
                  </a:lnTo>
                  <a:lnTo>
                    <a:pt x="167" y="756"/>
                  </a:lnTo>
                  <a:lnTo>
                    <a:pt x="111" y="885"/>
                  </a:lnTo>
                  <a:lnTo>
                    <a:pt x="75" y="1015"/>
                  </a:lnTo>
                  <a:lnTo>
                    <a:pt x="38" y="1144"/>
                  </a:lnTo>
                  <a:lnTo>
                    <a:pt x="1" y="1291"/>
                  </a:lnTo>
                  <a:lnTo>
                    <a:pt x="1" y="1438"/>
                  </a:lnTo>
                  <a:lnTo>
                    <a:pt x="1" y="8867"/>
                  </a:lnTo>
                  <a:lnTo>
                    <a:pt x="19" y="9125"/>
                  </a:lnTo>
                  <a:lnTo>
                    <a:pt x="56" y="9383"/>
                  </a:lnTo>
                  <a:lnTo>
                    <a:pt x="111" y="9641"/>
                  </a:lnTo>
                  <a:lnTo>
                    <a:pt x="204" y="9863"/>
                  </a:lnTo>
                  <a:lnTo>
                    <a:pt x="314" y="10102"/>
                  </a:lnTo>
                  <a:lnTo>
                    <a:pt x="443" y="10305"/>
                  </a:lnTo>
                  <a:lnTo>
                    <a:pt x="591" y="10508"/>
                  </a:lnTo>
                  <a:lnTo>
                    <a:pt x="757" y="10692"/>
                  </a:lnTo>
                  <a:lnTo>
                    <a:pt x="941" y="10858"/>
                  </a:lnTo>
                  <a:lnTo>
                    <a:pt x="1144" y="11005"/>
                  </a:lnTo>
                  <a:lnTo>
                    <a:pt x="1346" y="11134"/>
                  </a:lnTo>
                  <a:lnTo>
                    <a:pt x="1568" y="11245"/>
                  </a:lnTo>
                  <a:lnTo>
                    <a:pt x="1807" y="11319"/>
                  </a:lnTo>
                  <a:lnTo>
                    <a:pt x="2047" y="11392"/>
                  </a:lnTo>
                  <a:lnTo>
                    <a:pt x="2305" y="11429"/>
                  </a:lnTo>
                  <a:lnTo>
                    <a:pt x="2581" y="11448"/>
                  </a:lnTo>
                  <a:lnTo>
                    <a:pt x="2840" y="11429"/>
                  </a:lnTo>
                  <a:lnTo>
                    <a:pt x="3098" y="11392"/>
                  </a:lnTo>
                  <a:lnTo>
                    <a:pt x="3337" y="11319"/>
                  </a:lnTo>
                  <a:lnTo>
                    <a:pt x="3577" y="11245"/>
                  </a:lnTo>
                  <a:lnTo>
                    <a:pt x="3798" y="11134"/>
                  </a:lnTo>
                  <a:lnTo>
                    <a:pt x="4001" y="11005"/>
                  </a:lnTo>
                  <a:lnTo>
                    <a:pt x="4204" y="10858"/>
                  </a:lnTo>
                  <a:lnTo>
                    <a:pt x="4388" y="10692"/>
                  </a:lnTo>
                  <a:lnTo>
                    <a:pt x="4554" y="10508"/>
                  </a:lnTo>
                  <a:lnTo>
                    <a:pt x="4701" y="10305"/>
                  </a:lnTo>
                  <a:lnTo>
                    <a:pt x="4830" y="10102"/>
                  </a:lnTo>
                  <a:lnTo>
                    <a:pt x="4941" y="9863"/>
                  </a:lnTo>
                  <a:lnTo>
                    <a:pt x="5033" y="9641"/>
                  </a:lnTo>
                  <a:lnTo>
                    <a:pt x="5088" y="9383"/>
                  </a:lnTo>
                  <a:lnTo>
                    <a:pt x="5125" y="9125"/>
                  </a:lnTo>
                  <a:lnTo>
                    <a:pt x="5144" y="8867"/>
                  </a:lnTo>
                  <a:lnTo>
                    <a:pt x="5144" y="7171"/>
                  </a:lnTo>
                  <a:lnTo>
                    <a:pt x="5715" y="7024"/>
                  </a:lnTo>
                  <a:lnTo>
                    <a:pt x="5881" y="6968"/>
                  </a:lnTo>
                  <a:lnTo>
                    <a:pt x="6028" y="6876"/>
                  </a:lnTo>
                  <a:lnTo>
                    <a:pt x="6139" y="6766"/>
                  </a:lnTo>
                  <a:lnTo>
                    <a:pt x="6250" y="6618"/>
                  </a:lnTo>
                  <a:lnTo>
                    <a:pt x="6305" y="6471"/>
                  </a:lnTo>
                  <a:lnTo>
                    <a:pt x="6342" y="6305"/>
                  </a:lnTo>
                  <a:lnTo>
                    <a:pt x="6342" y="6139"/>
                  </a:lnTo>
                  <a:lnTo>
                    <a:pt x="6287" y="5973"/>
                  </a:lnTo>
                  <a:lnTo>
                    <a:pt x="5088" y="1051"/>
                  </a:lnTo>
                  <a:lnTo>
                    <a:pt x="5015" y="830"/>
                  </a:lnTo>
                  <a:lnTo>
                    <a:pt x="4904" y="627"/>
                  </a:lnTo>
                  <a:lnTo>
                    <a:pt x="4757" y="462"/>
                  </a:lnTo>
                  <a:lnTo>
                    <a:pt x="4591" y="296"/>
                  </a:lnTo>
                  <a:lnTo>
                    <a:pt x="4388" y="185"/>
                  </a:lnTo>
                  <a:lnTo>
                    <a:pt x="4185" y="93"/>
                  </a:lnTo>
                  <a:lnTo>
                    <a:pt x="3964" y="19"/>
                  </a:lnTo>
                  <a:lnTo>
                    <a:pt x="37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1604425" y="877300"/>
              <a:ext cx="135525" cy="77425"/>
            </a:xfrm>
            <a:custGeom>
              <a:avLst/>
              <a:gdLst/>
              <a:ahLst/>
              <a:cxnLst/>
              <a:rect l="l" t="t" r="r" b="b"/>
              <a:pathLst>
                <a:path w="5421" h="3097" extrusionOk="0">
                  <a:moveTo>
                    <a:pt x="5383" y="55"/>
                  </a:moveTo>
                  <a:lnTo>
                    <a:pt x="5365" y="74"/>
                  </a:lnTo>
                  <a:lnTo>
                    <a:pt x="5346" y="92"/>
                  </a:lnTo>
                  <a:lnTo>
                    <a:pt x="5310" y="92"/>
                  </a:lnTo>
                  <a:lnTo>
                    <a:pt x="5328" y="74"/>
                  </a:lnTo>
                  <a:lnTo>
                    <a:pt x="5365" y="55"/>
                  </a:lnTo>
                  <a:close/>
                  <a:moveTo>
                    <a:pt x="296" y="258"/>
                  </a:moveTo>
                  <a:lnTo>
                    <a:pt x="296" y="277"/>
                  </a:lnTo>
                  <a:lnTo>
                    <a:pt x="314" y="277"/>
                  </a:lnTo>
                  <a:lnTo>
                    <a:pt x="314" y="258"/>
                  </a:lnTo>
                  <a:close/>
                  <a:moveTo>
                    <a:pt x="93" y="277"/>
                  </a:moveTo>
                  <a:lnTo>
                    <a:pt x="111" y="295"/>
                  </a:lnTo>
                  <a:lnTo>
                    <a:pt x="93" y="313"/>
                  </a:lnTo>
                  <a:lnTo>
                    <a:pt x="74" y="295"/>
                  </a:lnTo>
                  <a:lnTo>
                    <a:pt x="93" y="295"/>
                  </a:lnTo>
                  <a:lnTo>
                    <a:pt x="93" y="277"/>
                  </a:lnTo>
                  <a:close/>
                  <a:moveTo>
                    <a:pt x="130" y="406"/>
                  </a:moveTo>
                  <a:lnTo>
                    <a:pt x="148" y="424"/>
                  </a:lnTo>
                  <a:lnTo>
                    <a:pt x="111" y="424"/>
                  </a:lnTo>
                  <a:lnTo>
                    <a:pt x="111" y="442"/>
                  </a:lnTo>
                  <a:lnTo>
                    <a:pt x="93" y="424"/>
                  </a:lnTo>
                  <a:lnTo>
                    <a:pt x="93" y="406"/>
                  </a:lnTo>
                  <a:close/>
                  <a:moveTo>
                    <a:pt x="19" y="442"/>
                  </a:moveTo>
                  <a:lnTo>
                    <a:pt x="19" y="461"/>
                  </a:lnTo>
                  <a:lnTo>
                    <a:pt x="38" y="461"/>
                  </a:lnTo>
                  <a:lnTo>
                    <a:pt x="38" y="442"/>
                  </a:lnTo>
                  <a:close/>
                  <a:moveTo>
                    <a:pt x="240" y="959"/>
                  </a:moveTo>
                  <a:lnTo>
                    <a:pt x="259" y="977"/>
                  </a:lnTo>
                  <a:lnTo>
                    <a:pt x="240" y="995"/>
                  </a:lnTo>
                  <a:lnTo>
                    <a:pt x="222" y="995"/>
                  </a:lnTo>
                  <a:lnTo>
                    <a:pt x="222" y="977"/>
                  </a:lnTo>
                  <a:lnTo>
                    <a:pt x="240" y="959"/>
                  </a:lnTo>
                  <a:close/>
                  <a:moveTo>
                    <a:pt x="277" y="1014"/>
                  </a:moveTo>
                  <a:lnTo>
                    <a:pt x="259" y="1032"/>
                  </a:lnTo>
                  <a:lnTo>
                    <a:pt x="259" y="1051"/>
                  </a:lnTo>
                  <a:lnTo>
                    <a:pt x="277" y="1069"/>
                  </a:lnTo>
                  <a:lnTo>
                    <a:pt x="296" y="1051"/>
                  </a:lnTo>
                  <a:lnTo>
                    <a:pt x="296" y="1032"/>
                  </a:lnTo>
                  <a:lnTo>
                    <a:pt x="277" y="1014"/>
                  </a:lnTo>
                  <a:close/>
                  <a:moveTo>
                    <a:pt x="333" y="1475"/>
                  </a:moveTo>
                  <a:lnTo>
                    <a:pt x="333" y="1493"/>
                  </a:lnTo>
                  <a:lnTo>
                    <a:pt x="314" y="1493"/>
                  </a:lnTo>
                  <a:lnTo>
                    <a:pt x="314" y="1475"/>
                  </a:lnTo>
                  <a:close/>
                  <a:moveTo>
                    <a:pt x="5070" y="1493"/>
                  </a:moveTo>
                  <a:lnTo>
                    <a:pt x="5088" y="1512"/>
                  </a:lnTo>
                  <a:lnTo>
                    <a:pt x="5051" y="1512"/>
                  </a:lnTo>
                  <a:lnTo>
                    <a:pt x="5051" y="1493"/>
                  </a:lnTo>
                  <a:close/>
                  <a:moveTo>
                    <a:pt x="406" y="1475"/>
                  </a:moveTo>
                  <a:lnTo>
                    <a:pt x="406" y="1493"/>
                  </a:lnTo>
                  <a:lnTo>
                    <a:pt x="388" y="1512"/>
                  </a:lnTo>
                  <a:lnTo>
                    <a:pt x="369" y="1530"/>
                  </a:lnTo>
                  <a:lnTo>
                    <a:pt x="351" y="1530"/>
                  </a:lnTo>
                  <a:lnTo>
                    <a:pt x="388" y="1493"/>
                  </a:lnTo>
                  <a:lnTo>
                    <a:pt x="406" y="1475"/>
                  </a:lnTo>
                  <a:close/>
                  <a:moveTo>
                    <a:pt x="443" y="1567"/>
                  </a:moveTo>
                  <a:lnTo>
                    <a:pt x="443" y="1585"/>
                  </a:lnTo>
                  <a:lnTo>
                    <a:pt x="425" y="1585"/>
                  </a:lnTo>
                  <a:lnTo>
                    <a:pt x="443" y="1567"/>
                  </a:lnTo>
                  <a:close/>
                  <a:moveTo>
                    <a:pt x="462" y="1714"/>
                  </a:moveTo>
                  <a:lnTo>
                    <a:pt x="443" y="1751"/>
                  </a:lnTo>
                  <a:lnTo>
                    <a:pt x="425" y="1770"/>
                  </a:lnTo>
                  <a:lnTo>
                    <a:pt x="425" y="1751"/>
                  </a:lnTo>
                  <a:lnTo>
                    <a:pt x="443" y="1714"/>
                  </a:lnTo>
                  <a:close/>
                  <a:moveTo>
                    <a:pt x="535" y="1770"/>
                  </a:moveTo>
                  <a:lnTo>
                    <a:pt x="535" y="1788"/>
                  </a:lnTo>
                  <a:lnTo>
                    <a:pt x="517" y="1806"/>
                  </a:lnTo>
                  <a:lnTo>
                    <a:pt x="517" y="1788"/>
                  </a:lnTo>
                  <a:lnTo>
                    <a:pt x="535" y="1770"/>
                  </a:lnTo>
                  <a:close/>
                  <a:moveTo>
                    <a:pt x="4849" y="1788"/>
                  </a:moveTo>
                  <a:lnTo>
                    <a:pt x="4886" y="1806"/>
                  </a:lnTo>
                  <a:lnTo>
                    <a:pt x="4849" y="1806"/>
                  </a:lnTo>
                  <a:lnTo>
                    <a:pt x="4849" y="1788"/>
                  </a:lnTo>
                  <a:close/>
                  <a:moveTo>
                    <a:pt x="517" y="1954"/>
                  </a:moveTo>
                  <a:lnTo>
                    <a:pt x="498" y="1972"/>
                  </a:lnTo>
                  <a:lnTo>
                    <a:pt x="517" y="1972"/>
                  </a:lnTo>
                  <a:lnTo>
                    <a:pt x="517" y="1954"/>
                  </a:lnTo>
                  <a:close/>
                  <a:moveTo>
                    <a:pt x="664" y="2028"/>
                  </a:moveTo>
                  <a:lnTo>
                    <a:pt x="683" y="2046"/>
                  </a:lnTo>
                  <a:lnTo>
                    <a:pt x="646" y="2083"/>
                  </a:lnTo>
                  <a:lnTo>
                    <a:pt x="646" y="2065"/>
                  </a:lnTo>
                  <a:lnTo>
                    <a:pt x="646" y="2046"/>
                  </a:lnTo>
                  <a:lnTo>
                    <a:pt x="664" y="2028"/>
                  </a:lnTo>
                  <a:close/>
                  <a:moveTo>
                    <a:pt x="720" y="2120"/>
                  </a:moveTo>
                  <a:lnTo>
                    <a:pt x="720" y="2138"/>
                  </a:lnTo>
                  <a:lnTo>
                    <a:pt x="701" y="2138"/>
                  </a:lnTo>
                  <a:lnTo>
                    <a:pt x="701" y="2120"/>
                  </a:lnTo>
                  <a:close/>
                  <a:moveTo>
                    <a:pt x="1162" y="2101"/>
                  </a:moveTo>
                  <a:lnTo>
                    <a:pt x="1144" y="2120"/>
                  </a:lnTo>
                  <a:lnTo>
                    <a:pt x="1162" y="2138"/>
                  </a:lnTo>
                  <a:lnTo>
                    <a:pt x="1162" y="2120"/>
                  </a:lnTo>
                  <a:lnTo>
                    <a:pt x="1162" y="2101"/>
                  </a:lnTo>
                  <a:close/>
                  <a:moveTo>
                    <a:pt x="4646" y="2138"/>
                  </a:moveTo>
                  <a:lnTo>
                    <a:pt x="4646" y="2157"/>
                  </a:lnTo>
                  <a:lnTo>
                    <a:pt x="4628" y="2157"/>
                  </a:lnTo>
                  <a:lnTo>
                    <a:pt x="4609" y="2138"/>
                  </a:lnTo>
                  <a:close/>
                  <a:moveTo>
                    <a:pt x="4554" y="2194"/>
                  </a:moveTo>
                  <a:lnTo>
                    <a:pt x="4554" y="2212"/>
                  </a:lnTo>
                  <a:lnTo>
                    <a:pt x="4535" y="2230"/>
                  </a:lnTo>
                  <a:lnTo>
                    <a:pt x="4535" y="2212"/>
                  </a:lnTo>
                  <a:lnTo>
                    <a:pt x="4554" y="2194"/>
                  </a:lnTo>
                  <a:close/>
                  <a:moveTo>
                    <a:pt x="4480" y="2267"/>
                  </a:moveTo>
                  <a:lnTo>
                    <a:pt x="4480" y="2286"/>
                  </a:lnTo>
                  <a:lnTo>
                    <a:pt x="4462" y="2304"/>
                  </a:lnTo>
                  <a:lnTo>
                    <a:pt x="4462" y="2286"/>
                  </a:lnTo>
                  <a:lnTo>
                    <a:pt x="4480" y="2267"/>
                  </a:lnTo>
                  <a:close/>
                  <a:moveTo>
                    <a:pt x="4425" y="2323"/>
                  </a:moveTo>
                  <a:lnTo>
                    <a:pt x="4425" y="2341"/>
                  </a:lnTo>
                  <a:lnTo>
                    <a:pt x="4406" y="2341"/>
                  </a:lnTo>
                  <a:lnTo>
                    <a:pt x="4406" y="2323"/>
                  </a:lnTo>
                  <a:close/>
                  <a:moveTo>
                    <a:pt x="1015" y="2359"/>
                  </a:moveTo>
                  <a:lnTo>
                    <a:pt x="1015" y="2378"/>
                  </a:lnTo>
                  <a:lnTo>
                    <a:pt x="996" y="2378"/>
                  </a:lnTo>
                  <a:lnTo>
                    <a:pt x="996" y="2359"/>
                  </a:lnTo>
                  <a:close/>
                  <a:moveTo>
                    <a:pt x="830" y="2452"/>
                  </a:moveTo>
                  <a:lnTo>
                    <a:pt x="830" y="2470"/>
                  </a:lnTo>
                  <a:lnTo>
                    <a:pt x="849" y="2452"/>
                  </a:lnTo>
                  <a:close/>
                  <a:moveTo>
                    <a:pt x="1144" y="2489"/>
                  </a:moveTo>
                  <a:lnTo>
                    <a:pt x="1144" y="2507"/>
                  </a:lnTo>
                  <a:lnTo>
                    <a:pt x="1125" y="2507"/>
                  </a:lnTo>
                  <a:lnTo>
                    <a:pt x="1144" y="2489"/>
                  </a:lnTo>
                  <a:close/>
                  <a:moveTo>
                    <a:pt x="4314" y="2525"/>
                  </a:moveTo>
                  <a:lnTo>
                    <a:pt x="4333" y="2544"/>
                  </a:lnTo>
                  <a:lnTo>
                    <a:pt x="4296" y="2544"/>
                  </a:lnTo>
                  <a:lnTo>
                    <a:pt x="4296" y="2525"/>
                  </a:lnTo>
                  <a:close/>
                  <a:moveTo>
                    <a:pt x="1199" y="2525"/>
                  </a:moveTo>
                  <a:lnTo>
                    <a:pt x="1199" y="2544"/>
                  </a:lnTo>
                  <a:lnTo>
                    <a:pt x="1199" y="2562"/>
                  </a:lnTo>
                  <a:lnTo>
                    <a:pt x="1180" y="2544"/>
                  </a:lnTo>
                  <a:lnTo>
                    <a:pt x="1180" y="2525"/>
                  </a:lnTo>
                  <a:close/>
                  <a:moveTo>
                    <a:pt x="1826" y="2802"/>
                  </a:moveTo>
                  <a:lnTo>
                    <a:pt x="1807" y="2820"/>
                  </a:lnTo>
                  <a:lnTo>
                    <a:pt x="1807" y="2802"/>
                  </a:lnTo>
                  <a:close/>
                  <a:moveTo>
                    <a:pt x="3853" y="2820"/>
                  </a:moveTo>
                  <a:lnTo>
                    <a:pt x="3853" y="2839"/>
                  </a:lnTo>
                  <a:lnTo>
                    <a:pt x="3853" y="2857"/>
                  </a:lnTo>
                  <a:lnTo>
                    <a:pt x="3872" y="2857"/>
                  </a:lnTo>
                  <a:lnTo>
                    <a:pt x="3872" y="2839"/>
                  </a:lnTo>
                  <a:lnTo>
                    <a:pt x="3853" y="2820"/>
                  </a:lnTo>
                  <a:close/>
                  <a:moveTo>
                    <a:pt x="3503" y="2857"/>
                  </a:moveTo>
                  <a:lnTo>
                    <a:pt x="3503" y="2876"/>
                  </a:lnTo>
                  <a:lnTo>
                    <a:pt x="3485" y="2876"/>
                  </a:lnTo>
                  <a:lnTo>
                    <a:pt x="3466" y="2857"/>
                  </a:lnTo>
                  <a:close/>
                  <a:moveTo>
                    <a:pt x="3079" y="2931"/>
                  </a:moveTo>
                  <a:lnTo>
                    <a:pt x="3098" y="2949"/>
                  </a:lnTo>
                  <a:lnTo>
                    <a:pt x="3061" y="2949"/>
                  </a:lnTo>
                  <a:lnTo>
                    <a:pt x="3061" y="2931"/>
                  </a:lnTo>
                  <a:close/>
                  <a:moveTo>
                    <a:pt x="2342" y="2931"/>
                  </a:moveTo>
                  <a:lnTo>
                    <a:pt x="2360" y="2949"/>
                  </a:lnTo>
                  <a:lnTo>
                    <a:pt x="2360" y="2968"/>
                  </a:lnTo>
                  <a:lnTo>
                    <a:pt x="2342" y="2968"/>
                  </a:lnTo>
                  <a:lnTo>
                    <a:pt x="2342" y="2949"/>
                  </a:lnTo>
                  <a:lnTo>
                    <a:pt x="2342" y="2931"/>
                  </a:lnTo>
                  <a:close/>
                  <a:moveTo>
                    <a:pt x="2194" y="3005"/>
                  </a:moveTo>
                  <a:lnTo>
                    <a:pt x="2213" y="3023"/>
                  </a:lnTo>
                  <a:lnTo>
                    <a:pt x="2213" y="3042"/>
                  </a:lnTo>
                  <a:lnTo>
                    <a:pt x="2194" y="3042"/>
                  </a:lnTo>
                  <a:lnTo>
                    <a:pt x="2194" y="3005"/>
                  </a:lnTo>
                  <a:close/>
                  <a:moveTo>
                    <a:pt x="5291" y="0"/>
                  </a:moveTo>
                  <a:lnTo>
                    <a:pt x="5291" y="18"/>
                  </a:lnTo>
                  <a:lnTo>
                    <a:pt x="5254" y="18"/>
                  </a:lnTo>
                  <a:lnTo>
                    <a:pt x="5254" y="37"/>
                  </a:lnTo>
                  <a:lnTo>
                    <a:pt x="5217" y="37"/>
                  </a:lnTo>
                  <a:lnTo>
                    <a:pt x="5217" y="55"/>
                  </a:lnTo>
                  <a:lnTo>
                    <a:pt x="5199" y="74"/>
                  </a:lnTo>
                  <a:lnTo>
                    <a:pt x="5199" y="92"/>
                  </a:lnTo>
                  <a:lnTo>
                    <a:pt x="5254" y="92"/>
                  </a:lnTo>
                  <a:lnTo>
                    <a:pt x="5254" y="111"/>
                  </a:lnTo>
                  <a:lnTo>
                    <a:pt x="5273" y="129"/>
                  </a:lnTo>
                  <a:lnTo>
                    <a:pt x="5236" y="147"/>
                  </a:lnTo>
                  <a:lnTo>
                    <a:pt x="5236" y="166"/>
                  </a:lnTo>
                  <a:lnTo>
                    <a:pt x="5254" y="184"/>
                  </a:lnTo>
                  <a:lnTo>
                    <a:pt x="5236" y="203"/>
                  </a:lnTo>
                  <a:lnTo>
                    <a:pt x="5254" y="221"/>
                  </a:lnTo>
                  <a:lnTo>
                    <a:pt x="5254" y="240"/>
                  </a:lnTo>
                  <a:lnTo>
                    <a:pt x="5273" y="258"/>
                  </a:lnTo>
                  <a:lnTo>
                    <a:pt x="5254" y="277"/>
                  </a:lnTo>
                  <a:lnTo>
                    <a:pt x="5236" y="295"/>
                  </a:lnTo>
                  <a:lnTo>
                    <a:pt x="5236" y="332"/>
                  </a:lnTo>
                  <a:lnTo>
                    <a:pt x="5236" y="424"/>
                  </a:lnTo>
                  <a:lnTo>
                    <a:pt x="5236" y="516"/>
                  </a:lnTo>
                  <a:lnTo>
                    <a:pt x="5236" y="553"/>
                  </a:lnTo>
                  <a:lnTo>
                    <a:pt x="5236" y="571"/>
                  </a:lnTo>
                  <a:lnTo>
                    <a:pt x="5217" y="608"/>
                  </a:lnTo>
                  <a:lnTo>
                    <a:pt x="5217" y="682"/>
                  </a:lnTo>
                  <a:lnTo>
                    <a:pt x="5181" y="719"/>
                  </a:lnTo>
                  <a:lnTo>
                    <a:pt x="5199" y="737"/>
                  </a:lnTo>
                  <a:lnTo>
                    <a:pt x="5181" y="774"/>
                  </a:lnTo>
                  <a:lnTo>
                    <a:pt x="5181" y="793"/>
                  </a:lnTo>
                  <a:lnTo>
                    <a:pt x="5181" y="811"/>
                  </a:lnTo>
                  <a:lnTo>
                    <a:pt x="5217" y="811"/>
                  </a:lnTo>
                  <a:lnTo>
                    <a:pt x="5199" y="830"/>
                  </a:lnTo>
                  <a:lnTo>
                    <a:pt x="5181" y="848"/>
                  </a:lnTo>
                  <a:lnTo>
                    <a:pt x="5162" y="903"/>
                  </a:lnTo>
                  <a:lnTo>
                    <a:pt x="5162" y="940"/>
                  </a:lnTo>
                  <a:lnTo>
                    <a:pt x="5181" y="959"/>
                  </a:lnTo>
                  <a:lnTo>
                    <a:pt x="5162" y="977"/>
                  </a:lnTo>
                  <a:lnTo>
                    <a:pt x="5144" y="977"/>
                  </a:lnTo>
                  <a:lnTo>
                    <a:pt x="5162" y="995"/>
                  </a:lnTo>
                  <a:lnTo>
                    <a:pt x="5162" y="1014"/>
                  </a:lnTo>
                  <a:lnTo>
                    <a:pt x="5144" y="1051"/>
                  </a:lnTo>
                  <a:lnTo>
                    <a:pt x="5107" y="1161"/>
                  </a:lnTo>
                  <a:lnTo>
                    <a:pt x="5070" y="1253"/>
                  </a:lnTo>
                  <a:lnTo>
                    <a:pt x="5051" y="1309"/>
                  </a:lnTo>
                  <a:lnTo>
                    <a:pt x="5033" y="1327"/>
                  </a:lnTo>
                  <a:lnTo>
                    <a:pt x="5051" y="1346"/>
                  </a:lnTo>
                  <a:lnTo>
                    <a:pt x="5051" y="1364"/>
                  </a:lnTo>
                  <a:lnTo>
                    <a:pt x="5033" y="1364"/>
                  </a:lnTo>
                  <a:lnTo>
                    <a:pt x="5015" y="1383"/>
                  </a:lnTo>
                  <a:lnTo>
                    <a:pt x="5033" y="1401"/>
                  </a:lnTo>
                  <a:lnTo>
                    <a:pt x="4996" y="1401"/>
                  </a:lnTo>
                  <a:lnTo>
                    <a:pt x="4996" y="1419"/>
                  </a:lnTo>
                  <a:lnTo>
                    <a:pt x="4996" y="1438"/>
                  </a:lnTo>
                  <a:lnTo>
                    <a:pt x="4978" y="1438"/>
                  </a:lnTo>
                  <a:lnTo>
                    <a:pt x="4959" y="1456"/>
                  </a:lnTo>
                  <a:lnTo>
                    <a:pt x="4978" y="1456"/>
                  </a:lnTo>
                  <a:lnTo>
                    <a:pt x="4996" y="1475"/>
                  </a:lnTo>
                  <a:lnTo>
                    <a:pt x="4996" y="1493"/>
                  </a:lnTo>
                  <a:lnTo>
                    <a:pt x="4978" y="1493"/>
                  </a:lnTo>
                  <a:lnTo>
                    <a:pt x="4996" y="1512"/>
                  </a:lnTo>
                  <a:lnTo>
                    <a:pt x="5015" y="1512"/>
                  </a:lnTo>
                  <a:lnTo>
                    <a:pt x="5015" y="1530"/>
                  </a:lnTo>
                  <a:lnTo>
                    <a:pt x="4959" y="1530"/>
                  </a:lnTo>
                  <a:lnTo>
                    <a:pt x="4959" y="1548"/>
                  </a:lnTo>
                  <a:lnTo>
                    <a:pt x="4978" y="1548"/>
                  </a:lnTo>
                  <a:lnTo>
                    <a:pt x="4996" y="1567"/>
                  </a:lnTo>
                  <a:lnTo>
                    <a:pt x="4978" y="1567"/>
                  </a:lnTo>
                  <a:lnTo>
                    <a:pt x="4941" y="1604"/>
                  </a:lnTo>
                  <a:lnTo>
                    <a:pt x="4922" y="1641"/>
                  </a:lnTo>
                  <a:lnTo>
                    <a:pt x="4904" y="1659"/>
                  </a:lnTo>
                  <a:lnTo>
                    <a:pt x="4849" y="1733"/>
                  </a:lnTo>
                  <a:lnTo>
                    <a:pt x="4812" y="1806"/>
                  </a:lnTo>
                  <a:lnTo>
                    <a:pt x="4793" y="1825"/>
                  </a:lnTo>
                  <a:lnTo>
                    <a:pt x="4775" y="1825"/>
                  </a:lnTo>
                  <a:lnTo>
                    <a:pt x="4757" y="1862"/>
                  </a:lnTo>
                  <a:lnTo>
                    <a:pt x="4683" y="1991"/>
                  </a:lnTo>
                  <a:lnTo>
                    <a:pt x="4628" y="2046"/>
                  </a:lnTo>
                  <a:lnTo>
                    <a:pt x="4591" y="2083"/>
                  </a:lnTo>
                  <a:lnTo>
                    <a:pt x="4591" y="2065"/>
                  </a:lnTo>
                  <a:lnTo>
                    <a:pt x="4572" y="2083"/>
                  </a:lnTo>
                  <a:lnTo>
                    <a:pt x="4591" y="2101"/>
                  </a:lnTo>
                  <a:lnTo>
                    <a:pt x="4609" y="2101"/>
                  </a:lnTo>
                  <a:lnTo>
                    <a:pt x="4591" y="2120"/>
                  </a:lnTo>
                  <a:lnTo>
                    <a:pt x="4591" y="2138"/>
                  </a:lnTo>
                  <a:lnTo>
                    <a:pt x="4591" y="2157"/>
                  </a:lnTo>
                  <a:lnTo>
                    <a:pt x="4535" y="2157"/>
                  </a:lnTo>
                  <a:lnTo>
                    <a:pt x="4535" y="2175"/>
                  </a:lnTo>
                  <a:lnTo>
                    <a:pt x="4517" y="2157"/>
                  </a:lnTo>
                  <a:lnTo>
                    <a:pt x="4498" y="2157"/>
                  </a:lnTo>
                  <a:lnTo>
                    <a:pt x="4498" y="2175"/>
                  </a:lnTo>
                  <a:lnTo>
                    <a:pt x="4517" y="2194"/>
                  </a:lnTo>
                  <a:lnTo>
                    <a:pt x="4517" y="2212"/>
                  </a:lnTo>
                  <a:lnTo>
                    <a:pt x="4517" y="2230"/>
                  </a:lnTo>
                  <a:lnTo>
                    <a:pt x="4517" y="2249"/>
                  </a:lnTo>
                  <a:lnTo>
                    <a:pt x="4498" y="2230"/>
                  </a:lnTo>
                  <a:lnTo>
                    <a:pt x="4517" y="2212"/>
                  </a:lnTo>
                  <a:lnTo>
                    <a:pt x="4480" y="2230"/>
                  </a:lnTo>
                  <a:lnTo>
                    <a:pt x="4462" y="2249"/>
                  </a:lnTo>
                  <a:lnTo>
                    <a:pt x="4425" y="2267"/>
                  </a:lnTo>
                  <a:lnTo>
                    <a:pt x="4406" y="2267"/>
                  </a:lnTo>
                  <a:lnTo>
                    <a:pt x="4406" y="2304"/>
                  </a:lnTo>
                  <a:lnTo>
                    <a:pt x="4369" y="2341"/>
                  </a:lnTo>
                  <a:lnTo>
                    <a:pt x="4296" y="2378"/>
                  </a:lnTo>
                  <a:lnTo>
                    <a:pt x="4259" y="2396"/>
                  </a:lnTo>
                  <a:lnTo>
                    <a:pt x="4277" y="2396"/>
                  </a:lnTo>
                  <a:lnTo>
                    <a:pt x="4277" y="2415"/>
                  </a:lnTo>
                  <a:lnTo>
                    <a:pt x="4240" y="2415"/>
                  </a:lnTo>
                  <a:lnTo>
                    <a:pt x="4240" y="2433"/>
                  </a:lnTo>
                  <a:lnTo>
                    <a:pt x="4259" y="2452"/>
                  </a:lnTo>
                  <a:lnTo>
                    <a:pt x="4204" y="2452"/>
                  </a:lnTo>
                  <a:lnTo>
                    <a:pt x="4204" y="2470"/>
                  </a:lnTo>
                  <a:lnTo>
                    <a:pt x="4222" y="2470"/>
                  </a:lnTo>
                  <a:lnTo>
                    <a:pt x="4222" y="2489"/>
                  </a:lnTo>
                  <a:lnTo>
                    <a:pt x="4185" y="2489"/>
                  </a:lnTo>
                  <a:lnTo>
                    <a:pt x="4167" y="2507"/>
                  </a:lnTo>
                  <a:lnTo>
                    <a:pt x="4130" y="2507"/>
                  </a:lnTo>
                  <a:lnTo>
                    <a:pt x="4111" y="2544"/>
                  </a:lnTo>
                  <a:lnTo>
                    <a:pt x="4111" y="2562"/>
                  </a:lnTo>
                  <a:lnTo>
                    <a:pt x="4093" y="2544"/>
                  </a:lnTo>
                  <a:lnTo>
                    <a:pt x="4075" y="2544"/>
                  </a:lnTo>
                  <a:lnTo>
                    <a:pt x="4075" y="2562"/>
                  </a:lnTo>
                  <a:lnTo>
                    <a:pt x="4038" y="2562"/>
                  </a:lnTo>
                  <a:lnTo>
                    <a:pt x="4038" y="2599"/>
                  </a:lnTo>
                  <a:lnTo>
                    <a:pt x="4019" y="2618"/>
                  </a:lnTo>
                  <a:lnTo>
                    <a:pt x="4001" y="2599"/>
                  </a:lnTo>
                  <a:lnTo>
                    <a:pt x="3982" y="2581"/>
                  </a:lnTo>
                  <a:lnTo>
                    <a:pt x="4001" y="2636"/>
                  </a:lnTo>
                  <a:lnTo>
                    <a:pt x="4001" y="2654"/>
                  </a:lnTo>
                  <a:lnTo>
                    <a:pt x="3982" y="2636"/>
                  </a:lnTo>
                  <a:lnTo>
                    <a:pt x="3945" y="2618"/>
                  </a:lnTo>
                  <a:lnTo>
                    <a:pt x="3890" y="2636"/>
                  </a:lnTo>
                  <a:lnTo>
                    <a:pt x="3853" y="2654"/>
                  </a:lnTo>
                  <a:lnTo>
                    <a:pt x="3816" y="2654"/>
                  </a:lnTo>
                  <a:lnTo>
                    <a:pt x="3798" y="2673"/>
                  </a:lnTo>
                  <a:lnTo>
                    <a:pt x="3798" y="2691"/>
                  </a:lnTo>
                  <a:lnTo>
                    <a:pt x="3816" y="2710"/>
                  </a:lnTo>
                  <a:lnTo>
                    <a:pt x="3780" y="2710"/>
                  </a:lnTo>
                  <a:lnTo>
                    <a:pt x="3780" y="2728"/>
                  </a:lnTo>
                  <a:lnTo>
                    <a:pt x="3743" y="2728"/>
                  </a:lnTo>
                  <a:lnTo>
                    <a:pt x="3706" y="2747"/>
                  </a:lnTo>
                  <a:lnTo>
                    <a:pt x="3706" y="2765"/>
                  </a:lnTo>
                  <a:lnTo>
                    <a:pt x="3669" y="2765"/>
                  </a:lnTo>
                  <a:lnTo>
                    <a:pt x="3651" y="2747"/>
                  </a:lnTo>
                  <a:lnTo>
                    <a:pt x="3632" y="2765"/>
                  </a:lnTo>
                  <a:lnTo>
                    <a:pt x="3614" y="2765"/>
                  </a:lnTo>
                  <a:lnTo>
                    <a:pt x="3614" y="2783"/>
                  </a:lnTo>
                  <a:lnTo>
                    <a:pt x="3595" y="2765"/>
                  </a:lnTo>
                  <a:lnTo>
                    <a:pt x="3577" y="2783"/>
                  </a:lnTo>
                  <a:lnTo>
                    <a:pt x="3577" y="2802"/>
                  </a:lnTo>
                  <a:lnTo>
                    <a:pt x="3558" y="2802"/>
                  </a:lnTo>
                  <a:lnTo>
                    <a:pt x="3540" y="2820"/>
                  </a:lnTo>
                  <a:lnTo>
                    <a:pt x="3540" y="2839"/>
                  </a:lnTo>
                  <a:lnTo>
                    <a:pt x="3522" y="2820"/>
                  </a:lnTo>
                  <a:lnTo>
                    <a:pt x="3503" y="2820"/>
                  </a:lnTo>
                  <a:lnTo>
                    <a:pt x="3411" y="2839"/>
                  </a:lnTo>
                  <a:lnTo>
                    <a:pt x="3300" y="2857"/>
                  </a:lnTo>
                  <a:lnTo>
                    <a:pt x="3282" y="2876"/>
                  </a:lnTo>
                  <a:lnTo>
                    <a:pt x="3263" y="2857"/>
                  </a:lnTo>
                  <a:lnTo>
                    <a:pt x="3263" y="2876"/>
                  </a:lnTo>
                  <a:lnTo>
                    <a:pt x="3245" y="2876"/>
                  </a:lnTo>
                  <a:lnTo>
                    <a:pt x="3245" y="2857"/>
                  </a:lnTo>
                  <a:lnTo>
                    <a:pt x="3227" y="2857"/>
                  </a:lnTo>
                  <a:lnTo>
                    <a:pt x="3190" y="2876"/>
                  </a:lnTo>
                  <a:lnTo>
                    <a:pt x="3153" y="2876"/>
                  </a:lnTo>
                  <a:lnTo>
                    <a:pt x="3153" y="2857"/>
                  </a:lnTo>
                  <a:lnTo>
                    <a:pt x="3134" y="2876"/>
                  </a:lnTo>
                  <a:lnTo>
                    <a:pt x="3134" y="2894"/>
                  </a:lnTo>
                  <a:lnTo>
                    <a:pt x="3116" y="2876"/>
                  </a:lnTo>
                  <a:lnTo>
                    <a:pt x="3098" y="2876"/>
                  </a:lnTo>
                  <a:lnTo>
                    <a:pt x="3079" y="2894"/>
                  </a:lnTo>
                  <a:lnTo>
                    <a:pt x="3079" y="2912"/>
                  </a:lnTo>
                  <a:lnTo>
                    <a:pt x="3024" y="2912"/>
                  </a:lnTo>
                  <a:lnTo>
                    <a:pt x="2987" y="2931"/>
                  </a:lnTo>
                  <a:lnTo>
                    <a:pt x="2969" y="2949"/>
                  </a:lnTo>
                  <a:lnTo>
                    <a:pt x="2950" y="2931"/>
                  </a:lnTo>
                  <a:lnTo>
                    <a:pt x="2950" y="2912"/>
                  </a:lnTo>
                  <a:lnTo>
                    <a:pt x="2932" y="2912"/>
                  </a:lnTo>
                  <a:lnTo>
                    <a:pt x="2932" y="2931"/>
                  </a:lnTo>
                  <a:lnTo>
                    <a:pt x="2895" y="2912"/>
                  </a:lnTo>
                  <a:lnTo>
                    <a:pt x="2858" y="2931"/>
                  </a:lnTo>
                  <a:lnTo>
                    <a:pt x="2766" y="2912"/>
                  </a:lnTo>
                  <a:lnTo>
                    <a:pt x="2747" y="2912"/>
                  </a:lnTo>
                  <a:lnTo>
                    <a:pt x="2747" y="2931"/>
                  </a:lnTo>
                  <a:lnTo>
                    <a:pt x="2747" y="2949"/>
                  </a:lnTo>
                  <a:lnTo>
                    <a:pt x="2710" y="2931"/>
                  </a:lnTo>
                  <a:lnTo>
                    <a:pt x="2637" y="2931"/>
                  </a:lnTo>
                  <a:lnTo>
                    <a:pt x="2600" y="2949"/>
                  </a:lnTo>
                  <a:lnTo>
                    <a:pt x="2600" y="2931"/>
                  </a:lnTo>
                  <a:lnTo>
                    <a:pt x="2600" y="2912"/>
                  </a:lnTo>
                  <a:lnTo>
                    <a:pt x="2563" y="2931"/>
                  </a:lnTo>
                  <a:lnTo>
                    <a:pt x="2489" y="2931"/>
                  </a:lnTo>
                  <a:lnTo>
                    <a:pt x="2471" y="2949"/>
                  </a:lnTo>
                  <a:lnTo>
                    <a:pt x="2489" y="2968"/>
                  </a:lnTo>
                  <a:lnTo>
                    <a:pt x="2471" y="2968"/>
                  </a:lnTo>
                  <a:lnTo>
                    <a:pt x="2471" y="2931"/>
                  </a:lnTo>
                  <a:lnTo>
                    <a:pt x="2452" y="2912"/>
                  </a:lnTo>
                  <a:lnTo>
                    <a:pt x="2416" y="2912"/>
                  </a:lnTo>
                  <a:lnTo>
                    <a:pt x="2397" y="2894"/>
                  </a:lnTo>
                  <a:lnTo>
                    <a:pt x="2379" y="2876"/>
                  </a:lnTo>
                  <a:lnTo>
                    <a:pt x="2360" y="2894"/>
                  </a:lnTo>
                  <a:lnTo>
                    <a:pt x="2342" y="2912"/>
                  </a:lnTo>
                  <a:lnTo>
                    <a:pt x="2323" y="2912"/>
                  </a:lnTo>
                  <a:lnTo>
                    <a:pt x="2323" y="2894"/>
                  </a:lnTo>
                  <a:lnTo>
                    <a:pt x="2305" y="2912"/>
                  </a:lnTo>
                  <a:lnTo>
                    <a:pt x="2286" y="2912"/>
                  </a:lnTo>
                  <a:lnTo>
                    <a:pt x="2286" y="2894"/>
                  </a:lnTo>
                  <a:lnTo>
                    <a:pt x="2250" y="2876"/>
                  </a:lnTo>
                  <a:lnTo>
                    <a:pt x="2231" y="2876"/>
                  </a:lnTo>
                  <a:lnTo>
                    <a:pt x="2213" y="2894"/>
                  </a:lnTo>
                  <a:lnTo>
                    <a:pt x="2194" y="2876"/>
                  </a:lnTo>
                  <a:lnTo>
                    <a:pt x="2121" y="2876"/>
                  </a:lnTo>
                  <a:lnTo>
                    <a:pt x="2121" y="2857"/>
                  </a:lnTo>
                  <a:lnTo>
                    <a:pt x="2102" y="2857"/>
                  </a:lnTo>
                  <a:lnTo>
                    <a:pt x="2102" y="2894"/>
                  </a:lnTo>
                  <a:lnTo>
                    <a:pt x="2084" y="2894"/>
                  </a:lnTo>
                  <a:lnTo>
                    <a:pt x="2084" y="2876"/>
                  </a:lnTo>
                  <a:lnTo>
                    <a:pt x="2065" y="2839"/>
                  </a:lnTo>
                  <a:lnTo>
                    <a:pt x="2047" y="2820"/>
                  </a:lnTo>
                  <a:lnTo>
                    <a:pt x="2028" y="2839"/>
                  </a:lnTo>
                  <a:lnTo>
                    <a:pt x="2010" y="2839"/>
                  </a:lnTo>
                  <a:lnTo>
                    <a:pt x="1973" y="2820"/>
                  </a:lnTo>
                  <a:lnTo>
                    <a:pt x="1955" y="2802"/>
                  </a:lnTo>
                  <a:lnTo>
                    <a:pt x="1936" y="2820"/>
                  </a:lnTo>
                  <a:lnTo>
                    <a:pt x="1918" y="2820"/>
                  </a:lnTo>
                  <a:lnTo>
                    <a:pt x="1881" y="2783"/>
                  </a:lnTo>
                  <a:lnTo>
                    <a:pt x="1863" y="2802"/>
                  </a:lnTo>
                  <a:lnTo>
                    <a:pt x="1844" y="2802"/>
                  </a:lnTo>
                  <a:lnTo>
                    <a:pt x="1844" y="2783"/>
                  </a:lnTo>
                  <a:lnTo>
                    <a:pt x="1770" y="2783"/>
                  </a:lnTo>
                  <a:lnTo>
                    <a:pt x="1752" y="2802"/>
                  </a:lnTo>
                  <a:lnTo>
                    <a:pt x="1752" y="2820"/>
                  </a:lnTo>
                  <a:lnTo>
                    <a:pt x="1733" y="2783"/>
                  </a:lnTo>
                  <a:lnTo>
                    <a:pt x="1752" y="2765"/>
                  </a:lnTo>
                  <a:lnTo>
                    <a:pt x="1733" y="2765"/>
                  </a:lnTo>
                  <a:lnTo>
                    <a:pt x="1660" y="2728"/>
                  </a:lnTo>
                  <a:lnTo>
                    <a:pt x="1586" y="2691"/>
                  </a:lnTo>
                  <a:lnTo>
                    <a:pt x="1549" y="2691"/>
                  </a:lnTo>
                  <a:lnTo>
                    <a:pt x="1549" y="2710"/>
                  </a:lnTo>
                  <a:lnTo>
                    <a:pt x="1531" y="2710"/>
                  </a:lnTo>
                  <a:lnTo>
                    <a:pt x="1549" y="2673"/>
                  </a:lnTo>
                  <a:lnTo>
                    <a:pt x="1494" y="2673"/>
                  </a:lnTo>
                  <a:lnTo>
                    <a:pt x="1494" y="2654"/>
                  </a:lnTo>
                  <a:lnTo>
                    <a:pt x="1475" y="2636"/>
                  </a:lnTo>
                  <a:lnTo>
                    <a:pt x="1439" y="2618"/>
                  </a:lnTo>
                  <a:lnTo>
                    <a:pt x="1420" y="2636"/>
                  </a:lnTo>
                  <a:lnTo>
                    <a:pt x="1402" y="2618"/>
                  </a:lnTo>
                  <a:lnTo>
                    <a:pt x="1402" y="2599"/>
                  </a:lnTo>
                  <a:lnTo>
                    <a:pt x="1365" y="2618"/>
                  </a:lnTo>
                  <a:lnTo>
                    <a:pt x="1346" y="2654"/>
                  </a:lnTo>
                  <a:lnTo>
                    <a:pt x="1346" y="2618"/>
                  </a:lnTo>
                  <a:lnTo>
                    <a:pt x="1365" y="2562"/>
                  </a:lnTo>
                  <a:lnTo>
                    <a:pt x="1346" y="2562"/>
                  </a:lnTo>
                  <a:lnTo>
                    <a:pt x="1328" y="2581"/>
                  </a:lnTo>
                  <a:lnTo>
                    <a:pt x="1328" y="2562"/>
                  </a:lnTo>
                  <a:lnTo>
                    <a:pt x="1310" y="2525"/>
                  </a:lnTo>
                  <a:lnTo>
                    <a:pt x="1291" y="2525"/>
                  </a:lnTo>
                  <a:lnTo>
                    <a:pt x="1291" y="2544"/>
                  </a:lnTo>
                  <a:lnTo>
                    <a:pt x="1254" y="2544"/>
                  </a:lnTo>
                  <a:lnTo>
                    <a:pt x="1236" y="2562"/>
                  </a:lnTo>
                  <a:lnTo>
                    <a:pt x="1236" y="2544"/>
                  </a:lnTo>
                  <a:lnTo>
                    <a:pt x="1254" y="2525"/>
                  </a:lnTo>
                  <a:lnTo>
                    <a:pt x="1254" y="2507"/>
                  </a:lnTo>
                  <a:lnTo>
                    <a:pt x="1236" y="2507"/>
                  </a:lnTo>
                  <a:lnTo>
                    <a:pt x="1236" y="2489"/>
                  </a:lnTo>
                  <a:lnTo>
                    <a:pt x="1180" y="2489"/>
                  </a:lnTo>
                  <a:lnTo>
                    <a:pt x="1199" y="2470"/>
                  </a:lnTo>
                  <a:lnTo>
                    <a:pt x="1144" y="2470"/>
                  </a:lnTo>
                  <a:lnTo>
                    <a:pt x="1144" y="2452"/>
                  </a:lnTo>
                  <a:lnTo>
                    <a:pt x="1162" y="2452"/>
                  </a:lnTo>
                  <a:lnTo>
                    <a:pt x="1144" y="2433"/>
                  </a:lnTo>
                  <a:lnTo>
                    <a:pt x="1125" y="2433"/>
                  </a:lnTo>
                  <a:lnTo>
                    <a:pt x="1107" y="2415"/>
                  </a:lnTo>
                  <a:lnTo>
                    <a:pt x="1088" y="2415"/>
                  </a:lnTo>
                  <a:lnTo>
                    <a:pt x="1070" y="2396"/>
                  </a:lnTo>
                  <a:lnTo>
                    <a:pt x="1070" y="2378"/>
                  </a:lnTo>
                  <a:lnTo>
                    <a:pt x="1051" y="2359"/>
                  </a:lnTo>
                  <a:lnTo>
                    <a:pt x="1015" y="2341"/>
                  </a:lnTo>
                  <a:lnTo>
                    <a:pt x="996" y="2341"/>
                  </a:lnTo>
                  <a:lnTo>
                    <a:pt x="996" y="2304"/>
                  </a:lnTo>
                  <a:lnTo>
                    <a:pt x="978" y="2304"/>
                  </a:lnTo>
                  <a:lnTo>
                    <a:pt x="959" y="2323"/>
                  </a:lnTo>
                  <a:lnTo>
                    <a:pt x="959" y="2304"/>
                  </a:lnTo>
                  <a:lnTo>
                    <a:pt x="959" y="2286"/>
                  </a:lnTo>
                  <a:lnTo>
                    <a:pt x="941" y="2286"/>
                  </a:lnTo>
                  <a:lnTo>
                    <a:pt x="941" y="2249"/>
                  </a:lnTo>
                  <a:lnTo>
                    <a:pt x="941" y="2230"/>
                  </a:lnTo>
                  <a:lnTo>
                    <a:pt x="922" y="2230"/>
                  </a:lnTo>
                  <a:lnTo>
                    <a:pt x="922" y="2212"/>
                  </a:lnTo>
                  <a:lnTo>
                    <a:pt x="904" y="2212"/>
                  </a:lnTo>
                  <a:lnTo>
                    <a:pt x="886" y="2230"/>
                  </a:lnTo>
                  <a:lnTo>
                    <a:pt x="886" y="2249"/>
                  </a:lnTo>
                  <a:lnTo>
                    <a:pt x="849" y="2249"/>
                  </a:lnTo>
                  <a:lnTo>
                    <a:pt x="849" y="2230"/>
                  </a:lnTo>
                  <a:lnTo>
                    <a:pt x="886" y="2230"/>
                  </a:lnTo>
                  <a:lnTo>
                    <a:pt x="904" y="2194"/>
                  </a:lnTo>
                  <a:lnTo>
                    <a:pt x="886" y="2212"/>
                  </a:lnTo>
                  <a:lnTo>
                    <a:pt x="867" y="2194"/>
                  </a:lnTo>
                  <a:lnTo>
                    <a:pt x="867" y="2175"/>
                  </a:lnTo>
                  <a:lnTo>
                    <a:pt x="867" y="2138"/>
                  </a:lnTo>
                  <a:lnTo>
                    <a:pt x="849" y="2120"/>
                  </a:lnTo>
                  <a:lnTo>
                    <a:pt x="812" y="2101"/>
                  </a:lnTo>
                  <a:lnTo>
                    <a:pt x="793" y="2065"/>
                  </a:lnTo>
                  <a:lnTo>
                    <a:pt x="793" y="2046"/>
                  </a:lnTo>
                  <a:lnTo>
                    <a:pt x="775" y="2028"/>
                  </a:lnTo>
                  <a:lnTo>
                    <a:pt x="757" y="2046"/>
                  </a:lnTo>
                  <a:lnTo>
                    <a:pt x="738" y="2065"/>
                  </a:lnTo>
                  <a:lnTo>
                    <a:pt x="738" y="2046"/>
                  </a:lnTo>
                  <a:lnTo>
                    <a:pt x="738" y="2009"/>
                  </a:lnTo>
                  <a:lnTo>
                    <a:pt x="757" y="1991"/>
                  </a:lnTo>
                  <a:lnTo>
                    <a:pt x="701" y="1991"/>
                  </a:lnTo>
                  <a:lnTo>
                    <a:pt x="701" y="1972"/>
                  </a:lnTo>
                  <a:lnTo>
                    <a:pt x="701" y="1936"/>
                  </a:lnTo>
                  <a:lnTo>
                    <a:pt x="683" y="1936"/>
                  </a:lnTo>
                  <a:lnTo>
                    <a:pt x="664" y="1954"/>
                  </a:lnTo>
                  <a:lnTo>
                    <a:pt x="664" y="1936"/>
                  </a:lnTo>
                  <a:lnTo>
                    <a:pt x="683" y="1936"/>
                  </a:lnTo>
                  <a:lnTo>
                    <a:pt x="683" y="1917"/>
                  </a:lnTo>
                  <a:lnTo>
                    <a:pt x="683" y="1899"/>
                  </a:lnTo>
                  <a:lnTo>
                    <a:pt x="646" y="1899"/>
                  </a:lnTo>
                  <a:lnTo>
                    <a:pt x="664" y="1880"/>
                  </a:lnTo>
                  <a:lnTo>
                    <a:pt x="664" y="1862"/>
                  </a:lnTo>
                  <a:lnTo>
                    <a:pt x="627" y="1825"/>
                  </a:lnTo>
                  <a:lnTo>
                    <a:pt x="627" y="1806"/>
                  </a:lnTo>
                  <a:lnTo>
                    <a:pt x="609" y="1825"/>
                  </a:lnTo>
                  <a:lnTo>
                    <a:pt x="609" y="1843"/>
                  </a:lnTo>
                  <a:lnTo>
                    <a:pt x="591" y="1788"/>
                  </a:lnTo>
                  <a:lnTo>
                    <a:pt x="591" y="1751"/>
                  </a:lnTo>
                  <a:lnTo>
                    <a:pt x="554" y="1733"/>
                  </a:lnTo>
                  <a:lnTo>
                    <a:pt x="517" y="1714"/>
                  </a:lnTo>
                  <a:lnTo>
                    <a:pt x="535" y="1714"/>
                  </a:lnTo>
                  <a:lnTo>
                    <a:pt x="554" y="1696"/>
                  </a:lnTo>
                  <a:lnTo>
                    <a:pt x="535" y="1677"/>
                  </a:lnTo>
                  <a:lnTo>
                    <a:pt x="498" y="1696"/>
                  </a:lnTo>
                  <a:lnTo>
                    <a:pt x="462" y="1696"/>
                  </a:lnTo>
                  <a:lnTo>
                    <a:pt x="480" y="1677"/>
                  </a:lnTo>
                  <a:lnTo>
                    <a:pt x="498" y="1641"/>
                  </a:lnTo>
                  <a:lnTo>
                    <a:pt x="462" y="1622"/>
                  </a:lnTo>
                  <a:lnTo>
                    <a:pt x="480" y="1604"/>
                  </a:lnTo>
                  <a:lnTo>
                    <a:pt x="480" y="1585"/>
                  </a:lnTo>
                  <a:lnTo>
                    <a:pt x="443" y="1585"/>
                  </a:lnTo>
                  <a:lnTo>
                    <a:pt x="480" y="1567"/>
                  </a:lnTo>
                  <a:lnTo>
                    <a:pt x="462" y="1567"/>
                  </a:lnTo>
                  <a:lnTo>
                    <a:pt x="462" y="1530"/>
                  </a:lnTo>
                  <a:lnTo>
                    <a:pt x="425" y="1475"/>
                  </a:lnTo>
                  <a:lnTo>
                    <a:pt x="406" y="1401"/>
                  </a:lnTo>
                  <a:lnTo>
                    <a:pt x="388" y="1401"/>
                  </a:lnTo>
                  <a:lnTo>
                    <a:pt x="369" y="1383"/>
                  </a:lnTo>
                  <a:lnTo>
                    <a:pt x="369" y="1364"/>
                  </a:lnTo>
                  <a:lnTo>
                    <a:pt x="369" y="1346"/>
                  </a:lnTo>
                  <a:lnTo>
                    <a:pt x="351" y="1327"/>
                  </a:lnTo>
                  <a:lnTo>
                    <a:pt x="369" y="1327"/>
                  </a:lnTo>
                  <a:lnTo>
                    <a:pt x="369" y="1290"/>
                  </a:lnTo>
                  <a:lnTo>
                    <a:pt x="333" y="1290"/>
                  </a:lnTo>
                  <a:lnTo>
                    <a:pt x="333" y="1272"/>
                  </a:lnTo>
                  <a:lnTo>
                    <a:pt x="351" y="1253"/>
                  </a:lnTo>
                  <a:lnTo>
                    <a:pt x="333" y="1217"/>
                  </a:lnTo>
                  <a:lnTo>
                    <a:pt x="314" y="1180"/>
                  </a:lnTo>
                  <a:lnTo>
                    <a:pt x="333" y="1180"/>
                  </a:lnTo>
                  <a:lnTo>
                    <a:pt x="351" y="1161"/>
                  </a:lnTo>
                  <a:lnTo>
                    <a:pt x="333" y="1143"/>
                  </a:lnTo>
                  <a:lnTo>
                    <a:pt x="314" y="1124"/>
                  </a:lnTo>
                  <a:lnTo>
                    <a:pt x="296" y="1106"/>
                  </a:lnTo>
                  <a:lnTo>
                    <a:pt x="277" y="1088"/>
                  </a:lnTo>
                  <a:lnTo>
                    <a:pt x="259" y="1069"/>
                  </a:lnTo>
                  <a:lnTo>
                    <a:pt x="240" y="1069"/>
                  </a:lnTo>
                  <a:lnTo>
                    <a:pt x="240" y="1051"/>
                  </a:lnTo>
                  <a:lnTo>
                    <a:pt x="240" y="1032"/>
                  </a:lnTo>
                  <a:lnTo>
                    <a:pt x="259" y="1014"/>
                  </a:lnTo>
                  <a:lnTo>
                    <a:pt x="277" y="995"/>
                  </a:lnTo>
                  <a:lnTo>
                    <a:pt x="277" y="977"/>
                  </a:lnTo>
                  <a:lnTo>
                    <a:pt x="277" y="940"/>
                  </a:lnTo>
                  <a:lnTo>
                    <a:pt x="277" y="922"/>
                  </a:lnTo>
                  <a:lnTo>
                    <a:pt x="277" y="903"/>
                  </a:lnTo>
                  <a:lnTo>
                    <a:pt x="259" y="903"/>
                  </a:lnTo>
                  <a:lnTo>
                    <a:pt x="222" y="885"/>
                  </a:lnTo>
                  <a:lnTo>
                    <a:pt x="222" y="866"/>
                  </a:lnTo>
                  <a:lnTo>
                    <a:pt x="240" y="866"/>
                  </a:lnTo>
                  <a:lnTo>
                    <a:pt x="259" y="848"/>
                  </a:lnTo>
                  <a:lnTo>
                    <a:pt x="222" y="848"/>
                  </a:lnTo>
                  <a:lnTo>
                    <a:pt x="222" y="830"/>
                  </a:lnTo>
                  <a:lnTo>
                    <a:pt x="204" y="811"/>
                  </a:lnTo>
                  <a:lnTo>
                    <a:pt x="204" y="793"/>
                  </a:lnTo>
                  <a:lnTo>
                    <a:pt x="222" y="756"/>
                  </a:lnTo>
                  <a:lnTo>
                    <a:pt x="222" y="737"/>
                  </a:lnTo>
                  <a:lnTo>
                    <a:pt x="204" y="719"/>
                  </a:lnTo>
                  <a:lnTo>
                    <a:pt x="204" y="664"/>
                  </a:lnTo>
                  <a:lnTo>
                    <a:pt x="204" y="608"/>
                  </a:lnTo>
                  <a:lnTo>
                    <a:pt x="167" y="608"/>
                  </a:lnTo>
                  <a:lnTo>
                    <a:pt x="185" y="590"/>
                  </a:lnTo>
                  <a:lnTo>
                    <a:pt x="167" y="571"/>
                  </a:lnTo>
                  <a:lnTo>
                    <a:pt x="148" y="571"/>
                  </a:lnTo>
                  <a:lnTo>
                    <a:pt x="148" y="553"/>
                  </a:lnTo>
                  <a:lnTo>
                    <a:pt x="185" y="553"/>
                  </a:lnTo>
                  <a:lnTo>
                    <a:pt x="204" y="535"/>
                  </a:lnTo>
                  <a:lnTo>
                    <a:pt x="204" y="498"/>
                  </a:lnTo>
                  <a:lnTo>
                    <a:pt x="204" y="479"/>
                  </a:lnTo>
                  <a:lnTo>
                    <a:pt x="130" y="479"/>
                  </a:lnTo>
                  <a:lnTo>
                    <a:pt x="130" y="461"/>
                  </a:lnTo>
                  <a:lnTo>
                    <a:pt x="148" y="461"/>
                  </a:lnTo>
                  <a:lnTo>
                    <a:pt x="167" y="442"/>
                  </a:lnTo>
                  <a:lnTo>
                    <a:pt x="204" y="442"/>
                  </a:lnTo>
                  <a:lnTo>
                    <a:pt x="204" y="424"/>
                  </a:lnTo>
                  <a:lnTo>
                    <a:pt x="185" y="387"/>
                  </a:lnTo>
                  <a:lnTo>
                    <a:pt x="185" y="369"/>
                  </a:lnTo>
                  <a:lnTo>
                    <a:pt x="185" y="350"/>
                  </a:lnTo>
                  <a:lnTo>
                    <a:pt x="185" y="332"/>
                  </a:lnTo>
                  <a:lnTo>
                    <a:pt x="167" y="332"/>
                  </a:lnTo>
                  <a:lnTo>
                    <a:pt x="148" y="313"/>
                  </a:lnTo>
                  <a:lnTo>
                    <a:pt x="167" y="313"/>
                  </a:lnTo>
                  <a:lnTo>
                    <a:pt x="185" y="295"/>
                  </a:lnTo>
                  <a:lnTo>
                    <a:pt x="185" y="277"/>
                  </a:lnTo>
                  <a:lnTo>
                    <a:pt x="167" y="258"/>
                  </a:lnTo>
                  <a:lnTo>
                    <a:pt x="185" y="240"/>
                  </a:lnTo>
                  <a:lnTo>
                    <a:pt x="167" y="221"/>
                  </a:lnTo>
                  <a:lnTo>
                    <a:pt x="185" y="221"/>
                  </a:lnTo>
                  <a:lnTo>
                    <a:pt x="185" y="203"/>
                  </a:lnTo>
                  <a:lnTo>
                    <a:pt x="185" y="184"/>
                  </a:lnTo>
                  <a:lnTo>
                    <a:pt x="148" y="184"/>
                  </a:lnTo>
                  <a:lnTo>
                    <a:pt x="148" y="166"/>
                  </a:lnTo>
                  <a:lnTo>
                    <a:pt x="111" y="147"/>
                  </a:lnTo>
                  <a:lnTo>
                    <a:pt x="130" y="147"/>
                  </a:lnTo>
                  <a:lnTo>
                    <a:pt x="167" y="129"/>
                  </a:lnTo>
                  <a:lnTo>
                    <a:pt x="130" y="129"/>
                  </a:lnTo>
                  <a:lnTo>
                    <a:pt x="111" y="111"/>
                  </a:lnTo>
                  <a:lnTo>
                    <a:pt x="111" y="92"/>
                  </a:lnTo>
                  <a:lnTo>
                    <a:pt x="93" y="111"/>
                  </a:lnTo>
                  <a:lnTo>
                    <a:pt x="74" y="166"/>
                  </a:lnTo>
                  <a:lnTo>
                    <a:pt x="74" y="184"/>
                  </a:lnTo>
                  <a:lnTo>
                    <a:pt x="56" y="184"/>
                  </a:lnTo>
                  <a:lnTo>
                    <a:pt x="56" y="166"/>
                  </a:lnTo>
                  <a:lnTo>
                    <a:pt x="19" y="166"/>
                  </a:lnTo>
                  <a:lnTo>
                    <a:pt x="19" y="184"/>
                  </a:lnTo>
                  <a:lnTo>
                    <a:pt x="38" y="203"/>
                  </a:lnTo>
                  <a:lnTo>
                    <a:pt x="19" y="203"/>
                  </a:lnTo>
                  <a:lnTo>
                    <a:pt x="1" y="221"/>
                  </a:lnTo>
                  <a:lnTo>
                    <a:pt x="38" y="221"/>
                  </a:lnTo>
                  <a:lnTo>
                    <a:pt x="38" y="258"/>
                  </a:lnTo>
                  <a:lnTo>
                    <a:pt x="38" y="277"/>
                  </a:lnTo>
                  <a:lnTo>
                    <a:pt x="56" y="295"/>
                  </a:lnTo>
                  <a:lnTo>
                    <a:pt x="19" y="313"/>
                  </a:lnTo>
                  <a:lnTo>
                    <a:pt x="38" y="332"/>
                  </a:lnTo>
                  <a:lnTo>
                    <a:pt x="19" y="350"/>
                  </a:lnTo>
                  <a:lnTo>
                    <a:pt x="38" y="369"/>
                  </a:lnTo>
                  <a:lnTo>
                    <a:pt x="56" y="369"/>
                  </a:lnTo>
                  <a:lnTo>
                    <a:pt x="38" y="387"/>
                  </a:lnTo>
                  <a:lnTo>
                    <a:pt x="19" y="387"/>
                  </a:lnTo>
                  <a:lnTo>
                    <a:pt x="19" y="406"/>
                  </a:lnTo>
                  <a:lnTo>
                    <a:pt x="38" y="406"/>
                  </a:lnTo>
                  <a:lnTo>
                    <a:pt x="56" y="424"/>
                  </a:lnTo>
                  <a:lnTo>
                    <a:pt x="19" y="424"/>
                  </a:lnTo>
                  <a:lnTo>
                    <a:pt x="56" y="442"/>
                  </a:lnTo>
                  <a:lnTo>
                    <a:pt x="93" y="479"/>
                  </a:lnTo>
                  <a:lnTo>
                    <a:pt x="93" y="498"/>
                  </a:lnTo>
                  <a:lnTo>
                    <a:pt x="74" y="498"/>
                  </a:lnTo>
                  <a:lnTo>
                    <a:pt x="38" y="516"/>
                  </a:lnTo>
                  <a:lnTo>
                    <a:pt x="19" y="535"/>
                  </a:lnTo>
                  <a:lnTo>
                    <a:pt x="38" y="535"/>
                  </a:lnTo>
                  <a:lnTo>
                    <a:pt x="38" y="553"/>
                  </a:lnTo>
                  <a:lnTo>
                    <a:pt x="56" y="571"/>
                  </a:lnTo>
                  <a:lnTo>
                    <a:pt x="56" y="590"/>
                  </a:lnTo>
                  <a:lnTo>
                    <a:pt x="56" y="608"/>
                  </a:lnTo>
                  <a:lnTo>
                    <a:pt x="38" y="608"/>
                  </a:lnTo>
                  <a:lnTo>
                    <a:pt x="38" y="627"/>
                  </a:lnTo>
                  <a:lnTo>
                    <a:pt x="56" y="664"/>
                  </a:lnTo>
                  <a:lnTo>
                    <a:pt x="93" y="682"/>
                  </a:lnTo>
                  <a:lnTo>
                    <a:pt x="74" y="700"/>
                  </a:lnTo>
                  <a:lnTo>
                    <a:pt x="38" y="719"/>
                  </a:lnTo>
                  <a:lnTo>
                    <a:pt x="56" y="719"/>
                  </a:lnTo>
                  <a:lnTo>
                    <a:pt x="74" y="737"/>
                  </a:lnTo>
                  <a:lnTo>
                    <a:pt x="56" y="756"/>
                  </a:lnTo>
                  <a:lnTo>
                    <a:pt x="93" y="774"/>
                  </a:lnTo>
                  <a:lnTo>
                    <a:pt x="130" y="774"/>
                  </a:lnTo>
                  <a:lnTo>
                    <a:pt x="167" y="756"/>
                  </a:lnTo>
                  <a:lnTo>
                    <a:pt x="167" y="756"/>
                  </a:lnTo>
                  <a:lnTo>
                    <a:pt x="148" y="774"/>
                  </a:lnTo>
                  <a:lnTo>
                    <a:pt x="130" y="793"/>
                  </a:lnTo>
                  <a:lnTo>
                    <a:pt x="130" y="811"/>
                  </a:lnTo>
                  <a:lnTo>
                    <a:pt x="111" y="848"/>
                  </a:lnTo>
                  <a:lnTo>
                    <a:pt x="111" y="811"/>
                  </a:lnTo>
                  <a:lnTo>
                    <a:pt x="93" y="793"/>
                  </a:lnTo>
                  <a:lnTo>
                    <a:pt x="74" y="793"/>
                  </a:lnTo>
                  <a:lnTo>
                    <a:pt x="74" y="811"/>
                  </a:lnTo>
                  <a:lnTo>
                    <a:pt x="74" y="830"/>
                  </a:lnTo>
                  <a:lnTo>
                    <a:pt x="74" y="848"/>
                  </a:lnTo>
                  <a:lnTo>
                    <a:pt x="74" y="866"/>
                  </a:lnTo>
                  <a:lnTo>
                    <a:pt x="93" y="885"/>
                  </a:lnTo>
                  <a:lnTo>
                    <a:pt x="74" y="885"/>
                  </a:lnTo>
                  <a:lnTo>
                    <a:pt x="74" y="922"/>
                  </a:lnTo>
                  <a:lnTo>
                    <a:pt x="93" y="940"/>
                  </a:lnTo>
                  <a:lnTo>
                    <a:pt x="111" y="977"/>
                  </a:lnTo>
                  <a:lnTo>
                    <a:pt x="130" y="1014"/>
                  </a:lnTo>
                  <a:lnTo>
                    <a:pt x="167" y="1051"/>
                  </a:lnTo>
                  <a:lnTo>
                    <a:pt x="204" y="1069"/>
                  </a:lnTo>
                  <a:lnTo>
                    <a:pt x="167" y="1069"/>
                  </a:lnTo>
                  <a:lnTo>
                    <a:pt x="167" y="1088"/>
                  </a:lnTo>
                  <a:lnTo>
                    <a:pt x="130" y="1088"/>
                  </a:lnTo>
                  <a:lnTo>
                    <a:pt x="148" y="1124"/>
                  </a:lnTo>
                  <a:lnTo>
                    <a:pt x="148" y="1143"/>
                  </a:lnTo>
                  <a:lnTo>
                    <a:pt x="167" y="1161"/>
                  </a:lnTo>
                  <a:lnTo>
                    <a:pt x="185" y="1161"/>
                  </a:lnTo>
                  <a:lnTo>
                    <a:pt x="148" y="1198"/>
                  </a:lnTo>
                  <a:lnTo>
                    <a:pt x="167" y="1217"/>
                  </a:lnTo>
                  <a:lnTo>
                    <a:pt x="185" y="1217"/>
                  </a:lnTo>
                  <a:lnTo>
                    <a:pt x="185" y="1198"/>
                  </a:lnTo>
                  <a:lnTo>
                    <a:pt x="222" y="1198"/>
                  </a:lnTo>
                  <a:lnTo>
                    <a:pt x="222" y="1217"/>
                  </a:lnTo>
                  <a:lnTo>
                    <a:pt x="185" y="1217"/>
                  </a:lnTo>
                  <a:lnTo>
                    <a:pt x="167" y="1235"/>
                  </a:lnTo>
                  <a:lnTo>
                    <a:pt x="167" y="1253"/>
                  </a:lnTo>
                  <a:lnTo>
                    <a:pt x="167" y="1272"/>
                  </a:lnTo>
                  <a:lnTo>
                    <a:pt x="185" y="1272"/>
                  </a:lnTo>
                  <a:lnTo>
                    <a:pt x="185" y="1253"/>
                  </a:lnTo>
                  <a:lnTo>
                    <a:pt x="204" y="1253"/>
                  </a:lnTo>
                  <a:lnTo>
                    <a:pt x="185" y="1290"/>
                  </a:lnTo>
                  <a:lnTo>
                    <a:pt x="167" y="1309"/>
                  </a:lnTo>
                  <a:lnTo>
                    <a:pt x="204" y="1309"/>
                  </a:lnTo>
                  <a:lnTo>
                    <a:pt x="204" y="1346"/>
                  </a:lnTo>
                  <a:lnTo>
                    <a:pt x="204" y="1383"/>
                  </a:lnTo>
                  <a:lnTo>
                    <a:pt x="222" y="1419"/>
                  </a:lnTo>
                  <a:lnTo>
                    <a:pt x="240" y="1438"/>
                  </a:lnTo>
                  <a:lnTo>
                    <a:pt x="240" y="1456"/>
                  </a:lnTo>
                  <a:lnTo>
                    <a:pt x="240" y="1475"/>
                  </a:lnTo>
                  <a:lnTo>
                    <a:pt x="259" y="1493"/>
                  </a:lnTo>
                  <a:lnTo>
                    <a:pt x="259" y="1512"/>
                  </a:lnTo>
                  <a:lnTo>
                    <a:pt x="277" y="1567"/>
                  </a:lnTo>
                  <a:lnTo>
                    <a:pt x="314" y="1604"/>
                  </a:lnTo>
                  <a:lnTo>
                    <a:pt x="314" y="1622"/>
                  </a:lnTo>
                  <a:lnTo>
                    <a:pt x="314" y="1659"/>
                  </a:lnTo>
                  <a:lnTo>
                    <a:pt x="333" y="1696"/>
                  </a:lnTo>
                  <a:lnTo>
                    <a:pt x="369" y="1751"/>
                  </a:lnTo>
                  <a:lnTo>
                    <a:pt x="406" y="1770"/>
                  </a:lnTo>
                  <a:lnTo>
                    <a:pt x="388" y="1788"/>
                  </a:lnTo>
                  <a:lnTo>
                    <a:pt x="406" y="1806"/>
                  </a:lnTo>
                  <a:lnTo>
                    <a:pt x="425" y="1825"/>
                  </a:lnTo>
                  <a:lnTo>
                    <a:pt x="443" y="1862"/>
                  </a:lnTo>
                  <a:lnTo>
                    <a:pt x="462" y="1899"/>
                  </a:lnTo>
                  <a:lnTo>
                    <a:pt x="480" y="1899"/>
                  </a:lnTo>
                  <a:lnTo>
                    <a:pt x="480" y="1917"/>
                  </a:lnTo>
                  <a:lnTo>
                    <a:pt x="498" y="1917"/>
                  </a:lnTo>
                  <a:lnTo>
                    <a:pt x="517" y="1936"/>
                  </a:lnTo>
                  <a:lnTo>
                    <a:pt x="535" y="1917"/>
                  </a:lnTo>
                  <a:lnTo>
                    <a:pt x="517" y="1917"/>
                  </a:lnTo>
                  <a:lnTo>
                    <a:pt x="535" y="1899"/>
                  </a:lnTo>
                  <a:lnTo>
                    <a:pt x="572" y="1899"/>
                  </a:lnTo>
                  <a:lnTo>
                    <a:pt x="591" y="1917"/>
                  </a:lnTo>
                  <a:lnTo>
                    <a:pt x="572" y="1917"/>
                  </a:lnTo>
                  <a:lnTo>
                    <a:pt x="535" y="1936"/>
                  </a:lnTo>
                  <a:lnTo>
                    <a:pt x="517" y="1972"/>
                  </a:lnTo>
                  <a:lnTo>
                    <a:pt x="517" y="1991"/>
                  </a:lnTo>
                  <a:lnTo>
                    <a:pt x="535" y="2009"/>
                  </a:lnTo>
                  <a:lnTo>
                    <a:pt x="554" y="2009"/>
                  </a:lnTo>
                  <a:lnTo>
                    <a:pt x="535" y="2028"/>
                  </a:lnTo>
                  <a:lnTo>
                    <a:pt x="572" y="2065"/>
                  </a:lnTo>
                  <a:lnTo>
                    <a:pt x="609" y="2083"/>
                  </a:lnTo>
                  <a:lnTo>
                    <a:pt x="609" y="2101"/>
                  </a:lnTo>
                  <a:lnTo>
                    <a:pt x="609" y="2120"/>
                  </a:lnTo>
                  <a:lnTo>
                    <a:pt x="646" y="2120"/>
                  </a:lnTo>
                  <a:lnTo>
                    <a:pt x="664" y="2138"/>
                  </a:lnTo>
                  <a:lnTo>
                    <a:pt x="683" y="2157"/>
                  </a:lnTo>
                  <a:lnTo>
                    <a:pt x="664" y="2175"/>
                  </a:lnTo>
                  <a:lnTo>
                    <a:pt x="664" y="2194"/>
                  </a:lnTo>
                  <a:lnTo>
                    <a:pt x="683" y="2194"/>
                  </a:lnTo>
                  <a:lnTo>
                    <a:pt x="701" y="2175"/>
                  </a:lnTo>
                  <a:lnTo>
                    <a:pt x="720" y="2175"/>
                  </a:lnTo>
                  <a:lnTo>
                    <a:pt x="701" y="2194"/>
                  </a:lnTo>
                  <a:lnTo>
                    <a:pt x="683" y="2212"/>
                  </a:lnTo>
                  <a:lnTo>
                    <a:pt x="720" y="2212"/>
                  </a:lnTo>
                  <a:lnTo>
                    <a:pt x="738" y="2230"/>
                  </a:lnTo>
                  <a:lnTo>
                    <a:pt x="757" y="2230"/>
                  </a:lnTo>
                  <a:lnTo>
                    <a:pt x="775" y="2212"/>
                  </a:lnTo>
                  <a:lnTo>
                    <a:pt x="775" y="2230"/>
                  </a:lnTo>
                  <a:lnTo>
                    <a:pt x="738" y="2249"/>
                  </a:lnTo>
                  <a:lnTo>
                    <a:pt x="775" y="2249"/>
                  </a:lnTo>
                  <a:lnTo>
                    <a:pt x="793" y="2267"/>
                  </a:lnTo>
                  <a:lnTo>
                    <a:pt x="775" y="2286"/>
                  </a:lnTo>
                  <a:lnTo>
                    <a:pt x="775" y="2304"/>
                  </a:lnTo>
                  <a:lnTo>
                    <a:pt x="793" y="2304"/>
                  </a:lnTo>
                  <a:lnTo>
                    <a:pt x="793" y="2323"/>
                  </a:lnTo>
                  <a:lnTo>
                    <a:pt x="793" y="2341"/>
                  </a:lnTo>
                  <a:lnTo>
                    <a:pt x="812" y="2359"/>
                  </a:lnTo>
                  <a:lnTo>
                    <a:pt x="830" y="2378"/>
                  </a:lnTo>
                  <a:lnTo>
                    <a:pt x="886" y="2378"/>
                  </a:lnTo>
                  <a:lnTo>
                    <a:pt x="886" y="2396"/>
                  </a:lnTo>
                  <a:lnTo>
                    <a:pt x="886" y="2433"/>
                  </a:lnTo>
                  <a:lnTo>
                    <a:pt x="904" y="2415"/>
                  </a:lnTo>
                  <a:lnTo>
                    <a:pt x="922" y="2415"/>
                  </a:lnTo>
                  <a:lnTo>
                    <a:pt x="904" y="2396"/>
                  </a:lnTo>
                  <a:lnTo>
                    <a:pt x="904" y="2378"/>
                  </a:lnTo>
                  <a:lnTo>
                    <a:pt x="922" y="2396"/>
                  </a:lnTo>
                  <a:lnTo>
                    <a:pt x="941" y="2396"/>
                  </a:lnTo>
                  <a:lnTo>
                    <a:pt x="941" y="2452"/>
                  </a:lnTo>
                  <a:lnTo>
                    <a:pt x="941" y="2470"/>
                  </a:lnTo>
                  <a:lnTo>
                    <a:pt x="959" y="2507"/>
                  </a:lnTo>
                  <a:lnTo>
                    <a:pt x="996" y="2507"/>
                  </a:lnTo>
                  <a:lnTo>
                    <a:pt x="1015" y="2525"/>
                  </a:lnTo>
                  <a:lnTo>
                    <a:pt x="996" y="2544"/>
                  </a:lnTo>
                  <a:lnTo>
                    <a:pt x="996" y="2562"/>
                  </a:lnTo>
                  <a:lnTo>
                    <a:pt x="1033" y="2544"/>
                  </a:lnTo>
                  <a:lnTo>
                    <a:pt x="1051" y="2562"/>
                  </a:lnTo>
                  <a:lnTo>
                    <a:pt x="1070" y="2562"/>
                  </a:lnTo>
                  <a:lnTo>
                    <a:pt x="1070" y="2544"/>
                  </a:lnTo>
                  <a:lnTo>
                    <a:pt x="1088" y="2544"/>
                  </a:lnTo>
                  <a:lnTo>
                    <a:pt x="1088" y="2562"/>
                  </a:lnTo>
                  <a:lnTo>
                    <a:pt x="1070" y="2581"/>
                  </a:lnTo>
                  <a:lnTo>
                    <a:pt x="1088" y="2599"/>
                  </a:lnTo>
                  <a:lnTo>
                    <a:pt x="1107" y="2599"/>
                  </a:lnTo>
                  <a:lnTo>
                    <a:pt x="1107" y="2636"/>
                  </a:lnTo>
                  <a:lnTo>
                    <a:pt x="1125" y="2618"/>
                  </a:lnTo>
                  <a:lnTo>
                    <a:pt x="1144" y="2599"/>
                  </a:lnTo>
                  <a:lnTo>
                    <a:pt x="1144" y="2618"/>
                  </a:lnTo>
                  <a:lnTo>
                    <a:pt x="1144" y="2636"/>
                  </a:lnTo>
                  <a:lnTo>
                    <a:pt x="1162" y="2654"/>
                  </a:lnTo>
                  <a:lnTo>
                    <a:pt x="1180" y="2654"/>
                  </a:lnTo>
                  <a:lnTo>
                    <a:pt x="1199" y="2673"/>
                  </a:lnTo>
                  <a:lnTo>
                    <a:pt x="1236" y="2673"/>
                  </a:lnTo>
                  <a:lnTo>
                    <a:pt x="1254" y="2691"/>
                  </a:lnTo>
                  <a:lnTo>
                    <a:pt x="1273" y="2728"/>
                  </a:lnTo>
                  <a:lnTo>
                    <a:pt x="1291" y="2728"/>
                  </a:lnTo>
                  <a:lnTo>
                    <a:pt x="1365" y="2765"/>
                  </a:lnTo>
                  <a:lnTo>
                    <a:pt x="1383" y="2783"/>
                  </a:lnTo>
                  <a:lnTo>
                    <a:pt x="1402" y="2802"/>
                  </a:lnTo>
                  <a:lnTo>
                    <a:pt x="1402" y="2820"/>
                  </a:lnTo>
                  <a:lnTo>
                    <a:pt x="1420" y="2802"/>
                  </a:lnTo>
                  <a:lnTo>
                    <a:pt x="1457" y="2820"/>
                  </a:lnTo>
                  <a:lnTo>
                    <a:pt x="1531" y="2820"/>
                  </a:lnTo>
                  <a:lnTo>
                    <a:pt x="1531" y="2839"/>
                  </a:lnTo>
                  <a:lnTo>
                    <a:pt x="1531" y="2857"/>
                  </a:lnTo>
                  <a:lnTo>
                    <a:pt x="1641" y="2894"/>
                  </a:lnTo>
                  <a:lnTo>
                    <a:pt x="1733" y="2931"/>
                  </a:lnTo>
                  <a:lnTo>
                    <a:pt x="1789" y="2931"/>
                  </a:lnTo>
                  <a:lnTo>
                    <a:pt x="1789" y="2949"/>
                  </a:lnTo>
                  <a:lnTo>
                    <a:pt x="1899" y="2949"/>
                  </a:lnTo>
                  <a:lnTo>
                    <a:pt x="1899" y="2968"/>
                  </a:lnTo>
                  <a:lnTo>
                    <a:pt x="1918" y="3005"/>
                  </a:lnTo>
                  <a:lnTo>
                    <a:pt x="1936" y="2986"/>
                  </a:lnTo>
                  <a:lnTo>
                    <a:pt x="1955" y="2968"/>
                  </a:lnTo>
                  <a:lnTo>
                    <a:pt x="1973" y="2986"/>
                  </a:lnTo>
                  <a:lnTo>
                    <a:pt x="1973" y="3005"/>
                  </a:lnTo>
                  <a:lnTo>
                    <a:pt x="1992" y="2986"/>
                  </a:lnTo>
                  <a:lnTo>
                    <a:pt x="2010" y="2968"/>
                  </a:lnTo>
                  <a:lnTo>
                    <a:pt x="2010" y="2986"/>
                  </a:lnTo>
                  <a:lnTo>
                    <a:pt x="2028" y="3023"/>
                  </a:lnTo>
                  <a:lnTo>
                    <a:pt x="2047" y="3023"/>
                  </a:lnTo>
                  <a:lnTo>
                    <a:pt x="2047" y="3005"/>
                  </a:lnTo>
                  <a:lnTo>
                    <a:pt x="2065" y="2986"/>
                  </a:lnTo>
                  <a:lnTo>
                    <a:pt x="2065" y="3005"/>
                  </a:lnTo>
                  <a:lnTo>
                    <a:pt x="2102" y="3023"/>
                  </a:lnTo>
                  <a:lnTo>
                    <a:pt x="2121" y="3023"/>
                  </a:lnTo>
                  <a:lnTo>
                    <a:pt x="2121" y="3005"/>
                  </a:lnTo>
                  <a:lnTo>
                    <a:pt x="2139" y="3005"/>
                  </a:lnTo>
                  <a:lnTo>
                    <a:pt x="2157" y="3023"/>
                  </a:lnTo>
                  <a:lnTo>
                    <a:pt x="2213" y="3060"/>
                  </a:lnTo>
                  <a:lnTo>
                    <a:pt x="2231" y="3060"/>
                  </a:lnTo>
                  <a:lnTo>
                    <a:pt x="2250" y="3042"/>
                  </a:lnTo>
                  <a:lnTo>
                    <a:pt x="2305" y="3042"/>
                  </a:lnTo>
                  <a:lnTo>
                    <a:pt x="2360" y="3060"/>
                  </a:lnTo>
                  <a:lnTo>
                    <a:pt x="2489" y="3078"/>
                  </a:lnTo>
                  <a:lnTo>
                    <a:pt x="2803" y="3078"/>
                  </a:lnTo>
                  <a:lnTo>
                    <a:pt x="2858" y="3097"/>
                  </a:lnTo>
                  <a:lnTo>
                    <a:pt x="2876" y="3078"/>
                  </a:lnTo>
                  <a:lnTo>
                    <a:pt x="3042" y="3078"/>
                  </a:lnTo>
                  <a:lnTo>
                    <a:pt x="3042" y="3097"/>
                  </a:lnTo>
                  <a:lnTo>
                    <a:pt x="3061" y="3097"/>
                  </a:lnTo>
                  <a:lnTo>
                    <a:pt x="3061" y="3078"/>
                  </a:lnTo>
                  <a:lnTo>
                    <a:pt x="3061" y="3060"/>
                  </a:lnTo>
                  <a:lnTo>
                    <a:pt x="3079" y="3042"/>
                  </a:lnTo>
                  <a:lnTo>
                    <a:pt x="3116" y="3042"/>
                  </a:lnTo>
                  <a:lnTo>
                    <a:pt x="3134" y="3078"/>
                  </a:lnTo>
                  <a:lnTo>
                    <a:pt x="3134" y="3042"/>
                  </a:lnTo>
                  <a:lnTo>
                    <a:pt x="3134" y="3023"/>
                  </a:lnTo>
                  <a:lnTo>
                    <a:pt x="3153" y="3042"/>
                  </a:lnTo>
                  <a:lnTo>
                    <a:pt x="3171" y="3060"/>
                  </a:lnTo>
                  <a:lnTo>
                    <a:pt x="3208" y="3042"/>
                  </a:lnTo>
                  <a:lnTo>
                    <a:pt x="3245" y="3023"/>
                  </a:lnTo>
                  <a:lnTo>
                    <a:pt x="3263" y="3042"/>
                  </a:lnTo>
                  <a:lnTo>
                    <a:pt x="3282" y="3042"/>
                  </a:lnTo>
                  <a:lnTo>
                    <a:pt x="3282" y="3023"/>
                  </a:lnTo>
                  <a:lnTo>
                    <a:pt x="3319" y="3023"/>
                  </a:lnTo>
                  <a:lnTo>
                    <a:pt x="3319" y="3005"/>
                  </a:lnTo>
                  <a:lnTo>
                    <a:pt x="3356" y="3023"/>
                  </a:lnTo>
                  <a:lnTo>
                    <a:pt x="3374" y="3005"/>
                  </a:lnTo>
                  <a:lnTo>
                    <a:pt x="3392" y="2968"/>
                  </a:lnTo>
                  <a:lnTo>
                    <a:pt x="3392" y="2986"/>
                  </a:lnTo>
                  <a:lnTo>
                    <a:pt x="3392" y="3005"/>
                  </a:lnTo>
                  <a:lnTo>
                    <a:pt x="3429" y="3005"/>
                  </a:lnTo>
                  <a:lnTo>
                    <a:pt x="3503" y="2968"/>
                  </a:lnTo>
                  <a:lnTo>
                    <a:pt x="3522" y="2949"/>
                  </a:lnTo>
                  <a:lnTo>
                    <a:pt x="3522" y="2968"/>
                  </a:lnTo>
                  <a:lnTo>
                    <a:pt x="3540" y="2968"/>
                  </a:lnTo>
                  <a:lnTo>
                    <a:pt x="3595" y="2931"/>
                  </a:lnTo>
                  <a:lnTo>
                    <a:pt x="3595" y="2949"/>
                  </a:lnTo>
                  <a:lnTo>
                    <a:pt x="3614" y="2931"/>
                  </a:lnTo>
                  <a:lnTo>
                    <a:pt x="3632" y="2931"/>
                  </a:lnTo>
                  <a:lnTo>
                    <a:pt x="3651" y="2949"/>
                  </a:lnTo>
                  <a:lnTo>
                    <a:pt x="3669" y="2931"/>
                  </a:lnTo>
                  <a:lnTo>
                    <a:pt x="3687" y="2912"/>
                  </a:lnTo>
                  <a:lnTo>
                    <a:pt x="3706" y="2931"/>
                  </a:lnTo>
                  <a:lnTo>
                    <a:pt x="3724" y="2912"/>
                  </a:lnTo>
                  <a:lnTo>
                    <a:pt x="3743" y="2912"/>
                  </a:lnTo>
                  <a:lnTo>
                    <a:pt x="3798" y="2894"/>
                  </a:lnTo>
                  <a:lnTo>
                    <a:pt x="3798" y="2876"/>
                  </a:lnTo>
                  <a:lnTo>
                    <a:pt x="3816" y="2876"/>
                  </a:lnTo>
                  <a:lnTo>
                    <a:pt x="3816" y="2839"/>
                  </a:lnTo>
                  <a:lnTo>
                    <a:pt x="3835" y="2820"/>
                  </a:lnTo>
                  <a:lnTo>
                    <a:pt x="3853" y="2820"/>
                  </a:lnTo>
                  <a:lnTo>
                    <a:pt x="3872" y="2802"/>
                  </a:lnTo>
                  <a:lnTo>
                    <a:pt x="3909" y="2802"/>
                  </a:lnTo>
                  <a:lnTo>
                    <a:pt x="3909" y="2783"/>
                  </a:lnTo>
                  <a:lnTo>
                    <a:pt x="3927" y="2802"/>
                  </a:lnTo>
                  <a:lnTo>
                    <a:pt x="3945" y="2802"/>
                  </a:lnTo>
                  <a:lnTo>
                    <a:pt x="3964" y="2765"/>
                  </a:lnTo>
                  <a:lnTo>
                    <a:pt x="3982" y="2747"/>
                  </a:lnTo>
                  <a:lnTo>
                    <a:pt x="4001" y="2765"/>
                  </a:lnTo>
                  <a:lnTo>
                    <a:pt x="4038" y="2747"/>
                  </a:lnTo>
                  <a:lnTo>
                    <a:pt x="4038" y="2728"/>
                  </a:lnTo>
                  <a:lnTo>
                    <a:pt x="4056" y="2728"/>
                  </a:lnTo>
                  <a:lnTo>
                    <a:pt x="4056" y="2710"/>
                  </a:lnTo>
                  <a:lnTo>
                    <a:pt x="4075" y="2710"/>
                  </a:lnTo>
                  <a:lnTo>
                    <a:pt x="4093" y="2728"/>
                  </a:lnTo>
                  <a:lnTo>
                    <a:pt x="4111" y="2728"/>
                  </a:lnTo>
                  <a:lnTo>
                    <a:pt x="4130" y="2710"/>
                  </a:lnTo>
                  <a:lnTo>
                    <a:pt x="4130" y="2691"/>
                  </a:lnTo>
                  <a:lnTo>
                    <a:pt x="4167" y="2691"/>
                  </a:lnTo>
                  <a:lnTo>
                    <a:pt x="4185" y="2673"/>
                  </a:lnTo>
                  <a:lnTo>
                    <a:pt x="4204" y="2654"/>
                  </a:lnTo>
                  <a:lnTo>
                    <a:pt x="4204" y="2636"/>
                  </a:lnTo>
                  <a:lnTo>
                    <a:pt x="4204" y="2618"/>
                  </a:lnTo>
                  <a:lnTo>
                    <a:pt x="4240" y="2618"/>
                  </a:lnTo>
                  <a:lnTo>
                    <a:pt x="4240" y="2599"/>
                  </a:lnTo>
                  <a:lnTo>
                    <a:pt x="4259" y="2636"/>
                  </a:lnTo>
                  <a:lnTo>
                    <a:pt x="4259" y="2599"/>
                  </a:lnTo>
                  <a:lnTo>
                    <a:pt x="4259" y="2581"/>
                  </a:lnTo>
                  <a:lnTo>
                    <a:pt x="4277" y="2599"/>
                  </a:lnTo>
                  <a:lnTo>
                    <a:pt x="4296" y="2599"/>
                  </a:lnTo>
                  <a:lnTo>
                    <a:pt x="4406" y="2507"/>
                  </a:lnTo>
                  <a:lnTo>
                    <a:pt x="4443" y="2470"/>
                  </a:lnTo>
                  <a:lnTo>
                    <a:pt x="4406" y="2470"/>
                  </a:lnTo>
                  <a:lnTo>
                    <a:pt x="4406" y="2452"/>
                  </a:lnTo>
                  <a:lnTo>
                    <a:pt x="4425" y="2452"/>
                  </a:lnTo>
                  <a:lnTo>
                    <a:pt x="4443" y="2470"/>
                  </a:lnTo>
                  <a:lnTo>
                    <a:pt x="4443" y="2452"/>
                  </a:lnTo>
                  <a:lnTo>
                    <a:pt x="4480" y="2452"/>
                  </a:lnTo>
                  <a:lnTo>
                    <a:pt x="4462" y="2433"/>
                  </a:lnTo>
                  <a:lnTo>
                    <a:pt x="4480" y="2415"/>
                  </a:lnTo>
                  <a:lnTo>
                    <a:pt x="4498" y="2415"/>
                  </a:lnTo>
                  <a:lnTo>
                    <a:pt x="4517" y="2433"/>
                  </a:lnTo>
                  <a:lnTo>
                    <a:pt x="4517" y="2415"/>
                  </a:lnTo>
                  <a:lnTo>
                    <a:pt x="4517" y="2396"/>
                  </a:lnTo>
                  <a:lnTo>
                    <a:pt x="4554" y="2359"/>
                  </a:lnTo>
                  <a:lnTo>
                    <a:pt x="4572" y="2341"/>
                  </a:lnTo>
                  <a:lnTo>
                    <a:pt x="4591" y="2341"/>
                  </a:lnTo>
                  <a:lnTo>
                    <a:pt x="4609" y="2323"/>
                  </a:lnTo>
                  <a:lnTo>
                    <a:pt x="4591" y="2323"/>
                  </a:lnTo>
                  <a:lnTo>
                    <a:pt x="4646" y="2304"/>
                  </a:lnTo>
                  <a:lnTo>
                    <a:pt x="4646" y="2286"/>
                  </a:lnTo>
                  <a:lnTo>
                    <a:pt x="4609" y="2286"/>
                  </a:lnTo>
                  <a:lnTo>
                    <a:pt x="4628" y="2267"/>
                  </a:lnTo>
                  <a:lnTo>
                    <a:pt x="4664" y="2267"/>
                  </a:lnTo>
                  <a:lnTo>
                    <a:pt x="4664" y="2249"/>
                  </a:lnTo>
                  <a:lnTo>
                    <a:pt x="4683" y="2249"/>
                  </a:lnTo>
                  <a:lnTo>
                    <a:pt x="4701" y="2230"/>
                  </a:lnTo>
                  <a:lnTo>
                    <a:pt x="4701" y="2212"/>
                  </a:lnTo>
                  <a:lnTo>
                    <a:pt x="4738" y="2175"/>
                  </a:lnTo>
                  <a:lnTo>
                    <a:pt x="4757" y="2175"/>
                  </a:lnTo>
                  <a:lnTo>
                    <a:pt x="4738" y="2157"/>
                  </a:lnTo>
                  <a:lnTo>
                    <a:pt x="4775" y="2157"/>
                  </a:lnTo>
                  <a:lnTo>
                    <a:pt x="4775" y="2138"/>
                  </a:lnTo>
                  <a:lnTo>
                    <a:pt x="4775" y="2120"/>
                  </a:lnTo>
                  <a:lnTo>
                    <a:pt x="4793" y="2101"/>
                  </a:lnTo>
                  <a:lnTo>
                    <a:pt x="4830" y="2065"/>
                  </a:lnTo>
                  <a:lnTo>
                    <a:pt x="4830" y="2028"/>
                  </a:lnTo>
                  <a:lnTo>
                    <a:pt x="4849" y="2009"/>
                  </a:lnTo>
                  <a:lnTo>
                    <a:pt x="4867" y="2009"/>
                  </a:lnTo>
                  <a:lnTo>
                    <a:pt x="4867" y="1991"/>
                  </a:lnTo>
                  <a:lnTo>
                    <a:pt x="4904" y="1936"/>
                  </a:lnTo>
                  <a:lnTo>
                    <a:pt x="4922" y="1880"/>
                  </a:lnTo>
                  <a:lnTo>
                    <a:pt x="4922" y="1862"/>
                  </a:lnTo>
                  <a:lnTo>
                    <a:pt x="4959" y="1862"/>
                  </a:lnTo>
                  <a:lnTo>
                    <a:pt x="4978" y="1843"/>
                  </a:lnTo>
                  <a:lnTo>
                    <a:pt x="4978" y="1825"/>
                  </a:lnTo>
                  <a:lnTo>
                    <a:pt x="5015" y="1806"/>
                  </a:lnTo>
                  <a:lnTo>
                    <a:pt x="5015" y="1788"/>
                  </a:lnTo>
                  <a:lnTo>
                    <a:pt x="5015" y="1751"/>
                  </a:lnTo>
                  <a:lnTo>
                    <a:pt x="5033" y="1733"/>
                  </a:lnTo>
                  <a:lnTo>
                    <a:pt x="5051" y="1714"/>
                  </a:lnTo>
                  <a:lnTo>
                    <a:pt x="5070" y="1696"/>
                  </a:lnTo>
                  <a:lnTo>
                    <a:pt x="5051" y="1677"/>
                  </a:lnTo>
                  <a:lnTo>
                    <a:pt x="5051" y="1641"/>
                  </a:lnTo>
                  <a:lnTo>
                    <a:pt x="5070" y="1622"/>
                  </a:lnTo>
                  <a:lnTo>
                    <a:pt x="5088" y="1622"/>
                  </a:lnTo>
                  <a:lnTo>
                    <a:pt x="5107" y="1585"/>
                  </a:lnTo>
                  <a:lnTo>
                    <a:pt x="5107" y="1548"/>
                  </a:lnTo>
                  <a:lnTo>
                    <a:pt x="5107" y="1530"/>
                  </a:lnTo>
                  <a:lnTo>
                    <a:pt x="5088" y="1530"/>
                  </a:lnTo>
                  <a:lnTo>
                    <a:pt x="5125" y="1512"/>
                  </a:lnTo>
                  <a:lnTo>
                    <a:pt x="5162" y="1456"/>
                  </a:lnTo>
                  <a:lnTo>
                    <a:pt x="5181" y="1401"/>
                  </a:lnTo>
                  <a:lnTo>
                    <a:pt x="5162" y="1383"/>
                  </a:lnTo>
                  <a:lnTo>
                    <a:pt x="5162" y="1346"/>
                  </a:lnTo>
                  <a:lnTo>
                    <a:pt x="5181" y="1346"/>
                  </a:lnTo>
                  <a:lnTo>
                    <a:pt x="5199" y="1364"/>
                  </a:lnTo>
                  <a:lnTo>
                    <a:pt x="5217" y="1364"/>
                  </a:lnTo>
                  <a:lnTo>
                    <a:pt x="5199" y="1290"/>
                  </a:lnTo>
                  <a:lnTo>
                    <a:pt x="5199" y="1253"/>
                  </a:lnTo>
                  <a:lnTo>
                    <a:pt x="5217" y="1253"/>
                  </a:lnTo>
                  <a:lnTo>
                    <a:pt x="5236" y="1235"/>
                  </a:lnTo>
                  <a:lnTo>
                    <a:pt x="5254" y="1124"/>
                  </a:lnTo>
                  <a:lnTo>
                    <a:pt x="5291" y="1051"/>
                  </a:lnTo>
                  <a:lnTo>
                    <a:pt x="5310" y="1014"/>
                  </a:lnTo>
                  <a:lnTo>
                    <a:pt x="5310" y="995"/>
                  </a:lnTo>
                  <a:lnTo>
                    <a:pt x="5310" y="977"/>
                  </a:lnTo>
                  <a:lnTo>
                    <a:pt x="5273" y="977"/>
                  </a:lnTo>
                  <a:lnTo>
                    <a:pt x="5273" y="959"/>
                  </a:lnTo>
                  <a:lnTo>
                    <a:pt x="5310" y="959"/>
                  </a:lnTo>
                  <a:lnTo>
                    <a:pt x="5328" y="940"/>
                  </a:lnTo>
                  <a:lnTo>
                    <a:pt x="5328" y="922"/>
                  </a:lnTo>
                  <a:lnTo>
                    <a:pt x="5328" y="866"/>
                  </a:lnTo>
                  <a:lnTo>
                    <a:pt x="5328" y="811"/>
                  </a:lnTo>
                  <a:lnTo>
                    <a:pt x="5346" y="811"/>
                  </a:lnTo>
                  <a:lnTo>
                    <a:pt x="5346" y="774"/>
                  </a:lnTo>
                  <a:lnTo>
                    <a:pt x="5346" y="756"/>
                  </a:lnTo>
                  <a:lnTo>
                    <a:pt x="5365" y="700"/>
                  </a:lnTo>
                  <a:lnTo>
                    <a:pt x="5365" y="682"/>
                  </a:lnTo>
                  <a:lnTo>
                    <a:pt x="5346" y="664"/>
                  </a:lnTo>
                  <a:lnTo>
                    <a:pt x="5346" y="645"/>
                  </a:lnTo>
                  <a:lnTo>
                    <a:pt x="5365" y="590"/>
                  </a:lnTo>
                  <a:lnTo>
                    <a:pt x="5383" y="498"/>
                  </a:lnTo>
                  <a:lnTo>
                    <a:pt x="5402" y="406"/>
                  </a:lnTo>
                  <a:lnTo>
                    <a:pt x="5420" y="369"/>
                  </a:lnTo>
                  <a:lnTo>
                    <a:pt x="5402" y="332"/>
                  </a:lnTo>
                  <a:lnTo>
                    <a:pt x="5383" y="313"/>
                  </a:lnTo>
                  <a:lnTo>
                    <a:pt x="5383" y="240"/>
                  </a:lnTo>
                  <a:lnTo>
                    <a:pt x="5383" y="166"/>
                  </a:lnTo>
                  <a:lnTo>
                    <a:pt x="5383" y="147"/>
                  </a:lnTo>
                  <a:lnTo>
                    <a:pt x="5365" y="111"/>
                  </a:lnTo>
                  <a:lnTo>
                    <a:pt x="5383" y="92"/>
                  </a:lnTo>
                  <a:lnTo>
                    <a:pt x="5402" y="74"/>
                  </a:lnTo>
                  <a:lnTo>
                    <a:pt x="5383" y="18"/>
                  </a:lnTo>
                  <a:lnTo>
                    <a:pt x="5365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1586925" y="876825"/>
              <a:ext cx="169150" cy="94950"/>
            </a:xfrm>
            <a:custGeom>
              <a:avLst/>
              <a:gdLst/>
              <a:ahLst/>
              <a:cxnLst/>
              <a:rect l="l" t="t" r="r" b="b"/>
              <a:pathLst>
                <a:path w="6766" h="3798" extrusionOk="0">
                  <a:moveTo>
                    <a:pt x="6710" y="74"/>
                  </a:moveTo>
                  <a:lnTo>
                    <a:pt x="6692" y="93"/>
                  </a:lnTo>
                  <a:lnTo>
                    <a:pt x="6673" y="111"/>
                  </a:lnTo>
                  <a:lnTo>
                    <a:pt x="6655" y="111"/>
                  </a:lnTo>
                  <a:lnTo>
                    <a:pt x="6673" y="93"/>
                  </a:lnTo>
                  <a:lnTo>
                    <a:pt x="6710" y="74"/>
                  </a:lnTo>
                  <a:close/>
                  <a:moveTo>
                    <a:pt x="314" y="388"/>
                  </a:moveTo>
                  <a:lnTo>
                    <a:pt x="295" y="406"/>
                  </a:lnTo>
                  <a:lnTo>
                    <a:pt x="314" y="406"/>
                  </a:lnTo>
                  <a:lnTo>
                    <a:pt x="314" y="388"/>
                  </a:lnTo>
                  <a:close/>
                  <a:moveTo>
                    <a:pt x="92" y="425"/>
                  </a:moveTo>
                  <a:lnTo>
                    <a:pt x="111" y="443"/>
                  </a:lnTo>
                  <a:lnTo>
                    <a:pt x="92" y="461"/>
                  </a:lnTo>
                  <a:lnTo>
                    <a:pt x="92" y="443"/>
                  </a:lnTo>
                  <a:lnTo>
                    <a:pt x="92" y="425"/>
                  </a:lnTo>
                  <a:close/>
                  <a:moveTo>
                    <a:pt x="129" y="572"/>
                  </a:moveTo>
                  <a:lnTo>
                    <a:pt x="148" y="590"/>
                  </a:lnTo>
                  <a:lnTo>
                    <a:pt x="129" y="609"/>
                  </a:lnTo>
                  <a:lnTo>
                    <a:pt x="111" y="590"/>
                  </a:lnTo>
                  <a:lnTo>
                    <a:pt x="111" y="609"/>
                  </a:lnTo>
                  <a:lnTo>
                    <a:pt x="92" y="590"/>
                  </a:lnTo>
                  <a:lnTo>
                    <a:pt x="92" y="572"/>
                  </a:lnTo>
                  <a:close/>
                  <a:moveTo>
                    <a:pt x="37" y="627"/>
                  </a:moveTo>
                  <a:lnTo>
                    <a:pt x="37" y="646"/>
                  </a:lnTo>
                  <a:lnTo>
                    <a:pt x="56" y="646"/>
                  </a:lnTo>
                  <a:lnTo>
                    <a:pt x="37" y="627"/>
                  </a:lnTo>
                  <a:close/>
                  <a:moveTo>
                    <a:pt x="314" y="1254"/>
                  </a:moveTo>
                  <a:lnTo>
                    <a:pt x="314" y="1291"/>
                  </a:lnTo>
                  <a:lnTo>
                    <a:pt x="314" y="1309"/>
                  </a:lnTo>
                  <a:lnTo>
                    <a:pt x="295" y="1309"/>
                  </a:lnTo>
                  <a:lnTo>
                    <a:pt x="295" y="1272"/>
                  </a:lnTo>
                  <a:lnTo>
                    <a:pt x="314" y="1254"/>
                  </a:lnTo>
                  <a:close/>
                  <a:moveTo>
                    <a:pt x="351" y="1328"/>
                  </a:moveTo>
                  <a:lnTo>
                    <a:pt x="332" y="1346"/>
                  </a:lnTo>
                  <a:lnTo>
                    <a:pt x="351" y="1365"/>
                  </a:lnTo>
                  <a:lnTo>
                    <a:pt x="351" y="1383"/>
                  </a:lnTo>
                  <a:lnTo>
                    <a:pt x="369" y="1383"/>
                  </a:lnTo>
                  <a:lnTo>
                    <a:pt x="369" y="1365"/>
                  </a:lnTo>
                  <a:lnTo>
                    <a:pt x="369" y="1328"/>
                  </a:lnTo>
                  <a:close/>
                  <a:moveTo>
                    <a:pt x="6360" y="1844"/>
                  </a:moveTo>
                  <a:lnTo>
                    <a:pt x="6360" y="1862"/>
                  </a:lnTo>
                  <a:lnTo>
                    <a:pt x="6323" y="1862"/>
                  </a:lnTo>
                  <a:lnTo>
                    <a:pt x="6323" y="1844"/>
                  </a:lnTo>
                  <a:close/>
                  <a:moveTo>
                    <a:pt x="480" y="1862"/>
                  </a:moveTo>
                  <a:lnTo>
                    <a:pt x="498" y="1881"/>
                  </a:lnTo>
                  <a:lnTo>
                    <a:pt x="480" y="1899"/>
                  </a:lnTo>
                  <a:lnTo>
                    <a:pt x="461" y="1881"/>
                  </a:lnTo>
                  <a:lnTo>
                    <a:pt x="480" y="1862"/>
                  </a:lnTo>
                  <a:close/>
                  <a:moveTo>
                    <a:pt x="553" y="1862"/>
                  </a:moveTo>
                  <a:lnTo>
                    <a:pt x="572" y="1899"/>
                  </a:lnTo>
                  <a:lnTo>
                    <a:pt x="553" y="1918"/>
                  </a:lnTo>
                  <a:lnTo>
                    <a:pt x="535" y="1936"/>
                  </a:lnTo>
                  <a:lnTo>
                    <a:pt x="516" y="1936"/>
                  </a:lnTo>
                  <a:lnTo>
                    <a:pt x="535" y="1899"/>
                  </a:lnTo>
                  <a:lnTo>
                    <a:pt x="553" y="1862"/>
                  </a:lnTo>
                  <a:close/>
                  <a:moveTo>
                    <a:pt x="664" y="2157"/>
                  </a:moveTo>
                  <a:lnTo>
                    <a:pt x="645" y="2194"/>
                  </a:lnTo>
                  <a:lnTo>
                    <a:pt x="645" y="2213"/>
                  </a:lnTo>
                  <a:lnTo>
                    <a:pt x="627" y="2194"/>
                  </a:lnTo>
                  <a:lnTo>
                    <a:pt x="645" y="2157"/>
                  </a:lnTo>
                  <a:close/>
                  <a:moveTo>
                    <a:pt x="6083" y="2194"/>
                  </a:moveTo>
                  <a:lnTo>
                    <a:pt x="6102" y="2213"/>
                  </a:lnTo>
                  <a:lnTo>
                    <a:pt x="6065" y="2213"/>
                  </a:lnTo>
                  <a:lnTo>
                    <a:pt x="6083" y="2194"/>
                  </a:lnTo>
                  <a:close/>
                  <a:moveTo>
                    <a:pt x="756" y="2213"/>
                  </a:moveTo>
                  <a:lnTo>
                    <a:pt x="756" y="2231"/>
                  </a:lnTo>
                  <a:lnTo>
                    <a:pt x="756" y="2249"/>
                  </a:lnTo>
                  <a:lnTo>
                    <a:pt x="738" y="2249"/>
                  </a:lnTo>
                  <a:lnTo>
                    <a:pt x="756" y="2213"/>
                  </a:lnTo>
                  <a:close/>
                  <a:moveTo>
                    <a:pt x="756" y="2434"/>
                  </a:moveTo>
                  <a:lnTo>
                    <a:pt x="738" y="2452"/>
                  </a:lnTo>
                  <a:lnTo>
                    <a:pt x="774" y="2434"/>
                  </a:lnTo>
                  <a:close/>
                  <a:moveTo>
                    <a:pt x="940" y="2526"/>
                  </a:moveTo>
                  <a:lnTo>
                    <a:pt x="959" y="2544"/>
                  </a:lnTo>
                  <a:lnTo>
                    <a:pt x="940" y="2563"/>
                  </a:lnTo>
                  <a:lnTo>
                    <a:pt x="922" y="2563"/>
                  </a:lnTo>
                  <a:lnTo>
                    <a:pt x="922" y="2544"/>
                  </a:lnTo>
                  <a:lnTo>
                    <a:pt x="940" y="2526"/>
                  </a:lnTo>
                  <a:close/>
                  <a:moveTo>
                    <a:pt x="5788" y="2600"/>
                  </a:moveTo>
                  <a:lnTo>
                    <a:pt x="5788" y="2618"/>
                  </a:lnTo>
                  <a:lnTo>
                    <a:pt x="5788" y="2637"/>
                  </a:lnTo>
                  <a:lnTo>
                    <a:pt x="5770" y="2618"/>
                  </a:lnTo>
                  <a:lnTo>
                    <a:pt x="5788" y="2600"/>
                  </a:lnTo>
                  <a:close/>
                  <a:moveTo>
                    <a:pt x="1014" y="2637"/>
                  </a:moveTo>
                  <a:lnTo>
                    <a:pt x="1014" y="2655"/>
                  </a:lnTo>
                  <a:lnTo>
                    <a:pt x="996" y="2637"/>
                  </a:lnTo>
                  <a:close/>
                  <a:moveTo>
                    <a:pt x="1512" y="2637"/>
                  </a:moveTo>
                  <a:lnTo>
                    <a:pt x="1493" y="2655"/>
                  </a:lnTo>
                  <a:lnTo>
                    <a:pt x="1493" y="2673"/>
                  </a:lnTo>
                  <a:lnTo>
                    <a:pt x="1512" y="2673"/>
                  </a:lnTo>
                  <a:lnTo>
                    <a:pt x="1512" y="2637"/>
                  </a:lnTo>
                  <a:close/>
                  <a:moveTo>
                    <a:pt x="5696" y="2692"/>
                  </a:moveTo>
                  <a:lnTo>
                    <a:pt x="5696" y="2710"/>
                  </a:lnTo>
                  <a:lnTo>
                    <a:pt x="5678" y="2710"/>
                  </a:lnTo>
                  <a:lnTo>
                    <a:pt x="5678" y="2692"/>
                  </a:lnTo>
                  <a:close/>
                  <a:moveTo>
                    <a:pt x="1180" y="2747"/>
                  </a:moveTo>
                  <a:lnTo>
                    <a:pt x="1217" y="2766"/>
                  </a:lnTo>
                  <a:lnTo>
                    <a:pt x="1217" y="2784"/>
                  </a:lnTo>
                  <a:lnTo>
                    <a:pt x="1198" y="2784"/>
                  </a:lnTo>
                  <a:lnTo>
                    <a:pt x="1180" y="2766"/>
                  </a:lnTo>
                  <a:lnTo>
                    <a:pt x="1180" y="2747"/>
                  </a:lnTo>
                  <a:close/>
                  <a:moveTo>
                    <a:pt x="5604" y="2784"/>
                  </a:moveTo>
                  <a:lnTo>
                    <a:pt x="5604" y="2802"/>
                  </a:lnTo>
                  <a:lnTo>
                    <a:pt x="5586" y="2802"/>
                  </a:lnTo>
                  <a:lnTo>
                    <a:pt x="5586" y="2784"/>
                  </a:lnTo>
                  <a:close/>
                  <a:moveTo>
                    <a:pt x="5530" y="2839"/>
                  </a:moveTo>
                  <a:lnTo>
                    <a:pt x="5549" y="2858"/>
                  </a:lnTo>
                  <a:lnTo>
                    <a:pt x="5512" y="2858"/>
                  </a:lnTo>
                  <a:lnTo>
                    <a:pt x="5530" y="2839"/>
                  </a:lnTo>
                  <a:close/>
                  <a:moveTo>
                    <a:pt x="1383" y="2913"/>
                  </a:moveTo>
                  <a:lnTo>
                    <a:pt x="1383" y="2931"/>
                  </a:lnTo>
                  <a:lnTo>
                    <a:pt x="1364" y="2931"/>
                  </a:lnTo>
                  <a:lnTo>
                    <a:pt x="1346" y="2913"/>
                  </a:lnTo>
                  <a:close/>
                  <a:moveTo>
                    <a:pt x="1162" y="2987"/>
                  </a:moveTo>
                  <a:lnTo>
                    <a:pt x="1162" y="3005"/>
                  </a:lnTo>
                  <a:lnTo>
                    <a:pt x="1180" y="3024"/>
                  </a:lnTo>
                  <a:lnTo>
                    <a:pt x="1198" y="3005"/>
                  </a:lnTo>
                  <a:lnTo>
                    <a:pt x="1162" y="2987"/>
                  </a:lnTo>
                  <a:close/>
                  <a:moveTo>
                    <a:pt x="5401" y="3061"/>
                  </a:moveTo>
                  <a:lnTo>
                    <a:pt x="5401" y="3079"/>
                  </a:lnTo>
                  <a:lnTo>
                    <a:pt x="5383" y="3097"/>
                  </a:lnTo>
                  <a:lnTo>
                    <a:pt x="5364" y="3079"/>
                  </a:lnTo>
                  <a:lnTo>
                    <a:pt x="5383" y="3061"/>
                  </a:lnTo>
                  <a:close/>
                  <a:moveTo>
                    <a:pt x="1604" y="3116"/>
                  </a:moveTo>
                  <a:lnTo>
                    <a:pt x="1604" y="3134"/>
                  </a:lnTo>
                  <a:lnTo>
                    <a:pt x="1604" y="3153"/>
                  </a:lnTo>
                  <a:lnTo>
                    <a:pt x="1586" y="3134"/>
                  </a:lnTo>
                  <a:lnTo>
                    <a:pt x="1586" y="3116"/>
                  </a:lnTo>
                  <a:close/>
                  <a:moveTo>
                    <a:pt x="2341" y="3466"/>
                  </a:moveTo>
                  <a:lnTo>
                    <a:pt x="2360" y="3484"/>
                  </a:lnTo>
                  <a:lnTo>
                    <a:pt x="2341" y="3503"/>
                  </a:lnTo>
                  <a:lnTo>
                    <a:pt x="2323" y="3484"/>
                  </a:lnTo>
                  <a:lnTo>
                    <a:pt x="2341" y="3466"/>
                  </a:lnTo>
                  <a:close/>
                  <a:moveTo>
                    <a:pt x="4387" y="3503"/>
                  </a:moveTo>
                  <a:lnTo>
                    <a:pt x="4406" y="3521"/>
                  </a:lnTo>
                  <a:lnTo>
                    <a:pt x="4406" y="3540"/>
                  </a:lnTo>
                  <a:lnTo>
                    <a:pt x="4387" y="3521"/>
                  </a:lnTo>
                  <a:lnTo>
                    <a:pt x="4387" y="3503"/>
                  </a:lnTo>
                  <a:close/>
                  <a:moveTo>
                    <a:pt x="2636" y="3558"/>
                  </a:moveTo>
                  <a:lnTo>
                    <a:pt x="2636" y="3595"/>
                  </a:lnTo>
                  <a:lnTo>
                    <a:pt x="2618" y="3595"/>
                  </a:lnTo>
                  <a:lnTo>
                    <a:pt x="2618" y="3577"/>
                  </a:lnTo>
                  <a:lnTo>
                    <a:pt x="2636" y="3558"/>
                  </a:lnTo>
                  <a:close/>
                  <a:moveTo>
                    <a:pt x="3908" y="3632"/>
                  </a:moveTo>
                  <a:lnTo>
                    <a:pt x="3908" y="3650"/>
                  </a:lnTo>
                  <a:lnTo>
                    <a:pt x="3871" y="3650"/>
                  </a:lnTo>
                  <a:lnTo>
                    <a:pt x="3871" y="3632"/>
                  </a:lnTo>
                  <a:close/>
                  <a:moveTo>
                    <a:pt x="3005" y="3650"/>
                  </a:moveTo>
                  <a:lnTo>
                    <a:pt x="3005" y="3669"/>
                  </a:lnTo>
                  <a:lnTo>
                    <a:pt x="3005" y="3687"/>
                  </a:lnTo>
                  <a:lnTo>
                    <a:pt x="2986" y="3669"/>
                  </a:lnTo>
                  <a:lnTo>
                    <a:pt x="3005" y="3650"/>
                  </a:lnTo>
                  <a:close/>
                  <a:moveTo>
                    <a:pt x="2821" y="3706"/>
                  </a:moveTo>
                  <a:lnTo>
                    <a:pt x="2839" y="3724"/>
                  </a:lnTo>
                  <a:lnTo>
                    <a:pt x="2839" y="3743"/>
                  </a:lnTo>
                  <a:lnTo>
                    <a:pt x="2821" y="3743"/>
                  </a:lnTo>
                  <a:lnTo>
                    <a:pt x="2821" y="3706"/>
                  </a:lnTo>
                  <a:close/>
                  <a:moveTo>
                    <a:pt x="6636" y="1"/>
                  </a:moveTo>
                  <a:lnTo>
                    <a:pt x="6618" y="19"/>
                  </a:lnTo>
                  <a:lnTo>
                    <a:pt x="6581" y="19"/>
                  </a:lnTo>
                  <a:lnTo>
                    <a:pt x="6581" y="37"/>
                  </a:lnTo>
                  <a:lnTo>
                    <a:pt x="6563" y="56"/>
                  </a:lnTo>
                  <a:lnTo>
                    <a:pt x="6563" y="93"/>
                  </a:lnTo>
                  <a:lnTo>
                    <a:pt x="6526" y="93"/>
                  </a:lnTo>
                  <a:lnTo>
                    <a:pt x="6544" y="111"/>
                  </a:lnTo>
                  <a:lnTo>
                    <a:pt x="6581" y="111"/>
                  </a:lnTo>
                  <a:lnTo>
                    <a:pt x="6581" y="148"/>
                  </a:lnTo>
                  <a:lnTo>
                    <a:pt x="6599" y="148"/>
                  </a:lnTo>
                  <a:lnTo>
                    <a:pt x="6581" y="185"/>
                  </a:lnTo>
                  <a:lnTo>
                    <a:pt x="6581" y="203"/>
                  </a:lnTo>
                  <a:lnTo>
                    <a:pt x="6599" y="222"/>
                  </a:lnTo>
                  <a:lnTo>
                    <a:pt x="6581" y="240"/>
                  </a:lnTo>
                  <a:lnTo>
                    <a:pt x="6581" y="259"/>
                  </a:lnTo>
                  <a:lnTo>
                    <a:pt x="6581" y="277"/>
                  </a:lnTo>
                  <a:lnTo>
                    <a:pt x="6599" y="296"/>
                  </a:lnTo>
                  <a:lnTo>
                    <a:pt x="6618" y="314"/>
                  </a:lnTo>
                  <a:lnTo>
                    <a:pt x="6599" y="332"/>
                  </a:lnTo>
                  <a:lnTo>
                    <a:pt x="6581" y="351"/>
                  </a:lnTo>
                  <a:lnTo>
                    <a:pt x="6599" y="425"/>
                  </a:lnTo>
                  <a:lnTo>
                    <a:pt x="6581" y="535"/>
                  </a:lnTo>
                  <a:lnTo>
                    <a:pt x="6581" y="646"/>
                  </a:lnTo>
                  <a:lnTo>
                    <a:pt x="6581" y="683"/>
                  </a:lnTo>
                  <a:lnTo>
                    <a:pt x="6581" y="701"/>
                  </a:lnTo>
                  <a:lnTo>
                    <a:pt x="6563" y="756"/>
                  </a:lnTo>
                  <a:lnTo>
                    <a:pt x="6563" y="830"/>
                  </a:lnTo>
                  <a:lnTo>
                    <a:pt x="6526" y="904"/>
                  </a:lnTo>
                  <a:lnTo>
                    <a:pt x="6544" y="904"/>
                  </a:lnTo>
                  <a:lnTo>
                    <a:pt x="6544" y="922"/>
                  </a:lnTo>
                  <a:lnTo>
                    <a:pt x="6526" y="959"/>
                  </a:lnTo>
                  <a:lnTo>
                    <a:pt x="6507" y="978"/>
                  </a:lnTo>
                  <a:lnTo>
                    <a:pt x="6526" y="1014"/>
                  </a:lnTo>
                  <a:lnTo>
                    <a:pt x="6544" y="1014"/>
                  </a:lnTo>
                  <a:lnTo>
                    <a:pt x="6544" y="1033"/>
                  </a:lnTo>
                  <a:lnTo>
                    <a:pt x="6526" y="1051"/>
                  </a:lnTo>
                  <a:lnTo>
                    <a:pt x="6507" y="1107"/>
                  </a:lnTo>
                  <a:lnTo>
                    <a:pt x="6489" y="1162"/>
                  </a:lnTo>
                  <a:lnTo>
                    <a:pt x="6507" y="1180"/>
                  </a:lnTo>
                  <a:lnTo>
                    <a:pt x="6526" y="1199"/>
                  </a:lnTo>
                  <a:lnTo>
                    <a:pt x="6507" y="1199"/>
                  </a:lnTo>
                  <a:lnTo>
                    <a:pt x="6470" y="1217"/>
                  </a:lnTo>
                  <a:lnTo>
                    <a:pt x="6489" y="1217"/>
                  </a:lnTo>
                  <a:lnTo>
                    <a:pt x="6489" y="1254"/>
                  </a:lnTo>
                  <a:lnTo>
                    <a:pt x="6452" y="1291"/>
                  </a:lnTo>
                  <a:lnTo>
                    <a:pt x="6415" y="1420"/>
                  </a:lnTo>
                  <a:lnTo>
                    <a:pt x="6378" y="1549"/>
                  </a:lnTo>
                  <a:lnTo>
                    <a:pt x="6341" y="1604"/>
                  </a:lnTo>
                  <a:lnTo>
                    <a:pt x="6323" y="1641"/>
                  </a:lnTo>
                  <a:lnTo>
                    <a:pt x="6341" y="1660"/>
                  </a:lnTo>
                  <a:lnTo>
                    <a:pt x="6341" y="1678"/>
                  </a:lnTo>
                  <a:lnTo>
                    <a:pt x="6323" y="1696"/>
                  </a:lnTo>
                  <a:lnTo>
                    <a:pt x="6304" y="1696"/>
                  </a:lnTo>
                  <a:lnTo>
                    <a:pt x="6304" y="1715"/>
                  </a:lnTo>
                  <a:lnTo>
                    <a:pt x="6286" y="1733"/>
                  </a:lnTo>
                  <a:lnTo>
                    <a:pt x="6268" y="1752"/>
                  </a:lnTo>
                  <a:lnTo>
                    <a:pt x="6286" y="1770"/>
                  </a:lnTo>
                  <a:lnTo>
                    <a:pt x="6249" y="1789"/>
                  </a:lnTo>
                  <a:lnTo>
                    <a:pt x="6231" y="1789"/>
                  </a:lnTo>
                  <a:lnTo>
                    <a:pt x="6249" y="1807"/>
                  </a:lnTo>
                  <a:lnTo>
                    <a:pt x="6268" y="1825"/>
                  </a:lnTo>
                  <a:lnTo>
                    <a:pt x="6249" y="1825"/>
                  </a:lnTo>
                  <a:lnTo>
                    <a:pt x="6249" y="1844"/>
                  </a:lnTo>
                  <a:lnTo>
                    <a:pt x="6268" y="1862"/>
                  </a:lnTo>
                  <a:lnTo>
                    <a:pt x="6286" y="1862"/>
                  </a:lnTo>
                  <a:lnTo>
                    <a:pt x="6268" y="1881"/>
                  </a:lnTo>
                  <a:lnTo>
                    <a:pt x="6212" y="1881"/>
                  </a:lnTo>
                  <a:lnTo>
                    <a:pt x="6231" y="1899"/>
                  </a:lnTo>
                  <a:lnTo>
                    <a:pt x="6231" y="1918"/>
                  </a:lnTo>
                  <a:lnTo>
                    <a:pt x="6194" y="1973"/>
                  </a:lnTo>
                  <a:lnTo>
                    <a:pt x="6175" y="2010"/>
                  </a:lnTo>
                  <a:lnTo>
                    <a:pt x="6139" y="2047"/>
                  </a:lnTo>
                  <a:lnTo>
                    <a:pt x="6083" y="2139"/>
                  </a:lnTo>
                  <a:lnTo>
                    <a:pt x="6028" y="2213"/>
                  </a:lnTo>
                  <a:lnTo>
                    <a:pt x="6010" y="2249"/>
                  </a:lnTo>
                  <a:lnTo>
                    <a:pt x="5991" y="2231"/>
                  </a:lnTo>
                  <a:lnTo>
                    <a:pt x="5991" y="2249"/>
                  </a:lnTo>
                  <a:lnTo>
                    <a:pt x="5973" y="2286"/>
                  </a:lnTo>
                  <a:lnTo>
                    <a:pt x="5936" y="2342"/>
                  </a:lnTo>
                  <a:lnTo>
                    <a:pt x="5862" y="2434"/>
                  </a:lnTo>
                  <a:lnTo>
                    <a:pt x="5751" y="2544"/>
                  </a:lnTo>
                  <a:lnTo>
                    <a:pt x="5733" y="2544"/>
                  </a:lnTo>
                  <a:lnTo>
                    <a:pt x="5751" y="2581"/>
                  </a:lnTo>
                  <a:lnTo>
                    <a:pt x="5770" y="2581"/>
                  </a:lnTo>
                  <a:lnTo>
                    <a:pt x="5751" y="2600"/>
                  </a:lnTo>
                  <a:lnTo>
                    <a:pt x="5751" y="2618"/>
                  </a:lnTo>
                  <a:lnTo>
                    <a:pt x="5733" y="2637"/>
                  </a:lnTo>
                  <a:lnTo>
                    <a:pt x="5696" y="2637"/>
                  </a:lnTo>
                  <a:lnTo>
                    <a:pt x="5678" y="2655"/>
                  </a:lnTo>
                  <a:lnTo>
                    <a:pt x="5659" y="2655"/>
                  </a:lnTo>
                  <a:lnTo>
                    <a:pt x="5659" y="2637"/>
                  </a:lnTo>
                  <a:lnTo>
                    <a:pt x="5641" y="2655"/>
                  </a:lnTo>
                  <a:lnTo>
                    <a:pt x="5641" y="2673"/>
                  </a:lnTo>
                  <a:lnTo>
                    <a:pt x="5641" y="2692"/>
                  </a:lnTo>
                  <a:lnTo>
                    <a:pt x="5659" y="2692"/>
                  </a:lnTo>
                  <a:lnTo>
                    <a:pt x="5659" y="2710"/>
                  </a:lnTo>
                  <a:lnTo>
                    <a:pt x="5641" y="2747"/>
                  </a:lnTo>
                  <a:lnTo>
                    <a:pt x="5622" y="2729"/>
                  </a:lnTo>
                  <a:lnTo>
                    <a:pt x="5641" y="2710"/>
                  </a:lnTo>
                  <a:lnTo>
                    <a:pt x="5604" y="2729"/>
                  </a:lnTo>
                  <a:lnTo>
                    <a:pt x="5586" y="2747"/>
                  </a:lnTo>
                  <a:lnTo>
                    <a:pt x="5549" y="2784"/>
                  </a:lnTo>
                  <a:lnTo>
                    <a:pt x="5530" y="2766"/>
                  </a:lnTo>
                  <a:lnTo>
                    <a:pt x="5512" y="2766"/>
                  </a:lnTo>
                  <a:lnTo>
                    <a:pt x="5530" y="2784"/>
                  </a:lnTo>
                  <a:lnTo>
                    <a:pt x="5512" y="2802"/>
                  </a:lnTo>
                  <a:lnTo>
                    <a:pt x="5475" y="2858"/>
                  </a:lnTo>
                  <a:lnTo>
                    <a:pt x="5438" y="2895"/>
                  </a:lnTo>
                  <a:lnTo>
                    <a:pt x="5383" y="2913"/>
                  </a:lnTo>
                  <a:lnTo>
                    <a:pt x="5346" y="2931"/>
                  </a:lnTo>
                  <a:lnTo>
                    <a:pt x="5364" y="2950"/>
                  </a:lnTo>
                  <a:lnTo>
                    <a:pt x="5328" y="2950"/>
                  </a:lnTo>
                  <a:lnTo>
                    <a:pt x="5328" y="2968"/>
                  </a:lnTo>
                  <a:lnTo>
                    <a:pt x="5328" y="2987"/>
                  </a:lnTo>
                  <a:lnTo>
                    <a:pt x="5328" y="3005"/>
                  </a:lnTo>
                  <a:lnTo>
                    <a:pt x="5309" y="2987"/>
                  </a:lnTo>
                  <a:lnTo>
                    <a:pt x="5291" y="2987"/>
                  </a:lnTo>
                  <a:lnTo>
                    <a:pt x="5272" y="3005"/>
                  </a:lnTo>
                  <a:lnTo>
                    <a:pt x="5272" y="3024"/>
                  </a:lnTo>
                  <a:lnTo>
                    <a:pt x="5291" y="3024"/>
                  </a:lnTo>
                  <a:lnTo>
                    <a:pt x="5272" y="3042"/>
                  </a:lnTo>
                  <a:lnTo>
                    <a:pt x="5235" y="3042"/>
                  </a:lnTo>
                  <a:lnTo>
                    <a:pt x="5217" y="3061"/>
                  </a:lnTo>
                  <a:lnTo>
                    <a:pt x="5180" y="3061"/>
                  </a:lnTo>
                  <a:lnTo>
                    <a:pt x="5162" y="3079"/>
                  </a:lnTo>
                  <a:lnTo>
                    <a:pt x="5162" y="3097"/>
                  </a:lnTo>
                  <a:lnTo>
                    <a:pt x="5162" y="3116"/>
                  </a:lnTo>
                  <a:lnTo>
                    <a:pt x="5125" y="3116"/>
                  </a:lnTo>
                  <a:lnTo>
                    <a:pt x="5106" y="3134"/>
                  </a:lnTo>
                  <a:lnTo>
                    <a:pt x="5106" y="3153"/>
                  </a:lnTo>
                  <a:lnTo>
                    <a:pt x="5069" y="3153"/>
                  </a:lnTo>
                  <a:lnTo>
                    <a:pt x="5051" y="3171"/>
                  </a:lnTo>
                  <a:lnTo>
                    <a:pt x="5033" y="3190"/>
                  </a:lnTo>
                  <a:lnTo>
                    <a:pt x="5014" y="3171"/>
                  </a:lnTo>
                  <a:lnTo>
                    <a:pt x="4996" y="3171"/>
                  </a:lnTo>
                  <a:lnTo>
                    <a:pt x="5014" y="3226"/>
                  </a:lnTo>
                  <a:lnTo>
                    <a:pt x="5033" y="3245"/>
                  </a:lnTo>
                  <a:lnTo>
                    <a:pt x="4996" y="3226"/>
                  </a:lnTo>
                  <a:lnTo>
                    <a:pt x="4959" y="3226"/>
                  </a:lnTo>
                  <a:lnTo>
                    <a:pt x="4885" y="3245"/>
                  </a:lnTo>
                  <a:lnTo>
                    <a:pt x="4848" y="3263"/>
                  </a:lnTo>
                  <a:lnTo>
                    <a:pt x="4793" y="3282"/>
                  </a:lnTo>
                  <a:lnTo>
                    <a:pt x="4775" y="3282"/>
                  </a:lnTo>
                  <a:lnTo>
                    <a:pt x="4775" y="3300"/>
                  </a:lnTo>
                  <a:lnTo>
                    <a:pt x="4793" y="3319"/>
                  </a:lnTo>
                  <a:lnTo>
                    <a:pt x="4756" y="3319"/>
                  </a:lnTo>
                  <a:lnTo>
                    <a:pt x="4756" y="3337"/>
                  </a:lnTo>
                  <a:lnTo>
                    <a:pt x="4701" y="3355"/>
                  </a:lnTo>
                  <a:lnTo>
                    <a:pt x="4664" y="3374"/>
                  </a:lnTo>
                  <a:lnTo>
                    <a:pt x="4664" y="3392"/>
                  </a:lnTo>
                  <a:lnTo>
                    <a:pt x="4609" y="3392"/>
                  </a:lnTo>
                  <a:lnTo>
                    <a:pt x="4609" y="3374"/>
                  </a:lnTo>
                  <a:lnTo>
                    <a:pt x="4590" y="3392"/>
                  </a:lnTo>
                  <a:lnTo>
                    <a:pt x="4590" y="3411"/>
                  </a:lnTo>
                  <a:lnTo>
                    <a:pt x="4590" y="3429"/>
                  </a:lnTo>
                  <a:lnTo>
                    <a:pt x="4572" y="3411"/>
                  </a:lnTo>
                  <a:lnTo>
                    <a:pt x="4553" y="3411"/>
                  </a:lnTo>
                  <a:lnTo>
                    <a:pt x="4553" y="3429"/>
                  </a:lnTo>
                  <a:lnTo>
                    <a:pt x="4516" y="3411"/>
                  </a:lnTo>
                  <a:lnTo>
                    <a:pt x="4516" y="3429"/>
                  </a:lnTo>
                  <a:lnTo>
                    <a:pt x="4498" y="3448"/>
                  </a:lnTo>
                  <a:lnTo>
                    <a:pt x="4480" y="3448"/>
                  </a:lnTo>
                  <a:lnTo>
                    <a:pt x="4480" y="3466"/>
                  </a:lnTo>
                  <a:lnTo>
                    <a:pt x="4461" y="3484"/>
                  </a:lnTo>
                  <a:lnTo>
                    <a:pt x="4443" y="3466"/>
                  </a:lnTo>
                  <a:lnTo>
                    <a:pt x="4406" y="3466"/>
                  </a:lnTo>
                  <a:lnTo>
                    <a:pt x="4314" y="3503"/>
                  </a:lnTo>
                  <a:lnTo>
                    <a:pt x="4185" y="3540"/>
                  </a:lnTo>
                  <a:lnTo>
                    <a:pt x="4148" y="3558"/>
                  </a:lnTo>
                  <a:lnTo>
                    <a:pt x="4129" y="3540"/>
                  </a:lnTo>
                  <a:lnTo>
                    <a:pt x="4111" y="3558"/>
                  </a:lnTo>
                  <a:lnTo>
                    <a:pt x="4111" y="3540"/>
                  </a:lnTo>
                  <a:lnTo>
                    <a:pt x="4092" y="3540"/>
                  </a:lnTo>
                  <a:lnTo>
                    <a:pt x="4056" y="3558"/>
                  </a:lnTo>
                  <a:lnTo>
                    <a:pt x="3982" y="3558"/>
                  </a:lnTo>
                  <a:lnTo>
                    <a:pt x="3982" y="3577"/>
                  </a:lnTo>
                  <a:lnTo>
                    <a:pt x="3927" y="3577"/>
                  </a:lnTo>
                  <a:lnTo>
                    <a:pt x="3908" y="3595"/>
                  </a:lnTo>
                  <a:lnTo>
                    <a:pt x="3908" y="3614"/>
                  </a:lnTo>
                  <a:lnTo>
                    <a:pt x="3834" y="3614"/>
                  </a:lnTo>
                  <a:lnTo>
                    <a:pt x="3779" y="3632"/>
                  </a:lnTo>
                  <a:lnTo>
                    <a:pt x="3761" y="3650"/>
                  </a:lnTo>
                  <a:lnTo>
                    <a:pt x="3742" y="3632"/>
                  </a:lnTo>
                  <a:lnTo>
                    <a:pt x="3742" y="3614"/>
                  </a:lnTo>
                  <a:lnTo>
                    <a:pt x="3724" y="3614"/>
                  </a:lnTo>
                  <a:lnTo>
                    <a:pt x="3724" y="3632"/>
                  </a:lnTo>
                  <a:lnTo>
                    <a:pt x="3484" y="3632"/>
                  </a:lnTo>
                  <a:lnTo>
                    <a:pt x="3484" y="3650"/>
                  </a:lnTo>
                  <a:lnTo>
                    <a:pt x="3447" y="3650"/>
                  </a:lnTo>
                  <a:lnTo>
                    <a:pt x="3410" y="3632"/>
                  </a:lnTo>
                  <a:lnTo>
                    <a:pt x="3355" y="3650"/>
                  </a:lnTo>
                  <a:lnTo>
                    <a:pt x="3318" y="3669"/>
                  </a:lnTo>
                  <a:lnTo>
                    <a:pt x="3318" y="3650"/>
                  </a:lnTo>
                  <a:lnTo>
                    <a:pt x="3318" y="3632"/>
                  </a:lnTo>
                  <a:lnTo>
                    <a:pt x="3263" y="3650"/>
                  </a:lnTo>
                  <a:lnTo>
                    <a:pt x="3171" y="3650"/>
                  </a:lnTo>
                  <a:lnTo>
                    <a:pt x="3152" y="3669"/>
                  </a:lnTo>
                  <a:lnTo>
                    <a:pt x="3171" y="3687"/>
                  </a:lnTo>
                  <a:lnTo>
                    <a:pt x="3152" y="3687"/>
                  </a:lnTo>
                  <a:lnTo>
                    <a:pt x="3134" y="3650"/>
                  </a:lnTo>
                  <a:lnTo>
                    <a:pt x="3152" y="3632"/>
                  </a:lnTo>
                  <a:lnTo>
                    <a:pt x="3116" y="3614"/>
                  </a:lnTo>
                  <a:lnTo>
                    <a:pt x="3060" y="3614"/>
                  </a:lnTo>
                  <a:lnTo>
                    <a:pt x="3042" y="3595"/>
                  </a:lnTo>
                  <a:lnTo>
                    <a:pt x="3023" y="3614"/>
                  </a:lnTo>
                  <a:lnTo>
                    <a:pt x="3005" y="3632"/>
                  </a:lnTo>
                  <a:lnTo>
                    <a:pt x="2986" y="3632"/>
                  </a:lnTo>
                  <a:lnTo>
                    <a:pt x="2968" y="3614"/>
                  </a:lnTo>
                  <a:lnTo>
                    <a:pt x="2950" y="3614"/>
                  </a:lnTo>
                  <a:lnTo>
                    <a:pt x="2931" y="3632"/>
                  </a:lnTo>
                  <a:lnTo>
                    <a:pt x="2931" y="3614"/>
                  </a:lnTo>
                  <a:lnTo>
                    <a:pt x="2913" y="3595"/>
                  </a:lnTo>
                  <a:lnTo>
                    <a:pt x="2839" y="3595"/>
                  </a:lnTo>
                  <a:lnTo>
                    <a:pt x="2802" y="3577"/>
                  </a:lnTo>
                  <a:lnTo>
                    <a:pt x="2710" y="3577"/>
                  </a:lnTo>
                  <a:lnTo>
                    <a:pt x="2692" y="3558"/>
                  </a:lnTo>
                  <a:lnTo>
                    <a:pt x="2692" y="3595"/>
                  </a:lnTo>
                  <a:lnTo>
                    <a:pt x="2673" y="3595"/>
                  </a:lnTo>
                  <a:lnTo>
                    <a:pt x="2673" y="3577"/>
                  </a:lnTo>
                  <a:lnTo>
                    <a:pt x="2655" y="3558"/>
                  </a:lnTo>
                  <a:lnTo>
                    <a:pt x="2636" y="3540"/>
                  </a:lnTo>
                  <a:lnTo>
                    <a:pt x="2618" y="3521"/>
                  </a:lnTo>
                  <a:lnTo>
                    <a:pt x="2599" y="3540"/>
                  </a:lnTo>
                  <a:lnTo>
                    <a:pt x="2581" y="3521"/>
                  </a:lnTo>
                  <a:lnTo>
                    <a:pt x="2544" y="3521"/>
                  </a:lnTo>
                  <a:lnTo>
                    <a:pt x="2526" y="3503"/>
                  </a:lnTo>
                  <a:lnTo>
                    <a:pt x="2470" y="3503"/>
                  </a:lnTo>
                  <a:lnTo>
                    <a:pt x="2433" y="3466"/>
                  </a:lnTo>
                  <a:lnTo>
                    <a:pt x="2415" y="3466"/>
                  </a:lnTo>
                  <a:lnTo>
                    <a:pt x="2397" y="3484"/>
                  </a:lnTo>
                  <a:lnTo>
                    <a:pt x="2378" y="3484"/>
                  </a:lnTo>
                  <a:lnTo>
                    <a:pt x="2378" y="3466"/>
                  </a:lnTo>
                  <a:lnTo>
                    <a:pt x="2378" y="3448"/>
                  </a:lnTo>
                  <a:lnTo>
                    <a:pt x="2286" y="3448"/>
                  </a:lnTo>
                  <a:lnTo>
                    <a:pt x="2286" y="3466"/>
                  </a:lnTo>
                  <a:lnTo>
                    <a:pt x="2268" y="3484"/>
                  </a:lnTo>
                  <a:lnTo>
                    <a:pt x="2249" y="3448"/>
                  </a:lnTo>
                  <a:lnTo>
                    <a:pt x="2268" y="3429"/>
                  </a:lnTo>
                  <a:lnTo>
                    <a:pt x="2249" y="3429"/>
                  </a:lnTo>
                  <a:lnTo>
                    <a:pt x="2157" y="3374"/>
                  </a:lnTo>
                  <a:lnTo>
                    <a:pt x="2065" y="3337"/>
                  </a:lnTo>
                  <a:lnTo>
                    <a:pt x="2028" y="3337"/>
                  </a:lnTo>
                  <a:lnTo>
                    <a:pt x="2028" y="3355"/>
                  </a:lnTo>
                  <a:lnTo>
                    <a:pt x="2010" y="3337"/>
                  </a:lnTo>
                  <a:lnTo>
                    <a:pt x="2010" y="3319"/>
                  </a:lnTo>
                  <a:lnTo>
                    <a:pt x="2010" y="3300"/>
                  </a:lnTo>
                  <a:lnTo>
                    <a:pt x="1991" y="3319"/>
                  </a:lnTo>
                  <a:lnTo>
                    <a:pt x="1973" y="3300"/>
                  </a:lnTo>
                  <a:lnTo>
                    <a:pt x="1954" y="3282"/>
                  </a:lnTo>
                  <a:lnTo>
                    <a:pt x="1936" y="3263"/>
                  </a:lnTo>
                  <a:lnTo>
                    <a:pt x="1899" y="3245"/>
                  </a:lnTo>
                  <a:lnTo>
                    <a:pt x="1880" y="3263"/>
                  </a:lnTo>
                  <a:lnTo>
                    <a:pt x="1862" y="3263"/>
                  </a:lnTo>
                  <a:lnTo>
                    <a:pt x="1862" y="3245"/>
                  </a:lnTo>
                  <a:lnTo>
                    <a:pt x="1825" y="3208"/>
                  </a:lnTo>
                  <a:lnTo>
                    <a:pt x="1788" y="3245"/>
                  </a:lnTo>
                  <a:lnTo>
                    <a:pt x="1788" y="3190"/>
                  </a:lnTo>
                  <a:lnTo>
                    <a:pt x="1788" y="3171"/>
                  </a:lnTo>
                  <a:lnTo>
                    <a:pt x="1770" y="3171"/>
                  </a:lnTo>
                  <a:lnTo>
                    <a:pt x="1751" y="3190"/>
                  </a:lnTo>
                  <a:lnTo>
                    <a:pt x="1751" y="3153"/>
                  </a:lnTo>
                  <a:lnTo>
                    <a:pt x="1715" y="3134"/>
                  </a:lnTo>
                  <a:lnTo>
                    <a:pt x="1715" y="3116"/>
                  </a:lnTo>
                  <a:lnTo>
                    <a:pt x="1696" y="3134"/>
                  </a:lnTo>
                  <a:lnTo>
                    <a:pt x="1678" y="3134"/>
                  </a:lnTo>
                  <a:lnTo>
                    <a:pt x="1659" y="3153"/>
                  </a:lnTo>
                  <a:lnTo>
                    <a:pt x="1659" y="3134"/>
                  </a:lnTo>
                  <a:lnTo>
                    <a:pt x="1659" y="3116"/>
                  </a:lnTo>
                  <a:lnTo>
                    <a:pt x="1678" y="3116"/>
                  </a:lnTo>
                  <a:lnTo>
                    <a:pt x="1659" y="3097"/>
                  </a:lnTo>
                  <a:lnTo>
                    <a:pt x="1641" y="3097"/>
                  </a:lnTo>
                  <a:lnTo>
                    <a:pt x="1641" y="3079"/>
                  </a:lnTo>
                  <a:lnTo>
                    <a:pt x="1586" y="3079"/>
                  </a:lnTo>
                  <a:lnTo>
                    <a:pt x="1586" y="3061"/>
                  </a:lnTo>
                  <a:lnTo>
                    <a:pt x="1567" y="3042"/>
                  </a:lnTo>
                  <a:lnTo>
                    <a:pt x="1549" y="3061"/>
                  </a:lnTo>
                  <a:lnTo>
                    <a:pt x="1530" y="3061"/>
                  </a:lnTo>
                  <a:lnTo>
                    <a:pt x="1530" y="3079"/>
                  </a:lnTo>
                  <a:lnTo>
                    <a:pt x="1512" y="3097"/>
                  </a:lnTo>
                  <a:lnTo>
                    <a:pt x="1512" y="3079"/>
                  </a:lnTo>
                  <a:lnTo>
                    <a:pt x="1530" y="3061"/>
                  </a:lnTo>
                  <a:lnTo>
                    <a:pt x="1530" y="3042"/>
                  </a:lnTo>
                  <a:lnTo>
                    <a:pt x="1549" y="3024"/>
                  </a:lnTo>
                  <a:lnTo>
                    <a:pt x="1493" y="3024"/>
                  </a:lnTo>
                  <a:lnTo>
                    <a:pt x="1493" y="3005"/>
                  </a:lnTo>
                  <a:lnTo>
                    <a:pt x="1493" y="2987"/>
                  </a:lnTo>
                  <a:lnTo>
                    <a:pt x="1457" y="2968"/>
                  </a:lnTo>
                  <a:lnTo>
                    <a:pt x="1438" y="2950"/>
                  </a:lnTo>
                  <a:lnTo>
                    <a:pt x="1420" y="2931"/>
                  </a:lnTo>
                  <a:lnTo>
                    <a:pt x="1364" y="2895"/>
                  </a:lnTo>
                  <a:lnTo>
                    <a:pt x="1346" y="2895"/>
                  </a:lnTo>
                  <a:lnTo>
                    <a:pt x="1346" y="2858"/>
                  </a:lnTo>
                  <a:lnTo>
                    <a:pt x="1327" y="2858"/>
                  </a:lnTo>
                  <a:lnTo>
                    <a:pt x="1309" y="2876"/>
                  </a:lnTo>
                  <a:lnTo>
                    <a:pt x="1309" y="2858"/>
                  </a:lnTo>
                  <a:lnTo>
                    <a:pt x="1309" y="2821"/>
                  </a:lnTo>
                  <a:lnTo>
                    <a:pt x="1291" y="2839"/>
                  </a:lnTo>
                  <a:lnTo>
                    <a:pt x="1272" y="2821"/>
                  </a:lnTo>
                  <a:lnTo>
                    <a:pt x="1272" y="2784"/>
                  </a:lnTo>
                  <a:lnTo>
                    <a:pt x="1272" y="2766"/>
                  </a:lnTo>
                  <a:lnTo>
                    <a:pt x="1254" y="2766"/>
                  </a:lnTo>
                  <a:lnTo>
                    <a:pt x="1254" y="2747"/>
                  </a:lnTo>
                  <a:lnTo>
                    <a:pt x="1254" y="2729"/>
                  </a:lnTo>
                  <a:lnTo>
                    <a:pt x="1235" y="2747"/>
                  </a:lnTo>
                  <a:lnTo>
                    <a:pt x="1217" y="2747"/>
                  </a:lnTo>
                  <a:lnTo>
                    <a:pt x="1217" y="2729"/>
                  </a:lnTo>
                  <a:lnTo>
                    <a:pt x="1198" y="2729"/>
                  </a:lnTo>
                  <a:lnTo>
                    <a:pt x="1180" y="2692"/>
                  </a:lnTo>
                  <a:lnTo>
                    <a:pt x="1162" y="2655"/>
                  </a:lnTo>
                  <a:lnTo>
                    <a:pt x="1143" y="2637"/>
                  </a:lnTo>
                  <a:lnTo>
                    <a:pt x="1106" y="2618"/>
                  </a:lnTo>
                  <a:lnTo>
                    <a:pt x="1088" y="2600"/>
                  </a:lnTo>
                  <a:lnTo>
                    <a:pt x="1088" y="2581"/>
                  </a:lnTo>
                  <a:lnTo>
                    <a:pt x="1088" y="2563"/>
                  </a:lnTo>
                  <a:lnTo>
                    <a:pt x="1069" y="2544"/>
                  </a:lnTo>
                  <a:lnTo>
                    <a:pt x="1051" y="2526"/>
                  </a:lnTo>
                  <a:lnTo>
                    <a:pt x="1033" y="2544"/>
                  </a:lnTo>
                  <a:lnTo>
                    <a:pt x="1033" y="2563"/>
                  </a:lnTo>
                  <a:lnTo>
                    <a:pt x="1014" y="2544"/>
                  </a:lnTo>
                  <a:lnTo>
                    <a:pt x="1014" y="2508"/>
                  </a:lnTo>
                  <a:lnTo>
                    <a:pt x="1033" y="2489"/>
                  </a:lnTo>
                  <a:lnTo>
                    <a:pt x="1033" y="2471"/>
                  </a:lnTo>
                  <a:lnTo>
                    <a:pt x="977" y="2471"/>
                  </a:lnTo>
                  <a:lnTo>
                    <a:pt x="959" y="2452"/>
                  </a:lnTo>
                  <a:lnTo>
                    <a:pt x="959" y="2434"/>
                  </a:lnTo>
                  <a:lnTo>
                    <a:pt x="940" y="2415"/>
                  </a:lnTo>
                  <a:lnTo>
                    <a:pt x="940" y="2434"/>
                  </a:lnTo>
                  <a:lnTo>
                    <a:pt x="922" y="2434"/>
                  </a:lnTo>
                  <a:lnTo>
                    <a:pt x="922" y="2415"/>
                  </a:lnTo>
                  <a:lnTo>
                    <a:pt x="940" y="2415"/>
                  </a:lnTo>
                  <a:lnTo>
                    <a:pt x="940" y="2378"/>
                  </a:lnTo>
                  <a:lnTo>
                    <a:pt x="885" y="2360"/>
                  </a:lnTo>
                  <a:lnTo>
                    <a:pt x="904" y="2342"/>
                  </a:lnTo>
                  <a:lnTo>
                    <a:pt x="904" y="2323"/>
                  </a:lnTo>
                  <a:lnTo>
                    <a:pt x="867" y="2286"/>
                  </a:lnTo>
                  <a:lnTo>
                    <a:pt x="867" y="2268"/>
                  </a:lnTo>
                  <a:lnTo>
                    <a:pt x="848" y="2286"/>
                  </a:lnTo>
                  <a:lnTo>
                    <a:pt x="848" y="2305"/>
                  </a:lnTo>
                  <a:lnTo>
                    <a:pt x="830" y="2249"/>
                  </a:lnTo>
                  <a:lnTo>
                    <a:pt x="811" y="2194"/>
                  </a:lnTo>
                  <a:lnTo>
                    <a:pt x="756" y="2176"/>
                  </a:lnTo>
                  <a:lnTo>
                    <a:pt x="719" y="2157"/>
                  </a:lnTo>
                  <a:lnTo>
                    <a:pt x="738" y="2157"/>
                  </a:lnTo>
                  <a:lnTo>
                    <a:pt x="756" y="2139"/>
                  </a:lnTo>
                  <a:lnTo>
                    <a:pt x="756" y="2120"/>
                  </a:lnTo>
                  <a:lnTo>
                    <a:pt x="701" y="2120"/>
                  </a:lnTo>
                  <a:lnTo>
                    <a:pt x="682" y="2139"/>
                  </a:lnTo>
                  <a:lnTo>
                    <a:pt x="664" y="2139"/>
                  </a:lnTo>
                  <a:lnTo>
                    <a:pt x="664" y="2102"/>
                  </a:lnTo>
                  <a:lnTo>
                    <a:pt x="682" y="2065"/>
                  </a:lnTo>
                  <a:lnTo>
                    <a:pt x="645" y="2047"/>
                  </a:lnTo>
                  <a:lnTo>
                    <a:pt x="664" y="2028"/>
                  </a:lnTo>
                  <a:lnTo>
                    <a:pt x="664" y="2010"/>
                  </a:lnTo>
                  <a:lnTo>
                    <a:pt x="609" y="2010"/>
                  </a:lnTo>
                  <a:lnTo>
                    <a:pt x="609" y="1991"/>
                  </a:lnTo>
                  <a:lnTo>
                    <a:pt x="609" y="1973"/>
                  </a:lnTo>
                  <a:lnTo>
                    <a:pt x="627" y="1991"/>
                  </a:lnTo>
                  <a:lnTo>
                    <a:pt x="645" y="1973"/>
                  </a:lnTo>
                  <a:lnTo>
                    <a:pt x="627" y="1973"/>
                  </a:lnTo>
                  <a:lnTo>
                    <a:pt x="627" y="1936"/>
                  </a:lnTo>
                  <a:lnTo>
                    <a:pt x="572" y="1881"/>
                  </a:lnTo>
                  <a:lnTo>
                    <a:pt x="553" y="1825"/>
                  </a:lnTo>
                  <a:lnTo>
                    <a:pt x="535" y="1789"/>
                  </a:lnTo>
                  <a:lnTo>
                    <a:pt x="535" y="1770"/>
                  </a:lnTo>
                  <a:lnTo>
                    <a:pt x="516" y="1770"/>
                  </a:lnTo>
                  <a:lnTo>
                    <a:pt x="498" y="1752"/>
                  </a:lnTo>
                  <a:lnTo>
                    <a:pt x="498" y="1733"/>
                  </a:lnTo>
                  <a:lnTo>
                    <a:pt x="498" y="1715"/>
                  </a:lnTo>
                  <a:lnTo>
                    <a:pt x="498" y="1696"/>
                  </a:lnTo>
                  <a:lnTo>
                    <a:pt x="498" y="1678"/>
                  </a:lnTo>
                  <a:lnTo>
                    <a:pt x="498" y="1641"/>
                  </a:lnTo>
                  <a:lnTo>
                    <a:pt x="461" y="1641"/>
                  </a:lnTo>
                  <a:lnTo>
                    <a:pt x="461" y="1604"/>
                  </a:lnTo>
                  <a:lnTo>
                    <a:pt x="443" y="1567"/>
                  </a:lnTo>
                  <a:lnTo>
                    <a:pt x="424" y="1531"/>
                  </a:lnTo>
                  <a:lnTo>
                    <a:pt x="424" y="1512"/>
                  </a:lnTo>
                  <a:lnTo>
                    <a:pt x="443" y="1512"/>
                  </a:lnTo>
                  <a:lnTo>
                    <a:pt x="443" y="1494"/>
                  </a:lnTo>
                  <a:lnTo>
                    <a:pt x="424" y="1475"/>
                  </a:lnTo>
                  <a:lnTo>
                    <a:pt x="406" y="1457"/>
                  </a:lnTo>
                  <a:lnTo>
                    <a:pt x="387" y="1420"/>
                  </a:lnTo>
                  <a:lnTo>
                    <a:pt x="369" y="1420"/>
                  </a:lnTo>
                  <a:lnTo>
                    <a:pt x="369" y="1402"/>
                  </a:lnTo>
                  <a:lnTo>
                    <a:pt x="351" y="1383"/>
                  </a:lnTo>
                  <a:lnTo>
                    <a:pt x="332" y="1383"/>
                  </a:lnTo>
                  <a:lnTo>
                    <a:pt x="314" y="1365"/>
                  </a:lnTo>
                  <a:lnTo>
                    <a:pt x="314" y="1328"/>
                  </a:lnTo>
                  <a:lnTo>
                    <a:pt x="332" y="1328"/>
                  </a:lnTo>
                  <a:lnTo>
                    <a:pt x="351" y="1309"/>
                  </a:lnTo>
                  <a:lnTo>
                    <a:pt x="351" y="1272"/>
                  </a:lnTo>
                  <a:lnTo>
                    <a:pt x="332" y="1236"/>
                  </a:lnTo>
                  <a:lnTo>
                    <a:pt x="332" y="1217"/>
                  </a:lnTo>
                  <a:lnTo>
                    <a:pt x="332" y="1180"/>
                  </a:lnTo>
                  <a:lnTo>
                    <a:pt x="295" y="1180"/>
                  </a:lnTo>
                  <a:lnTo>
                    <a:pt x="277" y="1162"/>
                  </a:lnTo>
                  <a:lnTo>
                    <a:pt x="277" y="1143"/>
                  </a:lnTo>
                  <a:lnTo>
                    <a:pt x="295" y="1143"/>
                  </a:lnTo>
                  <a:lnTo>
                    <a:pt x="314" y="1107"/>
                  </a:lnTo>
                  <a:lnTo>
                    <a:pt x="314" y="1107"/>
                  </a:lnTo>
                  <a:lnTo>
                    <a:pt x="295" y="1125"/>
                  </a:lnTo>
                  <a:lnTo>
                    <a:pt x="277" y="1125"/>
                  </a:lnTo>
                  <a:lnTo>
                    <a:pt x="258" y="1088"/>
                  </a:lnTo>
                  <a:lnTo>
                    <a:pt x="258" y="1070"/>
                  </a:lnTo>
                  <a:lnTo>
                    <a:pt x="240" y="1051"/>
                  </a:lnTo>
                  <a:lnTo>
                    <a:pt x="258" y="996"/>
                  </a:lnTo>
                  <a:lnTo>
                    <a:pt x="258" y="978"/>
                  </a:lnTo>
                  <a:lnTo>
                    <a:pt x="240" y="959"/>
                  </a:lnTo>
                  <a:lnTo>
                    <a:pt x="221" y="885"/>
                  </a:lnTo>
                  <a:lnTo>
                    <a:pt x="221" y="830"/>
                  </a:lnTo>
                  <a:lnTo>
                    <a:pt x="185" y="830"/>
                  </a:lnTo>
                  <a:lnTo>
                    <a:pt x="203" y="793"/>
                  </a:lnTo>
                  <a:lnTo>
                    <a:pt x="166" y="793"/>
                  </a:lnTo>
                  <a:lnTo>
                    <a:pt x="166" y="775"/>
                  </a:lnTo>
                  <a:lnTo>
                    <a:pt x="185" y="756"/>
                  </a:lnTo>
                  <a:lnTo>
                    <a:pt x="203" y="756"/>
                  </a:lnTo>
                  <a:lnTo>
                    <a:pt x="221" y="738"/>
                  </a:lnTo>
                  <a:lnTo>
                    <a:pt x="221" y="701"/>
                  </a:lnTo>
                  <a:lnTo>
                    <a:pt x="203" y="701"/>
                  </a:lnTo>
                  <a:lnTo>
                    <a:pt x="221" y="683"/>
                  </a:lnTo>
                  <a:lnTo>
                    <a:pt x="221" y="664"/>
                  </a:lnTo>
                  <a:lnTo>
                    <a:pt x="185" y="664"/>
                  </a:lnTo>
                  <a:lnTo>
                    <a:pt x="148" y="683"/>
                  </a:lnTo>
                  <a:lnTo>
                    <a:pt x="148" y="664"/>
                  </a:lnTo>
                  <a:lnTo>
                    <a:pt x="166" y="646"/>
                  </a:lnTo>
                  <a:lnTo>
                    <a:pt x="166" y="627"/>
                  </a:lnTo>
                  <a:lnTo>
                    <a:pt x="203" y="627"/>
                  </a:lnTo>
                  <a:lnTo>
                    <a:pt x="221" y="609"/>
                  </a:lnTo>
                  <a:lnTo>
                    <a:pt x="203" y="590"/>
                  </a:lnTo>
                  <a:lnTo>
                    <a:pt x="185" y="554"/>
                  </a:lnTo>
                  <a:lnTo>
                    <a:pt x="203" y="554"/>
                  </a:lnTo>
                  <a:lnTo>
                    <a:pt x="185" y="535"/>
                  </a:lnTo>
                  <a:lnTo>
                    <a:pt x="185" y="498"/>
                  </a:lnTo>
                  <a:lnTo>
                    <a:pt x="166" y="480"/>
                  </a:lnTo>
                  <a:lnTo>
                    <a:pt x="148" y="480"/>
                  </a:lnTo>
                  <a:lnTo>
                    <a:pt x="129" y="461"/>
                  </a:lnTo>
                  <a:lnTo>
                    <a:pt x="166" y="461"/>
                  </a:lnTo>
                  <a:lnTo>
                    <a:pt x="185" y="443"/>
                  </a:lnTo>
                  <a:lnTo>
                    <a:pt x="185" y="425"/>
                  </a:lnTo>
                  <a:lnTo>
                    <a:pt x="166" y="406"/>
                  </a:lnTo>
                  <a:lnTo>
                    <a:pt x="166" y="388"/>
                  </a:lnTo>
                  <a:lnTo>
                    <a:pt x="203" y="388"/>
                  </a:lnTo>
                  <a:lnTo>
                    <a:pt x="185" y="369"/>
                  </a:lnTo>
                  <a:lnTo>
                    <a:pt x="166" y="351"/>
                  </a:lnTo>
                  <a:lnTo>
                    <a:pt x="185" y="351"/>
                  </a:lnTo>
                  <a:lnTo>
                    <a:pt x="185" y="332"/>
                  </a:lnTo>
                  <a:lnTo>
                    <a:pt x="185" y="314"/>
                  </a:lnTo>
                  <a:lnTo>
                    <a:pt x="148" y="314"/>
                  </a:lnTo>
                  <a:lnTo>
                    <a:pt x="148" y="296"/>
                  </a:lnTo>
                  <a:lnTo>
                    <a:pt x="148" y="277"/>
                  </a:lnTo>
                  <a:lnTo>
                    <a:pt x="111" y="277"/>
                  </a:lnTo>
                  <a:lnTo>
                    <a:pt x="92" y="259"/>
                  </a:lnTo>
                  <a:lnTo>
                    <a:pt x="148" y="259"/>
                  </a:lnTo>
                  <a:lnTo>
                    <a:pt x="166" y="240"/>
                  </a:lnTo>
                  <a:lnTo>
                    <a:pt x="129" y="240"/>
                  </a:lnTo>
                  <a:lnTo>
                    <a:pt x="111" y="222"/>
                  </a:lnTo>
                  <a:lnTo>
                    <a:pt x="111" y="203"/>
                  </a:lnTo>
                  <a:lnTo>
                    <a:pt x="92" y="222"/>
                  </a:lnTo>
                  <a:lnTo>
                    <a:pt x="74" y="277"/>
                  </a:lnTo>
                  <a:lnTo>
                    <a:pt x="74" y="296"/>
                  </a:lnTo>
                  <a:lnTo>
                    <a:pt x="56" y="296"/>
                  </a:lnTo>
                  <a:lnTo>
                    <a:pt x="56" y="277"/>
                  </a:lnTo>
                  <a:lnTo>
                    <a:pt x="19" y="277"/>
                  </a:lnTo>
                  <a:lnTo>
                    <a:pt x="19" y="296"/>
                  </a:lnTo>
                  <a:lnTo>
                    <a:pt x="37" y="332"/>
                  </a:lnTo>
                  <a:lnTo>
                    <a:pt x="19" y="332"/>
                  </a:lnTo>
                  <a:lnTo>
                    <a:pt x="0" y="351"/>
                  </a:lnTo>
                  <a:lnTo>
                    <a:pt x="19" y="351"/>
                  </a:lnTo>
                  <a:lnTo>
                    <a:pt x="37" y="369"/>
                  </a:lnTo>
                  <a:lnTo>
                    <a:pt x="37" y="388"/>
                  </a:lnTo>
                  <a:lnTo>
                    <a:pt x="37" y="425"/>
                  </a:lnTo>
                  <a:lnTo>
                    <a:pt x="56" y="443"/>
                  </a:lnTo>
                  <a:lnTo>
                    <a:pt x="37" y="461"/>
                  </a:lnTo>
                  <a:lnTo>
                    <a:pt x="19" y="461"/>
                  </a:lnTo>
                  <a:lnTo>
                    <a:pt x="19" y="480"/>
                  </a:lnTo>
                  <a:lnTo>
                    <a:pt x="37" y="480"/>
                  </a:lnTo>
                  <a:lnTo>
                    <a:pt x="74" y="498"/>
                  </a:lnTo>
                  <a:lnTo>
                    <a:pt x="37" y="498"/>
                  </a:lnTo>
                  <a:lnTo>
                    <a:pt x="19" y="517"/>
                  </a:lnTo>
                  <a:lnTo>
                    <a:pt x="56" y="535"/>
                  </a:lnTo>
                  <a:lnTo>
                    <a:pt x="37" y="554"/>
                  </a:lnTo>
                  <a:lnTo>
                    <a:pt x="19" y="554"/>
                  </a:lnTo>
                  <a:lnTo>
                    <a:pt x="19" y="572"/>
                  </a:lnTo>
                  <a:lnTo>
                    <a:pt x="56" y="572"/>
                  </a:lnTo>
                  <a:lnTo>
                    <a:pt x="56" y="590"/>
                  </a:lnTo>
                  <a:lnTo>
                    <a:pt x="19" y="609"/>
                  </a:lnTo>
                  <a:lnTo>
                    <a:pt x="56" y="627"/>
                  </a:lnTo>
                  <a:lnTo>
                    <a:pt x="111" y="664"/>
                  </a:lnTo>
                  <a:lnTo>
                    <a:pt x="111" y="701"/>
                  </a:lnTo>
                  <a:lnTo>
                    <a:pt x="92" y="701"/>
                  </a:lnTo>
                  <a:lnTo>
                    <a:pt x="74" y="683"/>
                  </a:lnTo>
                  <a:lnTo>
                    <a:pt x="56" y="719"/>
                  </a:lnTo>
                  <a:lnTo>
                    <a:pt x="37" y="719"/>
                  </a:lnTo>
                  <a:lnTo>
                    <a:pt x="37" y="738"/>
                  </a:lnTo>
                  <a:lnTo>
                    <a:pt x="56" y="738"/>
                  </a:lnTo>
                  <a:lnTo>
                    <a:pt x="56" y="756"/>
                  </a:lnTo>
                  <a:lnTo>
                    <a:pt x="74" y="775"/>
                  </a:lnTo>
                  <a:lnTo>
                    <a:pt x="74" y="812"/>
                  </a:lnTo>
                  <a:lnTo>
                    <a:pt x="74" y="830"/>
                  </a:lnTo>
                  <a:lnTo>
                    <a:pt x="56" y="830"/>
                  </a:lnTo>
                  <a:lnTo>
                    <a:pt x="56" y="867"/>
                  </a:lnTo>
                  <a:lnTo>
                    <a:pt x="74" y="885"/>
                  </a:lnTo>
                  <a:lnTo>
                    <a:pt x="92" y="904"/>
                  </a:lnTo>
                  <a:lnTo>
                    <a:pt x="111" y="922"/>
                  </a:lnTo>
                  <a:lnTo>
                    <a:pt x="92" y="941"/>
                  </a:lnTo>
                  <a:lnTo>
                    <a:pt x="74" y="978"/>
                  </a:lnTo>
                  <a:lnTo>
                    <a:pt x="92" y="978"/>
                  </a:lnTo>
                  <a:lnTo>
                    <a:pt x="111" y="996"/>
                  </a:lnTo>
                  <a:lnTo>
                    <a:pt x="92" y="1014"/>
                  </a:lnTo>
                  <a:lnTo>
                    <a:pt x="111" y="1014"/>
                  </a:lnTo>
                  <a:lnTo>
                    <a:pt x="129" y="1051"/>
                  </a:lnTo>
                  <a:lnTo>
                    <a:pt x="166" y="1033"/>
                  </a:lnTo>
                  <a:lnTo>
                    <a:pt x="185" y="1014"/>
                  </a:lnTo>
                  <a:lnTo>
                    <a:pt x="203" y="1014"/>
                  </a:lnTo>
                  <a:lnTo>
                    <a:pt x="203" y="1033"/>
                  </a:lnTo>
                  <a:lnTo>
                    <a:pt x="185" y="1033"/>
                  </a:lnTo>
                  <a:lnTo>
                    <a:pt x="185" y="1051"/>
                  </a:lnTo>
                  <a:lnTo>
                    <a:pt x="166" y="1070"/>
                  </a:lnTo>
                  <a:lnTo>
                    <a:pt x="148" y="1051"/>
                  </a:lnTo>
                  <a:lnTo>
                    <a:pt x="92" y="1051"/>
                  </a:lnTo>
                  <a:lnTo>
                    <a:pt x="111" y="1070"/>
                  </a:lnTo>
                  <a:lnTo>
                    <a:pt x="129" y="1088"/>
                  </a:lnTo>
                  <a:lnTo>
                    <a:pt x="129" y="1107"/>
                  </a:lnTo>
                  <a:lnTo>
                    <a:pt x="111" y="1125"/>
                  </a:lnTo>
                  <a:lnTo>
                    <a:pt x="129" y="1143"/>
                  </a:lnTo>
                  <a:lnTo>
                    <a:pt x="148" y="1162"/>
                  </a:lnTo>
                  <a:lnTo>
                    <a:pt x="129" y="1180"/>
                  </a:lnTo>
                  <a:lnTo>
                    <a:pt x="129" y="1199"/>
                  </a:lnTo>
                  <a:lnTo>
                    <a:pt x="148" y="1236"/>
                  </a:lnTo>
                  <a:lnTo>
                    <a:pt x="166" y="1272"/>
                  </a:lnTo>
                  <a:lnTo>
                    <a:pt x="203" y="1328"/>
                  </a:lnTo>
                  <a:lnTo>
                    <a:pt x="240" y="1365"/>
                  </a:lnTo>
                  <a:lnTo>
                    <a:pt x="277" y="1383"/>
                  </a:lnTo>
                  <a:lnTo>
                    <a:pt x="258" y="1402"/>
                  </a:lnTo>
                  <a:lnTo>
                    <a:pt x="240" y="1402"/>
                  </a:lnTo>
                  <a:lnTo>
                    <a:pt x="221" y="1420"/>
                  </a:lnTo>
                  <a:lnTo>
                    <a:pt x="240" y="1457"/>
                  </a:lnTo>
                  <a:lnTo>
                    <a:pt x="240" y="1475"/>
                  </a:lnTo>
                  <a:lnTo>
                    <a:pt x="258" y="1494"/>
                  </a:lnTo>
                  <a:lnTo>
                    <a:pt x="277" y="1494"/>
                  </a:lnTo>
                  <a:lnTo>
                    <a:pt x="258" y="1549"/>
                  </a:lnTo>
                  <a:lnTo>
                    <a:pt x="258" y="1586"/>
                  </a:lnTo>
                  <a:lnTo>
                    <a:pt x="277" y="1567"/>
                  </a:lnTo>
                  <a:lnTo>
                    <a:pt x="277" y="1549"/>
                  </a:lnTo>
                  <a:lnTo>
                    <a:pt x="332" y="1549"/>
                  </a:lnTo>
                  <a:lnTo>
                    <a:pt x="332" y="1567"/>
                  </a:lnTo>
                  <a:lnTo>
                    <a:pt x="295" y="1567"/>
                  </a:lnTo>
                  <a:lnTo>
                    <a:pt x="277" y="1586"/>
                  </a:lnTo>
                  <a:lnTo>
                    <a:pt x="277" y="1623"/>
                  </a:lnTo>
                  <a:lnTo>
                    <a:pt x="277" y="1641"/>
                  </a:lnTo>
                  <a:lnTo>
                    <a:pt x="295" y="1641"/>
                  </a:lnTo>
                  <a:lnTo>
                    <a:pt x="295" y="1623"/>
                  </a:lnTo>
                  <a:lnTo>
                    <a:pt x="295" y="1604"/>
                  </a:lnTo>
                  <a:lnTo>
                    <a:pt x="314" y="1623"/>
                  </a:lnTo>
                  <a:lnTo>
                    <a:pt x="314" y="1641"/>
                  </a:lnTo>
                  <a:lnTo>
                    <a:pt x="295" y="1678"/>
                  </a:lnTo>
                  <a:lnTo>
                    <a:pt x="332" y="1678"/>
                  </a:lnTo>
                  <a:lnTo>
                    <a:pt x="332" y="1715"/>
                  </a:lnTo>
                  <a:lnTo>
                    <a:pt x="351" y="1752"/>
                  </a:lnTo>
                  <a:lnTo>
                    <a:pt x="369" y="1807"/>
                  </a:lnTo>
                  <a:lnTo>
                    <a:pt x="387" y="1825"/>
                  </a:lnTo>
                  <a:lnTo>
                    <a:pt x="387" y="1844"/>
                  </a:lnTo>
                  <a:lnTo>
                    <a:pt x="387" y="1862"/>
                  </a:lnTo>
                  <a:lnTo>
                    <a:pt x="406" y="1881"/>
                  </a:lnTo>
                  <a:lnTo>
                    <a:pt x="424" y="1918"/>
                  </a:lnTo>
                  <a:lnTo>
                    <a:pt x="443" y="1973"/>
                  </a:lnTo>
                  <a:lnTo>
                    <a:pt x="480" y="2028"/>
                  </a:lnTo>
                  <a:lnTo>
                    <a:pt x="498" y="2047"/>
                  </a:lnTo>
                  <a:lnTo>
                    <a:pt x="498" y="2084"/>
                  </a:lnTo>
                  <a:lnTo>
                    <a:pt x="535" y="2139"/>
                  </a:lnTo>
                  <a:lnTo>
                    <a:pt x="572" y="2194"/>
                  </a:lnTo>
                  <a:lnTo>
                    <a:pt x="609" y="2213"/>
                  </a:lnTo>
                  <a:lnTo>
                    <a:pt x="627" y="2213"/>
                  </a:lnTo>
                  <a:lnTo>
                    <a:pt x="609" y="2231"/>
                  </a:lnTo>
                  <a:lnTo>
                    <a:pt x="609" y="2249"/>
                  </a:lnTo>
                  <a:lnTo>
                    <a:pt x="609" y="2268"/>
                  </a:lnTo>
                  <a:lnTo>
                    <a:pt x="645" y="2286"/>
                  </a:lnTo>
                  <a:lnTo>
                    <a:pt x="664" y="2323"/>
                  </a:lnTo>
                  <a:lnTo>
                    <a:pt x="701" y="2360"/>
                  </a:lnTo>
                  <a:lnTo>
                    <a:pt x="719" y="2360"/>
                  </a:lnTo>
                  <a:lnTo>
                    <a:pt x="719" y="2378"/>
                  </a:lnTo>
                  <a:lnTo>
                    <a:pt x="738" y="2397"/>
                  </a:lnTo>
                  <a:lnTo>
                    <a:pt x="774" y="2397"/>
                  </a:lnTo>
                  <a:lnTo>
                    <a:pt x="774" y="2378"/>
                  </a:lnTo>
                  <a:lnTo>
                    <a:pt x="756" y="2378"/>
                  </a:lnTo>
                  <a:lnTo>
                    <a:pt x="774" y="2360"/>
                  </a:lnTo>
                  <a:lnTo>
                    <a:pt x="793" y="2360"/>
                  </a:lnTo>
                  <a:lnTo>
                    <a:pt x="811" y="2378"/>
                  </a:lnTo>
                  <a:lnTo>
                    <a:pt x="830" y="2378"/>
                  </a:lnTo>
                  <a:lnTo>
                    <a:pt x="811" y="2397"/>
                  </a:lnTo>
                  <a:lnTo>
                    <a:pt x="793" y="2415"/>
                  </a:lnTo>
                  <a:lnTo>
                    <a:pt x="774" y="2452"/>
                  </a:lnTo>
                  <a:lnTo>
                    <a:pt x="774" y="2471"/>
                  </a:lnTo>
                  <a:lnTo>
                    <a:pt x="793" y="2489"/>
                  </a:lnTo>
                  <a:lnTo>
                    <a:pt x="811" y="2489"/>
                  </a:lnTo>
                  <a:lnTo>
                    <a:pt x="811" y="2508"/>
                  </a:lnTo>
                  <a:lnTo>
                    <a:pt x="793" y="2508"/>
                  </a:lnTo>
                  <a:lnTo>
                    <a:pt x="793" y="2526"/>
                  </a:lnTo>
                  <a:lnTo>
                    <a:pt x="848" y="2544"/>
                  </a:lnTo>
                  <a:lnTo>
                    <a:pt x="885" y="2581"/>
                  </a:lnTo>
                  <a:lnTo>
                    <a:pt x="885" y="2600"/>
                  </a:lnTo>
                  <a:lnTo>
                    <a:pt x="885" y="2618"/>
                  </a:lnTo>
                  <a:lnTo>
                    <a:pt x="922" y="2618"/>
                  </a:lnTo>
                  <a:lnTo>
                    <a:pt x="959" y="2655"/>
                  </a:lnTo>
                  <a:lnTo>
                    <a:pt x="977" y="2673"/>
                  </a:lnTo>
                  <a:lnTo>
                    <a:pt x="959" y="2692"/>
                  </a:lnTo>
                  <a:lnTo>
                    <a:pt x="959" y="2710"/>
                  </a:lnTo>
                  <a:lnTo>
                    <a:pt x="977" y="2710"/>
                  </a:lnTo>
                  <a:lnTo>
                    <a:pt x="996" y="2692"/>
                  </a:lnTo>
                  <a:lnTo>
                    <a:pt x="1014" y="2692"/>
                  </a:lnTo>
                  <a:lnTo>
                    <a:pt x="996" y="2710"/>
                  </a:lnTo>
                  <a:lnTo>
                    <a:pt x="996" y="2729"/>
                  </a:lnTo>
                  <a:lnTo>
                    <a:pt x="1033" y="2747"/>
                  </a:lnTo>
                  <a:lnTo>
                    <a:pt x="1088" y="2747"/>
                  </a:lnTo>
                  <a:lnTo>
                    <a:pt x="1051" y="2766"/>
                  </a:lnTo>
                  <a:lnTo>
                    <a:pt x="1069" y="2784"/>
                  </a:lnTo>
                  <a:lnTo>
                    <a:pt x="1088" y="2784"/>
                  </a:lnTo>
                  <a:lnTo>
                    <a:pt x="1088" y="2766"/>
                  </a:lnTo>
                  <a:lnTo>
                    <a:pt x="1106" y="2784"/>
                  </a:lnTo>
                  <a:lnTo>
                    <a:pt x="1106" y="2821"/>
                  </a:lnTo>
                  <a:lnTo>
                    <a:pt x="1106" y="2839"/>
                  </a:lnTo>
                  <a:lnTo>
                    <a:pt x="1125" y="2858"/>
                  </a:lnTo>
                  <a:lnTo>
                    <a:pt x="1125" y="2876"/>
                  </a:lnTo>
                  <a:lnTo>
                    <a:pt x="1143" y="2913"/>
                  </a:lnTo>
                  <a:lnTo>
                    <a:pt x="1162" y="2913"/>
                  </a:lnTo>
                  <a:lnTo>
                    <a:pt x="1180" y="2931"/>
                  </a:lnTo>
                  <a:lnTo>
                    <a:pt x="1217" y="2931"/>
                  </a:lnTo>
                  <a:lnTo>
                    <a:pt x="1235" y="2950"/>
                  </a:lnTo>
                  <a:lnTo>
                    <a:pt x="1235" y="2987"/>
                  </a:lnTo>
                  <a:lnTo>
                    <a:pt x="1254" y="2968"/>
                  </a:lnTo>
                  <a:lnTo>
                    <a:pt x="1272" y="2968"/>
                  </a:lnTo>
                  <a:lnTo>
                    <a:pt x="1254" y="2950"/>
                  </a:lnTo>
                  <a:lnTo>
                    <a:pt x="1254" y="2931"/>
                  </a:lnTo>
                  <a:lnTo>
                    <a:pt x="1272" y="2950"/>
                  </a:lnTo>
                  <a:lnTo>
                    <a:pt x="1291" y="2950"/>
                  </a:lnTo>
                  <a:lnTo>
                    <a:pt x="1291" y="3005"/>
                  </a:lnTo>
                  <a:lnTo>
                    <a:pt x="1309" y="3042"/>
                  </a:lnTo>
                  <a:lnTo>
                    <a:pt x="1327" y="3061"/>
                  </a:lnTo>
                  <a:lnTo>
                    <a:pt x="1346" y="3079"/>
                  </a:lnTo>
                  <a:lnTo>
                    <a:pt x="1346" y="3061"/>
                  </a:lnTo>
                  <a:lnTo>
                    <a:pt x="1364" y="3061"/>
                  </a:lnTo>
                  <a:lnTo>
                    <a:pt x="1383" y="3079"/>
                  </a:lnTo>
                  <a:lnTo>
                    <a:pt x="1401" y="3097"/>
                  </a:lnTo>
                  <a:lnTo>
                    <a:pt x="1383" y="3116"/>
                  </a:lnTo>
                  <a:lnTo>
                    <a:pt x="1364" y="3134"/>
                  </a:lnTo>
                  <a:lnTo>
                    <a:pt x="1438" y="3134"/>
                  </a:lnTo>
                  <a:lnTo>
                    <a:pt x="1457" y="3153"/>
                  </a:lnTo>
                  <a:lnTo>
                    <a:pt x="1457" y="3116"/>
                  </a:lnTo>
                  <a:lnTo>
                    <a:pt x="1475" y="3134"/>
                  </a:lnTo>
                  <a:lnTo>
                    <a:pt x="1475" y="3153"/>
                  </a:lnTo>
                  <a:lnTo>
                    <a:pt x="1457" y="3171"/>
                  </a:lnTo>
                  <a:lnTo>
                    <a:pt x="1475" y="3190"/>
                  </a:lnTo>
                  <a:lnTo>
                    <a:pt x="1493" y="3190"/>
                  </a:lnTo>
                  <a:lnTo>
                    <a:pt x="1493" y="3226"/>
                  </a:lnTo>
                  <a:lnTo>
                    <a:pt x="1512" y="3208"/>
                  </a:lnTo>
                  <a:lnTo>
                    <a:pt x="1549" y="3190"/>
                  </a:lnTo>
                  <a:lnTo>
                    <a:pt x="1549" y="3226"/>
                  </a:lnTo>
                  <a:lnTo>
                    <a:pt x="1549" y="3245"/>
                  </a:lnTo>
                  <a:lnTo>
                    <a:pt x="1586" y="3245"/>
                  </a:lnTo>
                  <a:lnTo>
                    <a:pt x="1586" y="3263"/>
                  </a:lnTo>
                  <a:lnTo>
                    <a:pt x="1604" y="3282"/>
                  </a:lnTo>
                  <a:lnTo>
                    <a:pt x="1659" y="3282"/>
                  </a:lnTo>
                  <a:lnTo>
                    <a:pt x="1678" y="3300"/>
                  </a:lnTo>
                  <a:lnTo>
                    <a:pt x="1696" y="3337"/>
                  </a:lnTo>
                  <a:lnTo>
                    <a:pt x="1733" y="3355"/>
                  </a:lnTo>
                  <a:lnTo>
                    <a:pt x="1807" y="3374"/>
                  </a:lnTo>
                  <a:lnTo>
                    <a:pt x="1844" y="3411"/>
                  </a:lnTo>
                  <a:lnTo>
                    <a:pt x="1844" y="3429"/>
                  </a:lnTo>
                  <a:lnTo>
                    <a:pt x="1862" y="3448"/>
                  </a:lnTo>
                  <a:lnTo>
                    <a:pt x="1880" y="3429"/>
                  </a:lnTo>
                  <a:lnTo>
                    <a:pt x="1917" y="3448"/>
                  </a:lnTo>
                  <a:lnTo>
                    <a:pt x="1991" y="3466"/>
                  </a:lnTo>
                  <a:lnTo>
                    <a:pt x="2010" y="3466"/>
                  </a:lnTo>
                  <a:lnTo>
                    <a:pt x="2010" y="3484"/>
                  </a:lnTo>
                  <a:lnTo>
                    <a:pt x="2010" y="3503"/>
                  </a:lnTo>
                  <a:lnTo>
                    <a:pt x="2139" y="3558"/>
                  </a:lnTo>
                  <a:lnTo>
                    <a:pt x="2323" y="3614"/>
                  </a:lnTo>
                  <a:lnTo>
                    <a:pt x="2323" y="3632"/>
                  </a:lnTo>
                  <a:lnTo>
                    <a:pt x="2452" y="3632"/>
                  </a:lnTo>
                  <a:lnTo>
                    <a:pt x="2452" y="3650"/>
                  </a:lnTo>
                  <a:lnTo>
                    <a:pt x="2470" y="3687"/>
                  </a:lnTo>
                  <a:lnTo>
                    <a:pt x="2507" y="3669"/>
                  </a:lnTo>
                  <a:lnTo>
                    <a:pt x="2526" y="3650"/>
                  </a:lnTo>
                  <a:lnTo>
                    <a:pt x="2544" y="3669"/>
                  </a:lnTo>
                  <a:lnTo>
                    <a:pt x="2544" y="3687"/>
                  </a:lnTo>
                  <a:lnTo>
                    <a:pt x="2563" y="3669"/>
                  </a:lnTo>
                  <a:lnTo>
                    <a:pt x="2599" y="3669"/>
                  </a:lnTo>
                  <a:lnTo>
                    <a:pt x="2618" y="3724"/>
                  </a:lnTo>
                  <a:lnTo>
                    <a:pt x="2636" y="3724"/>
                  </a:lnTo>
                  <a:lnTo>
                    <a:pt x="2636" y="3706"/>
                  </a:lnTo>
                  <a:lnTo>
                    <a:pt x="2655" y="3687"/>
                  </a:lnTo>
                  <a:lnTo>
                    <a:pt x="2673" y="3706"/>
                  </a:lnTo>
                  <a:lnTo>
                    <a:pt x="2710" y="3724"/>
                  </a:lnTo>
                  <a:lnTo>
                    <a:pt x="2728" y="3724"/>
                  </a:lnTo>
                  <a:lnTo>
                    <a:pt x="2728" y="3706"/>
                  </a:lnTo>
                  <a:lnTo>
                    <a:pt x="2747" y="3724"/>
                  </a:lnTo>
                  <a:lnTo>
                    <a:pt x="2765" y="3724"/>
                  </a:lnTo>
                  <a:lnTo>
                    <a:pt x="2839" y="3761"/>
                  </a:lnTo>
                  <a:lnTo>
                    <a:pt x="2857" y="3761"/>
                  </a:lnTo>
                  <a:lnTo>
                    <a:pt x="2876" y="3743"/>
                  </a:lnTo>
                  <a:lnTo>
                    <a:pt x="2913" y="3761"/>
                  </a:lnTo>
                  <a:lnTo>
                    <a:pt x="2950" y="3761"/>
                  </a:lnTo>
                  <a:lnTo>
                    <a:pt x="3023" y="3779"/>
                  </a:lnTo>
                  <a:lnTo>
                    <a:pt x="3171" y="3798"/>
                  </a:lnTo>
                  <a:lnTo>
                    <a:pt x="3337" y="3798"/>
                  </a:lnTo>
                  <a:lnTo>
                    <a:pt x="3410" y="3779"/>
                  </a:lnTo>
                  <a:lnTo>
                    <a:pt x="3447" y="3779"/>
                  </a:lnTo>
                  <a:lnTo>
                    <a:pt x="3447" y="3798"/>
                  </a:lnTo>
                  <a:lnTo>
                    <a:pt x="3466" y="3798"/>
                  </a:lnTo>
                  <a:lnTo>
                    <a:pt x="3484" y="3779"/>
                  </a:lnTo>
                  <a:lnTo>
                    <a:pt x="3521" y="3798"/>
                  </a:lnTo>
                  <a:lnTo>
                    <a:pt x="3539" y="3779"/>
                  </a:lnTo>
                  <a:lnTo>
                    <a:pt x="3576" y="3798"/>
                  </a:lnTo>
                  <a:lnTo>
                    <a:pt x="3632" y="3798"/>
                  </a:lnTo>
                  <a:lnTo>
                    <a:pt x="3650" y="3779"/>
                  </a:lnTo>
                  <a:lnTo>
                    <a:pt x="3853" y="3779"/>
                  </a:lnTo>
                  <a:lnTo>
                    <a:pt x="3890" y="3798"/>
                  </a:lnTo>
                  <a:lnTo>
                    <a:pt x="3890" y="3761"/>
                  </a:lnTo>
                  <a:lnTo>
                    <a:pt x="3890" y="3743"/>
                  </a:lnTo>
                  <a:lnTo>
                    <a:pt x="3945" y="3743"/>
                  </a:lnTo>
                  <a:lnTo>
                    <a:pt x="3963" y="3761"/>
                  </a:lnTo>
                  <a:lnTo>
                    <a:pt x="3963" y="3743"/>
                  </a:lnTo>
                  <a:lnTo>
                    <a:pt x="3963" y="3724"/>
                  </a:lnTo>
                  <a:lnTo>
                    <a:pt x="3982" y="3743"/>
                  </a:lnTo>
                  <a:lnTo>
                    <a:pt x="4019" y="3743"/>
                  </a:lnTo>
                  <a:lnTo>
                    <a:pt x="4074" y="3724"/>
                  </a:lnTo>
                  <a:lnTo>
                    <a:pt x="4092" y="3706"/>
                  </a:lnTo>
                  <a:lnTo>
                    <a:pt x="4129" y="3724"/>
                  </a:lnTo>
                  <a:lnTo>
                    <a:pt x="4148" y="3706"/>
                  </a:lnTo>
                  <a:lnTo>
                    <a:pt x="4166" y="3687"/>
                  </a:lnTo>
                  <a:lnTo>
                    <a:pt x="4203" y="3706"/>
                  </a:lnTo>
                  <a:lnTo>
                    <a:pt x="4203" y="3687"/>
                  </a:lnTo>
                  <a:lnTo>
                    <a:pt x="4240" y="3687"/>
                  </a:lnTo>
                  <a:lnTo>
                    <a:pt x="4240" y="3706"/>
                  </a:lnTo>
                  <a:lnTo>
                    <a:pt x="4258" y="3669"/>
                  </a:lnTo>
                  <a:lnTo>
                    <a:pt x="4277" y="3650"/>
                  </a:lnTo>
                  <a:lnTo>
                    <a:pt x="4277" y="3669"/>
                  </a:lnTo>
                  <a:lnTo>
                    <a:pt x="4332" y="3669"/>
                  </a:lnTo>
                  <a:lnTo>
                    <a:pt x="4387" y="3632"/>
                  </a:lnTo>
                  <a:lnTo>
                    <a:pt x="4424" y="3614"/>
                  </a:lnTo>
                  <a:lnTo>
                    <a:pt x="4424" y="3632"/>
                  </a:lnTo>
                  <a:lnTo>
                    <a:pt x="4461" y="3614"/>
                  </a:lnTo>
                  <a:lnTo>
                    <a:pt x="4516" y="3577"/>
                  </a:lnTo>
                  <a:lnTo>
                    <a:pt x="4535" y="3577"/>
                  </a:lnTo>
                  <a:lnTo>
                    <a:pt x="4535" y="3595"/>
                  </a:lnTo>
                  <a:lnTo>
                    <a:pt x="4553" y="3577"/>
                  </a:lnTo>
                  <a:lnTo>
                    <a:pt x="4572" y="3577"/>
                  </a:lnTo>
                  <a:lnTo>
                    <a:pt x="4590" y="3595"/>
                  </a:lnTo>
                  <a:lnTo>
                    <a:pt x="4609" y="3595"/>
                  </a:lnTo>
                  <a:lnTo>
                    <a:pt x="4609" y="3577"/>
                  </a:lnTo>
                  <a:lnTo>
                    <a:pt x="4609" y="3558"/>
                  </a:lnTo>
                  <a:lnTo>
                    <a:pt x="4682" y="3558"/>
                  </a:lnTo>
                  <a:lnTo>
                    <a:pt x="4682" y="3540"/>
                  </a:lnTo>
                  <a:lnTo>
                    <a:pt x="4719" y="3540"/>
                  </a:lnTo>
                  <a:lnTo>
                    <a:pt x="4756" y="3521"/>
                  </a:lnTo>
                  <a:lnTo>
                    <a:pt x="4775" y="3484"/>
                  </a:lnTo>
                  <a:lnTo>
                    <a:pt x="4793" y="3484"/>
                  </a:lnTo>
                  <a:lnTo>
                    <a:pt x="4793" y="3466"/>
                  </a:lnTo>
                  <a:lnTo>
                    <a:pt x="4793" y="3448"/>
                  </a:lnTo>
                  <a:lnTo>
                    <a:pt x="4830" y="3448"/>
                  </a:lnTo>
                  <a:lnTo>
                    <a:pt x="4830" y="3466"/>
                  </a:lnTo>
                  <a:lnTo>
                    <a:pt x="4848" y="3466"/>
                  </a:lnTo>
                  <a:lnTo>
                    <a:pt x="4848" y="3448"/>
                  </a:lnTo>
                  <a:lnTo>
                    <a:pt x="4848" y="3429"/>
                  </a:lnTo>
                  <a:lnTo>
                    <a:pt x="4867" y="3411"/>
                  </a:lnTo>
                  <a:lnTo>
                    <a:pt x="4904" y="3411"/>
                  </a:lnTo>
                  <a:lnTo>
                    <a:pt x="4885" y="3392"/>
                  </a:lnTo>
                  <a:lnTo>
                    <a:pt x="4885" y="3374"/>
                  </a:lnTo>
                  <a:lnTo>
                    <a:pt x="4922" y="3392"/>
                  </a:lnTo>
                  <a:lnTo>
                    <a:pt x="4959" y="3392"/>
                  </a:lnTo>
                  <a:lnTo>
                    <a:pt x="4977" y="3355"/>
                  </a:lnTo>
                  <a:lnTo>
                    <a:pt x="5014" y="3355"/>
                  </a:lnTo>
                  <a:lnTo>
                    <a:pt x="5051" y="3337"/>
                  </a:lnTo>
                  <a:lnTo>
                    <a:pt x="5051" y="3319"/>
                  </a:lnTo>
                  <a:lnTo>
                    <a:pt x="5069" y="3319"/>
                  </a:lnTo>
                  <a:lnTo>
                    <a:pt x="5069" y="3300"/>
                  </a:lnTo>
                  <a:lnTo>
                    <a:pt x="5069" y="3282"/>
                  </a:lnTo>
                  <a:lnTo>
                    <a:pt x="5088" y="3300"/>
                  </a:lnTo>
                  <a:lnTo>
                    <a:pt x="5143" y="3300"/>
                  </a:lnTo>
                  <a:lnTo>
                    <a:pt x="5162" y="3282"/>
                  </a:lnTo>
                  <a:lnTo>
                    <a:pt x="5143" y="3263"/>
                  </a:lnTo>
                  <a:lnTo>
                    <a:pt x="5217" y="3263"/>
                  </a:lnTo>
                  <a:lnTo>
                    <a:pt x="5235" y="3245"/>
                  </a:lnTo>
                  <a:lnTo>
                    <a:pt x="5235" y="3226"/>
                  </a:lnTo>
                  <a:lnTo>
                    <a:pt x="5254" y="3226"/>
                  </a:lnTo>
                  <a:lnTo>
                    <a:pt x="5254" y="3190"/>
                  </a:lnTo>
                  <a:lnTo>
                    <a:pt x="5291" y="3190"/>
                  </a:lnTo>
                  <a:lnTo>
                    <a:pt x="5291" y="3171"/>
                  </a:lnTo>
                  <a:lnTo>
                    <a:pt x="5309" y="3190"/>
                  </a:lnTo>
                  <a:lnTo>
                    <a:pt x="5328" y="3190"/>
                  </a:lnTo>
                  <a:lnTo>
                    <a:pt x="5328" y="3153"/>
                  </a:lnTo>
                  <a:lnTo>
                    <a:pt x="5328" y="3134"/>
                  </a:lnTo>
                  <a:lnTo>
                    <a:pt x="5346" y="3153"/>
                  </a:lnTo>
                  <a:lnTo>
                    <a:pt x="5364" y="3153"/>
                  </a:lnTo>
                  <a:lnTo>
                    <a:pt x="5493" y="3042"/>
                  </a:lnTo>
                  <a:lnTo>
                    <a:pt x="5530" y="3005"/>
                  </a:lnTo>
                  <a:lnTo>
                    <a:pt x="5512" y="3005"/>
                  </a:lnTo>
                  <a:lnTo>
                    <a:pt x="5512" y="2987"/>
                  </a:lnTo>
                  <a:lnTo>
                    <a:pt x="5530" y="2987"/>
                  </a:lnTo>
                  <a:lnTo>
                    <a:pt x="5530" y="3005"/>
                  </a:lnTo>
                  <a:lnTo>
                    <a:pt x="5549" y="2987"/>
                  </a:lnTo>
                  <a:lnTo>
                    <a:pt x="5567" y="2968"/>
                  </a:lnTo>
                  <a:lnTo>
                    <a:pt x="5586" y="2987"/>
                  </a:lnTo>
                  <a:lnTo>
                    <a:pt x="5567" y="2950"/>
                  </a:lnTo>
                  <a:lnTo>
                    <a:pt x="5586" y="2931"/>
                  </a:lnTo>
                  <a:lnTo>
                    <a:pt x="5604" y="2931"/>
                  </a:lnTo>
                  <a:lnTo>
                    <a:pt x="5622" y="2950"/>
                  </a:lnTo>
                  <a:lnTo>
                    <a:pt x="5622" y="2931"/>
                  </a:lnTo>
                  <a:lnTo>
                    <a:pt x="5622" y="2913"/>
                  </a:lnTo>
                  <a:lnTo>
                    <a:pt x="5641" y="2913"/>
                  </a:lnTo>
                  <a:lnTo>
                    <a:pt x="5659" y="2858"/>
                  </a:lnTo>
                  <a:lnTo>
                    <a:pt x="5696" y="2839"/>
                  </a:lnTo>
                  <a:lnTo>
                    <a:pt x="5715" y="2839"/>
                  </a:lnTo>
                  <a:lnTo>
                    <a:pt x="5733" y="2821"/>
                  </a:lnTo>
                  <a:lnTo>
                    <a:pt x="5678" y="2821"/>
                  </a:lnTo>
                  <a:lnTo>
                    <a:pt x="5715" y="2802"/>
                  </a:lnTo>
                  <a:lnTo>
                    <a:pt x="5770" y="2784"/>
                  </a:lnTo>
                  <a:lnTo>
                    <a:pt x="5751" y="2784"/>
                  </a:lnTo>
                  <a:lnTo>
                    <a:pt x="5733" y="2766"/>
                  </a:lnTo>
                  <a:lnTo>
                    <a:pt x="5788" y="2766"/>
                  </a:lnTo>
                  <a:lnTo>
                    <a:pt x="5807" y="2747"/>
                  </a:lnTo>
                  <a:lnTo>
                    <a:pt x="5825" y="2729"/>
                  </a:lnTo>
                  <a:lnTo>
                    <a:pt x="5844" y="2729"/>
                  </a:lnTo>
                  <a:lnTo>
                    <a:pt x="5844" y="2710"/>
                  </a:lnTo>
                  <a:lnTo>
                    <a:pt x="5862" y="2692"/>
                  </a:lnTo>
                  <a:lnTo>
                    <a:pt x="5899" y="2655"/>
                  </a:lnTo>
                  <a:lnTo>
                    <a:pt x="5917" y="2637"/>
                  </a:lnTo>
                  <a:lnTo>
                    <a:pt x="5917" y="2618"/>
                  </a:lnTo>
                  <a:lnTo>
                    <a:pt x="5954" y="2618"/>
                  </a:lnTo>
                  <a:lnTo>
                    <a:pt x="5954" y="2600"/>
                  </a:lnTo>
                  <a:lnTo>
                    <a:pt x="5954" y="2581"/>
                  </a:lnTo>
                  <a:lnTo>
                    <a:pt x="5973" y="2544"/>
                  </a:lnTo>
                  <a:lnTo>
                    <a:pt x="6010" y="2526"/>
                  </a:lnTo>
                  <a:lnTo>
                    <a:pt x="6028" y="2489"/>
                  </a:lnTo>
                  <a:lnTo>
                    <a:pt x="6028" y="2471"/>
                  </a:lnTo>
                  <a:lnTo>
                    <a:pt x="6046" y="2452"/>
                  </a:lnTo>
                  <a:lnTo>
                    <a:pt x="6065" y="2452"/>
                  </a:lnTo>
                  <a:lnTo>
                    <a:pt x="6065" y="2415"/>
                  </a:lnTo>
                  <a:lnTo>
                    <a:pt x="6102" y="2360"/>
                  </a:lnTo>
                  <a:lnTo>
                    <a:pt x="6139" y="2305"/>
                  </a:lnTo>
                  <a:lnTo>
                    <a:pt x="6139" y="2268"/>
                  </a:lnTo>
                  <a:lnTo>
                    <a:pt x="6157" y="2268"/>
                  </a:lnTo>
                  <a:lnTo>
                    <a:pt x="6175" y="2286"/>
                  </a:lnTo>
                  <a:lnTo>
                    <a:pt x="6194" y="2249"/>
                  </a:lnTo>
                  <a:lnTo>
                    <a:pt x="6212" y="2231"/>
                  </a:lnTo>
                  <a:lnTo>
                    <a:pt x="6249" y="2213"/>
                  </a:lnTo>
                  <a:lnTo>
                    <a:pt x="6249" y="2194"/>
                  </a:lnTo>
                  <a:lnTo>
                    <a:pt x="6249" y="2139"/>
                  </a:lnTo>
                  <a:lnTo>
                    <a:pt x="6268" y="2120"/>
                  </a:lnTo>
                  <a:lnTo>
                    <a:pt x="6304" y="2102"/>
                  </a:lnTo>
                  <a:lnTo>
                    <a:pt x="6304" y="2065"/>
                  </a:lnTo>
                  <a:lnTo>
                    <a:pt x="6304" y="2047"/>
                  </a:lnTo>
                  <a:lnTo>
                    <a:pt x="6323" y="2010"/>
                  </a:lnTo>
                  <a:lnTo>
                    <a:pt x="6323" y="1991"/>
                  </a:lnTo>
                  <a:lnTo>
                    <a:pt x="6341" y="1973"/>
                  </a:lnTo>
                  <a:lnTo>
                    <a:pt x="6360" y="1955"/>
                  </a:lnTo>
                  <a:lnTo>
                    <a:pt x="6397" y="1899"/>
                  </a:lnTo>
                  <a:lnTo>
                    <a:pt x="6378" y="1881"/>
                  </a:lnTo>
                  <a:lnTo>
                    <a:pt x="6397" y="1844"/>
                  </a:lnTo>
                  <a:lnTo>
                    <a:pt x="6434" y="1789"/>
                  </a:lnTo>
                  <a:lnTo>
                    <a:pt x="6470" y="1715"/>
                  </a:lnTo>
                  <a:lnTo>
                    <a:pt x="6470" y="1678"/>
                  </a:lnTo>
                  <a:lnTo>
                    <a:pt x="6452" y="1660"/>
                  </a:lnTo>
                  <a:lnTo>
                    <a:pt x="6470" y="1660"/>
                  </a:lnTo>
                  <a:lnTo>
                    <a:pt x="6489" y="1678"/>
                  </a:lnTo>
                  <a:lnTo>
                    <a:pt x="6507" y="1660"/>
                  </a:lnTo>
                  <a:lnTo>
                    <a:pt x="6507" y="1586"/>
                  </a:lnTo>
                  <a:lnTo>
                    <a:pt x="6507" y="1549"/>
                  </a:lnTo>
                  <a:lnTo>
                    <a:pt x="6526" y="1549"/>
                  </a:lnTo>
                  <a:lnTo>
                    <a:pt x="6544" y="1512"/>
                  </a:lnTo>
                  <a:lnTo>
                    <a:pt x="6581" y="1402"/>
                  </a:lnTo>
                  <a:lnTo>
                    <a:pt x="6618" y="1291"/>
                  </a:lnTo>
                  <a:lnTo>
                    <a:pt x="6636" y="1254"/>
                  </a:lnTo>
                  <a:lnTo>
                    <a:pt x="6636" y="1217"/>
                  </a:lnTo>
                  <a:lnTo>
                    <a:pt x="6636" y="1199"/>
                  </a:lnTo>
                  <a:lnTo>
                    <a:pt x="6599" y="1199"/>
                  </a:lnTo>
                  <a:lnTo>
                    <a:pt x="6618" y="1180"/>
                  </a:lnTo>
                  <a:lnTo>
                    <a:pt x="6636" y="1180"/>
                  </a:lnTo>
                  <a:lnTo>
                    <a:pt x="6655" y="1162"/>
                  </a:lnTo>
                  <a:lnTo>
                    <a:pt x="6655" y="1143"/>
                  </a:lnTo>
                  <a:lnTo>
                    <a:pt x="6655" y="1051"/>
                  </a:lnTo>
                  <a:lnTo>
                    <a:pt x="6673" y="996"/>
                  </a:lnTo>
                  <a:lnTo>
                    <a:pt x="6692" y="996"/>
                  </a:lnTo>
                  <a:lnTo>
                    <a:pt x="6692" y="959"/>
                  </a:lnTo>
                  <a:lnTo>
                    <a:pt x="6692" y="941"/>
                  </a:lnTo>
                  <a:lnTo>
                    <a:pt x="6692" y="922"/>
                  </a:lnTo>
                  <a:lnTo>
                    <a:pt x="6710" y="867"/>
                  </a:lnTo>
                  <a:lnTo>
                    <a:pt x="6710" y="830"/>
                  </a:lnTo>
                  <a:lnTo>
                    <a:pt x="6710" y="812"/>
                  </a:lnTo>
                  <a:lnTo>
                    <a:pt x="6710" y="793"/>
                  </a:lnTo>
                  <a:lnTo>
                    <a:pt x="6728" y="738"/>
                  </a:lnTo>
                  <a:lnTo>
                    <a:pt x="6728" y="609"/>
                  </a:lnTo>
                  <a:lnTo>
                    <a:pt x="6747" y="498"/>
                  </a:lnTo>
                  <a:lnTo>
                    <a:pt x="6765" y="443"/>
                  </a:lnTo>
                  <a:lnTo>
                    <a:pt x="6747" y="406"/>
                  </a:lnTo>
                  <a:lnTo>
                    <a:pt x="6728" y="369"/>
                  </a:lnTo>
                  <a:lnTo>
                    <a:pt x="6728" y="277"/>
                  </a:lnTo>
                  <a:lnTo>
                    <a:pt x="6728" y="203"/>
                  </a:lnTo>
                  <a:lnTo>
                    <a:pt x="6710" y="166"/>
                  </a:lnTo>
                  <a:lnTo>
                    <a:pt x="6710" y="148"/>
                  </a:lnTo>
                  <a:lnTo>
                    <a:pt x="6710" y="111"/>
                  </a:lnTo>
                  <a:lnTo>
                    <a:pt x="6728" y="111"/>
                  </a:lnTo>
                  <a:lnTo>
                    <a:pt x="6728" y="93"/>
                  </a:lnTo>
                  <a:lnTo>
                    <a:pt x="6710" y="19"/>
                  </a:lnTo>
                  <a:lnTo>
                    <a:pt x="6692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1568950" y="745950"/>
              <a:ext cx="45175" cy="74225"/>
            </a:xfrm>
            <a:custGeom>
              <a:avLst/>
              <a:gdLst/>
              <a:ahLst/>
              <a:cxnLst/>
              <a:rect l="l" t="t" r="r" b="b"/>
              <a:pathLst>
                <a:path w="1807" h="2969" extrusionOk="0">
                  <a:moveTo>
                    <a:pt x="940" y="1"/>
                  </a:moveTo>
                  <a:lnTo>
                    <a:pt x="775" y="19"/>
                  </a:lnTo>
                  <a:lnTo>
                    <a:pt x="627" y="56"/>
                  </a:lnTo>
                  <a:lnTo>
                    <a:pt x="480" y="130"/>
                  </a:lnTo>
                  <a:lnTo>
                    <a:pt x="351" y="240"/>
                  </a:lnTo>
                  <a:lnTo>
                    <a:pt x="240" y="351"/>
                  </a:lnTo>
                  <a:lnTo>
                    <a:pt x="148" y="498"/>
                  </a:lnTo>
                  <a:lnTo>
                    <a:pt x="74" y="646"/>
                  </a:lnTo>
                  <a:lnTo>
                    <a:pt x="37" y="812"/>
                  </a:lnTo>
                  <a:lnTo>
                    <a:pt x="0" y="977"/>
                  </a:lnTo>
                  <a:lnTo>
                    <a:pt x="19" y="1143"/>
                  </a:lnTo>
                  <a:lnTo>
                    <a:pt x="37" y="1309"/>
                  </a:lnTo>
                  <a:lnTo>
                    <a:pt x="74" y="1475"/>
                  </a:lnTo>
                  <a:lnTo>
                    <a:pt x="148" y="1623"/>
                  </a:lnTo>
                  <a:lnTo>
                    <a:pt x="222" y="1770"/>
                  </a:lnTo>
                  <a:lnTo>
                    <a:pt x="314" y="1918"/>
                  </a:lnTo>
                  <a:lnTo>
                    <a:pt x="424" y="2047"/>
                  </a:lnTo>
                  <a:lnTo>
                    <a:pt x="535" y="2176"/>
                  </a:lnTo>
                  <a:lnTo>
                    <a:pt x="646" y="2286"/>
                  </a:lnTo>
                  <a:lnTo>
                    <a:pt x="922" y="2489"/>
                  </a:lnTo>
                  <a:lnTo>
                    <a:pt x="1199" y="2673"/>
                  </a:lnTo>
                  <a:lnTo>
                    <a:pt x="1493" y="2821"/>
                  </a:lnTo>
                  <a:lnTo>
                    <a:pt x="1807" y="2968"/>
                  </a:lnTo>
                  <a:lnTo>
                    <a:pt x="1807" y="2968"/>
                  </a:lnTo>
                  <a:lnTo>
                    <a:pt x="1715" y="461"/>
                  </a:lnTo>
                  <a:lnTo>
                    <a:pt x="1641" y="332"/>
                  </a:lnTo>
                  <a:lnTo>
                    <a:pt x="1530" y="222"/>
                  </a:lnTo>
                  <a:lnTo>
                    <a:pt x="1401" y="130"/>
                  </a:lnTo>
                  <a:lnTo>
                    <a:pt x="1254" y="56"/>
                  </a:lnTo>
                  <a:lnTo>
                    <a:pt x="1088" y="19"/>
                  </a:lnTo>
                  <a:lnTo>
                    <a:pt x="940" y="1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1568950" y="745950"/>
              <a:ext cx="45175" cy="74225"/>
            </a:xfrm>
            <a:custGeom>
              <a:avLst/>
              <a:gdLst/>
              <a:ahLst/>
              <a:cxnLst/>
              <a:rect l="l" t="t" r="r" b="b"/>
              <a:pathLst>
                <a:path w="1807" h="2969" fill="none" extrusionOk="0">
                  <a:moveTo>
                    <a:pt x="1715" y="461"/>
                  </a:moveTo>
                  <a:lnTo>
                    <a:pt x="1715" y="461"/>
                  </a:lnTo>
                  <a:lnTo>
                    <a:pt x="1641" y="332"/>
                  </a:lnTo>
                  <a:lnTo>
                    <a:pt x="1530" y="222"/>
                  </a:lnTo>
                  <a:lnTo>
                    <a:pt x="1401" y="130"/>
                  </a:lnTo>
                  <a:lnTo>
                    <a:pt x="1254" y="56"/>
                  </a:lnTo>
                  <a:lnTo>
                    <a:pt x="1088" y="19"/>
                  </a:lnTo>
                  <a:lnTo>
                    <a:pt x="940" y="1"/>
                  </a:lnTo>
                  <a:lnTo>
                    <a:pt x="775" y="19"/>
                  </a:lnTo>
                  <a:lnTo>
                    <a:pt x="627" y="56"/>
                  </a:lnTo>
                  <a:lnTo>
                    <a:pt x="627" y="56"/>
                  </a:lnTo>
                  <a:lnTo>
                    <a:pt x="480" y="130"/>
                  </a:lnTo>
                  <a:lnTo>
                    <a:pt x="351" y="240"/>
                  </a:lnTo>
                  <a:lnTo>
                    <a:pt x="240" y="351"/>
                  </a:lnTo>
                  <a:lnTo>
                    <a:pt x="148" y="498"/>
                  </a:lnTo>
                  <a:lnTo>
                    <a:pt x="74" y="646"/>
                  </a:lnTo>
                  <a:lnTo>
                    <a:pt x="37" y="812"/>
                  </a:lnTo>
                  <a:lnTo>
                    <a:pt x="0" y="977"/>
                  </a:lnTo>
                  <a:lnTo>
                    <a:pt x="19" y="1143"/>
                  </a:lnTo>
                  <a:lnTo>
                    <a:pt x="19" y="1143"/>
                  </a:lnTo>
                  <a:lnTo>
                    <a:pt x="37" y="1309"/>
                  </a:lnTo>
                  <a:lnTo>
                    <a:pt x="74" y="1475"/>
                  </a:lnTo>
                  <a:lnTo>
                    <a:pt x="148" y="1623"/>
                  </a:lnTo>
                  <a:lnTo>
                    <a:pt x="222" y="1770"/>
                  </a:lnTo>
                  <a:lnTo>
                    <a:pt x="314" y="1918"/>
                  </a:lnTo>
                  <a:lnTo>
                    <a:pt x="424" y="2047"/>
                  </a:lnTo>
                  <a:lnTo>
                    <a:pt x="535" y="2176"/>
                  </a:lnTo>
                  <a:lnTo>
                    <a:pt x="646" y="2286"/>
                  </a:lnTo>
                  <a:lnTo>
                    <a:pt x="646" y="2286"/>
                  </a:lnTo>
                  <a:lnTo>
                    <a:pt x="922" y="2489"/>
                  </a:lnTo>
                  <a:lnTo>
                    <a:pt x="1199" y="2673"/>
                  </a:lnTo>
                  <a:lnTo>
                    <a:pt x="1493" y="2821"/>
                  </a:lnTo>
                  <a:lnTo>
                    <a:pt x="1807" y="29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1568025" y="744575"/>
              <a:ext cx="46575" cy="76975"/>
            </a:xfrm>
            <a:custGeom>
              <a:avLst/>
              <a:gdLst/>
              <a:ahLst/>
              <a:cxnLst/>
              <a:rect l="l" t="t" r="r" b="b"/>
              <a:pathLst>
                <a:path w="1863" h="3079" extrusionOk="0">
                  <a:moveTo>
                    <a:pt x="977" y="0"/>
                  </a:moveTo>
                  <a:lnTo>
                    <a:pt x="812" y="19"/>
                  </a:lnTo>
                  <a:lnTo>
                    <a:pt x="646" y="56"/>
                  </a:lnTo>
                  <a:lnTo>
                    <a:pt x="498" y="148"/>
                  </a:lnTo>
                  <a:lnTo>
                    <a:pt x="369" y="240"/>
                  </a:lnTo>
                  <a:lnTo>
                    <a:pt x="240" y="369"/>
                  </a:lnTo>
                  <a:lnTo>
                    <a:pt x="148" y="516"/>
                  </a:lnTo>
                  <a:lnTo>
                    <a:pt x="74" y="664"/>
                  </a:lnTo>
                  <a:lnTo>
                    <a:pt x="19" y="848"/>
                  </a:lnTo>
                  <a:lnTo>
                    <a:pt x="1" y="1014"/>
                  </a:lnTo>
                  <a:lnTo>
                    <a:pt x="1" y="1198"/>
                  </a:lnTo>
                  <a:lnTo>
                    <a:pt x="19" y="1364"/>
                  </a:lnTo>
                  <a:lnTo>
                    <a:pt x="56" y="1512"/>
                  </a:lnTo>
                  <a:lnTo>
                    <a:pt x="111" y="1678"/>
                  </a:lnTo>
                  <a:lnTo>
                    <a:pt x="203" y="1825"/>
                  </a:lnTo>
                  <a:lnTo>
                    <a:pt x="295" y="1973"/>
                  </a:lnTo>
                  <a:lnTo>
                    <a:pt x="388" y="2120"/>
                  </a:lnTo>
                  <a:lnTo>
                    <a:pt x="517" y="2249"/>
                  </a:lnTo>
                  <a:lnTo>
                    <a:pt x="664" y="2378"/>
                  </a:lnTo>
                  <a:lnTo>
                    <a:pt x="941" y="2599"/>
                  </a:lnTo>
                  <a:lnTo>
                    <a:pt x="1236" y="2765"/>
                  </a:lnTo>
                  <a:lnTo>
                    <a:pt x="1530" y="2931"/>
                  </a:lnTo>
                  <a:lnTo>
                    <a:pt x="1825" y="3079"/>
                  </a:lnTo>
                  <a:lnTo>
                    <a:pt x="1862" y="2986"/>
                  </a:lnTo>
                  <a:lnTo>
                    <a:pt x="1567" y="2839"/>
                  </a:lnTo>
                  <a:lnTo>
                    <a:pt x="1272" y="2691"/>
                  </a:lnTo>
                  <a:lnTo>
                    <a:pt x="996" y="2507"/>
                  </a:lnTo>
                  <a:lnTo>
                    <a:pt x="719" y="2304"/>
                  </a:lnTo>
                  <a:lnTo>
                    <a:pt x="590" y="2175"/>
                  </a:lnTo>
                  <a:lnTo>
                    <a:pt x="480" y="2046"/>
                  </a:lnTo>
                  <a:lnTo>
                    <a:pt x="369" y="1917"/>
                  </a:lnTo>
                  <a:lnTo>
                    <a:pt x="277" y="1770"/>
                  </a:lnTo>
                  <a:lnTo>
                    <a:pt x="203" y="1641"/>
                  </a:lnTo>
                  <a:lnTo>
                    <a:pt x="148" y="1493"/>
                  </a:lnTo>
                  <a:lnTo>
                    <a:pt x="111" y="1346"/>
                  </a:lnTo>
                  <a:lnTo>
                    <a:pt x="93" y="1198"/>
                  </a:lnTo>
                  <a:lnTo>
                    <a:pt x="93" y="1032"/>
                  </a:lnTo>
                  <a:lnTo>
                    <a:pt x="111" y="867"/>
                  </a:lnTo>
                  <a:lnTo>
                    <a:pt x="166" y="701"/>
                  </a:lnTo>
                  <a:lnTo>
                    <a:pt x="240" y="553"/>
                  </a:lnTo>
                  <a:lnTo>
                    <a:pt x="314" y="424"/>
                  </a:lnTo>
                  <a:lnTo>
                    <a:pt x="425" y="314"/>
                  </a:lnTo>
                  <a:lnTo>
                    <a:pt x="535" y="221"/>
                  </a:lnTo>
                  <a:lnTo>
                    <a:pt x="683" y="166"/>
                  </a:lnTo>
                  <a:lnTo>
                    <a:pt x="830" y="111"/>
                  </a:lnTo>
                  <a:lnTo>
                    <a:pt x="977" y="111"/>
                  </a:lnTo>
                  <a:lnTo>
                    <a:pt x="1125" y="129"/>
                  </a:lnTo>
                  <a:lnTo>
                    <a:pt x="1272" y="166"/>
                  </a:lnTo>
                  <a:lnTo>
                    <a:pt x="1401" y="221"/>
                  </a:lnTo>
                  <a:lnTo>
                    <a:pt x="1530" y="314"/>
                  </a:lnTo>
                  <a:lnTo>
                    <a:pt x="1641" y="424"/>
                  </a:lnTo>
                  <a:lnTo>
                    <a:pt x="1715" y="553"/>
                  </a:lnTo>
                  <a:lnTo>
                    <a:pt x="1807" y="498"/>
                  </a:lnTo>
                  <a:lnTo>
                    <a:pt x="1715" y="369"/>
                  </a:lnTo>
                  <a:lnTo>
                    <a:pt x="1586" y="240"/>
                  </a:lnTo>
                  <a:lnTo>
                    <a:pt x="1457" y="148"/>
                  </a:lnTo>
                  <a:lnTo>
                    <a:pt x="1309" y="74"/>
                  </a:lnTo>
                  <a:lnTo>
                    <a:pt x="1143" y="19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1230700" y="629350"/>
              <a:ext cx="152550" cy="76075"/>
            </a:xfrm>
            <a:custGeom>
              <a:avLst/>
              <a:gdLst/>
              <a:ahLst/>
              <a:cxnLst/>
              <a:rect l="l" t="t" r="r" b="b"/>
              <a:pathLst>
                <a:path w="6102" h="3043" extrusionOk="0">
                  <a:moveTo>
                    <a:pt x="93" y="19"/>
                  </a:moveTo>
                  <a:lnTo>
                    <a:pt x="93" y="38"/>
                  </a:lnTo>
                  <a:lnTo>
                    <a:pt x="93" y="56"/>
                  </a:lnTo>
                  <a:lnTo>
                    <a:pt x="74" y="75"/>
                  </a:lnTo>
                  <a:lnTo>
                    <a:pt x="74" y="56"/>
                  </a:lnTo>
                  <a:lnTo>
                    <a:pt x="74" y="19"/>
                  </a:lnTo>
                  <a:close/>
                  <a:moveTo>
                    <a:pt x="1309" y="664"/>
                  </a:moveTo>
                  <a:lnTo>
                    <a:pt x="1328" y="683"/>
                  </a:lnTo>
                  <a:lnTo>
                    <a:pt x="1309" y="683"/>
                  </a:lnTo>
                  <a:lnTo>
                    <a:pt x="1309" y="664"/>
                  </a:lnTo>
                  <a:close/>
                  <a:moveTo>
                    <a:pt x="1752" y="886"/>
                  </a:moveTo>
                  <a:lnTo>
                    <a:pt x="1733" y="904"/>
                  </a:lnTo>
                  <a:lnTo>
                    <a:pt x="1733" y="886"/>
                  </a:lnTo>
                  <a:close/>
                  <a:moveTo>
                    <a:pt x="1973" y="904"/>
                  </a:moveTo>
                  <a:lnTo>
                    <a:pt x="1973" y="923"/>
                  </a:lnTo>
                  <a:lnTo>
                    <a:pt x="1954" y="923"/>
                  </a:lnTo>
                  <a:lnTo>
                    <a:pt x="1954" y="904"/>
                  </a:lnTo>
                  <a:close/>
                  <a:moveTo>
                    <a:pt x="2526" y="1236"/>
                  </a:moveTo>
                  <a:lnTo>
                    <a:pt x="2544" y="1254"/>
                  </a:lnTo>
                  <a:lnTo>
                    <a:pt x="2526" y="1273"/>
                  </a:lnTo>
                  <a:lnTo>
                    <a:pt x="2526" y="1254"/>
                  </a:lnTo>
                  <a:lnTo>
                    <a:pt x="2526" y="1236"/>
                  </a:lnTo>
                  <a:close/>
                  <a:moveTo>
                    <a:pt x="3466" y="1586"/>
                  </a:moveTo>
                  <a:lnTo>
                    <a:pt x="3447" y="1623"/>
                  </a:lnTo>
                  <a:lnTo>
                    <a:pt x="3447" y="1605"/>
                  </a:lnTo>
                  <a:lnTo>
                    <a:pt x="3447" y="1586"/>
                  </a:lnTo>
                  <a:close/>
                  <a:moveTo>
                    <a:pt x="3337" y="1623"/>
                  </a:moveTo>
                  <a:lnTo>
                    <a:pt x="3337" y="1641"/>
                  </a:lnTo>
                  <a:lnTo>
                    <a:pt x="3318" y="1641"/>
                  </a:lnTo>
                  <a:lnTo>
                    <a:pt x="3318" y="1623"/>
                  </a:lnTo>
                  <a:close/>
                  <a:moveTo>
                    <a:pt x="3540" y="1734"/>
                  </a:moveTo>
                  <a:lnTo>
                    <a:pt x="3540" y="1752"/>
                  </a:lnTo>
                  <a:lnTo>
                    <a:pt x="3521" y="1770"/>
                  </a:lnTo>
                  <a:lnTo>
                    <a:pt x="3540" y="1734"/>
                  </a:lnTo>
                  <a:close/>
                  <a:moveTo>
                    <a:pt x="4480" y="1973"/>
                  </a:moveTo>
                  <a:lnTo>
                    <a:pt x="4461" y="1992"/>
                  </a:lnTo>
                  <a:lnTo>
                    <a:pt x="4480" y="1992"/>
                  </a:lnTo>
                  <a:lnTo>
                    <a:pt x="4480" y="1973"/>
                  </a:lnTo>
                  <a:close/>
                  <a:moveTo>
                    <a:pt x="4480" y="2176"/>
                  </a:moveTo>
                  <a:lnTo>
                    <a:pt x="4498" y="2194"/>
                  </a:lnTo>
                  <a:lnTo>
                    <a:pt x="4480" y="2194"/>
                  </a:lnTo>
                  <a:lnTo>
                    <a:pt x="4461" y="2176"/>
                  </a:lnTo>
                  <a:close/>
                  <a:moveTo>
                    <a:pt x="4627" y="2194"/>
                  </a:moveTo>
                  <a:lnTo>
                    <a:pt x="4627" y="2213"/>
                  </a:lnTo>
                  <a:lnTo>
                    <a:pt x="4609" y="2213"/>
                  </a:lnTo>
                  <a:lnTo>
                    <a:pt x="4627" y="2194"/>
                  </a:lnTo>
                  <a:close/>
                  <a:moveTo>
                    <a:pt x="4830" y="2213"/>
                  </a:moveTo>
                  <a:lnTo>
                    <a:pt x="4811" y="2231"/>
                  </a:lnTo>
                  <a:lnTo>
                    <a:pt x="4830" y="2231"/>
                  </a:lnTo>
                  <a:lnTo>
                    <a:pt x="4830" y="2213"/>
                  </a:lnTo>
                  <a:close/>
                  <a:moveTo>
                    <a:pt x="4682" y="2213"/>
                  </a:moveTo>
                  <a:lnTo>
                    <a:pt x="4701" y="2231"/>
                  </a:lnTo>
                  <a:lnTo>
                    <a:pt x="4682" y="2250"/>
                  </a:lnTo>
                  <a:lnTo>
                    <a:pt x="4682" y="2213"/>
                  </a:lnTo>
                  <a:close/>
                  <a:moveTo>
                    <a:pt x="4719" y="2323"/>
                  </a:moveTo>
                  <a:lnTo>
                    <a:pt x="4719" y="2342"/>
                  </a:lnTo>
                  <a:lnTo>
                    <a:pt x="4701" y="2323"/>
                  </a:lnTo>
                  <a:close/>
                  <a:moveTo>
                    <a:pt x="4959" y="2323"/>
                  </a:moveTo>
                  <a:lnTo>
                    <a:pt x="4959" y="2360"/>
                  </a:lnTo>
                  <a:lnTo>
                    <a:pt x="4940" y="2360"/>
                  </a:lnTo>
                  <a:lnTo>
                    <a:pt x="4940" y="2342"/>
                  </a:lnTo>
                  <a:lnTo>
                    <a:pt x="4940" y="2323"/>
                  </a:lnTo>
                  <a:close/>
                  <a:moveTo>
                    <a:pt x="4867" y="2342"/>
                  </a:moveTo>
                  <a:lnTo>
                    <a:pt x="4885" y="2360"/>
                  </a:lnTo>
                  <a:lnTo>
                    <a:pt x="4867" y="2379"/>
                  </a:lnTo>
                  <a:lnTo>
                    <a:pt x="4867" y="2360"/>
                  </a:lnTo>
                  <a:lnTo>
                    <a:pt x="4867" y="2342"/>
                  </a:lnTo>
                  <a:close/>
                  <a:moveTo>
                    <a:pt x="5143" y="2434"/>
                  </a:moveTo>
                  <a:lnTo>
                    <a:pt x="5143" y="2453"/>
                  </a:lnTo>
                  <a:lnTo>
                    <a:pt x="5125" y="2434"/>
                  </a:lnTo>
                  <a:close/>
                  <a:moveTo>
                    <a:pt x="5346" y="2453"/>
                  </a:moveTo>
                  <a:lnTo>
                    <a:pt x="5346" y="2453"/>
                  </a:lnTo>
                  <a:lnTo>
                    <a:pt x="5346" y="2453"/>
                  </a:lnTo>
                  <a:close/>
                  <a:moveTo>
                    <a:pt x="5346" y="2453"/>
                  </a:moveTo>
                  <a:lnTo>
                    <a:pt x="5328" y="2471"/>
                  </a:lnTo>
                  <a:lnTo>
                    <a:pt x="5346" y="2471"/>
                  </a:lnTo>
                  <a:lnTo>
                    <a:pt x="5346" y="2453"/>
                  </a:lnTo>
                  <a:close/>
                  <a:moveTo>
                    <a:pt x="5088" y="2471"/>
                  </a:moveTo>
                  <a:lnTo>
                    <a:pt x="5106" y="2489"/>
                  </a:lnTo>
                  <a:lnTo>
                    <a:pt x="5088" y="2489"/>
                  </a:lnTo>
                  <a:lnTo>
                    <a:pt x="5088" y="2471"/>
                  </a:lnTo>
                  <a:close/>
                  <a:moveTo>
                    <a:pt x="5401" y="2637"/>
                  </a:moveTo>
                  <a:lnTo>
                    <a:pt x="5383" y="2655"/>
                  </a:lnTo>
                  <a:lnTo>
                    <a:pt x="5401" y="2674"/>
                  </a:lnTo>
                  <a:lnTo>
                    <a:pt x="5420" y="2674"/>
                  </a:lnTo>
                  <a:lnTo>
                    <a:pt x="5420" y="2655"/>
                  </a:lnTo>
                  <a:lnTo>
                    <a:pt x="5401" y="2655"/>
                  </a:lnTo>
                  <a:lnTo>
                    <a:pt x="5401" y="2637"/>
                  </a:lnTo>
                  <a:close/>
                  <a:moveTo>
                    <a:pt x="5457" y="2637"/>
                  </a:moveTo>
                  <a:lnTo>
                    <a:pt x="5475" y="2655"/>
                  </a:lnTo>
                  <a:lnTo>
                    <a:pt x="5475" y="2674"/>
                  </a:lnTo>
                  <a:lnTo>
                    <a:pt x="5457" y="2674"/>
                  </a:lnTo>
                  <a:lnTo>
                    <a:pt x="5457" y="2655"/>
                  </a:lnTo>
                  <a:lnTo>
                    <a:pt x="5457" y="2637"/>
                  </a:lnTo>
                  <a:close/>
                  <a:moveTo>
                    <a:pt x="5881" y="2729"/>
                  </a:moveTo>
                  <a:lnTo>
                    <a:pt x="5899" y="2747"/>
                  </a:lnTo>
                  <a:lnTo>
                    <a:pt x="5899" y="2729"/>
                  </a:lnTo>
                  <a:close/>
                  <a:moveTo>
                    <a:pt x="5899" y="2803"/>
                  </a:moveTo>
                  <a:lnTo>
                    <a:pt x="5881" y="2821"/>
                  </a:lnTo>
                  <a:lnTo>
                    <a:pt x="5881" y="2803"/>
                  </a:lnTo>
                  <a:close/>
                  <a:moveTo>
                    <a:pt x="5973" y="2840"/>
                  </a:moveTo>
                  <a:lnTo>
                    <a:pt x="5973" y="2858"/>
                  </a:lnTo>
                  <a:lnTo>
                    <a:pt x="5954" y="2840"/>
                  </a:lnTo>
                  <a:close/>
                  <a:moveTo>
                    <a:pt x="56" y="1"/>
                  </a:moveTo>
                  <a:lnTo>
                    <a:pt x="37" y="19"/>
                  </a:lnTo>
                  <a:lnTo>
                    <a:pt x="19" y="56"/>
                  </a:lnTo>
                  <a:lnTo>
                    <a:pt x="19" y="75"/>
                  </a:lnTo>
                  <a:lnTo>
                    <a:pt x="19" y="93"/>
                  </a:lnTo>
                  <a:lnTo>
                    <a:pt x="0" y="93"/>
                  </a:lnTo>
                  <a:lnTo>
                    <a:pt x="0" y="111"/>
                  </a:lnTo>
                  <a:lnTo>
                    <a:pt x="19" y="111"/>
                  </a:lnTo>
                  <a:lnTo>
                    <a:pt x="19" y="130"/>
                  </a:lnTo>
                  <a:lnTo>
                    <a:pt x="19" y="148"/>
                  </a:lnTo>
                  <a:lnTo>
                    <a:pt x="37" y="148"/>
                  </a:lnTo>
                  <a:lnTo>
                    <a:pt x="19" y="167"/>
                  </a:lnTo>
                  <a:lnTo>
                    <a:pt x="19" y="185"/>
                  </a:lnTo>
                  <a:lnTo>
                    <a:pt x="37" y="167"/>
                  </a:lnTo>
                  <a:lnTo>
                    <a:pt x="56" y="130"/>
                  </a:lnTo>
                  <a:lnTo>
                    <a:pt x="74" y="148"/>
                  </a:lnTo>
                  <a:lnTo>
                    <a:pt x="93" y="130"/>
                  </a:lnTo>
                  <a:lnTo>
                    <a:pt x="93" y="167"/>
                  </a:lnTo>
                  <a:lnTo>
                    <a:pt x="111" y="167"/>
                  </a:lnTo>
                  <a:lnTo>
                    <a:pt x="129" y="148"/>
                  </a:lnTo>
                  <a:lnTo>
                    <a:pt x="129" y="167"/>
                  </a:lnTo>
                  <a:lnTo>
                    <a:pt x="129" y="185"/>
                  </a:lnTo>
                  <a:lnTo>
                    <a:pt x="148" y="185"/>
                  </a:lnTo>
                  <a:lnTo>
                    <a:pt x="166" y="167"/>
                  </a:lnTo>
                  <a:lnTo>
                    <a:pt x="185" y="167"/>
                  </a:lnTo>
                  <a:lnTo>
                    <a:pt x="185" y="185"/>
                  </a:lnTo>
                  <a:lnTo>
                    <a:pt x="185" y="204"/>
                  </a:lnTo>
                  <a:lnTo>
                    <a:pt x="240" y="222"/>
                  </a:lnTo>
                  <a:lnTo>
                    <a:pt x="295" y="241"/>
                  </a:lnTo>
                  <a:lnTo>
                    <a:pt x="369" y="277"/>
                  </a:lnTo>
                  <a:lnTo>
                    <a:pt x="406" y="277"/>
                  </a:lnTo>
                  <a:lnTo>
                    <a:pt x="424" y="296"/>
                  </a:lnTo>
                  <a:lnTo>
                    <a:pt x="480" y="333"/>
                  </a:lnTo>
                  <a:lnTo>
                    <a:pt x="498" y="351"/>
                  </a:lnTo>
                  <a:lnTo>
                    <a:pt x="516" y="351"/>
                  </a:lnTo>
                  <a:lnTo>
                    <a:pt x="535" y="370"/>
                  </a:lnTo>
                  <a:lnTo>
                    <a:pt x="572" y="370"/>
                  </a:lnTo>
                  <a:lnTo>
                    <a:pt x="572" y="351"/>
                  </a:lnTo>
                  <a:lnTo>
                    <a:pt x="590" y="370"/>
                  </a:lnTo>
                  <a:lnTo>
                    <a:pt x="590" y="388"/>
                  </a:lnTo>
                  <a:lnTo>
                    <a:pt x="627" y="388"/>
                  </a:lnTo>
                  <a:lnTo>
                    <a:pt x="664" y="406"/>
                  </a:lnTo>
                  <a:lnTo>
                    <a:pt x="682" y="406"/>
                  </a:lnTo>
                  <a:lnTo>
                    <a:pt x="682" y="425"/>
                  </a:lnTo>
                  <a:lnTo>
                    <a:pt x="719" y="425"/>
                  </a:lnTo>
                  <a:lnTo>
                    <a:pt x="738" y="443"/>
                  </a:lnTo>
                  <a:lnTo>
                    <a:pt x="811" y="480"/>
                  </a:lnTo>
                  <a:lnTo>
                    <a:pt x="885" y="517"/>
                  </a:lnTo>
                  <a:lnTo>
                    <a:pt x="922" y="554"/>
                  </a:lnTo>
                  <a:lnTo>
                    <a:pt x="959" y="554"/>
                  </a:lnTo>
                  <a:lnTo>
                    <a:pt x="977" y="535"/>
                  </a:lnTo>
                  <a:lnTo>
                    <a:pt x="977" y="554"/>
                  </a:lnTo>
                  <a:lnTo>
                    <a:pt x="977" y="572"/>
                  </a:lnTo>
                  <a:lnTo>
                    <a:pt x="996" y="572"/>
                  </a:lnTo>
                  <a:lnTo>
                    <a:pt x="996" y="591"/>
                  </a:lnTo>
                  <a:lnTo>
                    <a:pt x="1014" y="591"/>
                  </a:lnTo>
                  <a:lnTo>
                    <a:pt x="1033" y="609"/>
                  </a:lnTo>
                  <a:lnTo>
                    <a:pt x="1033" y="628"/>
                  </a:lnTo>
                  <a:lnTo>
                    <a:pt x="1051" y="609"/>
                  </a:lnTo>
                  <a:lnTo>
                    <a:pt x="1051" y="591"/>
                  </a:lnTo>
                  <a:lnTo>
                    <a:pt x="1069" y="591"/>
                  </a:lnTo>
                  <a:lnTo>
                    <a:pt x="1069" y="609"/>
                  </a:lnTo>
                  <a:lnTo>
                    <a:pt x="1088" y="591"/>
                  </a:lnTo>
                  <a:lnTo>
                    <a:pt x="1088" y="609"/>
                  </a:lnTo>
                  <a:lnTo>
                    <a:pt x="1106" y="628"/>
                  </a:lnTo>
                  <a:lnTo>
                    <a:pt x="1125" y="609"/>
                  </a:lnTo>
                  <a:lnTo>
                    <a:pt x="1162" y="628"/>
                  </a:lnTo>
                  <a:lnTo>
                    <a:pt x="1180" y="646"/>
                  </a:lnTo>
                  <a:lnTo>
                    <a:pt x="1199" y="664"/>
                  </a:lnTo>
                  <a:lnTo>
                    <a:pt x="1254" y="701"/>
                  </a:lnTo>
                  <a:lnTo>
                    <a:pt x="1309" y="720"/>
                  </a:lnTo>
                  <a:lnTo>
                    <a:pt x="1328" y="738"/>
                  </a:lnTo>
                  <a:lnTo>
                    <a:pt x="1328" y="757"/>
                  </a:lnTo>
                  <a:lnTo>
                    <a:pt x="1364" y="757"/>
                  </a:lnTo>
                  <a:lnTo>
                    <a:pt x="1475" y="812"/>
                  </a:lnTo>
                  <a:lnTo>
                    <a:pt x="1549" y="849"/>
                  </a:lnTo>
                  <a:lnTo>
                    <a:pt x="1549" y="867"/>
                  </a:lnTo>
                  <a:lnTo>
                    <a:pt x="1567" y="849"/>
                  </a:lnTo>
                  <a:lnTo>
                    <a:pt x="1586" y="849"/>
                  </a:lnTo>
                  <a:lnTo>
                    <a:pt x="1604" y="830"/>
                  </a:lnTo>
                  <a:lnTo>
                    <a:pt x="1604" y="849"/>
                  </a:lnTo>
                  <a:lnTo>
                    <a:pt x="1622" y="867"/>
                  </a:lnTo>
                  <a:lnTo>
                    <a:pt x="1622" y="886"/>
                  </a:lnTo>
                  <a:lnTo>
                    <a:pt x="1622" y="904"/>
                  </a:lnTo>
                  <a:lnTo>
                    <a:pt x="1641" y="904"/>
                  </a:lnTo>
                  <a:lnTo>
                    <a:pt x="1659" y="886"/>
                  </a:lnTo>
                  <a:lnTo>
                    <a:pt x="1659" y="867"/>
                  </a:lnTo>
                  <a:lnTo>
                    <a:pt x="1659" y="849"/>
                  </a:lnTo>
                  <a:lnTo>
                    <a:pt x="1678" y="849"/>
                  </a:lnTo>
                  <a:lnTo>
                    <a:pt x="1659" y="867"/>
                  </a:lnTo>
                  <a:lnTo>
                    <a:pt x="1696" y="867"/>
                  </a:lnTo>
                  <a:lnTo>
                    <a:pt x="1696" y="886"/>
                  </a:lnTo>
                  <a:lnTo>
                    <a:pt x="1678" y="886"/>
                  </a:lnTo>
                  <a:lnTo>
                    <a:pt x="1678" y="904"/>
                  </a:lnTo>
                  <a:lnTo>
                    <a:pt x="1715" y="923"/>
                  </a:lnTo>
                  <a:lnTo>
                    <a:pt x="1733" y="923"/>
                  </a:lnTo>
                  <a:lnTo>
                    <a:pt x="1733" y="941"/>
                  </a:lnTo>
                  <a:lnTo>
                    <a:pt x="1752" y="941"/>
                  </a:lnTo>
                  <a:lnTo>
                    <a:pt x="1788" y="959"/>
                  </a:lnTo>
                  <a:lnTo>
                    <a:pt x="1862" y="996"/>
                  </a:lnTo>
                  <a:lnTo>
                    <a:pt x="1862" y="1015"/>
                  </a:lnTo>
                  <a:lnTo>
                    <a:pt x="1881" y="996"/>
                  </a:lnTo>
                  <a:lnTo>
                    <a:pt x="1881" y="1015"/>
                  </a:lnTo>
                  <a:lnTo>
                    <a:pt x="1899" y="1015"/>
                  </a:lnTo>
                  <a:lnTo>
                    <a:pt x="1917" y="996"/>
                  </a:lnTo>
                  <a:lnTo>
                    <a:pt x="1917" y="1015"/>
                  </a:lnTo>
                  <a:lnTo>
                    <a:pt x="1917" y="1033"/>
                  </a:lnTo>
                  <a:lnTo>
                    <a:pt x="1954" y="1033"/>
                  </a:lnTo>
                  <a:lnTo>
                    <a:pt x="1954" y="1015"/>
                  </a:lnTo>
                  <a:lnTo>
                    <a:pt x="1973" y="1015"/>
                  </a:lnTo>
                  <a:lnTo>
                    <a:pt x="1973" y="1033"/>
                  </a:lnTo>
                  <a:lnTo>
                    <a:pt x="1991" y="1052"/>
                  </a:lnTo>
                  <a:lnTo>
                    <a:pt x="1991" y="1070"/>
                  </a:lnTo>
                  <a:lnTo>
                    <a:pt x="2028" y="1052"/>
                  </a:lnTo>
                  <a:lnTo>
                    <a:pt x="2046" y="1052"/>
                  </a:lnTo>
                  <a:lnTo>
                    <a:pt x="2046" y="1070"/>
                  </a:lnTo>
                  <a:lnTo>
                    <a:pt x="2065" y="1070"/>
                  </a:lnTo>
                  <a:lnTo>
                    <a:pt x="2083" y="1088"/>
                  </a:lnTo>
                  <a:lnTo>
                    <a:pt x="2120" y="1088"/>
                  </a:lnTo>
                  <a:lnTo>
                    <a:pt x="2120" y="1107"/>
                  </a:lnTo>
                  <a:lnTo>
                    <a:pt x="2120" y="1125"/>
                  </a:lnTo>
                  <a:lnTo>
                    <a:pt x="2139" y="1088"/>
                  </a:lnTo>
                  <a:lnTo>
                    <a:pt x="2157" y="1070"/>
                  </a:lnTo>
                  <a:lnTo>
                    <a:pt x="2139" y="1107"/>
                  </a:lnTo>
                  <a:lnTo>
                    <a:pt x="2157" y="1125"/>
                  </a:lnTo>
                  <a:lnTo>
                    <a:pt x="2194" y="1162"/>
                  </a:lnTo>
                  <a:lnTo>
                    <a:pt x="2212" y="1181"/>
                  </a:lnTo>
                  <a:lnTo>
                    <a:pt x="2231" y="1199"/>
                  </a:lnTo>
                  <a:lnTo>
                    <a:pt x="2268" y="1199"/>
                  </a:lnTo>
                  <a:lnTo>
                    <a:pt x="2268" y="1181"/>
                  </a:lnTo>
                  <a:lnTo>
                    <a:pt x="2286" y="1181"/>
                  </a:lnTo>
                  <a:lnTo>
                    <a:pt x="2305" y="1162"/>
                  </a:lnTo>
                  <a:lnTo>
                    <a:pt x="2305" y="1181"/>
                  </a:lnTo>
                  <a:lnTo>
                    <a:pt x="2323" y="1199"/>
                  </a:lnTo>
                  <a:lnTo>
                    <a:pt x="2341" y="1217"/>
                  </a:lnTo>
                  <a:lnTo>
                    <a:pt x="2360" y="1199"/>
                  </a:lnTo>
                  <a:lnTo>
                    <a:pt x="2360" y="1217"/>
                  </a:lnTo>
                  <a:lnTo>
                    <a:pt x="2378" y="1236"/>
                  </a:lnTo>
                  <a:lnTo>
                    <a:pt x="2378" y="1254"/>
                  </a:lnTo>
                  <a:lnTo>
                    <a:pt x="2397" y="1236"/>
                  </a:lnTo>
                  <a:lnTo>
                    <a:pt x="2415" y="1254"/>
                  </a:lnTo>
                  <a:lnTo>
                    <a:pt x="2415" y="1273"/>
                  </a:lnTo>
                  <a:lnTo>
                    <a:pt x="2434" y="1254"/>
                  </a:lnTo>
                  <a:lnTo>
                    <a:pt x="2452" y="1254"/>
                  </a:lnTo>
                  <a:lnTo>
                    <a:pt x="2452" y="1273"/>
                  </a:lnTo>
                  <a:lnTo>
                    <a:pt x="2470" y="1254"/>
                  </a:lnTo>
                  <a:lnTo>
                    <a:pt x="2489" y="1254"/>
                  </a:lnTo>
                  <a:lnTo>
                    <a:pt x="2489" y="1273"/>
                  </a:lnTo>
                  <a:lnTo>
                    <a:pt x="2507" y="1291"/>
                  </a:lnTo>
                  <a:lnTo>
                    <a:pt x="2563" y="1310"/>
                  </a:lnTo>
                  <a:lnTo>
                    <a:pt x="2636" y="1365"/>
                  </a:lnTo>
                  <a:lnTo>
                    <a:pt x="2655" y="1365"/>
                  </a:lnTo>
                  <a:lnTo>
                    <a:pt x="2655" y="1383"/>
                  </a:lnTo>
                  <a:lnTo>
                    <a:pt x="2673" y="1365"/>
                  </a:lnTo>
                  <a:lnTo>
                    <a:pt x="2673" y="1383"/>
                  </a:lnTo>
                  <a:lnTo>
                    <a:pt x="2673" y="1402"/>
                  </a:lnTo>
                  <a:lnTo>
                    <a:pt x="2710" y="1402"/>
                  </a:lnTo>
                  <a:lnTo>
                    <a:pt x="2728" y="1420"/>
                  </a:lnTo>
                  <a:lnTo>
                    <a:pt x="2728" y="1439"/>
                  </a:lnTo>
                  <a:lnTo>
                    <a:pt x="2747" y="1420"/>
                  </a:lnTo>
                  <a:lnTo>
                    <a:pt x="2765" y="1439"/>
                  </a:lnTo>
                  <a:lnTo>
                    <a:pt x="2784" y="1439"/>
                  </a:lnTo>
                  <a:lnTo>
                    <a:pt x="2802" y="1420"/>
                  </a:lnTo>
                  <a:lnTo>
                    <a:pt x="2821" y="1420"/>
                  </a:lnTo>
                  <a:lnTo>
                    <a:pt x="2802" y="1402"/>
                  </a:lnTo>
                  <a:lnTo>
                    <a:pt x="2821" y="1383"/>
                  </a:lnTo>
                  <a:lnTo>
                    <a:pt x="2821" y="1402"/>
                  </a:lnTo>
                  <a:lnTo>
                    <a:pt x="2839" y="1402"/>
                  </a:lnTo>
                  <a:lnTo>
                    <a:pt x="2821" y="1420"/>
                  </a:lnTo>
                  <a:lnTo>
                    <a:pt x="2839" y="1457"/>
                  </a:lnTo>
                  <a:lnTo>
                    <a:pt x="2894" y="1457"/>
                  </a:lnTo>
                  <a:lnTo>
                    <a:pt x="2876" y="1476"/>
                  </a:lnTo>
                  <a:lnTo>
                    <a:pt x="2894" y="1494"/>
                  </a:lnTo>
                  <a:lnTo>
                    <a:pt x="2894" y="1476"/>
                  </a:lnTo>
                  <a:lnTo>
                    <a:pt x="2913" y="1476"/>
                  </a:lnTo>
                  <a:lnTo>
                    <a:pt x="2931" y="1494"/>
                  </a:lnTo>
                  <a:lnTo>
                    <a:pt x="2950" y="1512"/>
                  </a:lnTo>
                  <a:lnTo>
                    <a:pt x="3005" y="1549"/>
                  </a:lnTo>
                  <a:lnTo>
                    <a:pt x="3042" y="1549"/>
                  </a:lnTo>
                  <a:lnTo>
                    <a:pt x="3042" y="1531"/>
                  </a:lnTo>
                  <a:lnTo>
                    <a:pt x="3060" y="1549"/>
                  </a:lnTo>
                  <a:lnTo>
                    <a:pt x="3079" y="1568"/>
                  </a:lnTo>
                  <a:lnTo>
                    <a:pt x="3116" y="1586"/>
                  </a:lnTo>
                  <a:lnTo>
                    <a:pt x="3134" y="1568"/>
                  </a:lnTo>
                  <a:lnTo>
                    <a:pt x="3134" y="1586"/>
                  </a:lnTo>
                  <a:lnTo>
                    <a:pt x="3134" y="1605"/>
                  </a:lnTo>
                  <a:lnTo>
                    <a:pt x="3152" y="1605"/>
                  </a:lnTo>
                  <a:lnTo>
                    <a:pt x="3189" y="1623"/>
                  </a:lnTo>
                  <a:lnTo>
                    <a:pt x="3226" y="1623"/>
                  </a:lnTo>
                  <a:lnTo>
                    <a:pt x="3245" y="1605"/>
                  </a:lnTo>
                  <a:lnTo>
                    <a:pt x="3226" y="1586"/>
                  </a:lnTo>
                  <a:lnTo>
                    <a:pt x="3245" y="1586"/>
                  </a:lnTo>
                  <a:lnTo>
                    <a:pt x="3245" y="1623"/>
                  </a:lnTo>
                  <a:lnTo>
                    <a:pt x="3226" y="1641"/>
                  </a:lnTo>
                  <a:lnTo>
                    <a:pt x="3245" y="1660"/>
                  </a:lnTo>
                  <a:lnTo>
                    <a:pt x="3263" y="1660"/>
                  </a:lnTo>
                  <a:lnTo>
                    <a:pt x="3263" y="1678"/>
                  </a:lnTo>
                  <a:lnTo>
                    <a:pt x="3281" y="1697"/>
                  </a:lnTo>
                  <a:lnTo>
                    <a:pt x="3300" y="1678"/>
                  </a:lnTo>
                  <a:lnTo>
                    <a:pt x="3318" y="1660"/>
                  </a:lnTo>
                  <a:lnTo>
                    <a:pt x="3318" y="1678"/>
                  </a:lnTo>
                  <a:lnTo>
                    <a:pt x="3337" y="1697"/>
                  </a:lnTo>
                  <a:lnTo>
                    <a:pt x="3337" y="1678"/>
                  </a:lnTo>
                  <a:lnTo>
                    <a:pt x="3355" y="1678"/>
                  </a:lnTo>
                  <a:lnTo>
                    <a:pt x="3355" y="1697"/>
                  </a:lnTo>
                  <a:lnTo>
                    <a:pt x="3355" y="1715"/>
                  </a:lnTo>
                  <a:lnTo>
                    <a:pt x="3411" y="1715"/>
                  </a:lnTo>
                  <a:lnTo>
                    <a:pt x="3429" y="1734"/>
                  </a:lnTo>
                  <a:lnTo>
                    <a:pt x="3447" y="1752"/>
                  </a:lnTo>
                  <a:lnTo>
                    <a:pt x="3484" y="1752"/>
                  </a:lnTo>
                  <a:lnTo>
                    <a:pt x="3484" y="1770"/>
                  </a:lnTo>
                  <a:lnTo>
                    <a:pt x="3503" y="1734"/>
                  </a:lnTo>
                  <a:lnTo>
                    <a:pt x="3503" y="1752"/>
                  </a:lnTo>
                  <a:lnTo>
                    <a:pt x="3521" y="1789"/>
                  </a:lnTo>
                  <a:lnTo>
                    <a:pt x="3558" y="1789"/>
                  </a:lnTo>
                  <a:lnTo>
                    <a:pt x="3576" y="1807"/>
                  </a:lnTo>
                  <a:lnTo>
                    <a:pt x="3576" y="1826"/>
                  </a:lnTo>
                  <a:lnTo>
                    <a:pt x="3632" y="1826"/>
                  </a:lnTo>
                  <a:lnTo>
                    <a:pt x="3650" y="1844"/>
                  </a:lnTo>
                  <a:lnTo>
                    <a:pt x="3650" y="1863"/>
                  </a:lnTo>
                  <a:lnTo>
                    <a:pt x="3669" y="1844"/>
                  </a:lnTo>
                  <a:lnTo>
                    <a:pt x="3669" y="1863"/>
                  </a:lnTo>
                  <a:lnTo>
                    <a:pt x="3724" y="1863"/>
                  </a:lnTo>
                  <a:lnTo>
                    <a:pt x="3742" y="1844"/>
                  </a:lnTo>
                  <a:lnTo>
                    <a:pt x="3761" y="1826"/>
                  </a:lnTo>
                  <a:lnTo>
                    <a:pt x="3761" y="1863"/>
                  </a:lnTo>
                  <a:lnTo>
                    <a:pt x="3742" y="1863"/>
                  </a:lnTo>
                  <a:lnTo>
                    <a:pt x="3761" y="1881"/>
                  </a:lnTo>
                  <a:lnTo>
                    <a:pt x="3816" y="1918"/>
                  </a:lnTo>
                  <a:lnTo>
                    <a:pt x="3871" y="1936"/>
                  </a:lnTo>
                  <a:lnTo>
                    <a:pt x="3890" y="1936"/>
                  </a:lnTo>
                  <a:lnTo>
                    <a:pt x="3908" y="1918"/>
                  </a:lnTo>
                  <a:lnTo>
                    <a:pt x="3908" y="1936"/>
                  </a:lnTo>
                  <a:lnTo>
                    <a:pt x="3908" y="1955"/>
                  </a:lnTo>
                  <a:lnTo>
                    <a:pt x="3945" y="1955"/>
                  </a:lnTo>
                  <a:lnTo>
                    <a:pt x="3945" y="1973"/>
                  </a:lnTo>
                  <a:lnTo>
                    <a:pt x="3964" y="1973"/>
                  </a:lnTo>
                  <a:lnTo>
                    <a:pt x="3982" y="1992"/>
                  </a:lnTo>
                  <a:lnTo>
                    <a:pt x="4000" y="1973"/>
                  </a:lnTo>
                  <a:lnTo>
                    <a:pt x="4000" y="1992"/>
                  </a:lnTo>
                  <a:lnTo>
                    <a:pt x="4019" y="2010"/>
                  </a:lnTo>
                  <a:lnTo>
                    <a:pt x="4056" y="1973"/>
                  </a:lnTo>
                  <a:lnTo>
                    <a:pt x="4056" y="2029"/>
                  </a:lnTo>
                  <a:lnTo>
                    <a:pt x="4074" y="2010"/>
                  </a:lnTo>
                  <a:lnTo>
                    <a:pt x="4074" y="2029"/>
                  </a:lnTo>
                  <a:lnTo>
                    <a:pt x="4093" y="2065"/>
                  </a:lnTo>
                  <a:lnTo>
                    <a:pt x="4111" y="2065"/>
                  </a:lnTo>
                  <a:lnTo>
                    <a:pt x="4111" y="2047"/>
                  </a:lnTo>
                  <a:lnTo>
                    <a:pt x="4129" y="2047"/>
                  </a:lnTo>
                  <a:lnTo>
                    <a:pt x="4129" y="2029"/>
                  </a:lnTo>
                  <a:lnTo>
                    <a:pt x="4148" y="2010"/>
                  </a:lnTo>
                  <a:lnTo>
                    <a:pt x="4148" y="2029"/>
                  </a:lnTo>
                  <a:lnTo>
                    <a:pt x="4148" y="2047"/>
                  </a:lnTo>
                  <a:lnTo>
                    <a:pt x="4129" y="2047"/>
                  </a:lnTo>
                  <a:lnTo>
                    <a:pt x="4148" y="2065"/>
                  </a:lnTo>
                  <a:lnTo>
                    <a:pt x="4148" y="2084"/>
                  </a:lnTo>
                  <a:lnTo>
                    <a:pt x="4166" y="2065"/>
                  </a:lnTo>
                  <a:lnTo>
                    <a:pt x="4203" y="2065"/>
                  </a:lnTo>
                  <a:lnTo>
                    <a:pt x="4185" y="2084"/>
                  </a:lnTo>
                  <a:lnTo>
                    <a:pt x="4203" y="2084"/>
                  </a:lnTo>
                  <a:lnTo>
                    <a:pt x="4222" y="2065"/>
                  </a:lnTo>
                  <a:lnTo>
                    <a:pt x="4222" y="2047"/>
                  </a:lnTo>
                  <a:lnTo>
                    <a:pt x="4240" y="2029"/>
                  </a:lnTo>
                  <a:lnTo>
                    <a:pt x="4222" y="2065"/>
                  </a:lnTo>
                  <a:lnTo>
                    <a:pt x="4240" y="2084"/>
                  </a:lnTo>
                  <a:lnTo>
                    <a:pt x="4222" y="2084"/>
                  </a:lnTo>
                  <a:lnTo>
                    <a:pt x="4222" y="2102"/>
                  </a:lnTo>
                  <a:lnTo>
                    <a:pt x="4258" y="2084"/>
                  </a:lnTo>
                  <a:lnTo>
                    <a:pt x="4258" y="2102"/>
                  </a:lnTo>
                  <a:lnTo>
                    <a:pt x="4258" y="2121"/>
                  </a:lnTo>
                  <a:lnTo>
                    <a:pt x="4277" y="2102"/>
                  </a:lnTo>
                  <a:lnTo>
                    <a:pt x="4295" y="2121"/>
                  </a:lnTo>
                  <a:lnTo>
                    <a:pt x="4295" y="2139"/>
                  </a:lnTo>
                  <a:lnTo>
                    <a:pt x="4369" y="2139"/>
                  </a:lnTo>
                  <a:lnTo>
                    <a:pt x="4369" y="2176"/>
                  </a:lnTo>
                  <a:lnTo>
                    <a:pt x="4387" y="2158"/>
                  </a:lnTo>
                  <a:lnTo>
                    <a:pt x="4406" y="2176"/>
                  </a:lnTo>
                  <a:lnTo>
                    <a:pt x="4424" y="2176"/>
                  </a:lnTo>
                  <a:lnTo>
                    <a:pt x="4424" y="2194"/>
                  </a:lnTo>
                  <a:lnTo>
                    <a:pt x="4424" y="2213"/>
                  </a:lnTo>
                  <a:lnTo>
                    <a:pt x="4443" y="2194"/>
                  </a:lnTo>
                  <a:lnTo>
                    <a:pt x="4443" y="2213"/>
                  </a:lnTo>
                  <a:lnTo>
                    <a:pt x="4443" y="2231"/>
                  </a:lnTo>
                  <a:lnTo>
                    <a:pt x="4461" y="2213"/>
                  </a:lnTo>
                  <a:lnTo>
                    <a:pt x="4461" y="2231"/>
                  </a:lnTo>
                  <a:lnTo>
                    <a:pt x="4480" y="2213"/>
                  </a:lnTo>
                  <a:lnTo>
                    <a:pt x="4498" y="2231"/>
                  </a:lnTo>
                  <a:lnTo>
                    <a:pt x="4517" y="2250"/>
                  </a:lnTo>
                  <a:lnTo>
                    <a:pt x="4535" y="2268"/>
                  </a:lnTo>
                  <a:lnTo>
                    <a:pt x="4553" y="2268"/>
                  </a:lnTo>
                  <a:lnTo>
                    <a:pt x="4572" y="2287"/>
                  </a:lnTo>
                  <a:lnTo>
                    <a:pt x="4572" y="2305"/>
                  </a:lnTo>
                  <a:lnTo>
                    <a:pt x="4590" y="2305"/>
                  </a:lnTo>
                  <a:lnTo>
                    <a:pt x="4627" y="2287"/>
                  </a:lnTo>
                  <a:lnTo>
                    <a:pt x="4627" y="2323"/>
                  </a:lnTo>
                  <a:lnTo>
                    <a:pt x="4646" y="2342"/>
                  </a:lnTo>
                  <a:lnTo>
                    <a:pt x="4664" y="2323"/>
                  </a:lnTo>
                  <a:lnTo>
                    <a:pt x="4682" y="2305"/>
                  </a:lnTo>
                  <a:lnTo>
                    <a:pt x="4682" y="2323"/>
                  </a:lnTo>
                  <a:lnTo>
                    <a:pt x="4701" y="2342"/>
                  </a:lnTo>
                  <a:lnTo>
                    <a:pt x="4719" y="2360"/>
                  </a:lnTo>
                  <a:lnTo>
                    <a:pt x="4756" y="2342"/>
                  </a:lnTo>
                  <a:lnTo>
                    <a:pt x="4756" y="2379"/>
                  </a:lnTo>
                  <a:lnTo>
                    <a:pt x="4793" y="2397"/>
                  </a:lnTo>
                  <a:lnTo>
                    <a:pt x="4793" y="2379"/>
                  </a:lnTo>
                  <a:lnTo>
                    <a:pt x="4793" y="2360"/>
                  </a:lnTo>
                  <a:lnTo>
                    <a:pt x="4830" y="2397"/>
                  </a:lnTo>
                  <a:lnTo>
                    <a:pt x="4848" y="2434"/>
                  </a:lnTo>
                  <a:lnTo>
                    <a:pt x="4885" y="2416"/>
                  </a:lnTo>
                  <a:lnTo>
                    <a:pt x="4904" y="2397"/>
                  </a:lnTo>
                  <a:lnTo>
                    <a:pt x="4904" y="2416"/>
                  </a:lnTo>
                  <a:lnTo>
                    <a:pt x="4885" y="2434"/>
                  </a:lnTo>
                  <a:lnTo>
                    <a:pt x="4904" y="2453"/>
                  </a:lnTo>
                  <a:lnTo>
                    <a:pt x="4904" y="2434"/>
                  </a:lnTo>
                  <a:lnTo>
                    <a:pt x="4922" y="2416"/>
                  </a:lnTo>
                  <a:lnTo>
                    <a:pt x="4940" y="2397"/>
                  </a:lnTo>
                  <a:lnTo>
                    <a:pt x="4959" y="2397"/>
                  </a:lnTo>
                  <a:lnTo>
                    <a:pt x="4959" y="2453"/>
                  </a:lnTo>
                  <a:lnTo>
                    <a:pt x="4977" y="2434"/>
                  </a:lnTo>
                  <a:lnTo>
                    <a:pt x="4977" y="2453"/>
                  </a:lnTo>
                  <a:lnTo>
                    <a:pt x="4977" y="2471"/>
                  </a:lnTo>
                  <a:lnTo>
                    <a:pt x="4996" y="2471"/>
                  </a:lnTo>
                  <a:lnTo>
                    <a:pt x="5014" y="2453"/>
                  </a:lnTo>
                  <a:lnTo>
                    <a:pt x="5014" y="2453"/>
                  </a:lnTo>
                  <a:lnTo>
                    <a:pt x="5033" y="2434"/>
                  </a:lnTo>
                  <a:lnTo>
                    <a:pt x="5033" y="2471"/>
                  </a:lnTo>
                  <a:lnTo>
                    <a:pt x="5014" y="2453"/>
                  </a:lnTo>
                  <a:lnTo>
                    <a:pt x="5014" y="2471"/>
                  </a:lnTo>
                  <a:lnTo>
                    <a:pt x="5033" y="2489"/>
                  </a:lnTo>
                  <a:lnTo>
                    <a:pt x="5088" y="2508"/>
                  </a:lnTo>
                  <a:lnTo>
                    <a:pt x="5125" y="2545"/>
                  </a:lnTo>
                  <a:lnTo>
                    <a:pt x="5143" y="2545"/>
                  </a:lnTo>
                  <a:lnTo>
                    <a:pt x="5143" y="2526"/>
                  </a:lnTo>
                  <a:lnTo>
                    <a:pt x="5162" y="2526"/>
                  </a:lnTo>
                  <a:lnTo>
                    <a:pt x="5180" y="2545"/>
                  </a:lnTo>
                  <a:lnTo>
                    <a:pt x="5180" y="2563"/>
                  </a:lnTo>
                  <a:lnTo>
                    <a:pt x="5199" y="2563"/>
                  </a:lnTo>
                  <a:lnTo>
                    <a:pt x="5217" y="2600"/>
                  </a:lnTo>
                  <a:lnTo>
                    <a:pt x="5217" y="2582"/>
                  </a:lnTo>
                  <a:lnTo>
                    <a:pt x="5235" y="2563"/>
                  </a:lnTo>
                  <a:lnTo>
                    <a:pt x="5254" y="2582"/>
                  </a:lnTo>
                  <a:lnTo>
                    <a:pt x="5272" y="2600"/>
                  </a:lnTo>
                  <a:lnTo>
                    <a:pt x="5291" y="2618"/>
                  </a:lnTo>
                  <a:lnTo>
                    <a:pt x="5291" y="2637"/>
                  </a:lnTo>
                  <a:lnTo>
                    <a:pt x="5328" y="2637"/>
                  </a:lnTo>
                  <a:lnTo>
                    <a:pt x="5346" y="2655"/>
                  </a:lnTo>
                  <a:lnTo>
                    <a:pt x="5364" y="2637"/>
                  </a:lnTo>
                  <a:lnTo>
                    <a:pt x="5401" y="2637"/>
                  </a:lnTo>
                  <a:lnTo>
                    <a:pt x="5420" y="2618"/>
                  </a:lnTo>
                  <a:lnTo>
                    <a:pt x="5438" y="2637"/>
                  </a:lnTo>
                  <a:lnTo>
                    <a:pt x="5438" y="2655"/>
                  </a:lnTo>
                  <a:lnTo>
                    <a:pt x="5420" y="2674"/>
                  </a:lnTo>
                  <a:lnTo>
                    <a:pt x="5438" y="2692"/>
                  </a:lnTo>
                  <a:lnTo>
                    <a:pt x="5457" y="2711"/>
                  </a:lnTo>
                  <a:lnTo>
                    <a:pt x="5475" y="2729"/>
                  </a:lnTo>
                  <a:lnTo>
                    <a:pt x="5493" y="2729"/>
                  </a:lnTo>
                  <a:lnTo>
                    <a:pt x="5530" y="2711"/>
                  </a:lnTo>
                  <a:lnTo>
                    <a:pt x="5530" y="2729"/>
                  </a:lnTo>
                  <a:lnTo>
                    <a:pt x="5530" y="2747"/>
                  </a:lnTo>
                  <a:lnTo>
                    <a:pt x="5549" y="2729"/>
                  </a:lnTo>
                  <a:lnTo>
                    <a:pt x="5549" y="2711"/>
                  </a:lnTo>
                  <a:lnTo>
                    <a:pt x="5567" y="2729"/>
                  </a:lnTo>
                  <a:lnTo>
                    <a:pt x="5604" y="2729"/>
                  </a:lnTo>
                  <a:lnTo>
                    <a:pt x="5604" y="2766"/>
                  </a:lnTo>
                  <a:lnTo>
                    <a:pt x="5623" y="2784"/>
                  </a:lnTo>
                  <a:lnTo>
                    <a:pt x="5641" y="2766"/>
                  </a:lnTo>
                  <a:lnTo>
                    <a:pt x="5678" y="2784"/>
                  </a:lnTo>
                  <a:lnTo>
                    <a:pt x="5715" y="2803"/>
                  </a:lnTo>
                  <a:lnTo>
                    <a:pt x="5733" y="2803"/>
                  </a:lnTo>
                  <a:lnTo>
                    <a:pt x="5752" y="2784"/>
                  </a:lnTo>
                  <a:lnTo>
                    <a:pt x="5770" y="2784"/>
                  </a:lnTo>
                  <a:lnTo>
                    <a:pt x="5770" y="2803"/>
                  </a:lnTo>
                  <a:lnTo>
                    <a:pt x="5770" y="2840"/>
                  </a:lnTo>
                  <a:lnTo>
                    <a:pt x="5788" y="2858"/>
                  </a:lnTo>
                  <a:lnTo>
                    <a:pt x="5807" y="2840"/>
                  </a:lnTo>
                  <a:lnTo>
                    <a:pt x="5825" y="2803"/>
                  </a:lnTo>
                  <a:lnTo>
                    <a:pt x="5825" y="2821"/>
                  </a:lnTo>
                  <a:lnTo>
                    <a:pt x="5844" y="2840"/>
                  </a:lnTo>
                  <a:lnTo>
                    <a:pt x="5825" y="2858"/>
                  </a:lnTo>
                  <a:lnTo>
                    <a:pt x="5825" y="2876"/>
                  </a:lnTo>
                  <a:lnTo>
                    <a:pt x="5825" y="2895"/>
                  </a:lnTo>
                  <a:lnTo>
                    <a:pt x="5917" y="2895"/>
                  </a:lnTo>
                  <a:lnTo>
                    <a:pt x="5936" y="2876"/>
                  </a:lnTo>
                  <a:lnTo>
                    <a:pt x="5936" y="2895"/>
                  </a:lnTo>
                  <a:lnTo>
                    <a:pt x="5936" y="2913"/>
                  </a:lnTo>
                  <a:lnTo>
                    <a:pt x="5954" y="2932"/>
                  </a:lnTo>
                  <a:lnTo>
                    <a:pt x="5973" y="2913"/>
                  </a:lnTo>
                  <a:lnTo>
                    <a:pt x="5973" y="2932"/>
                  </a:lnTo>
                  <a:lnTo>
                    <a:pt x="5954" y="2950"/>
                  </a:lnTo>
                  <a:lnTo>
                    <a:pt x="5973" y="2950"/>
                  </a:lnTo>
                  <a:lnTo>
                    <a:pt x="5991" y="2932"/>
                  </a:lnTo>
                  <a:lnTo>
                    <a:pt x="5991" y="2950"/>
                  </a:lnTo>
                  <a:lnTo>
                    <a:pt x="6010" y="2932"/>
                  </a:lnTo>
                  <a:lnTo>
                    <a:pt x="6046" y="2932"/>
                  </a:lnTo>
                  <a:lnTo>
                    <a:pt x="6065" y="2913"/>
                  </a:lnTo>
                  <a:lnTo>
                    <a:pt x="6065" y="2932"/>
                  </a:lnTo>
                  <a:lnTo>
                    <a:pt x="6102" y="2932"/>
                  </a:lnTo>
                  <a:lnTo>
                    <a:pt x="6102" y="2895"/>
                  </a:lnTo>
                  <a:lnTo>
                    <a:pt x="6065" y="2876"/>
                  </a:lnTo>
                  <a:lnTo>
                    <a:pt x="6065" y="2858"/>
                  </a:lnTo>
                  <a:lnTo>
                    <a:pt x="6083" y="2858"/>
                  </a:lnTo>
                  <a:lnTo>
                    <a:pt x="6102" y="2840"/>
                  </a:lnTo>
                  <a:lnTo>
                    <a:pt x="6083" y="2821"/>
                  </a:lnTo>
                  <a:lnTo>
                    <a:pt x="6065" y="2821"/>
                  </a:lnTo>
                  <a:lnTo>
                    <a:pt x="6065" y="2803"/>
                  </a:lnTo>
                  <a:lnTo>
                    <a:pt x="6046" y="2821"/>
                  </a:lnTo>
                  <a:lnTo>
                    <a:pt x="6028" y="2821"/>
                  </a:lnTo>
                  <a:lnTo>
                    <a:pt x="6010" y="2803"/>
                  </a:lnTo>
                  <a:lnTo>
                    <a:pt x="5991" y="2803"/>
                  </a:lnTo>
                  <a:lnTo>
                    <a:pt x="5991" y="2784"/>
                  </a:lnTo>
                  <a:lnTo>
                    <a:pt x="5991" y="2766"/>
                  </a:lnTo>
                  <a:lnTo>
                    <a:pt x="5973" y="2784"/>
                  </a:lnTo>
                  <a:lnTo>
                    <a:pt x="5973" y="2766"/>
                  </a:lnTo>
                  <a:lnTo>
                    <a:pt x="5936" y="2784"/>
                  </a:lnTo>
                  <a:lnTo>
                    <a:pt x="5936" y="2766"/>
                  </a:lnTo>
                  <a:lnTo>
                    <a:pt x="5936" y="2747"/>
                  </a:lnTo>
                  <a:lnTo>
                    <a:pt x="5917" y="2766"/>
                  </a:lnTo>
                  <a:lnTo>
                    <a:pt x="5917" y="2747"/>
                  </a:lnTo>
                  <a:lnTo>
                    <a:pt x="5899" y="2747"/>
                  </a:lnTo>
                  <a:lnTo>
                    <a:pt x="5844" y="2784"/>
                  </a:lnTo>
                  <a:lnTo>
                    <a:pt x="5825" y="2766"/>
                  </a:lnTo>
                  <a:lnTo>
                    <a:pt x="5844" y="2747"/>
                  </a:lnTo>
                  <a:lnTo>
                    <a:pt x="5844" y="2729"/>
                  </a:lnTo>
                  <a:lnTo>
                    <a:pt x="5862" y="2711"/>
                  </a:lnTo>
                  <a:lnTo>
                    <a:pt x="5844" y="2711"/>
                  </a:lnTo>
                  <a:lnTo>
                    <a:pt x="5825" y="2692"/>
                  </a:lnTo>
                  <a:lnTo>
                    <a:pt x="5807" y="2711"/>
                  </a:lnTo>
                  <a:lnTo>
                    <a:pt x="5788" y="2711"/>
                  </a:lnTo>
                  <a:lnTo>
                    <a:pt x="5788" y="2674"/>
                  </a:lnTo>
                  <a:lnTo>
                    <a:pt x="5733" y="2674"/>
                  </a:lnTo>
                  <a:lnTo>
                    <a:pt x="5715" y="2692"/>
                  </a:lnTo>
                  <a:lnTo>
                    <a:pt x="5715" y="2655"/>
                  </a:lnTo>
                  <a:lnTo>
                    <a:pt x="5715" y="2637"/>
                  </a:lnTo>
                  <a:lnTo>
                    <a:pt x="5696" y="2655"/>
                  </a:lnTo>
                  <a:lnTo>
                    <a:pt x="5696" y="2637"/>
                  </a:lnTo>
                  <a:lnTo>
                    <a:pt x="5678" y="2637"/>
                  </a:lnTo>
                  <a:lnTo>
                    <a:pt x="5659" y="2655"/>
                  </a:lnTo>
                  <a:lnTo>
                    <a:pt x="5641" y="2692"/>
                  </a:lnTo>
                  <a:lnTo>
                    <a:pt x="5641" y="2674"/>
                  </a:lnTo>
                  <a:lnTo>
                    <a:pt x="5623" y="2655"/>
                  </a:lnTo>
                  <a:lnTo>
                    <a:pt x="5641" y="2655"/>
                  </a:lnTo>
                  <a:lnTo>
                    <a:pt x="5659" y="2637"/>
                  </a:lnTo>
                  <a:lnTo>
                    <a:pt x="5678" y="2618"/>
                  </a:lnTo>
                  <a:lnTo>
                    <a:pt x="5641" y="2618"/>
                  </a:lnTo>
                  <a:lnTo>
                    <a:pt x="5641" y="2600"/>
                  </a:lnTo>
                  <a:lnTo>
                    <a:pt x="5604" y="2600"/>
                  </a:lnTo>
                  <a:lnTo>
                    <a:pt x="5604" y="2582"/>
                  </a:lnTo>
                  <a:lnTo>
                    <a:pt x="5567" y="2582"/>
                  </a:lnTo>
                  <a:lnTo>
                    <a:pt x="5530" y="2563"/>
                  </a:lnTo>
                  <a:lnTo>
                    <a:pt x="5493" y="2563"/>
                  </a:lnTo>
                  <a:lnTo>
                    <a:pt x="5457" y="2582"/>
                  </a:lnTo>
                  <a:lnTo>
                    <a:pt x="5438" y="2582"/>
                  </a:lnTo>
                  <a:lnTo>
                    <a:pt x="5457" y="2563"/>
                  </a:lnTo>
                  <a:lnTo>
                    <a:pt x="5438" y="2563"/>
                  </a:lnTo>
                  <a:lnTo>
                    <a:pt x="5457" y="2545"/>
                  </a:lnTo>
                  <a:lnTo>
                    <a:pt x="5457" y="2526"/>
                  </a:lnTo>
                  <a:lnTo>
                    <a:pt x="5438" y="2526"/>
                  </a:lnTo>
                  <a:lnTo>
                    <a:pt x="5420" y="2508"/>
                  </a:lnTo>
                  <a:lnTo>
                    <a:pt x="5401" y="2526"/>
                  </a:lnTo>
                  <a:lnTo>
                    <a:pt x="5383" y="2489"/>
                  </a:lnTo>
                  <a:lnTo>
                    <a:pt x="5364" y="2471"/>
                  </a:lnTo>
                  <a:lnTo>
                    <a:pt x="5364" y="2489"/>
                  </a:lnTo>
                  <a:lnTo>
                    <a:pt x="5364" y="2508"/>
                  </a:lnTo>
                  <a:lnTo>
                    <a:pt x="5364" y="2526"/>
                  </a:lnTo>
                  <a:lnTo>
                    <a:pt x="5346" y="2526"/>
                  </a:lnTo>
                  <a:lnTo>
                    <a:pt x="5346" y="2508"/>
                  </a:lnTo>
                  <a:lnTo>
                    <a:pt x="5364" y="2489"/>
                  </a:lnTo>
                  <a:lnTo>
                    <a:pt x="5346" y="2471"/>
                  </a:lnTo>
                  <a:lnTo>
                    <a:pt x="5346" y="2489"/>
                  </a:lnTo>
                  <a:lnTo>
                    <a:pt x="5328" y="2489"/>
                  </a:lnTo>
                  <a:lnTo>
                    <a:pt x="5328" y="2471"/>
                  </a:lnTo>
                  <a:lnTo>
                    <a:pt x="5328" y="2434"/>
                  </a:lnTo>
                  <a:lnTo>
                    <a:pt x="5309" y="2453"/>
                  </a:lnTo>
                  <a:lnTo>
                    <a:pt x="5309" y="2471"/>
                  </a:lnTo>
                  <a:lnTo>
                    <a:pt x="5272" y="2453"/>
                  </a:lnTo>
                  <a:lnTo>
                    <a:pt x="5291" y="2434"/>
                  </a:lnTo>
                  <a:lnTo>
                    <a:pt x="5254" y="2434"/>
                  </a:lnTo>
                  <a:lnTo>
                    <a:pt x="5235" y="2416"/>
                  </a:lnTo>
                  <a:lnTo>
                    <a:pt x="5217" y="2416"/>
                  </a:lnTo>
                  <a:lnTo>
                    <a:pt x="5217" y="2397"/>
                  </a:lnTo>
                  <a:lnTo>
                    <a:pt x="5180" y="2397"/>
                  </a:lnTo>
                  <a:lnTo>
                    <a:pt x="5162" y="2379"/>
                  </a:lnTo>
                  <a:lnTo>
                    <a:pt x="5143" y="2360"/>
                  </a:lnTo>
                  <a:lnTo>
                    <a:pt x="5088" y="2342"/>
                  </a:lnTo>
                  <a:lnTo>
                    <a:pt x="5070" y="2323"/>
                  </a:lnTo>
                  <a:lnTo>
                    <a:pt x="5033" y="2305"/>
                  </a:lnTo>
                  <a:lnTo>
                    <a:pt x="4959" y="2305"/>
                  </a:lnTo>
                  <a:lnTo>
                    <a:pt x="4959" y="2287"/>
                  </a:lnTo>
                  <a:lnTo>
                    <a:pt x="4959" y="2268"/>
                  </a:lnTo>
                  <a:lnTo>
                    <a:pt x="4904" y="2268"/>
                  </a:lnTo>
                  <a:lnTo>
                    <a:pt x="4885" y="2250"/>
                  </a:lnTo>
                  <a:lnTo>
                    <a:pt x="4830" y="2250"/>
                  </a:lnTo>
                  <a:lnTo>
                    <a:pt x="4811" y="2268"/>
                  </a:lnTo>
                  <a:lnTo>
                    <a:pt x="4830" y="2268"/>
                  </a:lnTo>
                  <a:lnTo>
                    <a:pt x="4830" y="2287"/>
                  </a:lnTo>
                  <a:lnTo>
                    <a:pt x="4811" y="2305"/>
                  </a:lnTo>
                  <a:lnTo>
                    <a:pt x="4793" y="2305"/>
                  </a:lnTo>
                  <a:lnTo>
                    <a:pt x="4793" y="2287"/>
                  </a:lnTo>
                  <a:lnTo>
                    <a:pt x="4811" y="2231"/>
                  </a:lnTo>
                  <a:lnTo>
                    <a:pt x="4793" y="2213"/>
                  </a:lnTo>
                  <a:lnTo>
                    <a:pt x="4775" y="2213"/>
                  </a:lnTo>
                  <a:lnTo>
                    <a:pt x="4775" y="2194"/>
                  </a:lnTo>
                  <a:lnTo>
                    <a:pt x="4719" y="2194"/>
                  </a:lnTo>
                  <a:lnTo>
                    <a:pt x="4701" y="2176"/>
                  </a:lnTo>
                  <a:lnTo>
                    <a:pt x="4682" y="2176"/>
                  </a:lnTo>
                  <a:lnTo>
                    <a:pt x="4664" y="2158"/>
                  </a:lnTo>
                  <a:lnTo>
                    <a:pt x="4646" y="2158"/>
                  </a:lnTo>
                  <a:lnTo>
                    <a:pt x="4646" y="2139"/>
                  </a:lnTo>
                  <a:lnTo>
                    <a:pt x="4646" y="2121"/>
                  </a:lnTo>
                  <a:lnTo>
                    <a:pt x="4627" y="2139"/>
                  </a:lnTo>
                  <a:lnTo>
                    <a:pt x="4609" y="2176"/>
                  </a:lnTo>
                  <a:lnTo>
                    <a:pt x="4609" y="2139"/>
                  </a:lnTo>
                  <a:lnTo>
                    <a:pt x="4572" y="2139"/>
                  </a:lnTo>
                  <a:lnTo>
                    <a:pt x="4553" y="2158"/>
                  </a:lnTo>
                  <a:lnTo>
                    <a:pt x="4553" y="2139"/>
                  </a:lnTo>
                  <a:lnTo>
                    <a:pt x="4535" y="2121"/>
                  </a:lnTo>
                  <a:lnTo>
                    <a:pt x="4535" y="2102"/>
                  </a:lnTo>
                  <a:lnTo>
                    <a:pt x="4535" y="2084"/>
                  </a:lnTo>
                  <a:lnTo>
                    <a:pt x="4517" y="2084"/>
                  </a:lnTo>
                  <a:lnTo>
                    <a:pt x="4517" y="2065"/>
                  </a:lnTo>
                  <a:lnTo>
                    <a:pt x="4498" y="2047"/>
                  </a:lnTo>
                  <a:lnTo>
                    <a:pt x="4480" y="2065"/>
                  </a:lnTo>
                  <a:lnTo>
                    <a:pt x="4480" y="2047"/>
                  </a:lnTo>
                  <a:lnTo>
                    <a:pt x="4461" y="2065"/>
                  </a:lnTo>
                  <a:lnTo>
                    <a:pt x="4443" y="2065"/>
                  </a:lnTo>
                  <a:lnTo>
                    <a:pt x="4443" y="2047"/>
                  </a:lnTo>
                  <a:lnTo>
                    <a:pt x="4443" y="2029"/>
                  </a:lnTo>
                  <a:lnTo>
                    <a:pt x="4424" y="2047"/>
                  </a:lnTo>
                  <a:lnTo>
                    <a:pt x="4406" y="2047"/>
                  </a:lnTo>
                  <a:lnTo>
                    <a:pt x="4424" y="2065"/>
                  </a:lnTo>
                  <a:lnTo>
                    <a:pt x="4406" y="2065"/>
                  </a:lnTo>
                  <a:lnTo>
                    <a:pt x="4406" y="2084"/>
                  </a:lnTo>
                  <a:lnTo>
                    <a:pt x="4387" y="2102"/>
                  </a:lnTo>
                  <a:lnTo>
                    <a:pt x="4387" y="2084"/>
                  </a:lnTo>
                  <a:lnTo>
                    <a:pt x="4387" y="2029"/>
                  </a:lnTo>
                  <a:lnTo>
                    <a:pt x="4369" y="1992"/>
                  </a:lnTo>
                  <a:lnTo>
                    <a:pt x="4351" y="1992"/>
                  </a:lnTo>
                  <a:lnTo>
                    <a:pt x="4351" y="2010"/>
                  </a:lnTo>
                  <a:lnTo>
                    <a:pt x="4332" y="2010"/>
                  </a:lnTo>
                  <a:lnTo>
                    <a:pt x="4314" y="1992"/>
                  </a:lnTo>
                  <a:lnTo>
                    <a:pt x="4332" y="1973"/>
                  </a:lnTo>
                  <a:lnTo>
                    <a:pt x="4332" y="1955"/>
                  </a:lnTo>
                  <a:lnTo>
                    <a:pt x="4314" y="1973"/>
                  </a:lnTo>
                  <a:lnTo>
                    <a:pt x="4277" y="1973"/>
                  </a:lnTo>
                  <a:lnTo>
                    <a:pt x="4277" y="1992"/>
                  </a:lnTo>
                  <a:lnTo>
                    <a:pt x="4258" y="1992"/>
                  </a:lnTo>
                  <a:lnTo>
                    <a:pt x="4277" y="1973"/>
                  </a:lnTo>
                  <a:lnTo>
                    <a:pt x="4277" y="1955"/>
                  </a:lnTo>
                  <a:lnTo>
                    <a:pt x="4258" y="1936"/>
                  </a:lnTo>
                  <a:lnTo>
                    <a:pt x="4240" y="1918"/>
                  </a:lnTo>
                  <a:lnTo>
                    <a:pt x="4240" y="1936"/>
                  </a:lnTo>
                  <a:lnTo>
                    <a:pt x="4222" y="1955"/>
                  </a:lnTo>
                  <a:lnTo>
                    <a:pt x="4222" y="1936"/>
                  </a:lnTo>
                  <a:lnTo>
                    <a:pt x="4222" y="1918"/>
                  </a:lnTo>
                  <a:lnTo>
                    <a:pt x="4185" y="1918"/>
                  </a:lnTo>
                  <a:lnTo>
                    <a:pt x="4185" y="1900"/>
                  </a:lnTo>
                  <a:lnTo>
                    <a:pt x="4148" y="1900"/>
                  </a:lnTo>
                  <a:lnTo>
                    <a:pt x="4129" y="1918"/>
                  </a:lnTo>
                  <a:lnTo>
                    <a:pt x="4129" y="1900"/>
                  </a:lnTo>
                  <a:lnTo>
                    <a:pt x="4111" y="1881"/>
                  </a:lnTo>
                  <a:lnTo>
                    <a:pt x="4093" y="1863"/>
                  </a:lnTo>
                  <a:lnTo>
                    <a:pt x="4056" y="1863"/>
                  </a:lnTo>
                  <a:lnTo>
                    <a:pt x="4037" y="1844"/>
                  </a:lnTo>
                  <a:lnTo>
                    <a:pt x="4019" y="1826"/>
                  </a:lnTo>
                  <a:lnTo>
                    <a:pt x="3982" y="1826"/>
                  </a:lnTo>
                  <a:lnTo>
                    <a:pt x="3945" y="1807"/>
                  </a:lnTo>
                  <a:lnTo>
                    <a:pt x="3927" y="1826"/>
                  </a:lnTo>
                  <a:lnTo>
                    <a:pt x="3927" y="1807"/>
                  </a:lnTo>
                  <a:lnTo>
                    <a:pt x="3927" y="1789"/>
                  </a:lnTo>
                  <a:lnTo>
                    <a:pt x="3853" y="1752"/>
                  </a:lnTo>
                  <a:lnTo>
                    <a:pt x="3742" y="1715"/>
                  </a:lnTo>
                  <a:lnTo>
                    <a:pt x="3724" y="1697"/>
                  </a:lnTo>
                  <a:lnTo>
                    <a:pt x="3705" y="1697"/>
                  </a:lnTo>
                  <a:lnTo>
                    <a:pt x="3687" y="1715"/>
                  </a:lnTo>
                  <a:lnTo>
                    <a:pt x="3669" y="1715"/>
                  </a:lnTo>
                  <a:lnTo>
                    <a:pt x="3669" y="1697"/>
                  </a:lnTo>
                  <a:lnTo>
                    <a:pt x="3669" y="1678"/>
                  </a:lnTo>
                  <a:lnTo>
                    <a:pt x="3669" y="1660"/>
                  </a:lnTo>
                  <a:lnTo>
                    <a:pt x="3632" y="1678"/>
                  </a:lnTo>
                  <a:lnTo>
                    <a:pt x="3613" y="1697"/>
                  </a:lnTo>
                  <a:lnTo>
                    <a:pt x="3613" y="1660"/>
                  </a:lnTo>
                  <a:lnTo>
                    <a:pt x="3595" y="1678"/>
                  </a:lnTo>
                  <a:lnTo>
                    <a:pt x="3576" y="1660"/>
                  </a:lnTo>
                  <a:lnTo>
                    <a:pt x="3576" y="1623"/>
                  </a:lnTo>
                  <a:lnTo>
                    <a:pt x="3558" y="1641"/>
                  </a:lnTo>
                  <a:lnTo>
                    <a:pt x="3540" y="1660"/>
                  </a:lnTo>
                  <a:lnTo>
                    <a:pt x="3540" y="1641"/>
                  </a:lnTo>
                  <a:lnTo>
                    <a:pt x="3521" y="1623"/>
                  </a:lnTo>
                  <a:lnTo>
                    <a:pt x="3503" y="1623"/>
                  </a:lnTo>
                  <a:lnTo>
                    <a:pt x="3484" y="1605"/>
                  </a:lnTo>
                  <a:lnTo>
                    <a:pt x="3466" y="1568"/>
                  </a:lnTo>
                  <a:lnTo>
                    <a:pt x="3447" y="1568"/>
                  </a:lnTo>
                  <a:lnTo>
                    <a:pt x="3429" y="1586"/>
                  </a:lnTo>
                  <a:lnTo>
                    <a:pt x="3411" y="1568"/>
                  </a:lnTo>
                  <a:lnTo>
                    <a:pt x="3392" y="1568"/>
                  </a:lnTo>
                  <a:lnTo>
                    <a:pt x="3263" y="1494"/>
                  </a:lnTo>
                  <a:lnTo>
                    <a:pt x="3134" y="1439"/>
                  </a:lnTo>
                  <a:lnTo>
                    <a:pt x="3116" y="1439"/>
                  </a:lnTo>
                  <a:lnTo>
                    <a:pt x="3116" y="1420"/>
                  </a:lnTo>
                  <a:lnTo>
                    <a:pt x="3097" y="1439"/>
                  </a:lnTo>
                  <a:lnTo>
                    <a:pt x="3079" y="1402"/>
                  </a:lnTo>
                  <a:lnTo>
                    <a:pt x="3060" y="1402"/>
                  </a:lnTo>
                  <a:lnTo>
                    <a:pt x="3023" y="1365"/>
                  </a:lnTo>
                  <a:lnTo>
                    <a:pt x="2987" y="1365"/>
                  </a:lnTo>
                  <a:lnTo>
                    <a:pt x="2931" y="1328"/>
                  </a:lnTo>
                  <a:lnTo>
                    <a:pt x="2913" y="1310"/>
                  </a:lnTo>
                  <a:lnTo>
                    <a:pt x="2913" y="1291"/>
                  </a:lnTo>
                  <a:lnTo>
                    <a:pt x="2894" y="1273"/>
                  </a:lnTo>
                  <a:lnTo>
                    <a:pt x="2894" y="1310"/>
                  </a:lnTo>
                  <a:lnTo>
                    <a:pt x="2839" y="1310"/>
                  </a:lnTo>
                  <a:lnTo>
                    <a:pt x="2839" y="1291"/>
                  </a:lnTo>
                  <a:lnTo>
                    <a:pt x="2821" y="1310"/>
                  </a:lnTo>
                  <a:lnTo>
                    <a:pt x="2821" y="1291"/>
                  </a:lnTo>
                  <a:lnTo>
                    <a:pt x="2821" y="1273"/>
                  </a:lnTo>
                  <a:lnTo>
                    <a:pt x="2784" y="1273"/>
                  </a:lnTo>
                  <a:lnTo>
                    <a:pt x="2765" y="1254"/>
                  </a:lnTo>
                  <a:lnTo>
                    <a:pt x="2747" y="1236"/>
                  </a:lnTo>
                  <a:lnTo>
                    <a:pt x="2728" y="1236"/>
                  </a:lnTo>
                  <a:lnTo>
                    <a:pt x="2728" y="1254"/>
                  </a:lnTo>
                  <a:lnTo>
                    <a:pt x="2710" y="1236"/>
                  </a:lnTo>
                  <a:lnTo>
                    <a:pt x="2692" y="1236"/>
                  </a:lnTo>
                  <a:lnTo>
                    <a:pt x="2692" y="1217"/>
                  </a:lnTo>
                  <a:lnTo>
                    <a:pt x="2692" y="1199"/>
                  </a:lnTo>
                  <a:lnTo>
                    <a:pt x="2673" y="1217"/>
                  </a:lnTo>
                  <a:lnTo>
                    <a:pt x="2655" y="1236"/>
                  </a:lnTo>
                  <a:lnTo>
                    <a:pt x="2655" y="1217"/>
                  </a:lnTo>
                  <a:lnTo>
                    <a:pt x="2655" y="1199"/>
                  </a:lnTo>
                  <a:lnTo>
                    <a:pt x="2636" y="1199"/>
                  </a:lnTo>
                  <a:lnTo>
                    <a:pt x="2581" y="1181"/>
                  </a:lnTo>
                  <a:lnTo>
                    <a:pt x="2563" y="1181"/>
                  </a:lnTo>
                  <a:lnTo>
                    <a:pt x="2581" y="1162"/>
                  </a:lnTo>
                  <a:lnTo>
                    <a:pt x="2526" y="1162"/>
                  </a:lnTo>
                  <a:lnTo>
                    <a:pt x="2526" y="1144"/>
                  </a:lnTo>
                  <a:lnTo>
                    <a:pt x="2507" y="1125"/>
                  </a:lnTo>
                  <a:lnTo>
                    <a:pt x="2489" y="1125"/>
                  </a:lnTo>
                  <a:lnTo>
                    <a:pt x="2489" y="1107"/>
                  </a:lnTo>
                  <a:lnTo>
                    <a:pt x="2470" y="1125"/>
                  </a:lnTo>
                  <a:lnTo>
                    <a:pt x="2452" y="1107"/>
                  </a:lnTo>
                  <a:lnTo>
                    <a:pt x="2452" y="1088"/>
                  </a:lnTo>
                  <a:lnTo>
                    <a:pt x="2415" y="1088"/>
                  </a:lnTo>
                  <a:lnTo>
                    <a:pt x="2397" y="1070"/>
                  </a:lnTo>
                  <a:lnTo>
                    <a:pt x="2360" y="1070"/>
                  </a:lnTo>
                  <a:lnTo>
                    <a:pt x="2341" y="1088"/>
                  </a:lnTo>
                  <a:lnTo>
                    <a:pt x="2323" y="1070"/>
                  </a:lnTo>
                  <a:lnTo>
                    <a:pt x="2341" y="1052"/>
                  </a:lnTo>
                  <a:lnTo>
                    <a:pt x="2323" y="1052"/>
                  </a:lnTo>
                  <a:lnTo>
                    <a:pt x="2305" y="1070"/>
                  </a:lnTo>
                  <a:lnTo>
                    <a:pt x="2268" y="1070"/>
                  </a:lnTo>
                  <a:lnTo>
                    <a:pt x="2268" y="1052"/>
                  </a:lnTo>
                  <a:lnTo>
                    <a:pt x="2268" y="1033"/>
                  </a:lnTo>
                  <a:lnTo>
                    <a:pt x="2231" y="1033"/>
                  </a:lnTo>
                  <a:lnTo>
                    <a:pt x="2212" y="1015"/>
                  </a:lnTo>
                  <a:lnTo>
                    <a:pt x="2194" y="996"/>
                  </a:lnTo>
                  <a:lnTo>
                    <a:pt x="2175" y="996"/>
                  </a:lnTo>
                  <a:lnTo>
                    <a:pt x="2157" y="959"/>
                  </a:lnTo>
                  <a:lnTo>
                    <a:pt x="2139" y="959"/>
                  </a:lnTo>
                  <a:lnTo>
                    <a:pt x="2120" y="978"/>
                  </a:lnTo>
                  <a:lnTo>
                    <a:pt x="2120" y="959"/>
                  </a:lnTo>
                  <a:lnTo>
                    <a:pt x="2120" y="941"/>
                  </a:lnTo>
                  <a:lnTo>
                    <a:pt x="2065" y="941"/>
                  </a:lnTo>
                  <a:lnTo>
                    <a:pt x="2046" y="959"/>
                  </a:lnTo>
                  <a:lnTo>
                    <a:pt x="2046" y="941"/>
                  </a:lnTo>
                  <a:lnTo>
                    <a:pt x="2010" y="941"/>
                  </a:lnTo>
                  <a:lnTo>
                    <a:pt x="2028" y="923"/>
                  </a:lnTo>
                  <a:lnTo>
                    <a:pt x="2046" y="904"/>
                  </a:lnTo>
                  <a:lnTo>
                    <a:pt x="2010" y="923"/>
                  </a:lnTo>
                  <a:lnTo>
                    <a:pt x="2010" y="886"/>
                  </a:lnTo>
                  <a:lnTo>
                    <a:pt x="1917" y="849"/>
                  </a:lnTo>
                  <a:lnTo>
                    <a:pt x="1881" y="849"/>
                  </a:lnTo>
                  <a:lnTo>
                    <a:pt x="1881" y="867"/>
                  </a:lnTo>
                  <a:lnTo>
                    <a:pt x="1862" y="867"/>
                  </a:lnTo>
                  <a:lnTo>
                    <a:pt x="1881" y="849"/>
                  </a:lnTo>
                  <a:lnTo>
                    <a:pt x="1862" y="849"/>
                  </a:lnTo>
                  <a:lnTo>
                    <a:pt x="1862" y="830"/>
                  </a:lnTo>
                  <a:lnTo>
                    <a:pt x="1862" y="812"/>
                  </a:lnTo>
                  <a:lnTo>
                    <a:pt x="1844" y="830"/>
                  </a:lnTo>
                  <a:lnTo>
                    <a:pt x="1825" y="830"/>
                  </a:lnTo>
                  <a:lnTo>
                    <a:pt x="1825" y="812"/>
                  </a:lnTo>
                  <a:lnTo>
                    <a:pt x="1807" y="812"/>
                  </a:lnTo>
                  <a:lnTo>
                    <a:pt x="1770" y="794"/>
                  </a:lnTo>
                  <a:lnTo>
                    <a:pt x="1752" y="794"/>
                  </a:lnTo>
                  <a:lnTo>
                    <a:pt x="1752" y="775"/>
                  </a:lnTo>
                  <a:lnTo>
                    <a:pt x="1733" y="775"/>
                  </a:lnTo>
                  <a:lnTo>
                    <a:pt x="1715" y="757"/>
                  </a:lnTo>
                  <a:lnTo>
                    <a:pt x="1715" y="775"/>
                  </a:lnTo>
                  <a:lnTo>
                    <a:pt x="1715" y="794"/>
                  </a:lnTo>
                  <a:lnTo>
                    <a:pt x="1696" y="775"/>
                  </a:lnTo>
                  <a:lnTo>
                    <a:pt x="1696" y="757"/>
                  </a:lnTo>
                  <a:lnTo>
                    <a:pt x="1678" y="738"/>
                  </a:lnTo>
                  <a:lnTo>
                    <a:pt x="1659" y="720"/>
                  </a:lnTo>
                  <a:lnTo>
                    <a:pt x="1641" y="720"/>
                  </a:lnTo>
                  <a:lnTo>
                    <a:pt x="1622" y="701"/>
                  </a:lnTo>
                  <a:lnTo>
                    <a:pt x="1586" y="701"/>
                  </a:lnTo>
                  <a:lnTo>
                    <a:pt x="1586" y="683"/>
                  </a:lnTo>
                  <a:lnTo>
                    <a:pt x="1549" y="683"/>
                  </a:lnTo>
                  <a:lnTo>
                    <a:pt x="1512" y="664"/>
                  </a:lnTo>
                  <a:lnTo>
                    <a:pt x="1493" y="664"/>
                  </a:lnTo>
                  <a:lnTo>
                    <a:pt x="1475" y="646"/>
                  </a:lnTo>
                  <a:lnTo>
                    <a:pt x="1457" y="646"/>
                  </a:lnTo>
                  <a:lnTo>
                    <a:pt x="1420" y="628"/>
                  </a:lnTo>
                  <a:lnTo>
                    <a:pt x="1383" y="609"/>
                  </a:lnTo>
                  <a:lnTo>
                    <a:pt x="1364" y="609"/>
                  </a:lnTo>
                  <a:lnTo>
                    <a:pt x="1346" y="628"/>
                  </a:lnTo>
                  <a:lnTo>
                    <a:pt x="1346" y="609"/>
                  </a:lnTo>
                  <a:lnTo>
                    <a:pt x="1364" y="591"/>
                  </a:lnTo>
                  <a:lnTo>
                    <a:pt x="1346" y="572"/>
                  </a:lnTo>
                  <a:lnTo>
                    <a:pt x="1328" y="572"/>
                  </a:lnTo>
                  <a:lnTo>
                    <a:pt x="1309" y="554"/>
                  </a:lnTo>
                  <a:lnTo>
                    <a:pt x="1309" y="535"/>
                  </a:lnTo>
                  <a:lnTo>
                    <a:pt x="1272" y="554"/>
                  </a:lnTo>
                  <a:lnTo>
                    <a:pt x="1254" y="535"/>
                  </a:lnTo>
                  <a:lnTo>
                    <a:pt x="1254" y="517"/>
                  </a:lnTo>
                  <a:lnTo>
                    <a:pt x="1180" y="517"/>
                  </a:lnTo>
                  <a:lnTo>
                    <a:pt x="1180" y="499"/>
                  </a:lnTo>
                  <a:lnTo>
                    <a:pt x="1162" y="499"/>
                  </a:lnTo>
                  <a:lnTo>
                    <a:pt x="1125" y="480"/>
                  </a:lnTo>
                  <a:lnTo>
                    <a:pt x="1106" y="480"/>
                  </a:lnTo>
                  <a:lnTo>
                    <a:pt x="1106" y="499"/>
                  </a:lnTo>
                  <a:lnTo>
                    <a:pt x="1088" y="480"/>
                  </a:lnTo>
                  <a:lnTo>
                    <a:pt x="1051" y="443"/>
                  </a:lnTo>
                  <a:lnTo>
                    <a:pt x="1014" y="425"/>
                  </a:lnTo>
                  <a:lnTo>
                    <a:pt x="996" y="443"/>
                  </a:lnTo>
                  <a:lnTo>
                    <a:pt x="977" y="443"/>
                  </a:lnTo>
                  <a:lnTo>
                    <a:pt x="977" y="425"/>
                  </a:lnTo>
                  <a:lnTo>
                    <a:pt x="996" y="406"/>
                  </a:lnTo>
                  <a:lnTo>
                    <a:pt x="996" y="388"/>
                  </a:lnTo>
                  <a:lnTo>
                    <a:pt x="940" y="406"/>
                  </a:lnTo>
                  <a:lnTo>
                    <a:pt x="904" y="406"/>
                  </a:lnTo>
                  <a:lnTo>
                    <a:pt x="904" y="388"/>
                  </a:lnTo>
                  <a:lnTo>
                    <a:pt x="904" y="370"/>
                  </a:lnTo>
                  <a:lnTo>
                    <a:pt x="830" y="351"/>
                  </a:lnTo>
                  <a:lnTo>
                    <a:pt x="775" y="314"/>
                  </a:lnTo>
                  <a:lnTo>
                    <a:pt x="756" y="296"/>
                  </a:lnTo>
                  <a:lnTo>
                    <a:pt x="738" y="277"/>
                  </a:lnTo>
                  <a:lnTo>
                    <a:pt x="719" y="277"/>
                  </a:lnTo>
                  <a:lnTo>
                    <a:pt x="719" y="296"/>
                  </a:lnTo>
                  <a:lnTo>
                    <a:pt x="719" y="314"/>
                  </a:lnTo>
                  <a:lnTo>
                    <a:pt x="701" y="296"/>
                  </a:lnTo>
                  <a:lnTo>
                    <a:pt x="701" y="277"/>
                  </a:lnTo>
                  <a:lnTo>
                    <a:pt x="682" y="259"/>
                  </a:lnTo>
                  <a:lnTo>
                    <a:pt x="646" y="259"/>
                  </a:lnTo>
                  <a:lnTo>
                    <a:pt x="609" y="241"/>
                  </a:lnTo>
                  <a:lnTo>
                    <a:pt x="609" y="222"/>
                  </a:lnTo>
                  <a:lnTo>
                    <a:pt x="572" y="222"/>
                  </a:lnTo>
                  <a:lnTo>
                    <a:pt x="535" y="204"/>
                  </a:lnTo>
                  <a:lnTo>
                    <a:pt x="516" y="185"/>
                  </a:lnTo>
                  <a:lnTo>
                    <a:pt x="498" y="204"/>
                  </a:lnTo>
                  <a:lnTo>
                    <a:pt x="498" y="185"/>
                  </a:lnTo>
                  <a:lnTo>
                    <a:pt x="461" y="167"/>
                  </a:lnTo>
                  <a:lnTo>
                    <a:pt x="387" y="130"/>
                  </a:lnTo>
                  <a:lnTo>
                    <a:pt x="332" y="93"/>
                  </a:lnTo>
                  <a:lnTo>
                    <a:pt x="314" y="75"/>
                  </a:lnTo>
                  <a:lnTo>
                    <a:pt x="258" y="75"/>
                  </a:lnTo>
                  <a:lnTo>
                    <a:pt x="203" y="56"/>
                  </a:lnTo>
                  <a:lnTo>
                    <a:pt x="166" y="38"/>
                  </a:lnTo>
                  <a:lnTo>
                    <a:pt x="148" y="38"/>
                  </a:lnTo>
                  <a:lnTo>
                    <a:pt x="111" y="56"/>
                  </a:lnTo>
                  <a:lnTo>
                    <a:pt x="111" y="38"/>
                  </a:lnTo>
                  <a:lnTo>
                    <a:pt x="111" y="19"/>
                  </a:lnTo>
                  <a:lnTo>
                    <a:pt x="56" y="1"/>
                  </a:lnTo>
                  <a:close/>
                  <a:moveTo>
                    <a:pt x="5899" y="3024"/>
                  </a:moveTo>
                  <a:lnTo>
                    <a:pt x="5899" y="3042"/>
                  </a:lnTo>
                  <a:lnTo>
                    <a:pt x="5917" y="3024"/>
                  </a:lnTo>
                  <a:close/>
                </a:path>
              </a:pathLst>
            </a:custGeom>
            <a:solidFill>
              <a:srgbClr val="021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1609050" y="666675"/>
              <a:ext cx="131350" cy="97275"/>
            </a:xfrm>
            <a:custGeom>
              <a:avLst/>
              <a:gdLst/>
              <a:ahLst/>
              <a:cxnLst/>
              <a:rect l="l" t="t" r="r" b="b"/>
              <a:pathLst>
                <a:path w="5254" h="3891" extrusionOk="0">
                  <a:moveTo>
                    <a:pt x="1235" y="1"/>
                  </a:moveTo>
                  <a:lnTo>
                    <a:pt x="1088" y="38"/>
                  </a:lnTo>
                  <a:lnTo>
                    <a:pt x="959" y="56"/>
                  </a:lnTo>
                  <a:lnTo>
                    <a:pt x="830" y="112"/>
                  </a:lnTo>
                  <a:lnTo>
                    <a:pt x="719" y="167"/>
                  </a:lnTo>
                  <a:lnTo>
                    <a:pt x="608" y="241"/>
                  </a:lnTo>
                  <a:lnTo>
                    <a:pt x="498" y="314"/>
                  </a:lnTo>
                  <a:lnTo>
                    <a:pt x="406" y="407"/>
                  </a:lnTo>
                  <a:lnTo>
                    <a:pt x="313" y="499"/>
                  </a:lnTo>
                  <a:lnTo>
                    <a:pt x="221" y="609"/>
                  </a:lnTo>
                  <a:lnTo>
                    <a:pt x="166" y="720"/>
                  </a:lnTo>
                  <a:lnTo>
                    <a:pt x="111" y="849"/>
                  </a:lnTo>
                  <a:lnTo>
                    <a:pt x="55" y="978"/>
                  </a:lnTo>
                  <a:lnTo>
                    <a:pt x="19" y="1107"/>
                  </a:lnTo>
                  <a:lnTo>
                    <a:pt x="0" y="1236"/>
                  </a:lnTo>
                  <a:lnTo>
                    <a:pt x="0" y="1383"/>
                  </a:lnTo>
                  <a:lnTo>
                    <a:pt x="0" y="3466"/>
                  </a:lnTo>
                  <a:lnTo>
                    <a:pt x="424" y="3780"/>
                  </a:lnTo>
                  <a:lnTo>
                    <a:pt x="479" y="3835"/>
                  </a:lnTo>
                  <a:lnTo>
                    <a:pt x="553" y="3854"/>
                  </a:lnTo>
                  <a:lnTo>
                    <a:pt x="701" y="3890"/>
                  </a:lnTo>
                  <a:lnTo>
                    <a:pt x="830" y="3890"/>
                  </a:lnTo>
                  <a:lnTo>
                    <a:pt x="977" y="3835"/>
                  </a:lnTo>
                  <a:lnTo>
                    <a:pt x="1088" y="3761"/>
                  </a:lnTo>
                  <a:lnTo>
                    <a:pt x="1180" y="3651"/>
                  </a:lnTo>
                  <a:lnTo>
                    <a:pt x="1235" y="3522"/>
                  </a:lnTo>
                  <a:lnTo>
                    <a:pt x="1254" y="3448"/>
                  </a:lnTo>
                  <a:lnTo>
                    <a:pt x="1254" y="3374"/>
                  </a:lnTo>
                  <a:lnTo>
                    <a:pt x="1272" y="2563"/>
                  </a:lnTo>
                  <a:lnTo>
                    <a:pt x="1272" y="2453"/>
                  </a:lnTo>
                  <a:lnTo>
                    <a:pt x="1290" y="2342"/>
                  </a:lnTo>
                  <a:lnTo>
                    <a:pt x="1327" y="2250"/>
                  </a:lnTo>
                  <a:lnTo>
                    <a:pt x="1401" y="2158"/>
                  </a:lnTo>
                  <a:lnTo>
                    <a:pt x="1456" y="2121"/>
                  </a:lnTo>
                  <a:lnTo>
                    <a:pt x="1512" y="2102"/>
                  </a:lnTo>
                  <a:lnTo>
                    <a:pt x="1659" y="2084"/>
                  </a:lnTo>
                  <a:lnTo>
                    <a:pt x="2525" y="2066"/>
                  </a:lnTo>
                  <a:lnTo>
                    <a:pt x="5254" y="2066"/>
                  </a:lnTo>
                  <a:lnTo>
                    <a:pt x="5088" y="1439"/>
                  </a:lnTo>
                  <a:lnTo>
                    <a:pt x="5032" y="1125"/>
                  </a:lnTo>
                  <a:lnTo>
                    <a:pt x="4977" y="978"/>
                  </a:lnTo>
                  <a:lnTo>
                    <a:pt x="4922" y="849"/>
                  </a:lnTo>
                  <a:lnTo>
                    <a:pt x="4848" y="720"/>
                  </a:lnTo>
                  <a:lnTo>
                    <a:pt x="4793" y="609"/>
                  </a:lnTo>
                  <a:lnTo>
                    <a:pt x="4701" y="499"/>
                  </a:lnTo>
                  <a:lnTo>
                    <a:pt x="4608" y="388"/>
                  </a:lnTo>
                  <a:lnTo>
                    <a:pt x="4516" y="314"/>
                  </a:lnTo>
                  <a:lnTo>
                    <a:pt x="4406" y="222"/>
                  </a:lnTo>
                  <a:lnTo>
                    <a:pt x="4313" y="167"/>
                  </a:lnTo>
                  <a:lnTo>
                    <a:pt x="4184" y="112"/>
                  </a:lnTo>
                  <a:lnTo>
                    <a:pt x="4074" y="56"/>
                  </a:lnTo>
                  <a:lnTo>
                    <a:pt x="3945" y="38"/>
                  </a:lnTo>
                  <a:lnTo>
                    <a:pt x="3797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1657425" y="666675"/>
              <a:ext cx="110175" cy="52100"/>
            </a:xfrm>
            <a:custGeom>
              <a:avLst/>
              <a:gdLst/>
              <a:ahLst/>
              <a:cxnLst/>
              <a:rect l="l" t="t" r="r" b="b"/>
              <a:pathLst>
                <a:path w="4407" h="2084" extrusionOk="0">
                  <a:moveTo>
                    <a:pt x="1" y="1"/>
                  </a:moveTo>
                  <a:lnTo>
                    <a:pt x="1" y="2084"/>
                  </a:lnTo>
                  <a:lnTo>
                    <a:pt x="3632" y="2084"/>
                  </a:lnTo>
                  <a:lnTo>
                    <a:pt x="3798" y="2066"/>
                  </a:lnTo>
                  <a:lnTo>
                    <a:pt x="3945" y="2010"/>
                  </a:lnTo>
                  <a:lnTo>
                    <a:pt x="4074" y="1955"/>
                  </a:lnTo>
                  <a:lnTo>
                    <a:pt x="4185" y="1844"/>
                  </a:lnTo>
                  <a:lnTo>
                    <a:pt x="4277" y="1734"/>
                  </a:lnTo>
                  <a:lnTo>
                    <a:pt x="4351" y="1605"/>
                  </a:lnTo>
                  <a:lnTo>
                    <a:pt x="4388" y="1457"/>
                  </a:lnTo>
                  <a:lnTo>
                    <a:pt x="4406" y="1310"/>
                  </a:lnTo>
                  <a:lnTo>
                    <a:pt x="4406" y="775"/>
                  </a:lnTo>
                  <a:lnTo>
                    <a:pt x="4388" y="609"/>
                  </a:lnTo>
                  <a:lnTo>
                    <a:pt x="4351" y="480"/>
                  </a:lnTo>
                  <a:lnTo>
                    <a:pt x="4277" y="333"/>
                  </a:lnTo>
                  <a:lnTo>
                    <a:pt x="4185" y="222"/>
                  </a:lnTo>
                  <a:lnTo>
                    <a:pt x="4074" y="130"/>
                  </a:lnTo>
                  <a:lnTo>
                    <a:pt x="3945" y="56"/>
                  </a:lnTo>
                  <a:lnTo>
                    <a:pt x="3798" y="19"/>
                  </a:lnTo>
                  <a:lnTo>
                    <a:pt x="3632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1632550" y="639500"/>
              <a:ext cx="103700" cy="73300"/>
            </a:xfrm>
            <a:custGeom>
              <a:avLst/>
              <a:gdLst/>
              <a:ahLst/>
              <a:cxnLst/>
              <a:rect l="l" t="t" r="r" b="b"/>
              <a:pathLst>
                <a:path w="4148" h="2932" extrusionOk="0">
                  <a:moveTo>
                    <a:pt x="3097" y="0"/>
                  </a:moveTo>
                  <a:lnTo>
                    <a:pt x="2931" y="37"/>
                  </a:lnTo>
                  <a:lnTo>
                    <a:pt x="0" y="1162"/>
                  </a:lnTo>
                  <a:lnTo>
                    <a:pt x="332" y="2931"/>
                  </a:lnTo>
                  <a:lnTo>
                    <a:pt x="3503" y="1862"/>
                  </a:lnTo>
                  <a:lnTo>
                    <a:pt x="3613" y="1825"/>
                  </a:lnTo>
                  <a:lnTo>
                    <a:pt x="3687" y="1770"/>
                  </a:lnTo>
                  <a:lnTo>
                    <a:pt x="3853" y="1641"/>
                  </a:lnTo>
                  <a:lnTo>
                    <a:pt x="3982" y="1494"/>
                  </a:lnTo>
                  <a:lnTo>
                    <a:pt x="4074" y="1328"/>
                  </a:lnTo>
                  <a:lnTo>
                    <a:pt x="4148" y="1143"/>
                  </a:lnTo>
                  <a:lnTo>
                    <a:pt x="4148" y="941"/>
                  </a:lnTo>
                  <a:lnTo>
                    <a:pt x="4129" y="738"/>
                  </a:lnTo>
                  <a:lnTo>
                    <a:pt x="4092" y="627"/>
                  </a:lnTo>
                  <a:lnTo>
                    <a:pt x="4056" y="535"/>
                  </a:lnTo>
                  <a:lnTo>
                    <a:pt x="3963" y="388"/>
                  </a:lnTo>
                  <a:lnTo>
                    <a:pt x="3853" y="258"/>
                  </a:lnTo>
                  <a:lnTo>
                    <a:pt x="3724" y="166"/>
                  </a:lnTo>
                  <a:lnTo>
                    <a:pt x="3595" y="74"/>
                  </a:lnTo>
                  <a:lnTo>
                    <a:pt x="3429" y="19"/>
                  </a:lnTo>
                  <a:lnTo>
                    <a:pt x="3263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1851900" y="1145025"/>
              <a:ext cx="142425" cy="69625"/>
            </a:xfrm>
            <a:custGeom>
              <a:avLst/>
              <a:gdLst/>
              <a:ahLst/>
              <a:cxnLst/>
              <a:rect l="l" t="t" r="r" b="b"/>
              <a:pathLst>
                <a:path w="5697" h="2785" extrusionOk="0">
                  <a:moveTo>
                    <a:pt x="5438" y="38"/>
                  </a:moveTo>
                  <a:lnTo>
                    <a:pt x="5438" y="56"/>
                  </a:lnTo>
                  <a:lnTo>
                    <a:pt x="5457" y="38"/>
                  </a:lnTo>
                  <a:close/>
                  <a:moveTo>
                    <a:pt x="4646" y="75"/>
                  </a:moveTo>
                  <a:lnTo>
                    <a:pt x="4664" y="93"/>
                  </a:lnTo>
                  <a:lnTo>
                    <a:pt x="4646" y="111"/>
                  </a:lnTo>
                  <a:lnTo>
                    <a:pt x="4646" y="93"/>
                  </a:lnTo>
                  <a:lnTo>
                    <a:pt x="4646" y="75"/>
                  </a:lnTo>
                  <a:close/>
                  <a:moveTo>
                    <a:pt x="4443" y="75"/>
                  </a:moveTo>
                  <a:lnTo>
                    <a:pt x="4443" y="111"/>
                  </a:lnTo>
                  <a:lnTo>
                    <a:pt x="4443" y="130"/>
                  </a:lnTo>
                  <a:lnTo>
                    <a:pt x="4424" y="93"/>
                  </a:lnTo>
                  <a:lnTo>
                    <a:pt x="4424" y="75"/>
                  </a:lnTo>
                  <a:close/>
                  <a:moveTo>
                    <a:pt x="5549" y="111"/>
                  </a:moveTo>
                  <a:lnTo>
                    <a:pt x="5567" y="130"/>
                  </a:lnTo>
                  <a:lnTo>
                    <a:pt x="5549" y="148"/>
                  </a:lnTo>
                  <a:lnTo>
                    <a:pt x="5530" y="130"/>
                  </a:lnTo>
                  <a:lnTo>
                    <a:pt x="5549" y="111"/>
                  </a:lnTo>
                  <a:close/>
                  <a:moveTo>
                    <a:pt x="4166" y="130"/>
                  </a:moveTo>
                  <a:lnTo>
                    <a:pt x="4166" y="148"/>
                  </a:lnTo>
                  <a:lnTo>
                    <a:pt x="4166" y="167"/>
                  </a:lnTo>
                  <a:lnTo>
                    <a:pt x="4148" y="130"/>
                  </a:lnTo>
                  <a:close/>
                  <a:moveTo>
                    <a:pt x="4388" y="148"/>
                  </a:moveTo>
                  <a:lnTo>
                    <a:pt x="4388" y="167"/>
                  </a:lnTo>
                  <a:lnTo>
                    <a:pt x="4369" y="167"/>
                  </a:lnTo>
                  <a:lnTo>
                    <a:pt x="4369" y="148"/>
                  </a:lnTo>
                  <a:close/>
                  <a:moveTo>
                    <a:pt x="4609" y="111"/>
                  </a:moveTo>
                  <a:lnTo>
                    <a:pt x="4627" y="130"/>
                  </a:lnTo>
                  <a:lnTo>
                    <a:pt x="4646" y="167"/>
                  </a:lnTo>
                  <a:lnTo>
                    <a:pt x="4627" y="167"/>
                  </a:lnTo>
                  <a:lnTo>
                    <a:pt x="4609" y="148"/>
                  </a:lnTo>
                  <a:lnTo>
                    <a:pt x="4609" y="130"/>
                  </a:lnTo>
                  <a:lnTo>
                    <a:pt x="4609" y="111"/>
                  </a:lnTo>
                  <a:close/>
                  <a:moveTo>
                    <a:pt x="5014" y="130"/>
                  </a:moveTo>
                  <a:lnTo>
                    <a:pt x="5033" y="148"/>
                  </a:lnTo>
                  <a:lnTo>
                    <a:pt x="5033" y="167"/>
                  </a:lnTo>
                  <a:lnTo>
                    <a:pt x="5014" y="167"/>
                  </a:lnTo>
                  <a:lnTo>
                    <a:pt x="5014" y="148"/>
                  </a:lnTo>
                  <a:lnTo>
                    <a:pt x="5014" y="130"/>
                  </a:lnTo>
                  <a:close/>
                  <a:moveTo>
                    <a:pt x="5475" y="111"/>
                  </a:moveTo>
                  <a:lnTo>
                    <a:pt x="5475" y="130"/>
                  </a:lnTo>
                  <a:lnTo>
                    <a:pt x="5457" y="167"/>
                  </a:lnTo>
                  <a:lnTo>
                    <a:pt x="5457" y="130"/>
                  </a:lnTo>
                  <a:lnTo>
                    <a:pt x="5438" y="130"/>
                  </a:lnTo>
                  <a:lnTo>
                    <a:pt x="5457" y="111"/>
                  </a:lnTo>
                  <a:close/>
                  <a:moveTo>
                    <a:pt x="4959" y="167"/>
                  </a:moveTo>
                  <a:lnTo>
                    <a:pt x="4959" y="185"/>
                  </a:lnTo>
                  <a:lnTo>
                    <a:pt x="4996" y="185"/>
                  </a:lnTo>
                  <a:lnTo>
                    <a:pt x="4977" y="167"/>
                  </a:lnTo>
                  <a:close/>
                  <a:moveTo>
                    <a:pt x="4222" y="204"/>
                  </a:moveTo>
                  <a:lnTo>
                    <a:pt x="4240" y="222"/>
                  </a:lnTo>
                  <a:lnTo>
                    <a:pt x="4222" y="222"/>
                  </a:lnTo>
                  <a:lnTo>
                    <a:pt x="4222" y="204"/>
                  </a:lnTo>
                  <a:close/>
                  <a:moveTo>
                    <a:pt x="3687" y="222"/>
                  </a:moveTo>
                  <a:lnTo>
                    <a:pt x="3706" y="240"/>
                  </a:lnTo>
                  <a:lnTo>
                    <a:pt x="3706" y="259"/>
                  </a:lnTo>
                  <a:lnTo>
                    <a:pt x="3687" y="259"/>
                  </a:lnTo>
                  <a:lnTo>
                    <a:pt x="3687" y="222"/>
                  </a:lnTo>
                  <a:close/>
                  <a:moveTo>
                    <a:pt x="3650" y="259"/>
                  </a:moveTo>
                  <a:lnTo>
                    <a:pt x="3650" y="277"/>
                  </a:lnTo>
                  <a:lnTo>
                    <a:pt x="3632" y="277"/>
                  </a:lnTo>
                  <a:lnTo>
                    <a:pt x="3632" y="259"/>
                  </a:lnTo>
                  <a:close/>
                  <a:moveTo>
                    <a:pt x="3650" y="314"/>
                  </a:moveTo>
                  <a:lnTo>
                    <a:pt x="3650" y="333"/>
                  </a:lnTo>
                  <a:lnTo>
                    <a:pt x="3669" y="333"/>
                  </a:lnTo>
                  <a:lnTo>
                    <a:pt x="3650" y="314"/>
                  </a:lnTo>
                  <a:close/>
                  <a:moveTo>
                    <a:pt x="5530" y="333"/>
                  </a:moveTo>
                  <a:lnTo>
                    <a:pt x="5549" y="351"/>
                  </a:lnTo>
                  <a:lnTo>
                    <a:pt x="5549" y="333"/>
                  </a:lnTo>
                  <a:close/>
                  <a:moveTo>
                    <a:pt x="3171" y="425"/>
                  </a:moveTo>
                  <a:lnTo>
                    <a:pt x="3189" y="443"/>
                  </a:lnTo>
                  <a:lnTo>
                    <a:pt x="3171" y="443"/>
                  </a:lnTo>
                  <a:lnTo>
                    <a:pt x="3171" y="425"/>
                  </a:lnTo>
                  <a:close/>
                  <a:moveTo>
                    <a:pt x="2987" y="480"/>
                  </a:moveTo>
                  <a:lnTo>
                    <a:pt x="3005" y="498"/>
                  </a:lnTo>
                  <a:lnTo>
                    <a:pt x="3005" y="517"/>
                  </a:lnTo>
                  <a:lnTo>
                    <a:pt x="2987" y="480"/>
                  </a:lnTo>
                  <a:close/>
                  <a:moveTo>
                    <a:pt x="3927" y="498"/>
                  </a:moveTo>
                  <a:lnTo>
                    <a:pt x="3927" y="517"/>
                  </a:lnTo>
                  <a:lnTo>
                    <a:pt x="3945" y="535"/>
                  </a:lnTo>
                  <a:lnTo>
                    <a:pt x="3945" y="535"/>
                  </a:lnTo>
                  <a:lnTo>
                    <a:pt x="3927" y="498"/>
                  </a:lnTo>
                  <a:close/>
                  <a:moveTo>
                    <a:pt x="2784" y="554"/>
                  </a:moveTo>
                  <a:lnTo>
                    <a:pt x="2784" y="572"/>
                  </a:lnTo>
                  <a:lnTo>
                    <a:pt x="2765" y="554"/>
                  </a:lnTo>
                  <a:close/>
                  <a:moveTo>
                    <a:pt x="2305" y="775"/>
                  </a:moveTo>
                  <a:lnTo>
                    <a:pt x="2305" y="793"/>
                  </a:lnTo>
                  <a:lnTo>
                    <a:pt x="2286" y="812"/>
                  </a:lnTo>
                  <a:lnTo>
                    <a:pt x="2286" y="793"/>
                  </a:lnTo>
                  <a:lnTo>
                    <a:pt x="2286" y="775"/>
                  </a:lnTo>
                  <a:close/>
                  <a:moveTo>
                    <a:pt x="2010" y="922"/>
                  </a:moveTo>
                  <a:lnTo>
                    <a:pt x="2028" y="941"/>
                  </a:lnTo>
                  <a:lnTo>
                    <a:pt x="2010" y="941"/>
                  </a:lnTo>
                  <a:lnTo>
                    <a:pt x="2010" y="922"/>
                  </a:lnTo>
                  <a:close/>
                  <a:moveTo>
                    <a:pt x="1438" y="1217"/>
                  </a:moveTo>
                  <a:lnTo>
                    <a:pt x="1438" y="1236"/>
                  </a:lnTo>
                  <a:lnTo>
                    <a:pt x="1420" y="1236"/>
                  </a:lnTo>
                  <a:lnTo>
                    <a:pt x="1420" y="1217"/>
                  </a:lnTo>
                  <a:close/>
                  <a:moveTo>
                    <a:pt x="1365" y="1365"/>
                  </a:moveTo>
                  <a:lnTo>
                    <a:pt x="1365" y="1383"/>
                  </a:lnTo>
                  <a:lnTo>
                    <a:pt x="1346" y="1383"/>
                  </a:lnTo>
                  <a:lnTo>
                    <a:pt x="1346" y="1365"/>
                  </a:lnTo>
                  <a:close/>
                  <a:moveTo>
                    <a:pt x="1180" y="1475"/>
                  </a:moveTo>
                  <a:lnTo>
                    <a:pt x="1199" y="1512"/>
                  </a:lnTo>
                  <a:lnTo>
                    <a:pt x="1180" y="1494"/>
                  </a:lnTo>
                  <a:lnTo>
                    <a:pt x="1180" y="1475"/>
                  </a:lnTo>
                  <a:close/>
                  <a:moveTo>
                    <a:pt x="959" y="1697"/>
                  </a:moveTo>
                  <a:lnTo>
                    <a:pt x="977" y="1715"/>
                  </a:lnTo>
                  <a:lnTo>
                    <a:pt x="959" y="1715"/>
                  </a:lnTo>
                  <a:lnTo>
                    <a:pt x="941" y="1697"/>
                  </a:lnTo>
                  <a:close/>
                  <a:moveTo>
                    <a:pt x="738" y="1844"/>
                  </a:moveTo>
                  <a:lnTo>
                    <a:pt x="756" y="1863"/>
                  </a:lnTo>
                  <a:lnTo>
                    <a:pt x="719" y="1863"/>
                  </a:lnTo>
                  <a:lnTo>
                    <a:pt x="719" y="1844"/>
                  </a:lnTo>
                  <a:close/>
                  <a:moveTo>
                    <a:pt x="812" y="1863"/>
                  </a:moveTo>
                  <a:lnTo>
                    <a:pt x="812" y="1881"/>
                  </a:lnTo>
                  <a:lnTo>
                    <a:pt x="830" y="1881"/>
                  </a:lnTo>
                  <a:lnTo>
                    <a:pt x="812" y="1863"/>
                  </a:lnTo>
                  <a:close/>
                  <a:moveTo>
                    <a:pt x="56" y="2692"/>
                  </a:moveTo>
                  <a:lnTo>
                    <a:pt x="74" y="2710"/>
                  </a:lnTo>
                  <a:lnTo>
                    <a:pt x="56" y="2710"/>
                  </a:lnTo>
                  <a:lnTo>
                    <a:pt x="19" y="2692"/>
                  </a:lnTo>
                  <a:close/>
                  <a:moveTo>
                    <a:pt x="4812" y="1"/>
                  </a:moveTo>
                  <a:lnTo>
                    <a:pt x="4793" y="19"/>
                  </a:lnTo>
                  <a:lnTo>
                    <a:pt x="4793" y="38"/>
                  </a:lnTo>
                  <a:lnTo>
                    <a:pt x="4775" y="38"/>
                  </a:lnTo>
                  <a:lnTo>
                    <a:pt x="4775" y="19"/>
                  </a:lnTo>
                  <a:lnTo>
                    <a:pt x="4719" y="19"/>
                  </a:lnTo>
                  <a:lnTo>
                    <a:pt x="4701" y="38"/>
                  </a:lnTo>
                  <a:lnTo>
                    <a:pt x="4701" y="19"/>
                  </a:lnTo>
                  <a:lnTo>
                    <a:pt x="4609" y="19"/>
                  </a:lnTo>
                  <a:lnTo>
                    <a:pt x="4572" y="38"/>
                  </a:lnTo>
                  <a:lnTo>
                    <a:pt x="4553" y="38"/>
                  </a:lnTo>
                  <a:lnTo>
                    <a:pt x="4535" y="19"/>
                  </a:lnTo>
                  <a:lnTo>
                    <a:pt x="4498" y="19"/>
                  </a:lnTo>
                  <a:lnTo>
                    <a:pt x="4461" y="38"/>
                  </a:lnTo>
                  <a:lnTo>
                    <a:pt x="4443" y="56"/>
                  </a:lnTo>
                  <a:lnTo>
                    <a:pt x="4424" y="56"/>
                  </a:lnTo>
                  <a:lnTo>
                    <a:pt x="4424" y="38"/>
                  </a:lnTo>
                  <a:lnTo>
                    <a:pt x="4388" y="38"/>
                  </a:lnTo>
                  <a:lnTo>
                    <a:pt x="4351" y="56"/>
                  </a:lnTo>
                  <a:lnTo>
                    <a:pt x="4332" y="56"/>
                  </a:lnTo>
                  <a:lnTo>
                    <a:pt x="4314" y="75"/>
                  </a:lnTo>
                  <a:lnTo>
                    <a:pt x="4314" y="56"/>
                  </a:lnTo>
                  <a:lnTo>
                    <a:pt x="4295" y="75"/>
                  </a:lnTo>
                  <a:lnTo>
                    <a:pt x="4295" y="93"/>
                  </a:lnTo>
                  <a:lnTo>
                    <a:pt x="4314" y="111"/>
                  </a:lnTo>
                  <a:lnTo>
                    <a:pt x="4295" y="148"/>
                  </a:lnTo>
                  <a:lnTo>
                    <a:pt x="4277" y="148"/>
                  </a:lnTo>
                  <a:lnTo>
                    <a:pt x="4277" y="130"/>
                  </a:lnTo>
                  <a:lnTo>
                    <a:pt x="4259" y="75"/>
                  </a:lnTo>
                  <a:lnTo>
                    <a:pt x="4240" y="56"/>
                  </a:lnTo>
                  <a:lnTo>
                    <a:pt x="4240" y="75"/>
                  </a:lnTo>
                  <a:lnTo>
                    <a:pt x="4222" y="93"/>
                  </a:lnTo>
                  <a:lnTo>
                    <a:pt x="4222" y="75"/>
                  </a:lnTo>
                  <a:lnTo>
                    <a:pt x="4222" y="56"/>
                  </a:lnTo>
                  <a:lnTo>
                    <a:pt x="4185" y="75"/>
                  </a:lnTo>
                  <a:lnTo>
                    <a:pt x="4166" y="93"/>
                  </a:lnTo>
                  <a:lnTo>
                    <a:pt x="4148" y="75"/>
                  </a:lnTo>
                  <a:lnTo>
                    <a:pt x="4130" y="75"/>
                  </a:lnTo>
                  <a:lnTo>
                    <a:pt x="4130" y="93"/>
                  </a:lnTo>
                  <a:lnTo>
                    <a:pt x="4111" y="93"/>
                  </a:lnTo>
                  <a:lnTo>
                    <a:pt x="4093" y="111"/>
                  </a:lnTo>
                  <a:lnTo>
                    <a:pt x="4074" y="93"/>
                  </a:lnTo>
                  <a:lnTo>
                    <a:pt x="4056" y="130"/>
                  </a:lnTo>
                  <a:lnTo>
                    <a:pt x="4056" y="111"/>
                  </a:lnTo>
                  <a:lnTo>
                    <a:pt x="4056" y="93"/>
                  </a:lnTo>
                  <a:lnTo>
                    <a:pt x="4037" y="93"/>
                  </a:lnTo>
                  <a:lnTo>
                    <a:pt x="4037" y="111"/>
                  </a:lnTo>
                  <a:lnTo>
                    <a:pt x="4019" y="111"/>
                  </a:lnTo>
                  <a:lnTo>
                    <a:pt x="4019" y="130"/>
                  </a:lnTo>
                  <a:lnTo>
                    <a:pt x="4019" y="148"/>
                  </a:lnTo>
                  <a:lnTo>
                    <a:pt x="4000" y="148"/>
                  </a:lnTo>
                  <a:lnTo>
                    <a:pt x="4019" y="111"/>
                  </a:lnTo>
                  <a:lnTo>
                    <a:pt x="4000" y="111"/>
                  </a:lnTo>
                  <a:lnTo>
                    <a:pt x="4000" y="130"/>
                  </a:lnTo>
                  <a:lnTo>
                    <a:pt x="4000" y="148"/>
                  </a:lnTo>
                  <a:lnTo>
                    <a:pt x="3982" y="148"/>
                  </a:lnTo>
                  <a:lnTo>
                    <a:pt x="3964" y="130"/>
                  </a:lnTo>
                  <a:lnTo>
                    <a:pt x="3964" y="111"/>
                  </a:lnTo>
                  <a:lnTo>
                    <a:pt x="3945" y="111"/>
                  </a:lnTo>
                  <a:lnTo>
                    <a:pt x="3927" y="93"/>
                  </a:lnTo>
                  <a:lnTo>
                    <a:pt x="3908" y="93"/>
                  </a:lnTo>
                  <a:lnTo>
                    <a:pt x="3908" y="111"/>
                  </a:lnTo>
                  <a:lnTo>
                    <a:pt x="3890" y="111"/>
                  </a:lnTo>
                  <a:lnTo>
                    <a:pt x="3871" y="130"/>
                  </a:lnTo>
                  <a:lnTo>
                    <a:pt x="3853" y="111"/>
                  </a:lnTo>
                  <a:lnTo>
                    <a:pt x="3835" y="130"/>
                  </a:lnTo>
                  <a:lnTo>
                    <a:pt x="3835" y="148"/>
                  </a:lnTo>
                  <a:lnTo>
                    <a:pt x="3853" y="148"/>
                  </a:lnTo>
                  <a:lnTo>
                    <a:pt x="3853" y="167"/>
                  </a:lnTo>
                  <a:lnTo>
                    <a:pt x="3853" y="185"/>
                  </a:lnTo>
                  <a:lnTo>
                    <a:pt x="3853" y="204"/>
                  </a:lnTo>
                  <a:lnTo>
                    <a:pt x="3835" y="185"/>
                  </a:lnTo>
                  <a:lnTo>
                    <a:pt x="3816" y="148"/>
                  </a:lnTo>
                  <a:lnTo>
                    <a:pt x="3779" y="130"/>
                  </a:lnTo>
                  <a:lnTo>
                    <a:pt x="3761" y="130"/>
                  </a:lnTo>
                  <a:lnTo>
                    <a:pt x="3761" y="148"/>
                  </a:lnTo>
                  <a:lnTo>
                    <a:pt x="3742" y="148"/>
                  </a:lnTo>
                  <a:lnTo>
                    <a:pt x="3724" y="130"/>
                  </a:lnTo>
                  <a:lnTo>
                    <a:pt x="3706" y="148"/>
                  </a:lnTo>
                  <a:lnTo>
                    <a:pt x="3687" y="148"/>
                  </a:lnTo>
                  <a:lnTo>
                    <a:pt x="3706" y="185"/>
                  </a:lnTo>
                  <a:lnTo>
                    <a:pt x="3687" y="185"/>
                  </a:lnTo>
                  <a:lnTo>
                    <a:pt x="3687" y="167"/>
                  </a:lnTo>
                  <a:lnTo>
                    <a:pt x="3669" y="148"/>
                  </a:lnTo>
                  <a:lnTo>
                    <a:pt x="3650" y="148"/>
                  </a:lnTo>
                  <a:lnTo>
                    <a:pt x="3632" y="130"/>
                  </a:lnTo>
                  <a:lnTo>
                    <a:pt x="3632" y="148"/>
                  </a:lnTo>
                  <a:lnTo>
                    <a:pt x="3632" y="185"/>
                  </a:lnTo>
                  <a:lnTo>
                    <a:pt x="3613" y="167"/>
                  </a:lnTo>
                  <a:lnTo>
                    <a:pt x="3613" y="148"/>
                  </a:lnTo>
                  <a:lnTo>
                    <a:pt x="3595" y="167"/>
                  </a:lnTo>
                  <a:lnTo>
                    <a:pt x="3595" y="185"/>
                  </a:lnTo>
                  <a:lnTo>
                    <a:pt x="3577" y="167"/>
                  </a:lnTo>
                  <a:lnTo>
                    <a:pt x="3558" y="167"/>
                  </a:lnTo>
                  <a:lnTo>
                    <a:pt x="3540" y="185"/>
                  </a:lnTo>
                  <a:lnTo>
                    <a:pt x="3540" y="204"/>
                  </a:lnTo>
                  <a:lnTo>
                    <a:pt x="3521" y="204"/>
                  </a:lnTo>
                  <a:lnTo>
                    <a:pt x="3503" y="185"/>
                  </a:lnTo>
                  <a:lnTo>
                    <a:pt x="3484" y="204"/>
                  </a:lnTo>
                  <a:lnTo>
                    <a:pt x="3447" y="222"/>
                  </a:lnTo>
                  <a:lnTo>
                    <a:pt x="3411" y="222"/>
                  </a:lnTo>
                  <a:lnTo>
                    <a:pt x="3392" y="204"/>
                  </a:lnTo>
                  <a:lnTo>
                    <a:pt x="3392" y="222"/>
                  </a:lnTo>
                  <a:lnTo>
                    <a:pt x="3355" y="222"/>
                  </a:lnTo>
                  <a:lnTo>
                    <a:pt x="3337" y="259"/>
                  </a:lnTo>
                  <a:lnTo>
                    <a:pt x="3318" y="277"/>
                  </a:lnTo>
                  <a:lnTo>
                    <a:pt x="3318" y="259"/>
                  </a:lnTo>
                  <a:lnTo>
                    <a:pt x="3300" y="259"/>
                  </a:lnTo>
                  <a:lnTo>
                    <a:pt x="3226" y="277"/>
                  </a:lnTo>
                  <a:lnTo>
                    <a:pt x="3116" y="314"/>
                  </a:lnTo>
                  <a:lnTo>
                    <a:pt x="3097" y="314"/>
                  </a:lnTo>
                  <a:lnTo>
                    <a:pt x="3097" y="333"/>
                  </a:lnTo>
                  <a:lnTo>
                    <a:pt x="3079" y="333"/>
                  </a:lnTo>
                  <a:lnTo>
                    <a:pt x="3079" y="351"/>
                  </a:lnTo>
                  <a:lnTo>
                    <a:pt x="3079" y="369"/>
                  </a:lnTo>
                  <a:lnTo>
                    <a:pt x="3060" y="369"/>
                  </a:lnTo>
                  <a:lnTo>
                    <a:pt x="3042" y="351"/>
                  </a:lnTo>
                  <a:lnTo>
                    <a:pt x="3024" y="333"/>
                  </a:lnTo>
                  <a:lnTo>
                    <a:pt x="3024" y="351"/>
                  </a:lnTo>
                  <a:lnTo>
                    <a:pt x="3024" y="388"/>
                  </a:lnTo>
                  <a:lnTo>
                    <a:pt x="3005" y="369"/>
                  </a:lnTo>
                  <a:lnTo>
                    <a:pt x="2987" y="369"/>
                  </a:lnTo>
                  <a:lnTo>
                    <a:pt x="2987" y="388"/>
                  </a:lnTo>
                  <a:lnTo>
                    <a:pt x="2987" y="406"/>
                  </a:lnTo>
                  <a:lnTo>
                    <a:pt x="2968" y="388"/>
                  </a:lnTo>
                  <a:lnTo>
                    <a:pt x="2950" y="369"/>
                  </a:lnTo>
                  <a:lnTo>
                    <a:pt x="2931" y="388"/>
                  </a:lnTo>
                  <a:lnTo>
                    <a:pt x="2894" y="388"/>
                  </a:lnTo>
                  <a:lnTo>
                    <a:pt x="2894" y="425"/>
                  </a:lnTo>
                  <a:lnTo>
                    <a:pt x="2876" y="425"/>
                  </a:lnTo>
                  <a:lnTo>
                    <a:pt x="2858" y="406"/>
                  </a:lnTo>
                  <a:lnTo>
                    <a:pt x="2821" y="425"/>
                  </a:lnTo>
                  <a:lnTo>
                    <a:pt x="2839" y="425"/>
                  </a:lnTo>
                  <a:lnTo>
                    <a:pt x="2858" y="443"/>
                  </a:lnTo>
                  <a:lnTo>
                    <a:pt x="2839" y="462"/>
                  </a:lnTo>
                  <a:lnTo>
                    <a:pt x="2839" y="443"/>
                  </a:lnTo>
                  <a:lnTo>
                    <a:pt x="2821" y="425"/>
                  </a:lnTo>
                  <a:lnTo>
                    <a:pt x="2802" y="425"/>
                  </a:lnTo>
                  <a:lnTo>
                    <a:pt x="2802" y="443"/>
                  </a:lnTo>
                  <a:lnTo>
                    <a:pt x="2784" y="443"/>
                  </a:lnTo>
                  <a:lnTo>
                    <a:pt x="2765" y="462"/>
                  </a:lnTo>
                  <a:lnTo>
                    <a:pt x="2636" y="498"/>
                  </a:lnTo>
                  <a:lnTo>
                    <a:pt x="2507" y="572"/>
                  </a:lnTo>
                  <a:lnTo>
                    <a:pt x="2471" y="572"/>
                  </a:lnTo>
                  <a:lnTo>
                    <a:pt x="2471" y="591"/>
                  </a:lnTo>
                  <a:lnTo>
                    <a:pt x="2397" y="591"/>
                  </a:lnTo>
                  <a:lnTo>
                    <a:pt x="2378" y="628"/>
                  </a:lnTo>
                  <a:lnTo>
                    <a:pt x="2360" y="628"/>
                  </a:lnTo>
                  <a:lnTo>
                    <a:pt x="2286" y="646"/>
                  </a:lnTo>
                  <a:lnTo>
                    <a:pt x="2268" y="664"/>
                  </a:lnTo>
                  <a:lnTo>
                    <a:pt x="2268" y="646"/>
                  </a:lnTo>
                  <a:lnTo>
                    <a:pt x="2231" y="646"/>
                  </a:lnTo>
                  <a:lnTo>
                    <a:pt x="2249" y="664"/>
                  </a:lnTo>
                  <a:lnTo>
                    <a:pt x="2249" y="683"/>
                  </a:lnTo>
                  <a:lnTo>
                    <a:pt x="2249" y="701"/>
                  </a:lnTo>
                  <a:lnTo>
                    <a:pt x="2231" y="701"/>
                  </a:lnTo>
                  <a:lnTo>
                    <a:pt x="2212" y="683"/>
                  </a:lnTo>
                  <a:lnTo>
                    <a:pt x="2212" y="701"/>
                  </a:lnTo>
                  <a:lnTo>
                    <a:pt x="2212" y="720"/>
                  </a:lnTo>
                  <a:lnTo>
                    <a:pt x="2194" y="720"/>
                  </a:lnTo>
                  <a:lnTo>
                    <a:pt x="2176" y="701"/>
                  </a:lnTo>
                  <a:lnTo>
                    <a:pt x="2157" y="738"/>
                  </a:lnTo>
                  <a:lnTo>
                    <a:pt x="2102" y="738"/>
                  </a:lnTo>
                  <a:lnTo>
                    <a:pt x="2102" y="757"/>
                  </a:lnTo>
                  <a:lnTo>
                    <a:pt x="2083" y="757"/>
                  </a:lnTo>
                  <a:lnTo>
                    <a:pt x="2083" y="775"/>
                  </a:lnTo>
                  <a:lnTo>
                    <a:pt x="2065" y="775"/>
                  </a:lnTo>
                  <a:lnTo>
                    <a:pt x="2047" y="757"/>
                  </a:lnTo>
                  <a:lnTo>
                    <a:pt x="2047" y="793"/>
                  </a:lnTo>
                  <a:lnTo>
                    <a:pt x="2010" y="793"/>
                  </a:lnTo>
                  <a:lnTo>
                    <a:pt x="1973" y="849"/>
                  </a:lnTo>
                  <a:lnTo>
                    <a:pt x="1954" y="830"/>
                  </a:lnTo>
                  <a:lnTo>
                    <a:pt x="1936" y="849"/>
                  </a:lnTo>
                  <a:lnTo>
                    <a:pt x="1918" y="867"/>
                  </a:lnTo>
                  <a:lnTo>
                    <a:pt x="1899" y="867"/>
                  </a:lnTo>
                  <a:lnTo>
                    <a:pt x="1881" y="886"/>
                  </a:lnTo>
                  <a:lnTo>
                    <a:pt x="1862" y="867"/>
                  </a:lnTo>
                  <a:lnTo>
                    <a:pt x="1862" y="886"/>
                  </a:lnTo>
                  <a:lnTo>
                    <a:pt x="1844" y="904"/>
                  </a:lnTo>
                  <a:lnTo>
                    <a:pt x="1825" y="904"/>
                  </a:lnTo>
                  <a:lnTo>
                    <a:pt x="1825" y="922"/>
                  </a:lnTo>
                  <a:lnTo>
                    <a:pt x="1807" y="904"/>
                  </a:lnTo>
                  <a:lnTo>
                    <a:pt x="1770" y="922"/>
                  </a:lnTo>
                  <a:lnTo>
                    <a:pt x="1770" y="941"/>
                  </a:lnTo>
                  <a:lnTo>
                    <a:pt x="1770" y="978"/>
                  </a:lnTo>
                  <a:lnTo>
                    <a:pt x="1752" y="996"/>
                  </a:lnTo>
                  <a:lnTo>
                    <a:pt x="1752" y="978"/>
                  </a:lnTo>
                  <a:lnTo>
                    <a:pt x="1733" y="978"/>
                  </a:lnTo>
                  <a:lnTo>
                    <a:pt x="1733" y="1015"/>
                  </a:lnTo>
                  <a:lnTo>
                    <a:pt x="1715" y="1015"/>
                  </a:lnTo>
                  <a:lnTo>
                    <a:pt x="1715" y="1033"/>
                  </a:lnTo>
                  <a:lnTo>
                    <a:pt x="1696" y="1015"/>
                  </a:lnTo>
                  <a:lnTo>
                    <a:pt x="1678" y="1015"/>
                  </a:lnTo>
                  <a:lnTo>
                    <a:pt x="1678" y="1051"/>
                  </a:lnTo>
                  <a:lnTo>
                    <a:pt x="1623" y="1051"/>
                  </a:lnTo>
                  <a:lnTo>
                    <a:pt x="1623" y="1070"/>
                  </a:lnTo>
                  <a:lnTo>
                    <a:pt x="1604" y="1070"/>
                  </a:lnTo>
                  <a:lnTo>
                    <a:pt x="1604" y="1088"/>
                  </a:lnTo>
                  <a:lnTo>
                    <a:pt x="1567" y="1070"/>
                  </a:lnTo>
                  <a:lnTo>
                    <a:pt x="1549" y="1088"/>
                  </a:lnTo>
                  <a:lnTo>
                    <a:pt x="1567" y="1088"/>
                  </a:lnTo>
                  <a:lnTo>
                    <a:pt x="1567" y="1107"/>
                  </a:lnTo>
                  <a:lnTo>
                    <a:pt x="1512" y="1107"/>
                  </a:lnTo>
                  <a:lnTo>
                    <a:pt x="1512" y="1125"/>
                  </a:lnTo>
                  <a:lnTo>
                    <a:pt x="1494" y="1125"/>
                  </a:lnTo>
                  <a:lnTo>
                    <a:pt x="1512" y="1162"/>
                  </a:lnTo>
                  <a:lnTo>
                    <a:pt x="1475" y="1162"/>
                  </a:lnTo>
                  <a:lnTo>
                    <a:pt x="1457" y="1144"/>
                  </a:lnTo>
                  <a:lnTo>
                    <a:pt x="1457" y="1181"/>
                  </a:lnTo>
                  <a:lnTo>
                    <a:pt x="1438" y="1162"/>
                  </a:lnTo>
                  <a:lnTo>
                    <a:pt x="1346" y="1236"/>
                  </a:lnTo>
                  <a:lnTo>
                    <a:pt x="1328" y="1273"/>
                  </a:lnTo>
                  <a:lnTo>
                    <a:pt x="1346" y="1254"/>
                  </a:lnTo>
                  <a:lnTo>
                    <a:pt x="1346" y="1273"/>
                  </a:lnTo>
                  <a:lnTo>
                    <a:pt x="1309" y="1273"/>
                  </a:lnTo>
                  <a:lnTo>
                    <a:pt x="1291" y="1254"/>
                  </a:lnTo>
                  <a:lnTo>
                    <a:pt x="1309" y="1291"/>
                  </a:lnTo>
                  <a:lnTo>
                    <a:pt x="1272" y="1291"/>
                  </a:lnTo>
                  <a:lnTo>
                    <a:pt x="1272" y="1310"/>
                  </a:lnTo>
                  <a:lnTo>
                    <a:pt x="1254" y="1328"/>
                  </a:lnTo>
                  <a:lnTo>
                    <a:pt x="1235" y="1346"/>
                  </a:lnTo>
                  <a:lnTo>
                    <a:pt x="1199" y="1346"/>
                  </a:lnTo>
                  <a:lnTo>
                    <a:pt x="1217" y="1365"/>
                  </a:lnTo>
                  <a:lnTo>
                    <a:pt x="1180" y="1365"/>
                  </a:lnTo>
                  <a:lnTo>
                    <a:pt x="1199" y="1383"/>
                  </a:lnTo>
                  <a:lnTo>
                    <a:pt x="1162" y="1383"/>
                  </a:lnTo>
                  <a:lnTo>
                    <a:pt x="1143" y="1402"/>
                  </a:lnTo>
                  <a:lnTo>
                    <a:pt x="1125" y="1402"/>
                  </a:lnTo>
                  <a:lnTo>
                    <a:pt x="1106" y="1420"/>
                  </a:lnTo>
                  <a:lnTo>
                    <a:pt x="1088" y="1439"/>
                  </a:lnTo>
                  <a:lnTo>
                    <a:pt x="1070" y="1439"/>
                  </a:lnTo>
                  <a:lnTo>
                    <a:pt x="1088" y="1457"/>
                  </a:lnTo>
                  <a:lnTo>
                    <a:pt x="1051" y="1457"/>
                  </a:lnTo>
                  <a:lnTo>
                    <a:pt x="1051" y="1475"/>
                  </a:lnTo>
                  <a:lnTo>
                    <a:pt x="1033" y="1494"/>
                  </a:lnTo>
                  <a:lnTo>
                    <a:pt x="1014" y="1494"/>
                  </a:lnTo>
                  <a:lnTo>
                    <a:pt x="996" y="1531"/>
                  </a:lnTo>
                  <a:lnTo>
                    <a:pt x="977" y="1531"/>
                  </a:lnTo>
                  <a:lnTo>
                    <a:pt x="977" y="1549"/>
                  </a:lnTo>
                  <a:lnTo>
                    <a:pt x="941" y="1586"/>
                  </a:lnTo>
                  <a:lnTo>
                    <a:pt x="904" y="1604"/>
                  </a:lnTo>
                  <a:lnTo>
                    <a:pt x="904" y="1641"/>
                  </a:lnTo>
                  <a:lnTo>
                    <a:pt x="885" y="1623"/>
                  </a:lnTo>
                  <a:lnTo>
                    <a:pt x="867" y="1641"/>
                  </a:lnTo>
                  <a:lnTo>
                    <a:pt x="830" y="1641"/>
                  </a:lnTo>
                  <a:lnTo>
                    <a:pt x="830" y="1660"/>
                  </a:lnTo>
                  <a:lnTo>
                    <a:pt x="812" y="1678"/>
                  </a:lnTo>
                  <a:lnTo>
                    <a:pt x="793" y="1697"/>
                  </a:lnTo>
                  <a:lnTo>
                    <a:pt x="775" y="1697"/>
                  </a:lnTo>
                  <a:lnTo>
                    <a:pt x="775" y="1715"/>
                  </a:lnTo>
                  <a:lnTo>
                    <a:pt x="775" y="1734"/>
                  </a:lnTo>
                  <a:lnTo>
                    <a:pt x="756" y="1752"/>
                  </a:lnTo>
                  <a:lnTo>
                    <a:pt x="756" y="1770"/>
                  </a:lnTo>
                  <a:lnTo>
                    <a:pt x="738" y="1752"/>
                  </a:lnTo>
                  <a:lnTo>
                    <a:pt x="719" y="1770"/>
                  </a:lnTo>
                  <a:lnTo>
                    <a:pt x="701" y="1807"/>
                  </a:lnTo>
                  <a:lnTo>
                    <a:pt x="719" y="1826"/>
                  </a:lnTo>
                  <a:lnTo>
                    <a:pt x="682" y="1826"/>
                  </a:lnTo>
                  <a:lnTo>
                    <a:pt x="646" y="1863"/>
                  </a:lnTo>
                  <a:lnTo>
                    <a:pt x="627" y="1881"/>
                  </a:lnTo>
                  <a:lnTo>
                    <a:pt x="627" y="1899"/>
                  </a:lnTo>
                  <a:lnTo>
                    <a:pt x="627" y="1936"/>
                  </a:lnTo>
                  <a:lnTo>
                    <a:pt x="609" y="1918"/>
                  </a:lnTo>
                  <a:lnTo>
                    <a:pt x="590" y="1899"/>
                  </a:lnTo>
                  <a:lnTo>
                    <a:pt x="572" y="1899"/>
                  </a:lnTo>
                  <a:lnTo>
                    <a:pt x="572" y="1955"/>
                  </a:lnTo>
                  <a:lnTo>
                    <a:pt x="572" y="1973"/>
                  </a:lnTo>
                  <a:lnTo>
                    <a:pt x="553" y="1973"/>
                  </a:lnTo>
                  <a:lnTo>
                    <a:pt x="535" y="1992"/>
                  </a:lnTo>
                  <a:lnTo>
                    <a:pt x="480" y="2028"/>
                  </a:lnTo>
                  <a:lnTo>
                    <a:pt x="443" y="2084"/>
                  </a:lnTo>
                  <a:lnTo>
                    <a:pt x="406" y="2102"/>
                  </a:lnTo>
                  <a:lnTo>
                    <a:pt x="406" y="2121"/>
                  </a:lnTo>
                  <a:lnTo>
                    <a:pt x="424" y="2139"/>
                  </a:lnTo>
                  <a:lnTo>
                    <a:pt x="369" y="2139"/>
                  </a:lnTo>
                  <a:lnTo>
                    <a:pt x="369" y="2157"/>
                  </a:lnTo>
                  <a:lnTo>
                    <a:pt x="351" y="2194"/>
                  </a:lnTo>
                  <a:lnTo>
                    <a:pt x="332" y="2231"/>
                  </a:lnTo>
                  <a:lnTo>
                    <a:pt x="295" y="2231"/>
                  </a:lnTo>
                  <a:lnTo>
                    <a:pt x="295" y="2250"/>
                  </a:lnTo>
                  <a:lnTo>
                    <a:pt x="295" y="2268"/>
                  </a:lnTo>
                  <a:lnTo>
                    <a:pt x="277" y="2287"/>
                  </a:lnTo>
                  <a:lnTo>
                    <a:pt x="259" y="2305"/>
                  </a:lnTo>
                  <a:lnTo>
                    <a:pt x="259" y="2323"/>
                  </a:lnTo>
                  <a:lnTo>
                    <a:pt x="222" y="2342"/>
                  </a:lnTo>
                  <a:lnTo>
                    <a:pt x="166" y="2397"/>
                  </a:lnTo>
                  <a:lnTo>
                    <a:pt x="129" y="2471"/>
                  </a:lnTo>
                  <a:lnTo>
                    <a:pt x="111" y="2489"/>
                  </a:lnTo>
                  <a:lnTo>
                    <a:pt x="111" y="2508"/>
                  </a:lnTo>
                  <a:lnTo>
                    <a:pt x="111" y="2526"/>
                  </a:lnTo>
                  <a:lnTo>
                    <a:pt x="74" y="2581"/>
                  </a:lnTo>
                  <a:lnTo>
                    <a:pt x="56" y="2618"/>
                  </a:lnTo>
                  <a:lnTo>
                    <a:pt x="56" y="2637"/>
                  </a:lnTo>
                  <a:lnTo>
                    <a:pt x="56" y="2655"/>
                  </a:lnTo>
                  <a:lnTo>
                    <a:pt x="37" y="2674"/>
                  </a:lnTo>
                  <a:lnTo>
                    <a:pt x="0" y="2674"/>
                  </a:lnTo>
                  <a:lnTo>
                    <a:pt x="0" y="2710"/>
                  </a:lnTo>
                  <a:lnTo>
                    <a:pt x="19" y="2729"/>
                  </a:lnTo>
                  <a:lnTo>
                    <a:pt x="37" y="2766"/>
                  </a:lnTo>
                  <a:lnTo>
                    <a:pt x="74" y="2766"/>
                  </a:lnTo>
                  <a:lnTo>
                    <a:pt x="93" y="2784"/>
                  </a:lnTo>
                  <a:lnTo>
                    <a:pt x="148" y="2784"/>
                  </a:lnTo>
                  <a:lnTo>
                    <a:pt x="148" y="2766"/>
                  </a:lnTo>
                  <a:lnTo>
                    <a:pt x="129" y="2747"/>
                  </a:lnTo>
                  <a:lnTo>
                    <a:pt x="129" y="2729"/>
                  </a:lnTo>
                  <a:lnTo>
                    <a:pt x="148" y="2729"/>
                  </a:lnTo>
                  <a:lnTo>
                    <a:pt x="129" y="2710"/>
                  </a:lnTo>
                  <a:lnTo>
                    <a:pt x="166" y="2710"/>
                  </a:lnTo>
                  <a:lnTo>
                    <a:pt x="185" y="2692"/>
                  </a:lnTo>
                  <a:lnTo>
                    <a:pt x="166" y="2692"/>
                  </a:lnTo>
                  <a:lnTo>
                    <a:pt x="166" y="2674"/>
                  </a:lnTo>
                  <a:lnTo>
                    <a:pt x="185" y="2674"/>
                  </a:lnTo>
                  <a:lnTo>
                    <a:pt x="185" y="2655"/>
                  </a:lnTo>
                  <a:lnTo>
                    <a:pt x="185" y="2637"/>
                  </a:lnTo>
                  <a:lnTo>
                    <a:pt x="185" y="2618"/>
                  </a:lnTo>
                  <a:lnTo>
                    <a:pt x="203" y="2637"/>
                  </a:lnTo>
                  <a:lnTo>
                    <a:pt x="222" y="2618"/>
                  </a:lnTo>
                  <a:lnTo>
                    <a:pt x="240" y="2581"/>
                  </a:lnTo>
                  <a:lnTo>
                    <a:pt x="277" y="2526"/>
                  </a:lnTo>
                  <a:lnTo>
                    <a:pt x="314" y="2471"/>
                  </a:lnTo>
                  <a:lnTo>
                    <a:pt x="314" y="2452"/>
                  </a:lnTo>
                  <a:lnTo>
                    <a:pt x="332" y="2434"/>
                  </a:lnTo>
                  <a:lnTo>
                    <a:pt x="351" y="2416"/>
                  </a:lnTo>
                  <a:lnTo>
                    <a:pt x="388" y="2379"/>
                  </a:lnTo>
                  <a:lnTo>
                    <a:pt x="424" y="2360"/>
                  </a:lnTo>
                  <a:lnTo>
                    <a:pt x="406" y="2342"/>
                  </a:lnTo>
                  <a:lnTo>
                    <a:pt x="424" y="2342"/>
                  </a:lnTo>
                  <a:lnTo>
                    <a:pt x="443" y="2323"/>
                  </a:lnTo>
                  <a:lnTo>
                    <a:pt x="461" y="2323"/>
                  </a:lnTo>
                  <a:lnTo>
                    <a:pt x="461" y="2305"/>
                  </a:lnTo>
                  <a:lnTo>
                    <a:pt x="443" y="2287"/>
                  </a:lnTo>
                  <a:lnTo>
                    <a:pt x="461" y="2268"/>
                  </a:lnTo>
                  <a:lnTo>
                    <a:pt x="498" y="2250"/>
                  </a:lnTo>
                  <a:lnTo>
                    <a:pt x="517" y="2213"/>
                  </a:lnTo>
                  <a:lnTo>
                    <a:pt x="517" y="2194"/>
                  </a:lnTo>
                  <a:lnTo>
                    <a:pt x="535" y="2213"/>
                  </a:lnTo>
                  <a:lnTo>
                    <a:pt x="535" y="2194"/>
                  </a:lnTo>
                  <a:lnTo>
                    <a:pt x="535" y="2176"/>
                  </a:lnTo>
                  <a:lnTo>
                    <a:pt x="553" y="2157"/>
                  </a:lnTo>
                  <a:lnTo>
                    <a:pt x="609" y="2102"/>
                  </a:lnTo>
                  <a:lnTo>
                    <a:pt x="682" y="2028"/>
                  </a:lnTo>
                  <a:lnTo>
                    <a:pt x="719" y="2010"/>
                  </a:lnTo>
                  <a:lnTo>
                    <a:pt x="719" y="1992"/>
                  </a:lnTo>
                  <a:lnTo>
                    <a:pt x="719" y="1973"/>
                  </a:lnTo>
                  <a:lnTo>
                    <a:pt x="756" y="1973"/>
                  </a:lnTo>
                  <a:lnTo>
                    <a:pt x="756" y="1955"/>
                  </a:lnTo>
                  <a:lnTo>
                    <a:pt x="775" y="1955"/>
                  </a:lnTo>
                  <a:lnTo>
                    <a:pt x="775" y="1936"/>
                  </a:lnTo>
                  <a:lnTo>
                    <a:pt x="793" y="1936"/>
                  </a:lnTo>
                  <a:lnTo>
                    <a:pt x="812" y="1955"/>
                  </a:lnTo>
                  <a:lnTo>
                    <a:pt x="812" y="1936"/>
                  </a:lnTo>
                  <a:lnTo>
                    <a:pt x="793" y="1899"/>
                  </a:lnTo>
                  <a:lnTo>
                    <a:pt x="812" y="1899"/>
                  </a:lnTo>
                  <a:lnTo>
                    <a:pt x="793" y="1881"/>
                  </a:lnTo>
                  <a:lnTo>
                    <a:pt x="793" y="1863"/>
                  </a:lnTo>
                  <a:lnTo>
                    <a:pt x="812" y="1863"/>
                  </a:lnTo>
                  <a:lnTo>
                    <a:pt x="812" y="1844"/>
                  </a:lnTo>
                  <a:lnTo>
                    <a:pt x="830" y="1844"/>
                  </a:lnTo>
                  <a:lnTo>
                    <a:pt x="867" y="1826"/>
                  </a:lnTo>
                  <a:lnTo>
                    <a:pt x="885" y="1807"/>
                  </a:lnTo>
                  <a:lnTo>
                    <a:pt x="904" y="1807"/>
                  </a:lnTo>
                  <a:lnTo>
                    <a:pt x="959" y="1770"/>
                  </a:lnTo>
                  <a:lnTo>
                    <a:pt x="996" y="1715"/>
                  </a:lnTo>
                  <a:lnTo>
                    <a:pt x="1033" y="1715"/>
                  </a:lnTo>
                  <a:lnTo>
                    <a:pt x="1051" y="1697"/>
                  </a:lnTo>
                  <a:lnTo>
                    <a:pt x="1125" y="1623"/>
                  </a:lnTo>
                  <a:lnTo>
                    <a:pt x="1180" y="1568"/>
                  </a:lnTo>
                  <a:lnTo>
                    <a:pt x="1217" y="1568"/>
                  </a:lnTo>
                  <a:lnTo>
                    <a:pt x="1217" y="1549"/>
                  </a:lnTo>
                  <a:lnTo>
                    <a:pt x="1199" y="1531"/>
                  </a:lnTo>
                  <a:lnTo>
                    <a:pt x="1217" y="1531"/>
                  </a:lnTo>
                  <a:lnTo>
                    <a:pt x="1217" y="1512"/>
                  </a:lnTo>
                  <a:lnTo>
                    <a:pt x="1217" y="1494"/>
                  </a:lnTo>
                  <a:lnTo>
                    <a:pt x="1235" y="1512"/>
                  </a:lnTo>
                  <a:lnTo>
                    <a:pt x="1272" y="1512"/>
                  </a:lnTo>
                  <a:lnTo>
                    <a:pt x="1272" y="1531"/>
                  </a:lnTo>
                  <a:lnTo>
                    <a:pt x="1291" y="1512"/>
                  </a:lnTo>
                  <a:lnTo>
                    <a:pt x="1291" y="1494"/>
                  </a:lnTo>
                  <a:lnTo>
                    <a:pt x="1272" y="1475"/>
                  </a:lnTo>
                  <a:lnTo>
                    <a:pt x="1272" y="1457"/>
                  </a:lnTo>
                  <a:lnTo>
                    <a:pt x="1272" y="1439"/>
                  </a:lnTo>
                  <a:lnTo>
                    <a:pt x="1291" y="1457"/>
                  </a:lnTo>
                  <a:lnTo>
                    <a:pt x="1309" y="1475"/>
                  </a:lnTo>
                  <a:lnTo>
                    <a:pt x="1328" y="1439"/>
                  </a:lnTo>
                  <a:lnTo>
                    <a:pt x="1346" y="1439"/>
                  </a:lnTo>
                  <a:lnTo>
                    <a:pt x="1365" y="1457"/>
                  </a:lnTo>
                  <a:lnTo>
                    <a:pt x="1383" y="1457"/>
                  </a:lnTo>
                  <a:lnTo>
                    <a:pt x="1365" y="1439"/>
                  </a:lnTo>
                  <a:lnTo>
                    <a:pt x="1365" y="1420"/>
                  </a:lnTo>
                  <a:lnTo>
                    <a:pt x="1401" y="1402"/>
                  </a:lnTo>
                  <a:lnTo>
                    <a:pt x="1457" y="1365"/>
                  </a:lnTo>
                  <a:lnTo>
                    <a:pt x="1494" y="1365"/>
                  </a:lnTo>
                  <a:lnTo>
                    <a:pt x="1475" y="1346"/>
                  </a:lnTo>
                  <a:lnTo>
                    <a:pt x="1475" y="1328"/>
                  </a:lnTo>
                  <a:lnTo>
                    <a:pt x="1494" y="1346"/>
                  </a:lnTo>
                  <a:lnTo>
                    <a:pt x="1494" y="1328"/>
                  </a:lnTo>
                  <a:lnTo>
                    <a:pt x="1494" y="1310"/>
                  </a:lnTo>
                  <a:lnTo>
                    <a:pt x="1530" y="1310"/>
                  </a:lnTo>
                  <a:lnTo>
                    <a:pt x="1530" y="1291"/>
                  </a:lnTo>
                  <a:lnTo>
                    <a:pt x="1512" y="1291"/>
                  </a:lnTo>
                  <a:lnTo>
                    <a:pt x="1530" y="1273"/>
                  </a:lnTo>
                  <a:lnTo>
                    <a:pt x="1586" y="1273"/>
                  </a:lnTo>
                  <a:lnTo>
                    <a:pt x="1586" y="1254"/>
                  </a:lnTo>
                  <a:lnTo>
                    <a:pt x="1586" y="1236"/>
                  </a:lnTo>
                  <a:lnTo>
                    <a:pt x="1604" y="1236"/>
                  </a:lnTo>
                  <a:lnTo>
                    <a:pt x="1623" y="1254"/>
                  </a:lnTo>
                  <a:lnTo>
                    <a:pt x="1623" y="1236"/>
                  </a:lnTo>
                  <a:lnTo>
                    <a:pt x="1623" y="1217"/>
                  </a:lnTo>
                  <a:lnTo>
                    <a:pt x="1641" y="1217"/>
                  </a:lnTo>
                  <a:lnTo>
                    <a:pt x="1659" y="1199"/>
                  </a:lnTo>
                  <a:lnTo>
                    <a:pt x="1659" y="1181"/>
                  </a:lnTo>
                  <a:lnTo>
                    <a:pt x="1678" y="1181"/>
                  </a:lnTo>
                  <a:lnTo>
                    <a:pt x="1696" y="1199"/>
                  </a:lnTo>
                  <a:lnTo>
                    <a:pt x="1678" y="1162"/>
                  </a:lnTo>
                  <a:lnTo>
                    <a:pt x="1715" y="1181"/>
                  </a:lnTo>
                  <a:lnTo>
                    <a:pt x="1752" y="1162"/>
                  </a:lnTo>
                  <a:lnTo>
                    <a:pt x="1788" y="1144"/>
                  </a:lnTo>
                  <a:lnTo>
                    <a:pt x="1807" y="1144"/>
                  </a:lnTo>
                  <a:lnTo>
                    <a:pt x="1825" y="1125"/>
                  </a:lnTo>
                  <a:lnTo>
                    <a:pt x="1807" y="1107"/>
                  </a:lnTo>
                  <a:lnTo>
                    <a:pt x="1825" y="1088"/>
                  </a:lnTo>
                  <a:lnTo>
                    <a:pt x="1862" y="1088"/>
                  </a:lnTo>
                  <a:lnTo>
                    <a:pt x="1881" y="1070"/>
                  </a:lnTo>
                  <a:lnTo>
                    <a:pt x="1881" y="1051"/>
                  </a:lnTo>
                  <a:lnTo>
                    <a:pt x="1918" y="1051"/>
                  </a:lnTo>
                  <a:lnTo>
                    <a:pt x="1918" y="1033"/>
                  </a:lnTo>
                  <a:lnTo>
                    <a:pt x="1918" y="1015"/>
                  </a:lnTo>
                  <a:lnTo>
                    <a:pt x="1936" y="1033"/>
                  </a:lnTo>
                  <a:lnTo>
                    <a:pt x="1973" y="1033"/>
                  </a:lnTo>
                  <a:lnTo>
                    <a:pt x="1954" y="1015"/>
                  </a:lnTo>
                  <a:lnTo>
                    <a:pt x="1973" y="1015"/>
                  </a:lnTo>
                  <a:lnTo>
                    <a:pt x="1973" y="996"/>
                  </a:lnTo>
                  <a:lnTo>
                    <a:pt x="1991" y="978"/>
                  </a:lnTo>
                  <a:lnTo>
                    <a:pt x="2010" y="978"/>
                  </a:lnTo>
                  <a:lnTo>
                    <a:pt x="2083" y="941"/>
                  </a:lnTo>
                  <a:lnTo>
                    <a:pt x="2157" y="904"/>
                  </a:lnTo>
                  <a:lnTo>
                    <a:pt x="2157" y="886"/>
                  </a:lnTo>
                  <a:lnTo>
                    <a:pt x="2176" y="904"/>
                  </a:lnTo>
                  <a:lnTo>
                    <a:pt x="2176" y="886"/>
                  </a:lnTo>
                  <a:lnTo>
                    <a:pt x="2194" y="886"/>
                  </a:lnTo>
                  <a:lnTo>
                    <a:pt x="2194" y="904"/>
                  </a:lnTo>
                  <a:lnTo>
                    <a:pt x="2212" y="904"/>
                  </a:lnTo>
                  <a:lnTo>
                    <a:pt x="2231" y="886"/>
                  </a:lnTo>
                  <a:lnTo>
                    <a:pt x="2249" y="867"/>
                  </a:lnTo>
                  <a:lnTo>
                    <a:pt x="2268" y="886"/>
                  </a:lnTo>
                  <a:lnTo>
                    <a:pt x="2268" y="867"/>
                  </a:lnTo>
                  <a:lnTo>
                    <a:pt x="2268" y="849"/>
                  </a:lnTo>
                  <a:lnTo>
                    <a:pt x="2286" y="849"/>
                  </a:lnTo>
                  <a:lnTo>
                    <a:pt x="2305" y="830"/>
                  </a:lnTo>
                  <a:lnTo>
                    <a:pt x="2305" y="812"/>
                  </a:lnTo>
                  <a:lnTo>
                    <a:pt x="2341" y="812"/>
                  </a:lnTo>
                  <a:lnTo>
                    <a:pt x="2360" y="793"/>
                  </a:lnTo>
                  <a:lnTo>
                    <a:pt x="2378" y="775"/>
                  </a:lnTo>
                  <a:lnTo>
                    <a:pt x="2397" y="793"/>
                  </a:lnTo>
                  <a:lnTo>
                    <a:pt x="2415" y="793"/>
                  </a:lnTo>
                  <a:lnTo>
                    <a:pt x="2397" y="775"/>
                  </a:lnTo>
                  <a:lnTo>
                    <a:pt x="2397" y="757"/>
                  </a:lnTo>
                  <a:lnTo>
                    <a:pt x="2415" y="775"/>
                  </a:lnTo>
                  <a:lnTo>
                    <a:pt x="2452" y="757"/>
                  </a:lnTo>
                  <a:lnTo>
                    <a:pt x="2526" y="738"/>
                  </a:lnTo>
                  <a:lnTo>
                    <a:pt x="2526" y="720"/>
                  </a:lnTo>
                  <a:lnTo>
                    <a:pt x="2526" y="701"/>
                  </a:lnTo>
                  <a:lnTo>
                    <a:pt x="2581" y="701"/>
                  </a:lnTo>
                  <a:lnTo>
                    <a:pt x="2600" y="683"/>
                  </a:lnTo>
                  <a:lnTo>
                    <a:pt x="2618" y="664"/>
                  </a:lnTo>
                  <a:lnTo>
                    <a:pt x="2618" y="683"/>
                  </a:lnTo>
                  <a:lnTo>
                    <a:pt x="2636" y="683"/>
                  </a:lnTo>
                  <a:lnTo>
                    <a:pt x="2655" y="664"/>
                  </a:lnTo>
                  <a:lnTo>
                    <a:pt x="2673" y="646"/>
                  </a:lnTo>
                  <a:lnTo>
                    <a:pt x="2692" y="646"/>
                  </a:lnTo>
                  <a:lnTo>
                    <a:pt x="2692" y="628"/>
                  </a:lnTo>
                  <a:lnTo>
                    <a:pt x="2704" y="615"/>
                  </a:lnTo>
                  <a:lnTo>
                    <a:pt x="2704" y="615"/>
                  </a:lnTo>
                  <a:lnTo>
                    <a:pt x="2710" y="628"/>
                  </a:lnTo>
                  <a:lnTo>
                    <a:pt x="2747" y="646"/>
                  </a:lnTo>
                  <a:lnTo>
                    <a:pt x="2747" y="628"/>
                  </a:lnTo>
                  <a:lnTo>
                    <a:pt x="2784" y="628"/>
                  </a:lnTo>
                  <a:lnTo>
                    <a:pt x="2784" y="646"/>
                  </a:lnTo>
                  <a:lnTo>
                    <a:pt x="2802" y="609"/>
                  </a:lnTo>
                  <a:lnTo>
                    <a:pt x="2802" y="591"/>
                  </a:lnTo>
                  <a:lnTo>
                    <a:pt x="2821" y="591"/>
                  </a:lnTo>
                  <a:lnTo>
                    <a:pt x="2821" y="572"/>
                  </a:lnTo>
                  <a:lnTo>
                    <a:pt x="2839" y="572"/>
                  </a:lnTo>
                  <a:lnTo>
                    <a:pt x="2858" y="591"/>
                  </a:lnTo>
                  <a:lnTo>
                    <a:pt x="2876" y="591"/>
                  </a:lnTo>
                  <a:lnTo>
                    <a:pt x="2894" y="572"/>
                  </a:lnTo>
                  <a:lnTo>
                    <a:pt x="2894" y="554"/>
                  </a:lnTo>
                  <a:lnTo>
                    <a:pt x="2950" y="554"/>
                  </a:lnTo>
                  <a:lnTo>
                    <a:pt x="2950" y="535"/>
                  </a:lnTo>
                  <a:lnTo>
                    <a:pt x="2987" y="535"/>
                  </a:lnTo>
                  <a:lnTo>
                    <a:pt x="2968" y="517"/>
                  </a:lnTo>
                  <a:lnTo>
                    <a:pt x="2968" y="498"/>
                  </a:lnTo>
                  <a:lnTo>
                    <a:pt x="2987" y="517"/>
                  </a:lnTo>
                  <a:lnTo>
                    <a:pt x="3024" y="535"/>
                  </a:lnTo>
                  <a:lnTo>
                    <a:pt x="3042" y="517"/>
                  </a:lnTo>
                  <a:lnTo>
                    <a:pt x="3060" y="498"/>
                  </a:lnTo>
                  <a:lnTo>
                    <a:pt x="3079" y="517"/>
                  </a:lnTo>
                  <a:lnTo>
                    <a:pt x="3097" y="517"/>
                  </a:lnTo>
                  <a:lnTo>
                    <a:pt x="3097" y="498"/>
                  </a:lnTo>
                  <a:lnTo>
                    <a:pt x="3116" y="480"/>
                  </a:lnTo>
                  <a:lnTo>
                    <a:pt x="3153" y="498"/>
                  </a:lnTo>
                  <a:lnTo>
                    <a:pt x="3153" y="480"/>
                  </a:lnTo>
                  <a:lnTo>
                    <a:pt x="3153" y="462"/>
                  </a:lnTo>
                  <a:lnTo>
                    <a:pt x="3171" y="480"/>
                  </a:lnTo>
                  <a:lnTo>
                    <a:pt x="3189" y="462"/>
                  </a:lnTo>
                  <a:lnTo>
                    <a:pt x="3208" y="443"/>
                  </a:lnTo>
                  <a:lnTo>
                    <a:pt x="3208" y="425"/>
                  </a:lnTo>
                  <a:lnTo>
                    <a:pt x="3208" y="406"/>
                  </a:lnTo>
                  <a:lnTo>
                    <a:pt x="3226" y="425"/>
                  </a:lnTo>
                  <a:lnTo>
                    <a:pt x="3245" y="443"/>
                  </a:lnTo>
                  <a:lnTo>
                    <a:pt x="3300" y="425"/>
                  </a:lnTo>
                  <a:lnTo>
                    <a:pt x="3374" y="406"/>
                  </a:lnTo>
                  <a:lnTo>
                    <a:pt x="3374" y="388"/>
                  </a:lnTo>
                  <a:lnTo>
                    <a:pt x="3374" y="369"/>
                  </a:lnTo>
                  <a:lnTo>
                    <a:pt x="3392" y="369"/>
                  </a:lnTo>
                  <a:lnTo>
                    <a:pt x="3392" y="388"/>
                  </a:lnTo>
                  <a:lnTo>
                    <a:pt x="3411" y="369"/>
                  </a:lnTo>
                  <a:lnTo>
                    <a:pt x="3429" y="369"/>
                  </a:lnTo>
                  <a:lnTo>
                    <a:pt x="3429" y="388"/>
                  </a:lnTo>
                  <a:lnTo>
                    <a:pt x="3447" y="388"/>
                  </a:lnTo>
                  <a:lnTo>
                    <a:pt x="3484" y="369"/>
                  </a:lnTo>
                  <a:lnTo>
                    <a:pt x="3484" y="351"/>
                  </a:lnTo>
                  <a:lnTo>
                    <a:pt x="3503" y="351"/>
                  </a:lnTo>
                  <a:lnTo>
                    <a:pt x="3521" y="369"/>
                  </a:lnTo>
                  <a:lnTo>
                    <a:pt x="3521" y="314"/>
                  </a:lnTo>
                  <a:lnTo>
                    <a:pt x="3558" y="351"/>
                  </a:lnTo>
                  <a:lnTo>
                    <a:pt x="3558" y="333"/>
                  </a:lnTo>
                  <a:lnTo>
                    <a:pt x="3577" y="351"/>
                  </a:lnTo>
                  <a:lnTo>
                    <a:pt x="3613" y="351"/>
                  </a:lnTo>
                  <a:lnTo>
                    <a:pt x="3613" y="333"/>
                  </a:lnTo>
                  <a:lnTo>
                    <a:pt x="3613" y="314"/>
                  </a:lnTo>
                  <a:lnTo>
                    <a:pt x="3613" y="296"/>
                  </a:lnTo>
                  <a:lnTo>
                    <a:pt x="3632" y="314"/>
                  </a:lnTo>
                  <a:lnTo>
                    <a:pt x="3632" y="333"/>
                  </a:lnTo>
                  <a:lnTo>
                    <a:pt x="3650" y="314"/>
                  </a:lnTo>
                  <a:lnTo>
                    <a:pt x="3687" y="296"/>
                  </a:lnTo>
                  <a:lnTo>
                    <a:pt x="3687" y="314"/>
                  </a:lnTo>
                  <a:lnTo>
                    <a:pt x="3706" y="314"/>
                  </a:lnTo>
                  <a:lnTo>
                    <a:pt x="3706" y="277"/>
                  </a:lnTo>
                  <a:lnTo>
                    <a:pt x="3724" y="296"/>
                  </a:lnTo>
                  <a:lnTo>
                    <a:pt x="3724" y="314"/>
                  </a:lnTo>
                  <a:lnTo>
                    <a:pt x="3742" y="277"/>
                  </a:lnTo>
                  <a:lnTo>
                    <a:pt x="3742" y="296"/>
                  </a:lnTo>
                  <a:lnTo>
                    <a:pt x="3761" y="296"/>
                  </a:lnTo>
                  <a:lnTo>
                    <a:pt x="3779" y="277"/>
                  </a:lnTo>
                  <a:lnTo>
                    <a:pt x="3798" y="277"/>
                  </a:lnTo>
                  <a:lnTo>
                    <a:pt x="3798" y="296"/>
                  </a:lnTo>
                  <a:lnTo>
                    <a:pt x="3816" y="296"/>
                  </a:lnTo>
                  <a:lnTo>
                    <a:pt x="3835" y="259"/>
                  </a:lnTo>
                  <a:lnTo>
                    <a:pt x="3816" y="259"/>
                  </a:lnTo>
                  <a:lnTo>
                    <a:pt x="3835" y="240"/>
                  </a:lnTo>
                  <a:lnTo>
                    <a:pt x="3835" y="259"/>
                  </a:lnTo>
                  <a:lnTo>
                    <a:pt x="3853" y="259"/>
                  </a:lnTo>
                  <a:lnTo>
                    <a:pt x="3871" y="277"/>
                  </a:lnTo>
                  <a:lnTo>
                    <a:pt x="3871" y="259"/>
                  </a:lnTo>
                  <a:lnTo>
                    <a:pt x="3871" y="240"/>
                  </a:lnTo>
                  <a:lnTo>
                    <a:pt x="3890" y="259"/>
                  </a:lnTo>
                  <a:lnTo>
                    <a:pt x="3908" y="259"/>
                  </a:lnTo>
                  <a:lnTo>
                    <a:pt x="3945" y="277"/>
                  </a:lnTo>
                  <a:lnTo>
                    <a:pt x="3945" y="259"/>
                  </a:lnTo>
                  <a:lnTo>
                    <a:pt x="3964" y="277"/>
                  </a:lnTo>
                  <a:lnTo>
                    <a:pt x="3964" y="240"/>
                  </a:lnTo>
                  <a:lnTo>
                    <a:pt x="3964" y="222"/>
                  </a:lnTo>
                  <a:lnTo>
                    <a:pt x="3964" y="204"/>
                  </a:lnTo>
                  <a:lnTo>
                    <a:pt x="3982" y="222"/>
                  </a:lnTo>
                  <a:lnTo>
                    <a:pt x="3964" y="240"/>
                  </a:lnTo>
                  <a:lnTo>
                    <a:pt x="3982" y="259"/>
                  </a:lnTo>
                  <a:lnTo>
                    <a:pt x="4000" y="240"/>
                  </a:lnTo>
                  <a:lnTo>
                    <a:pt x="4019" y="259"/>
                  </a:lnTo>
                  <a:lnTo>
                    <a:pt x="4056" y="259"/>
                  </a:lnTo>
                  <a:lnTo>
                    <a:pt x="4074" y="240"/>
                  </a:lnTo>
                  <a:lnTo>
                    <a:pt x="4111" y="259"/>
                  </a:lnTo>
                  <a:lnTo>
                    <a:pt x="4130" y="259"/>
                  </a:lnTo>
                  <a:lnTo>
                    <a:pt x="4148" y="240"/>
                  </a:lnTo>
                  <a:lnTo>
                    <a:pt x="4130" y="222"/>
                  </a:lnTo>
                  <a:lnTo>
                    <a:pt x="4148" y="222"/>
                  </a:lnTo>
                  <a:lnTo>
                    <a:pt x="4166" y="259"/>
                  </a:lnTo>
                  <a:lnTo>
                    <a:pt x="4185" y="259"/>
                  </a:lnTo>
                  <a:lnTo>
                    <a:pt x="4185" y="240"/>
                  </a:lnTo>
                  <a:lnTo>
                    <a:pt x="4203" y="222"/>
                  </a:lnTo>
                  <a:lnTo>
                    <a:pt x="4222" y="240"/>
                  </a:lnTo>
                  <a:lnTo>
                    <a:pt x="4259" y="240"/>
                  </a:lnTo>
                  <a:lnTo>
                    <a:pt x="4277" y="222"/>
                  </a:lnTo>
                  <a:lnTo>
                    <a:pt x="4295" y="240"/>
                  </a:lnTo>
                  <a:lnTo>
                    <a:pt x="4351" y="240"/>
                  </a:lnTo>
                  <a:lnTo>
                    <a:pt x="4332" y="222"/>
                  </a:lnTo>
                  <a:lnTo>
                    <a:pt x="4314" y="204"/>
                  </a:lnTo>
                  <a:lnTo>
                    <a:pt x="4369" y="222"/>
                  </a:lnTo>
                  <a:lnTo>
                    <a:pt x="4388" y="240"/>
                  </a:lnTo>
                  <a:lnTo>
                    <a:pt x="4424" y="204"/>
                  </a:lnTo>
                  <a:lnTo>
                    <a:pt x="4424" y="167"/>
                  </a:lnTo>
                  <a:lnTo>
                    <a:pt x="4443" y="204"/>
                  </a:lnTo>
                  <a:lnTo>
                    <a:pt x="4443" y="222"/>
                  </a:lnTo>
                  <a:lnTo>
                    <a:pt x="4461" y="204"/>
                  </a:lnTo>
                  <a:lnTo>
                    <a:pt x="4461" y="185"/>
                  </a:lnTo>
                  <a:lnTo>
                    <a:pt x="4461" y="148"/>
                  </a:lnTo>
                  <a:lnTo>
                    <a:pt x="4498" y="185"/>
                  </a:lnTo>
                  <a:lnTo>
                    <a:pt x="4517" y="167"/>
                  </a:lnTo>
                  <a:lnTo>
                    <a:pt x="4517" y="185"/>
                  </a:lnTo>
                  <a:lnTo>
                    <a:pt x="4535" y="204"/>
                  </a:lnTo>
                  <a:lnTo>
                    <a:pt x="4535" y="185"/>
                  </a:lnTo>
                  <a:lnTo>
                    <a:pt x="4553" y="148"/>
                  </a:lnTo>
                  <a:lnTo>
                    <a:pt x="4553" y="167"/>
                  </a:lnTo>
                  <a:lnTo>
                    <a:pt x="4553" y="204"/>
                  </a:lnTo>
                  <a:lnTo>
                    <a:pt x="4572" y="185"/>
                  </a:lnTo>
                  <a:lnTo>
                    <a:pt x="4572" y="204"/>
                  </a:lnTo>
                  <a:lnTo>
                    <a:pt x="4627" y="185"/>
                  </a:lnTo>
                  <a:lnTo>
                    <a:pt x="4701" y="185"/>
                  </a:lnTo>
                  <a:lnTo>
                    <a:pt x="4701" y="167"/>
                  </a:lnTo>
                  <a:lnTo>
                    <a:pt x="4719" y="167"/>
                  </a:lnTo>
                  <a:lnTo>
                    <a:pt x="4738" y="185"/>
                  </a:lnTo>
                  <a:lnTo>
                    <a:pt x="4756" y="167"/>
                  </a:lnTo>
                  <a:lnTo>
                    <a:pt x="4756" y="185"/>
                  </a:lnTo>
                  <a:lnTo>
                    <a:pt x="4775" y="204"/>
                  </a:lnTo>
                  <a:lnTo>
                    <a:pt x="4793" y="185"/>
                  </a:lnTo>
                  <a:lnTo>
                    <a:pt x="4793" y="167"/>
                  </a:lnTo>
                  <a:lnTo>
                    <a:pt x="4812" y="185"/>
                  </a:lnTo>
                  <a:lnTo>
                    <a:pt x="4830" y="185"/>
                  </a:lnTo>
                  <a:lnTo>
                    <a:pt x="4867" y="167"/>
                  </a:lnTo>
                  <a:lnTo>
                    <a:pt x="4867" y="185"/>
                  </a:lnTo>
                  <a:lnTo>
                    <a:pt x="4867" y="204"/>
                  </a:lnTo>
                  <a:lnTo>
                    <a:pt x="4885" y="185"/>
                  </a:lnTo>
                  <a:lnTo>
                    <a:pt x="4922" y="185"/>
                  </a:lnTo>
                  <a:lnTo>
                    <a:pt x="4941" y="167"/>
                  </a:lnTo>
                  <a:lnTo>
                    <a:pt x="4959" y="148"/>
                  </a:lnTo>
                  <a:lnTo>
                    <a:pt x="4959" y="130"/>
                  </a:lnTo>
                  <a:lnTo>
                    <a:pt x="4996" y="130"/>
                  </a:lnTo>
                  <a:lnTo>
                    <a:pt x="4996" y="167"/>
                  </a:lnTo>
                  <a:lnTo>
                    <a:pt x="4996" y="185"/>
                  </a:lnTo>
                  <a:lnTo>
                    <a:pt x="5033" y="185"/>
                  </a:lnTo>
                  <a:lnTo>
                    <a:pt x="5051" y="204"/>
                  </a:lnTo>
                  <a:lnTo>
                    <a:pt x="5070" y="204"/>
                  </a:lnTo>
                  <a:lnTo>
                    <a:pt x="5088" y="185"/>
                  </a:lnTo>
                  <a:lnTo>
                    <a:pt x="5088" y="167"/>
                  </a:lnTo>
                  <a:lnTo>
                    <a:pt x="5106" y="167"/>
                  </a:lnTo>
                  <a:lnTo>
                    <a:pt x="5106" y="185"/>
                  </a:lnTo>
                  <a:lnTo>
                    <a:pt x="5125" y="204"/>
                  </a:lnTo>
                  <a:lnTo>
                    <a:pt x="5125" y="185"/>
                  </a:lnTo>
                  <a:lnTo>
                    <a:pt x="5125" y="167"/>
                  </a:lnTo>
                  <a:lnTo>
                    <a:pt x="5162" y="167"/>
                  </a:lnTo>
                  <a:lnTo>
                    <a:pt x="5162" y="148"/>
                  </a:lnTo>
                  <a:lnTo>
                    <a:pt x="5199" y="185"/>
                  </a:lnTo>
                  <a:lnTo>
                    <a:pt x="5309" y="185"/>
                  </a:lnTo>
                  <a:lnTo>
                    <a:pt x="5309" y="167"/>
                  </a:lnTo>
                  <a:lnTo>
                    <a:pt x="5309" y="148"/>
                  </a:lnTo>
                  <a:lnTo>
                    <a:pt x="5328" y="167"/>
                  </a:lnTo>
                  <a:lnTo>
                    <a:pt x="5328" y="148"/>
                  </a:lnTo>
                  <a:lnTo>
                    <a:pt x="5346" y="148"/>
                  </a:lnTo>
                  <a:lnTo>
                    <a:pt x="5365" y="204"/>
                  </a:lnTo>
                  <a:lnTo>
                    <a:pt x="5383" y="204"/>
                  </a:lnTo>
                  <a:lnTo>
                    <a:pt x="5383" y="185"/>
                  </a:lnTo>
                  <a:lnTo>
                    <a:pt x="5401" y="222"/>
                  </a:lnTo>
                  <a:lnTo>
                    <a:pt x="5401" y="167"/>
                  </a:lnTo>
                  <a:lnTo>
                    <a:pt x="5401" y="148"/>
                  </a:lnTo>
                  <a:lnTo>
                    <a:pt x="5420" y="148"/>
                  </a:lnTo>
                  <a:lnTo>
                    <a:pt x="5420" y="167"/>
                  </a:lnTo>
                  <a:lnTo>
                    <a:pt x="5420" y="185"/>
                  </a:lnTo>
                  <a:lnTo>
                    <a:pt x="5438" y="185"/>
                  </a:lnTo>
                  <a:lnTo>
                    <a:pt x="5420" y="204"/>
                  </a:lnTo>
                  <a:lnTo>
                    <a:pt x="5420" y="222"/>
                  </a:lnTo>
                  <a:lnTo>
                    <a:pt x="5438" y="222"/>
                  </a:lnTo>
                  <a:lnTo>
                    <a:pt x="5475" y="204"/>
                  </a:lnTo>
                  <a:lnTo>
                    <a:pt x="5512" y="204"/>
                  </a:lnTo>
                  <a:lnTo>
                    <a:pt x="5530" y="167"/>
                  </a:lnTo>
                  <a:lnTo>
                    <a:pt x="5530" y="185"/>
                  </a:lnTo>
                  <a:lnTo>
                    <a:pt x="5530" y="222"/>
                  </a:lnTo>
                  <a:lnTo>
                    <a:pt x="5549" y="222"/>
                  </a:lnTo>
                  <a:lnTo>
                    <a:pt x="5567" y="204"/>
                  </a:lnTo>
                  <a:lnTo>
                    <a:pt x="5567" y="222"/>
                  </a:lnTo>
                  <a:lnTo>
                    <a:pt x="5567" y="240"/>
                  </a:lnTo>
                  <a:lnTo>
                    <a:pt x="5586" y="240"/>
                  </a:lnTo>
                  <a:lnTo>
                    <a:pt x="5604" y="204"/>
                  </a:lnTo>
                  <a:lnTo>
                    <a:pt x="5604" y="222"/>
                  </a:lnTo>
                  <a:lnTo>
                    <a:pt x="5604" y="240"/>
                  </a:lnTo>
                  <a:lnTo>
                    <a:pt x="5623" y="204"/>
                  </a:lnTo>
                  <a:lnTo>
                    <a:pt x="5623" y="185"/>
                  </a:lnTo>
                  <a:lnTo>
                    <a:pt x="5641" y="185"/>
                  </a:lnTo>
                  <a:lnTo>
                    <a:pt x="5641" y="167"/>
                  </a:lnTo>
                  <a:lnTo>
                    <a:pt x="5659" y="148"/>
                  </a:lnTo>
                  <a:lnTo>
                    <a:pt x="5659" y="185"/>
                  </a:lnTo>
                  <a:lnTo>
                    <a:pt x="5659" y="222"/>
                  </a:lnTo>
                  <a:lnTo>
                    <a:pt x="5678" y="185"/>
                  </a:lnTo>
                  <a:lnTo>
                    <a:pt x="5678" y="167"/>
                  </a:lnTo>
                  <a:lnTo>
                    <a:pt x="5696" y="167"/>
                  </a:lnTo>
                  <a:lnTo>
                    <a:pt x="5678" y="148"/>
                  </a:lnTo>
                  <a:lnTo>
                    <a:pt x="5659" y="130"/>
                  </a:lnTo>
                  <a:lnTo>
                    <a:pt x="5641" y="130"/>
                  </a:lnTo>
                  <a:lnTo>
                    <a:pt x="5641" y="111"/>
                  </a:lnTo>
                  <a:lnTo>
                    <a:pt x="5659" y="93"/>
                  </a:lnTo>
                  <a:lnTo>
                    <a:pt x="5659" y="75"/>
                  </a:lnTo>
                  <a:lnTo>
                    <a:pt x="5659" y="56"/>
                  </a:lnTo>
                  <a:lnTo>
                    <a:pt x="5641" y="75"/>
                  </a:lnTo>
                  <a:lnTo>
                    <a:pt x="5549" y="75"/>
                  </a:lnTo>
                  <a:lnTo>
                    <a:pt x="5549" y="56"/>
                  </a:lnTo>
                  <a:lnTo>
                    <a:pt x="5549" y="38"/>
                  </a:lnTo>
                  <a:lnTo>
                    <a:pt x="5530" y="75"/>
                  </a:lnTo>
                  <a:lnTo>
                    <a:pt x="5512" y="56"/>
                  </a:lnTo>
                  <a:lnTo>
                    <a:pt x="5512" y="75"/>
                  </a:lnTo>
                  <a:lnTo>
                    <a:pt x="5494" y="75"/>
                  </a:lnTo>
                  <a:lnTo>
                    <a:pt x="5494" y="56"/>
                  </a:lnTo>
                  <a:lnTo>
                    <a:pt x="5494" y="38"/>
                  </a:lnTo>
                  <a:lnTo>
                    <a:pt x="5475" y="56"/>
                  </a:lnTo>
                  <a:lnTo>
                    <a:pt x="5475" y="75"/>
                  </a:lnTo>
                  <a:lnTo>
                    <a:pt x="5457" y="75"/>
                  </a:lnTo>
                  <a:lnTo>
                    <a:pt x="5420" y="111"/>
                  </a:lnTo>
                  <a:lnTo>
                    <a:pt x="5401" y="111"/>
                  </a:lnTo>
                  <a:lnTo>
                    <a:pt x="5401" y="93"/>
                  </a:lnTo>
                  <a:lnTo>
                    <a:pt x="5401" y="75"/>
                  </a:lnTo>
                  <a:lnTo>
                    <a:pt x="5401" y="56"/>
                  </a:lnTo>
                  <a:lnTo>
                    <a:pt x="5401" y="38"/>
                  </a:lnTo>
                  <a:lnTo>
                    <a:pt x="5365" y="38"/>
                  </a:lnTo>
                  <a:lnTo>
                    <a:pt x="5346" y="56"/>
                  </a:lnTo>
                  <a:lnTo>
                    <a:pt x="5328" y="19"/>
                  </a:lnTo>
                  <a:lnTo>
                    <a:pt x="5309" y="19"/>
                  </a:lnTo>
                  <a:lnTo>
                    <a:pt x="5272" y="38"/>
                  </a:lnTo>
                  <a:lnTo>
                    <a:pt x="5272" y="56"/>
                  </a:lnTo>
                  <a:lnTo>
                    <a:pt x="5254" y="38"/>
                  </a:lnTo>
                  <a:lnTo>
                    <a:pt x="5254" y="19"/>
                  </a:lnTo>
                  <a:lnTo>
                    <a:pt x="5235" y="19"/>
                  </a:lnTo>
                  <a:lnTo>
                    <a:pt x="5217" y="38"/>
                  </a:lnTo>
                  <a:lnTo>
                    <a:pt x="5217" y="19"/>
                  </a:lnTo>
                  <a:lnTo>
                    <a:pt x="5199" y="56"/>
                  </a:lnTo>
                  <a:lnTo>
                    <a:pt x="5199" y="93"/>
                  </a:lnTo>
                  <a:lnTo>
                    <a:pt x="5199" y="111"/>
                  </a:lnTo>
                  <a:lnTo>
                    <a:pt x="5180" y="93"/>
                  </a:lnTo>
                  <a:lnTo>
                    <a:pt x="5162" y="75"/>
                  </a:lnTo>
                  <a:lnTo>
                    <a:pt x="5180" y="56"/>
                  </a:lnTo>
                  <a:lnTo>
                    <a:pt x="5199" y="38"/>
                  </a:lnTo>
                  <a:lnTo>
                    <a:pt x="5199" y="1"/>
                  </a:lnTo>
                  <a:lnTo>
                    <a:pt x="5180" y="19"/>
                  </a:lnTo>
                  <a:lnTo>
                    <a:pt x="5180" y="38"/>
                  </a:lnTo>
                  <a:lnTo>
                    <a:pt x="5162" y="19"/>
                  </a:lnTo>
                  <a:lnTo>
                    <a:pt x="5125" y="19"/>
                  </a:lnTo>
                  <a:lnTo>
                    <a:pt x="5106" y="1"/>
                  </a:lnTo>
                  <a:lnTo>
                    <a:pt x="5070" y="19"/>
                  </a:lnTo>
                  <a:lnTo>
                    <a:pt x="5051" y="19"/>
                  </a:lnTo>
                  <a:lnTo>
                    <a:pt x="5014" y="38"/>
                  </a:lnTo>
                  <a:lnTo>
                    <a:pt x="4996" y="56"/>
                  </a:lnTo>
                  <a:lnTo>
                    <a:pt x="4959" y="93"/>
                  </a:lnTo>
                  <a:lnTo>
                    <a:pt x="4959" y="75"/>
                  </a:lnTo>
                  <a:lnTo>
                    <a:pt x="4977" y="56"/>
                  </a:lnTo>
                  <a:lnTo>
                    <a:pt x="4959" y="56"/>
                  </a:lnTo>
                  <a:lnTo>
                    <a:pt x="4959" y="38"/>
                  </a:lnTo>
                  <a:lnTo>
                    <a:pt x="4959" y="19"/>
                  </a:lnTo>
                  <a:lnTo>
                    <a:pt x="4922" y="19"/>
                  </a:lnTo>
                  <a:lnTo>
                    <a:pt x="4904" y="38"/>
                  </a:lnTo>
                  <a:lnTo>
                    <a:pt x="4904" y="56"/>
                  </a:lnTo>
                  <a:lnTo>
                    <a:pt x="4885" y="19"/>
                  </a:lnTo>
                  <a:lnTo>
                    <a:pt x="4867" y="1"/>
                  </a:lnTo>
                  <a:lnTo>
                    <a:pt x="4867" y="19"/>
                  </a:lnTo>
                  <a:lnTo>
                    <a:pt x="4867" y="38"/>
                  </a:lnTo>
                  <a:lnTo>
                    <a:pt x="4885" y="56"/>
                  </a:lnTo>
                  <a:lnTo>
                    <a:pt x="4867" y="75"/>
                  </a:lnTo>
                  <a:lnTo>
                    <a:pt x="4848" y="75"/>
                  </a:lnTo>
                  <a:lnTo>
                    <a:pt x="4867" y="38"/>
                  </a:lnTo>
                  <a:lnTo>
                    <a:pt x="4848" y="19"/>
                  </a:lnTo>
                  <a:lnTo>
                    <a:pt x="4830" y="1"/>
                  </a:lnTo>
                  <a:lnTo>
                    <a:pt x="4830" y="19"/>
                  </a:lnTo>
                  <a:lnTo>
                    <a:pt x="4848" y="38"/>
                  </a:lnTo>
                  <a:lnTo>
                    <a:pt x="4830" y="56"/>
                  </a:lnTo>
                  <a:lnTo>
                    <a:pt x="4812" y="19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1786450" y="907700"/>
              <a:ext cx="199575" cy="202800"/>
            </a:xfrm>
            <a:custGeom>
              <a:avLst/>
              <a:gdLst/>
              <a:ahLst/>
              <a:cxnLst/>
              <a:rect l="l" t="t" r="r" b="b"/>
              <a:pathLst>
                <a:path w="7983" h="8112" extrusionOk="0">
                  <a:moveTo>
                    <a:pt x="5494" y="130"/>
                  </a:moveTo>
                  <a:lnTo>
                    <a:pt x="5494" y="148"/>
                  </a:lnTo>
                  <a:lnTo>
                    <a:pt x="5476" y="167"/>
                  </a:lnTo>
                  <a:lnTo>
                    <a:pt x="5457" y="185"/>
                  </a:lnTo>
                  <a:lnTo>
                    <a:pt x="5439" y="167"/>
                  </a:lnTo>
                  <a:lnTo>
                    <a:pt x="5420" y="167"/>
                  </a:lnTo>
                  <a:lnTo>
                    <a:pt x="5457" y="148"/>
                  </a:lnTo>
                  <a:lnTo>
                    <a:pt x="5494" y="130"/>
                  </a:lnTo>
                  <a:close/>
                  <a:moveTo>
                    <a:pt x="3227" y="2010"/>
                  </a:moveTo>
                  <a:lnTo>
                    <a:pt x="3245" y="2028"/>
                  </a:lnTo>
                  <a:lnTo>
                    <a:pt x="3227" y="2047"/>
                  </a:lnTo>
                  <a:lnTo>
                    <a:pt x="3190" y="2028"/>
                  </a:lnTo>
                  <a:lnTo>
                    <a:pt x="3208" y="2010"/>
                  </a:lnTo>
                  <a:close/>
                  <a:moveTo>
                    <a:pt x="2563" y="2249"/>
                  </a:moveTo>
                  <a:lnTo>
                    <a:pt x="2582" y="2268"/>
                  </a:lnTo>
                  <a:lnTo>
                    <a:pt x="2545" y="2268"/>
                  </a:lnTo>
                  <a:lnTo>
                    <a:pt x="2545" y="2249"/>
                  </a:lnTo>
                  <a:close/>
                  <a:moveTo>
                    <a:pt x="1844" y="2618"/>
                  </a:moveTo>
                  <a:lnTo>
                    <a:pt x="1863" y="2637"/>
                  </a:lnTo>
                  <a:lnTo>
                    <a:pt x="1844" y="2655"/>
                  </a:lnTo>
                  <a:lnTo>
                    <a:pt x="1826" y="2655"/>
                  </a:lnTo>
                  <a:lnTo>
                    <a:pt x="1826" y="2637"/>
                  </a:lnTo>
                  <a:lnTo>
                    <a:pt x="1844" y="2618"/>
                  </a:lnTo>
                  <a:close/>
                  <a:moveTo>
                    <a:pt x="1678" y="2710"/>
                  </a:moveTo>
                  <a:lnTo>
                    <a:pt x="1678" y="2729"/>
                  </a:lnTo>
                  <a:lnTo>
                    <a:pt x="1660" y="2729"/>
                  </a:lnTo>
                  <a:lnTo>
                    <a:pt x="1678" y="2710"/>
                  </a:lnTo>
                  <a:close/>
                  <a:moveTo>
                    <a:pt x="1402" y="2821"/>
                  </a:moveTo>
                  <a:lnTo>
                    <a:pt x="1402" y="2839"/>
                  </a:lnTo>
                  <a:lnTo>
                    <a:pt x="1420" y="2839"/>
                  </a:lnTo>
                  <a:lnTo>
                    <a:pt x="1402" y="2821"/>
                  </a:lnTo>
                  <a:close/>
                  <a:moveTo>
                    <a:pt x="1512" y="2839"/>
                  </a:moveTo>
                  <a:lnTo>
                    <a:pt x="1494" y="2858"/>
                  </a:lnTo>
                  <a:lnTo>
                    <a:pt x="1476" y="2876"/>
                  </a:lnTo>
                  <a:lnTo>
                    <a:pt x="1494" y="2839"/>
                  </a:lnTo>
                  <a:close/>
                  <a:moveTo>
                    <a:pt x="1383" y="2913"/>
                  </a:moveTo>
                  <a:lnTo>
                    <a:pt x="1402" y="2932"/>
                  </a:lnTo>
                  <a:lnTo>
                    <a:pt x="1402" y="2950"/>
                  </a:lnTo>
                  <a:lnTo>
                    <a:pt x="1347" y="2950"/>
                  </a:lnTo>
                  <a:lnTo>
                    <a:pt x="1383" y="2932"/>
                  </a:lnTo>
                  <a:lnTo>
                    <a:pt x="1383" y="2913"/>
                  </a:lnTo>
                  <a:close/>
                  <a:moveTo>
                    <a:pt x="1337" y="3107"/>
                  </a:moveTo>
                  <a:lnTo>
                    <a:pt x="1328" y="3116"/>
                  </a:lnTo>
                  <a:lnTo>
                    <a:pt x="1347" y="3116"/>
                  </a:lnTo>
                  <a:lnTo>
                    <a:pt x="1337" y="3107"/>
                  </a:lnTo>
                  <a:close/>
                  <a:moveTo>
                    <a:pt x="1144" y="3245"/>
                  </a:moveTo>
                  <a:lnTo>
                    <a:pt x="1144" y="3263"/>
                  </a:lnTo>
                  <a:lnTo>
                    <a:pt x="1125" y="3282"/>
                  </a:lnTo>
                  <a:lnTo>
                    <a:pt x="1125" y="3245"/>
                  </a:lnTo>
                  <a:close/>
                  <a:moveTo>
                    <a:pt x="204" y="4627"/>
                  </a:moveTo>
                  <a:lnTo>
                    <a:pt x="204" y="4646"/>
                  </a:lnTo>
                  <a:lnTo>
                    <a:pt x="167" y="4646"/>
                  </a:lnTo>
                  <a:lnTo>
                    <a:pt x="167" y="4627"/>
                  </a:lnTo>
                  <a:close/>
                  <a:moveTo>
                    <a:pt x="75" y="5420"/>
                  </a:moveTo>
                  <a:lnTo>
                    <a:pt x="75" y="5457"/>
                  </a:lnTo>
                  <a:lnTo>
                    <a:pt x="75" y="5475"/>
                  </a:lnTo>
                  <a:lnTo>
                    <a:pt x="56" y="5475"/>
                  </a:lnTo>
                  <a:lnTo>
                    <a:pt x="56" y="5438"/>
                  </a:lnTo>
                  <a:lnTo>
                    <a:pt x="75" y="5420"/>
                  </a:lnTo>
                  <a:close/>
                  <a:moveTo>
                    <a:pt x="480" y="6766"/>
                  </a:moveTo>
                  <a:lnTo>
                    <a:pt x="480" y="6784"/>
                  </a:lnTo>
                  <a:lnTo>
                    <a:pt x="480" y="6803"/>
                  </a:lnTo>
                  <a:lnTo>
                    <a:pt x="462" y="6803"/>
                  </a:lnTo>
                  <a:lnTo>
                    <a:pt x="462" y="6784"/>
                  </a:lnTo>
                  <a:lnTo>
                    <a:pt x="480" y="6766"/>
                  </a:lnTo>
                  <a:close/>
                  <a:moveTo>
                    <a:pt x="683" y="6913"/>
                  </a:moveTo>
                  <a:lnTo>
                    <a:pt x="701" y="6932"/>
                  </a:lnTo>
                  <a:lnTo>
                    <a:pt x="701" y="6950"/>
                  </a:lnTo>
                  <a:lnTo>
                    <a:pt x="701" y="6968"/>
                  </a:lnTo>
                  <a:lnTo>
                    <a:pt x="683" y="6950"/>
                  </a:lnTo>
                  <a:lnTo>
                    <a:pt x="683" y="6932"/>
                  </a:lnTo>
                  <a:lnTo>
                    <a:pt x="683" y="6913"/>
                  </a:lnTo>
                  <a:close/>
                  <a:moveTo>
                    <a:pt x="7374" y="7042"/>
                  </a:moveTo>
                  <a:lnTo>
                    <a:pt x="7374" y="7061"/>
                  </a:lnTo>
                  <a:lnTo>
                    <a:pt x="7356" y="7079"/>
                  </a:lnTo>
                  <a:lnTo>
                    <a:pt x="7319" y="7097"/>
                  </a:lnTo>
                  <a:lnTo>
                    <a:pt x="7319" y="7061"/>
                  </a:lnTo>
                  <a:lnTo>
                    <a:pt x="7337" y="7042"/>
                  </a:lnTo>
                  <a:close/>
                  <a:moveTo>
                    <a:pt x="7614" y="7061"/>
                  </a:moveTo>
                  <a:lnTo>
                    <a:pt x="7614" y="7079"/>
                  </a:lnTo>
                  <a:lnTo>
                    <a:pt x="7595" y="7097"/>
                  </a:lnTo>
                  <a:lnTo>
                    <a:pt x="7559" y="7079"/>
                  </a:lnTo>
                  <a:lnTo>
                    <a:pt x="7559" y="7061"/>
                  </a:lnTo>
                  <a:close/>
                  <a:moveTo>
                    <a:pt x="6176" y="7153"/>
                  </a:moveTo>
                  <a:lnTo>
                    <a:pt x="6195" y="7171"/>
                  </a:lnTo>
                  <a:lnTo>
                    <a:pt x="6158" y="7171"/>
                  </a:lnTo>
                  <a:lnTo>
                    <a:pt x="6121" y="7153"/>
                  </a:lnTo>
                  <a:close/>
                  <a:moveTo>
                    <a:pt x="6065" y="7190"/>
                  </a:moveTo>
                  <a:lnTo>
                    <a:pt x="6010" y="7208"/>
                  </a:lnTo>
                  <a:lnTo>
                    <a:pt x="5992" y="7208"/>
                  </a:lnTo>
                  <a:lnTo>
                    <a:pt x="5973" y="7226"/>
                  </a:lnTo>
                  <a:lnTo>
                    <a:pt x="6029" y="7226"/>
                  </a:lnTo>
                  <a:lnTo>
                    <a:pt x="6065" y="7208"/>
                  </a:lnTo>
                  <a:lnTo>
                    <a:pt x="6084" y="7208"/>
                  </a:lnTo>
                  <a:lnTo>
                    <a:pt x="6065" y="7190"/>
                  </a:lnTo>
                  <a:close/>
                  <a:moveTo>
                    <a:pt x="849" y="7226"/>
                  </a:moveTo>
                  <a:lnTo>
                    <a:pt x="867" y="7245"/>
                  </a:lnTo>
                  <a:lnTo>
                    <a:pt x="849" y="7263"/>
                  </a:lnTo>
                  <a:lnTo>
                    <a:pt x="830" y="7263"/>
                  </a:lnTo>
                  <a:lnTo>
                    <a:pt x="849" y="7226"/>
                  </a:lnTo>
                  <a:close/>
                  <a:moveTo>
                    <a:pt x="5199" y="7300"/>
                  </a:moveTo>
                  <a:lnTo>
                    <a:pt x="5181" y="7319"/>
                  </a:lnTo>
                  <a:lnTo>
                    <a:pt x="5144" y="7319"/>
                  </a:lnTo>
                  <a:lnTo>
                    <a:pt x="5144" y="7300"/>
                  </a:lnTo>
                  <a:close/>
                  <a:moveTo>
                    <a:pt x="7595" y="7282"/>
                  </a:moveTo>
                  <a:lnTo>
                    <a:pt x="7595" y="7300"/>
                  </a:lnTo>
                  <a:lnTo>
                    <a:pt x="7614" y="7319"/>
                  </a:lnTo>
                  <a:lnTo>
                    <a:pt x="7614" y="7300"/>
                  </a:lnTo>
                  <a:lnTo>
                    <a:pt x="7614" y="7282"/>
                  </a:lnTo>
                  <a:close/>
                  <a:moveTo>
                    <a:pt x="5052" y="7356"/>
                  </a:moveTo>
                  <a:lnTo>
                    <a:pt x="5107" y="7374"/>
                  </a:lnTo>
                  <a:lnTo>
                    <a:pt x="5144" y="7392"/>
                  </a:lnTo>
                  <a:lnTo>
                    <a:pt x="5107" y="7411"/>
                  </a:lnTo>
                  <a:lnTo>
                    <a:pt x="5070" y="7392"/>
                  </a:lnTo>
                  <a:lnTo>
                    <a:pt x="5052" y="7374"/>
                  </a:lnTo>
                  <a:lnTo>
                    <a:pt x="5052" y="7356"/>
                  </a:lnTo>
                  <a:close/>
                  <a:moveTo>
                    <a:pt x="4628" y="7429"/>
                  </a:moveTo>
                  <a:lnTo>
                    <a:pt x="4665" y="7466"/>
                  </a:lnTo>
                  <a:lnTo>
                    <a:pt x="4646" y="7466"/>
                  </a:lnTo>
                  <a:lnTo>
                    <a:pt x="4609" y="7448"/>
                  </a:lnTo>
                  <a:lnTo>
                    <a:pt x="4591" y="7429"/>
                  </a:lnTo>
                  <a:close/>
                  <a:moveTo>
                    <a:pt x="4185" y="7485"/>
                  </a:moveTo>
                  <a:lnTo>
                    <a:pt x="4204" y="7521"/>
                  </a:lnTo>
                  <a:lnTo>
                    <a:pt x="4204" y="7503"/>
                  </a:lnTo>
                  <a:lnTo>
                    <a:pt x="4185" y="7485"/>
                  </a:lnTo>
                  <a:close/>
                  <a:moveTo>
                    <a:pt x="1236" y="7503"/>
                  </a:moveTo>
                  <a:lnTo>
                    <a:pt x="1254" y="7521"/>
                  </a:lnTo>
                  <a:lnTo>
                    <a:pt x="1273" y="7540"/>
                  </a:lnTo>
                  <a:lnTo>
                    <a:pt x="1236" y="7540"/>
                  </a:lnTo>
                  <a:lnTo>
                    <a:pt x="1236" y="7521"/>
                  </a:lnTo>
                  <a:lnTo>
                    <a:pt x="1236" y="7503"/>
                  </a:lnTo>
                  <a:close/>
                  <a:moveTo>
                    <a:pt x="4499" y="7540"/>
                  </a:moveTo>
                  <a:lnTo>
                    <a:pt x="4499" y="7558"/>
                  </a:lnTo>
                  <a:lnTo>
                    <a:pt x="4462" y="7558"/>
                  </a:lnTo>
                  <a:lnTo>
                    <a:pt x="4462" y="7540"/>
                  </a:lnTo>
                  <a:close/>
                  <a:moveTo>
                    <a:pt x="3116" y="7614"/>
                  </a:moveTo>
                  <a:lnTo>
                    <a:pt x="3116" y="7632"/>
                  </a:lnTo>
                  <a:lnTo>
                    <a:pt x="3153" y="7632"/>
                  </a:lnTo>
                  <a:lnTo>
                    <a:pt x="3171" y="7614"/>
                  </a:lnTo>
                  <a:close/>
                  <a:moveTo>
                    <a:pt x="3927" y="7632"/>
                  </a:moveTo>
                  <a:lnTo>
                    <a:pt x="3946" y="7650"/>
                  </a:lnTo>
                  <a:lnTo>
                    <a:pt x="3890" y="7669"/>
                  </a:lnTo>
                  <a:lnTo>
                    <a:pt x="3890" y="7650"/>
                  </a:lnTo>
                  <a:lnTo>
                    <a:pt x="3890" y="7632"/>
                  </a:lnTo>
                  <a:close/>
                  <a:moveTo>
                    <a:pt x="3485" y="7669"/>
                  </a:moveTo>
                  <a:lnTo>
                    <a:pt x="3485" y="7687"/>
                  </a:lnTo>
                  <a:lnTo>
                    <a:pt x="3522" y="7687"/>
                  </a:lnTo>
                  <a:lnTo>
                    <a:pt x="3522" y="7669"/>
                  </a:lnTo>
                  <a:close/>
                  <a:moveTo>
                    <a:pt x="3761" y="7669"/>
                  </a:moveTo>
                  <a:lnTo>
                    <a:pt x="3743" y="7687"/>
                  </a:lnTo>
                  <a:lnTo>
                    <a:pt x="3724" y="7687"/>
                  </a:lnTo>
                  <a:lnTo>
                    <a:pt x="3724" y="7669"/>
                  </a:lnTo>
                  <a:close/>
                  <a:moveTo>
                    <a:pt x="3411" y="7761"/>
                  </a:moveTo>
                  <a:lnTo>
                    <a:pt x="3430" y="7779"/>
                  </a:lnTo>
                  <a:lnTo>
                    <a:pt x="3374" y="7798"/>
                  </a:lnTo>
                  <a:lnTo>
                    <a:pt x="3356" y="7798"/>
                  </a:lnTo>
                  <a:lnTo>
                    <a:pt x="3356" y="7779"/>
                  </a:lnTo>
                  <a:lnTo>
                    <a:pt x="3374" y="7779"/>
                  </a:lnTo>
                  <a:lnTo>
                    <a:pt x="3393" y="7761"/>
                  </a:lnTo>
                  <a:close/>
                  <a:moveTo>
                    <a:pt x="2526" y="7798"/>
                  </a:moveTo>
                  <a:lnTo>
                    <a:pt x="2545" y="7816"/>
                  </a:lnTo>
                  <a:lnTo>
                    <a:pt x="2508" y="7816"/>
                  </a:lnTo>
                  <a:lnTo>
                    <a:pt x="2508" y="7798"/>
                  </a:lnTo>
                  <a:close/>
                  <a:moveTo>
                    <a:pt x="2674" y="7779"/>
                  </a:moveTo>
                  <a:lnTo>
                    <a:pt x="2692" y="7798"/>
                  </a:lnTo>
                  <a:lnTo>
                    <a:pt x="2674" y="7816"/>
                  </a:lnTo>
                  <a:lnTo>
                    <a:pt x="2655" y="7816"/>
                  </a:lnTo>
                  <a:lnTo>
                    <a:pt x="2674" y="7779"/>
                  </a:lnTo>
                  <a:close/>
                  <a:moveTo>
                    <a:pt x="3042" y="7816"/>
                  </a:moveTo>
                  <a:lnTo>
                    <a:pt x="3006" y="7835"/>
                  </a:lnTo>
                  <a:lnTo>
                    <a:pt x="2987" y="7835"/>
                  </a:lnTo>
                  <a:lnTo>
                    <a:pt x="2987" y="7816"/>
                  </a:lnTo>
                  <a:close/>
                  <a:moveTo>
                    <a:pt x="5402" y="1"/>
                  </a:moveTo>
                  <a:lnTo>
                    <a:pt x="5402" y="37"/>
                  </a:lnTo>
                  <a:lnTo>
                    <a:pt x="5365" y="37"/>
                  </a:lnTo>
                  <a:lnTo>
                    <a:pt x="5365" y="56"/>
                  </a:lnTo>
                  <a:lnTo>
                    <a:pt x="5347" y="93"/>
                  </a:lnTo>
                  <a:lnTo>
                    <a:pt x="5328" y="93"/>
                  </a:lnTo>
                  <a:lnTo>
                    <a:pt x="5310" y="111"/>
                  </a:lnTo>
                  <a:lnTo>
                    <a:pt x="5310" y="130"/>
                  </a:lnTo>
                  <a:lnTo>
                    <a:pt x="5328" y="130"/>
                  </a:lnTo>
                  <a:lnTo>
                    <a:pt x="5365" y="148"/>
                  </a:lnTo>
                  <a:lnTo>
                    <a:pt x="5347" y="167"/>
                  </a:lnTo>
                  <a:lnTo>
                    <a:pt x="5347" y="185"/>
                  </a:lnTo>
                  <a:lnTo>
                    <a:pt x="5347" y="222"/>
                  </a:lnTo>
                  <a:lnTo>
                    <a:pt x="5291" y="259"/>
                  </a:lnTo>
                  <a:lnTo>
                    <a:pt x="5291" y="296"/>
                  </a:lnTo>
                  <a:lnTo>
                    <a:pt x="5291" y="314"/>
                  </a:lnTo>
                  <a:lnTo>
                    <a:pt x="5273" y="332"/>
                  </a:lnTo>
                  <a:lnTo>
                    <a:pt x="5254" y="369"/>
                  </a:lnTo>
                  <a:lnTo>
                    <a:pt x="5236" y="406"/>
                  </a:lnTo>
                  <a:lnTo>
                    <a:pt x="5236" y="425"/>
                  </a:lnTo>
                  <a:lnTo>
                    <a:pt x="5236" y="461"/>
                  </a:lnTo>
                  <a:lnTo>
                    <a:pt x="5199" y="480"/>
                  </a:lnTo>
                  <a:lnTo>
                    <a:pt x="5162" y="517"/>
                  </a:lnTo>
                  <a:lnTo>
                    <a:pt x="5107" y="590"/>
                  </a:lnTo>
                  <a:lnTo>
                    <a:pt x="4996" y="756"/>
                  </a:lnTo>
                  <a:lnTo>
                    <a:pt x="4886" y="885"/>
                  </a:lnTo>
                  <a:lnTo>
                    <a:pt x="4849" y="922"/>
                  </a:lnTo>
                  <a:lnTo>
                    <a:pt x="4849" y="941"/>
                  </a:lnTo>
                  <a:lnTo>
                    <a:pt x="4830" y="959"/>
                  </a:lnTo>
                  <a:lnTo>
                    <a:pt x="4757" y="1014"/>
                  </a:lnTo>
                  <a:lnTo>
                    <a:pt x="4646" y="1107"/>
                  </a:lnTo>
                  <a:lnTo>
                    <a:pt x="4554" y="1162"/>
                  </a:lnTo>
                  <a:lnTo>
                    <a:pt x="4554" y="1180"/>
                  </a:lnTo>
                  <a:lnTo>
                    <a:pt x="4536" y="1199"/>
                  </a:lnTo>
                  <a:lnTo>
                    <a:pt x="4480" y="1217"/>
                  </a:lnTo>
                  <a:lnTo>
                    <a:pt x="4443" y="1254"/>
                  </a:lnTo>
                  <a:lnTo>
                    <a:pt x="4425" y="1291"/>
                  </a:lnTo>
                  <a:lnTo>
                    <a:pt x="4425" y="1309"/>
                  </a:lnTo>
                  <a:lnTo>
                    <a:pt x="4406" y="1309"/>
                  </a:lnTo>
                  <a:lnTo>
                    <a:pt x="4370" y="1328"/>
                  </a:lnTo>
                  <a:lnTo>
                    <a:pt x="4277" y="1383"/>
                  </a:lnTo>
                  <a:lnTo>
                    <a:pt x="4204" y="1438"/>
                  </a:lnTo>
                  <a:lnTo>
                    <a:pt x="4185" y="1475"/>
                  </a:lnTo>
                  <a:lnTo>
                    <a:pt x="4130" y="1475"/>
                  </a:lnTo>
                  <a:lnTo>
                    <a:pt x="4130" y="1494"/>
                  </a:lnTo>
                  <a:lnTo>
                    <a:pt x="4093" y="1531"/>
                  </a:lnTo>
                  <a:lnTo>
                    <a:pt x="4019" y="1549"/>
                  </a:lnTo>
                  <a:lnTo>
                    <a:pt x="3817" y="1660"/>
                  </a:lnTo>
                  <a:lnTo>
                    <a:pt x="3614" y="1752"/>
                  </a:lnTo>
                  <a:lnTo>
                    <a:pt x="3503" y="1789"/>
                  </a:lnTo>
                  <a:lnTo>
                    <a:pt x="3466" y="1826"/>
                  </a:lnTo>
                  <a:lnTo>
                    <a:pt x="3448" y="1844"/>
                  </a:lnTo>
                  <a:lnTo>
                    <a:pt x="3411" y="1862"/>
                  </a:lnTo>
                  <a:lnTo>
                    <a:pt x="3374" y="1862"/>
                  </a:lnTo>
                  <a:lnTo>
                    <a:pt x="3356" y="1881"/>
                  </a:lnTo>
                  <a:lnTo>
                    <a:pt x="3300" y="1881"/>
                  </a:lnTo>
                  <a:lnTo>
                    <a:pt x="3282" y="1899"/>
                  </a:lnTo>
                  <a:lnTo>
                    <a:pt x="3264" y="1918"/>
                  </a:lnTo>
                  <a:lnTo>
                    <a:pt x="3227" y="1918"/>
                  </a:lnTo>
                  <a:lnTo>
                    <a:pt x="3190" y="1899"/>
                  </a:lnTo>
                  <a:lnTo>
                    <a:pt x="3190" y="1936"/>
                  </a:lnTo>
                  <a:lnTo>
                    <a:pt x="3190" y="1955"/>
                  </a:lnTo>
                  <a:lnTo>
                    <a:pt x="3171" y="1955"/>
                  </a:lnTo>
                  <a:lnTo>
                    <a:pt x="3171" y="1973"/>
                  </a:lnTo>
                  <a:lnTo>
                    <a:pt x="3153" y="1955"/>
                  </a:lnTo>
                  <a:lnTo>
                    <a:pt x="3135" y="1973"/>
                  </a:lnTo>
                  <a:lnTo>
                    <a:pt x="3153" y="1991"/>
                  </a:lnTo>
                  <a:lnTo>
                    <a:pt x="3153" y="2010"/>
                  </a:lnTo>
                  <a:lnTo>
                    <a:pt x="3098" y="2010"/>
                  </a:lnTo>
                  <a:lnTo>
                    <a:pt x="3098" y="1991"/>
                  </a:lnTo>
                  <a:lnTo>
                    <a:pt x="3061" y="1991"/>
                  </a:lnTo>
                  <a:lnTo>
                    <a:pt x="3042" y="2010"/>
                  </a:lnTo>
                  <a:lnTo>
                    <a:pt x="3042" y="2028"/>
                  </a:lnTo>
                  <a:lnTo>
                    <a:pt x="3061" y="2047"/>
                  </a:lnTo>
                  <a:lnTo>
                    <a:pt x="3024" y="2047"/>
                  </a:lnTo>
                  <a:lnTo>
                    <a:pt x="2932" y="2065"/>
                  </a:lnTo>
                  <a:lnTo>
                    <a:pt x="2877" y="2102"/>
                  </a:lnTo>
                  <a:lnTo>
                    <a:pt x="2803" y="2120"/>
                  </a:lnTo>
                  <a:lnTo>
                    <a:pt x="2637" y="2176"/>
                  </a:lnTo>
                  <a:lnTo>
                    <a:pt x="2489" y="2249"/>
                  </a:lnTo>
                  <a:lnTo>
                    <a:pt x="2434" y="2268"/>
                  </a:lnTo>
                  <a:lnTo>
                    <a:pt x="2434" y="2249"/>
                  </a:lnTo>
                  <a:lnTo>
                    <a:pt x="2416" y="2268"/>
                  </a:lnTo>
                  <a:lnTo>
                    <a:pt x="2360" y="2305"/>
                  </a:lnTo>
                  <a:lnTo>
                    <a:pt x="2084" y="2434"/>
                  </a:lnTo>
                  <a:lnTo>
                    <a:pt x="1863" y="2544"/>
                  </a:lnTo>
                  <a:lnTo>
                    <a:pt x="1826" y="2544"/>
                  </a:lnTo>
                  <a:lnTo>
                    <a:pt x="1826" y="2563"/>
                  </a:lnTo>
                  <a:lnTo>
                    <a:pt x="1826" y="2581"/>
                  </a:lnTo>
                  <a:lnTo>
                    <a:pt x="1844" y="2600"/>
                  </a:lnTo>
                  <a:lnTo>
                    <a:pt x="1826" y="2600"/>
                  </a:lnTo>
                  <a:lnTo>
                    <a:pt x="1789" y="2637"/>
                  </a:lnTo>
                  <a:lnTo>
                    <a:pt x="1771" y="2655"/>
                  </a:lnTo>
                  <a:lnTo>
                    <a:pt x="1715" y="2655"/>
                  </a:lnTo>
                  <a:lnTo>
                    <a:pt x="1697" y="2673"/>
                  </a:lnTo>
                  <a:lnTo>
                    <a:pt x="1660" y="2673"/>
                  </a:lnTo>
                  <a:lnTo>
                    <a:pt x="1660" y="2655"/>
                  </a:lnTo>
                  <a:lnTo>
                    <a:pt x="1641" y="2673"/>
                  </a:lnTo>
                  <a:lnTo>
                    <a:pt x="1623" y="2692"/>
                  </a:lnTo>
                  <a:lnTo>
                    <a:pt x="1623" y="2710"/>
                  </a:lnTo>
                  <a:lnTo>
                    <a:pt x="1623" y="2729"/>
                  </a:lnTo>
                  <a:lnTo>
                    <a:pt x="1623" y="2747"/>
                  </a:lnTo>
                  <a:lnTo>
                    <a:pt x="1586" y="2784"/>
                  </a:lnTo>
                  <a:lnTo>
                    <a:pt x="1568" y="2784"/>
                  </a:lnTo>
                  <a:lnTo>
                    <a:pt x="1568" y="2766"/>
                  </a:lnTo>
                  <a:lnTo>
                    <a:pt x="1605" y="2747"/>
                  </a:lnTo>
                  <a:lnTo>
                    <a:pt x="1549" y="2766"/>
                  </a:lnTo>
                  <a:lnTo>
                    <a:pt x="1494" y="2802"/>
                  </a:lnTo>
                  <a:lnTo>
                    <a:pt x="1439" y="2839"/>
                  </a:lnTo>
                  <a:lnTo>
                    <a:pt x="1420" y="2839"/>
                  </a:lnTo>
                  <a:lnTo>
                    <a:pt x="1383" y="2895"/>
                  </a:lnTo>
                  <a:lnTo>
                    <a:pt x="1310" y="2950"/>
                  </a:lnTo>
                  <a:lnTo>
                    <a:pt x="1162" y="3061"/>
                  </a:lnTo>
                  <a:lnTo>
                    <a:pt x="1088" y="3097"/>
                  </a:lnTo>
                  <a:lnTo>
                    <a:pt x="1125" y="3097"/>
                  </a:lnTo>
                  <a:lnTo>
                    <a:pt x="1125" y="3116"/>
                  </a:lnTo>
                  <a:lnTo>
                    <a:pt x="1088" y="3134"/>
                  </a:lnTo>
                  <a:lnTo>
                    <a:pt x="1070" y="3153"/>
                  </a:lnTo>
                  <a:lnTo>
                    <a:pt x="1070" y="3171"/>
                  </a:lnTo>
                  <a:lnTo>
                    <a:pt x="1088" y="3190"/>
                  </a:lnTo>
                  <a:lnTo>
                    <a:pt x="1015" y="3190"/>
                  </a:lnTo>
                  <a:lnTo>
                    <a:pt x="978" y="3226"/>
                  </a:lnTo>
                  <a:lnTo>
                    <a:pt x="978" y="3263"/>
                  </a:lnTo>
                  <a:lnTo>
                    <a:pt x="996" y="3245"/>
                  </a:lnTo>
                  <a:lnTo>
                    <a:pt x="978" y="3282"/>
                  </a:lnTo>
                  <a:lnTo>
                    <a:pt x="941" y="3300"/>
                  </a:lnTo>
                  <a:lnTo>
                    <a:pt x="923" y="3319"/>
                  </a:lnTo>
                  <a:lnTo>
                    <a:pt x="904" y="3337"/>
                  </a:lnTo>
                  <a:lnTo>
                    <a:pt x="886" y="3337"/>
                  </a:lnTo>
                  <a:lnTo>
                    <a:pt x="849" y="3355"/>
                  </a:lnTo>
                  <a:lnTo>
                    <a:pt x="849" y="3374"/>
                  </a:lnTo>
                  <a:lnTo>
                    <a:pt x="849" y="3411"/>
                  </a:lnTo>
                  <a:lnTo>
                    <a:pt x="830" y="3429"/>
                  </a:lnTo>
                  <a:lnTo>
                    <a:pt x="812" y="3448"/>
                  </a:lnTo>
                  <a:lnTo>
                    <a:pt x="812" y="3429"/>
                  </a:lnTo>
                  <a:lnTo>
                    <a:pt x="794" y="3448"/>
                  </a:lnTo>
                  <a:lnTo>
                    <a:pt x="775" y="3485"/>
                  </a:lnTo>
                  <a:lnTo>
                    <a:pt x="757" y="3503"/>
                  </a:lnTo>
                  <a:lnTo>
                    <a:pt x="738" y="3521"/>
                  </a:lnTo>
                  <a:lnTo>
                    <a:pt x="720" y="3558"/>
                  </a:lnTo>
                  <a:lnTo>
                    <a:pt x="701" y="3614"/>
                  </a:lnTo>
                  <a:lnTo>
                    <a:pt x="646" y="3614"/>
                  </a:lnTo>
                  <a:lnTo>
                    <a:pt x="665" y="3650"/>
                  </a:lnTo>
                  <a:lnTo>
                    <a:pt x="683" y="3669"/>
                  </a:lnTo>
                  <a:lnTo>
                    <a:pt x="646" y="3669"/>
                  </a:lnTo>
                  <a:lnTo>
                    <a:pt x="591" y="3706"/>
                  </a:lnTo>
                  <a:lnTo>
                    <a:pt x="517" y="3779"/>
                  </a:lnTo>
                  <a:lnTo>
                    <a:pt x="462" y="3872"/>
                  </a:lnTo>
                  <a:lnTo>
                    <a:pt x="425" y="3927"/>
                  </a:lnTo>
                  <a:lnTo>
                    <a:pt x="406" y="3964"/>
                  </a:lnTo>
                  <a:lnTo>
                    <a:pt x="425" y="3964"/>
                  </a:lnTo>
                  <a:lnTo>
                    <a:pt x="425" y="3982"/>
                  </a:lnTo>
                  <a:lnTo>
                    <a:pt x="406" y="4019"/>
                  </a:lnTo>
                  <a:lnTo>
                    <a:pt x="406" y="4038"/>
                  </a:lnTo>
                  <a:lnTo>
                    <a:pt x="351" y="4111"/>
                  </a:lnTo>
                  <a:lnTo>
                    <a:pt x="333" y="4148"/>
                  </a:lnTo>
                  <a:lnTo>
                    <a:pt x="333" y="4167"/>
                  </a:lnTo>
                  <a:lnTo>
                    <a:pt x="333" y="4185"/>
                  </a:lnTo>
                  <a:lnTo>
                    <a:pt x="314" y="4203"/>
                  </a:lnTo>
                  <a:lnTo>
                    <a:pt x="296" y="4240"/>
                  </a:lnTo>
                  <a:lnTo>
                    <a:pt x="277" y="4259"/>
                  </a:lnTo>
                  <a:lnTo>
                    <a:pt x="259" y="4259"/>
                  </a:lnTo>
                  <a:lnTo>
                    <a:pt x="259" y="4296"/>
                  </a:lnTo>
                  <a:lnTo>
                    <a:pt x="277" y="4314"/>
                  </a:lnTo>
                  <a:lnTo>
                    <a:pt x="259" y="4314"/>
                  </a:lnTo>
                  <a:lnTo>
                    <a:pt x="241" y="4332"/>
                  </a:lnTo>
                  <a:lnTo>
                    <a:pt x="241" y="4351"/>
                  </a:lnTo>
                  <a:lnTo>
                    <a:pt x="222" y="4388"/>
                  </a:lnTo>
                  <a:lnTo>
                    <a:pt x="222" y="4406"/>
                  </a:lnTo>
                  <a:lnTo>
                    <a:pt x="222" y="4425"/>
                  </a:lnTo>
                  <a:lnTo>
                    <a:pt x="204" y="4461"/>
                  </a:lnTo>
                  <a:lnTo>
                    <a:pt x="204" y="4498"/>
                  </a:lnTo>
                  <a:lnTo>
                    <a:pt x="204" y="4517"/>
                  </a:lnTo>
                  <a:lnTo>
                    <a:pt x="185" y="4535"/>
                  </a:lnTo>
                  <a:lnTo>
                    <a:pt x="167" y="4572"/>
                  </a:lnTo>
                  <a:lnTo>
                    <a:pt x="112" y="4738"/>
                  </a:lnTo>
                  <a:lnTo>
                    <a:pt x="56" y="4959"/>
                  </a:lnTo>
                  <a:lnTo>
                    <a:pt x="75" y="5014"/>
                  </a:lnTo>
                  <a:lnTo>
                    <a:pt x="56" y="5033"/>
                  </a:lnTo>
                  <a:lnTo>
                    <a:pt x="38" y="5051"/>
                  </a:lnTo>
                  <a:lnTo>
                    <a:pt x="56" y="5070"/>
                  </a:lnTo>
                  <a:lnTo>
                    <a:pt x="38" y="5070"/>
                  </a:lnTo>
                  <a:lnTo>
                    <a:pt x="19" y="5107"/>
                  </a:lnTo>
                  <a:lnTo>
                    <a:pt x="38" y="5180"/>
                  </a:lnTo>
                  <a:lnTo>
                    <a:pt x="19" y="5254"/>
                  </a:lnTo>
                  <a:lnTo>
                    <a:pt x="1" y="5273"/>
                  </a:lnTo>
                  <a:lnTo>
                    <a:pt x="19" y="5291"/>
                  </a:lnTo>
                  <a:lnTo>
                    <a:pt x="19" y="5309"/>
                  </a:lnTo>
                  <a:lnTo>
                    <a:pt x="19" y="5346"/>
                  </a:lnTo>
                  <a:lnTo>
                    <a:pt x="19" y="5365"/>
                  </a:lnTo>
                  <a:lnTo>
                    <a:pt x="19" y="5420"/>
                  </a:lnTo>
                  <a:lnTo>
                    <a:pt x="38" y="5420"/>
                  </a:lnTo>
                  <a:lnTo>
                    <a:pt x="38" y="5457"/>
                  </a:lnTo>
                  <a:lnTo>
                    <a:pt x="38" y="5531"/>
                  </a:lnTo>
                  <a:lnTo>
                    <a:pt x="56" y="5623"/>
                  </a:lnTo>
                  <a:lnTo>
                    <a:pt x="56" y="5660"/>
                  </a:lnTo>
                  <a:lnTo>
                    <a:pt x="56" y="5678"/>
                  </a:lnTo>
                  <a:lnTo>
                    <a:pt x="38" y="5678"/>
                  </a:lnTo>
                  <a:lnTo>
                    <a:pt x="38" y="5697"/>
                  </a:lnTo>
                  <a:lnTo>
                    <a:pt x="38" y="5733"/>
                  </a:lnTo>
                  <a:lnTo>
                    <a:pt x="56" y="5715"/>
                  </a:lnTo>
                  <a:lnTo>
                    <a:pt x="56" y="5733"/>
                  </a:lnTo>
                  <a:lnTo>
                    <a:pt x="56" y="5789"/>
                  </a:lnTo>
                  <a:lnTo>
                    <a:pt x="75" y="5881"/>
                  </a:lnTo>
                  <a:lnTo>
                    <a:pt x="93" y="6047"/>
                  </a:lnTo>
                  <a:lnTo>
                    <a:pt x="112" y="6084"/>
                  </a:lnTo>
                  <a:lnTo>
                    <a:pt x="130" y="6102"/>
                  </a:lnTo>
                  <a:lnTo>
                    <a:pt x="130" y="6157"/>
                  </a:lnTo>
                  <a:lnTo>
                    <a:pt x="148" y="6231"/>
                  </a:lnTo>
                  <a:lnTo>
                    <a:pt x="185" y="6305"/>
                  </a:lnTo>
                  <a:lnTo>
                    <a:pt x="222" y="6360"/>
                  </a:lnTo>
                  <a:lnTo>
                    <a:pt x="204" y="6360"/>
                  </a:lnTo>
                  <a:lnTo>
                    <a:pt x="204" y="6379"/>
                  </a:lnTo>
                  <a:lnTo>
                    <a:pt x="241" y="6434"/>
                  </a:lnTo>
                  <a:lnTo>
                    <a:pt x="277" y="6508"/>
                  </a:lnTo>
                  <a:lnTo>
                    <a:pt x="296" y="6544"/>
                  </a:lnTo>
                  <a:lnTo>
                    <a:pt x="314" y="6581"/>
                  </a:lnTo>
                  <a:lnTo>
                    <a:pt x="333" y="6581"/>
                  </a:lnTo>
                  <a:lnTo>
                    <a:pt x="345" y="6569"/>
                  </a:lnTo>
                  <a:lnTo>
                    <a:pt x="351" y="6581"/>
                  </a:lnTo>
                  <a:lnTo>
                    <a:pt x="351" y="6600"/>
                  </a:lnTo>
                  <a:lnTo>
                    <a:pt x="333" y="6618"/>
                  </a:lnTo>
                  <a:lnTo>
                    <a:pt x="333" y="6600"/>
                  </a:lnTo>
                  <a:lnTo>
                    <a:pt x="314" y="6618"/>
                  </a:lnTo>
                  <a:lnTo>
                    <a:pt x="333" y="6655"/>
                  </a:lnTo>
                  <a:lnTo>
                    <a:pt x="351" y="6692"/>
                  </a:lnTo>
                  <a:lnTo>
                    <a:pt x="370" y="6747"/>
                  </a:lnTo>
                  <a:lnTo>
                    <a:pt x="388" y="6784"/>
                  </a:lnTo>
                  <a:lnTo>
                    <a:pt x="406" y="6803"/>
                  </a:lnTo>
                  <a:lnTo>
                    <a:pt x="443" y="6821"/>
                  </a:lnTo>
                  <a:lnTo>
                    <a:pt x="462" y="6839"/>
                  </a:lnTo>
                  <a:lnTo>
                    <a:pt x="462" y="6876"/>
                  </a:lnTo>
                  <a:lnTo>
                    <a:pt x="480" y="6876"/>
                  </a:lnTo>
                  <a:lnTo>
                    <a:pt x="517" y="6895"/>
                  </a:lnTo>
                  <a:lnTo>
                    <a:pt x="499" y="6913"/>
                  </a:lnTo>
                  <a:lnTo>
                    <a:pt x="517" y="6950"/>
                  </a:lnTo>
                  <a:lnTo>
                    <a:pt x="535" y="6987"/>
                  </a:lnTo>
                  <a:lnTo>
                    <a:pt x="572" y="7024"/>
                  </a:lnTo>
                  <a:lnTo>
                    <a:pt x="609" y="7042"/>
                  </a:lnTo>
                  <a:lnTo>
                    <a:pt x="628" y="7079"/>
                  </a:lnTo>
                  <a:lnTo>
                    <a:pt x="665" y="7116"/>
                  </a:lnTo>
                  <a:lnTo>
                    <a:pt x="701" y="7153"/>
                  </a:lnTo>
                  <a:lnTo>
                    <a:pt x="738" y="7171"/>
                  </a:lnTo>
                  <a:lnTo>
                    <a:pt x="738" y="7190"/>
                  </a:lnTo>
                  <a:lnTo>
                    <a:pt x="757" y="7208"/>
                  </a:lnTo>
                  <a:lnTo>
                    <a:pt x="775" y="7190"/>
                  </a:lnTo>
                  <a:lnTo>
                    <a:pt x="794" y="7208"/>
                  </a:lnTo>
                  <a:lnTo>
                    <a:pt x="794" y="7226"/>
                  </a:lnTo>
                  <a:lnTo>
                    <a:pt x="812" y="7263"/>
                  </a:lnTo>
                  <a:lnTo>
                    <a:pt x="830" y="7300"/>
                  </a:lnTo>
                  <a:lnTo>
                    <a:pt x="849" y="7337"/>
                  </a:lnTo>
                  <a:lnTo>
                    <a:pt x="849" y="7319"/>
                  </a:lnTo>
                  <a:lnTo>
                    <a:pt x="867" y="7319"/>
                  </a:lnTo>
                  <a:lnTo>
                    <a:pt x="904" y="7337"/>
                  </a:lnTo>
                  <a:lnTo>
                    <a:pt x="959" y="7374"/>
                  </a:lnTo>
                  <a:lnTo>
                    <a:pt x="978" y="7411"/>
                  </a:lnTo>
                  <a:lnTo>
                    <a:pt x="996" y="7429"/>
                  </a:lnTo>
                  <a:lnTo>
                    <a:pt x="1033" y="7429"/>
                  </a:lnTo>
                  <a:lnTo>
                    <a:pt x="1070" y="7448"/>
                  </a:lnTo>
                  <a:lnTo>
                    <a:pt x="1125" y="7503"/>
                  </a:lnTo>
                  <a:lnTo>
                    <a:pt x="1125" y="7521"/>
                  </a:lnTo>
                  <a:lnTo>
                    <a:pt x="1181" y="7521"/>
                  </a:lnTo>
                  <a:lnTo>
                    <a:pt x="1199" y="7540"/>
                  </a:lnTo>
                  <a:lnTo>
                    <a:pt x="1254" y="7558"/>
                  </a:lnTo>
                  <a:lnTo>
                    <a:pt x="1291" y="7577"/>
                  </a:lnTo>
                  <a:lnTo>
                    <a:pt x="1310" y="7577"/>
                  </a:lnTo>
                  <a:lnTo>
                    <a:pt x="1328" y="7595"/>
                  </a:lnTo>
                  <a:lnTo>
                    <a:pt x="1347" y="7577"/>
                  </a:lnTo>
                  <a:lnTo>
                    <a:pt x="1365" y="7558"/>
                  </a:lnTo>
                  <a:lnTo>
                    <a:pt x="1383" y="7595"/>
                  </a:lnTo>
                  <a:lnTo>
                    <a:pt x="1383" y="7614"/>
                  </a:lnTo>
                  <a:lnTo>
                    <a:pt x="1402" y="7632"/>
                  </a:lnTo>
                  <a:lnTo>
                    <a:pt x="1549" y="7687"/>
                  </a:lnTo>
                  <a:lnTo>
                    <a:pt x="1715" y="7743"/>
                  </a:lnTo>
                  <a:lnTo>
                    <a:pt x="1752" y="7743"/>
                  </a:lnTo>
                  <a:lnTo>
                    <a:pt x="1752" y="7724"/>
                  </a:lnTo>
                  <a:lnTo>
                    <a:pt x="1807" y="7743"/>
                  </a:lnTo>
                  <a:lnTo>
                    <a:pt x="1789" y="7761"/>
                  </a:lnTo>
                  <a:lnTo>
                    <a:pt x="1807" y="7779"/>
                  </a:lnTo>
                  <a:lnTo>
                    <a:pt x="1844" y="7761"/>
                  </a:lnTo>
                  <a:lnTo>
                    <a:pt x="1881" y="7779"/>
                  </a:lnTo>
                  <a:lnTo>
                    <a:pt x="1881" y="7798"/>
                  </a:lnTo>
                  <a:lnTo>
                    <a:pt x="1955" y="7798"/>
                  </a:lnTo>
                  <a:lnTo>
                    <a:pt x="2010" y="7816"/>
                  </a:lnTo>
                  <a:lnTo>
                    <a:pt x="2029" y="7798"/>
                  </a:lnTo>
                  <a:lnTo>
                    <a:pt x="2047" y="7798"/>
                  </a:lnTo>
                  <a:lnTo>
                    <a:pt x="2084" y="7816"/>
                  </a:lnTo>
                  <a:lnTo>
                    <a:pt x="2121" y="7835"/>
                  </a:lnTo>
                  <a:lnTo>
                    <a:pt x="2158" y="7798"/>
                  </a:lnTo>
                  <a:lnTo>
                    <a:pt x="2158" y="7761"/>
                  </a:lnTo>
                  <a:lnTo>
                    <a:pt x="2176" y="7798"/>
                  </a:lnTo>
                  <a:lnTo>
                    <a:pt x="2213" y="7853"/>
                  </a:lnTo>
                  <a:lnTo>
                    <a:pt x="2231" y="7853"/>
                  </a:lnTo>
                  <a:lnTo>
                    <a:pt x="2250" y="7835"/>
                  </a:lnTo>
                  <a:lnTo>
                    <a:pt x="2305" y="7853"/>
                  </a:lnTo>
                  <a:lnTo>
                    <a:pt x="2360" y="7872"/>
                  </a:lnTo>
                  <a:lnTo>
                    <a:pt x="2379" y="7872"/>
                  </a:lnTo>
                  <a:lnTo>
                    <a:pt x="2379" y="7853"/>
                  </a:lnTo>
                  <a:lnTo>
                    <a:pt x="2397" y="7853"/>
                  </a:lnTo>
                  <a:lnTo>
                    <a:pt x="2416" y="7835"/>
                  </a:lnTo>
                  <a:lnTo>
                    <a:pt x="2416" y="7816"/>
                  </a:lnTo>
                  <a:lnTo>
                    <a:pt x="2434" y="7835"/>
                  </a:lnTo>
                  <a:lnTo>
                    <a:pt x="2434" y="7853"/>
                  </a:lnTo>
                  <a:lnTo>
                    <a:pt x="2471" y="7853"/>
                  </a:lnTo>
                  <a:lnTo>
                    <a:pt x="2508" y="7872"/>
                  </a:lnTo>
                  <a:lnTo>
                    <a:pt x="2508" y="7890"/>
                  </a:lnTo>
                  <a:lnTo>
                    <a:pt x="2526" y="7872"/>
                  </a:lnTo>
                  <a:lnTo>
                    <a:pt x="2563" y="7872"/>
                  </a:lnTo>
                  <a:lnTo>
                    <a:pt x="2582" y="7853"/>
                  </a:lnTo>
                  <a:lnTo>
                    <a:pt x="2600" y="7835"/>
                  </a:lnTo>
                  <a:lnTo>
                    <a:pt x="2600" y="7872"/>
                  </a:lnTo>
                  <a:lnTo>
                    <a:pt x="2618" y="7872"/>
                  </a:lnTo>
                  <a:lnTo>
                    <a:pt x="2637" y="7853"/>
                  </a:lnTo>
                  <a:lnTo>
                    <a:pt x="2674" y="7835"/>
                  </a:lnTo>
                  <a:lnTo>
                    <a:pt x="2692" y="7835"/>
                  </a:lnTo>
                  <a:lnTo>
                    <a:pt x="2692" y="7853"/>
                  </a:lnTo>
                  <a:lnTo>
                    <a:pt x="2692" y="7872"/>
                  </a:lnTo>
                  <a:lnTo>
                    <a:pt x="2711" y="7872"/>
                  </a:lnTo>
                  <a:lnTo>
                    <a:pt x="2729" y="7853"/>
                  </a:lnTo>
                  <a:lnTo>
                    <a:pt x="2747" y="7835"/>
                  </a:lnTo>
                  <a:lnTo>
                    <a:pt x="2766" y="7853"/>
                  </a:lnTo>
                  <a:lnTo>
                    <a:pt x="2950" y="7853"/>
                  </a:lnTo>
                  <a:lnTo>
                    <a:pt x="3042" y="7835"/>
                  </a:lnTo>
                  <a:lnTo>
                    <a:pt x="3079" y="7835"/>
                  </a:lnTo>
                  <a:lnTo>
                    <a:pt x="3116" y="7853"/>
                  </a:lnTo>
                  <a:lnTo>
                    <a:pt x="3135" y="7835"/>
                  </a:lnTo>
                  <a:lnTo>
                    <a:pt x="3135" y="7798"/>
                  </a:lnTo>
                  <a:lnTo>
                    <a:pt x="3153" y="7816"/>
                  </a:lnTo>
                  <a:lnTo>
                    <a:pt x="3208" y="7835"/>
                  </a:lnTo>
                  <a:lnTo>
                    <a:pt x="3208" y="7816"/>
                  </a:lnTo>
                  <a:lnTo>
                    <a:pt x="3227" y="7816"/>
                  </a:lnTo>
                  <a:lnTo>
                    <a:pt x="3282" y="7835"/>
                  </a:lnTo>
                  <a:lnTo>
                    <a:pt x="3300" y="7853"/>
                  </a:lnTo>
                  <a:lnTo>
                    <a:pt x="3300" y="7835"/>
                  </a:lnTo>
                  <a:lnTo>
                    <a:pt x="3319" y="7816"/>
                  </a:lnTo>
                  <a:lnTo>
                    <a:pt x="3337" y="7835"/>
                  </a:lnTo>
                  <a:lnTo>
                    <a:pt x="3374" y="7853"/>
                  </a:lnTo>
                  <a:lnTo>
                    <a:pt x="3374" y="7835"/>
                  </a:lnTo>
                  <a:lnTo>
                    <a:pt x="3393" y="7798"/>
                  </a:lnTo>
                  <a:lnTo>
                    <a:pt x="3411" y="7816"/>
                  </a:lnTo>
                  <a:lnTo>
                    <a:pt x="3448" y="7798"/>
                  </a:lnTo>
                  <a:lnTo>
                    <a:pt x="3485" y="7816"/>
                  </a:lnTo>
                  <a:lnTo>
                    <a:pt x="3559" y="7816"/>
                  </a:lnTo>
                  <a:lnTo>
                    <a:pt x="3595" y="7798"/>
                  </a:lnTo>
                  <a:lnTo>
                    <a:pt x="3669" y="7779"/>
                  </a:lnTo>
                  <a:lnTo>
                    <a:pt x="3798" y="7779"/>
                  </a:lnTo>
                  <a:lnTo>
                    <a:pt x="3835" y="7761"/>
                  </a:lnTo>
                  <a:lnTo>
                    <a:pt x="3835" y="7743"/>
                  </a:lnTo>
                  <a:lnTo>
                    <a:pt x="3817" y="7743"/>
                  </a:lnTo>
                  <a:lnTo>
                    <a:pt x="3817" y="7724"/>
                  </a:lnTo>
                  <a:lnTo>
                    <a:pt x="3853" y="7724"/>
                  </a:lnTo>
                  <a:lnTo>
                    <a:pt x="3890" y="7743"/>
                  </a:lnTo>
                  <a:lnTo>
                    <a:pt x="3927" y="7761"/>
                  </a:lnTo>
                  <a:lnTo>
                    <a:pt x="3964" y="7743"/>
                  </a:lnTo>
                  <a:lnTo>
                    <a:pt x="3983" y="7706"/>
                  </a:lnTo>
                  <a:lnTo>
                    <a:pt x="4167" y="7706"/>
                  </a:lnTo>
                  <a:lnTo>
                    <a:pt x="4204" y="7669"/>
                  </a:lnTo>
                  <a:lnTo>
                    <a:pt x="4204" y="7687"/>
                  </a:lnTo>
                  <a:lnTo>
                    <a:pt x="4241" y="7687"/>
                  </a:lnTo>
                  <a:lnTo>
                    <a:pt x="4351" y="7650"/>
                  </a:lnTo>
                  <a:lnTo>
                    <a:pt x="4333" y="7650"/>
                  </a:lnTo>
                  <a:lnTo>
                    <a:pt x="4314" y="7632"/>
                  </a:lnTo>
                  <a:lnTo>
                    <a:pt x="4425" y="7614"/>
                  </a:lnTo>
                  <a:lnTo>
                    <a:pt x="4462" y="7632"/>
                  </a:lnTo>
                  <a:lnTo>
                    <a:pt x="4499" y="7614"/>
                  </a:lnTo>
                  <a:lnTo>
                    <a:pt x="4536" y="7595"/>
                  </a:lnTo>
                  <a:lnTo>
                    <a:pt x="4572" y="7558"/>
                  </a:lnTo>
                  <a:lnTo>
                    <a:pt x="4609" y="7540"/>
                  </a:lnTo>
                  <a:lnTo>
                    <a:pt x="4609" y="7558"/>
                  </a:lnTo>
                  <a:lnTo>
                    <a:pt x="4628" y="7577"/>
                  </a:lnTo>
                  <a:lnTo>
                    <a:pt x="4646" y="7577"/>
                  </a:lnTo>
                  <a:lnTo>
                    <a:pt x="4665" y="7558"/>
                  </a:lnTo>
                  <a:lnTo>
                    <a:pt x="4665" y="7521"/>
                  </a:lnTo>
                  <a:lnTo>
                    <a:pt x="4665" y="7485"/>
                  </a:lnTo>
                  <a:lnTo>
                    <a:pt x="4738" y="7485"/>
                  </a:lnTo>
                  <a:lnTo>
                    <a:pt x="4775" y="7503"/>
                  </a:lnTo>
                  <a:lnTo>
                    <a:pt x="4794" y="7521"/>
                  </a:lnTo>
                  <a:lnTo>
                    <a:pt x="4794" y="7503"/>
                  </a:lnTo>
                  <a:lnTo>
                    <a:pt x="4812" y="7466"/>
                  </a:lnTo>
                  <a:lnTo>
                    <a:pt x="4849" y="7485"/>
                  </a:lnTo>
                  <a:lnTo>
                    <a:pt x="4886" y="7503"/>
                  </a:lnTo>
                  <a:lnTo>
                    <a:pt x="4886" y="7485"/>
                  </a:lnTo>
                  <a:lnTo>
                    <a:pt x="4904" y="7448"/>
                  </a:lnTo>
                  <a:lnTo>
                    <a:pt x="4923" y="7429"/>
                  </a:lnTo>
                  <a:lnTo>
                    <a:pt x="4941" y="7429"/>
                  </a:lnTo>
                  <a:lnTo>
                    <a:pt x="4941" y="7448"/>
                  </a:lnTo>
                  <a:lnTo>
                    <a:pt x="4923" y="7448"/>
                  </a:lnTo>
                  <a:lnTo>
                    <a:pt x="4904" y="7466"/>
                  </a:lnTo>
                  <a:lnTo>
                    <a:pt x="4923" y="7485"/>
                  </a:lnTo>
                  <a:lnTo>
                    <a:pt x="4941" y="7485"/>
                  </a:lnTo>
                  <a:lnTo>
                    <a:pt x="4959" y="7466"/>
                  </a:lnTo>
                  <a:lnTo>
                    <a:pt x="4996" y="7466"/>
                  </a:lnTo>
                  <a:lnTo>
                    <a:pt x="5125" y="7411"/>
                  </a:lnTo>
                  <a:lnTo>
                    <a:pt x="5273" y="7392"/>
                  </a:lnTo>
                  <a:lnTo>
                    <a:pt x="5310" y="7374"/>
                  </a:lnTo>
                  <a:lnTo>
                    <a:pt x="5310" y="7356"/>
                  </a:lnTo>
                  <a:lnTo>
                    <a:pt x="5347" y="7337"/>
                  </a:lnTo>
                  <a:lnTo>
                    <a:pt x="5365" y="7356"/>
                  </a:lnTo>
                  <a:lnTo>
                    <a:pt x="5420" y="7356"/>
                  </a:lnTo>
                  <a:lnTo>
                    <a:pt x="5439" y="7337"/>
                  </a:lnTo>
                  <a:lnTo>
                    <a:pt x="5457" y="7337"/>
                  </a:lnTo>
                  <a:lnTo>
                    <a:pt x="5512" y="7356"/>
                  </a:lnTo>
                  <a:lnTo>
                    <a:pt x="5531" y="7337"/>
                  </a:lnTo>
                  <a:lnTo>
                    <a:pt x="5531" y="7319"/>
                  </a:lnTo>
                  <a:lnTo>
                    <a:pt x="5531" y="7300"/>
                  </a:lnTo>
                  <a:lnTo>
                    <a:pt x="5660" y="7300"/>
                  </a:lnTo>
                  <a:lnTo>
                    <a:pt x="5734" y="7263"/>
                  </a:lnTo>
                  <a:lnTo>
                    <a:pt x="5752" y="7282"/>
                  </a:lnTo>
                  <a:lnTo>
                    <a:pt x="5771" y="7300"/>
                  </a:lnTo>
                  <a:lnTo>
                    <a:pt x="5789" y="7300"/>
                  </a:lnTo>
                  <a:lnTo>
                    <a:pt x="5807" y="7282"/>
                  </a:lnTo>
                  <a:lnTo>
                    <a:pt x="5863" y="7263"/>
                  </a:lnTo>
                  <a:lnTo>
                    <a:pt x="5900" y="7245"/>
                  </a:lnTo>
                  <a:lnTo>
                    <a:pt x="5918" y="7226"/>
                  </a:lnTo>
                  <a:lnTo>
                    <a:pt x="5936" y="7226"/>
                  </a:lnTo>
                  <a:lnTo>
                    <a:pt x="5955" y="7208"/>
                  </a:lnTo>
                  <a:lnTo>
                    <a:pt x="5992" y="7190"/>
                  </a:lnTo>
                  <a:lnTo>
                    <a:pt x="6010" y="7171"/>
                  </a:lnTo>
                  <a:lnTo>
                    <a:pt x="6084" y="7171"/>
                  </a:lnTo>
                  <a:lnTo>
                    <a:pt x="6102" y="7190"/>
                  </a:lnTo>
                  <a:lnTo>
                    <a:pt x="6121" y="7208"/>
                  </a:lnTo>
                  <a:lnTo>
                    <a:pt x="6158" y="7208"/>
                  </a:lnTo>
                  <a:lnTo>
                    <a:pt x="6231" y="7190"/>
                  </a:lnTo>
                  <a:lnTo>
                    <a:pt x="6324" y="7190"/>
                  </a:lnTo>
                  <a:lnTo>
                    <a:pt x="6324" y="7171"/>
                  </a:lnTo>
                  <a:lnTo>
                    <a:pt x="6342" y="7153"/>
                  </a:lnTo>
                  <a:lnTo>
                    <a:pt x="6360" y="7134"/>
                  </a:lnTo>
                  <a:lnTo>
                    <a:pt x="6379" y="7134"/>
                  </a:lnTo>
                  <a:lnTo>
                    <a:pt x="6416" y="7153"/>
                  </a:lnTo>
                  <a:lnTo>
                    <a:pt x="6453" y="7171"/>
                  </a:lnTo>
                  <a:lnTo>
                    <a:pt x="6434" y="7153"/>
                  </a:lnTo>
                  <a:lnTo>
                    <a:pt x="6434" y="7134"/>
                  </a:lnTo>
                  <a:lnTo>
                    <a:pt x="6489" y="7134"/>
                  </a:lnTo>
                  <a:lnTo>
                    <a:pt x="6545" y="7116"/>
                  </a:lnTo>
                  <a:lnTo>
                    <a:pt x="6545" y="7097"/>
                  </a:lnTo>
                  <a:lnTo>
                    <a:pt x="6637" y="7134"/>
                  </a:lnTo>
                  <a:lnTo>
                    <a:pt x="6674" y="7134"/>
                  </a:lnTo>
                  <a:lnTo>
                    <a:pt x="6711" y="7116"/>
                  </a:lnTo>
                  <a:lnTo>
                    <a:pt x="6932" y="7116"/>
                  </a:lnTo>
                  <a:lnTo>
                    <a:pt x="6932" y="7097"/>
                  </a:lnTo>
                  <a:lnTo>
                    <a:pt x="6950" y="7097"/>
                  </a:lnTo>
                  <a:lnTo>
                    <a:pt x="6950" y="7079"/>
                  </a:lnTo>
                  <a:lnTo>
                    <a:pt x="6987" y="7097"/>
                  </a:lnTo>
                  <a:lnTo>
                    <a:pt x="7006" y="7097"/>
                  </a:lnTo>
                  <a:lnTo>
                    <a:pt x="7006" y="7079"/>
                  </a:lnTo>
                  <a:lnTo>
                    <a:pt x="7006" y="7061"/>
                  </a:lnTo>
                  <a:lnTo>
                    <a:pt x="7042" y="7061"/>
                  </a:lnTo>
                  <a:lnTo>
                    <a:pt x="7042" y="7079"/>
                  </a:lnTo>
                  <a:lnTo>
                    <a:pt x="7061" y="7097"/>
                  </a:lnTo>
                  <a:lnTo>
                    <a:pt x="7098" y="7116"/>
                  </a:lnTo>
                  <a:lnTo>
                    <a:pt x="7135" y="7134"/>
                  </a:lnTo>
                  <a:lnTo>
                    <a:pt x="7153" y="7116"/>
                  </a:lnTo>
                  <a:lnTo>
                    <a:pt x="7171" y="7134"/>
                  </a:lnTo>
                  <a:lnTo>
                    <a:pt x="7190" y="7134"/>
                  </a:lnTo>
                  <a:lnTo>
                    <a:pt x="7208" y="7116"/>
                  </a:lnTo>
                  <a:lnTo>
                    <a:pt x="7190" y="7097"/>
                  </a:lnTo>
                  <a:lnTo>
                    <a:pt x="7190" y="7061"/>
                  </a:lnTo>
                  <a:lnTo>
                    <a:pt x="7227" y="7079"/>
                  </a:lnTo>
                  <a:lnTo>
                    <a:pt x="7245" y="7079"/>
                  </a:lnTo>
                  <a:lnTo>
                    <a:pt x="7245" y="7097"/>
                  </a:lnTo>
                  <a:lnTo>
                    <a:pt x="7282" y="7097"/>
                  </a:lnTo>
                  <a:lnTo>
                    <a:pt x="7245" y="7116"/>
                  </a:lnTo>
                  <a:lnTo>
                    <a:pt x="7264" y="7134"/>
                  </a:lnTo>
                  <a:lnTo>
                    <a:pt x="7282" y="7153"/>
                  </a:lnTo>
                  <a:lnTo>
                    <a:pt x="7319" y="7153"/>
                  </a:lnTo>
                  <a:lnTo>
                    <a:pt x="7374" y="7134"/>
                  </a:lnTo>
                  <a:lnTo>
                    <a:pt x="7393" y="7134"/>
                  </a:lnTo>
                  <a:lnTo>
                    <a:pt x="7393" y="7116"/>
                  </a:lnTo>
                  <a:lnTo>
                    <a:pt x="7430" y="7134"/>
                  </a:lnTo>
                  <a:lnTo>
                    <a:pt x="7466" y="7153"/>
                  </a:lnTo>
                  <a:lnTo>
                    <a:pt x="7485" y="7153"/>
                  </a:lnTo>
                  <a:lnTo>
                    <a:pt x="7503" y="7134"/>
                  </a:lnTo>
                  <a:lnTo>
                    <a:pt x="7522" y="7116"/>
                  </a:lnTo>
                  <a:lnTo>
                    <a:pt x="7540" y="7097"/>
                  </a:lnTo>
                  <a:lnTo>
                    <a:pt x="7540" y="7134"/>
                  </a:lnTo>
                  <a:lnTo>
                    <a:pt x="7540" y="7153"/>
                  </a:lnTo>
                  <a:lnTo>
                    <a:pt x="7559" y="7153"/>
                  </a:lnTo>
                  <a:lnTo>
                    <a:pt x="7614" y="7171"/>
                  </a:lnTo>
                  <a:lnTo>
                    <a:pt x="7632" y="7153"/>
                  </a:lnTo>
                  <a:lnTo>
                    <a:pt x="7669" y="7153"/>
                  </a:lnTo>
                  <a:lnTo>
                    <a:pt x="7669" y="7171"/>
                  </a:lnTo>
                  <a:lnTo>
                    <a:pt x="7669" y="7208"/>
                  </a:lnTo>
                  <a:lnTo>
                    <a:pt x="7688" y="7190"/>
                  </a:lnTo>
                  <a:lnTo>
                    <a:pt x="7724" y="7171"/>
                  </a:lnTo>
                  <a:lnTo>
                    <a:pt x="7743" y="7190"/>
                  </a:lnTo>
                  <a:lnTo>
                    <a:pt x="7724" y="7190"/>
                  </a:lnTo>
                  <a:lnTo>
                    <a:pt x="7724" y="7208"/>
                  </a:lnTo>
                  <a:lnTo>
                    <a:pt x="7780" y="7208"/>
                  </a:lnTo>
                  <a:lnTo>
                    <a:pt x="7798" y="7190"/>
                  </a:lnTo>
                  <a:lnTo>
                    <a:pt x="7798" y="7171"/>
                  </a:lnTo>
                  <a:lnTo>
                    <a:pt x="7817" y="7190"/>
                  </a:lnTo>
                  <a:lnTo>
                    <a:pt x="7835" y="7190"/>
                  </a:lnTo>
                  <a:lnTo>
                    <a:pt x="7853" y="7171"/>
                  </a:lnTo>
                  <a:lnTo>
                    <a:pt x="7890" y="7153"/>
                  </a:lnTo>
                  <a:lnTo>
                    <a:pt x="7872" y="7190"/>
                  </a:lnTo>
                  <a:lnTo>
                    <a:pt x="7872" y="7208"/>
                  </a:lnTo>
                  <a:lnTo>
                    <a:pt x="7890" y="7226"/>
                  </a:lnTo>
                  <a:lnTo>
                    <a:pt x="7909" y="7208"/>
                  </a:lnTo>
                  <a:lnTo>
                    <a:pt x="7927" y="7190"/>
                  </a:lnTo>
                  <a:lnTo>
                    <a:pt x="7983" y="7190"/>
                  </a:lnTo>
                  <a:lnTo>
                    <a:pt x="7964" y="7171"/>
                  </a:lnTo>
                  <a:lnTo>
                    <a:pt x="7946" y="7153"/>
                  </a:lnTo>
                  <a:lnTo>
                    <a:pt x="7872" y="7116"/>
                  </a:lnTo>
                  <a:lnTo>
                    <a:pt x="7835" y="7116"/>
                  </a:lnTo>
                  <a:lnTo>
                    <a:pt x="7835" y="7097"/>
                  </a:lnTo>
                  <a:lnTo>
                    <a:pt x="7872" y="7097"/>
                  </a:lnTo>
                  <a:lnTo>
                    <a:pt x="7890" y="7061"/>
                  </a:lnTo>
                  <a:lnTo>
                    <a:pt x="7798" y="7061"/>
                  </a:lnTo>
                  <a:lnTo>
                    <a:pt x="7780" y="7042"/>
                  </a:lnTo>
                  <a:lnTo>
                    <a:pt x="7761" y="7024"/>
                  </a:lnTo>
                  <a:lnTo>
                    <a:pt x="7761" y="7042"/>
                  </a:lnTo>
                  <a:lnTo>
                    <a:pt x="7688" y="7042"/>
                  </a:lnTo>
                  <a:lnTo>
                    <a:pt x="7651" y="7024"/>
                  </a:lnTo>
                  <a:lnTo>
                    <a:pt x="7595" y="7024"/>
                  </a:lnTo>
                  <a:lnTo>
                    <a:pt x="7595" y="7005"/>
                  </a:lnTo>
                  <a:lnTo>
                    <a:pt x="7595" y="6987"/>
                  </a:lnTo>
                  <a:lnTo>
                    <a:pt x="7559" y="7005"/>
                  </a:lnTo>
                  <a:lnTo>
                    <a:pt x="7540" y="7005"/>
                  </a:lnTo>
                  <a:lnTo>
                    <a:pt x="7522" y="7024"/>
                  </a:lnTo>
                  <a:lnTo>
                    <a:pt x="7522" y="7005"/>
                  </a:lnTo>
                  <a:lnTo>
                    <a:pt x="7485" y="6987"/>
                  </a:lnTo>
                  <a:lnTo>
                    <a:pt x="7448" y="7005"/>
                  </a:lnTo>
                  <a:lnTo>
                    <a:pt x="7430" y="7005"/>
                  </a:lnTo>
                  <a:lnTo>
                    <a:pt x="7430" y="6987"/>
                  </a:lnTo>
                  <a:lnTo>
                    <a:pt x="7430" y="6968"/>
                  </a:lnTo>
                  <a:lnTo>
                    <a:pt x="7393" y="6968"/>
                  </a:lnTo>
                  <a:lnTo>
                    <a:pt x="7393" y="6987"/>
                  </a:lnTo>
                  <a:lnTo>
                    <a:pt x="7356" y="6987"/>
                  </a:lnTo>
                  <a:lnTo>
                    <a:pt x="7356" y="6968"/>
                  </a:lnTo>
                  <a:lnTo>
                    <a:pt x="7301" y="6987"/>
                  </a:lnTo>
                  <a:lnTo>
                    <a:pt x="7264" y="7005"/>
                  </a:lnTo>
                  <a:lnTo>
                    <a:pt x="7227" y="7024"/>
                  </a:lnTo>
                  <a:lnTo>
                    <a:pt x="7171" y="7024"/>
                  </a:lnTo>
                  <a:lnTo>
                    <a:pt x="7171" y="7005"/>
                  </a:lnTo>
                  <a:lnTo>
                    <a:pt x="7190" y="7005"/>
                  </a:lnTo>
                  <a:lnTo>
                    <a:pt x="7153" y="6968"/>
                  </a:lnTo>
                  <a:lnTo>
                    <a:pt x="7171" y="6950"/>
                  </a:lnTo>
                  <a:lnTo>
                    <a:pt x="7135" y="6950"/>
                  </a:lnTo>
                  <a:lnTo>
                    <a:pt x="7116" y="6968"/>
                  </a:lnTo>
                  <a:lnTo>
                    <a:pt x="7079" y="6950"/>
                  </a:lnTo>
                  <a:lnTo>
                    <a:pt x="7042" y="6968"/>
                  </a:lnTo>
                  <a:lnTo>
                    <a:pt x="6969" y="6968"/>
                  </a:lnTo>
                  <a:lnTo>
                    <a:pt x="6969" y="6950"/>
                  </a:lnTo>
                  <a:lnTo>
                    <a:pt x="6877" y="6950"/>
                  </a:lnTo>
                  <a:lnTo>
                    <a:pt x="6840" y="6968"/>
                  </a:lnTo>
                  <a:lnTo>
                    <a:pt x="6803" y="6987"/>
                  </a:lnTo>
                  <a:lnTo>
                    <a:pt x="6766" y="6968"/>
                  </a:lnTo>
                  <a:lnTo>
                    <a:pt x="6748" y="6950"/>
                  </a:lnTo>
                  <a:lnTo>
                    <a:pt x="6729" y="6968"/>
                  </a:lnTo>
                  <a:lnTo>
                    <a:pt x="6692" y="6987"/>
                  </a:lnTo>
                  <a:lnTo>
                    <a:pt x="6674" y="6968"/>
                  </a:lnTo>
                  <a:lnTo>
                    <a:pt x="6655" y="6968"/>
                  </a:lnTo>
                  <a:lnTo>
                    <a:pt x="6618" y="6987"/>
                  </a:lnTo>
                  <a:lnTo>
                    <a:pt x="6600" y="7005"/>
                  </a:lnTo>
                  <a:lnTo>
                    <a:pt x="6600" y="7024"/>
                  </a:lnTo>
                  <a:lnTo>
                    <a:pt x="6618" y="7042"/>
                  </a:lnTo>
                  <a:lnTo>
                    <a:pt x="6637" y="7061"/>
                  </a:lnTo>
                  <a:lnTo>
                    <a:pt x="6600" y="7061"/>
                  </a:lnTo>
                  <a:lnTo>
                    <a:pt x="6582" y="7042"/>
                  </a:lnTo>
                  <a:lnTo>
                    <a:pt x="6545" y="7042"/>
                  </a:lnTo>
                  <a:lnTo>
                    <a:pt x="6471" y="7024"/>
                  </a:lnTo>
                  <a:lnTo>
                    <a:pt x="6545" y="7024"/>
                  </a:lnTo>
                  <a:lnTo>
                    <a:pt x="6582" y="7005"/>
                  </a:lnTo>
                  <a:lnTo>
                    <a:pt x="6600" y="6987"/>
                  </a:lnTo>
                  <a:lnTo>
                    <a:pt x="6618" y="6950"/>
                  </a:lnTo>
                  <a:lnTo>
                    <a:pt x="6582" y="6968"/>
                  </a:lnTo>
                  <a:lnTo>
                    <a:pt x="6545" y="6987"/>
                  </a:lnTo>
                  <a:lnTo>
                    <a:pt x="6508" y="6987"/>
                  </a:lnTo>
                  <a:lnTo>
                    <a:pt x="6489" y="6968"/>
                  </a:lnTo>
                  <a:lnTo>
                    <a:pt x="6453" y="6987"/>
                  </a:lnTo>
                  <a:lnTo>
                    <a:pt x="6342" y="6987"/>
                  </a:lnTo>
                  <a:lnTo>
                    <a:pt x="6287" y="7005"/>
                  </a:lnTo>
                  <a:lnTo>
                    <a:pt x="6213" y="7024"/>
                  </a:lnTo>
                  <a:lnTo>
                    <a:pt x="6121" y="7042"/>
                  </a:lnTo>
                  <a:lnTo>
                    <a:pt x="6065" y="7097"/>
                  </a:lnTo>
                  <a:lnTo>
                    <a:pt x="6010" y="7134"/>
                  </a:lnTo>
                  <a:lnTo>
                    <a:pt x="6010" y="7116"/>
                  </a:lnTo>
                  <a:lnTo>
                    <a:pt x="6029" y="7097"/>
                  </a:lnTo>
                  <a:lnTo>
                    <a:pt x="5992" y="7097"/>
                  </a:lnTo>
                  <a:lnTo>
                    <a:pt x="5992" y="7079"/>
                  </a:lnTo>
                  <a:lnTo>
                    <a:pt x="5973" y="7061"/>
                  </a:lnTo>
                  <a:lnTo>
                    <a:pt x="5936" y="7079"/>
                  </a:lnTo>
                  <a:lnTo>
                    <a:pt x="5881" y="7079"/>
                  </a:lnTo>
                  <a:lnTo>
                    <a:pt x="5844" y="7097"/>
                  </a:lnTo>
                  <a:lnTo>
                    <a:pt x="5844" y="7116"/>
                  </a:lnTo>
                  <a:lnTo>
                    <a:pt x="5826" y="7097"/>
                  </a:lnTo>
                  <a:lnTo>
                    <a:pt x="5715" y="7097"/>
                  </a:lnTo>
                  <a:lnTo>
                    <a:pt x="5734" y="7116"/>
                  </a:lnTo>
                  <a:lnTo>
                    <a:pt x="5752" y="7134"/>
                  </a:lnTo>
                  <a:lnTo>
                    <a:pt x="5771" y="7153"/>
                  </a:lnTo>
                  <a:lnTo>
                    <a:pt x="5734" y="7171"/>
                  </a:lnTo>
                  <a:lnTo>
                    <a:pt x="5715" y="7171"/>
                  </a:lnTo>
                  <a:lnTo>
                    <a:pt x="5715" y="7134"/>
                  </a:lnTo>
                  <a:lnTo>
                    <a:pt x="5697" y="7116"/>
                  </a:lnTo>
                  <a:lnTo>
                    <a:pt x="5623" y="7116"/>
                  </a:lnTo>
                  <a:lnTo>
                    <a:pt x="5623" y="7134"/>
                  </a:lnTo>
                  <a:lnTo>
                    <a:pt x="5642" y="7134"/>
                  </a:lnTo>
                  <a:lnTo>
                    <a:pt x="5660" y="7153"/>
                  </a:lnTo>
                  <a:lnTo>
                    <a:pt x="5605" y="7153"/>
                  </a:lnTo>
                  <a:lnTo>
                    <a:pt x="5568" y="7134"/>
                  </a:lnTo>
                  <a:lnTo>
                    <a:pt x="5549" y="7116"/>
                  </a:lnTo>
                  <a:lnTo>
                    <a:pt x="5549" y="7134"/>
                  </a:lnTo>
                  <a:lnTo>
                    <a:pt x="5549" y="7171"/>
                  </a:lnTo>
                  <a:lnTo>
                    <a:pt x="5494" y="7171"/>
                  </a:lnTo>
                  <a:lnTo>
                    <a:pt x="5476" y="7153"/>
                  </a:lnTo>
                  <a:lnTo>
                    <a:pt x="5420" y="7171"/>
                  </a:lnTo>
                  <a:lnTo>
                    <a:pt x="5328" y="7208"/>
                  </a:lnTo>
                  <a:lnTo>
                    <a:pt x="5291" y="7226"/>
                  </a:lnTo>
                  <a:lnTo>
                    <a:pt x="5273" y="7208"/>
                  </a:lnTo>
                  <a:lnTo>
                    <a:pt x="5236" y="7208"/>
                  </a:lnTo>
                  <a:lnTo>
                    <a:pt x="5199" y="7226"/>
                  </a:lnTo>
                  <a:lnTo>
                    <a:pt x="5125" y="7245"/>
                  </a:lnTo>
                  <a:lnTo>
                    <a:pt x="5052" y="7263"/>
                  </a:lnTo>
                  <a:lnTo>
                    <a:pt x="4959" y="7300"/>
                  </a:lnTo>
                  <a:lnTo>
                    <a:pt x="4904" y="7319"/>
                  </a:lnTo>
                  <a:lnTo>
                    <a:pt x="4849" y="7319"/>
                  </a:lnTo>
                  <a:lnTo>
                    <a:pt x="4757" y="7337"/>
                  </a:lnTo>
                  <a:lnTo>
                    <a:pt x="4665" y="7374"/>
                  </a:lnTo>
                  <a:lnTo>
                    <a:pt x="4609" y="7411"/>
                  </a:lnTo>
                  <a:lnTo>
                    <a:pt x="4591" y="7392"/>
                  </a:lnTo>
                  <a:lnTo>
                    <a:pt x="4572" y="7392"/>
                  </a:lnTo>
                  <a:lnTo>
                    <a:pt x="4536" y="7411"/>
                  </a:lnTo>
                  <a:lnTo>
                    <a:pt x="4480" y="7429"/>
                  </a:lnTo>
                  <a:lnTo>
                    <a:pt x="4406" y="7448"/>
                  </a:lnTo>
                  <a:lnTo>
                    <a:pt x="4351" y="7466"/>
                  </a:lnTo>
                  <a:lnTo>
                    <a:pt x="4314" y="7485"/>
                  </a:lnTo>
                  <a:lnTo>
                    <a:pt x="4296" y="7485"/>
                  </a:lnTo>
                  <a:lnTo>
                    <a:pt x="4277" y="7503"/>
                  </a:lnTo>
                  <a:lnTo>
                    <a:pt x="4241" y="7521"/>
                  </a:lnTo>
                  <a:lnTo>
                    <a:pt x="4241" y="7540"/>
                  </a:lnTo>
                  <a:lnTo>
                    <a:pt x="4259" y="7540"/>
                  </a:lnTo>
                  <a:lnTo>
                    <a:pt x="4277" y="7521"/>
                  </a:lnTo>
                  <a:lnTo>
                    <a:pt x="4296" y="7540"/>
                  </a:lnTo>
                  <a:lnTo>
                    <a:pt x="4277" y="7558"/>
                  </a:lnTo>
                  <a:lnTo>
                    <a:pt x="4259" y="7577"/>
                  </a:lnTo>
                  <a:lnTo>
                    <a:pt x="4222" y="7595"/>
                  </a:lnTo>
                  <a:lnTo>
                    <a:pt x="4222" y="7577"/>
                  </a:lnTo>
                  <a:lnTo>
                    <a:pt x="4204" y="7540"/>
                  </a:lnTo>
                  <a:lnTo>
                    <a:pt x="4185" y="7521"/>
                  </a:lnTo>
                  <a:lnTo>
                    <a:pt x="4093" y="7521"/>
                  </a:lnTo>
                  <a:lnTo>
                    <a:pt x="4093" y="7558"/>
                  </a:lnTo>
                  <a:lnTo>
                    <a:pt x="4075" y="7540"/>
                  </a:lnTo>
                  <a:lnTo>
                    <a:pt x="4075" y="7521"/>
                  </a:lnTo>
                  <a:lnTo>
                    <a:pt x="4056" y="7521"/>
                  </a:lnTo>
                  <a:lnTo>
                    <a:pt x="3983" y="7558"/>
                  </a:lnTo>
                  <a:lnTo>
                    <a:pt x="3909" y="7577"/>
                  </a:lnTo>
                  <a:lnTo>
                    <a:pt x="3872" y="7577"/>
                  </a:lnTo>
                  <a:lnTo>
                    <a:pt x="3835" y="7595"/>
                  </a:lnTo>
                  <a:lnTo>
                    <a:pt x="3817" y="7614"/>
                  </a:lnTo>
                  <a:lnTo>
                    <a:pt x="3761" y="7614"/>
                  </a:lnTo>
                  <a:lnTo>
                    <a:pt x="3724" y="7632"/>
                  </a:lnTo>
                  <a:lnTo>
                    <a:pt x="3706" y="7614"/>
                  </a:lnTo>
                  <a:lnTo>
                    <a:pt x="3688" y="7595"/>
                  </a:lnTo>
                  <a:lnTo>
                    <a:pt x="3688" y="7614"/>
                  </a:lnTo>
                  <a:lnTo>
                    <a:pt x="3669" y="7650"/>
                  </a:lnTo>
                  <a:lnTo>
                    <a:pt x="3651" y="7669"/>
                  </a:lnTo>
                  <a:lnTo>
                    <a:pt x="3651" y="7632"/>
                  </a:lnTo>
                  <a:lnTo>
                    <a:pt x="3614" y="7632"/>
                  </a:lnTo>
                  <a:lnTo>
                    <a:pt x="3577" y="7650"/>
                  </a:lnTo>
                  <a:lnTo>
                    <a:pt x="3559" y="7650"/>
                  </a:lnTo>
                  <a:lnTo>
                    <a:pt x="3540" y="7669"/>
                  </a:lnTo>
                  <a:lnTo>
                    <a:pt x="3522" y="7706"/>
                  </a:lnTo>
                  <a:lnTo>
                    <a:pt x="3485" y="7687"/>
                  </a:lnTo>
                  <a:lnTo>
                    <a:pt x="3448" y="7687"/>
                  </a:lnTo>
                  <a:lnTo>
                    <a:pt x="3430" y="7669"/>
                  </a:lnTo>
                  <a:lnTo>
                    <a:pt x="3337" y="7669"/>
                  </a:lnTo>
                  <a:lnTo>
                    <a:pt x="3319" y="7650"/>
                  </a:lnTo>
                  <a:lnTo>
                    <a:pt x="3282" y="7650"/>
                  </a:lnTo>
                  <a:lnTo>
                    <a:pt x="3245" y="7669"/>
                  </a:lnTo>
                  <a:lnTo>
                    <a:pt x="3208" y="7669"/>
                  </a:lnTo>
                  <a:lnTo>
                    <a:pt x="3190" y="7687"/>
                  </a:lnTo>
                  <a:lnTo>
                    <a:pt x="3171" y="7706"/>
                  </a:lnTo>
                  <a:lnTo>
                    <a:pt x="3153" y="7706"/>
                  </a:lnTo>
                  <a:lnTo>
                    <a:pt x="3116" y="7687"/>
                  </a:lnTo>
                  <a:lnTo>
                    <a:pt x="3079" y="7706"/>
                  </a:lnTo>
                  <a:lnTo>
                    <a:pt x="3079" y="7724"/>
                  </a:lnTo>
                  <a:lnTo>
                    <a:pt x="3135" y="7724"/>
                  </a:lnTo>
                  <a:lnTo>
                    <a:pt x="3098" y="7743"/>
                  </a:lnTo>
                  <a:lnTo>
                    <a:pt x="3079" y="7761"/>
                  </a:lnTo>
                  <a:lnTo>
                    <a:pt x="3061" y="7743"/>
                  </a:lnTo>
                  <a:lnTo>
                    <a:pt x="3006" y="7706"/>
                  </a:lnTo>
                  <a:lnTo>
                    <a:pt x="2969" y="7687"/>
                  </a:lnTo>
                  <a:lnTo>
                    <a:pt x="2895" y="7687"/>
                  </a:lnTo>
                  <a:lnTo>
                    <a:pt x="2877" y="7706"/>
                  </a:lnTo>
                  <a:lnTo>
                    <a:pt x="2877" y="7724"/>
                  </a:lnTo>
                  <a:lnTo>
                    <a:pt x="2803" y="7724"/>
                  </a:lnTo>
                  <a:lnTo>
                    <a:pt x="2803" y="7687"/>
                  </a:lnTo>
                  <a:lnTo>
                    <a:pt x="2803" y="7669"/>
                  </a:lnTo>
                  <a:lnTo>
                    <a:pt x="2784" y="7687"/>
                  </a:lnTo>
                  <a:lnTo>
                    <a:pt x="2766" y="7706"/>
                  </a:lnTo>
                  <a:lnTo>
                    <a:pt x="2692" y="7706"/>
                  </a:lnTo>
                  <a:lnTo>
                    <a:pt x="2711" y="7724"/>
                  </a:lnTo>
                  <a:lnTo>
                    <a:pt x="2711" y="7743"/>
                  </a:lnTo>
                  <a:lnTo>
                    <a:pt x="2674" y="7743"/>
                  </a:lnTo>
                  <a:lnTo>
                    <a:pt x="2674" y="7724"/>
                  </a:lnTo>
                  <a:lnTo>
                    <a:pt x="2655" y="7706"/>
                  </a:lnTo>
                  <a:lnTo>
                    <a:pt x="2600" y="7706"/>
                  </a:lnTo>
                  <a:lnTo>
                    <a:pt x="2563" y="7687"/>
                  </a:lnTo>
                  <a:lnTo>
                    <a:pt x="2563" y="7669"/>
                  </a:lnTo>
                  <a:lnTo>
                    <a:pt x="2545" y="7706"/>
                  </a:lnTo>
                  <a:lnTo>
                    <a:pt x="2526" y="7724"/>
                  </a:lnTo>
                  <a:lnTo>
                    <a:pt x="2508" y="7724"/>
                  </a:lnTo>
                  <a:lnTo>
                    <a:pt x="2508" y="7706"/>
                  </a:lnTo>
                  <a:lnTo>
                    <a:pt x="2489" y="7687"/>
                  </a:lnTo>
                  <a:lnTo>
                    <a:pt x="2471" y="7687"/>
                  </a:lnTo>
                  <a:lnTo>
                    <a:pt x="2453" y="7706"/>
                  </a:lnTo>
                  <a:lnTo>
                    <a:pt x="2434" y="7687"/>
                  </a:lnTo>
                  <a:lnTo>
                    <a:pt x="2397" y="7687"/>
                  </a:lnTo>
                  <a:lnTo>
                    <a:pt x="2324" y="7706"/>
                  </a:lnTo>
                  <a:lnTo>
                    <a:pt x="2305" y="7706"/>
                  </a:lnTo>
                  <a:lnTo>
                    <a:pt x="2268" y="7687"/>
                  </a:lnTo>
                  <a:lnTo>
                    <a:pt x="2231" y="7669"/>
                  </a:lnTo>
                  <a:lnTo>
                    <a:pt x="2065" y="7669"/>
                  </a:lnTo>
                  <a:lnTo>
                    <a:pt x="2010" y="7650"/>
                  </a:lnTo>
                  <a:lnTo>
                    <a:pt x="1973" y="7614"/>
                  </a:lnTo>
                  <a:lnTo>
                    <a:pt x="1955" y="7614"/>
                  </a:lnTo>
                  <a:lnTo>
                    <a:pt x="1918" y="7632"/>
                  </a:lnTo>
                  <a:lnTo>
                    <a:pt x="1863" y="7614"/>
                  </a:lnTo>
                  <a:lnTo>
                    <a:pt x="1771" y="7595"/>
                  </a:lnTo>
                  <a:lnTo>
                    <a:pt x="1734" y="7614"/>
                  </a:lnTo>
                  <a:lnTo>
                    <a:pt x="1734" y="7595"/>
                  </a:lnTo>
                  <a:lnTo>
                    <a:pt x="1734" y="7577"/>
                  </a:lnTo>
                  <a:lnTo>
                    <a:pt x="1715" y="7577"/>
                  </a:lnTo>
                  <a:lnTo>
                    <a:pt x="1531" y="7503"/>
                  </a:lnTo>
                  <a:lnTo>
                    <a:pt x="1365" y="7429"/>
                  </a:lnTo>
                  <a:lnTo>
                    <a:pt x="1273" y="7392"/>
                  </a:lnTo>
                  <a:lnTo>
                    <a:pt x="1291" y="7392"/>
                  </a:lnTo>
                  <a:lnTo>
                    <a:pt x="1254" y="7374"/>
                  </a:lnTo>
                  <a:lnTo>
                    <a:pt x="1218" y="7374"/>
                  </a:lnTo>
                  <a:lnTo>
                    <a:pt x="1218" y="7356"/>
                  </a:lnTo>
                  <a:lnTo>
                    <a:pt x="1162" y="7356"/>
                  </a:lnTo>
                  <a:lnTo>
                    <a:pt x="1125" y="7337"/>
                  </a:lnTo>
                  <a:lnTo>
                    <a:pt x="1107" y="7319"/>
                  </a:lnTo>
                  <a:lnTo>
                    <a:pt x="1088" y="7282"/>
                  </a:lnTo>
                  <a:lnTo>
                    <a:pt x="1088" y="7263"/>
                  </a:lnTo>
                  <a:lnTo>
                    <a:pt x="1015" y="7263"/>
                  </a:lnTo>
                  <a:lnTo>
                    <a:pt x="996" y="7226"/>
                  </a:lnTo>
                  <a:lnTo>
                    <a:pt x="996" y="7208"/>
                  </a:lnTo>
                  <a:lnTo>
                    <a:pt x="941" y="7208"/>
                  </a:lnTo>
                  <a:lnTo>
                    <a:pt x="941" y="7190"/>
                  </a:lnTo>
                  <a:lnTo>
                    <a:pt x="923" y="7134"/>
                  </a:lnTo>
                  <a:lnTo>
                    <a:pt x="904" y="7116"/>
                  </a:lnTo>
                  <a:lnTo>
                    <a:pt x="886" y="7134"/>
                  </a:lnTo>
                  <a:lnTo>
                    <a:pt x="867" y="7134"/>
                  </a:lnTo>
                  <a:lnTo>
                    <a:pt x="867" y="7097"/>
                  </a:lnTo>
                  <a:lnTo>
                    <a:pt x="830" y="7042"/>
                  </a:lnTo>
                  <a:lnTo>
                    <a:pt x="775" y="7042"/>
                  </a:lnTo>
                  <a:lnTo>
                    <a:pt x="757" y="7024"/>
                  </a:lnTo>
                  <a:lnTo>
                    <a:pt x="757" y="6987"/>
                  </a:lnTo>
                  <a:lnTo>
                    <a:pt x="701" y="6913"/>
                  </a:lnTo>
                  <a:lnTo>
                    <a:pt x="683" y="6876"/>
                  </a:lnTo>
                  <a:lnTo>
                    <a:pt x="646" y="6876"/>
                  </a:lnTo>
                  <a:lnTo>
                    <a:pt x="628" y="6821"/>
                  </a:lnTo>
                  <a:lnTo>
                    <a:pt x="591" y="6784"/>
                  </a:lnTo>
                  <a:lnTo>
                    <a:pt x="535" y="6692"/>
                  </a:lnTo>
                  <a:lnTo>
                    <a:pt x="425" y="6508"/>
                  </a:lnTo>
                  <a:lnTo>
                    <a:pt x="333" y="6286"/>
                  </a:lnTo>
                  <a:lnTo>
                    <a:pt x="296" y="6176"/>
                  </a:lnTo>
                  <a:lnTo>
                    <a:pt x="277" y="6139"/>
                  </a:lnTo>
                  <a:lnTo>
                    <a:pt x="277" y="6120"/>
                  </a:lnTo>
                  <a:lnTo>
                    <a:pt x="277" y="6084"/>
                  </a:lnTo>
                  <a:lnTo>
                    <a:pt x="259" y="6084"/>
                  </a:lnTo>
                  <a:lnTo>
                    <a:pt x="259" y="6028"/>
                  </a:lnTo>
                  <a:lnTo>
                    <a:pt x="259" y="6010"/>
                  </a:lnTo>
                  <a:lnTo>
                    <a:pt x="241" y="5991"/>
                  </a:lnTo>
                  <a:lnTo>
                    <a:pt x="241" y="5955"/>
                  </a:lnTo>
                  <a:lnTo>
                    <a:pt x="241" y="5862"/>
                  </a:lnTo>
                  <a:lnTo>
                    <a:pt x="222" y="5826"/>
                  </a:lnTo>
                  <a:lnTo>
                    <a:pt x="204" y="5752"/>
                  </a:lnTo>
                  <a:lnTo>
                    <a:pt x="204" y="5604"/>
                  </a:lnTo>
                  <a:lnTo>
                    <a:pt x="204" y="5549"/>
                  </a:lnTo>
                  <a:lnTo>
                    <a:pt x="204" y="5531"/>
                  </a:lnTo>
                  <a:lnTo>
                    <a:pt x="222" y="5494"/>
                  </a:lnTo>
                  <a:lnTo>
                    <a:pt x="185" y="5494"/>
                  </a:lnTo>
                  <a:lnTo>
                    <a:pt x="167" y="5457"/>
                  </a:lnTo>
                  <a:lnTo>
                    <a:pt x="185" y="5383"/>
                  </a:lnTo>
                  <a:lnTo>
                    <a:pt x="204" y="5383"/>
                  </a:lnTo>
                  <a:lnTo>
                    <a:pt x="185" y="5365"/>
                  </a:lnTo>
                  <a:lnTo>
                    <a:pt x="167" y="5365"/>
                  </a:lnTo>
                  <a:lnTo>
                    <a:pt x="185" y="5328"/>
                  </a:lnTo>
                  <a:lnTo>
                    <a:pt x="204" y="5291"/>
                  </a:lnTo>
                  <a:lnTo>
                    <a:pt x="185" y="5217"/>
                  </a:lnTo>
                  <a:lnTo>
                    <a:pt x="185" y="5162"/>
                  </a:lnTo>
                  <a:lnTo>
                    <a:pt x="204" y="5125"/>
                  </a:lnTo>
                  <a:lnTo>
                    <a:pt x="204" y="5088"/>
                  </a:lnTo>
                  <a:lnTo>
                    <a:pt x="204" y="5070"/>
                  </a:lnTo>
                  <a:lnTo>
                    <a:pt x="222" y="5014"/>
                  </a:lnTo>
                  <a:lnTo>
                    <a:pt x="204" y="5014"/>
                  </a:lnTo>
                  <a:lnTo>
                    <a:pt x="204" y="4996"/>
                  </a:lnTo>
                  <a:lnTo>
                    <a:pt x="222" y="4978"/>
                  </a:lnTo>
                  <a:lnTo>
                    <a:pt x="241" y="4959"/>
                  </a:lnTo>
                  <a:lnTo>
                    <a:pt x="222" y="4904"/>
                  </a:lnTo>
                  <a:lnTo>
                    <a:pt x="204" y="4885"/>
                  </a:lnTo>
                  <a:lnTo>
                    <a:pt x="241" y="4885"/>
                  </a:lnTo>
                  <a:lnTo>
                    <a:pt x="259" y="4812"/>
                  </a:lnTo>
                  <a:lnTo>
                    <a:pt x="277" y="4683"/>
                  </a:lnTo>
                  <a:lnTo>
                    <a:pt x="277" y="4664"/>
                  </a:lnTo>
                  <a:lnTo>
                    <a:pt x="296" y="4683"/>
                  </a:lnTo>
                  <a:lnTo>
                    <a:pt x="314" y="4627"/>
                  </a:lnTo>
                  <a:lnTo>
                    <a:pt x="333" y="4535"/>
                  </a:lnTo>
                  <a:lnTo>
                    <a:pt x="333" y="4517"/>
                  </a:lnTo>
                  <a:lnTo>
                    <a:pt x="351" y="4517"/>
                  </a:lnTo>
                  <a:lnTo>
                    <a:pt x="351" y="4480"/>
                  </a:lnTo>
                  <a:lnTo>
                    <a:pt x="370" y="4461"/>
                  </a:lnTo>
                  <a:lnTo>
                    <a:pt x="388" y="4461"/>
                  </a:lnTo>
                  <a:lnTo>
                    <a:pt x="406" y="4443"/>
                  </a:lnTo>
                  <a:lnTo>
                    <a:pt x="388" y="4443"/>
                  </a:lnTo>
                  <a:lnTo>
                    <a:pt x="388" y="4425"/>
                  </a:lnTo>
                  <a:lnTo>
                    <a:pt x="406" y="4369"/>
                  </a:lnTo>
                  <a:lnTo>
                    <a:pt x="425" y="4351"/>
                  </a:lnTo>
                  <a:lnTo>
                    <a:pt x="443" y="4332"/>
                  </a:lnTo>
                  <a:lnTo>
                    <a:pt x="443" y="4296"/>
                  </a:lnTo>
                  <a:lnTo>
                    <a:pt x="462" y="4277"/>
                  </a:lnTo>
                  <a:lnTo>
                    <a:pt x="499" y="4203"/>
                  </a:lnTo>
                  <a:lnTo>
                    <a:pt x="499" y="4167"/>
                  </a:lnTo>
                  <a:lnTo>
                    <a:pt x="517" y="4148"/>
                  </a:lnTo>
                  <a:lnTo>
                    <a:pt x="499" y="4130"/>
                  </a:lnTo>
                  <a:lnTo>
                    <a:pt x="499" y="4111"/>
                  </a:lnTo>
                  <a:lnTo>
                    <a:pt x="517" y="4074"/>
                  </a:lnTo>
                  <a:lnTo>
                    <a:pt x="554" y="4074"/>
                  </a:lnTo>
                  <a:lnTo>
                    <a:pt x="554" y="4093"/>
                  </a:lnTo>
                  <a:lnTo>
                    <a:pt x="572" y="4074"/>
                  </a:lnTo>
                  <a:lnTo>
                    <a:pt x="554" y="4056"/>
                  </a:lnTo>
                  <a:lnTo>
                    <a:pt x="535" y="4038"/>
                  </a:lnTo>
                  <a:lnTo>
                    <a:pt x="554" y="4019"/>
                  </a:lnTo>
                  <a:lnTo>
                    <a:pt x="572" y="3982"/>
                  </a:lnTo>
                  <a:lnTo>
                    <a:pt x="591" y="3964"/>
                  </a:lnTo>
                  <a:lnTo>
                    <a:pt x="572" y="3964"/>
                  </a:lnTo>
                  <a:lnTo>
                    <a:pt x="572" y="3945"/>
                  </a:lnTo>
                  <a:lnTo>
                    <a:pt x="609" y="3927"/>
                  </a:lnTo>
                  <a:lnTo>
                    <a:pt x="646" y="3908"/>
                  </a:lnTo>
                  <a:lnTo>
                    <a:pt x="646" y="3890"/>
                  </a:lnTo>
                  <a:lnTo>
                    <a:pt x="646" y="3853"/>
                  </a:lnTo>
                  <a:lnTo>
                    <a:pt x="665" y="3816"/>
                  </a:lnTo>
                  <a:lnTo>
                    <a:pt x="701" y="3798"/>
                  </a:lnTo>
                  <a:lnTo>
                    <a:pt x="738" y="3761"/>
                  </a:lnTo>
                  <a:lnTo>
                    <a:pt x="738" y="3743"/>
                  </a:lnTo>
                  <a:lnTo>
                    <a:pt x="757" y="3724"/>
                  </a:lnTo>
                  <a:lnTo>
                    <a:pt x="757" y="3706"/>
                  </a:lnTo>
                  <a:lnTo>
                    <a:pt x="757" y="3687"/>
                  </a:lnTo>
                  <a:lnTo>
                    <a:pt x="812" y="3687"/>
                  </a:lnTo>
                  <a:lnTo>
                    <a:pt x="830" y="3650"/>
                  </a:lnTo>
                  <a:lnTo>
                    <a:pt x="849" y="3632"/>
                  </a:lnTo>
                  <a:lnTo>
                    <a:pt x="849" y="3614"/>
                  </a:lnTo>
                  <a:lnTo>
                    <a:pt x="830" y="3614"/>
                  </a:lnTo>
                  <a:lnTo>
                    <a:pt x="886" y="3577"/>
                  </a:lnTo>
                  <a:lnTo>
                    <a:pt x="923" y="3558"/>
                  </a:lnTo>
                  <a:lnTo>
                    <a:pt x="941" y="3540"/>
                  </a:lnTo>
                  <a:lnTo>
                    <a:pt x="941" y="3503"/>
                  </a:lnTo>
                  <a:lnTo>
                    <a:pt x="959" y="3485"/>
                  </a:lnTo>
                  <a:lnTo>
                    <a:pt x="959" y="3466"/>
                  </a:lnTo>
                  <a:lnTo>
                    <a:pt x="959" y="3448"/>
                  </a:lnTo>
                  <a:lnTo>
                    <a:pt x="978" y="3448"/>
                  </a:lnTo>
                  <a:lnTo>
                    <a:pt x="996" y="3429"/>
                  </a:lnTo>
                  <a:lnTo>
                    <a:pt x="996" y="3411"/>
                  </a:lnTo>
                  <a:lnTo>
                    <a:pt x="1015" y="3374"/>
                  </a:lnTo>
                  <a:lnTo>
                    <a:pt x="1015" y="3392"/>
                  </a:lnTo>
                  <a:lnTo>
                    <a:pt x="1033" y="3429"/>
                  </a:lnTo>
                  <a:lnTo>
                    <a:pt x="1052" y="3411"/>
                  </a:lnTo>
                  <a:lnTo>
                    <a:pt x="1052" y="3392"/>
                  </a:lnTo>
                  <a:lnTo>
                    <a:pt x="1052" y="3374"/>
                  </a:lnTo>
                  <a:lnTo>
                    <a:pt x="1052" y="3355"/>
                  </a:lnTo>
                  <a:lnTo>
                    <a:pt x="1107" y="3355"/>
                  </a:lnTo>
                  <a:lnTo>
                    <a:pt x="1273" y="3171"/>
                  </a:lnTo>
                  <a:lnTo>
                    <a:pt x="1328" y="3116"/>
                  </a:lnTo>
                  <a:lnTo>
                    <a:pt x="1291" y="3116"/>
                  </a:lnTo>
                  <a:lnTo>
                    <a:pt x="1310" y="3097"/>
                  </a:lnTo>
                  <a:lnTo>
                    <a:pt x="1328" y="3097"/>
                  </a:lnTo>
                  <a:lnTo>
                    <a:pt x="1337" y="3107"/>
                  </a:lnTo>
                  <a:lnTo>
                    <a:pt x="1337" y="3107"/>
                  </a:lnTo>
                  <a:lnTo>
                    <a:pt x="1347" y="3097"/>
                  </a:lnTo>
                  <a:lnTo>
                    <a:pt x="1402" y="3079"/>
                  </a:lnTo>
                  <a:lnTo>
                    <a:pt x="1402" y="3061"/>
                  </a:lnTo>
                  <a:lnTo>
                    <a:pt x="1420" y="3024"/>
                  </a:lnTo>
                  <a:lnTo>
                    <a:pt x="1476" y="3024"/>
                  </a:lnTo>
                  <a:lnTo>
                    <a:pt x="1476" y="3005"/>
                  </a:lnTo>
                  <a:lnTo>
                    <a:pt x="1494" y="2987"/>
                  </a:lnTo>
                  <a:lnTo>
                    <a:pt x="1549" y="2932"/>
                  </a:lnTo>
                  <a:lnTo>
                    <a:pt x="1605" y="2895"/>
                  </a:lnTo>
                  <a:lnTo>
                    <a:pt x="1641" y="2895"/>
                  </a:lnTo>
                  <a:lnTo>
                    <a:pt x="1660" y="2876"/>
                  </a:lnTo>
                  <a:lnTo>
                    <a:pt x="1605" y="2876"/>
                  </a:lnTo>
                  <a:lnTo>
                    <a:pt x="1660" y="2858"/>
                  </a:lnTo>
                  <a:lnTo>
                    <a:pt x="1734" y="2839"/>
                  </a:lnTo>
                  <a:lnTo>
                    <a:pt x="1734" y="2821"/>
                  </a:lnTo>
                  <a:lnTo>
                    <a:pt x="1697" y="2821"/>
                  </a:lnTo>
                  <a:lnTo>
                    <a:pt x="1734" y="2802"/>
                  </a:lnTo>
                  <a:lnTo>
                    <a:pt x="1771" y="2802"/>
                  </a:lnTo>
                  <a:lnTo>
                    <a:pt x="1789" y="2784"/>
                  </a:lnTo>
                  <a:lnTo>
                    <a:pt x="1826" y="2766"/>
                  </a:lnTo>
                  <a:lnTo>
                    <a:pt x="1844" y="2766"/>
                  </a:lnTo>
                  <a:lnTo>
                    <a:pt x="1863" y="2747"/>
                  </a:lnTo>
                  <a:lnTo>
                    <a:pt x="1900" y="2729"/>
                  </a:lnTo>
                  <a:lnTo>
                    <a:pt x="1973" y="2692"/>
                  </a:lnTo>
                  <a:lnTo>
                    <a:pt x="1992" y="2673"/>
                  </a:lnTo>
                  <a:lnTo>
                    <a:pt x="1992" y="2655"/>
                  </a:lnTo>
                  <a:lnTo>
                    <a:pt x="2029" y="2673"/>
                  </a:lnTo>
                  <a:lnTo>
                    <a:pt x="2047" y="2655"/>
                  </a:lnTo>
                  <a:lnTo>
                    <a:pt x="2065" y="2637"/>
                  </a:lnTo>
                  <a:lnTo>
                    <a:pt x="2084" y="2618"/>
                  </a:lnTo>
                  <a:lnTo>
                    <a:pt x="2121" y="2600"/>
                  </a:lnTo>
                  <a:lnTo>
                    <a:pt x="2194" y="2563"/>
                  </a:lnTo>
                  <a:lnTo>
                    <a:pt x="2250" y="2526"/>
                  </a:lnTo>
                  <a:lnTo>
                    <a:pt x="2250" y="2508"/>
                  </a:lnTo>
                  <a:lnTo>
                    <a:pt x="2305" y="2508"/>
                  </a:lnTo>
                  <a:lnTo>
                    <a:pt x="2342" y="2489"/>
                  </a:lnTo>
                  <a:lnTo>
                    <a:pt x="2434" y="2434"/>
                  </a:lnTo>
                  <a:lnTo>
                    <a:pt x="2526" y="2379"/>
                  </a:lnTo>
                  <a:lnTo>
                    <a:pt x="2563" y="2360"/>
                  </a:lnTo>
                  <a:lnTo>
                    <a:pt x="2563" y="2342"/>
                  </a:lnTo>
                  <a:lnTo>
                    <a:pt x="2582" y="2342"/>
                  </a:lnTo>
                  <a:lnTo>
                    <a:pt x="2582" y="2360"/>
                  </a:lnTo>
                  <a:lnTo>
                    <a:pt x="2582" y="2379"/>
                  </a:lnTo>
                  <a:lnTo>
                    <a:pt x="2600" y="2379"/>
                  </a:lnTo>
                  <a:lnTo>
                    <a:pt x="2655" y="2342"/>
                  </a:lnTo>
                  <a:lnTo>
                    <a:pt x="2692" y="2342"/>
                  </a:lnTo>
                  <a:lnTo>
                    <a:pt x="2729" y="2323"/>
                  </a:lnTo>
                  <a:lnTo>
                    <a:pt x="2766" y="2305"/>
                  </a:lnTo>
                  <a:lnTo>
                    <a:pt x="2821" y="2268"/>
                  </a:lnTo>
                  <a:lnTo>
                    <a:pt x="2858" y="2249"/>
                  </a:lnTo>
                  <a:lnTo>
                    <a:pt x="2913" y="2249"/>
                  </a:lnTo>
                  <a:lnTo>
                    <a:pt x="2950" y="2231"/>
                  </a:lnTo>
                  <a:lnTo>
                    <a:pt x="2969" y="2213"/>
                  </a:lnTo>
                  <a:lnTo>
                    <a:pt x="3024" y="2176"/>
                  </a:lnTo>
                  <a:lnTo>
                    <a:pt x="3061" y="2157"/>
                  </a:lnTo>
                  <a:lnTo>
                    <a:pt x="3079" y="2157"/>
                  </a:lnTo>
                  <a:lnTo>
                    <a:pt x="3135" y="2139"/>
                  </a:lnTo>
                  <a:lnTo>
                    <a:pt x="3208" y="2102"/>
                  </a:lnTo>
                  <a:lnTo>
                    <a:pt x="3227" y="2084"/>
                  </a:lnTo>
                  <a:lnTo>
                    <a:pt x="3227" y="2065"/>
                  </a:lnTo>
                  <a:lnTo>
                    <a:pt x="3282" y="2065"/>
                  </a:lnTo>
                  <a:lnTo>
                    <a:pt x="3393" y="2028"/>
                  </a:lnTo>
                  <a:lnTo>
                    <a:pt x="3485" y="1973"/>
                  </a:lnTo>
                  <a:lnTo>
                    <a:pt x="3540" y="1936"/>
                  </a:lnTo>
                  <a:lnTo>
                    <a:pt x="3559" y="1918"/>
                  </a:lnTo>
                  <a:lnTo>
                    <a:pt x="3577" y="1918"/>
                  </a:lnTo>
                  <a:lnTo>
                    <a:pt x="3577" y="1936"/>
                  </a:lnTo>
                  <a:lnTo>
                    <a:pt x="3559" y="1955"/>
                  </a:lnTo>
                  <a:lnTo>
                    <a:pt x="3595" y="1955"/>
                  </a:lnTo>
                  <a:lnTo>
                    <a:pt x="3688" y="1862"/>
                  </a:lnTo>
                  <a:lnTo>
                    <a:pt x="3743" y="1826"/>
                  </a:lnTo>
                  <a:lnTo>
                    <a:pt x="3817" y="1826"/>
                  </a:lnTo>
                  <a:lnTo>
                    <a:pt x="4001" y="1733"/>
                  </a:lnTo>
                  <a:lnTo>
                    <a:pt x="4148" y="1641"/>
                  </a:lnTo>
                  <a:lnTo>
                    <a:pt x="4222" y="1604"/>
                  </a:lnTo>
                  <a:lnTo>
                    <a:pt x="4259" y="1586"/>
                  </a:lnTo>
                  <a:lnTo>
                    <a:pt x="4296" y="1567"/>
                  </a:lnTo>
                  <a:lnTo>
                    <a:pt x="4277" y="1567"/>
                  </a:lnTo>
                  <a:lnTo>
                    <a:pt x="4259" y="1531"/>
                  </a:lnTo>
                  <a:lnTo>
                    <a:pt x="4351" y="1531"/>
                  </a:lnTo>
                  <a:lnTo>
                    <a:pt x="4370" y="1512"/>
                  </a:lnTo>
                  <a:lnTo>
                    <a:pt x="4554" y="1365"/>
                  </a:lnTo>
                  <a:lnTo>
                    <a:pt x="4572" y="1365"/>
                  </a:lnTo>
                  <a:lnTo>
                    <a:pt x="4609" y="1346"/>
                  </a:lnTo>
                  <a:lnTo>
                    <a:pt x="4646" y="1309"/>
                  </a:lnTo>
                  <a:lnTo>
                    <a:pt x="4665" y="1291"/>
                  </a:lnTo>
                  <a:lnTo>
                    <a:pt x="4738" y="1236"/>
                  </a:lnTo>
                  <a:lnTo>
                    <a:pt x="4775" y="1199"/>
                  </a:lnTo>
                  <a:lnTo>
                    <a:pt x="4794" y="1180"/>
                  </a:lnTo>
                  <a:lnTo>
                    <a:pt x="4812" y="1143"/>
                  </a:lnTo>
                  <a:lnTo>
                    <a:pt x="4904" y="1088"/>
                  </a:lnTo>
                  <a:lnTo>
                    <a:pt x="5052" y="941"/>
                  </a:lnTo>
                  <a:lnTo>
                    <a:pt x="5181" y="775"/>
                  </a:lnTo>
                  <a:lnTo>
                    <a:pt x="5236" y="720"/>
                  </a:lnTo>
                  <a:lnTo>
                    <a:pt x="5254" y="664"/>
                  </a:lnTo>
                  <a:lnTo>
                    <a:pt x="5273" y="609"/>
                  </a:lnTo>
                  <a:lnTo>
                    <a:pt x="5365" y="480"/>
                  </a:lnTo>
                  <a:lnTo>
                    <a:pt x="5420" y="351"/>
                  </a:lnTo>
                  <a:lnTo>
                    <a:pt x="5439" y="314"/>
                  </a:lnTo>
                  <a:lnTo>
                    <a:pt x="5439" y="296"/>
                  </a:lnTo>
                  <a:lnTo>
                    <a:pt x="5439" y="240"/>
                  </a:lnTo>
                  <a:lnTo>
                    <a:pt x="5476" y="203"/>
                  </a:lnTo>
                  <a:lnTo>
                    <a:pt x="5494" y="203"/>
                  </a:lnTo>
                  <a:lnTo>
                    <a:pt x="5494" y="167"/>
                  </a:lnTo>
                  <a:lnTo>
                    <a:pt x="5531" y="56"/>
                  </a:lnTo>
                  <a:lnTo>
                    <a:pt x="5512" y="19"/>
                  </a:lnTo>
                  <a:lnTo>
                    <a:pt x="5476" y="1"/>
                  </a:lnTo>
                  <a:lnTo>
                    <a:pt x="5457" y="1"/>
                  </a:lnTo>
                  <a:lnTo>
                    <a:pt x="5439" y="19"/>
                  </a:lnTo>
                  <a:lnTo>
                    <a:pt x="5420" y="1"/>
                  </a:lnTo>
                  <a:close/>
                  <a:moveTo>
                    <a:pt x="3153" y="8074"/>
                  </a:moveTo>
                  <a:lnTo>
                    <a:pt x="3153" y="8093"/>
                  </a:lnTo>
                  <a:lnTo>
                    <a:pt x="3171" y="8111"/>
                  </a:lnTo>
                  <a:lnTo>
                    <a:pt x="3190" y="8111"/>
                  </a:lnTo>
                  <a:lnTo>
                    <a:pt x="3171" y="8093"/>
                  </a:lnTo>
                  <a:lnTo>
                    <a:pt x="3171" y="8074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1620100" y="880050"/>
              <a:ext cx="193575" cy="332300"/>
            </a:xfrm>
            <a:custGeom>
              <a:avLst/>
              <a:gdLst/>
              <a:ahLst/>
              <a:cxnLst/>
              <a:rect l="l" t="t" r="r" b="b"/>
              <a:pathLst>
                <a:path w="7743" h="13292" extrusionOk="0">
                  <a:moveTo>
                    <a:pt x="7742" y="369"/>
                  </a:moveTo>
                  <a:lnTo>
                    <a:pt x="7724" y="388"/>
                  </a:lnTo>
                  <a:lnTo>
                    <a:pt x="7706" y="388"/>
                  </a:lnTo>
                  <a:lnTo>
                    <a:pt x="7706" y="425"/>
                  </a:lnTo>
                  <a:lnTo>
                    <a:pt x="7724" y="425"/>
                  </a:lnTo>
                  <a:lnTo>
                    <a:pt x="7742" y="406"/>
                  </a:lnTo>
                  <a:lnTo>
                    <a:pt x="7742" y="369"/>
                  </a:lnTo>
                  <a:close/>
                  <a:moveTo>
                    <a:pt x="7503" y="369"/>
                  </a:moveTo>
                  <a:lnTo>
                    <a:pt x="7521" y="406"/>
                  </a:lnTo>
                  <a:lnTo>
                    <a:pt x="7503" y="443"/>
                  </a:lnTo>
                  <a:lnTo>
                    <a:pt x="7484" y="443"/>
                  </a:lnTo>
                  <a:lnTo>
                    <a:pt x="7484" y="425"/>
                  </a:lnTo>
                  <a:lnTo>
                    <a:pt x="7503" y="388"/>
                  </a:lnTo>
                  <a:lnTo>
                    <a:pt x="7503" y="369"/>
                  </a:lnTo>
                  <a:close/>
                  <a:moveTo>
                    <a:pt x="7429" y="664"/>
                  </a:moveTo>
                  <a:lnTo>
                    <a:pt x="7441" y="677"/>
                  </a:lnTo>
                  <a:lnTo>
                    <a:pt x="7441" y="677"/>
                  </a:lnTo>
                  <a:lnTo>
                    <a:pt x="7448" y="664"/>
                  </a:lnTo>
                  <a:close/>
                  <a:moveTo>
                    <a:pt x="7448" y="609"/>
                  </a:moveTo>
                  <a:lnTo>
                    <a:pt x="7466" y="627"/>
                  </a:lnTo>
                  <a:lnTo>
                    <a:pt x="7484" y="646"/>
                  </a:lnTo>
                  <a:lnTo>
                    <a:pt x="7484" y="683"/>
                  </a:lnTo>
                  <a:lnTo>
                    <a:pt x="7448" y="683"/>
                  </a:lnTo>
                  <a:lnTo>
                    <a:pt x="7441" y="677"/>
                  </a:lnTo>
                  <a:lnTo>
                    <a:pt x="7441" y="677"/>
                  </a:lnTo>
                  <a:lnTo>
                    <a:pt x="7429" y="701"/>
                  </a:lnTo>
                  <a:lnTo>
                    <a:pt x="7429" y="683"/>
                  </a:lnTo>
                  <a:lnTo>
                    <a:pt x="7429" y="646"/>
                  </a:lnTo>
                  <a:lnTo>
                    <a:pt x="7448" y="609"/>
                  </a:lnTo>
                  <a:close/>
                  <a:moveTo>
                    <a:pt x="7355" y="701"/>
                  </a:moveTo>
                  <a:lnTo>
                    <a:pt x="7337" y="720"/>
                  </a:lnTo>
                  <a:lnTo>
                    <a:pt x="7355" y="720"/>
                  </a:lnTo>
                  <a:lnTo>
                    <a:pt x="7355" y="701"/>
                  </a:lnTo>
                  <a:close/>
                  <a:moveTo>
                    <a:pt x="7116" y="1807"/>
                  </a:moveTo>
                  <a:lnTo>
                    <a:pt x="7097" y="1844"/>
                  </a:lnTo>
                  <a:lnTo>
                    <a:pt x="7060" y="1862"/>
                  </a:lnTo>
                  <a:lnTo>
                    <a:pt x="7060" y="1844"/>
                  </a:lnTo>
                  <a:lnTo>
                    <a:pt x="7097" y="1807"/>
                  </a:lnTo>
                  <a:close/>
                  <a:moveTo>
                    <a:pt x="7079" y="1918"/>
                  </a:moveTo>
                  <a:lnTo>
                    <a:pt x="7060" y="1936"/>
                  </a:lnTo>
                  <a:lnTo>
                    <a:pt x="7042" y="1973"/>
                  </a:lnTo>
                  <a:lnTo>
                    <a:pt x="7024" y="2010"/>
                  </a:lnTo>
                  <a:lnTo>
                    <a:pt x="7024" y="2028"/>
                  </a:lnTo>
                  <a:lnTo>
                    <a:pt x="7060" y="1991"/>
                  </a:lnTo>
                  <a:lnTo>
                    <a:pt x="7079" y="1955"/>
                  </a:lnTo>
                  <a:lnTo>
                    <a:pt x="7079" y="1918"/>
                  </a:lnTo>
                  <a:close/>
                  <a:moveTo>
                    <a:pt x="6563" y="2710"/>
                  </a:moveTo>
                  <a:lnTo>
                    <a:pt x="6563" y="2729"/>
                  </a:lnTo>
                  <a:lnTo>
                    <a:pt x="6544" y="2747"/>
                  </a:lnTo>
                  <a:lnTo>
                    <a:pt x="6526" y="2747"/>
                  </a:lnTo>
                  <a:lnTo>
                    <a:pt x="6544" y="2710"/>
                  </a:lnTo>
                  <a:close/>
                  <a:moveTo>
                    <a:pt x="6581" y="2802"/>
                  </a:moveTo>
                  <a:lnTo>
                    <a:pt x="6563" y="2839"/>
                  </a:lnTo>
                  <a:lnTo>
                    <a:pt x="6526" y="2858"/>
                  </a:lnTo>
                  <a:lnTo>
                    <a:pt x="6507" y="2858"/>
                  </a:lnTo>
                  <a:lnTo>
                    <a:pt x="6489" y="2839"/>
                  </a:lnTo>
                  <a:lnTo>
                    <a:pt x="6544" y="2821"/>
                  </a:lnTo>
                  <a:lnTo>
                    <a:pt x="6581" y="2802"/>
                  </a:lnTo>
                  <a:close/>
                  <a:moveTo>
                    <a:pt x="6249" y="3208"/>
                  </a:moveTo>
                  <a:lnTo>
                    <a:pt x="6213" y="3226"/>
                  </a:lnTo>
                  <a:lnTo>
                    <a:pt x="6176" y="3226"/>
                  </a:lnTo>
                  <a:lnTo>
                    <a:pt x="6213" y="3208"/>
                  </a:lnTo>
                  <a:close/>
                  <a:moveTo>
                    <a:pt x="6194" y="3374"/>
                  </a:moveTo>
                  <a:lnTo>
                    <a:pt x="6176" y="3392"/>
                  </a:lnTo>
                  <a:lnTo>
                    <a:pt x="6157" y="3411"/>
                  </a:lnTo>
                  <a:lnTo>
                    <a:pt x="6139" y="3392"/>
                  </a:lnTo>
                  <a:lnTo>
                    <a:pt x="6157" y="3374"/>
                  </a:lnTo>
                  <a:close/>
                  <a:moveTo>
                    <a:pt x="5752" y="3816"/>
                  </a:moveTo>
                  <a:lnTo>
                    <a:pt x="5770" y="3835"/>
                  </a:lnTo>
                  <a:lnTo>
                    <a:pt x="5752" y="3853"/>
                  </a:lnTo>
                  <a:lnTo>
                    <a:pt x="5715" y="3853"/>
                  </a:lnTo>
                  <a:lnTo>
                    <a:pt x="5733" y="3835"/>
                  </a:lnTo>
                  <a:lnTo>
                    <a:pt x="5752" y="3816"/>
                  </a:lnTo>
                  <a:close/>
                  <a:moveTo>
                    <a:pt x="5623" y="3982"/>
                  </a:moveTo>
                  <a:lnTo>
                    <a:pt x="5604" y="4001"/>
                  </a:lnTo>
                  <a:lnTo>
                    <a:pt x="5604" y="3982"/>
                  </a:lnTo>
                  <a:close/>
                  <a:moveTo>
                    <a:pt x="5420" y="4111"/>
                  </a:moveTo>
                  <a:lnTo>
                    <a:pt x="5420" y="4130"/>
                  </a:lnTo>
                  <a:lnTo>
                    <a:pt x="5420" y="4148"/>
                  </a:lnTo>
                  <a:lnTo>
                    <a:pt x="5438" y="4130"/>
                  </a:lnTo>
                  <a:lnTo>
                    <a:pt x="5438" y="4111"/>
                  </a:lnTo>
                  <a:close/>
                  <a:moveTo>
                    <a:pt x="5107" y="4296"/>
                  </a:moveTo>
                  <a:lnTo>
                    <a:pt x="5070" y="4314"/>
                  </a:lnTo>
                  <a:lnTo>
                    <a:pt x="5070" y="4332"/>
                  </a:lnTo>
                  <a:lnTo>
                    <a:pt x="5070" y="4351"/>
                  </a:lnTo>
                  <a:lnTo>
                    <a:pt x="5107" y="4314"/>
                  </a:lnTo>
                  <a:lnTo>
                    <a:pt x="5107" y="4296"/>
                  </a:lnTo>
                  <a:close/>
                  <a:moveTo>
                    <a:pt x="5383" y="4664"/>
                  </a:moveTo>
                  <a:lnTo>
                    <a:pt x="5365" y="4683"/>
                  </a:lnTo>
                  <a:lnTo>
                    <a:pt x="5383" y="4701"/>
                  </a:lnTo>
                  <a:lnTo>
                    <a:pt x="5420" y="4683"/>
                  </a:lnTo>
                  <a:lnTo>
                    <a:pt x="5401" y="4664"/>
                  </a:lnTo>
                  <a:close/>
                  <a:moveTo>
                    <a:pt x="4812" y="4756"/>
                  </a:moveTo>
                  <a:lnTo>
                    <a:pt x="4812" y="4793"/>
                  </a:lnTo>
                  <a:lnTo>
                    <a:pt x="4793" y="4812"/>
                  </a:lnTo>
                  <a:lnTo>
                    <a:pt x="4793" y="4793"/>
                  </a:lnTo>
                  <a:lnTo>
                    <a:pt x="4793" y="4756"/>
                  </a:lnTo>
                  <a:close/>
                  <a:moveTo>
                    <a:pt x="4701" y="4867"/>
                  </a:moveTo>
                  <a:lnTo>
                    <a:pt x="4701" y="4904"/>
                  </a:lnTo>
                  <a:lnTo>
                    <a:pt x="4683" y="4904"/>
                  </a:lnTo>
                  <a:lnTo>
                    <a:pt x="4664" y="4885"/>
                  </a:lnTo>
                  <a:lnTo>
                    <a:pt x="4683" y="4867"/>
                  </a:lnTo>
                  <a:close/>
                  <a:moveTo>
                    <a:pt x="3521" y="5660"/>
                  </a:moveTo>
                  <a:lnTo>
                    <a:pt x="3540" y="5678"/>
                  </a:lnTo>
                  <a:lnTo>
                    <a:pt x="3521" y="5697"/>
                  </a:lnTo>
                  <a:lnTo>
                    <a:pt x="3503" y="5697"/>
                  </a:lnTo>
                  <a:lnTo>
                    <a:pt x="3503" y="5678"/>
                  </a:lnTo>
                  <a:lnTo>
                    <a:pt x="3521" y="5660"/>
                  </a:lnTo>
                  <a:close/>
                  <a:moveTo>
                    <a:pt x="3042" y="5881"/>
                  </a:moveTo>
                  <a:lnTo>
                    <a:pt x="3060" y="5918"/>
                  </a:lnTo>
                  <a:lnTo>
                    <a:pt x="3024" y="5918"/>
                  </a:lnTo>
                  <a:lnTo>
                    <a:pt x="3024" y="5899"/>
                  </a:lnTo>
                  <a:lnTo>
                    <a:pt x="3042" y="5881"/>
                  </a:lnTo>
                  <a:close/>
                  <a:moveTo>
                    <a:pt x="2673" y="5955"/>
                  </a:moveTo>
                  <a:lnTo>
                    <a:pt x="2692" y="5973"/>
                  </a:lnTo>
                  <a:lnTo>
                    <a:pt x="2673" y="5991"/>
                  </a:lnTo>
                  <a:lnTo>
                    <a:pt x="2655" y="5991"/>
                  </a:lnTo>
                  <a:lnTo>
                    <a:pt x="2636" y="5973"/>
                  </a:lnTo>
                  <a:lnTo>
                    <a:pt x="2655" y="5955"/>
                  </a:lnTo>
                  <a:close/>
                  <a:moveTo>
                    <a:pt x="2471" y="6157"/>
                  </a:moveTo>
                  <a:lnTo>
                    <a:pt x="2452" y="6176"/>
                  </a:lnTo>
                  <a:lnTo>
                    <a:pt x="2415" y="6176"/>
                  </a:lnTo>
                  <a:lnTo>
                    <a:pt x="2434" y="6157"/>
                  </a:lnTo>
                  <a:close/>
                  <a:moveTo>
                    <a:pt x="1143" y="6950"/>
                  </a:moveTo>
                  <a:lnTo>
                    <a:pt x="1143" y="6968"/>
                  </a:lnTo>
                  <a:lnTo>
                    <a:pt x="1125" y="6987"/>
                  </a:lnTo>
                  <a:lnTo>
                    <a:pt x="1088" y="7005"/>
                  </a:lnTo>
                  <a:lnTo>
                    <a:pt x="1088" y="6987"/>
                  </a:lnTo>
                  <a:lnTo>
                    <a:pt x="1106" y="6968"/>
                  </a:lnTo>
                  <a:lnTo>
                    <a:pt x="1143" y="6950"/>
                  </a:lnTo>
                  <a:close/>
                  <a:moveTo>
                    <a:pt x="517" y="7632"/>
                  </a:moveTo>
                  <a:lnTo>
                    <a:pt x="517" y="7650"/>
                  </a:lnTo>
                  <a:lnTo>
                    <a:pt x="498" y="7669"/>
                  </a:lnTo>
                  <a:lnTo>
                    <a:pt x="480" y="7650"/>
                  </a:lnTo>
                  <a:lnTo>
                    <a:pt x="480" y="7632"/>
                  </a:lnTo>
                  <a:close/>
                  <a:moveTo>
                    <a:pt x="148" y="9457"/>
                  </a:moveTo>
                  <a:lnTo>
                    <a:pt x="166" y="9475"/>
                  </a:lnTo>
                  <a:lnTo>
                    <a:pt x="166" y="9494"/>
                  </a:lnTo>
                  <a:lnTo>
                    <a:pt x="148" y="9494"/>
                  </a:lnTo>
                  <a:lnTo>
                    <a:pt x="148" y="9475"/>
                  </a:lnTo>
                  <a:lnTo>
                    <a:pt x="130" y="9475"/>
                  </a:lnTo>
                  <a:lnTo>
                    <a:pt x="148" y="9457"/>
                  </a:lnTo>
                  <a:close/>
                  <a:moveTo>
                    <a:pt x="406" y="9826"/>
                  </a:moveTo>
                  <a:lnTo>
                    <a:pt x="424" y="9862"/>
                  </a:lnTo>
                  <a:lnTo>
                    <a:pt x="424" y="9881"/>
                  </a:lnTo>
                  <a:lnTo>
                    <a:pt x="406" y="9881"/>
                  </a:lnTo>
                  <a:lnTo>
                    <a:pt x="406" y="9844"/>
                  </a:lnTo>
                  <a:lnTo>
                    <a:pt x="406" y="9826"/>
                  </a:lnTo>
                  <a:close/>
                  <a:moveTo>
                    <a:pt x="517" y="9899"/>
                  </a:moveTo>
                  <a:lnTo>
                    <a:pt x="498" y="9918"/>
                  </a:lnTo>
                  <a:lnTo>
                    <a:pt x="535" y="9899"/>
                  </a:lnTo>
                  <a:close/>
                  <a:moveTo>
                    <a:pt x="498" y="9991"/>
                  </a:moveTo>
                  <a:lnTo>
                    <a:pt x="517" y="10010"/>
                  </a:lnTo>
                  <a:lnTo>
                    <a:pt x="498" y="10010"/>
                  </a:lnTo>
                  <a:lnTo>
                    <a:pt x="498" y="9991"/>
                  </a:lnTo>
                  <a:close/>
                  <a:moveTo>
                    <a:pt x="756" y="10342"/>
                  </a:moveTo>
                  <a:lnTo>
                    <a:pt x="775" y="10360"/>
                  </a:lnTo>
                  <a:lnTo>
                    <a:pt x="775" y="10379"/>
                  </a:lnTo>
                  <a:lnTo>
                    <a:pt x="738" y="10379"/>
                  </a:lnTo>
                  <a:lnTo>
                    <a:pt x="738" y="10360"/>
                  </a:lnTo>
                  <a:lnTo>
                    <a:pt x="756" y="10342"/>
                  </a:lnTo>
                  <a:close/>
                  <a:moveTo>
                    <a:pt x="1438" y="10913"/>
                  </a:moveTo>
                  <a:lnTo>
                    <a:pt x="1438" y="10932"/>
                  </a:lnTo>
                  <a:lnTo>
                    <a:pt x="1457" y="10968"/>
                  </a:lnTo>
                  <a:lnTo>
                    <a:pt x="1438" y="10968"/>
                  </a:lnTo>
                  <a:lnTo>
                    <a:pt x="1420" y="10932"/>
                  </a:lnTo>
                  <a:lnTo>
                    <a:pt x="1420" y="10913"/>
                  </a:lnTo>
                  <a:close/>
                  <a:moveTo>
                    <a:pt x="2047" y="11337"/>
                  </a:moveTo>
                  <a:lnTo>
                    <a:pt x="2083" y="11356"/>
                  </a:lnTo>
                  <a:lnTo>
                    <a:pt x="2083" y="11392"/>
                  </a:lnTo>
                  <a:lnTo>
                    <a:pt x="2047" y="11392"/>
                  </a:lnTo>
                  <a:lnTo>
                    <a:pt x="2047" y="11374"/>
                  </a:lnTo>
                  <a:lnTo>
                    <a:pt x="2028" y="11356"/>
                  </a:lnTo>
                  <a:lnTo>
                    <a:pt x="2047" y="11337"/>
                  </a:lnTo>
                  <a:close/>
                  <a:moveTo>
                    <a:pt x="4130" y="13125"/>
                  </a:moveTo>
                  <a:lnTo>
                    <a:pt x="4111" y="13144"/>
                  </a:lnTo>
                  <a:lnTo>
                    <a:pt x="4074" y="13162"/>
                  </a:lnTo>
                  <a:lnTo>
                    <a:pt x="4074" y="13144"/>
                  </a:lnTo>
                  <a:lnTo>
                    <a:pt x="4093" y="13125"/>
                  </a:lnTo>
                  <a:close/>
                  <a:moveTo>
                    <a:pt x="7613" y="1"/>
                  </a:moveTo>
                  <a:lnTo>
                    <a:pt x="7577" y="37"/>
                  </a:lnTo>
                  <a:lnTo>
                    <a:pt x="7540" y="111"/>
                  </a:lnTo>
                  <a:lnTo>
                    <a:pt x="7540" y="167"/>
                  </a:lnTo>
                  <a:lnTo>
                    <a:pt x="7521" y="148"/>
                  </a:lnTo>
                  <a:lnTo>
                    <a:pt x="7521" y="130"/>
                  </a:lnTo>
                  <a:lnTo>
                    <a:pt x="7521" y="111"/>
                  </a:lnTo>
                  <a:lnTo>
                    <a:pt x="7484" y="111"/>
                  </a:lnTo>
                  <a:lnTo>
                    <a:pt x="7466" y="130"/>
                  </a:lnTo>
                  <a:lnTo>
                    <a:pt x="7484" y="148"/>
                  </a:lnTo>
                  <a:lnTo>
                    <a:pt x="7484" y="185"/>
                  </a:lnTo>
                  <a:lnTo>
                    <a:pt x="7466" y="222"/>
                  </a:lnTo>
                  <a:lnTo>
                    <a:pt x="7448" y="222"/>
                  </a:lnTo>
                  <a:lnTo>
                    <a:pt x="7466" y="240"/>
                  </a:lnTo>
                  <a:lnTo>
                    <a:pt x="7466" y="259"/>
                  </a:lnTo>
                  <a:lnTo>
                    <a:pt x="7466" y="296"/>
                  </a:lnTo>
                  <a:lnTo>
                    <a:pt x="7448" y="351"/>
                  </a:lnTo>
                  <a:lnTo>
                    <a:pt x="7448" y="369"/>
                  </a:lnTo>
                  <a:lnTo>
                    <a:pt x="7466" y="388"/>
                  </a:lnTo>
                  <a:lnTo>
                    <a:pt x="7429" y="406"/>
                  </a:lnTo>
                  <a:lnTo>
                    <a:pt x="7411" y="406"/>
                  </a:lnTo>
                  <a:lnTo>
                    <a:pt x="7429" y="425"/>
                  </a:lnTo>
                  <a:lnTo>
                    <a:pt x="7429" y="443"/>
                  </a:lnTo>
                  <a:lnTo>
                    <a:pt x="7448" y="480"/>
                  </a:lnTo>
                  <a:lnTo>
                    <a:pt x="7429" y="461"/>
                  </a:lnTo>
                  <a:lnTo>
                    <a:pt x="7411" y="498"/>
                  </a:lnTo>
                  <a:lnTo>
                    <a:pt x="7411" y="535"/>
                  </a:lnTo>
                  <a:lnTo>
                    <a:pt x="7429" y="554"/>
                  </a:lnTo>
                  <a:lnTo>
                    <a:pt x="7374" y="554"/>
                  </a:lnTo>
                  <a:lnTo>
                    <a:pt x="7374" y="572"/>
                  </a:lnTo>
                  <a:lnTo>
                    <a:pt x="7374" y="590"/>
                  </a:lnTo>
                  <a:lnTo>
                    <a:pt x="7392" y="590"/>
                  </a:lnTo>
                  <a:lnTo>
                    <a:pt x="7392" y="609"/>
                  </a:lnTo>
                  <a:lnTo>
                    <a:pt x="7392" y="646"/>
                  </a:lnTo>
                  <a:lnTo>
                    <a:pt x="7355" y="627"/>
                  </a:lnTo>
                  <a:lnTo>
                    <a:pt x="7374" y="683"/>
                  </a:lnTo>
                  <a:lnTo>
                    <a:pt x="7392" y="720"/>
                  </a:lnTo>
                  <a:lnTo>
                    <a:pt x="7392" y="775"/>
                  </a:lnTo>
                  <a:lnTo>
                    <a:pt x="7392" y="812"/>
                  </a:lnTo>
                  <a:lnTo>
                    <a:pt x="7374" y="812"/>
                  </a:lnTo>
                  <a:lnTo>
                    <a:pt x="7374" y="793"/>
                  </a:lnTo>
                  <a:lnTo>
                    <a:pt x="7337" y="812"/>
                  </a:lnTo>
                  <a:lnTo>
                    <a:pt x="7319" y="812"/>
                  </a:lnTo>
                  <a:lnTo>
                    <a:pt x="7300" y="849"/>
                  </a:lnTo>
                  <a:lnTo>
                    <a:pt x="7319" y="867"/>
                  </a:lnTo>
                  <a:lnTo>
                    <a:pt x="7300" y="885"/>
                  </a:lnTo>
                  <a:lnTo>
                    <a:pt x="7300" y="922"/>
                  </a:lnTo>
                  <a:lnTo>
                    <a:pt x="7300" y="978"/>
                  </a:lnTo>
                  <a:lnTo>
                    <a:pt x="7282" y="996"/>
                  </a:lnTo>
                  <a:lnTo>
                    <a:pt x="7263" y="996"/>
                  </a:lnTo>
                  <a:lnTo>
                    <a:pt x="7245" y="1051"/>
                  </a:lnTo>
                  <a:lnTo>
                    <a:pt x="7226" y="1088"/>
                  </a:lnTo>
                  <a:lnTo>
                    <a:pt x="7226" y="1125"/>
                  </a:lnTo>
                  <a:lnTo>
                    <a:pt x="7245" y="1162"/>
                  </a:lnTo>
                  <a:lnTo>
                    <a:pt x="7208" y="1199"/>
                  </a:lnTo>
                  <a:lnTo>
                    <a:pt x="7189" y="1217"/>
                  </a:lnTo>
                  <a:lnTo>
                    <a:pt x="7189" y="1273"/>
                  </a:lnTo>
                  <a:lnTo>
                    <a:pt x="7171" y="1273"/>
                  </a:lnTo>
                  <a:lnTo>
                    <a:pt x="7171" y="1291"/>
                  </a:lnTo>
                  <a:lnTo>
                    <a:pt x="7171" y="1365"/>
                  </a:lnTo>
                  <a:lnTo>
                    <a:pt x="7189" y="1365"/>
                  </a:lnTo>
                  <a:lnTo>
                    <a:pt x="7226" y="1346"/>
                  </a:lnTo>
                  <a:lnTo>
                    <a:pt x="7245" y="1365"/>
                  </a:lnTo>
                  <a:lnTo>
                    <a:pt x="7226" y="1383"/>
                  </a:lnTo>
                  <a:lnTo>
                    <a:pt x="7189" y="1383"/>
                  </a:lnTo>
                  <a:lnTo>
                    <a:pt x="7171" y="1420"/>
                  </a:lnTo>
                  <a:lnTo>
                    <a:pt x="7134" y="1475"/>
                  </a:lnTo>
                  <a:lnTo>
                    <a:pt x="7153" y="1420"/>
                  </a:lnTo>
                  <a:lnTo>
                    <a:pt x="7171" y="1383"/>
                  </a:lnTo>
                  <a:lnTo>
                    <a:pt x="7153" y="1346"/>
                  </a:lnTo>
                  <a:lnTo>
                    <a:pt x="7134" y="1328"/>
                  </a:lnTo>
                  <a:lnTo>
                    <a:pt x="7134" y="1365"/>
                  </a:lnTo>
                  <a:lnTo>
                    <a:pt x="7134" y="1402"/>
                  </a:lnTo>
                  <a:lnTo>
                    <a:pt x="7116" y="1420"/>
                  </a:lnTo>
                  <a:lnTo>
                    <a:pt x="7097" y="1438"/>
                  </a:lnTo>
                  <a:lnTo>
                    <a:pt x="7097" y="1494"/>
                  </a:lnTo>
                  <a:lnTo>
                    <a:pt x="7079" y="1531"/>
                  </a:lnTo>
                  <a:lnTo>
                    <a:pt x="7060" y="1531"/>
                  </a:lnTo>
                  <a:lnTo>
                    <a:pt x="7042" y="1586"/>
                  </a:lnTo>
                  <a:lnTo>
                    <a:pt x="7024" y="1641"/>
                  </a:lnTo>
                  <a:lnTo>
                    <a:pt x="7005" y="1715"/>
                  </a:lnTo>
                  <a:lnTo>
                    <a:pt x="6968" y="1807"/>
                  </a:lnTo>
                  <a:lnTo>
                    <a:pt x="6968" y="1881"/>
                  </a:lnTo>
                  <a:lnTo>
                    <a:pt x="6968" y="1955"/>
                  </a:lnTo>
                  <a:lnTo>
                    <a:pt x="6950" y="1936"/>
                  </a:lnTo>
                  <a:lnTo>
                    <a:pt x="6950" y="1918"/>
                  </a:lnTo>
                  <a:lnTo>
                    <a:pt x="6931" y="1936"/>
                  </a:lnTo>
                  <a:lnTo>
                    <a:pt x="6895" y="1936"/>
                  </a:lnTo>
                  <a:lnTo>
                    <a:pt x="6876" y="1973"/>
                  </a:lnTo>
                  <a:lnTo>
                    <a:pt x="6858" y="2028"/>
                  </a:lnTo>
                  <a:lnTo>
                    <a:pt x="6858" y="2065"/>
                  </a:lnTo>
                  <a:lnTo>
                    <a:pt x="6876" y="2065"/>
                  </a:lnTo>
                  <a:lnTo>
                    <a:pt x="6802" y="2120"/>
                  </a:lnTo>
                  <a:lnTo>
                    <a:pt x="6784" y="2176"/>
                  </a:lnTo>
                  <a:lnTo>
                    <a:pt x="6802" y="2176"/>
                  </a:lnTo>
                  <a:lnTo>
                    <a:pt x="6802" y="2157"/>
                  </a:lnTo>
                  <a:lnTo>
                    <a:pt x="6839" y="2157"/>
                  </a:lnTo>
                  <a:lnTo>
                    <a:pt x="6839" y="2194"/>
                  </a:lnTo>
                  <a:lnTo>
                    <a:pt x="6821" y="2231"/>
                  </a:lnTo>
                  <a:lnTo>
                    <a:pt x="6821" y="2213"/>
                  </a:lnTo>
                  <a:lnTo>
                    <a:pt x="6802" y="2194"/>
                  </a:lnTo>
                  <a:lnTo>
                    <a:pt x="6784" y="2194"/>
                  </a:lnTo>
                  <a:lnTo>
                    <a:pt x="6747" y="2231"/>
                  </a:lnTo>
                  <a:lnTo>
                    <a:pt x="6710" y="2249"/>
                  </a:lnTo>
                  <a:lnTo>
                    <a:pt x="6747" y="2268"/>
                  </a:lnTo>
                  <a:lnTo>
                    <a:pt x="6747" y="2249"/>
                  </a:lnTo>
                  <a:lnTo>
                    <a:pt x="6766" y="2231"/>
                  </a:lnTo>
                  <a:lnTo>
                    <a:pt x="6766" y="2268"/>
                  </a:lnTo>
                  <a:lnTo>
                    <a:pt x="6729" y="2286"/>
                  </a:lnTo>
                  <a:lnTo>
                    <a:pt x="6692" y="2286"/>
                  </a:lnTo>
                  <a:lnTo>
                    <a:pt x="6692" y="2305"/>
                  </a:lnTo>
                  <a:lnTo>
                    <a:pt x="6673" y="2323"/>
                  </a:lnTo>
                  <a:lnTo>
                    <a:pt x="6692" y="2323"/>
                  </a:lnTo>
                  <a:lnTo>
                    <a:pt x="6710" y="2342"/>
                  </a:lnTo>
                  <a:lnTo>
                    <a:pt x="6673" y="2397"/>
                  </a:lnTo>
                  <a:lnTo>
                    <a:pt x="6655" y="2397"/>
                  </a:lnTo>
                  <a:lnTo>
                    <a:pt x="6636" y="2452"/>
                  </a:lnTo>
                  <a:lnTo>
                    <a:pt x="6581" y="2544"/>
                  </a:lnTo>
                  <a:lnTo>
                    <a:pt x="6581" y="2581"/>
                  </a:lnTo>
                  <a:lnTo>
                    <a:pt x="6544" y="2581"/>
                  </a:lnTo>
                  <a:lnTo>
                    <a:pt x="6526" y="2618"/>
                  </a:lnTo>
                  <a:lnTo>
                    <a:pt x="6507" y="2655"/>
                  </a:lnTo>
                  <a:lnTo>
                    <a:pt x="6471" y="2710"/>
                  </a:lnTo>
                  <a:lnTo>
                    <a:pt x="6415" y="2784"/>
                  </a:lnTo>
                  <a:lnTo>
                    <a:pt x="6378" y="2876"/>
                  </a:lnTo>
                  <a:lnTo>
                    <a:pt x="6360" y="2913"/>
                  </a:lnTo>
                  <a:lnTo>
                    <a:pt x="6305" y="2950"/>
                  </a:lnTo>
                  <a:lnTo>
                    <a:pt x="6249" y="3042"/>
                  </a:lnTo>
                  <a:lnTo>
                    <a:pt x="6194" y="3134"/>
                  </a:lnTo>
                  <a:lnTo>
                    <a:pt x="6194" y="3190"/>
                  </a:lnTo>
                  <a:lnTo>
                    <a:pt x="6194" y="3208"/>
                  </a:lnTo>
                  <a:lnTo>
                    <a:pt x="6139" y="3208"/>
                  </a:lnTo>
                  <a:lnTo>
                    <a:pt x="6120" y="3245"/>
                  </a:lnTo>
                  <a:lnTo>
                    <a:pt x="6083" y="3300"/>
                  </a:lnTo>
                  <a:lnTo>
                    <a:pt x="6047" y="3355"/>
                  </a:lnTo>
                  <a:lnTo>
                    <a:pt x="6010" y="3411"/>
                  </a:lnTo>
                  <a:lnTo>
                    <a:pt x="5991" y="3448"/>
                  </a:lnTo>
                  <a:lnTo>
                    <a:pt x="5973" y="3448"/>
                  </a:lnTo>
                  <a:lnTo>
                    <a:pt x="5973" y="3485"/>
                  </a:lnTo>
                  <a:lnTo>
                    <a:pt x="5954" y="3521"/>
                  </a:lnTo>
                  <a:lnTo>
                    <a:pt x="5973" y="3540"/>
                  </a:lnTo>
                  <a:lnTo>
                    <a:pt x="5973" y="3521"/>
                  </a:lnTo>
                  <a:lnTo>
                    <a:pt x="5991" y="3503"/>
                  </a:lnTo>
                  <a:lnTo>
                    <a:pt x="6010" y="3503"/>
                  </a:lnTo>
                  <a:lnTo>
                    <a:pt x="6010" y="3540"/>
                  </a:lnTo>
                  <a:lnTo>
                    <a:pt x="5991" y="3558"/>
                  </a:lnTo>
                  <a:lnTo>
                    <a:pt x="5973" y="3595"/>
                  </a:lnTo>
                  <a:lnTo>
                    <a:pt x="5954" y="3595"/>
                  </a:lnTo>
                  <a:lnTo>
                    <a:pt x="5936" y="3577"/>
                  </a:lnTo>
                  <a:lnTo>
                    <a:pt x="5899" y="3577"/>
                  </a:lnTo>
                  <a:lnTo>
                    <a:pt x="5862" y="3595"/>
                  </a:lnTo>
                  <a:lnTo>
                    <a:pt x="5844" y="3632"/>
                  </a:lnTo>
                  <a:lnTo>
                    <a:pt x="5844" y="3650"/>
                  </a:lnTo>
                  <a:lnTo>
                    <a:pt x="5825" y="3650"/>
                  </a:lnTo>
                  <a:lnTo>
                    <a:pt x="5807" y="3632"/>
                  </a:lnTo>
                  <a:lnTo>
                    <a:pt x="5752" y="3724"/>
                  </a:lnTo>
                  <a:lnTo>
                    <a:pt x="5715" y="3779"/>
                  </a:lnTo>
                  <a:lnTo>
                    <a:pt x="5678" y="3816"/>
                  </a:lnTo>
                  <a:lnTo>
                    <a:pt x="5660" y="3835"/>
                  </a:lnTo>
                  <a:lnTo>
                    <a:pt x="5641" y="3872"/>
                  </a:lnTo>
                  <a:lnTo>
                    <a:pt x="5604" y="3908"/>
                  </a:lnTo>
                  <a:lnTo>
                    <a:pt x="5586" y="3945"/>
                  </a:lnTo>
                  <a:lnTo>
                    <a:pt x="5549" y="3945"/>
                  </a:lnTo>
                  <a:lnTo>
                    <a:pt x="5549" y="3964"/>
                  </a:lnTo>
                  <a:lnTo>
                    <a:pt x="5549" y="4001"/>
                  </a:lnTo>
                  <a:lnTo>
                    <a:pt x="5549" y="4019"/>
                  </a:lnTo>
                  <a:lnTo>
                    <a:pt x="5530" y="4001"/>
                  </a:lnTo>
                  <a:lnTo>
                    <a:pt x="5512" y="4001"/>
                  </a:lnTo>
                  <a:lnTo>
                    <a:pt x="5494" y="4019"/>
                  </a:lnTo>
                  <a:lnTo>
                    <a:pt x="5475" y="4056"/>
                  </a:lnTo>
                  <a:lnTo>
                    <a:pt x="5457" y="4074"/>
                  </a:lnTo>
                  <a:lnTo>
                    <a:pt x="5457" y="4093"/>
                  </a:lnTo>
                  <a:lnTo>
                    <a:pt x="5457" y="4130"/>
                  </a:lnTo>
                  <a:lnTo>
                    <a:pt x="5420" y="4148"/>
                  </a:lnTo>
                  <a:lnTo>
                    <a:pt x="5383" y="4185"/>
                  </a:lnTo>
                  <a:lnTo>
                    <a:pt x="5346" y="4185"/>
                  </a:lnTo>
                  <a:lnTo>
                    <a:pt x="5328" y="4203"/>
                  </a:lnTo>
                  <a:lnTo>
                    <a:pt x="5309" y="4222"/>
                  </a:lnTo>
                  <a:lnTo>
                    <a:pt x="5254" y="4222"/>
                  </a:lnTo>
                  <a:lnTo>
                    <a:pt x="5217" y="4259"/>
                  </a:lnTo>
                  <a:lnTo>
                    <a:pt x="5199" y="4296"/>
                  </a:lnTo>
                  <a:lnTo>
                    <a:pt x="5180" y="4314"/>
                  </a:lnTo>
                  <a:lnTo>
                    <a:pt x="5162" y="4351"/>
                  </a:lnTo>
                  <a:lnTo>
                    <a:pt x="5162" y="4369"/>
                  </a:lnTo>
                  <a:lnTo>
                    <a:pt x="5143" y="4388"/>
                  </a:lnTo>
                  <a:lnTo>
                    <a:pt x="5107" y="4388"/>
                  </a:lnTo>
                  <a:lnTo>
                    <a:pt x="5088" y="4425"/>
                  </a:lnTo>
                  <a:lnTo>
                    <a:pt x="5107" y="4443"/>
                  </a:lnTo>
                  <a:lnTo>
                    <a:pt x="5125" y="4425"/>
                  </a:lnTo>
                  <a:lnTo>
                    <a:pt x="5143" y="4425"/>
                  </a:lnTo>
                  <a:lnTo>
                    <a:pt x="5125" y="4443"/>
                  </a:lnTo>
                  <a:lnTo>
                    <a:pt x="5125" y="4461"/>
                  </a:lnTo>
                  <a:lnTo>
                    <a:pt x="5125" y="4480"/>
                  </a:lnTo>
                  <a:lnTo>
                    <a:pt x="5033" y="4480"/>
                  </a:lnTo>
                  <a:lnTo>
                    <a:pt x="4941" y="4517"/>
                  </a:lnTo>
                  <a:lnTo>
                    <a:pt x="4922" y="4554"/>
                  </a:lnTo>
                  <a:lnTo>
                    <a:pt x="4922" y="4572"/>
                  </a:lnTo>
                  <a:lnTo>
                    <a:pt x="4904" y="4591"/>
                  </a:lnTo>
                  <a:lnTo>
                    <a:pt x="4867" y="4627"/>
                  </a:lnTo>
                  <a:lnTo>
                    <a:pt x="4848" y="4609"/>
                  </a:lnTo>
                  <a:lnTo>
                    <a:pt x="4830" y="4591"/>
                  </a:lnTo>
                  <a:lnTo>
                    <a:pt x="4830" y="4609"/>
                  </a:lnTo>
                  <a:lnTo>
                    <a:pt x="4812" y="4646"/>
                  </a:lnTo>
                  <a:lnTo>
                    <a:pt x="4793" y="4664"/>
                  </a:lnTo>
                  <a:lnTo>
                    <a:pt x="4756" y="4701"/>
                  </a:lnTo>
                  <a:lnTo>
                    <a:pt x="4793" y="4701"/>
                  </a:lnTo>
                  <a:lnTo>
                    <a:pt x="4775" y="4720"/>
                  </a:lnTo>
                  <a:lnTo>
                    <a:pt x="4719" y="4720"/>
                  </a:lnTo>
                  <a:lnTo>
                    <a:pt x="4701" y="4738"/>
                  </a:lnTo>
                  <a:lnTo>
                    <a:pt x="4683" y="4756"/>
                  </a:lnTo>
                  <a:lnTo>
                    <a:pt x="4627" y="4756"/>
                  </a:lnTo>
                  <a:lnTo>
                    <a:pt x="4627" y="4793"/>
                  </a:lnTo>
                  <a:lnTo>
                    <a:pt x="4627" y="4830"/>
                  </a:lnTo>
                  <a:lnTo>
                    <a:pt x="4609" y="4830"/>
                  </a:lnTo>
                  <a:lnTo>
                    <a:pt x="4590" y="4812"/>
                  </a:lnTo>
                  <a:lnTo>
                    <a:pt x="4572" y="4830"/>
                  </a:lnTo>
                  <a:lnTo>
                    <a:pt x="4554" y="4867"/>
                  </a:lnTo>
                  <a:lnTo>
                    <a:pt x="4535" y="4867"/>
                  </a:lnTo>
                  <a:lnTo>
                    <a:pt x="4498" y="4885"/>
                  </a:lnTo>
                  <a:lnTo>
                    <a:pt x="4461" y="4941"/>
                  </a:lnTo>
                  <a:lnTo>
                    <a:pt x="4443" y="4959"/>
                  </a:lnTo>
                  <a:lnTo>
                    <a:pt x="4406" y="4978"/>
                  </a:lnTo>
                  <a:lnTo>
                    <a:pt x="4351" y="4996"/>
                  </a:lnTo>
                  <a:lnTo>
                    <a:pt x="4314" y="5033"/>
                  </a:lnTo>
                  <a:lnTo>
                    <a:pt x="4203" y="5107"/>
                  </a:lnTo>
                  <a:lnTo>
                    <a:pt x="4148" y="5144"/>
                  </a:lnTo>
                  <a:lnTo>
                    <a:pt x="4111" y="5144"/>
                  </a:lnTo>
                  <a:lnTo>
                    <a:pt x="4093" y="5162"/>
                  </a:lnTo>
                  <a:lnTo>
                    <a:pt x="4074" y="5180"/>
                  </a:lnTo>
                  <a:lnTo>
                    <a:pt x="4019" y="5217"/>
                  </a:lnTo>
                  <a:lnTo>
                    <a:pt x="3945" y="5291"/>
                  </a:lnTo>
                  <a:lnTo>
                    <a:pt x="3945" y="5309"/>
                  </a:lnTo>
                  <a:lnTo>
                    <a:pt x="3927" y="5328"/>
                  </a:lnTo>
                  <a:lnTo>
                    <a:pt x="3908" y="5328"/>
                  </a:lnTo>
                  <a:lnTo>
                    <a:pt x="3908" y="5309"/>
                  </a:lnTo>
                  <a:lnTo>
                    <a:pt x="3871" y="5328"/>
                  </a:lnTo>
                  <a:lnTo>
                    <a:pt x="3687" y="5438"/>
                  </a:lnTo>
                  <a:lnTo>
                    <a:pt x="3429" y="5586"/>
                  </a:lnTo>
                  <a:lnTo>
                    <a:pt x="3411" y="5586"/>
                  </a:lnTo>
                  <a:lnTo>
                    <a:pt x="3374" y="5604"/>
                  </a:lnTo>
                  <a:lnTo>
                    <a:pt x="3374" y="5623"/>
                  </a:lnTo>
                  <a:lnTo>
                    <a:pt x="3355" y="5623"/>
                  </a:lnTo>
                  <a:lnTo>
                    <a:pt x="3337" y="5641"/>
                  </a:lnTo>
                  <a:lnTo>
                    <a:pt x="3318" y="5660"/>
                  </a:lnTo>
                  <a:lnTo>
                    <a:pt x="3282" y="5678"/>
                  </a:lnTo>
                  <a:lnTo>
                    <a:pt x="3245" y="5697"/>
                  </a:lnTo>
                  <a:lnTo>
                    <a:pt x="3189" y="5697"/>
                  </a:lnTo>
                  <a:lnTo>
                    <a:pt x="3153" y="5733"/>
                  </a:lnTo>
                  <a:lnTo>
                    <a:pt x="3134" y="5752"/>
                  </a:lnTo>
                  <a:lnTo>
                    <a:pt x="3079" y="5752"/>
                  </a:lnTo>
                  <a:lnTo>
                    <a:pt x="3060" y="5789"/>
                  </a:lnTo>
                  <a:lnTo>
                    <a:pt x="3042" y="5807"/>
                  </a:lnTo>
                  <a:lnTo>
                    <a:pt x="3024" y="5807"/>
                  </a:lnTo>
                  <a:lnTo>
                    <a:pt x="2987" y="5789"/>
                  </a:lnTo>
                  <a:lnTo>
                    <a:pt x="2950" y="5807"/>
                  </a:lnTo>
                  <a:lnTo>
                    <a:pt x="2931" y="5807"/>
                  </a:lnTo>
                  <a:lnTo>
                    <a:pt x="2931" y="5826"/>
                  </a:lnTo>
                  <a:lnTo>
                    <a:pt x="2950" y="5844"/>
                  </a:lnTo>
                  <a:lnTo>
                    <a:pt x="2931" y="5862"/>
                  </a:lnTo>
                  <a:lnTo>
                    <a:pt x="2895" y="5844"/>
                  </a:lnTo>
                  <a:lnTo>
                    <a:pt x="2839" y="5862"/>
                  </a:lnTo>
                  <a:lnTo>
                    <a:pt x="2802" y="5881"/>
                  </a:lnTo>
                  <a:lnTo>
                    <a:pt x="2802" y="5899"/>
                  </a:lnTo>
                  <a:lnTo>
                    <a:pt x="2784" y="5918"/>
                  </a:lnTo>
                  <a:lnTo>
                    <a:pt x="2747" y="5918"/>
                  </a:lnTo>
                  <a:lnTo>
                    <a:pt x="2636" y="5955"/>
                  </a:lnTo>
                  <a:lnTo>
                    <a:pt x="2600" y="5973"/>
                  </a:lnTo>
                  <a:lnTo>
                    <a:pt x="2581" y="5991"/>
                  </a:lnTo>
                  <a:lnTo>
                    <a:pt x="2526" y="6028"/>
                  </a:lnTo>
                  <a:lnTo>
                    <a:pt x="2471" y="6047"/>
                  </a:lnTo>
                  <a:lnTo>
                    <a:pt x="2360" y="6102"/>
                  </a:lnTo>
                  <a:lnTo>
                    <a:pt x="2120" y="6213"/>
                  </a:lnTo>
                  <a:lnTo>
                    <a:pt x="1881" y="6342"/>
                  </a:lnTo>
                  <a:lnTo>
                    <a:pt x="1770" y="6415"/>
                  </a:lnTo>
                  <a:lnTo>
                    <a:pt x="1733" y="6434"/>
                  </a:lnTo>
                  <a:lnTo>
                    <a:pt x="1696" y="6434"/>
                  </a:lnTo>
                  <a:lnTo>
                    <a:pt x="1678" y="6452"/>
                  </a:lnTo>
                  <a:lnTo>
                    <a:pt x="1678" y="6471"/>
                  </a:lnTo>
                  <a:lnTo>
                    <a:pt x="1604" y="6489"/>
                  </a:lnTo>
                  <a:lnTo>
                    <a:pt x="1586" y="6508"/>
                  </a:lnTo>
                  <a:lnTo>
                    <a:pt x="1567" y="6526"/>
                  </a:lnTo>
                  <a:lnTo>
                    <a:pt x="1530" y="6544"/>
                  </a:lnTo>
                  <a:lnTo>
                    <a:pt x="1438" y="6581"/>
                  </a:lnTo>
                  <a:lnTo>
                    <a:pt x="1401" y="6618"/>
                  </a:lnTo>
                  <a:lnTo>
                    <a:pt x="1346" y="6655"/>
                  </a:lnTo>
                  <a:lnTo>
                    <a:pt x="1180" y="6766"/>
                  </a:lnTo>
                  <a:lnTo>
                    <a:pt x="1125" y="6803"/>
                  </a:lnTo>
                  <a:lnTo>
                    <a:pt x="1106" y="6803"/>
                  </a:lnTo>
                  <a:lnTo>
                    <a:pt x="1051" y="6821"/>
                  </a:lnTo>
                  <a:lnTo>
                    <a:pt x="1070" y="6839"/>
                  </a:lnTo>
                  <a:lnTo>
                    <a:pt x="1088" y="6858"/>
                  </a:lnTo>
                  <a:lnTo>
                    <a:pt x="1051" y="6895"/>
                  </a:lnTo>
                  <a:lnTo>
                    <a:pt x="996" y="6932"/>
                  </a:lnTo>
                  <a:lnTo>
                    <a:pt x="977" y="6932"/>
                  </a:lnTo>
                  <a:lnTo>
                    <a:pt x="977" y="6950"/>
                  </a:lnTo>
                  <a:lnTo>
                    <a:pt x="996" y="6968"/>
                  </a:lnTo>
                  <a:lnTo>
                    <a:pt x="941" y="6968"/>
                  </a:lnTo>
                  <a:lnTo>
                    <a:pt x="904" y="7005"/>
                  </a:lnTo>
                  <a:lnTo>
                    <a:pt x="848" y="7079"/>
                  </a:lnTo>
                  <a:lnTo>
                    <a:pt x="793" y="7116"/>
                  </a:lnTo>
                  <a:lnTo>
                    <a:pt x="756" y="7153"/>
                  </a:lnTo>
                  <a:lnTo>
                    <a:pt x="719" y="7171"/>
                  </a:lnTo>
                  <a:lnTo>
                    <a:pt x="738" y="7190"/>
                  </a:lnTo>
                  <a:lnTo>
                    <a:pt x="719" y="7208"/>
                  </a:lnTo>
                  <a:lnTo>
                    <a:pt x="683" y="7245"/>
                  </a:lnTo>
                  <a:lnTo>
                    <a:pt x="664" y="7263"/>
                  </a:lnTo>
                  <a:lnTo>
                    <a:pt x="627" y="7282"/>
                  </a:lnTo>
                  <a:lnTo>
                    <a:pt x="609" y="7282"/>
                  </a:lnTo>
                  <a:lnTo>
                    <a:pt x="590" y="7337"/>
                  </a:lnTo>
                  <a:lnTo>
                    <a:pt x="590" y="7356"/>
                  </a:lnTo>
                  <a:lnTo>
                    <a:pt x="572" y="7356"/>
                  </a:lnTo>
                  <a:lnTo>
                    <a:pt x="517" y="7429"/>
                  </a:lnTo>
                  <a:lnTo>
                    <a:pt x="461" y="7503"/>
                  </a:lnTo>
                  <a:lnTo>
                    <a:pt x="424" y="7577"/>
                  </a:lnTo>
                  <a:lnTo>
                    <a:pt x="415" y="7586"/>
                  </a:lnTo>
                  <a:lnTo>
                    <a:pt x="406" y="7577"/>
                  </a:lnTo>
                  <a:lnTo>
                    <a:pt x="388" y="7614"/>
                  </a:lnTo>
                  <a:lnTo>
                    <a:pt x="332" y="7724"/>
                  </a:lnTo>
                  <a:lnTo>
                    <a:pt x="314" y="7743"/>
                  </a:lnTo>
                  <a:lnTo>
                    <a:pt x="277" y="7779"/>
                  </a:lnTo>
                  <a:lnTo>
                    <a:pt x="277" y="7816"/>
                  </a:lnTo>
                  <a:lnTo>
                    <a:pt x="259" y="7816"/>
                  </a:lnTo>
                  <a:lnTo>
                    <a:pt x="240" y="7835"/>
                  </a:lnTo>
                  <a:lnTo>
                    <a:pt x="240" y="7853"/>
                  </a:lnTo>
                  <a:lnTo>
                    <a:pt x="222" y="7909"/>
                  </a:lnTo>
                  <a:lnTo>
                    <a:pt x="185" y="7945"/>
                  </a:lnTo>
                  <a:lnTo>
                    <a:pt x="185" y="7964"/>
                  </a:lnTo>
                  <a:lnTo>
                    <a:pt x="185" y="8001"/>
                  </a:lnTo>
                  <a:lnTo>
                    <a:pt x="148" y="8038"/>
                  </a:lnTo>
                  <a:lnTo>
                    <a:pt x="111" y="8130"/>
                  </a:lnTo>
                  <a:lnTo>
                    <a:pt x="111" y="8167"/>
                  </a:lnTo>
                  <a:lnTo>
                    <a:pt x="111" y="8185"/>
                  </a:lnTo>
                  <a:lnTo>
                    <a:pt x="111" y="8222"/>
                  </a:lnTo>
                  <a:lnTo>
                    <a:pt x="130" y="8240"/>
                  </a:lnTo>
                  <a:lnTo>
                    <a:pt x="111" y="8277"/>
                  </a:lnTo>
                  <a:lnTo>
                    <a:pt x="93" y="8296"/>
                  </a:lnTo>
                  <a:lnTo>
                    <a:pt x="74" y="8277"/>
                  </a:lnTo>
                  <a:lnTo>
                    <a:pt x="56" y="8296"/>
                  </a:lnTo>
                  <a:lnTo>
                    <a:pt x="74" y="8314"/>
                  </a:lnTo>
                  <a:lnTo>
                    <a:pt x="93" y="8332"/>
                  </a:lnTo>
                  <a:lnTo>
                    <a:pt x="93" y="8369"/>
                  </a:lnTo>
                  <a:lnTo>
                    <a:pt x="74" y="8406"/>
                  </a:lnTo>
                  <a:lnTo>
                    <a:pt x="56" y="8425"/>
                  </a:lnTo>
                  <a:lnTo>
                    <a:pt x="74" y="8425"/>
                  </a:lnTo>
                  <a:lnTo>
                    <a:pt x="93" y="8443"/>
                  </a:lnTo>
                  <a:lnTo>
                    <a:pt x="56" y="8480"/>
                  </a:lnTo>
                  <a:lnTo>
                    <a:pt x="37" y="8517"/>
                  </a:lnTo>
                  <a:lnTo>
                    <a:pt x="56" y="8554"/>
                  </a:lnTo>
                  <a:lnTo>
                    <a:pt x="56" y="8591"/>
                  </a:lnTo>
                  <a:lnTo>
                    <a:pt x="37" y="8627"/>
                  </a:lnTo>
                  <a:lnTo>
                    <a:pt x="37" y="8664"/>
                  </a:lnTo>
                  <a:lnTo>
                    <a:pt x="19" y="8738"/>
                  </a:lnTo>
                  <a:lnTo>
                    <a:pt x="19" y="8756"/>
                  </a:lnTo>
                  <a:lnTo>
                    <a:pt x="19" y="8775"/>
                  </a:lnTo>
                  <a:lnTo>
                    <a:pt x="19" y="8793"/>
                  </a:lnTo>
                  <a:lnTo>
                    <a:pt x="37" y="8812"/>
                  </a:lnTo>
                  <a:lnTo>
                    <a:pt x="19" y="8830"/>
                  </a:lnTo>
                  <a:lnTo>
                    <a:pt x="0" y="8867"/>
                  </a:lnTo>
                  <a:lnTo>
                    <a:pt x="0" y="8904"/>
                  </a:lnTo>
                  <a:lnTo>
                    <a:pt x="0" y="8941"/>
                  </a:lnTo>
                  <a:lnTo>
                    <a:pt x="0" y="8959"/>
                  </a:lnTo>
                  <a:lnTo>
                    <a:pt x="19" y="8959"/>
                  </a:lnTo>
                  <a:lnTo>
                    <a:pt x="37" y="8941"/>
                  </a:lnTo>
                  <a:lnTo>
                    <a:pt x="37" y="8959"/>
                  </a:lnTo>
                  <a:lnTo>
                    <a:pt x="19" y="9015"/>
                  </a:lnTo>
                  <a:lnTo>
                    <a:pt x="0" y="9070"/>
                  </a:lnTo>
                  <a:lnTo>
                    <a:pt x="19" y="9088"/>
                  </a:lnTo>
                  <a:lnTo>
                    <a:pt x="37" y="9144"/>
                  </a:lnTo>
                  <a:lnTo>
                    <a:pt x="37" y="9162"/>
                  </a:lnTo>
                  <a:lnTo>
                    <a:pt x="56" y="9180"/>
                  </a:lnTo>
                  <a:lnTo>
                    <a:pt x="74" y="9199"/>
                  </a:lnTo>
                  <a:lnTo>
                    <a:pt x="56" y="9217"/>
                  </a:lnTo>
                  <a:lnTo>
                    <a:pt x="56" y="9236"/>
                  </a:lnTo>
                  <a:lnTo>
                    <a:pt x="74" y="9254"/>
                  </a:lnTo>
                  <a:lnTo>
                    <a:pt x="111" y="9291"/>
                  </a:lnTo>
                  <a:lnTo>
                    <a:pt x="74" y="9273"/>
                  </a:lnTo>
                  <a:lnTo>
                    <a:pt x="56" y="9273"/>
                  </a:lnTo>
                  <a:lnTo>
                    <a:pt x="56" y="9291"/>
                  </a:lnTo>
                  <a:lnTo>
                    <a:pt x="56" y="9309"/>
                  </a:lnTo>
                  <a:lnTo>
                    <a:pt x="93" y="9328"/>
                  </a:lnTo>
                  <a:lnTo>
                    <a:pt x="111" y="9346"/>
                  </a:lnTo>
                  <a:lnTo>
                    <a:pt x="93" y="9346"/>
                  </a:lnTo>
                  <a:lnTo>
                    <a:pt x="93" y="9365"/>
                  </a:lnTo>
                  <a:lnTo>
                    <a:pt x="93" y="9402"/>
                  </a:lnTo>
                  <a:lnTo>
                    <a:pt x="130" y="9549"/>
                  </a:lnTo>
                  <a:lnTo>
                    <a:pt x="185" y="9678"/>
                  </a:lnTo>
                  <a:lnTo>
                    <a:pt x="240" y="9770"/>
                  </a:lnTo>
                  <a:lnTo>
                    <a:pt x="240" y="9752"/>
                  </a:lnTo>
                  <a:lnTo>
                    <a:pt x="240" y="9715"/>
                  </a:lnTo>
                  <a:lnTo>
                    <a:pt x="259" y="9733"/>
                  </a:lnTo>
                  <a:lnTo>
                    <a:pt x="259" y="9752"/>
                  </a:lnTo>
                  <a:lnTo>
                    <a:pt x="240" y="9770"/>
                  </a:lnTo>
                  <a:lnTo>
                    <a:pt x="259" y="9789"/>
                  </a:lnTo>
                  <a:lnTo>
                    <a:pt x="259" y="9844"/>
                  </a:lnTo>
                  <a:lnTo>
                    <a:pt x="259" y="9862"/>
                  </a:lnTo>
                  <a:lnTo>
                    <a:pt x="295" y="9862"/>
                  </a:lnTo>
                  <a:lnTo>
                    <a:pt x="314" y="9881"/>
                  </a:lnTo>
                  <a:lnTo>
                    <a:pt x="332" y="9918"/>
                  </a:lnTo>
                  <a:lnTo>
                    <a:pt x="314" y="9936"/>
                  </a:lnTo>
                  <a:lnTo>
                    <a:pt x="332" y="9936"/>
                  </a:lnTo>
                  <a:lnTo>
                    <a:pt x="351" y="9955"/>
                  </a:lnTo>
                  <a:lnTo>
                    <a:pt x="351" y="9991"/>
                  </a:lnTo>
                  <a:lnTo>
                    <a:pt x="406" y="10047"/>
                  </a:lnTo>
                  <a:lnTo>
                    <a:pt x="443" y="10121"/>
                  </a:lnTo>
                  <a:lnTo>
                    <a:pt x="461" y="10139"/>
                  </a:lnTo>
                  <a:lnTo>
                    <a:pt x="461" y="10157"/>
                  </a:lnTo>
                  <a:lnTo>
                    <a:pt x="480" y="10176"/>
                  </a:lnTo>
                  <a:lnTo>
                    <a:pt x="480" y="10157"/>
                  </a:lnTo>
                  <a:lnTo>
                    <a:pt x="480" y="10121"/>
                  </a:lnTo>
                  <a:lnTo>
                    <a:pt x="498" y="10176"/>
                  </a:lnTo>
                  <a:lnTo>
                    <a:pt x="535" y="10250"/>
                  </a:lnTo>
                  <a:lnTo>
                    <a:pt x="535" y="10213"/>
                  </a:lnTo>
                  <a:lnTo>
                    <a:pt x="553" y="10268"/>
                  </a:lnTo>
                  <a:lnTo>
                    <a:pt x="572" y="10305"/>
                  </a:lnTo>
                  <a:lnTo>
                    <a:pt x="590" y="10323"/>
                  </a:lnTo>
                  <a:lnTo>
                    <a:pt x="609" y="10360"/>
                  </a:lnTo>
                  <a:lnTo>
                    <a:pt x="627" y="10379"/>
                  </a:lnTo>
                  <a:lnTo>
                    <a:pt x="646" y="10397"/>
                  </a:lnTo>
                  <a:lnTo>
                    <a:pt x="683" y="10434"/>
                  </a:lnTo>
                  <a:lnTo>
                    <a:pt x="738" y="10508"/>
                  </a:lnTo>
                  <a:lnTo>
                    <a:pt x="756" y="10526"/>
                  </a:lnTo>
                  <a:lnTo>
                    <a:pt x="775" y="10526"/>
                  </a:lnTo>
                  <a:lnTo>
                    <a:pt x="793" y="10563"/>
                  </a:lnTo>
                  <a:lnTo>
                    <a:pt x="812" y="10581"/>
                  </a:lnTo>
                  <a:lnTo>
                    <a:pt x="830" y="10600"/>
                  </a:lnTo>
                  <a:lnTo>
                    <a:pt x="867" y="10618"/>
                  </a:lnTo>
                  <a:lnTo>
                    <a:pt x="904" y="10637"/>
                  </a:lnTo>
                  <a:lnTo>
                    <a:pt x="959" y="10710"/>
                  </a:lnTo>
                  <a:lnTo>
                    <a:pt x="1014" y="10747"/>
                  </a:lnTo>
                  <a:lnTo>
                    <a:pt x="1033" y="10747"/>
                  </a:lnTo>
                  <a:lnTo>
                    <a:pt x="1051" y="10784"/>
                  </a:lnTo>
                  <a:lnTo>
                    <a:pt x="1070" y="10803"/>
                  </a:lnTo>
                  <a:lnTo>
                    <a:pt x="1106" y="10839"/>
                  </a:lnTo>
                  <a:lnTo>
                    <a:pt x="1217" y="10913"/>
                  </a:lnTo>
                  <a:lnTo>
                    <a:pt x="1309" y="10968"/>
                  </a:lnTo>
                  <a:lnTo>
                    <a:pt x="1346" y="10987"/>
                  </a:lnTo>
                  <a:lnTo>
                    <a:pt x="1365" y="10968"/>
                  </a:lnTo>
                  <a:lnTo>
                    <a:pt x="1365" y="10987"/>
                  </a:lnTo>
                  <a:lnTo>
                    <a:pt x="1365" y="11005"/>
                  </a:lnTo>
                  <a:lnTo>
                    <a:pt x="1346" y="11024"/>
                  </a:lnTo>
                  <a:lnTo>
                    <a:pt x="1365" y="11024"/>
                  </a:lnTo>
                  <a:lnTo>
                    <a:pt x="1420" y="11061"/>
                  </a:lnTo>
                  <a:lnTo>
                    <a:pt x="1457" y="11097"/>
                  </a:lnTo>
                  <a:lnTo>
                    <a:pt x="1475" y="11116"/>
                  </a:lnTo>
                  <a:lnTo>
                    <a:pt x="1512" y="11153"/>
                  </a:lnTo>
                  <a:lnTo>
                    <a:pt x="1586" y="11171"/>
                  </a:lnTo>
                  <a:lnTo>
                    <a:pt x="1641" y="11208"/>
                  </a:lnTo>
                  <a:lnTo>
                    <a:pt x="1678" y="11245"/>
                  </a:lnTo>
                  <a:lnTo>
                    <a:pt x="1715" y="11263"/>
                  </a:lnTo>
                  <a:lnTo>
                    <a:pt x="1733" y="11263"/>
                  </a:lnTo>
                  <a:lnTo>
                    <a:pt x="1807" y="11282"/>
                  </a:lnTo>
                  <a:lnTo>
                    <a:pt x="1844" y="11300"/>
                  </a:lnTo>
                  <a:lnTo>
                    <a:pt x="1862" y="11337"/>
                  </a:lnTo>
                  <a:lnTo>
                    <a:pt x="1918" y="11356"/>
                  </a:lnTo>
                  <a:lnTo>
                    <a:pt x="1991" y="11411"/>
                  </a:lnTo>
                  <a:lnTo>
                    <a:pt x="2028" y="11411"/>
                  </a:lnTo>
                  <a:lnTo>
                    <a:pt x="2028" y="11392"/>
                  </a:lnTo>
                  <a:lnTo>
                    <a:pt x="2083" y="11429"/>
                  </a:lnTo>
                  <a:lnTo>
                    <a:pt x="2176" y="11503"/>
                  </a:lnTo>
                  <a:lnTo>
                    <a:pt x="2286" y="11558"/>
                  </a:lnTo>
                  <a:lnTo>
                    <a:pt x="2378" y="11558"/>
                  </a:lnTo>
                  <a:lnTo>
                    <a:pt x="2378" y="11577"/>
                  </a:lnTo>
                  <a:lnTo>
                    <a:pt x="2360" y="11595"/>
                  </a:lnTo>
                  <a:lnTo>
                    <a:pt x="2342" y="11595"/>
                  </a:lnTo>
                  <a:lnTo>
                    <a:pt x="2378" y="11614"/>
                  </a:lnTo>
                  <a:lnTo>
                    <a:pt x="2489" y="11632"/>
                  </a:lnTo>
                  <a:lnTo>
                    <a:pt x="2563" y="11669"/>
                  </a:lnTo>
                  <a:lnTo>
                    <a:pt x="2581" y="11687"/>
                  </a:lnTo>
                  <a:lnTo>
                    <a:pt x="2618" y="11724"/>
                  </a:lnTo>
                  <a:lnTo>
                    <a:pt x="2802" y="11798"/>
                  </a:lnTo>
                  <a:lnTo>
                    <a:pt x="2968" y="11890"/>
                  </a:lnTo>
                  <a:lnTo>
                    <a:pt x="3042" y="11927"/>
                  </a:lnTo>
                  <a:lnTo>
                    <a:pt x="3079" y="11945"/>
                  </a:lnTo>
                  <a:lnTo>
                    <a:pt x="3116" y="11964"/>
                  </a:lnTo>
                  <a:lnTo>
                    <a:pt x="3097" y="11945"/>
                  </a:lnTo>
                  <a:lnTo>
                    <a:pt x="3116" y="11927"/>
                  </a:lnTo>
                  <a:lnTo>
                    <a:pt x="3134" y="11945"/>
                  </a:lnTo>
                  <a:lnTo>
                    <a:pt x="3134" y="11964"/>
                  </a:lnTo>
                  <a:lnTo>
                    <a:pt x="3153" y="12001"/>
                  </a:lnTo>
                  <a:lnTo>
                    <a:pt x="3189" y="12019"/>
                  </a:lnTo>
                  <a:lnTo>
                    <a:pt x="3318" y="12056"/>
                  </a:lnTo>
                  <a:lnTo>
                    <a:pt x="3411" y="12111"/>
                  </a:lnTo>
                  <a:lnTo>
                    <a:pt x="3411" y="12130"/>
                  </a:lnTo>
                  <a:lnTo>
                    <a:pt x="3448" y="12148"/>
                  </a:lnTo>
                  <a:lnTo>
                    <a:pt x="3484" y="12167"/>
                  </a:lnTo>
                  <a:lnTo>
                    <a:pt x="3503" y="12167"/>
                  </a:lnTo>
                  <a:lnTo>
                    <a:pt x="3521" y="12185"/>
                  </a:lnTo>
                  <a:lnTo>
                    <a:pt x="3577" y="12222"/>
                  </a:lnTo>
                  <a:lnTo>
                    <a:pt x="3613" y="12259"/>
                  </a:lnTo>
                  <a:lnTo>
                    <a:pt x="3650" y="12259"/>
                  </a:lnTo>
                  <a:lnTo>
                    <a:pt x="3669" y="12296"/>
                  </a:lnTo>
                  <a:lnTo>
                    <a:pt x="3724" y="12351"/>
                  </a:lnTo>
                  <a:lnTo>
                    <a:pt x="3853" y="12480"/>
                  </a:lnTo>
                  <a:lnTo>
                    <a:pt x="3908" y="12554"/>
                  </a:lnTo>
                  <a:lnTo>
                    <a:pt x="3945" y="12609"/>
                  </a:lnTo>
                  <a:lnTo>
                    <a:pt x="3982" y="12683"/>
                  </a:lnTo>
                  <a:lnTo>
                    <a:pt x="4001" y="12720"/>
                  </a:lnTo>
                  <a:lnTo>
                    <a:pt x="4037" y="12756"/>
                  </a:lnTo>
                  <a:lnTo>
                    <a:pt x="4056" y="12886"/>
                  </a:lnTo>
                  <a:lnTo>
                    <a:pt x="4074" y="12996"/>
                  </a:lnTo>
                  <a:lnTo>
                    <a:pt x="4093" y="13033"/>
                  </a:lnTo>
                  <a:lnTo>
                    <a:pt x="4093" y="13070"/>
                  </a:lnTo>
                  <a:lnTo>
                    <a:pt x="4074" y="13107"/>
                  </a:lnTo>
                  <a:lnTo>
                    <a:pt x="4056" y="13107"/>
                  </a:lnTo>
                  <a:lnTo>
                    <a:pt x="4056" y="13125"/>
                  </a:lnTo>
                  <a:lnTo>
                    <a:pt x="4037" y="13217"/>
                  </a:lnTo>
                  <a:lnTo>
                    <a:pt x="4056" y="13254"/>
                  </a:lnTo>
                  <a:lnTo>
                    <a:pt x="4074" y="13273"/>
                  </a:lnTo>
                  <a:lnTo>
                    <a:pt x="4130" y="13273"/>
                  </a:lnTo>
                  <a:lnTo>
                    <a:pt x="4148" y="13291"/>
                  </a:lnTo>
                  <a:lnTo>
                    <a:pt x="4166" y="13254"/>
                  </a:lnTo>
                  <a:lnTo>
                    <a:pt x="4185" y="13254"/>
                  </a:lnTo>
                  <a:lnTo>
                    <a:pt x="4185" y="13236"/>
                  </a:lnTo>
                  <a:lnTo>
                    <a:pt x="4203" y="13236"/>
                  </a:lnTo>
                  <a:lnTo>
                    <a:pt x="4203" y="13199"/>
                  </a:lnTo>
                  <a:lnTo>
                    <a:pt x="4240" y="13199"/>
                  </a:lnTo>
                  <a:lnTo>
                    <a:pt x="4240" y="13180"/>
                  </a:lnTo>
                  <a:lnTo>
                    <a:pt x="4240" y="13162"/>
                  </a:lnTo>
                  <a:lnTo>
                    <a:pt x="4222" y="13144"/>
                  </a:lnTo>
                  <a:lnTo>
                    <a:pt x="4203" y="13144"/>
                  </a:lnTo>
                  <a:lnTo>
                    <a:pt x="4203" y="13125"/>
                  </a:lnTo>
                  <a:lnTo>
                    <a:pt x="4203" y="13088"/>
                  </a:lnTo>
                  <a:lnTo>
                    <a:pt x="4203" y="13070"/>
                  </a:lnTo>
                  <a:lnTo>
                    <a:pt x="4222" y="13033"/>
                  </a:lnTo>
                  <a:lnTo>
                    <a:pt x="4222" y="13015"/>
                  </a:lnTo>
                  <a:lnTo>
                    <a:pt x="4222" y="12978"/>
                  </a:lnTo>
                  <a:lnTo>
                    <a:pt x="4222" y="12959"/>
                  </a:lnTo>
                  <a:lnTo>
                    <a:pt x="4203" y="12959"/>
                  </a:lnTo>
                  <a:lnTo>
                    <a:pt x="4222" y="12941"/>
                  </a:lnTo>
                  <a:lnTo>
                    <a:pt x="4222" y="12886"/>
                  </a:lnTo>
                  <a:lnTo>
                    <a:pt x="4203" y="12849"/>
                  </a:lnTo>
                  <a:lnTo>
                    <a:pt x="4185" y="12830"/>
                  </a:lnTo>
                  <a:lnTo>
                    <a:pt x="4166" y="12812"/>
                  </a:lnTo>
                  <a:lnTo>
                    <a:pt x="4185" y="12775"/>
                  </a:lnTo>
                  <a:lnTo>
                    <a:pt x="4185" y="12720"/>
                  </a:lnTo>
                  <a:lnTo>
                    <a:pt x="4130" y="12627"/>
                  </a:lnTo>
                  <a:lnTo>
                    <a:pt x="4037" y="12462"/>
                  </a:lnTo>
                  <a:lnTo>
                    <a:pt x="3927" y="12333"/>
                  </a:lnTo>
                  <a:lnTo>
                    <a:pt x="3871" y="12277"/>
                  </a:lnTo>
                  <a:lnTo>
                    <a:pt x="3853" y="12277"/>
                  </a:lnTo>
                  <a:lnTo>
                    <a:pt x="3835" y="12240"/>
                  </a:lnTo>
                  <a:lnTo>
                    <a:pt x="3798" y="12203"/>
                  </a:lnTo>
                  <a:lnTo>
                    <a:pt x="3669" y="12111"/>
                  </a:lnTo>
                  <a:lnTo>
                    <a:pt x="3595" y="12038"/>
                  </a:lnTo>
                  <a:lnTo>
                    <a:pt x="3540" y="12038"/>
                  </a:lnTo>
                  <a:lnTo>
                    <a:pt x="3503" y="11982"/>
                  </a:lnTo>
                  <a:lnTo>
                    <a:pt x="3466" y="11964"/>
                  </a:lnTo>
                  <a:lnTo>
                    <a:pt x="3429" y="11945"/>
                  </a:lnTo>
                  <a:lnTo>
                    <a:pt x="3411" y="11964"/>
                  </a:lnTo>
                  <a:lnTo>
                    <a:pt x="3411" y="11982"/>
                  </a:lnTo>
                  <a:lnTo>
                    <a:pt x="3392" y="11964"/>
                  </a:lnTo>
                  <a:lnTo>
                    <a:pt x="3355" y="11927"/>
                  </a:lnTo>
                  <a:lnTo>
                    <a:pt x="3263" y="11872"/>
                  </a:lnTo>
                  <a:lnTo>
                    <a:pt x="3171" y="11835"/>
                  </a:lnTo>
                  <a:lnTo>
                    <a:pt x="3134" y="11835"/>
                  </a:lnTo>
                  <a:lnTo>
                    <a:pt x="3116" y="11816"/>
                  </a:lnTo>
                  <a:lnTo>
                    <a:pt x="3097" y="11780"/>
                  </a:lnTo>
                  <a:lnTo>
                    <a:pt x="3042" y="11780"/>
                  </a:lnTo>
                  <a:lnTo>
                    <a:pt x="2968" y="11724"/>
                  </a:lnTo>
                  <a:lnTo>
                    <a:pt x="2747" y="11614"/>
                  </a:lnTo>
                  <a:lnTo>
                    <a:pt x="2544" y="11521"/>
                  </a:lnTo>
                  <a:lnTo>
                    <a:pt x="2434" y="11466"/>
                  </a:lnTo>
                  <a:lnTo>
                    <a:pt x="2397" y="11429"/>
                  </a:lnTo>
                  <a:lnTo>
                    <a:pt x="2323" y="11429"/>
                  </a:lnTo>
                  <a:lnTo>
                    <a:pt x="2323" y="11411"/>
                  </a:lnTo>
                  <a:lnTo>
                    <a:pt x="2286" y="11374"/>
                  </a:lnTo>
                  <a:lnTo>
                    <a:pt x="2249" y="11374"/>
                  </a:lnTo>
                  <a:lnTo>
                    <a:pt x="2231" y="11337"/>
                  </a:lnTo>
                  <a:lnTo>
                    <a:pt x="2176" y="11337"/>
                  </a:lnTo>
                  <a:lnTo>
                    <a:pt x="2157" y="11300"/>
                  </a:lnTo>
                  <a:lnTo>
                    <a:pt x="2139" y="11263"/>
                  </a:lnTo>
                  <a:lnTo>
                    <a:pt x="2120" y="11263"/>
                  </a:lnTo>
                  <a:lnTo>
                    <a:pt x="2120" y="11282"/>
                  </a:lnTo>
                  <a:lnTo>
                    <a:pt x="2102" y="11300"/>
                  </a:lnTo>
                  <a:lnTo>
                    <a:pt x="2083" y="11300"/>
                  </a:lnTo>
                  <a:lnTo>
                    <a:pt x="2065" y="11282"/>
                  </a:lnTo>
                  <a:lnTo>
                    <a:pt x="2065" y="11263"/>
                  </a:lnTo>
                  <a:lnTo>
                    <a:pt x="2047" y="11263"/>
                  </a:lnTo>
                  <a:lnTo>
                    <a:pt x="2028" y="11282"/>
                  </a:lnTo>
                  <a:lnTo>
                    <a:pt x="2028" y="11300"/>
                  </a:lnTo>
                  <a:lnTo>
                    <a:pt x="2010" y="11282"/>
                  </a:lnTo>
                  <a:lnTo>
                    <a:pt x="1991" y="11282"/>
                  </a:lnTo>
                  <a:lnTo>
                    <a:pt x="1991" y="11263"/>
                  </a:lnTo>
                  <a:lnTo>
                    <a:pt x="1991" y="11245"/>
                  </a:lnTo>
                  <a:lnTo>
                    <a:pt x="1973" y="11208"/>
                  </a:lnTo>
                  <a:lnTo>
                    <a:pt x="1954" y="11208"/>
                  </a:lnTo>
                  <a:lnTo>
                    <a:pt x="1936" y="11227"/>
                  </a:lnTo>
                  <a:lnTo>
                    <a:pt x="1936" y="11245"/>
                  </a:lnTo>
                  <a:lnTo>
                    <a:pt x="1918" y="11227"/>
                  </a:lnTo>
                  <a:lnTo>
                    <a:pt x="1825" y="11153"/>
                  </a:lnTo>
                  <a:lnTo>
                    <a:pt x="1770" y="11116"/>
                  </a:lnTo>
                  <a:lnTo>
                    <a:pt x="1715" y="11079"/>
                  </a:lnTo>
                  <a:lnTo>
                    <a:pt x="1549" y="10968"/>
                  </a:lnTo>
                  <a:lnTo>
                    <a:pt x="1420" y="10876"/>
                  </a:lnTo>
                  <a:lnTo>
                    <a:pt x="1365" y="10821"/>
                  </a:lnTo>
                  <a:lnTo>
                    <a:pt x="1346" y="10803"/>
                  </a:lnTo>
                  <a:lnTo>
                    <a:pt x="1291" y="10766"/>
                  </a:lnTo>
                  <a:lnTo>
                    <a:pt x="1033" y="10563"/>
                  </a:lnTo>
                  <a:lnTo>
                    <a:pt x="904" y="10434"/>
                  </a:lnTo>
                  <a:lnTo>
                    <a:pt x="848" y="10360"/>
                  </a:lnTo>
                  <a:lnTo>
                    <a:pt x="848" y="10342"/>
                  </a:lnTo>
                  <a:lnTo>
                    <a:pt x="812" y="10342"/>
                  </a:lnTo>
                  <a:lnTo>
                    <a:pt x="812" y="10360"/>
                  </a:lnTo>
                  <a:lnTo>
                    <a:pt x="793" y="10342"/>
                  </a:lnTo>
                  <a:lnTo>
                    <a:pt x="756" y="10305"/>
                  </a:lnTo>
                  <a:lnTo>
                    <a:pt x="738" y="10286"/>
                  </a:lnTo>
                  <a:lnTo>
                    <a:pt x="738" y="10268"/>
                  </a:lnTo>
                  <a:lnTo>
                    <a:pt x="719" y="10231"/>
                  </a:lnTo>
                  <a:lnTo>
                    <a:pt x="701" y="10213"/>
                  </a:lnTo>
                  <a:lnTo>
                    <a:pt x="683" y="10194"/>
                  </a:lnTo>
                  <a:lnTo>
                    <a:pt x="701" y="10176"/>
                  </a:lnTo>
                  <a:lnTo>
                    <a:pt x="701" y="10157"/>
                  </a:lnTo>
                  <a:lnTo>
                    <a:pt x="664" y="10139"/>
                  </a:lnTo>
                  <a:lnTo>
                    <a:pt x="609" y="10139"/>
                  </a:lnTo>
                  <a:lnTo>
                    <a:pt x="572" y="10102"/>
                  </a:lnTo>
                  <a:lnTo>
                    <a:pt x="572" y="10084"/>
                  </a:lnTo>
                  <a:lnTo>
                    <a:pt x="609" y="10102"/>
                  </a:lnTo>
                  <a:lnTo>
                    <a:pt x="590" y="10065"/>
                  </a:lnTo>
                  <a:lnTo>
                    <a:pt x="535" y="9991"/>
                  </a:lnTo>
                  <a:lnTo>
                    <a:pt x="498" y="9936"/>
                  </a:lnTo>
                  <a:lnTo>
                    <a:pt x="498" y="9918"/>
                  </a:lnTo>
                  <a:lnTo>
                    <a:pt x="461" y="9881"/>
                  </a:lnTo>
                  <a:lnTo>
                    <a:pt x="406" y="9789"/>
                  </a:lnTo>
                  <a:lnTo>
                    <a:pt x="332" y="9604"/>
                  </a:lnTo>
                  <a:lnTo>
                    <a:pt x="332" y="9531"/>
                  </a:lnTo>
                  <a:lnTo>
                    <a:pt x="314" y="9531"/>
                  </a:lnTo>
                  <a:lnTo>
                    <a:pt x="314" y="9549"/>
                  </a:lnTo>
                  <a:lnTo>
                    <a:pt x="295" y="9531"/>
                  </a:lnTo>
                  <a:lnTo>
                    <a:pt x="295" y="9512"/>
                  </a:lnTo>
                  <a:lnTo>
                    <a:pt x="295" y="9494"/>
                  </a:lnTo>
                  <a:lnTo>
                    <a:pt x="295" y="9475"/>
                  </a:lnTo>
                  <a:lnTo>
                    <a:pt x="259" y="9457"/>
                  </a:lnTo>
                  <a:lnTo>
                    <a:pt x="240" y="9475"/>
                  </a:lnTo>
                  <a:lnTo>
                    <a:pt x="259" y="9438"/>
                  </a:lnTo>
                  <a:lnTo>
                    <a:pt x="259" y="9402"/>
                  </a:lnTo>
                  <a:lnTo>
                    <a:pt x="240" y="9346"/>
                  </a:lnTo>
                  <a:lnTo>
                    <a:pt x="222" y="9328"/>
                  </a:lnTo>
                  <a:lnTo>
                    <a:pt x="222" y="9365"/>
                  </a:lnTo>
                  <a:lnTo>
                    <a:pt x="203" y="9309"/>
                  </a:lnTo>
                  <a:lnTo>
                    <a:pt x="203" y="9291"/>
                  </a:lnTo>
                  <a:lnTo>
                    <a:pt x="203" y="9254"/>
                  </a:lnTo>
                  <a:lnTo>
                    <a:pt x="203" y="9217"/>
                  </a:lnTo>
                  <a:lnTo>
                    <a:pt x="203" y="9199"/>
                  </a:lnTo>
                  <a:lnTo>
                    <a:pt x="203" y="9162"/>
                  </a:lnTo>
                  <a:lnTo>
                    <a:pt x="203" y="9144"/>
                  </a:lnTo>
                  <a:lnTo>
                    <a:pt x="166" y="9125"/>
                  </a:lnTo>
                  <a:lnTo>
                    <a:pt x="166" y="9088"/>
                  </a:lnTo>
                  <a:lnTo>
                    <a:pt x="166" y="9070"/>
                  </a:lnTo>
                  <a:lnTo>
                    <a:pt x="185" y="9070"/>
                  </a:lnTo>
                  <a:lnTo>
                    <a:pt x="185" y="9051"/>
                  </a:lnTo>
                  <a:lnTo>
                    <a:pt x="166" y="9015"/>
                  </a:lnTo>
                  <a:lnTo>
                    <a:pt x="166" y="8978"/>
                  </a:lnTo>
                  <a:lnTo>
                    <a:pt x="166" y="8941"/>
                  </a:lnTo>
                  <a:lnTo>
                    <a:pt x="148" y="8904"/>
                  </a:lnTo>
                  <a:lnTo>
                    <a:pt x="148" y="8849"/>
                  </a:lnTo>
                  <a:lnTo>
                    <a:pt x="148" y="8830"/>
                  </a:lnTo>
                  <a:lnTo>
                    <a:pt x="166" y="8830"/>
                  </a:lnTo>
                  <a:lnTo>
                    <a:pt x="185" y="8812"/>
                  </a:lnTo>
                  <a:lnTo>
                    <a:pt x="130" y="8793"/>
                  </a:lnTo>
                  <a:lnTo>
                    <a:pt x="111" y="8793"/>
                  </a:lnTo>
                  <a:lnTo>
                    <a:pt x="130" y="8756"/>
                  </a:lnTo>
                  <a:lnTo>
                    <a:pt x="166" y="8701"/>
                  </a:lnTo>
                  <a:lnTo>
                    <a:pt x="185" y="8591"/>
                  </a:lnTo>
                  <a:lnTo>
                    <a:pt x="203" y="8480"/>
                  </a:lnTo>
                  <a:lnTo>
                    <a:pt x="240" y="8425"/>
                  </a:lnTo>
                  <a:lnTo>
                    <a:pt x="240" y="8369"/>
                  </a:lnTo>
                  <a:lnTo>
                    <a:pt x="222" y="8369"/>
                  </a:lnTo>
                  <a:lnTo>
                    <a:pt x="222" y="8351"/>
                  </a:lnTo>
                  <a:lnTo>
                    <a:pt x="240" y="8314"/>
                  </a:lnTo>
                  <a:lnTo>
                    <a:pt x="222" y="8296"/>
                  </a:lnTo>
                  <a:lnTo>
                    <a:pt x="222" y="8277"/>
                  </a:lnTo>
                  <a:lnTo>
                    <a:pt x="277" y="8203"/>
                  </a:lnTo>
                  <a:lnTo>
                    <a:pt x="295" y="8130"/>
                  </a:lnTo>
                  <a:lnTo>
                    <a:pt x="277" y="8111"/>
                  </a:lnTo>
                  <a:lnTo>
                    <a:pt x="295" y="8093"/>
                  </a:lnTo>
                  <a:lnTo>
                    <a:pt x="332" y="8056"/>
                  </a:lnTo>
                  <a:lnTo>
                    <a:pt x="351" y="8038"/>
                  </a:lnTo>
                  <a:lnTo>
                    <a:pt x="351" y="8019"/>
                  </a:lnTo>
                  <a:lnTo>
                    <a:pt x="351" y="8001"/>
                  </a:lnTo>
                  <a:lnTo>
                    <a:pt x="332" y="7982"/>
                  </a:lnTo>
                  <a:lnTo>
                    <a:pt x="369" y="7964"/>
                  </a:lnTo>
                  <a:lnTo>
                    <a:pt x="388" y="7945"/>
                  </a:lnTo>
                  <a:lnTo>
                    <a:pt x="388" y="7927"/>
                  </a:lnTo>
                  <a:lnTo>
                    <a:pt x="406" y="7890"/>
                  </a:lnTo>
                  <a:lnTo>
                    <a:pt x="424" y="7853"/>
                  </a:lnTo>
                  <a:lnTo>
                    <a:pt x="443" y="7816"/>
                  </a:lnTo>
                  <a:lnTo>
                    <a:pt x="443" y="7779"/>
                  </a:lnTo>
                  <a:lnTo>
                    <a:pt x="443" y="7761"/>
                  </a:lnTo>
                  <a:lnTo>
                    <a:pt x="461" y="7743"/>
                  </a:lnTo>
                  <a:lnTo>
                    <a:pt x="480" y="7743"/>
                  </a:lnTo>
                  <a:lnTo>
                    <a:pt x="498" y="7706"/>
                  </a:lnTo>
                  <a:lnTo>
                    <a:pt x="609" y="7558"/>
                  </a:lnTo>
                  <a:lnTo>
                    <a:pt x="719" y="7429"/>
                  </a:lnTo>
                  <a:lnTo>
                    <a:pt x="775" y="7374"/>
                  </a:lnTo>
                  <a:lnTo>
                    <a:pt x="793" y="7337"/>
                  </a:lnTo>
                  <a:lnTo>
                    <a:pt x="793" y="7319"/>
                  </a:lnTo>
                  <a:lnTo>
                    <a:pt x="830" y="7319"/>
                  </a:lnTo>
                  <a:lnTo>
                    <a:pt x="830" y="7282"/>
                  </a:lnTo>
                  <a:lnTo>
                    <a:pt x="848" y="7300"/>
                  </a:lnTo>
                  <a:lnTo>
                    <a:pt x="867" y="7282"/>
                  </a:lnTo>
                  <a:lnTo>
                    <a:pt x="885" y="7263"/>
                  </a:lnTo>
                  <a:lnTo>
                    <a:pt x="941" y="7208"/>
                  </a:lnTo>
                  <a:lnTo>
                    <a:pt x="996" y="7153"/>
                  </a:lnTo>
                  <a:lnTo>
                    <a:pt x="1014" y="7153"/>
                  </a:lnTo>
                  <a:lnTo>
                    <a:pt x="1033" y="7134"/>
                  </a:lnTo>
                  <a:lnTo>
                    <a:pt x="1014" y="7116"/>
                  </a:lnTo>
                  <a:lnTo>
                    <a:pt x="1033" y="7097"/>
                  </a:lnTo>
                  <a:lnTo>
                    <a:pt x="1070" y="7097"/>
                  </a:lnTo>
                  <a:lnTo>
                    <a:pt x="1088" y="7079"/>
                  </a:lnTo>
                  <a:lnTo>
                    <a:pt x="1125" y="7024"/>
                  </a:lnTo>
                  <a:lnTo>
                    <a:pt x="1125" y="7005"/>
                  </a:lnTo>
                  <a:lnTo>
                    <a:pt x="1143" y="6987"/>
                  </a:lnTo>
                  <a:lnTo>
                    <a:pt x="1217" y="6950"/>
                  </a:lnTo>
                  <a:lnTo>
                    <a:pt x="1272" y="6876"/>
                  </a:lnTo>
                  <a:lnTo>
                    <a:pt x="1309" y="6839"/>
                  </a:lnTo>
                  <a:lnTo>
                    <a:pt x="1328" y="6839"/>
                  </a:lnTo>
                  <a:lnTo>
                    <a:pt x="1346" y="6858"/>
                  </a:lnTo>
                  <a:lnTo>
                    <a:pt x="1365" y="6858"/>
                  </a:lnTo>
                  <a:lnTo>
                    <a:pt x="1383" y="6839"/>
                  </a:lnTo>
                  <a:lnTo>
                    <a:pt x="1383" y="6821"/>
                  </a:lnTo>
                  <a:lnTo>
                    <a:pt x="1365" y="6821"/>
                  </a:lnTo>
                  <a:lnTo>
                    <a:pt x="1383" y="6803"/>
                  </a:lnTo>
                  <a:lnTo>
                    <a:pt x="1420" y="6784"/>
                  </a:lnTo>
                  <a:lnTo>
                    <a:pt x="1512" y="6729"/>
                  </a:lnTo>
                  <a:lnTo>
                    <a:pt x="1678" y="6637"/>
                  </a:lnTo>
                  <a:lnTo>
                    <a:pt x="1715" y="6618"/>
                  </a:lnTo>
                  <a:lnTo>
                    <a:pt x="1733" y="6600"/>
                  </a:lnTo>
                  <a:lnTo>
                    <a:pt x="1715" y="6581"/>
                  </a:lnTo>
                  <a:lnTo>
                    <a:pt x="1770" y="6581"/>
                  </a:lnTo>
                  <a:lnTo>
                    <a:pt x="1844" y="6526"/>
                  </a:lnTo>
                  <a:lnTo>
                    <a:pt x="1936" y="6489"/>
                  </a:lnTo>
                  <a:lnTo>
                    <a:pt x="1973" y="6452"/>
                  </a:lnTo>
                  <a:lnTo>
                    <a:pt x="1991" y="6452"/>
                  </a:lnTo>
                  <a:lnTo>
                    <a:pt x="2047" y="6415"/>
                  </a:lnTo>
                  <a:lnTo>
                    <a:pt x="2120" y="6379"/>
                  </a:lnTo>
                  <a:lnTo>
                    <a:pt x="2176" y="6360"/>
                  </a:lnTo>
                  <a:lnTo>
                    <a:pt x="2194" y="6323"/>
                  </a:lnTo>
                  <a:lnTo>
                    <a:pt x="2212" y="6305"/>
                  </a:lnTo>
                  <a:lnTo>
                    <a:pt x="2176" y="6305"/>
                  </a:lnTo>
                  <a:lnTo>
                    <a:pt x="2212" y="6286"/>
                  </a:lnTo>
                  <a:lnTo>
                    <a:pt x="2231" y="6286"/>
                  </a:lnTo>
                  <a:lnTo>
                    <a:pt x="2249" y="6305"/>
                  </a:lnTo>
                  <a:lnTo>
                    <a:pt x="2231" y="6305"/>
                  </a:lnTo>
                  <a:lnTo>
                    <a:pt x="2249" y="6323"/>
                  </a:lnTo>
                  <a:lnTo>
                    <a:pt x="2286" y="6305"/>
                  </a:lnTo>
                  <a:lnTo>
                    <a:pt x="2342" y="6286"/>
                  </a:lnTo>
                  <a:lnTo>
                    <a:pt x="2397" y="6268"/>
                  </a:lnTo>
                  <a:lnTo>
                    <a:pt x="2434" y="6268"/>
                  </a:lnTo>
                  <a:lnTo>
                    <a:pt x="2452" y="6231"/>
                  </a:lnTo>
                  <a:lnTo>
                    <a:pt x="2471" y="6194"/>
                  </a:lnTo>
                  <a:lnTo>
                    <a:pt x="2526" y="6194"/>
                  </a:lnTo>
                  <a:lnTo>
                    <a:pt x="2544" y="6176"/>
                  </a:lnTo>
                  <a:lnTo>
                    <a:pt x="2563" y="6139"/>
                  </a:lnTo>
                  <a:lnTo>
                    <a:pt x="2581" y="6157"/>
                  </a:lnTo>
                  <a:lnTo>
                    <a:pt x="2618" y="6157"/>
                  </a:lnTo>
                  <a:lnTo>
                    <a:pt x="2673" y="6139"/>
                  </a:lnTo>
                  <a:lnTo>
                    <a:pt x="2710" y="6102"/>
                  </a:lnTo>
                  <a:lnTo>
                    <a:pt x="2747" y="6084"/>
                  </a:lnTo>
                  <a:lnTo>
                    <a:pt x="2784" y="6065"/>
                  </a:lnTo>
                  <a:lnTo>
                    <a:pt x="2839" y="6047"/>
                  </a:lnTo>
                  <a:lnTo>
                    <a:pt x="2895" y="6010"/>
                  </a:lnTo>
                  <a:lnTo>
                    <a:pt x="2913" y="5991"/>
                  </a:lnTo>
                  <a:lnTo>
                    <a:pt x="2968" y="5991"/>
                  </a:lnTo>
                  <a:lnTo>
                    <a:pt x="2950" y="5955"/>
                  </a:lnTo>
                  <a:lnTo>
                    <a:pt x="2987" y="5936"/>
                  </a:lnTo>
                  <a:lnTo>
                    <a:pt x="3005" y="5955"/>
                  </a:lnTo>
                  <a:lnTo>
                    <a:pt x="3079" y="5955"/>
                  </a:lnTo>
                  <a:lnTo>
                    <a:pt x="3116" y="5936"/>
                  </a:lnTo>
                  <a:lnTo>
                    <a:pt x="3116" y="5918"/>
                  </a:lnTo>
                  <a:lnTo>
                    <a:pt x="3171" y="5899"/>
                  </a:lnTo>
                  <a:lnTo>
                    <a:pt x="3226" y="5862"/>
                  </a:lnTo>
                  <a:lnTo>
                    <a:pt x="3245" y="5862"/>
                  </a:lnTo>
                  <a:lnTo>
                    <a:pt x="3282" y="5844"/>
                  </a:lnTo>
                  <a:lnTo>
                    <a:pt x="3300" y="5826"/>
                  </a:lnTo>
                  <a:lnTo>
                    <a:pt x="3337" y="5807"/>
                  </a:lnTo>
                  <a:lnTo>
                    <a:pt x="3429" y="5770"/>
                  </a:lnTo>
                  <a:lnTo>
                    <a:pt x="3448" y="5770"/>
                  </a:lnTo>
                  <a:lnTo>
                    <a:pt x="3466" y="5752"/>
                  </a:lnTo>
                  <a:lnTo>
                    <a:pt x="3466" y="5715"/>
                  </a:lnTo>
                  <a:lnTo>
                    <a:pt x="3484" y="5733"/>
                  </a:lnTo>
                  <a:lnTo>
                    <a:pt x="3503" y="5733"/>
                  </a:lnTo>
                  <a:lnTo>
                    <a:pt x="3558" y="5697"/>
                  </a:lnTo>
                  <a:lnTo>
                    <a:pt x="3577" y="5660"/>
                  </a:lnTo>
                  <a:lnTo>
                    <a:pt x="3613" y="5660"/>
                  </a:lnTo>
                  <a:lnTo>
                    <a:pt x="3613" y="5641"/>
                  </a:lnTo>
                  <a:lnTo>
                    <a:pt x="3613" y="5623"/>
                  </a:lnTo>
                  <a:lnTo>
                    <a:pt x="3613" y="5604"/>
                  </a:lnTo>
                  <a:lnTo>
                    <a:pt x="3650" y="5604"/>
                  </a:lnTo>
                  <a:lnTo>
                    <a:pt x="3669" y="5623"/>
                  </a:lnTo>
                  <a:lnTo>
                    <a:pt x="3706" y="5604"/>
                  </a:lnTo>
                  <a:lnTo>
                    <a:pt x="3853" y="5512"/>
                  </a:lnTo>
                  <a:lnTo>
                    <a:pt x="4001" y="5438"/>
                  </a:lnTo>
                  <a:lnTo>
                    <a:pt x="4037" y="5402"/>
                  </a:lnTo>
                  <a:lnTo>
                    <a:pt x="4037" y="5383"/>
                  </a:lnTo>
                  <a:lnTo>
                    <a:pt x="4074" y="5365"/>
                  </a:lnTo>
                  <a:lnTo>
                    <a:pt x="4074" y="5383"/>
                  </a:lnTo>
                  <a:lnTo>
                    <a:pt x="4093" y="5383"/>
                  </a:lnTo>
                  <a:lnTo>
                    <a:pt x="4111" y="5365"/>
                  </a:lnTo>
                  <a:lnTo>
                    <a:pt x="4111" y="5346"/>
                  </a:lnTo>
                  <a:lnTo>
                    <a:pt x="4148" y="5328"/>
                  </a:lnTo>
                  <a:lnTo>
                    <a:pt x="4166" y="5328"/>
                  </a:lnTo>
                  <a:lnTo>
                    <a:pt x="4222" y="5291"/>
                  </a:lnTo>
                  <a:lnTo>
                    <a:pt x="4277" y="5254"/>
                  </a:lnTo>
                  <a:lnTo>
                    <a:pt x="4295" y="5236"/>
                  </a:lnTo>
                  <a:lnTo>
                    <a:pt x="4295" y="5217"/>
                  </a:lnTo>
                  <a:lnTo>
                    <a:pt x="4332" y="5199"/>
                  </a:lnTo>
                  <a:lnTo>
                    <a:pt x="4388" y="5180"/>
                  </a:lnTo>
                  <a:lnTo>
                    <a:pt x="4388" y="5162"/>
                  </a:lnTo>
                  <a:lnTo>
                    <a:pt x="4388" y="5125"/>
                  </a:lnTo>
                  <a:lnTo>
                    <a:pt x="4351" y="5088"/>
                  </a:lnTo>
                  <a:lnTo>
                    <a:pt x="4406" y="5125"/>
                  </a:lnTo>
                  <a:lnTo>
                    <a:pt x="4480" y="5125"/>
                  </a:lnTo>
                  <a:lnTo>
                    <a:pt x="4480" y="5107"/>
                  </a:lnTo>
                  <a:lnTo>
                    <a:pt x="4480" y="5088"/>
                  </a:lnTo>
                  <a:lnTo>
                    <a:pt x="4535" y="5070"/>
                  </a:lnTo>
                  <a:lnTo>
                    <a:pt x="4590" y="5051"/>
                  </a:lnTo>
                  <a:lnTo>
                    <a:pt x="4609" y="5033"/>
                  </a:lnTo>
                  <a:lnTo>
                    <a:pt x="4609" y="5014"/>
                  </a:lnTo>
                  <a:lnTo>
                    <a:pt x="4590" y="5014"/>
                  </a:lnTo>
                  <a:lnTo>
                    <a:pt x="4609" y="4996"/>
                  </a:lnTo>
                  <a:lnTo>
                    <a:pt x="4627" y="4978"/>
                  </a:lnTo>
                  <a:lnTo>
                    <a:pt x="4609" y="4959"/>
                  </a:lnTo>
                  <a:lnTo>
                    <a:pt x="4627" y="4959"/>
                  </a:lnTo>
                  <a:lnTo>
                    <a:pt x="4646" y="4978"/>
                  </a:lnTo>
                  <a:lnTo>
                    <a:pt x="4664" y="4959"/>
                  </a:lnTo>
                  <a:lnTo>
                    <a:pt x="4701" y="4941"/>
                  </a:lnTo>
                  <a:lnTo>
                    <a:pt x="4719" y="4959"/>
                  </a:lnTo>
                  <a:lnTo>
                    <a:pt x="4738" y="4941"/>
                  </a:lnTo>
                  <a:lnTo>
                    <a:pt x="4719" y="4922"/>
                  </a:lnTo>
                  <a:lnTo>
                    <a:pt x="4756" y="4904"/>
                  </a:lnTo>
                  <a:lnTo>
                    <a:pt x="4756" y="4867"/>
                  </a:lnTo>
                  <a:lnTo>
                    <a:pt x="4812" y="4867"/>
                  </a:lnTo>
                  <a:lnTo>
                    <a:pt x="4812" y="4830"/>
                  </a:lnTo>
                  <a:lnTo>
                    <a:pt x="4830" y="4812"/>
                  </a:lnTo>
                  <a:lnTo>
                    <a:pt x="4848" y="4793"/>
                  </a:lnTo>
                  <a:lnTo>
                    <a:pt x="4848" y="4812"/>
                  </a:lnTo>
                  <a:lnTo>
                    <a:pt x="4867" y="4812"/>
                  </a:lnTo>
                  <a:lnTo>
                    <a:pt x="4867" y="4793"/>
                  </a:lnTo>
                  <a:lnTo>
                    <a:pt x="4885" y="4775"/>
                  </a:lnTo>
                  <a:lnTo>
                    <a:pt x="4885" y="4756"/>
                  </a:lnTo>
                  <a:lnTo>
                    <a:pt x="4922" y="4756"/>
                  </a:lnTo>
                  <a:lnTo>
                    <a:pt x="4941" y="4738"/>
                  </a:lnTo>
                  <a:lnTo>
                    <a:pt x="4977" y="4701"/>
                  </a:lnTo>
                  <a:lnTo>
                    <a:pt x="5014" y="4664"/>
                  </a:lnTo>
                  <a:lnTo>
                    <a:pt x="5033" y="4664"/>
                  </a:lnTo>
                  <a:lnTo>
                    <a:pt x="5070" y="4646"/>
                  </a:lnTo>
                  <a:lnTo>
                    <a:pt x="5125" y="4554"/>
                  </a:lnTo>
                  <a:lnTo>
                    <a:pt x="5107" y="4572"/>
                  </a:lnTo>
                  <a:lnTo>
                    <a:pt x="5088" y="4591"/>
                  </a:lnTo>
                  <a:lnTo>
                    <a:pt x="5088" y="4572"/>
                  </a:lnTo>
                  <a:lnTo>
                    <a:pt x="5088" y="4554"/>
                  </a:lnTo>
                  <a:lnTo>
                    <a:pt x="5125" y="4535"/>
                  </a:lnTo>
                  <a:lnTo>
                    <a:pt x="5125" y="4554"/>
                  </a:lnTo>
                  <a:lnTo>
                    <a:pt x="5143" y="4535"/>
                  </a:lnTo>
                  <a:lnTo>
                    <a:pt x="5162" y="4535"/>
                  </a:lnTo>
                  <a:lnTo>
                    <a:pt x="5199" y="4517"/>
                  </a:lnTo>
                  <a:lnTo>
                    <a:pt x="5199" y="4480"/>
                  </a:lnTo>
                  <a:lnTo>
                    <a:pt x="5199" y="4461"/>
                  </a:lnTo>
                  <a:lnTo>
                    <a:pt x="5217" y="4480"/>
                  </a:lnTo>
                  <a:lnTo>
                    <a:pt x="5272" y="4443"/>
                  </a:lnTo>
                  <a:lnTo>
                    <a:pt x="5254" y="4443"/>
                  </a:lnTo>
                  <a:lnTo>
                    <a:pt x="5272" y="4425"/>
                  </a:lnTo>
                  <a:lnTo>
                    <a:pt x="5346" y="4406"/>
                  </a:lnTo>
                  <a:lnTo>
                    <a:pt x="5346" y="4388"/>
                  </a:lnTo>
                  <a:lnTo>
                    <a:pt x="5365" y="4369"/>
                  </a:lnTo>
                  <a:lnTo>
                    <a:pt x="5383" y="4351"/>
                  </a:lnTo>
                  <a:lnTo>
                    <a:pt x="5420" y="4351"/>
                  </a:lnTo>
                  <a:lnTo>
                    <a:pt x="5401" y="4332"/>
                  </a:lnTo>
                  <a:lnTo>
                    <a:pt x="5401" y="4314"/>
                  </a:lnTo>
                  <a:lnTo>
                    <a:pt x="5365" y="4314"/>
                  </a:lnTo>
                  <a:lnTo>
                    <a:pt x="5365" y="4296"/>
                  </a:lnTo>
                  <a:lnTo>
                    <a:pt x="5383" y="4277"/>
                  </a:lnTo>
                  <a:lnTo>
                    <a:pt x="5401" y="4259"/>
                  </a:lnTo>
                  <a:lnTo>
                    <a:pt x="5420" y="4259"/>
                  </a:lnTo>
                  <a:lnTo>
                    <a:pt x="5401" y="4314"/>
                  </a:lnTo>
                  <a:lnTo>
                    <a:pt x="5438" y="4314"/>
                  </a:lnTo>
                  <a:lnTo>
                    <a:pt x="5438" y="4296"/>
                  </a:lnTo>
                  <a:lnTo>
                    <a:pt x="5457" y="4277"/>
                  </a:lnTo>
                  <a:lnTo>
                    <a:pt x="5494" y="4240"/>
                  </a:lnTo>
                  <a:lnTo>
                    <a:pt x="5549" y="4203"/>
                  </a:lnTo>
                  <a:lnTo>
                    <a:pt x="5586" y="4185"/>
                  </a:lnTo>
                  <a:lnTo>
                    <a:pt x="5623" y="4111"/>
                  </a:lnTo>
                  <a:lnTo>
                    <a:pt x="5678" y="4056"/>
                  </a:lnTo>
                  <a:lnTo>
                    <a:pt x="5715" y="4056"/>
                  </a:lnTo>
                  <a:lnTo>
                    <a:pt x="5733" y="4019"/>
                  </a:lnTo>
                  <a:lnTo>
                    <a:pt x="5752" y="3982"/>
                  </a:lnTo>
                  <a:lnTo>
                    <a:pt x="5733" y="3982"/>
                  </a:lnTo>
                  <a:lnTo>
                    <a:pt x="5733" y="3964"/>
                  </a:lnTo>
                  <a:lnTo>
                    <a:pt x="5752" y="3945"/>
                  </a:lnTo>
                  <a:lnTo>
                    <a:pt x="5789" y="3927"/>
                  </a:lnTo>
                  <a:lnTo>
                    <a:pt x="5825" y="3927"/>
                  </a:lnTo>
                  <a:lnTo>
                    <a:pt x="5844" y="3908"/>
                  </a:lnTo>
                  <a:lnTo>
                    <a:pt x="5844" y="3890"/>
                  </a:lnTo>
                  <a:lnTo>
                    <a:pt x="5844" y="3853"/>
                  </a:lnTo>
                  <a:lnTo>
                    <a:pt x="5881" y="3816"/>
                  </a:lnTo>
                  <a:lnTo>
                    <a:pt x="5918" y="3798"/>
                  </a:lnTo>
                  <a:lnTo>
                    <a:pt x="5936" y="3761"/>
                  </a:lnTo>
                  <a:lnTo>
                    <a:pt x="5918" y="3779"/>
                  </a:lnTo>
                  <a:lnTo>
                    <a:pt x="5899" y="3761"/>
                  </a:lnTo>
                  <a:lnTo>
                    <a:pt x="5936" y="3743"/>
                  </a:lnTo>
                  <a:lnTo>
                    <a:pt x="5936" y="3761"/>
                  </a:lnTo>
                  <a:lnTo>
                    <a:pt x="5973" y="3743"/>
                  </a:lnTo>
                  <a:lnTo>
                    <a:pt x="5991" y="3724"/>
                  </a:lnTo>
                  <a:lnTo>
                    <a:pt x="5991" y="3669"/>
                  </a:lnTo>
                  <a:lnTo>
                    <a:pt x="6028" y="3669"/>
                  </a:lnTo>
                  <a:lnTo>
                    <a:pt x="6047" y="3650"/>
                  </a:lnTo>
                  <a:lnTo>
                    <a:pt x="6120" y="3577"/>
                  </a:lnTo>
                  <a:lnTo>
                    <a:pt x="6139" y="3540"/>
                  </a:lnTo>
                  <a:lnTo>
                    <a:pt x="6139" y="3540"/>
                  </a:lnTo>
                  <a:lnTo>
                    <a:pt x="6102" y="3558"/>
                  </a:lnTo>
                  <a:lnTo>
                    <a:pt x="6083" y="3577"/>
                  </a:lnTo>
                  <a:lnTo>
                    <a:pt x="6083" y="3558"/>
                  </a:lnTo>
                  <a:lnTo>
                    <a:pt x="6157" y="3485"/>
                  </a:lnTo>
                  <a:lnTo>
                    <a:pt x="6194" y="3466"/>
                  </a:lnTo>
                  <a:lnTo>
                    <a:pt x="6231" y="3429"/>
                  </a:lnTo>
                  <a:lnTo>
                    <a:pt x="6249" y="3392"/>
                  </a:lnTo>
                  <a:lnTo>
                    <a:pt x="6249" y="3337"/>
                  </a:lnTo>
                  <a:lnTo>
                    <a:pt x="6268" y="3300"/>
                  </a:lnTo>
                  <a:lnTo>
                    <a:pt x="6286" y="3319"/>
                  </a:lnTo>
                  <a:lnTo>
                    <a:pt x="6305" y="3300"/>
                  </a:lnTo>
                  <a:lnTo>
                    <a:pt x="6323" y="3282"/>
                  </a:lnTo>
                  <a:lnTo>
                    <a:pt x="6305" y="3245"/>
                  </a:lnTo>
                  <a:lnTo>
                    <a:pt x="6286" y="3226"/>
                  </a:lnTo>
                  <a:lnTo>
                    <a:pt x="6286" y="3190"/>
                  </a:lnTo>
                  <a:lnTo>
                    <a:pt x="6323" y="3171"/>
                  </a:lnTo>
                  <a:lnTo>
                    <a:pt x="6378" y="3153"/>
                  </a:lnTo>
                  <a:lnTo>
                    <a:pt x="6397" y="3153"/>
                  </a:lnTo>
                  <a:lnTo>
                    <a:pt x="6378" y="3134"/>
                  </a:lnTo>
                  <a:lnTo>
                    <a:pt x="6378" y="3097"/>
                  </a:lnTo>
                  <a:lnTo>
                    <a:pt x="6415" y="3079"/>
                  </a:lnTo>
                  <a:lnTo>
                    <a:pt x="6452" y="3079"/>
                  </a:lnTo>
                  <a:lnTo>
                    <a:pt x="6452" y="3061"/>
                  </a:lnTo>
                  <a:lnTo>
                    <a:pt x="6434" y="3024"/>
                  </a:lnTo>
                  <a:lnTo>
                    <a:pt x="6434" y="3005"/>
                  </a:lnTo>
                  <a:lnTo>
                    <a:pt x="6452" y="2987"/>
                  </a:lnTo>
                  <a:lnTo>
                    <a:pt x="6471" y="2987"/>
                  </a:lnTo>
                  <a:lnTo>
                    <a:pt x="6452" y="3005"/>
                  </a:lnTo>
                  <a:lnTo>
                    <a:pt x="6452" y="3024"/>
                  </a:lnTo>
                  <a:lnTo>
                    <a:pt x="6489" y="3024"/>
                  </a:lnTo>
                  <a:lnTo>
                    <a:pt x="6489" y="3005"/>
                  </a:lnTo>
                  <a:lnTo>
                    <a:pt x="6526" y="2968"/>
                  </a:lnTo>
                  <a:lnTo>
                    <a:pt x="6581" y="2839"/>
                  </a:lnTo>
                  <a:lnTo>
                    <a:pt x="6673" y="2710"/>
                  </a:lnTo>
                  <a:lnTo>
                    <a:pt x="6692" y="2673"/>
                  </a:lnTo>
                  <a:lnTo>
                    <a:pt x="6692" y="2655"/>
                  </a:lnTo>
                  <a:lnTo>
                    <a:pt x="6692" y="2618"/>
                  </a:lnTo>
                  <a:lnTo>
                    <a:pt x="6729" y="2600"/>
                  </a:lnTo>
                  <a:lnTo>
                    <a:pt x="6747" y="2581"/>
                  </a:lnTo>
                  <a:lnTo>
                    <a:pt x="6766" y="2544"/>
                  </a:lnTo>
                  <a:lnTo>
                    <a:pt x="6784" y="2526"/>
                  </a:lnTo>
                  <a:lnTo>
                    <a:pt x="6821" y="2489"/>
                  </a:lnTo>
                  <a:lnTo>
                    <a:pt x="6821" y="2471"/>
                  </a:lnTo>
                  <a:lnTo>
                    <a:pt x="6821" y="2452"/>
                  </a:lnTo>
                  <a:lnTo>
                    <a:pt x="6802" y="2452"/>
                  </a:lnTo>
                  <a:lnTo>
                    <a:pt x="6821" y="2434"/>
                  </a:lnTo>
                  <a:lnTo>
                    <a:pt x="6839" y="2397"/>
                  </a:lnTo>
                  <a:lnTo>
                    <a:pt x="6876" y="2342"/>
                  </a:lnTo>
                  <a:lnTo>
                    <a:pt x="6913" y="2268"/>
                  </a:lnTo>
                  <a:lnTo>
                    <a:pt x="6931" y="2249"/>
                  </a:lnTo>
                  <a:lnTo>
                    <a:pt x="6950" y="2249"/>
                  </a:lnTo>
                  <a:lnTo>
                    <a:pt x="6968" y="2231"/>
                  </a:lnTo>
                  <a:lnTo>
                    <a:pt x="6968" y="2213"/>
                  </a:lnTo>
                  <a:lnTo>
                    <a:pt x="6987" y="2157"/>
                  </a:lnTo>
                  <a:lnTo>
                    <a:pt x="7005" y="2102"/>
                  </a:lnTo>
                  <a:lnTo>
                    <a:pt x="7005" y="2084"/>
                  </a:lnTo>
                  <a:lnTo>
                    <a:pt x="7005" y="2065"/>
                  </a:lnTo>
                  <a:lnTo>
                    <a:pt x="7005" y="2047"/>
                  </a:lnTo>
                  <a:lnTo>
                    <a:pt x="7024" y="1991"/>
                  </a:lnTo>
                  <a:lnTo>
                    <a:pt x="7005" y="1973"/>
                  </a:lnTo>
                  <a:lnTo>
                    <a:pt x="7024" y="1955"/>
                  </a:lnTo>
                  <a:lnTo>
                    <a:pt x="7042" y="1899"/>
                  </a:lnTo>
                  <a:lnTo>
                    <a:pt x="7097" y="1899"/>
                  </a:lnTo>
                  <a:lnTo>
                    <a:pt x="7116" y="1844"/>
                  </a:lnTo>
                  <a:lnTo>
                    <a:pt x="7153" y="1789"/>
                  </a:lnTo>
                  <a:lnTo>
                    <a:pt x="7189" y="1752"/>
                  </a:lnTo>
                  <a:lnTo>
                    <a:pt x="7208" y="1715"/>
                  </a:lnTo>
                  <a:lnTo>
                    <a:pt x="7189" y="1696"/>
                  </a:lnTo>
                  <a:lnTo>
                    <a:pt x="7189" y="1678"/>
                  </a:lnTo>
                  <a:lnTo>
                    <a:pt x="7171" y="1641"/>
                  </a:lnTo>
                  <a:lnTo>
                    <a:pt x="7189" y="1623"/>
                  </a:lnTo>
                  <a:lnTo>
                    <a:pt x="7208" y="1604"/>
                  </a:lnTo>
                  <a:lnTo>
                    <a:pt x="7245" y="1586"/>
                  </a:lnTo>
                  <a:lnTo>
                    <a:pt x="7226" y="1586"/>
                  </a:lnTo>
                  <a:lnTo>
                    <a:pt x="7208" y="1567"/>
                  </a:lnTo>
                  <a:lnTo>
                    <a:pt x="7226" y="1512"/>
                  </a:lnTo>
                  <a:lnTo>
                    <a:pt x="7245" y="1475"/>
                  </a:lnTo>
                  <a:lnTo>
                    <a:pt x="7245" y="1457"/>
                  </a:lnTo>
                  <a:lnTo>
                    <a:pt x="7300" y="1383"/>
                  </a:lnTo>
                  <a:lnTo>
                    <a:pt x="7319" y="1346"/>
                  </a:lnTo>
                  <a:lnTo>
                    <a:pt x="7337" y="1291"/>
                  </a:lnTo>
                  <a:lnTo>
                    <a:pt x="7355" y="1199"/>
                  </a:lnTo>
                  <a:lnTo>
                    <a:pt x="7392" y="1088"/>
                  </a:lnTo>
                  <a:lnTo>
                    <a:pt x="7392" y="1070"/>
                  </a:lnTo>
                  <a:lnTo>
                    <a:pt x="7374" y="1051"/>
                  </a:lnTo>
                  <a:lnTo>
                    <a:pt x="7392" y="1051"/>
                  </a:lnTo>
                  <a:lnTo>
                    <a:pt x="7411" y="1033"/>
                  </a:lnTo>
                  <a:lnTo>
                    <a:pt x="7411" y="1014"/>
                  </a:lnTo>
                  <a:lnTo>
                    <a:pt x="7392" y="996"/>
                  </a:lnTo>
                  <a:lnTo>
                    <a:pt x="7374" y="996"/>
                  </a:lnTo>
                  <a:lnTo>
                    <a:pt x="7392" y="978"/>
                  </a:lnTo>
                  <a:lnTo>
                    <a:pt x="7392" y="959"/>
                  </a:lnTo>
                  <a:lnTo>
                    <a:pt x="7411" y="959"/>
                  </a:lnTo>
                  <a:lnTo>
                    <a:pt x="7429" y="941"/>
                  </a:lnTo>
                  <a:lnTo>
                    <a:pt x="7466" y="922"/>
                  </a:lnTo>
                  <a:lnTo>
                    <a:pt x="7484" y="885"/>
                  </a:lnTo>
                  <a:lnTo>
                    <a:pt x="7484" y="867"/>
                  </a:lnTo>
                  <a:lnTo>
                    <a:pt x="7466" y="849"/>
                  </a:lnTo>
                  <a:lnTo>
                    <a:pt x="7484" y="849"/>
                  </a:lnTo>
                  <a:lnTo>
                    <a:pt x="7503" y="830"/>
                  </a:lnTo>
                  <a:lnTo>
                    <a:pt x="7484" y="812"/>
                  </a:lnTo>
                  <a:lnTo>
                    <a:pt x="7429" y="812"/>
                  </a:lnTo>
                  <a:lnTo>
                    <a:pt x="7448" y="775"/>
                  </a:lnTo>
                  <a:lnTo>
                    <a:pt x="7466" y="775"/>
                  </a:lnTo>
                  <a:lnTo>
                    <a:pt x="7466" y="756"/>
                  </a:lnTo>
                  <a:lnTo>
                    <a:pt x="7484" y="756"/>
                  </a:lnTo>
                  <a:lnTo>
                    <a:pt x="7484" y="720"/>
                  </a:lnTo>
                  <a:lnTo>
                    <a:pt x="7503" y="756"/>
                  </a:lnTo>
                  <a:lnTo>
                    <a:pt x="7521" y="756"/>
                  </a:lnTo>
                  <a:lnTo>
                    <a:pt x="7521" y="738"/>
                  </a:lnTo>
                  <a:lnTo>
                    <a:pt x="7540" y="701"/>
                  </a:lnTo>
                  <a:lnTo>
                    <a:pt x="7540" y="627"/>
                  </a:lnTo>
                  <a:lnTo>
                    <a:pt x="7540" y="609"/>
                  </a:lnTo>
                  <a:lnTo>
                    <a:pt x="7521" y="609"/>
                  </a:lnTo>
                  <a:lnTo>
                    <a:pt x="7540" y="590"/>
                  </a:lnTo>
                  <a:lnTo>
                    <a:pt x="7558" y="535"/>
                  </a:lnTo>
                  <a:lnTo>
                    <a:pt x="7558" y="517"/>
                  </a:lnTo>
                  <a:lnTo>
                    <a:pt x="7558" y="498"/>
                  </a:lnTo>
                  <a:lnTo>
                    <a:pt x="7540" y="498"/>
                  </a:lnTo>
                  <a:lnTo>
                    <a:pt x="7540" y="461"/>
                  </a:lnTo>
                  <a:lnTo>
                    <a:pt x="7521" y="443"/>
                  </a:lnTo>
                  <a:lnTo>
                    <a:pt x="7558" y="443"/>
                  </a:lnTo>
                  <a:lnTo>
                    <a:pt x="7577" y="461"/>
                  </a:lnTo>
                  <a:lnTo>
                    <a:pt x="7577" y="443"/>
                  </a:lnTo>
                  <a:lnTo>
                    <a:pt x="7595" y="388"/>
                  </a:lnTo>
                  <a:lnTo>
                    <a:pt x="7577" y="369"/>
                  </a:lnTo>
                  <a:lnTo>
                    <a:pt x="7577" y="351"/>
                  </a:lnTo>
                  <a:lnTo>
                    <a:pt x="7595" y="332"/>
                  </a:lnTo>
                  <a:lnTo>
                    <a:pt x="7632" y="332"/>
                  </a:lnTo>
                  <a:lnTo>
                    <a:pt x="7613" y="314"/>
                  </a:lnTo>
                  <a:lnTo>
                    <a:pt x="7613" y="259"/>
                  </a:lnTo>
                  <a:lnTo>
                    <a:pt x="7632" y="259"/>
                  </a:lnTo>
                  <a:lnTo>
                    <a:pt x="7632" y="240"/>
                  </a:lnTo>
                  <a:lnTo>
                    <a:pt x="7632" y="222"/>
                  </a:lnTo>
                  <a:lnTo>
                    <a:pt x="7613" y="203"/>
                  </a:lnTo>
                  <a:lnTo>
                    <a:pt x="7595" y="185"/>
                  </a:lnTo>
                  <a:lnTo>
                    <a:pt x="7613" y="167"/>
                  </a:lnTo>
                  <a:lnTo>
                    <a:pt x="7613" y="148"/>
                  </a:lnTo>
                  <a:lnTo>
                    <a:pt x="7595" y="130"/>
                  </a:lnTo>
                  <a:lnTo>
                    <a:pt x="7577" y="111"/>
                  </a:lnTo>
                  <a:lnTo>
                    <a:pt x="7632" y="111"/>
                  </a:lnTo>
                  <a:lnTo>
                    <a:pt x="7632" y="93"/>
                  </a:lnTo>
                  <a:lnTo>
                    <a:pt x="7632" y="74"/>
                  </a:lnTo>
                  <a:lnTo>
                    <a:pt x="7613" y="56"/>
                  </a:lnTo>
                  <a:lnTo>
                    <a:pt x="7595" y="37"/>
                  </a:lnTo>
                  <a:lnTo>
                    <a:pt x="7613" y="19"/>
                  </a:lnTo>
                  <a:lnTo>
                    <a:pt x="7613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1511350" y="1089725"/>
              <a:ext cx="305550" cy="126750"/>
            </a:xfrm>
            <a:custGeom>
              <a:avLst/>
              <a:gdLst/>
              <a:ahLst/>
              <a:cxnLst/>
              <a:rect l="l" t="t" r="r" b="b"/>
              <a:pathLst>
                <a:path w="12222" h="5070" extrusionOk="0">
                  <a:moveTo>
                    <a:pt x="7318" y="56"/>
                  </a:moveTo>
                  <a:lnTo>
                    <a:pt x="7337" y="75"/>
                  </a:lnTo>
                  <a:lnTo>
                    <a:pt x="7337" y="93"/>
                  </a:lnTo>
                  <a:lnTo>
                    <a:pt x="7318" y="93"/>
                  </a:lnTo>
                  <a:lnTo>
                    <a:pt x="7300" y="75"/>
                  </a:lnTo>
                  <a:lnTo>
                    <a:pt x="7300" y="56"/>
                  </a:lnTo>
                  <a:close/>
                  <a:moveTo>
                    <a:pt x="7060" y="111"/>
                  </a:moveTo>
                  <a:lnTo>
                    <a:pt x="7079" y="130"/>
                  </a:lnTo>
                  <a:lnTo>
                    <a:pt x="7060" y="148"/>
                  </a:lnTo>
                  <a:lnTo>
                    <a:pt x="7042" y="130"/>
                  </a:lnTo>
                  <a:lnTo>
                    <a:pt x="7042" y="111"/>
                  </a:lnTo>
                  <a:close/>
                  <a:moveTo>
                    <a:pt x="5696" y="167"/>
                  </a:moveTo>
                  <a:lnTo>
                    <a:pt x="5696" y="185"/>
                  </a:lnTo>
                  <a:lnTo>
                    <a:pt x="5622" y="185"/>
                  </a:lnTo>
                  <a:lnTo>
                    <a:pt x="5622" y="167"/>
                  </a:lnTo>
                  <a:close/>
                  <a:moveTo>
                    <a:pt x="7650" y="204"/>
                  </a:moveTo>
                  <a:lnTo>
                    <a:pt x="7650" y="222"/>
                  </a:lnTo>
                  <a:lnTo>
                    <a:pt x="7650" y="240"/>
                  </a:lnTo>
                  <a:lnTo>
                    <a:pt x="7632" y="240"/>
                  </a:lnTo>
                  <a:lnTo>
                    <a:pt x="7632" y="222"/>
                  </a:lnTo>
                  <a:lnTo>
                    <a:pt x="7632" y="204"/>
                  </a:lnTo>
                  <a:close/>
                  <a:moveTo>
                    <a:pt x="4867" y="314"/>
                  </a:moveTo>
                  <a:lnTo>
                    <a:pt x="4867" y="333"/>
                  </a:lnTo>
                  <a:lnTo>
                    <a:pt x="4885" y="333"/>
                  </a:lnTo>
                  <a:lnTo>
                    <a:pt x="4867" y="351"/>
                  </a:lnTo>
                  <a:lnTo>
                    <a:pt x="4848" y="351"/>
                  </a:lnTo>
                  <a:lnTo>
                    <a:pt x="4848" y="333"/>
                  </a:lnTo>
                  <a:lnTo>
                    <a:pt x="4867" y="314"/>
                  </a:lnTo>
                  <a:close/>
                  <a:moveTo>
                    <a:pt x="8111" y="314"/>
                  </a:moveTo>
                  <a:lnTo>
                    <a:pt x="8129" y="333"/>
                  </a:lnTo>
                  <a:lnTo>
                    <a:pt x="8111" y="351"/>
                  </a:lnTo>
                  <a:lnTo>
                    <a:pt x="8092" y="333"/>
                  </a:lnTo>
                  <a:lnTo>
                    <a:pt x="8092" y="314"/>
                  </a:lnTo>
                  <a:close/>
                  <a:moveTo>
                    <a:pt x="9309" y="757"/>
                  </a:moveTo>
                  <a:lnTo>
                    <a:pt x="9327" y="775"/>
                  </a:lnTo>
                  <a:lnTo>
                    <a:pt x="9346" y="793"/>
                  </a:lnTo>
                  <a:lnTo>
                    <a:pt x="9327" y="793"/>
                  </a:lnTo>
                  <a:lnTo>
                    <a:pt x="9309" y="775"/>
                  </a:lnTo>
                  <a:lnTo>
                    <a:pt x="9309" y="757"/>
                  </a:lnTo>
                  <a:close/>
                  <a:moveTo>
                    <a:pt x="3300" y="904"/>
                  </a:moveTo>
                  <a:lnTo>
                    <a:pt x="3300" y="922"/>
                  </a:lnTo>
                  <a:lnTo>
                    <a:pt x="3263" y="922"/>
                  </a:lnTo>
                  <a:lnTo>
                    <a:pt x="3263" y="904"/>
                  </a:lnTo>
                  <a:close/>
                  <a:moveTo>
                    <a:pt x="9917" y="959"/>
                  </a:moveTo>
                  <a:lnTo>
                    <a:pt x="9954" y="996"/>
                  </a:lnTo>
                  <a:lnTo>
                    <a:pt x="9973" y="996"/>
                  </a:lnTo>
                  <a:lnTo>
                    <a:pt x="9954" y="959"/>
                  </a:lnTo>
                  <a:close/>
                  <a:moveTo>
                    <a:pt x="3079" y="1015"/>
                  </a:moveTo>
                  <a:lnTo>
                    <a:pt x="3079" y="1033"/>
                  </a:lnTo>
                  <a:lnTo>
                    <a:pt x="3042" y="1033"/>
                  </a:lnTo>
                  <a:lnTo>
                    <a:pt x="3060" y="1015"/>
                  </a:lnTo>
                  <a:close/>
                  <a:moveTo>
                    <a:pt x="3023" y="1181"/>
                  </a:moveTo>
                  <a:lnTo>
                    <a:pt x="2986" y="1199"/>
                  </a:lnTo>
                  <a:lnTo>
                    <a:pt x="2968" y="1199"/>
                  </a:lnTo>
                  <a:lnTo>
                    <a:pt x="2968" y="1181"/>
                  </a:lnTo>
                  <a:close/>
                  <a:moveTo>
                    <a:pt x="2876" y="1273"/>
                  </a:moveTo>
                  <a:lnTo>
                    <a:pt x="2857" y="1291"/>
                  </a:lnTo>
                  <a:lnTo>
                    <a:pt x="2857" y="1273"/>
                  </a:lnTo>
                  <a:close/>
                  <a:moveTo>
                    <a:pt x="10175" y="1254"/>
                  </a:moveTo>
                  <a:lnTo>
                    <a:pt x="10157" y="1273"/>
                  </a:lnTo>
                  <a:lnTo>
                    <a:pt x="10175" y="1291"/>
                  </a:lnTo>
                  <a:lnTo>
                    <a:pt x="10212" y="1273"/>
                  </a:lnTo>
                  <a:lnTo>
                    <a:pt x="10194" y="1273"/>
                  </a:lnTo>
                  <a:lnTo>
                    <a:pt x="10175" y="1254"/>
                  </a:lnTo>
                  <a:close/>
                  <a:moveTo>
                    <a:pt x="9659" y="1328"/>
                  </a:moveTo>
                  <a:lnTo>
                    <a:pt x="9641" y="1346"/>
                  </a:lnTo>
                  <a:lnTo>
                    <a:pt x="9659" y="1365"/>
                  </a:lnTo>
                  <a:lnTo>
                    <a:pt x="9678" y="1365"/>
                  </a:lnTo>
                  <a:lnTo>
                    <a:pt x="9678" y="1346"/>
                  </a:lnTo>
                  <a:lnTo>
                    <a:pt x="9659" y="1328"/>
                  </a:lnTo>
                  <a:close/>
                  <a:moveTo>
                    <a:pt x="2710" y="1383"/>
                  </a:moveTo>
                  <a:lnTo>
                    <a:pt x="2692" y="1402"/>
                  </a:lnTo>
                  <a:lnTo>
                    <a:pt x="2692" y="1383"/>
                  </a:lnTo>
                  <a:close/>
                  <a:moveTo>
                    <a:pt x="10323" y="1439"/>
                  </a:moveTo>
                  <a:lnTo>
                    <a:pt x="10341" y="1457"/>
                  </a:lnTo>
                  <a:lnTo>
                    <a:pt x="10323" y="1457"/>
                  </a:lnTo>
                  <a:lnTo>
                    <a:pt x="10304" y="1439"/>
                  </a:lnTo>
                  <a:close/>
                  <a:moveTo>
                    <a:pt x="2544" y="1475"/>
                  </a:moveTo>
                  <a:lnTo>
                    <a:pt x="2544" y="1494"/>
                  </a:lnTo>
                  <a:lnTo>
                    <a:pt x="2544" y="1512"/>
                  </a:lnTo>
                  <a:lnTo>
                    <a:pt x="2526" y="1512"/>
                  </a:lnTo>
                  <a:lnTo>
                    <a:pt x="2526" y="1494"/>
                  </a:lnTo>
                  <a:lnTo>
                    <a:pt x="2526" y="1475"/>
                  </a:lnTo>
                  <a:close/>
                  <a:moveTo>
                    <a:pt x="10452" y="1549"/>
                  </a:moveTo>
                  <a:lnTo>
                    <a:pt x="10470" y="1568"/>
                  </a:lnTo>
                  <a:lnTo>
                    <a:pt x="10470" y="1586"/>
                  </a:lnTo>
                  <a:lnTo>
                    <a:pt x="10470" y="1604"/>
                  </a:lnTo>
                  <a:lnTo>
                    <a:pt x="10433" y="1568"/>
                  </a:lnTo>
                  <a:lnTo>
                    <a:pt x="10433" y="1549"/>
                  </a:lnTo>
                  <a:close/>
                  <a:moveTo>
                    <a:pt x="10507" y="1715"/>
                  </a:moveTo>
                  <a:lnTo>
                    <a:pt x="10526" y="1752"/>
                  </a:lnTo>
                  <a:lnTo>
                    <a:pt x="10507" y="1734"/>
                  </a:lnTo>
                  <a:lnTo>
                    <a:pt x="10507" y="1715"/>
                  </a:lnTo>
                  <a:close/>
                  <a:moveTo>
                    <a:pt x="10728" y="1715"/>
                  </a:moveTo>
                  <a:lnTo>
                    <a:pt x="10710" y="1752"/>
                  </a:lnTo>
                  <a:lnTo>
                    <a:pt x="10728" y="1734"/>
                  </a:lnTo>
                  <a:lnTo>
                    <a:pt x="10728" y="1715"/>
                  </a:lnTo>
                  <a:close/>
                  <a:moveTo>
                    <a:pt x="1973" y="2010"/>
                  </a:moveTo>
                  <a:lnTo>
                    <a:pt x="1973" y="2028"/>
                  </a:lnTo>
                  <a:lnTo>
                    <a:pt x="1917" y="2028"/>
                  </a:lnTo>
                  <a:lnTo>
                    <a:pt x="1917" y="2010"/>
                  </a:lnTo>
                  <a:close/>
                  <a:moveTo>
                    <a:pt x="10821" y="1973"/>
                  </a:moveTo>
                  <a:lnTo>
                    <a:pt x="10821" y="1992"/>
                  </a:lnTo>
                  <a:lnTo>
                    <a:pt x="10821" y="2010"/>
                  </a:lnTo>
                  <a:lnTo>
                    <a:pt x="10821" y="2028"/>
                  </a:lnTo>
                  <a:lnTo>
                    <a:pt x="10802" y="2010"/>
                  </a:lnTo>
                  <a:lnTo>
                    <a:pt x="10802" y="1992"/>
                  </a:lnTo>
                  <a:lnTo>
                    <a:pt x="10821" y="1973"/>
                  </a:lnTo>
                  <a:close/>
                  <a:moveTo>
                    <a:pt x="10968" y="2047"/>
                  </a:moveTo>
                  <a:lnTo>
                    <a:pt x="10986" y="2084"/>
                  </a:lnTo>
                  <a:lnTo>
                    <a:pt x="10968" y="2121"/>
                  </a:lnTo>
                  <a:lnTo>
                    <a:pt x="10950" y="2121"/>
                  </a:lnTo>
                  <a:lnTo>
                    <a:pt x="10950" y="2065"/>
                  </a:lnTo>
                  <a:lnTo>
                    <a:pt x="10968" y="2047"/>
                  </a:lnTo>
                  <a:close/>
                  <a:moveTo>
                    <a:pt x="11060" y="2342"/>
                  </a:moveTo>
                  <a:lnTo>
                    <a:pt x="11042" y="2379"/>
                  </a:lnTo>
                  <a:lnTo>
                    <a:pt x="11079" y="2379"/>
                  </a:lnTo>
                  <a:lnTo>
                    <a:pt x="11079" y="2360"/>
                  </a:lnTo>
                  <a:lnTo>
                    <a:pt x="11060" y="2342"/>
                  </a:lnTo>
                  <a:close/>
                  <a:moveTo>
                    <a:pt x="1475" y="2471"/>
                  </a:moveTo>
                  <a:lnTo>
                    <a:pt x="1475" y="2489"/>
                  </a:lnTo>
                  <a:lnTo>
                    <a:pt x="1456" y="2508"/>
                  </a:lnTo>
                  <a:lnTo>
                    <a:pt x="1438" y="2508"/>
                  </a:lnTo>
                  <a:lnTo>
                    <a:pt x="1420" y="2489"/>
                  </a:lnTo>
                  <a:lnTo>
                    <a:pt x="1438" y="2471"/>
                  </a:lnTo>
                  <a:close/>
                  <a:moveTo>
                    <a:pt x="11208" y="2434"/>
                  </a:moveTo>
                  <a:lnTo>
                    <a:pt x="11208" y="2489"/>
                  </a:lnTo>
                  <a:lnTo>
                    <a:pt x="11208" y="2526"/>
                  </a:lnTo>
                  <a:lnTo>
                    <a:pt x="11189" y="2508"/>
                  </a:lnTo>
                  <a:lnTo>
                    <a:pt x="11171" y="2452"/>
                  </a:lnTo>
                  <a:lnTo>
                    <a:pt x="11189" y="2452"/>
                  </a:lnTo>
                  <a:lnTo>
                    <a:pt x="11208" y="2434"/>
                  </a:lnTo>
                  <a:close/>
                  <a:moveTo>
                    <a:pt x="11281" y="2508"/>
                  </a:moveTo>
                  <a:lnTo>
                    <a:pt x="11300" y="2526"/>
                  </a:lnTo>
                  <a:lnTo>
                    <a:pt x="11300" y="2545"/>
                  </a:lnTo>
                  <a:lnTo>
                    <a:pt x="11263" y="2545"/>
                  </a:lnTo>
                  <a:lnTo>
                    <a:pt x="11263" y="2508"/>
                  </a:lnTo>
                  <a:close/>
                  <a:moveTo>
                    <a:pt x="11595" y="3245"/>
                  </a:moveTo>
                  <a:lnTo>
                    <a:pt x="11595" y="3282"/>
                  </a:lnTo>
                  <a:lnTo>
                    <a:pt x="11613" y="3337"/>
                  </a:lnTo>
                  <a:lnTo>
                    <a:pt x="11632" y="3337"/>
                  </a:lnTo>
                  <a:lnTo>
                    <a:pt x="11650" y="3319"/>
                  </a:lnTo>
                  <a:lnTo>
                    <a:pt x="11613" y="3282"/>
                  </a:lnTo>
                  <a:lnTo>
                    <a:pt x="11613" y="3263"/>
                  </a:lnTo>
                  <a:lnTo>
                    <a:pt x="11595" y="3245"/>
                  </a:lnTo>
                  <a:close/>
                  <a:moveTo>
                    <a:pt x="11705" y="3374"/>
                  </a:moveTo>
                  <a:lnTo>
                    <a:pt x="11705" y="3411"/>
                  </a:lnTo>
                  <a:lnTo>
                    <a:pt x="11705" y="3448"/>
                  </a:lnTo>
                  <a:lnTo>
                    <a:pt x="11687" y="3411"/>
                  </a:lnTo>
                  <a:lnTo>
                    <a:pt x="11687" y="3374"/>
                  </a:lnTo>
                  <a:close/>
                  <a:moveTo>
                    <a:pt x="12129" y="4369"/>
                  </a:moveTo>
                  <a:lnTo>
                    <a:pt x="12129" y="4388"/>
                  </a:lnTo>
                  <a:lnTo>
                    <a:pt x="12148" y="4406"/>
                  </a:lnTo>
                  <a:lnTo>
                    <a:pt x="12148" y="4388"/>
                  </a:lnTo>
                  <a:lnTo>
                    <a:pt x="12148" y="4369"/>
                  </a:lnTo>
                  <a:close/>
                  <a:moveTo>
                    <a:pt x="12074" y="4425"/>
                  </a:moveTo>
                  <a:lnTo>
                    <a:pt x="12092" y="4443"/>
                  </a:lnTo>
                  <a:lnTo>
                    <a:pt x="12092" y="4462"/>
                  </a:lnTo>
                  <a:lnTo>
                    <a:pt x="12092" y="4499"/>
                  </a:lnTo>
                  <a:lnTo>
                    <a:pt x="12074" y="4499"/>
                  </a:lnTo>
                  <a:lnTo>
                    <a:pt x="12056" y="4480"/>
                  </a:lnTo>
                  <a:lnTo>
                    <a:pt x="12037" y="4462"/>
                  </a:lnTo>
                  <a:lnTo>
                    <a:pt x="12056" y="4443"/>
                  </a:lnTo>
                  <a:lnTo>
                    <a:pt x="12074" y="4462"/>
                  </a:lnTo>
                  <a:lnTo>
                    <a:pt x="12074" y="4443"/>
                  </a:lnTo>
                  <a:lnTo>
                    <a:pt x="12074" y="4425"/>
                  </a:lnTo>
                  <a:close/>
                  <a:moveTo>
                    <a:pt x="12129" y="4664"/>
                  </a:moveTo>
                  <a:lnTo>
                    <a:pt x="12129" y="4683"/>
                  </a:lnTo>
                  <a:lnTo>
                    <a:pt x="12129" y="4720"/>
                  </a:lnTo>
                  <a:lnTo>
                    <a:pt x="12111" y="4701"/>
                  </a:lnTo>
                  <a:lnTo>
                    <a:pt x="12111" y="4664"/>
                  </a:lnTo>
                  <a:close/>
                  <a:moveTo>
                    <a:pt x="11908" y="4757"/>
                  </a:moveTo>
                  <a:lnTo>
                    <a:pt x="11908" y="4775"/>
                  </a:lnTo>
                  <a:lnTo>
                    <a:pt x="11908" y="4793"/>
                  </a:lnTo>
                  <a:lnTo>
                    <a:pt x="11927" y="4775"/>
                  </a:lnTo>
                  <a:lnTo>
                    <a:pt x="11927" y="4757"/>
                  </a:lnTo>
                  <a:close/>
                  <a:moveTo>
                    <a:pt x="92" y="4904"/>
                  </a:moveTo>
                  <a:lnTo>
                    <a:pt x="74" y="4922"/>
                  </a:lnTo>
                  <a:lnTo>
                    <a:pt x="19" y="4941"/>
                  </a:lnTo>
                  <a:lnTo>
                    <a:pt x="19" y="4922"/>
                  </a:lnTo>
                  <a:lnTo>
                    <a:pt x="37" y="4904"/>
                  </a:lnTo>
                  <a:close/>
                  <a:moveTo>
                    <a:pt x="6083" y="1"/>
                  </a:moveTo>
                  <a:lnTo>
                    <a:pt x="6046" y="19"/>
                  </a:lnTo>
                  <a:lnTo>
                    <a:pt x="5973" y="19"/>
                  </a:lnTo>
                  <a:lnTo>
                    <a:pt x="5807" y="38"/>
                  </a:lnTo>
                  <a:lnTo>
                    <a:pt x="5733" y="38"/>
                  </a:lnTo>
                  <a:lnTo>
                    <a:pt x="5678" y="19"/>
                  </a:lnTo>
                  <a:lnTo>
                    <a:pt x="5696" y="56"/>
                  </a:lnTo>
                  <a:lnTo>
                    <a:pt x="5678" y="56"/>
                  </a:lnTo>
                  <a:lnTo>
                    <a:pt x="5659" y="75"/>
                  </a:lnTo>
                  <a:lnTo>
                    <a:pt x="5586" y="75"/>
                  </a:lnTo>
                  <a:lnTo>
                    <a:pt x="5567" y="56"/>
                  </a:lnTo>
                  <a:lnTo>
                    <a:pt x="5567" y="75"/>
                  </a:lnTo>
                  <a:lnTo>
                    <a:pt x="5567" y="93"/>
                  </a:lnTo>
                  <a:lnTo>
                    <a:pt x="5530" y="93"/>
                  </a:lnTo>
                  <a:lnTo>
                    <a:pt x="5493" y="75"/>
                  </a:lnTo>
                  <a:lnTo>
                    <a:pt x="5401" y="111"/>
                  </a:lnTo>
                  <a:lnTo>
                    <a:pt x="5272" y="111"/>
                  </a:lnTo>
                  <a:lnTo>
                    <a:pt x="5272" y="130"/>
                  </a:lnTo>
                  <a:lnTo>
                    <a:pt x="5198" y="130"/>
                  </a:lnTo>
                  <a:lnTo>
                    <a:pt x="5198" y="148"/>
                  </a:lnTo>
                  <a:lnTo>
                    <a:pt x="5125" y="148"/>
                  </a:lnTo>
                  <a:lnTo>
                    <a:pt x="5088" y="167"/>
                  </a:lnTo>
                  <a:lnTo>
                    <a:pt x="5069" y="204"/>
                  </a:lnTo>
                  <a:lnTo>
                    <a:pt x="5069" y="185"/>
                  </a:lnTo>
                  <a:lnTo>
                    <a:pt x="5051" y="167"/>
                  </a:lnTo>
                  <a:lnTo>
                    <a:pt x="4996" y="185"/>
                  </a:lnTo>
                  <a:lnTo>
                    <a:pt x="4848" y="240"/>
                  </a:lnTo>
                  <a:lnTo>
                    <a:pt x="4830" y="240"/>
                  </a:lnTo>
                  <a:lnTo>
                    <a:pt x="4848" y="222"/>
                  </a:lnTo>
                  <a:lnTo>
                    <a:pt x="4848" y="222"/>
                  </a:lnTo>
                  <a:lnTo>
                    <a:pt x="4793" y="240"/>
                  </a:lnTo>
                  <a:lnTo>
                    <a:pt x="4701" y="277"/>
                  </a:lnTo>
                  <a:lnTo>
                    <a:pt x="4645" y="277"/>
                  </a:lnTo>
                  <a:lnTo>
                    <a:pt x="4609" y="296"/>
                  </a:lnTo>
                  <a:lnTo>
                    <a:pt x="4590" y="277"/>
                  </a:lnTo>
                  <a:lnTo>
                    <a:pt x="4572" y="277"/>
                  </a:lnTo>
                  <a:lnTo>
                    <a:pt x="4572" y="296"/>
                  </a:lnTo>
                  <a:lnTo>
                    <a:pt x="4516" y="314"/>
                  </a:lnTo>
                  <a:lnTo>
                    <a:pt x="4480" y="314"/>
                  </a:lnTo>
                  <a:lnTo>
                    <a:pt x="4461" y="333"/>
                  </a:lnTo>
                  <a:lnTo>
                    <a:pt x="4443" y="351"/>
                  </a:lnTo>
                  <a:lnTo>
                    <a:pt x="4406" y="351"/>
                  </a:lnTo>
                  <a:lnTo>
                    <a:pt x="4332" y="369"/>
                  </a:lnTo>
                  <a:lnTo>
                    <a:pt x="4295" y="406"/>
                  </a:lnTo>
                  <a:lnTo>
                    <a:pt x="4277" y="406"/>
                  </a:lnTo>
                  <a:lnTo>
                    <a:pt x="4258" y="425"/>
                  </a:lnTo>
                  <a:lnTo>
                    <a:pt x="4258" y="443"/>
                  </a:lnTo>
                  <a:lnTo>
                    <a:pt x="4221" y="462"/>
                  </a:lnTo>
                  <a:lnTo>
                    <a:pt x="4203" y="443"/>
                  </a:lnTo>
                  <a:lnTo>
                    <a:pt x="4185" y="425"/>
                  </a:lnTo>
                  <a:lnTo>
                    <a:pt x="4185" y="443"/>
                  </a:lnTo>
                  <a:lnTo>
                    <a:pt x="4166" y="462"/>
                  </a:lnTo>
                  <a:lnTo>
                    <a:pt x="4148" y="480"/>
                  </a:lnTo>
                  <a:lnTo>
                    <a:pt x="4111" y="498"/>
                  </a:lnTo>
                  <a:lnTo>
                    <a:pt x="4092" y="498"/>
                  </a:lnTo>
                  <a:lnTo>
                    <a:pt x="4092" y="517"/>
                  </a:lnTo>
                  <a:lnTo>
                    <a:pt x="4019" y="517"/>
                  </a:lnTo>
                  <a:lnTo>
                    <a:pt x="4000" y="535"/>
                  </a:lnTo>
                  <a:lnTo>
                    <a:pt x="3982" y="554"/>
                  </a:lnTo>
                  <a:lnTo>
                    <a:pt x="3945" y="572"/>
                  </a:lnTo>
                  <a:lnTo>
                    <a:pt x="3908" y="572"/>
                  </a:lnTo>
                  <a:lnTo>
                    <a:pt x="3834" y="591"/>
                  </a:lnTo>
                  <a:lnTo>
                    <a:pt x="3834" y="609"/>
                  </a:lnTo>
                  <a:lnTo>
                    <a:pt x="3816" y="609"/>
                  </a:lnTo>
                  <a:lnTo>
                    <a:pt x="3797" y="628"/>
                  </a:lnTo>
                  <a:lnTo>
                    <a:pt x="3797" y="646"/>
                  </a:lnTo>
                  <a:lnTo>
                    <a:pt x="3779" y="628"/>
                  </a:lnTo>
                  <a:lnTo>
                    <a:pt x="3742" y="628"/>
                  </a:lnTo>
                  <a:lnTo>
                    <a:pt x="3705" y="646"/>
                  </a:lnTo>
                  <a:lnTo>
                    <a:pt x="3668" y="646"/>
                  </a:lnTo>
                  <a:lnTo>
                    <a:pt x="3687" y="664"/>
                  </a:lnTo>
                  <a:lnTo>
                    <a:pt x="3687" y="683"/>
                  </a:lnTo>
                  <a:lnTo>
                    <a:pt x="3632" y="701"/>
                  </a:lnTo>
                  <a:lnTo>
                    <a:pt x="3595" y="683"/>
                  </a:lnTo>
                  <a:lnTo>
                    <a:pt x="3558" y="701"/>
                  </a:lnTo>
                  <a:lnTo>
                    <a:pt x="3539" y="738"/>
                  </a:lnTo>
                  <a:lnTo>
                    <a:pt x="3521" y="738"/>
                  </a:lnTo>
                  <a:lnTo>
                    <a:pt x="3503" y="775"/>
                  </a:lnTo>
                  <a:lnTo>
                    <a:pt x="3503" y="793"/>
                  </a:lnTo>
                  <a:lnTo>
                    <a:pt x="3484" y="775"/>
                  </a:lnTo>
                  <a:lnTo>
                    <a:pt x="3466" y="775"/>
                  </a:lnTo>
                  <a:lnTo>
                    <a:pt x="3447" y="793"/>
                  </a:lnTo>
                  <a:lnTo>
                    <a:pt x="3429" y="830"/>
                  </a:lnTo>
                  <a:lnTo>
                    <a:pt x="3429" y="812"/>
                  </a:lnTo>
                  <a:lnTo>
                    <a:pt x="3429" y="793"/>
                  </a:lnTo>
                  <a:lnTo>
                    <a:pt x="3410" y="793"/>
                  </a:lnTo>
                  <a:lnTo>
                    <a:pt x="3392" y="830"/>
                  </a:lnTo>
                  <a:lnTo>
                    <a:pt x="3392" y="849"/>
                  </a:lnTo>
                  <a:lnTo>
                    <a:pt x="3374" y="849"/>
                  </a:lnTo>
                  <a:lnTo>
                    <a:pt x="3355" y="830"/>
                  </a:lnTo>
                  <a:lnTo>
                    <a:pt x="3337" y="830"/>
                  </a:lnTo>
                  <a:lnTo>
                    <a:pt x="3115" y="959"/>
                  </a:lnTo>
                  <a:lnTo>
                    <a:pt x="3023" y="1033"/>
                  </a:lnTo>
                  <a:lnTo>
                    <a:pt x="2986" y="1051"/>
                  </a:lnTo>
                  <a:lnTo>
                    <a:pt x="2968" y="1051"/>
                  </a:lnTo>
                  <a:lnTo>
                    <a:pt x="2986" y="1070"/>
                  </a:lnTo>
                  <a:lnTo>
                    <a:pt x="2950" y="1088"/>
                  </a:lnTo>
                  <a:lnTo>
                    <a:pt x="2931" y="1107"/>
                  </a:lnTo>
                  <a:lnTo>
                    <a:pt x="2913" y="1088"/>
                  </a:lnTo>
                  <a:lnTo>
                    <a:pt x="2894" y="1107"/>
                  </a:lnTo>
                  <a:lnTo>
                    <a:pt x="2894" y="1125"/>
                  </a:lnTo>
                  <a:lnTo>
                    <a:pt x="2876" y="1125"/>
                  </a:lnTo>
                  <a:lnTo>
                    <a:pt x="2802" y="1181"/>
                  </a:lnTo>
                  <a:lnTo>
                    <a:pt x="2765" y="1217"/>
                  </a:lnTo>
                  <a:lnTo>
                    <a:pt x="2747" y="1217"/>
                  </a:lnTo>
                  <a:lnTo>
                    <a:pt x="2728" y="1236"/>
                  </a:lnTo>
                  <a:lnTo>
                    <a:pt x="2765" y="1236"/>
                  </a:lnTo>
                  <a:lnTo>
                    <a:pt x="2710" y="1254"/>
                  </a:lnTo>
                  <a:lnTo>
                    <a:pt x="2636" y="1291"/>
                  </a:lnTo>
                  <a:lnTo>
                    <a:pt x="2673" y="1291"/>
                  </a:lnTo>
                  <a:lnTo>
                    <a:pt x="2673" y="1310"/>
                  </a:lnTo>
                  <a:lnTo>
                    <a:pt x="2636" y="1310"/>
                  </a:lnTo>
                  <a:lnTo>
                    <a:pt x="2599" y="1328"/>
                  </a:lnTo>
                  <a:lnTo>
                    <a:pt x="2581" y="1346"/>
                  </a:lnTo>
                  <a:lnTo>
                    <a:pt x="2544" y="1365"/>
                  </a:lnTo>
                  <a:lnTo>
                    <a:pt x="2526" y="1365"/>
                  </a:lnTo>
                  <a:lnTo>
                    <a:pt x="2507" y="1383"/>
                  </a:lnTo>
                  <a:lnTo>
                    <a:pt x="2470" y="1420"/>
                  </a:lnTo>
                  <a:lnTo>
                    <a:pt x="2415" y="1457"/>
                  </a:lnTo>
                  <a:lnTo>
                    <a:pt x="2378" y="1475"/>
                  </a:lnTo>
                  <a:lnTo>
                    <a:pt x="2378" y="1494"/>
                  </a:lnTo>
                  <a:lnTo>
                    <a:pt x="2360" y="1494"/>
                  </a:lnTo>
                  <a:lnTo>
                    <a:pt x="2323" y="1512"/>
                  </a:lnTo>
                  <a:lnTo>
                    <a:pt x="2304" y="1531"/>
                  </a:lnTo>
                  <a:lnTo>
                    <a:pt x="2304" y="1549"/>
                  </a:lnTo>
                  <a:lnTo>
                    <a:pt x="2268" y="1586"/>
                  </a:lnTo>
                  <a:lnTo>
                    <a:pt x="2212" y="1623"/>
                  </a:lnTo>
                  <a:lnTo>
                    <a:pt x="2175" y="1678"/>
                  </a:lnTo>
                  <a:lnTo>
                    <a:pt x="2157" y="1697"/>
                  </a:lnTo>
                  <a:lnTo>
                    <a:pt x="2139" y="1697"/>
                  </a:lnTo>
                  <a:lnTo>
                    <a:pt x="2120" y="1715"/>
                  </a:lnTo>
                  <a:lnTo>
                    <a:pt x="2083" y="1752"/>
                  </a:lnTo>
                  <a:lnTo>
                    <a:pt x="2009" y="1826"/>
                  </a:lnTo>
                  <a:lnTo>
                    <a:pt x="1936" y="1899"/>
                  </a:lnTo>
                  <a:lnTo>
                    <a:pt x="1917" y="1936"/>
                  </a:lnTo>
                  <a:lnTo>
                    <a:pt x="1899" y="1955"/>
                  </a:lnTo>
                  <a:lnTo>
                    <a:pt x="1880" y="1936"/>
                  </a:lnTo>
                  <a:lnTo>
                    <a:pt x="1844" y="1973"/>
                  </a:lnTo>
                  <a:lnTo>
                    <a:pt x="1807" y="1992"/>
                  </a:lnTo>
                  <a:lnTo>
                    <a:pt x="1770" y="2028"/>
                  </a:lnTo>
                  <a:lnTo>
                    <a:pt x="1733" y="2047"/>
                  </a:lnTo>
                  <a:lnTo>
                    <a:pt x="1715" y="2102"/>
                  </a:lnTo>
                  <a:lnTo>
                    <a:pt x="1678" y="2139"/>
                  </a:lnTo>
                  <a:lnTo>
                    <a:pt x="1622" y="2176"/>
                  </a:lnTo>
                  <a:lnTo>
                    <a:pt x="1604" y="2194"/>
                  </a:lnTo>
                  <a:lnTo>
                    <a:pt x="1604" y="2213"/>
                  </a:lnTo>
                  <a:lnTo>
                    <a:pt x="1567" y="2268"/>
                  </a:lnTo>
                  <a:lnTo>
                    <a:pt x="1549" y="2305"/>
                  </a:lnTo>
                  <a:lnTo>
                    <a:pt x="1512" y="2305"/>
                  </a:lnTo>
                  <a:lnTo>
                    <a:pt x="1475" y="2360"/>
                  </a:lnTo>
                  <a:lnTo>
                    <a:pt x="1420" y="2416"/>
                  </a:lnTo>
                  <a:lnTo>
                    <a:pt x="1420" y="2452"/>
                  </a:lnTo>
                  <a:lnTo>
                    <a:pt x="1438" y="2452"/>
                  </a:lnTo>
                  <a:lnTo>
                    <a:pt x="1383" y="2489"/>
                  </a:lnTo>
                  <a:lnTo>
                    <a:pt x="1309" y="2563"/>
                  </a:lnTo>
                  <a:lnTo>
                    <a:pt x="1235" y="2655"/>
                  </a:lnTo>
                  <a:lnTo>
                    <a:pt x="1217" y="2692"/>
                  </a:lnTo>
                  <a:lnTo>
                    <a:pt x="1217" y="2729"/>
                  </a:lnTo>
                  <a:lnTo>
                    <a:pt x="1198" y="2729"/>
                  </a:lnTo>
                  <a:lnTo>
                    <a:pt x="1180" y="2710"/>
                  </a:lnTo>
                  <a:lnTo>
                    <a:pt x="1180" y="2692"/>
                  </a:lnTo>
                  <a:lnTo>
                    <a:pt x="1162" y="2710"/>
                  </a:lnTo>
                  <a:lnTo>
                    <a:pt x="1125" y="2821"/>
                  </a:lnTo>
                  <a:lnTo>
                    <a:pt x="1088" y="2876"/>
                  </a:lnTo>
                  <a:lnTo>
                    <a:pt x="1069" y="2895"/>
                  </a:lnTo>
                  <a:lnTo>
                    <a:pt x="1033" y="2932"/>
                  </a:lnTo>
                  <a:lnTo>
                    <a:pt x="922" y="3079"/>
                  </a:lnTo>
                  <a:lnTo>
                    <a:pt x="830" y="3227"/>
                  </a:lnTo>
                  <a:lnTo>
                    <a:pt x="774" y="3282"/>
                  </a:lnTo>
                  <a:lnTo>
                    <a:pt x="756" y="3319"/>
                  </a:lnTo>
                  <a:lnTo>
                    <a:pt x="738" y="3337"/>
                  </a:lnTo>
                  <a:lnTo>
                    <a:pt x="756" y="3337"/>
                  </a:lnTo>
                  <a:lnTo>
                    <a:pt x="793" y="3356"/>
                  </a:lnTo>
                  <a:lnTo>
                    <a:pt x="756" y="3374"/>
                  </a:lnTo>
                  <a:lnTo>
                    <a:pt x="738" y="3374"/>
                  </a:lnTo>
                  <a:lnTo>
                    <a:pt x="701" y="3393"/>
                  </a:lnTo>
                  <a:lnTo>
                    <a:pt x="701" y="3411"/>
                  </a:lnTo>
                  <a:lnTo>
                    <a:pt x="645" y="3522"/>
                  </a:lnTo>
                  <a:lnTo>
                    <a:pt x="590" y="3614"/>
                  </a:lnTo>
                  <a:lnTo>
                    <a:pt x="572" y="3614"/>
                  </a:lnTo>
                  <a:lnTo>
                    <a:pt x="553" y="3669"/>
                  </a:lnTo>
                  <a:lnTo>
                    <a:pt x="535" y="3706"/>
                  </a:lnTo>
                  <a:lnTo>
                    <a:pt x="535" y="3724"/>
                  </a:lnTo>
                  <a:lnTo>
                    <a:pt x="480" y="3780"/>
                  </a:lnTo>
                  <a:lnTo>
                    <a:pt x="461" y="3835"/>
                  </a:lnTo>
                  <a:lnTo>
                    <a:pt x="461" y="3872"/>
                  </a:lnTo>
                  <a:lnTo>
                    <a:pt x="443" y="3890"/>
                  </a:lnTo>
                  <a:lnTo>
                    <a:pt x="387" y="3964"/>
                  </a:lnTo>
                  <a:lnTo>
                    <a:pt x="314" y="4148"/>
                  </a:lnTo>
                  <a:lnTo>
                    <a:pt x="221" y="4314"/>
                  </a:lnTo>
                  <a:lnTo>
                    <a:pt x="185" y="4388"/>
                  </a:lnTo>
                  <a:lnTo>
                    <a:pt x="185" y="4425"/>
                  </a:lnTo>
                  <a:lnTo>
                    <a:pt x="166" y="4480"/>
                  </a:lnTo>
                  <a:lnTo>
                    <a:pt x="129" y="4609"/>
                  </a:lnTo>
                  <a:lnTo>
                    <a:pt x="74" y="4738"/>
                  </a:lnTo>
                  <a:lnTo>
                    <a:pt x="74" y="4793"/>
                  </a:lnTo>
                  <a:lnTo>
                    <a:pt x="74" y="4830"/>
                  </a:lnTo>
                  <a:lnTo>
                    <a:pt x="37" y="4867"/>
                  </a:lnTo>
                  <a:lnTo>
                    <a:pt x="19" y="4867"/>
                  </a:lnTo>
                  <a:lnTo>
                    <a:pt x="19" y="4904"/>
                  </a:lnTo>
                  <a:lnTo>
                    <a:pt x="0" y="4996"/>
                  </a:lnTo>
                  <a:lnTo>
                    <a:pt x="0" y="5033"/>
                  </a:lnTo>
                  <a:lnTo>
                    <a:pt x="37" y="5052"/>
                  </a:lnTo>
                  <a:lnTo>
                    <a:pt x="56" y="5070"/>
                  </a:lnTo>
                  <a:lnTo>
                    <a:pt x="74" y="5052"/>
                  </a:lnTo>
                  <a:lnTo>
                    <a:pt x="92" y="5052"/>
                  </a:lnTo>
                  <a:lnTo>
                    <a:pt x="111" y="5070"/>
                  </a:lnTo>
                  <a:lnTo>
                    <a:pt x="111" y="5052"/>
                  </a:lnTo>
                  <a:lnTo>
                    <a:pt x="129" y="5033"/>
                  </a:lnTo>
                  <a:lnTo>
                    <a:pt x="148" y="5015"/>
                  </a:lnTo>
                  <a:lnTo>
                    <a:pt x="166" y="5015"/>
                  </a:lnTo>
                  <a:lnTo>
                    <a:pt x="166" y="4978"/>
                  </a:lnTo>
                  <a:lnTo>
                    <a:pt x="185" y="4978"/>
                  </a:lnTo>
                  <a:lnTo>
                    <a:pt x="203" y="4959"/>
                  </a:lnTo>
                  <a:lnTo>
                    <a:pt x="203" y="4941"/>
                  </a:lnTo>
                  <a:lnTo>
                    <a:pt x="185" y="4941"/>
                  </a:lnTo>
                  <a:lnTo>
                    <a:pt x="166" y="4922"/>
                  </a:lnTo>
                  <a:lnTo>
                    <a:pt x="166" y="4904"/>
                  </a:lnTo>
                  <a:lnTo>
                    <a:pt x="185" y="4886"/>
                  </a:lnTo>
                  <a:lnTo>
                    <a:pt x="166" y="4849"/>
                  </a:lnTo>
                  <a:lnTo>
                    <a:pt x="221" y="4812"/>
                  </a:lnTo>
                  <a:lnTo>
                    <a:pt x="221" y="4775"/>
                  </a:lnTo>
                  <a:lnTo>
                    <a:pt x="221" y="4757"/>
                  </a:lnTo>
                  <a:lnTo>
                    <a:pt x="203" y="4757"/>
                  </a:lnTo>
                  <a:lnTo>
                    <a:pt x="221" y="4738"/>
                  </a:lnTo>
                  <a:lnTo>
                    <a:pt x="240" y="4701"/>
                  </a:lnTo>
                  <a:lnTo>
                    <a:pt x="258" y="4664"/>
                  </a:lnTo>
                  <a:lnTo>
                    <a:pt x="240" y="4646"/>
                  </a:lnTo>
                  <a:lnTo>
                    <a:pt x="258" y="4609"/>
                  </a:lnTo>
                  <a:lnTo>
                    <a:pt x="277" y="4591"/>
                  </a:lnTo>
                  <a:lnTo>
                    <a:pt x="314" y="4554"/>
                  </a:lnTo>
                  <a:lnTo>
                    <a:pt x="332" y="4462"/>
                  </a:lnTo>
                  <a:lnTo>
                    <a:pt x="406" y="4296"/>
                  </a:lnTo>
                  <a:lnTo>
                    <a:pt x="480" y="4148"/>
                  </a:lnTo>
                  <a:lnTo>
                    <a:pt x="498" y="4075"/>
                  </a:lnTo>
                  <a:lnTo>
                    <a:pt x="498" y="4056"/>
                  </a:lnTo>
                  <a:lnTo>
                    <a:pt x="553" y="4001"/>
                  </a:lnTo>
                  <a:lnTo>
                    <a:pt x="609" y="3872"/>
                  </a:lnTo>
                  <a:lnTo>
                    <a:pt x="682" y="3798"/>
                  </a:lnTo>
                  <a:lnTo>
                    <a:pt x="664" y="3780"/>
                  </a:lnTo>
                  <a:lnTo>
                    <a:pt x="682" y="3743"/>
                  </a:lnTo>
                  <a:lnTo>
                    <a:pt x="719" y="3706"/>
                  </a:lnTo>
                  <a:lnTo>
                    <a:pt x="738" y="3669"/>
                  </a:lnTo>
                  <a:lnTo>
                    <a:pt x="756" y="3632"/>
                  </a:lnTo>
                  <a:lnTo>
                    <a:pt x="719" y="3632"/>
                  </a:lnTo>
                  <a:lnTo>
                    <a:pt x="756" y="3614"/>
                  </a:lnTo>
                  <a:lnTo>
                    <a:pt x="774" y="3577"/>
                  </a:lnTo>
                  <a:lnTo>
                    <a:pt x="830" y="3485"/>
                  </a:lnTo>
                  <a:lnTo>
                    <a:pt x="867" y="3411"/>
                  </a:lnTo>
                  <a:lnTo>
                    <a:pt x="885" y="3393"/>
                  </a:lnTo>
                  <a:lnTo>
                    <a:pt x="867" y="3374"/>
                  </a:lnTo>
                  <a:lnTo>
                    <a:pt x="885" y="3374"/>
                  </a:lnTo>
                  <a:lnTo>
                    <a:pt x="922" y="3356"/>
                  </a:lnTo>
                  <a:lnTo>
                    <a:pt x="922" y="3337"/>
                  </a:lnTo>
                  <a:lnTo>
                    <a:pt x="940" y="3300"/>
                  </a:lnTo>
                  <a:lnTo>
                    <a:pt x="959" y="3282"/>
                  </a:lnTo>
                  <a:lnTo>
                    <a:pt x="996" y="3245"/>
                  </a:lnTo>
                  <a:lnTo>
                    <a:pt x="1106" y="3061"/>
                  </a:lnTo>
                  <a:lnTo>
                    <a:pt x="1235" y="2895"/>
                  </a:lnTo>
                  <a:lnTo>
                    <a:pt x="1309" y="2821"/>
                  </a:lnTo>
                  <a:lnTo>
                    <a:pt x="1327" y="2766"/>
                  </a:lnTo>
                  <a:lnTo>
                    <a:pt x="1346" y="2747"/>
                  </a:lnTo>
                  <a:lnTo>
                    <a:pt x="1346" y="2710"/>
                  </a:lnTo>
                  <a:lnTo>
                    <a:pt x="1364" y="2710"/>
                  </a:lnTo>
                  <a:lnTo>
                    <a:pt x="1401" y="2692"/>
                  </a:lnTo>
                  <a:lnTo>
                    <a:pt x="1401" y="2655"/>
                  </a:lnTo>
                  <a:lnTo>
                    <a:pt x="1456" y="2637"/>
                  </a:lnTo>
                  <a:lnTo>
                    <a:pt x="1475" y="2618"/>
                  </a:lnTo>
                  <a:lnTo>
                    <a:pt x="1512" y="2581"/>
                  </a:lnTo>
                  <a:lnTo>
                    <a:pt x="1530" y="2581"/>
                  </a:lnTo>
                  <a:lnTo>
                    <a:pt x="1530" y="2563"/>
                  </a:lnTo>
                  <a:lnTo>
                    <a:pt x="1512" y="2545"/>
                  </a:lnTo>
                  <a:lnTo>
                    <a:pt x="1512" y="2526"/>
                  </a:lnTo>
                  <a:lnTo>
                    <a:pt x="1549" y="2526"/>
                  </a:lnTo>
                  <a:lnTo>
                    <a:pt x="1549" y="2508"/>
                  </a:lnTo>
                  <a:lnTo>
                    <a:pt x="1530" y="2489"/>
                  </a:lnTo>
                  <a:lnTo>
                    <a:pt x="1530" y="2471"/>
                  </a:lnTo>
                  <a:lnTo>
                    <a:pt x="1549" y="2452"/>
                  </a:lnTo>
                  <a:lnTo>
                    <a:pt x="1567" y="2452"/>
                  </a:lnTo>
                  <a:lnTo>
                    <a:pt x="1586" y="2471"/>
                  </a:lnTo>
                  <a:lnTo>
                    <a:pt x="1604" y="2452"/>
                  </a:lnTo>
                  <a:lnTo>
                    <a:pt x="1604" y="2416"/>
                  </a:lnTo>
                  <a:lnTo>
                    <a:pt x="1586" y="2416"/>
                  </a:lnTo>
                  <a:lnTo>
                    <a:pt x="1604" y="2397"/>
                  </a:lnTo>
                  <a:lnTo>
                    <a:pt x="1696" y="2323"/>
                  </a:lnTo>
                  <a:lnTo>
                    <a:pt x="1733" y="2287"/>
                  </a:lnTo>
                  <a:lnTo>
                    <a:pt x="1788" y="2250"/>
                  </a:lnTo>
                  <a:lnTo>
                    <a:pt x="1899" y="2121"/>
                  </a:lnTo>
                  <a:lnTo>
                    <a:pt x="2009" y="2010"/>
                  </a:lnTo>
                  <a:lnTo>
                    <a:pt x="2065" y="1973"/>
                  </a:lnTo>
                  <a:lnTo>
                    <a:pt x="2065" y="1992"/>
                  </a:lnTo>
                  <a:lnTo>
                    <a:pt x="2083" y="1973"/>
                  </a:lnTo>
                  <a:lnTo>
                    <a:pt x="2120" y="1918"/>
                  </a:lnTo>
                  <a:lnTo>
                    <a:pt x="2341" y="1734"/>
                  </a:lnTo>
                  <a:lnTo>
                    <a:pt x="2470" y="1623"/>
                  </a:lnTo>
                  <a:lnTo>
                    <a:pt x="2544" y="1586"/>
                  </a:lnTo>
                  <a:lnTo>
                    <a:pt x="2562" y="1586"/>
                  </a:lnTo>
                  <a:lnTo>
                    <a:pt x="2562" y="1568"/>
                  </a:lnTo>
                  <a:lnTo>
                    <a:pt x="2562" y="1549"/>
                  </a:lnTo>
                  <a:lnTo>
                    <a:pt x="2544" y="1531"/>
                  </a:lnTo>
                  <a:lnTo>
                    <a:pt x="2562" y="1531"/>
                  </a:lnTo>
                  <a:lnTo>
                    <a:pt x="2581" y="1494"/>
                  </a:lnTo>
                  <a:lnTo>
                    <a:pt x="2618" y="1475"/>
                  </a:lnTo>
                  <a:lnTo>
                    <a:pt x="2655" y="1475"/>
                  </a:lnTo>
                  <a:lnTo>
                    <a:pt x="2692" y="1457"/>
                  </a:lnTo>
                  <a:lnTo>
                    <a:pt x="2692" y="1439"/>
                  </a:lnTo>
                  <a:lnTo>
                    <a:pt x="2710" y="1457"/>
                  </a:lnTo>
                  <a:lnTo>
                    <a:pt x="2728" y="1439"/>
                  </a:lnTo>
                  <a:lnTo>
                    <a:pt x="2747" y="1420"/>
                  </a:lnTo>
                  <a:lnTo>
                    <a:pt x="2747" y="1402"/>
                  </a:lnTo>
                  <a:lnTo>
                    <a:pt x="2728" y="1383"/>
                  </a:lnTo>
                  <a:lnTo>
                    <a:pt x="2747" y="1365"/>
                  </a:lnTo>
                  <a:lnTo>
                    <a:pt x="2784" y="1328"/>
                  </a:lnTo>
                  <a:lnTo>
                    <a:pt x="2802" y="1346"/>
                  </a:lnTo>
                  <a:lnTo>
                    <a:pt x="2765" y="1365"/>
                  </a:lnTo>
                  <a:lnTo>
                    <a:pt x="2821" y="1365"/>
                  </a:lnTo>
                  <a:lnTo>
                    <a:pt x="2876" y="1310"/>
                  </a:lnTo>
                  <a:lnTo>
                    <a:pt x="2931" y="1273"/>
                  </a:lnTo>
                  <a:lnTo>
                    <a:pt x="2950" y="1273"/>
                  </a:lnTo>
                  <a:lnTo>
                    <a:pt x="2986" y="1236"/>
                  </a:lnTo>
                  <a:lnTo>
                    <a:pt x="3060" y="1181"/>
                  </a:lnTo>
                  <a:lnTo>
                    <a:pt x="3208" y="1107"/>
                  </a:lnTo>
                  <a:lnTo>
                    <a:pt x="3281" y="1088"/>
                  </a:lnTo>
                  <a:lnTo>
                    <a:pt x="3263" y="1070"/>
                  </a:lnTo>
                  <a:lnTo>
                    <a:pt x="3263" y="1051"/>
                  </a:lnTo>
                  <a:lnTo>
                    <a:pt x="3300" y="1051"/>
                  </a:lnTo>
                  <a:lnTo>
                    <a:pt x="3318" y="1033"/>
                  </a:lnTo>
                  <a:lnTo>
                    <a:pt x="3318" y="1015"/>
                  </a:lnTo>
                  <a:lnTo>
                    <a:pt x="3318" y="996"/>
                  </a:lnTo>
                  <a:lnTo>
                    <a:pt x="3337" y="1015"/>
                  </a:lnTo>
                  <a:lnTo>
                    <a:pt x="3374" y="996"/>
                  </a:lnTo>
                  <a:lnTo>
                    <a:pt x="3410" y="978"/>
                  </a:lnTo>
                  <a:lnTo>
                    <a:pt x="3429" y="959"/>
                  </a:lnTo>
                  <a:lnTo>
                    <a:pt x="3410" y="959"/>
                  </a:lnTo>
                  <a:lnTo>
                    <a:pt x="3429" y="941"/>
                  </a:lnTo>
                  <a:lnTo>
                    <a:pt x="3466" y="941"/>
                  </a:lnTo>
                  <a:lnTo>
                    <a:pt x="3503" y="922"/>
                  </a:lnTo>
                  <a:lnTo>
                    <a:pt x="3521" y="904"/>
                  </a:lnTo>
                  <a:lnTo>
                    <a:pt x="3576" y="904"/>
                  </a:lnTo>
                  <a:lnTo>
                    <a:pt x="3595" y="886"/>
                  </a:lnTo>
                  <a:lnTo>
                    <a:pt x="3595" y="867"/>
                  </a:lnTo>
                  <a:lnTo>
                    <a:pt x="3613" y="849"/>
                  </a:lnTo>
                  <a:lnTo>
                    <a:pt x="3668" y="849"/>
                  </a:lnTo>
                  <a:lnTo>
                    <a:pt x="3687" y="830"/>
                  </a:lnTo>
                  <a:lnTo>
                    <a:pt x="3705" y="812"/>
                  </a:lnTo>
                  <a:lnTo>
                    <a:pt x="3742" y="812"/>
                  </a:lnTo>
                  <a:lnTo>
                    <a:pt x="3779" y="775"/>
                  </a:lnTo>
                  <a:lnTo>
                    <a:pt x="3816" y="738"/>
                  </a:lnTo>
                  <a:lnTo>
                    <a:pt x="3834" y="757"/>
                  </a:lnTo>
                  <a:lnTo>
                    <a:pt x="3853" y="757"/>
                  </a:lnTo>
                  <a:lnTo>
                    <a:pt x="3853" y="720"/>
                  </a:lnTo>
                  <a:lnTo>
                    <a:pt x="3853" y="701"/>
                  </a:lnTo>
                  <a:lnTo>
                    <a:pt x="3871" y="701"/>
                  </a:lnTo>
                  <a:lnTo>
                    <a:pt x="3945" y="720"/>
                  </a:lnTo>
                  <a:lnTo>
                    <a:pt x="4037" y="683"/>
                  </a:lnTo>
                  <a:lnTo>
                    <a:pt x="4129" y="646"/>
                  </a:lnTo>
                  <a:lnTo>
                    <a:pt x="4185" y="628"/>
                  </a:lnTo>
                  <a:lnTo>
                    <a:pt x="4221" y="609"/>
                  </a:lnTo>
                  <a:lnTo>
                    <a:pt x="4221" y="591"/>
                  </a:lnTo>
                  <a:lnTo>
                    <a:pt x="4240" y="591"/>
                  </a:lnTo>
                  <a:lnTo>
                    <a:pt x="4258" y="572"/>
                  </a:lnTo>
                  <a:lnTo>
                    <a:pt x="4277" y="554"/>
                  </a:lnTo>
                  <a:lnTo>
                    <a:pt x="4295" y="554"/>
                  </a:lnTo>
                  <a:lnTo>
                    <a:pt x="4350" y="535"/>
                  </a:lnTo>
                  <a:lnTo>
                    <a:pt x="4424" y="517"/>
                  </a:lnTo>
                  <a:lnTo>
                    <a:pt x="4424" y="498"/>
                  </a:lnTo>
                  <a:lnTo>
                    <a:pt x="4535" y="498"/>
                  </a:lnTo>
                  <a:lnTo>
                    <a:pt x="4553" y="462"/>
                  </a:lnTo>
                  <a:lnTo>
                    <a:pt x="4553" y="443"/>
                  </a:lnTo>
                  <a:lnTo>
                    <a:pt x="4572" y="462"/>
                  </a:lnTo>
                  <a:lnTo>
                    <a:pt x="4609" y="462"/>
                  </a:lnTo>
                  <a:lnTo>
                    <a:pt x="4609" y="443"/>
                  </a:lnTo>
                  <a:lnTo>
                    <a:pt x="4645" y="462"/>
                  </a:lnTo>
                  <a:lnTo>
                    <a:pt x="4664" y="443"/>
                  </a:lnTo>
                  <a:lnTo>
                    <a:pt x="4682" y="425"/>
                  </a:lnTo>
                  <a:lnTo>
                    <a:pt x="4719" y="425"/>
                  </a:lnTo>
                  <a:lnTo>
                    <a:pt x="4738" y="406"/>
                  </a:lnTo>
                  <a:lnTo>
                    <a:pt x="4756" y="388"/>
                  </a:lnTo>
                  <a:lnTo>
                    <a:pt x="4830" y="388"/>
                  </a:lnTo>
                  <a:lnTo>
                    <a:pt x="4996" y="351"/>
                  </a:lnTo>
                  <a:lnTo>
                    <a:pt x="5198" y="296"/>
                  </a:lnTo>
                  <a:lnTo>
                    <a:pt x="5235" y="277"/>
                  </a:lnTo>
                  <a:lnTo>
                    <a:pt x="5254" y="277"/>
                  </a:lnTo>
                  <a:lnTo>
                    <a:pt x="5291" y="296"/>
                  </a:lnTo>
                  <a:lnTo>
                    <a:pt x="5291" y="277"/>
                  </a:lnTo>
                  <a:lnTo>
                    <a:pt x="5309" y="277"/>
                  </a:lnTo>
                  <a:lnTo>
                    <a:pt x="5309" y="296"/>
                  </a:lnTo>
                  <a:lnTo>
                    <a:pt x="5346" y="296"/>
                  </a:lnTo>
                  <a:lnTo>
                    <a:pt x="5401" y="259"/>
                  </a:lnTo>
                  <a:lnTo>
                    <a:pt x="5475" y="259"/>
                  </a:lnTo>
                  <a:lnTo>
                    <a:pt x="5493" y="277"/>
                  </a:lnTo>
                  <a:lnTo>
                    <a:pt x="5512" y="259"/>
                  </a:lnTo>
                  <a:lnTo>
                    <a:pt x="5512" y="240"/>
                  </a:lnTo>
                  <a:lnTo>
                    <a:pt x="5586" y="240"/>
                  </a:lnTo>
                  <a:lnTo>
                    <a:pt x="5641" y="222"/>
                  </a:lnTo>
                  <a:lnTo>
                    <a:pt x="5641" y="204"/>
                  </a:lnTo>
                  <a:lnTo>
                    <a:pt x="5751" y="204"/>
                  </a:lnTo>
                  <a:lnTo>
                    <a:pt x="5825" y="185"/>
                  </a:lnTo>
                  <a:lnTo>
                    <a:pt x="5862" y="167"/>
                  </a:lnTo>
                  <a:lnTo>
                    <a:pt x="5880" y="185"/>
                  </a:lnTo>
                  <a:lnTo>
                    <a:pt x="5899" y="204"/>
                  </a:lnTo>
                  <a:lnTo>
                    <a:pt x="5936" y="204"/>
                  </a:lnTo>
                  <a:lnTo>
                    <a:pt x="5936" y="185"/>
                  </a:lnTo>
                  <a:lnTo>
                    <a:pt x="5936" y="167"/>
                  </a:lnTo>
                  <a:lnTo>
                    <a:pt x="5954" y="167"/>
                  </a:lnTo>
                  <a:lnTo>
                    <a:pt x="5991" y="185"/>
                  </a:lnTo>
                  <a:lnTo>
                    <a:pt x="6083" y="167"/>
                  </a:lnTo>
                  <a:lnTo>
                    <a:pt x="6249" y="185"/>
                  </a:lnTo>
                  <a:lnTo>
                    <a:pt x="6286" y="167"/>
                  </a:lnTo>
                  <a:lnTo>
                    <a:pt x="6304" y="167"/>
                  </a:lnTo>
                  <a:lnTo>
                    <a:pt x="6304" y="148"/>
                  </a:lnTo>
                  <a:lnTo>
                    <a:pt x="6341" y="167"/>
                  </a:lnTo>
                  <a:lnTo>
                    <a:pt x="6433" y="167"/>
                  </a:lnTo>
                  <a:lnTo>
                    <a:pt x="6507" y="148"/>
                  </a:lnTo>
                  <a:lnTo>
                    <a:pt x="6562" y="148"/>
                  </a:lnTo>
                  <a:lnTo>
                    <a:pt x="6581" y="167"/>
                  </a:lnTo>
                  <a:lnTo>
                    <a:pt x="6636" y="148"/>
                  </a:lnTo>
                  <a:lnTo>
                    <a:pt x="6802" y="148"/>
                  </a:lnTo>
                  <a:lnTo>
                    <a:pt x="6821" y="130"/>
                  </a:lnTo>
                  <a:lnTo>
                    <a:pt x="6802" y="111"/>
                  </a:lnTo>
                  <a:lnTo>
                    <a:pt x="6821" y="111"/>
                  </a:lnTo>
                  <a:lnTo>
                    <a:pt x="6821" y="130"/>
                  </a:lnTo>
                  <a:lnTo>
                    <a:pt x="6839" y="148"/>
                  </a:lnTo>
                  <a:lnTo>
                    <a:pt x="6821" y="148"/>
                  </a:lnTo>
                  <a:lnTo>
                    <a:pt x="6839" y="167"/>
                  </a:lnTo>
                  <a:lnTo>
                    <a:pt x="6876" y="167"/>
                  </a:lnTo>
                  <a:lnTo>
                    <a:pt x="6913" y="185"/>
                  </a:lnTo>
                  <a:lnTo>
                    <a:pt x="6968" y="185"/>
                  </a:lnTo>
                  <a:lnTo>
                    <a:pt x="7005" y="204"/>
                  </a:lnTo>
                  <a:lnTo>
                    <a:pt x="7042" y="185"/>
                  </a:lnTo>
                  <a:lnTo>
                    <a:pt x="7060" y="167"/>
                  </a:lnTo>
                  <a:lnTo>
                    <a:pt x="7097" y="167"/>
                  </a:lnTo>
                  <a:lnTo>
                    <a:pt x="7115" y="185"/>
                  </a:lnTo>
                  <a:lnTo>
                    <a:pt x="7134" y="185"/>
                  </a:lnTo>
                  <a:lnTo>
                    <a:pt x="7152" y="167"/>
                  </a:lnTo>
                  <a:lnTo>
                    <a:pt x="7171" y="185"/>
                  </a:lnTo>
                  <a:lnTo>
                    <a:pt x="7208" y="204"/>
                  </a:lnTo>
                  <a:lnTo>
                    <a:pt x="7337" y="204"/>
                  </a:lnTo>
                  <a:lnTo>
                    <a:pt x="7374" y="222"/>
                  </a:lnTo>
                  <a:lnTo>
                    <a:pt x="7429" y="222"/>
                  </a:lnTo>
                  <a:lnTo>
                    <a:pt x="7466" y="240"/>
                  </a:lnTo>
                  <a:lnTo>
                    <a:pt x="7503" y="222"/>
                  </a:lnTo>
                  <a:lnTo>
                    <a:pt x="7521" y="240"/>
                  </a:lnTo>
                  <a:lnTo>
                    <a:pt x="7539" y="240"/>
                  </a:lnTo>
                  <a:lnTo>
                    <a:pt x="7539" y="222"/>
                  </a:lnTo>
                  <a:lnTo>
                    <a:pt x="7558" y="204"/>
                  </a:lnTo>
                  <a:lnTo>
                    <a:pt x="7576" y="222"/>
                  </a:lnTo>
                  <a:lnTo>
                    <a:pt x="7576" y="240"/>
                  </a:lnTo>
                  <a:lnTo>
                    <a:pt x="7613" y="259"/>
                  </a:lnTo>
                  <a:lnTo>
                    <a:pt x="7632" y="277"/>
                  </a:lnTo>
                  <a:lnTo>
                    <a:pt x="7687" y="296"/>
                  </a:lnTo>
                  <a:lnTo>
                    <a:pt x="7687" y="277"/>
                  </a:lnTo>
                  <a:lnTo>
                    <a:pt x="7742" y="277"/>
                  </a:lnTo>
                  <a:lnTo>
                    <a:pt x="7798" y="296"/>
                  </a:lnTo>
                  <a:lnTo>
                    <a:pt x="7816" y="314"/>
                  </a:lnTo>
                  <a:lnTo>
                    <a:pt x="7908" y="314"/>
                  </a:lnTo>
                  <a:lnTo>
                    <a:pt x="7982" y="351"/>
                  </a:lnTo>
                  <a:lnTo>
                    <a:pt x="8000" y="351"/>
                  </a:lnTo>
                  <a:lnTo>
                    <a:pt x="8037" y="333"/>
                  </a:lnTo>
                  <a:lnTo>
                    <a:pt x="8056" y="333"/>
                  </a:lnTo>
                  <a:lnTo>
                    <a:pt x="8056" y="351"/>
                  </a:lnTo>
                  <a:lnTo>
                    <a:pt x="8056" y="369"/>
                  </a:lnTo>
                  <a:lnTo>
                    <a:pt x="8203" y="369"/>
                  </a:lnTo>
                  <a:lnTo>
                    <a:pt x="8221" y="351"/>
                  </a:lnTo>
                  <a:lnTo>
                    <a:pt x="8240" y="369"/>
                  </a:lnTo>
                  <a:lnTo>
                    <a:pt x="8240" y="388"/>
                  </a:lnTo>
                  <a:lnTo>
                    <a:pt x="8277" y="406"/>
                  </a:lnTo>
                  <a:lnTo>
                    <a:pt x="8424" y="462"/>
                  </a:lnTo>
                  <a:lnTo>
                    <a:pt x="8572" y="498"/>
                  </a:lnTo>
                  <a:lnTo>
                    <a:pt x="8627" y="517"/>
                  </a:lnTo>
                  <a:lnTo>
                    <a:pt x="8627" y="498"/>
                  </a:lnTo>
                  <a:lnTo>
                    <a:pt x="8664" y="517"/>
                  </a:lnTo>
                  <a:lnTo>
                    <a:pt x="8645" y="517"/>
                  </a:lnTo>
                  <a:lnTo>
                    <a:pt x="8664" y="535"/>
                  </a:lnTo>
                  <a:lnTo>
                    <a:pt x="8701" y="535"/>
                  </a:lnTo>
                  <a:lnTo>
                    <a:pt x="8738" y="554"/>
                  </a:lnTo>
                  <a:lnTo>
                    <a:pt x="8738" y="572"/>
                  </a:lnTo>
                  <a:lnTo>
                    <a:pt x="8793" y="591"/>
                  </a:lnTo>
                  <a:lnTo>
                    <a:pt x="8848" y="609"/>
                  </a:lnTo>
                  <a:lnTo>
                    <a:pt x="8885" y="609"/>
                  </a:lnTo>
                  <a:lnTo>
                    <a:pt x="8922" y="628"/>
                  </a:lnTo>
                  <a:lnTo>
                    <a:pt x="8959" y="664"/>
                  </a:lnTo>
                  <a:lnTo>
                    <a:pt x="8996" y="628"/>
                  </a:lnTo>
                  <a:lnTo>
                    <a:pt x="9014" y="591"/>
                  </a:lnTo>
                  <a:lnTo>
                    <a:pt x="9014" y="646"/>
                  </a:lnTo>
                  <a:lnTo>
                    <a:pt x="9033" y="701"/>
                  </a:lnTo>
                  <a:lnTo>
                    <a:pt x="9051" y="720"/>
                  </a:lnTo>
                  <a:lnTo>
                    <a:pt x="9051" y="701"/>
                  </a:lnTo>
                  <a:lnTo>
                    <a:pt x="9069" y="683"/>
                  </a:lnTo>
                  <a:lnTo>
                    <a:pt x="9106" y="738"/>
                  </a:lnTo>
                  <a:lnTo>
                    <a:pt x="9143" y="775"/>
                  </a:lnTo>
                  <a:lnTo>
                    <a:pt x="9180" y="775"/>
                  </a:lnTo>
                  <a:lnTo>
                    <a:pt x="9180" y="757"/>
                  </a:lnTo>
                  <a:lnTo>
                    <a:pt x="9217" y="757"/>
                  </a:lnTo>
                  <a:lnTo>
                    <a:pt x="9235" y="738"/>
                  </a:lnTo>
                  <a:lnTo>
                    <a:pt x="9235" y="757"/>
                  </a:lnTo>
                  <a:lnTo>
                    <a:pt x="9235" y="775"/>
                  </a:lnTo>
                  <a:lnTo>
                    <a:pt x="9235" y="793"/>
                  </a:lnTo>
                  <a:lnTo>
                    <a:pt x="9254" y="793"/>
                  </a:lnTo>
                  <a:lnTo>
                    <a:pt x="9291" y="812"/>
                  </a:lnTo>
                  <a:lnTo>
                    <a:pt x="9272" y="830"/>
                  </a:lnTo>
                  <a:lnTo>
                    <a:pt x="9291" y="849"/>
                  </a:lnTo>
                  <a:lnTo>
                    <a:pt x="9309" y="830"/>
                  </a:lnTo>
                  <a:lnTo>
                    <a:pt x="9327" y="849"/>
                  </a:lnTo>
                  <a:lnTo>
                    <a:pt x="9364" y="849"/>
                  </a:lnTo>
                  <a:lnTo>
                    <a:pt x="9364" y="867"/>
                  </a:lnTo>
                  <a:lnTo>
                    <a:pt x="9383" y="886"/>
                  </a:lnTo>
                  <a:lnTo>
                    <a:pt x="9401" y="867"/>
                  </a:lnTo>
                  <a:lnTo>
                    <a:pt x="9438" y="867"/>
                  </a:lnTo>
                  <a:lnTo>
                    <a:pt x="9420" y="849"/>
                  </a:lnTo>
                  <a:lnTo>
                    <a:pt x="9438" y="830"/>
                  </a:lnTo>
                  <a:lnTo>
                    <a:pt x="9475" y="830"/>
                  </a:lnTo>
                  <a:lnTo>
                    <a:pt x="9475" y="849"/>
                  </a:lnTo>
                  <a:lnTo>
                    <a:pt x="9457" y="849"/>
                  </a:lnTo>
                  <a:lnTo>
                    <a:pt x="9438" y="867"/>
                  </a:lnTo>
                  <a:lnTo>
                    <a:pt x="9457" y="886"/>
                  </a:lnTo>
                  <a:lnTo>
                    <a:pt x="9438" y="904"/>
                  </a:lnTo>
                  <a:lnTo>
                    <a:pt x="9457" y="922"/>
                  </a:lnTo>
                  <a:lnTo>
                    <a:pt x="9512" y="922"/>
                  </a:lnTo>
                  <a:lnTo>
                    <a:pt x="9512" y="941"/>
                  </a:lnTo>
                  <a:lnTo>
                    <a:pt x="9530" y="959"/>
                  </a:lnTo>
                  <a:lnTo>
                    <a:pt x="9586" y="978"/>
                  </a:lnTo>
                  <a:lnTo>
                    <a:pt x="9622" y="996"/>
                  </a:lnTo>
                  <a:lnTo>
                    <a:pt x="9604" y="996"/>
                  </a:lnTo>
                  <a:lnTo>
                    <a:pt x="9622" y="1015"/>
                  </a:lnTo>
                  <a:lnTo>
                    <a:pt x="9641" y="1033"/>
                  </a:lnTo>
                  <a:lnTo>
                    <a:pt x="9733" y="1070"/>
                  </a:lnTo>
                  <a:lnTo>
                    <a:pt x="9715" y="1051"/>
                  </a:lnTo>
                  <a:lnTo>
                    <a:pt x="9715" y="1033"/>
                  </a:lnTo>
                  <a:lnTo>
                    <a:pt x="9733" y="1033"/>
                  </a:lnTo>
                  <a:lnTo>
                    <a:pt x="9751" y="1051"/>
                  </a:lnTo>
                  <a:lnTo>
                    <a:pt x="9733" y="1070"/>
                  </a:lnTo>
                  <a:lnTo>
                    <a:pt x="9751" y="1088"/>
                  </a:lnTo>
                  <a:lnTo>
                    <a:pt x="9770" y="1088"/>
                  </a:lnTo>
                  <a:lnTo>
                    <a:pt x="9770" y="1125"/>
                  </a:lnTo>
                  <a:lnTo>
                    <a:pt x="9807" y="1125"/>
                  </a:lnTo>
                  <a:lnTo>
                    <a:pt x="9825" y="1107"/>
                  </a:lnTo>
                  <a:lnTo>
                    <a:pt x="9825" y="1144"/>
                  </a:lnTo>
                  <a:lnTo>
                    <a:pt x="9862" y="1181"/>
                  </a:lnTo>
                  <a:lnTo>
                    <a:pt x="9880" y="1162"/>
                  </a:lnTo>
                  <a:lnTo>
                    <a:pt x="9899" y="1181"/>
                  </a:lnTo>
                  <a:lnTo>
                    <a:pt x="9917" y="1236"/>
                  </a:lnTo>
                  <a:lnTo>
                    <a:pt x="9936" y="1236"/>
                  </a:lnTo>
                  <a:lnTo>
                    <a:pt x="9954" y="1254"/>
                  </a:lnTo>
                  <a:lnTo>
                    <a:pt x="9954" y="1273"/>
                  </a:lnTo>
                  <a:lnTo>
                    <a:pt x="9954" y="1291"/>
                  </a:lnTo>
                  <a:lnTo>
                    <a:pt x="9973" y="1273"/>
                  </a:lnTo>
                  <a:lnTo>
                    <a:pt x="10010" y="1273"/>
                  </a:lnTo>
                  <a:lnTo>
                    <a:pt x="9991" y="1254"/>
                  </a:lnTo>
                  <a:lnTo>
                    <a:pt x="10010" y="1236"/>
                  </a:lnTo>
                  <a:lnTo>
                    <a:pt x="10046" y="1254"/>
                  </a:lnTo>
                  <a:lnTo>
                    <a:pt x="10046" y="1273"/>
                  </a:lnTo>
                  <a:lnTo>
                    <a:pt x="10010" y="1273"/>
                  </a:lnTo>
                  <a:lnTo>
                    <a:pt x="10010" y="1310"/>
                  </a:lnTo>
                  <a:lnTo>
                    <a:pt x="10046" y="1310"/>
                  </a:lnTo>
                  <a:lnTo>
                    <a:pt x="10065" y="1346"/>
                  </a:lnTo>
                  <a:lnTo>
                    <a:pt x="10102" y="1402"/>
                  </a:lnTo>
                  <a:lnTo>
                    <a:pt x="10139" y="1420"/>
                  </a:lnTo>
                  <a:lnTo>
                    <a:pt x="10212" y="1457"/>
                  </a:lnTo>
                  <a:lnTo>
                    <a:pt x="10231" y="1494"/>
                  </a:lnTo>
                  <a:lnTo>
                    <a:pt x="10249" y="1512"/>
                  </a:lnTo>
                  <a:lnTo>
                    <a:pt x="10249" y="1531"/>
                  </a:lnTo>
                  <a:lnTo>
                    <a:pt x="10286" y="1568"/>
                  </a:lnTo>
                  <a:lnTo>
                    <a:pt x="10323" y="1568"/>
                  </a:lnTo>
                  <a:lnTo>
                    <a:pt x="10323" y="1549"/>
                  </a:lnTo>
                  <a:lnTo>
                    <a:pt x="10341" y="1549"/>
                  </a:lnTo>
                  <a:lnTo>
                    <a:pt x="10360" y="1568"/>
                  </a:lnTo>
                  <a:lnTo>
                    <a:pt x="10360" y="1604"/>
                  </a:lnTo>
                  <a:lnTo>
                    <a:pt x="10360" y="1641"/>
                  </a:lnTo>
                  <a:lnTo>
                    <a:pt x="10378" y="1660"/>
                  </a:lnTo>
                  <a:lnTo>
                    <a:pt x="10433" y="1660"/>
                  </a:lnTo>
                  <a:lnTo>
                    <a:pt x="10452" y="1678"/>
                  </a:lnTo>
                  <a:lnTo>
                    <a:pt x="10470" y="1734"/>
                  </a:lnTo>
                  <a:lnTo>
                    <a:pt x="10507" y="1752"/>
                  </a:lnTo>
                  <a:lnTo>
                    <a:pt x="10526" y="1789"/>
                  </a:lnTo>
                  <a:lnTo>
                    <a:pt x="10544" y="1807"/>
                  </a:lnTo>
                  <a:lnTo>
                    <a:pt x="10581" y="1807"/>
                  </a:lnTo>
                  <a:lnTo>
                    <a:pt x="10581" y="1844"/>
                  </a:lnTo>
                  <a:lnTo>
                    <a:pt x="10599" y="1863"/>
                  </a:lnTo>
                  <a:lnTo>
                    <a:pt x="10655" y="1936"/>
                  </a:lnTo>
                  <a:lnTo>
                    <a:pt x="10673" y="1955"/>
                  </a:lnTo>
                  <a:lnTo>
                    <a:pt x="10673" y="1918"/>
                  </a:lnTo>
                  <a:lnTo>
                    <a:pt x="10673" y="1899"/>
                  </a:lnTo>
                  <a:lnTo>
                    <a:pt x="10728" y="1973"/>
                  </a:lnTo>
                  <a:lnTo>
                    <a:pt x="10747" y="2028"/>
                  </a:lnTo>
                  <a:lnTo>
                    <a:pt x="10765" y="2047"/>
                  </a:lnTo>
                  <a:lnTo>
                    <a:pt x="10802" y="2065"/>
                  </a:lnTo>
                  <a:lnTo>
                    <a:pt x="10839" y="2084"/>
                  </a:lnTo>
                  <a:lnTo>
                    <a:pt x="10876" y="2102"/>
                  </a:lnTo>
                  <a:lnTo>
                    <a:pt x="10876" y="2121"/>
                  </a:lnTo>
                  <a:lnTo>
                    <a:pt x="10857" y="2121"/>
                  </a:lnTo>
                  <a:lnTo>
                    <a:pt x="10857" y="2139"/>
                  </a:lnTo>
                  <a:lnTo>
                    <a:pt x="10857" y="2157"/>
                  </a:lnTo>
                  <a:lnTo>
                    <a:pt x="10913" y="2157"/>
                  </a:lnTo>
                  <a:lnTo>
                    <a:pt x="10950" y="2139"/>
                  </a:lnTo>
                  <a:lnTo>
                    <a:pt x="10968" y="2157"/>
                  </a:lnTo>
                  <a:lnTo>
                    <a:pt x="10968" y="2194"/>
                  </a:lnTo>
                  <a:lnTo>
                    <a:pt x="10968" y="2250"/>
                  </a:lnTo>
                  <a:lnTo>
                    <a:pt x="10968" y="2268"/>
                  </a:lnTo>
                  <a:lnTo>
                    <a:pt x="10986" y="2250"/>
                  </a:lnTo>
                  <a:lnTo>
                    <a:pt x="11005" y="2268"/>
                  </a:lnTo>
                  <a:lnTo>
                    <a:pt x="11023" y="2305"/>
                  </a:lnTo>
                  <a:lnTo>
                    <a:pt x="11005" y="2342"/>
                  </a:lnTo>
                  <a:lnTo>
                    <a:pt x="11042" y="2342"/>
                  </a:lnTo>
                  <a:lnTo>
                    <a:pt x="11060" y="2323"/>
                  </a:lnTo>
                  <a:lnTo>
                    <a:pt x="11079" y="2342"/>
                  </a:lnTo>
                  <a:lnTo>
                    <a:pt x="11097" y="2360"/>
                  </a:lnTo>
                  <a:lnTo>
                    <a:pt x="11079" y="2379"/>
                  </a:lnTo>
                  <a:lnTo>
                    <a:pt x="11097" y="2416"/>
                  </a:lnTo>
                  <a:lnTo>
                    <a:pt x="11116" y="2452"/>
                  </a:lnTo>
                  <a:lnTo>
                    <a:pt x="11171" y="2526"/>
                  </a:lnTo>
                  <a:lnTo>
                    <a:pt x="11245" y="2655"/>
                  </a:lnTo>
                  <a:lnTo>
                    <a:pt x="11263" y="2674"/>
                  </a:lnTo>
                  <a:lnTo>
                    <a:pt x="11281" y="2674"/>
                  </a:lnTo>
                  <a:lnTo>
                    <a:pt x="11318" y="2692"/>
                  </a:lnTo>
                  <a:lnTo>
                    <a:pt x="11318" y="2729"/>
                  </a:lnTo>
                  <a:lnTo>
                    <a:pt x="11318" y="2766"/>
                  </a:lnTo>
                  <a:lnTo>
                    <a:pt x="11355" y="2784"/>
                  </a:lnTo>
                  <a:lnTo>
                    <a:pt x="11337" y="2803"/>
                  </a:lnTo>
                  <a:lnTo>
                    <a:pt x="11355" y="2858"/>
                  </a:lnTo>
                  <a:lnTo>
                    <a:pt x="11374" y="2876"/>
                  </a:lnTo>
                  <a:lnTo>
                    <a:pt x="11392" y="2858"/>
                  </a:lnTo>
                  <a:lnTo>
                    <a:pt x="11410" y="2876"/>
                  </a:lnTo>
                  <a:lnTo>
                    <a:pt x="11410" y="2913"/>
                  </a:lnTo>
                  <a:lnTo>
                    <a:pt x="11447" y="2969"/>
                  </a:lnTo>
                  <a:lnTo>
                    <a:pt x="11484" y="3042"/>
                  </a:lnTo>
                  <a:lnTo>
                    <a:pt x="11484" y="3061"/>
                  </a:lnTo>
                  <a:lnTo>
                    <a:pt x="11466" y="3079"/>
                  </a:lnTo>
                  <a:lnTo>
                    <a:pt x="11484" y="3079"/>
                  </a:lnTo>
                  <a:lnTo>
                    <a:pt x="11503" y="3098"/>
                  </a:lnTo>
                  <a:lnTo>
                    <a:pt x="11521" y="3153"/>
                  </a:lnTo>
                  <a:lnTo>
                    <a:pt x="11558" y="3190"/>
                  </a:lnTo>
                  <a:lnTo>
                    <a:pt x="11576" y="3208"/>
                  </a:lnTo>
                  <a:lnTo>
                    <a:pt x="11595" y="3227"/>
                  </a:lnTo>
                  <a:lnTo>
                    <a:pt x="11632" y="3263"/>
                  </a:lnTo>
                  <a:lnTo>
                    <a:pt x="11650" y="3282"/>
                  </a:lnTo>
                  <a:lnTo>
                    <a:pt x="11669" y="3319"/>
                  </a:lnTo>
                  <a:lnTo>
                    <a:pt x="11650" y="3356"/>
                  </a:lnTo>
                  <a:lnTo>
                    <a:pt x="11632" y="3374"/>
                  </a:lnTo>
                  <a:lnTo>
                    <a:pt x="11650" y="3411"/>
                  </a:lnTo>
                  <a:lnTo>
                    <a:pt x="11669" y="3466"/>
                  </a:lnTo>
                  <a:lnTo>
                    <a:pt x="11687" y="3503"/>
                  </a:lnTo>
                  <a:lnTo>
                    <a:pt x="11705" y="3558"/>
                  </a:lnTo>
                  <a:lnTo>
                    <a:pt x="11742" y="3558"/>
                  </a:lnTo>
                  <a:lnTo>
                    <a:pt x="11761" y="3577"/>
                  </a:lnTo>
                  <a:lnTo>
                    <a:pt x="11761" y="3614"/>
                  </a:lnTo>
                  <a:lnTo>
                    <a:pt x="11761" y="3632"/>
                  </a:lnTo>
                  <a:lnTo>
                    <a:pt x="11761" y="3651"/>
                  </a:lnTo>
                  <a:lnTo>
                    <a:pt x="11779" y="3651"/>
                  </a:lnTo>
                  <a:lnTo>
                    <a:pt x="11798" y="3706"/>
                  </a:lnTo>
                  <a:lnTo>
                    <a:pt x="11816" y="3743"/>
                  </a:lnTo>
                  <a:lnTo>
                    <a:pt x="11834" y="3743"/>
                  </a:lnTo>
                  <a:lnTo>
                    <a:pt x="11816" y="3835"/>
                  </a:lnTo>
                  <a:lnTo>
                    <a:pt x="11834" y="3872"/>
                  </a:lnTo>
                  <a:lnTo>
                    <a:pt x="11853" y="3909"/>
                  </a:lnTo>
                  <a:lnTo>
                    <a:pt x="11890" y="4001"/>
                  </a:lnTo>
                  <a:lnTo>
                    <a:pt x="11908" y="4093"/>
                  </a:lnTo>
                  <a:lnTo>
                    <a:pt x="11927" y="4111"/>
                  </a:lnTo>
                  <a:lnTo>
                    <a:pt x="11945" y="4111"/>
                  </a:lnTo>
                  <a:lnTo>
                    <a:pt x="11945" y="4148"/>
                  </a:lnTo>
                  <a:lnTo>
                    <a:pt x="11945" y="4167"/>
                  </a:lnTo>
                  <a:lnTo>
                    <a:pt x="11982" y="4167"/>
                  </a:lnTo>
                  <a:lnTo>
                    <a:pt x="11982" y="4185"/>
                  </a:lnTo>
                  <a:lnTo>
                    <a:pt x="11982" y="4204"/>
                  </a:lnTo>
                  <a:lnTo>
                    <a:pt x="11945" y="4222"/>
                  </a:lnTo>
                  <a:lnTo>
                    <a:pt x="11945" y="4259"/>
                  </a:lnTo>
                  <a:lnTo>
                    <a:pt x="11945" y="4296"/>
                  </a:lnTo>
                  <a:lnTo>
                    <a:pt x="11963" y="4314"/>
                  </a:lnTo>
                  <a:lnTo>
                    <a:pt x="11982" y="4314"/>
                  </a:lnTo>
                  <a:lnTo>
                    <a:pt x="11963" y="4333"/>
                  </a:lnTo>
                  <a:lnTo>
                    <a:pt x="11963" y="4351"/>
                  </a:lnTo>
                  <a:lnTo>
                    <a:pt x="12000" y="4351"/>
                  </a:lnTo>
                  <a:lnTo>
                    <a:pt x="12019" y="4333"/>
                  </a:lnTo>
                  <a:lnTo>
                    <a:pt x="12037" y="4369"/>
                  </a:lnTo>
                  <a:lnTo>
                    <a:pt x="12019" y="4369"/>
                  </a:lnTo>
                  <a:lnTo>
                    <a:pt x="12019" y="4388"/>
                  </a:lnTo>
                  <a:lnTo>
                    <a:pt x="12019" y="4406"/>
                  </a:lnTo>
                  <a:lnTo>
                    <a:pt x="12019" y="4425"/>
                  </a:lnTo>
                  <a:lnTo>
                    <a:pt x="11982" y="4406"/>
                  </a:lnTo>
                  <a:lnTo>
                    <a:pt x="11963" y="4443"/>
                  </a:lnTo>
                  <a:lnTo>
                    <a:pt x="11982" y="4462"/>
                  </a:lnTo>
                  <a:lnTo>
                    <a:pt x="12000" y="4517"/>
                  </a:lnTo>
                  <a:lnTo>
                    <a:pt x="12000" y="4535"/>
                  </a:lnTo>
                  <a:lnTo>
                    <a:pt x="12019" y="4535"/>
                  </a:lnTo>
                  <a:lnTo>
                    <a:pt x="12019" y="4572"/>
                  </a:lnTo>
                  <a:lnTo>
                    <a:pt x="12019" y="4609"/>
                  </a:lnTo>
                  <a:lnTo>
                    <a:pt x="12019" y="4628"/>
                  </a:lnTo>
                  <a:lnTo>
                    <a:pt x="12037" y="4646"/>
                  </a:lnTo>
                  <a:lnTo>
                    <a:pt x="12074" y="4646"/>
                  </a:lnTo>
                  <a:lnTo>
                    <a:pt x="12074" y="4664"/>
                  </a:lnTo>
                  <a:lnTo>
                    <a:pt x="12056" y="4683"/>
                  </a:lnTo>
                  <a:lnTo>
                    <a:pt x="12037" y="4683"/>
                  </a:lnTo>
                  <a:lnTo>
                    <a:pt x="12037" y="4701"/>
                  </a:lnTo>
                  <a:lnTo>
                    <a:pt x="12037" y="4738"/>
                  </a:lnTo>
                  <a:lnTo>
                    <a:pt x="12056" y="4757"/>
                  </a:lnTo>
                  <a:lnTo>
                    <a:pt x="12074" y="4775"/>
                  </a:lnTo>
                  <a:lnTo>
                    <a:pt x="12056" y="4793"/>
                  </a:lnTo>
                  <a:lnTo>
                    <a:pt x="12019" y="4793"/>
                  </a:lnTo>
                  <a:lnTo>
                    <a:pt x="12037" y="4812"/>
                  </a:lnTo>
                  <a:lnTo>
                    <a:pt x="12056" y="4849"/>
                  </a:lnTo>
                  <a:lnTo>
                    <a:pt x="12037" y="4867"/>
                  </a:lnTo>
                  <a:lnTo>
                    <a:pt x="12037" y="4886"/>
                  </a:lnTo>
                  <a:lnTo>
                    <a:pt x="12056" y="4904"/>
                  </a:lnTo>
                  <a:lnTo>
                    <a:pt x="12074" y="4904"/>
                  </a:lnTo>
                  <a:lnTo>
                    <a:pt x="12092" y="4922"/>
                  </a:lnTo>
                  <a:lnTo>
                    <a:pt x="12092" y="4959"/>
                  </a:lnTo>
                  <a:lnTo>
                    <a:pt x="12129" y="4959"/>
                  </a:lnTo>
                  <a:lnTo>
                    <a:pt x="12148" y="4978"/>
                  </a:lnTo>
                  <a:lnTo>
                    <a:pt x="12111" y="4996"/>
                  </a:lnTo>
                  <a:lnTo>
                    <a:pt x="12092" y="4996"/>
                  </a:lnTo>
                  <a:lnTo>
                    <a:pt x="12074" y="5015"/>
                  </a:lnTo>
                  <a:lnTo>
                    <a:pt x="12092" y="5033"/>
                  </a:lnTo>
                  <a:lnTo>
                    <a:pt x="12111" y="5033"/>
                  </a:lnTo>
                  <a:lnTo>
                    <a:pt x="12129" y="5052"/>
                  </a:lnTo>
                  <a:lnTo>
                    <a:pt x="12129" y="5070"/>
                  </a:lnTo>
                  <a:lnTo>
                    <a:pt x="12148" y="5070"/>
                  </a:lnTo>
                  <a:lnTo>
                    <a:pt x="12166" y="5052"/>
                  </a:lnTo>
                  <a:lnTo>
                    <a:pt x="12166" y="4959"/>
                  </a:lnTo>
                  <a:lnTo>
                    <a:pt x="12166" y="4922"/>
                  </a:lnTo>
                  <a:lnTo>
                    <a:pt x="12185" y="4941"/>
                  </a:lnTo>
                  <a:lnTo>
                    <a:pt x="12185" y="4959"/>
                  </a:lnTo>
                  <a:lnTo>
                    <a:pt x="12222" y="4959"/>
                  </a:lnTo>
                  <a:lnTo>
                    <a:pt x="12222" y="4941"/>
                  </a:lnTo>
                  <a:lnTo>
                    <a:pt x="12222" y="4922"/>
                  </a:lnTo>
                  <a:lnTo>
                    <a:pt x="12203" y="4886"/>
                  </a:lnTo>
                  <a:lnTo>
                    <a:pt x="12203" y="4849"/>
                  </a:lnTo>
                  <a:lnTo>
                    <a:pt x="12222" y="4830"/>
                  </a:lnTo>
                  <a:lnTo>
                    <a:pt x="12203" y="4830"/>
                  </a:lnTo>
                  <a:lnTo>
                    <a:pt x="12185" y="4775"/>
                  </a:lnTo>
                  <a:lnTo>
                    <a:pt x="12185" y="4738"/>
                  </a:lnTo>
                  <a:lnTo>
                    <a:pt x="12185" y="4720"/>
                  </a:lnTo>
                  <a:lnTo>
                    <a:pt x="12166" y="4683"/>
                  </a:lnTo>
                  <a:lnTo>
                    <a:pt x="12185" y="4683"/>
                  </a:lnTo>
                  <a:lnTo>
                    <a:pt x="12203" y="4664"/>
                  </a:lnTo>
                  <a:lnTo>
                    <a:pt x="12185" y="4646"/>
                  </a:lnTo>
                  <a:lnTo>
                    <a:pt x="12166" y="4646"/>
                  </a:lnTo>
                  <a:lnTo>
                    <a:pt x="12148" y="4628"/>
                  </a:lnTo>
                  <a:lnTo>
                    <a:pt x="12166" y="4609"/>
                  </a:lnTo>
                  <a:lnTo>
                    <a:pt x="12185" y="4591"/>
                  </a:lnTo>
                  <a:lnTo>
                    <a:pt x="12148" y="4554"/>
                  </a:lnTo>
                  <a:lnTo>
                    <a:pt x="12148" y="4535"/>
                  </a:lnTo>
                  <a:lnTo>
                    <a:pt x="12166" y="4535"/>
                  </a:lnTo>
                  <a:lnTo>
                    <a:pt x="12166" y="4517"/>
                  </a:lnTo>
                  <a:lnTo>
                    <a:pt x="12166" y="4499"/>
                  </a:lnTo>
                  <a:lnTo>
                    <a:pt x="12148" y="4499"/>
                  </a:lnTo>
                  <a:lnTo>
                    <a:pt x="12148" y="4480"/>
                  </a:lnTo>
                  <a:lnTo>
                    <a:pt x="12129" y="4462"/>
                  </a:lnTo>
                  <a:lnTo>
                    <a:pt x="12166" y="4443"/>
                  </a:lnTo>
                  <a:lnTo>
                    <a:pt x="12129" y="4425"/>
                  </a:lnTo>
                  <a:lnTo>
                    <a:pt x="12074" y="4351"/>
                  </a:lnTo>
                  <a:lnTo>
                    <a:pt x="12056" y="4314"/>
                  </a:lnTo>
                  <a:lnTo>
                    <a:pt x="12092" y="4314"/>
                  </a:lnTo>
                  <a:lnTo>
                    <a:pt x="12111" y="4277"/>
                  </a:lnTo>
                  <a:lnTo>
                    <a:pt x="12129" y="4277"/>
                  </a:lnTo>
                  <a:lnTo>
                    <a:pt x="12111" y="4240"/>
                  </a:lnTo>
                  <a:lnTo>
                    <a:pt x="12092" y="4240"/>
                  </a:lnTo>
                  <a:lnTo>
                    <a:pt x="12092" y="4204"/>
                  </a:lnTo>
                  <a:lnTo>
                    <a:pt x="12092" y="4185"/>
                  </a:lnTo>
                  <a:lnTo>
                    <a:pt x="12056" y="4130"/>
                  </a:lnTo>
                  <a:lnTo>
                    <a:pt x="12056" y="4111"/>
                  </a:lnTo>
                  <a:lnTo>
                    <a:pt x="12074" y="4093"/>
                  </a:lnTo>
                  <a:lnTo>
                    <a:pt x="12074" y="4038"/>
                  </a:lnTo>
                  <a:lnTo>
                    <a:pt x="12056" y="4001"/>
                  </a:lnTo>
                  <a:lnTo>
                    <a:pt x="12037" y="3982"/>
                  </a:lnTo>
                  <a:lnTo>
                    <a:pt x="12000" y="3964"/>
                  </a:lnTo>
                  <a:lnTo>
                    <a:pt x="12019" y="3927"/>
                  </a:lnTo>
                  <a:lnTo>
                    <a:pt x="12019" y="3890"/>
                  </a:lnTo>
                  <a:lnTo>
                    <a:pt x="12019" y="3872"/>
                  </a:lnTo>
                  <a:lnTo>
                    <a:pt x="11982" y="3853"/>
                  </a:lnTo>
                  <a:lnTo>
                    <a:pt x="12000" y="3835"/>
                  </a:lnTo>
                  <a:lnTo>
                    <a:pt x="11982" y="3816"/>
                  </a:lnTo>
                  <a:lnTo>
                    <a:pt x="11945" y="3780"/>
                  </a:lnTo>
                  <a:lnTo>
                    <a:pt x="11927" y="3780"/>
                  </a:lnTo>
                  <a:lnTo>
                    <a:pt x="11908" y="3798"/>
                  </a:lnTo>
                  <a:lnTo>
                    <a:pt x="11890" y="3816"/>
                  </a:lnTo>
                  <a:lnTo>
                    <a:pt x="11890" y="3798"/>
                  </a:lnTo>
                  <a:lnTo>
                    <a:pt x="11908" y="3761"/>
                  </a:lnTo>
                  <a:lnTo>
                    <a:pt x="11908" y="3724"/>
                  </a:lnTo>
                  <a:lnTo>
                    <a:pt x="11927" y="3761"/>
                  </a:lnTo>
                  <a:lnTo>
                    <a:pt x="12000" y="3761"/>
                  </a:lnTo>
                  <a:lnTo>
                    <a:pt x="11963" y="3743"/>
                  </a:lnTo>
                  <a:lnTo>
                    <a:pt x="11945" y="3724"/>
                  </a:lnTo>
                  <a:lnTo>
                    <a:pt x="11945" y="3687"/>
                  </a:lnTo>
                  <a:lnTo>
                    <a:pt x="11945" y="3651"/>
                  </a:lnTo>
                  <a:lnTo>
                    <a:pt x="11927" y="3632"/>
                  </a:lnTo>
                  <a:lnTo>
                    <a:pt x="11908" y="3595"/>
                  </a:lnTo>
                  <a:lnTo>
                    <a:pt x="11908" y="3577"/>
                  </a:lnTo>
                  <a:lnTo>
                    <a:pt x="11908" y="3522"/>
                  </a:lnTo>
                  <a:lnTo>
                    <a:pt x="11871" y="3485"/>
                  </a:lnTo>
                  <a:lnTo>
                    <a:pt x="11834" y="3429"/>
                  </a:lnTo>
                  <a:lnTo>
                    <a:pt x="11798" y="3337"/>
                  </a:lnTo>
                  <a:lnTo>
                    <a:pt x="11742" y="3282"/>
                  </a:lnTo>
                  <a:lnTo>
                    <a:pt x="11687" y="3245"/>
                  </a:lnTo>
                  <a:lnTo>
                    <a:pt x="11724" y="3245"/>
                  </a:lnTo>
                  <a:lnTo>
                    <a:pt x="11724" y="3227"/>
                  </a:lnTo>
                  <a:lnTo>
                    <a:pt x="11742" y="3227"/>
                  </a:lnTo>
                  <a:lnTo>
                    <a:pt x="11742" y="3208"/>
                  </a:lnTo>
                  <a:lnTo>
                    <a:pt x="11724" y="3171"/>
                  </a:lnTo>
                  <a:lnTo>
                    <a:pt x="11687" y="3116"/>
                  </a:lnTo>
                  <a:lnTo>
                    <a:pt x="11669" y="3098"/>
                  </a:lnTo>
                  <a:lnTo>
                    <a:pt x="11650" y="3098"/>
                  </a:lnTo>
                  <a:lnTo>
                    <a:pt x="11669" y="3061"/>
                  </a:lnTo>
                  <a:lnTo>
                    <a:pt x="11669" y="3024"/>
                  </a:lnTo>
                  <a:lnTo>
                    <a:pt x="11650" y="2987"/>
                  </a:lnTo>
                  <a:lnTo>
                    <a:pt x="11632" y="2969"/>
                  </a:lnTo>
                  <a:lnTo>
                    <a:pt x="11632" y="2987"/>
                  </a:lnTo>
                  <a:lnTo>
                    <a:pt x="11632" y="3005"/>
                  </a:lnTo>
                  <a:lnTo>
                    <a:pt x="11613" y="3024"/>
                  </a:lnTo>
                  <a:lnTo>
                    <a:pt x="11576" y="3005"/>
                  </a:lnTo>
                  <a:lnTo>
                    <a:pt x="11576" y="2987"/>
                  </a:lnTo>
                  <a:lnTo>
                    <a:pt x="11613" y="2987"/>
                  </a:lnTo>
                  <a:lnTo>
                    <a:pt x="11613" y="2969"/>
                  </a:lnTo>
                  <a:lnTo>
                    <a:pt x="11613" y="2913"/>
                  </a:lnTo>
                  <a:lnTo>
                    <a:pt x="11595" y="2876"/>
                  </a:lnTo>
                  <a:lnTo>
                    <a:pt x="11576" y="2895"/>
                  </a:lnTo>
                  <a:lnTo>
                    <a:pt x="11595" y="2913"/>
                  </a:lnTo>
                  <a:lnTo>
                    <a:pt x="11576" y="2932"/>
                  </a:lnTo>
                  <a:lnTo>
                    <a:pt x="11558" y="2913"/>
                  </a:lnTo>
                  <a:lnTo>
                    <a:pt x="11558" y="2876"/>
                  </a:lnTo>
                  <a:lnTo>
                    <a:pt x="11576" y="2840"/>
                  </a:lnTo>
                  <a:lnTo>
                    <a:pt x="11576" y="2821"/>
                  </a:lnTo>
                  <a:lnTo>
                    <a:pt x="11558" y="2840"/>
                  </a:lnTo>
                  <a:lnTo>
                    <a:pt x="11539" y="2840"/>
                  </a:lnTo>
                  <a:lnTo>
                    <a:pt x="11503" y="2766"/>
                  </a:lnTo>
                  <a:lnTo>
                    <a:pt x="11521" y="2766"/>
                  </a:lnTo>
                  <a:lnTo>
                    <a:pt x="11484" y="2710"/>
                  </a:lnTo>
                  <a:lnTo>
                    <a:pt x="11429" y="2637"/>
                  </a:lnTo>
                  <a:lnTo>
                    <a:pt x="11410" y="2618"/>
                  </a:lnTo>
                  <a:lnTo>
                    <a:pt x="11410" y="2581"/>
                  </a:lnTo>
                  <a:lnTo>
                    <a:pt x="11392" y="2563"/>
                  </a:lnTo>
                  <a:lnTo>
                    <a:pt x="11355" y="2526"/>
                  </a:lnTo>
                  <a:lnTo>
                    <a:pt x="11337" y="2471"/>
                  </a:lnTo>
                  <a:lnTo>
                    <a:pt x="11300" y="2397"/>
                  </a:lnTo>
                  <a:lnTo>
                    <a:pt x="11226" y="2323"/>
                  </a:lnTo>
                  <a:lnTo>
                    <a:pt x="11208" y="2287"/>
                  </a:lnTo>
                  <a:lnTo>
                    <a:pt x="11171" y="2231"/>
                  </a:lnTo>
                  <a:lnTo>
                    <a:pt x="11116" y="2157"/>
                  </a:lnTo>
                  <a:lnTo>
                    <a:pt x="11042" y="2084"/>
                  </a:lnTo>
                  <a:lnTo>
                    <a:pt x="11005" y="2065"/>
                  </a:lnTo>
                  <a:lnTo>
                    <a:pt x="10986" y="2065"/>
                  </a:lnTo>
                  <a:lnTo>
                    <a:pt x="11005" y="2028"/>
                  </a:lnTo>
                  <a:lnTo>
                    <a:pt x="10986" y="2010"/>
                  </a:lnTo>
                  <a:lnTo>
                    <a:pt x="10968" y="1973"/>
                  </a:lnTo>
                  <a:lnTo>
                    <a:pt x="10931" y="1955"/>
                  </a:lnTo>
                  <a:lnTo>
                    <a:pt x="10876" y="1899"/>
                  </a:lnTo>
                  <a:lnTo>
                    <a:pt x="10839" y="1844"/>
                  </a:lnTo>
                  <a:lnTo>
                    <a:pt x="10802" y="1826"/>
                  </a:lnTo>
                  <a:lnTo>
                    <a:pt x="10802" y="1807"/>
                  </a:lnTo>
                  <a:lnTo>
                    <a:pt x="10765" y="1807"/>
                  </a:lnTo>
                  <a:lnTo>
                    <a:pt x="10747" y="1789"/>
                  </a:lnTo>
                  <a:lnTo>
                    <a:pt x="10728" y="1789"/>
                  </a:lnTo>
                  <a:lnTo>
                    <a:pt x="10728" y="1807"/>
                  </a:lnTo>
                  <a:lnTo>
                    <a:pt x="10747" y="1807"/>
                  </a:lnTo>
                  <a:lnTo>
                    <a:pt x="10747" y="1826"/>
                  </a:lnTo>
                  <a:lnTo>
                    <a:pt x="10692" y="1826"/>
                  </a:lnTo>
                  <a:lnTo>
                    <a:pt x="10655" y="1807"/>
                  </a:lnTo>
                  <a:lnTo>
                    <a:pt x="10673" y="1789"/>
                  </a:lnTo>
                  <a:lnTo>
                    <a:pt x="10692" y="1752"/>
                  </a:lnTo>
                  <a:lnTo>
                    <a:pt x="10692" y="1734"/>
                  </a:lnTo>
                  <a:lnTo>
                    <a:pt x="10673" y="1678"/>
                  </a:lnTo>
                  <a:lnTo>
                    <a:pt x="10655" y="1660"/>
                  </a:lnTo>
                  <a:lnTo>
                    <a:pt x="10636" y="1660"/>
                  </a:lnTo>
                  <a:lnTo>
                    <a:pt x="10636" y="1641"/>
                  </a:lnTo>
                  <a:lnTo>
                    <a:pt x="10655" y="1641"/>
                  </a:lnTo>
                  <a:lnTo>
                    <a:pt x="10636" y="1623"/>
                  </a:lnTo>
                  <a:lnTo>
                    <a:pt x="10563" y="1568"/>
                  </a:lnTo>
                  <a:lnTo>
                    <a:pt x="10507" y="1531"/>
                  </a:lnTo>
                  <a:lnTo>
                    <a:pt x="10489" y="1512"/>
                  </a:lnTo>
                  <a:lnTo>
                    <a:pt x="10489" y="1494"/>
                  </a:lnTo>
                  <a:lnTo>
                    <a:pt x="10452" y="1475"/>
                  </a:lnTo>
                  <a:lnTo>
                    <a:pt x="10433" y="1475"/>
                  </a:lnTo>
                  <a:lnTo>
                    <a:pt x="10397" y="1439"/>
                  </a:lnTo>
                  <a:lnTo>
                    <a:pt x="10360" y="1402"/>
                  </a:lnTo>
                  <a:lnTo>
                    <a:pt x="10360" y="1383"/>
                  </a:lnTo>
                  <a:lnTo>
                    <a:pt x="10360" y="1365"/>
                  </a:lnTo>
                  <a:lnTo>
                    <a:pt x="10341" y="1365"/>
                  </a:lnTo>
                  <a:lnTo>
                    <a:pt x="10304" y="1383"/>
                  </a:lnTo>
                  <a:lnTo>
                    <a:pt x="10286" y="1383"/>
                  </a:lnTo>
                  <a:lnTo>
                    <a:pt x="10304" y="1346"/>
                  </a:lnTo>
                  <a:lnTo>
                    <a:pt x="10286" y="1328"/>
                  </a:lnTo>
                  <a:lnTo>
                    <a:pt x="10249" y="1310"/>
                  </a:lnTo>
                  <a:lnTo>
                    <a:pt x="10175" y="1310"/>
                  </a:lnTo>
                  <a:lnTo>
                    <a:pt x="10157" y="1273"/>
                  </a:lnTo>
                  <a:lnTo>
                    <a:pt x="10120" y="1236"/>
                  </a:lnTo>
                  <a:lnTo>
                    <a:pt x="10120" y="1217"/>
                  </a:lnTo>
                  <a:lnTo>
                    <a:pt x="10120" y="1199"/>
                  </a:lnTo>
                  <a:lnTo>
                    <a:pt x="10102" y="1181"/>
                  </a:lnTo>
                  <a:lnTo>
                    <a:pt x="10083" y="1162"/>
                  </a:lnTo>
                  <a:lnTo>
                    <a:pt x="10083" y="1144"/>
                  </a:lnTo>
                  <a:lnTo>
                    <a:pt x="10065" y="1125"/>
                  </a:lnTo>
                  <a:lnTo>
                    <a:pt x="10028" y="1088"/>
                  </a:lnTo>
                  <a:lnTo>
                    <a:pt x="9991" y="1088"/>
                  </a:lnTo>
                  <a:lnTo>
                    <a:pt x="9973" y="1070"/>
                  </a:lnTo>
                  <a:lnTo>
                    <a:pt x="9936" y="1051"/>
                  </a:lnTo>
                  <a:lnTo>
                    <a:pt x="9917" y="1051"/>
                  </a:lnTo>
                  <a:lnTo>
                    <a:pt x="9899" y="1033"/>
                  </a:lnTo>
                  <a:lnTo>
                    <a:pt x="9880" y="996"/>
                  </a:lnTo>
                  <a:lnTo>
                    <a:pt x="9844" y="996"/>
                  </a:lnTo>
                  <a:lnTo>
                    <a:pt x="9844" y="1015"/>
                  </a:lnTo>
                  <a:lnTo>
                    <a:pt x="9862" y="1033"/>
                  </a:lnTo>
                  <a:lnTo>
                    <a:pt x="9862" y="1051"/>
                  </a:lnTo>
                  <a:lnTo>
                    <a:pt x="9844" y="1033"/>
                  </a:lnTo>
                  <a:lnTo>
                    <a:pt x="9825" y="1033"/>
                  </a:lnTo>
                  <a:lnTo>
                    <a:pt x="9807" y="1051"/>
                  </a:lnTo>
                  <a:lnTo>
                    <a:pt x="9807" y="1033"/>
                  </a:lnTo>
                  <a:lnTo>
                    <a:pt x="9788" y="959"/>
                  </a:lnTo>
                  <a:lnTo>
                    <a:pt x="9770" y="922"/>
                  </a:lnTo>
                  <a:lnTo>
                    <a:pt x="9733" y="886"/>
                  </a:lnTo>
                  <a:lnTo>
                    <a:pt x="9696" y="867"/>
                  </a:lnTo>
                  <a:lnTo>
                    <a:pt x="9696" y="886"/>
                  </a:lnTo>
                  <a:lnTo>
                    <a:pt x="9678" y="886"/>
                  </a:lnTo>
                  <a:lnTo>
                    <a:pt x="9641" y="867"/>
                  </a:lnTo>
                  <a:lnTo>
                    <a:pt x="9622" y="849"/>
                  </a:lnTo>
                  <a:lnTo>
                    <a:pt x="9622" y="830"/>
                  </a:lnTo>
                  <a:lnTo>
                    <a:pt x="9641" y="812"/>
                  </a:lnTo>
                  <a:lnTo>
                    <a:pt x="9622" y="793"/>
                  </a:lnTo>
                  <a:lnTo>
                    <a:pt x="9586" y="812"/>
                  </a:lnTo>
                  <a:lnTo>
                    <a:pt x="9549" y="793"/>
                  </a:lnTo>
                  <a:lnTo>
                    <a:pt x="9512" y="775"/>
                  </a:lnTo>
                  <a:lnTo>
                    <a:pt x="9530" y="793"/>
                  </a:lnTo>
                  <a:lnTo>
                    <a:pt x="9512" y="812"/>
                  </a:lnTo>
                  <a:lnTo>
                    <a:pt x="9493" y="793"/>
                  </a:lnTo>
                  <a:lnTo>
                    <a:pt x="9493" y="775"/>
                  </a:lnTo>
                  <a:lnTo>
                    <a:pt x="9493" y="738"/>
                  </a:lnTo>
                  <a:lnTo>
                    <a:pt x="9475" y="738"/>
                  </a:lnTo>
                  <a:lnTo>
                    <a:pt x="9438" y="720"/>
                  </a:lnTo>
                  <a:lnTo>
                    <a:pt x="9420" y="683"/>
                  </a:lnTo>
                  <a:lnTo>
                    <a:pt x="9401" y="683"/>
                  </a:lnTo>
                  <a:lnTo>
                    <a:pt x="9364" y="701"/>
                  </a:lnTo>
                  <a:lnTo>
                    <a:pt x="9346" y="701"/>
                  </a:lnTo>
                  <a:lnTo>
                    <a:pt x="9346" y="683"/>
                  </a:lnTo>
                  <a:lnTo>
                    <a:pt x="9346" y="664"/>
                  </a:lnTo>
                  <a:lnTo>
                    <a:pt x="9327" y="646"/>
                  </a:lnTo>
                  <a:lnTo>
                    <a:pt x="9309" y="664"/>
                  </a:lnTo>
                  <a:lnTo>
                    <a:pt x="9291" y="628"/>
                  </a:lnTo>
                  <a:lnTo>
                    <a:pt x="9254" y="609"/>
                  </a:lnTo>
                  <a:lnTo>
                    <a:pt x="9198" y="609"/>
                  </a:lnTo>
                  <a:lnTo>
                    <a:pt x="9162" y="591"/>
                  </a:lnTo>
                  <a:lnTo>
                    <a:pt x="9143" y="572"/>
                  </a:lnTo>
                  <a:lnTo>
                    <a:pt x="9088" y="535"/>
                  </a:lnTo>
                  <a:lnTo>
                    <a:pt x="9051" y="517"/>
                  </a:lnTo>
                  <a:lnTo>
                    <a:pt x="8940" y="480"/>
                  </a:lnTo>
                  <a:lnTo>
                    <a:pt x="8885" y="443"/>
                  </a:lnTo>
                  <a:lnTo>
                    <a:pt x="8848" y="425"/>
                  </a:lnTo>
                  <a:lnTo>
                    <a:pt x="8830" y="406"/>
                  </a:lnTo>
                  <a:lnTo>
                    <a:pt x="8793" y="406"/>
                  </a:lnTo>
                  <a:lnTo>
                    <a:pt x="8756" y="388"/>
                  </a:lnTo>
                  <a:lnTo>
                    <a:pt x="8645" y="369"/>
                  </a:lnTo>
                  <a:lnTo>
                    <a:pt x="8609" y="369"/>
                  </a:lnTo>
                  <a:lnTo>
                    <a:pt x="8609" y="351"/>
                  </a:lnTo>
                  <a:lnTo>
                    <a:pt x="8590" y="333"/>
                  </a:lnTo>
                  <a:lnTo>
                    <a:pt x="8387" y="259"/>
                  </a:lnTo>
                  <a:lnTo>
                    <a:pt x="8111" y="204"/>
                  </a:lnTo>
                  <a:lnTo>
                    <a:pt x="8111" y="185"/>
                  </a:lnTo>
                  <a:lnTo>
                    <a:pt x="7945" y="185"/>
                  </a:lnTo>
                  <a:lnTo>
                    <a:pt x="7908" y="167"/>
                  </a:lnTo>
                  <a:lnTo>
                    <a:pt x="7890" y="148"/>
                  </a:lnTo>
                  <a:lnTo>
                    <a:pt x="7871" y="130"/>
                  </a:lnTo>
                  <a:lnTo>
                    <a:pt x="7834" y="130"/>
                  </a:lnTo>
                  <a:lnTo>
                    <a:pt x="7798" y="148"/>
                  </a:lnTo>
                  <a:lnTo>
                    <a:pt x="7761" y="130"/>
                  </a:lnTo>
                  <a:lnTo>
                    <a:pt x="7761" y="111"/>
                  </a:lnTo>
                  <a:lnTo>
                    <a:pt x="7724" y="130"/>
                  </a:lnTo>
                  <a:lnTo>
                    <a:pt x="7687" y="130"/>
                  </a:lnTo>
                  <a:lnTo>
                    <a:pt x="7668" y="93"/>
                  </a:lnTo>
                  <a:lnTo>
                    <a:pt x="7632" y="75"/>
                  </a:lnTo>
                  <a:lnTo>
                    <a:pt x="7613" y="75"/>
                  </a:lnTo>
                  <a:lnTo>
                    <a:pt x="7613" y="93"/>
                  </a:lnTo>
                  <a:lnTo>
                    <a:pt x="7595" y="111"/>
                  </a:lnTo>
                  <a:lnTo>
                    <a:pt x="7576" y="93"/>
                  </a:lnTo>
                  <a:lnTo>
                    <a:pt x="7503" y="75"/>
                  </a:lnTo>
                  <a:lnTo>
                    <a:pt x="7484" y="75"/>
                  </a:lnTo>
                  <a:lnTo>
                    <a:pt x="7466" y="93"/>
                  </a:lnTo>
                  <a:lnTo>
                    <a:pt x="7429" y="75"/>
                  </a:lnTo>
                  <a:lnTo>
                    <a:pt x="7410" y="75"/>
                  </a:lnTo>
                  <a:lnTo>
                    <a:pt x="7300" y="38"/>
                  </a:lnTo>
                  <a:lnTo>
                    <a:pt x="7263" y="38"/>
                  </a:lnTo>
                  <a:lnTo>
                    <a:pt x="7245" y="56"/>
                  </a:lnTo>
                  <a:lnTo>
                    <a:pt x="7189" y="38"/>
                  </a:lnTo>
                  <a:lnTo>
                    <a:pt x="7134" y="38"/>
                  </a:lnTo>
                  <a:lnTo>
                    <a:pt x="7023" y="19"/>
                  </a:lnTo>
                  <a:lnTo>
                    <a:pt x="6784" y="1"/>
                  </a:lnTo>
                  <a:lnTo>
                    <a:pt x="6544" y="1"/>
                  </a:lnTo>
                  <a:lnTo>
                    <a:pt x="6415" y="19"/>
                  </a:lnTo>
                  <a:lnTo>
                    <a:pt x="6378" y="19"/>
                  </a:lnTo>
                  <a:lnTo>
                    <a:pt x="6360" y="1"/>
                  </a:lnTo>
                  <a:lnTo>
                    <a:pt x="6323" y="1"/>
                  </a:lnTo>
                  <a:lnTo>
                    <a:pt x="6323" y="19"/>
                  </a:lnTo>
                  <a:lnTo>
                    <a:pt x="6249" y="1"/>
                  </a:lnTo>
                  <a:lnTo>
                    <a:pt x="6231" y="1"/>
                  </a:lnTo>
                  <a:lnTo>
                    <a:pt x="6212" y="19"/>
                  </a:lnTo>
                  <a:lnTo>
                    <a:pt x="6175" y="19"/>
                  </a:lnTo>
                  <a:lnTo>
                    <a:pt x="6083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1501200" y="884200"/>
              <a:ext cx="87600" cy="224900"/>
            </a:xfrm>
            <a:custGeom>
              <a:avLst/>
              <a:gdLst/>
              <a:ahLst/>
              <a:cxnLst/>
              <a:rect l="l" t="t" r="r" b="b"/>
              <a:pathLst>
                <a:path w="3504" h="8996" extrusionOk="0">
                  <a:moveTo>
                    <a:pt x="1973" y="222"/>
                  </a:moveTo>
                  <a:lnTo>
                    <a:pt x="1973" y="240"/>
                  </a:lnTo>
                  <a:lnTo>
                    <a:pt x="1955" y="259"/>
                  </a:lnTo>
                  <a:lnTo>
                    <a:pt x="1936" y="259"/>
                  </a:lnTo>
                  <a:lnTo>
                    <a:pt x="1955" y="240"/>
                  </a:lnTo>
                  <a:lnTo>
                    <a:pt x="1955" y="222"/>
                  </a:lnTo>
                  <a:close/>
                  <a:moveTo>
                    <a:pt x="2194" y="240"/>
                  </a:moveTo>
                  <a:lnTo>
                    <a:pt x="2157" y="259"/>
                  </a:lnTo>
                  <a:lnTo>
                    <a:pt x="2194" y="259"/>
                  </a:lnTo>
                  <a:lnTo>
                    <a:pt x="2194" y="240"/>
                  </a:lnTo>
                  <a:close/>
                  <a:moveTo>
                    <a:pt x="1918" y="369"/>
                  </a:moveTo>
                  <a:lnTo>
                    <a:pt x="1955" y="388"/>
                  </a:lnTo>
                  <a:lnTo>
                    <a:pt x="1973" y="406"/>
                  </a:lnTo>
                  <a:lnTo>
                    <a:pt x="1973" y="424"/>
                  </a:lnTo>
                  <a:lnTo>
                    <a:pt x="1936" y="406"/>
                  </a:lnTo>
                  <a:lnTo>
                    <a:pt x="1936" y="424"/>
                  </a:lnTo>
                  <a:lnTo>
                    <a:pt x="1918" y="424"/>
                  </a:lnTo>
                  <a:lnTo>
                    <a:pt x="1918" y="406"/>
                  </a:lnTo>
                  <a:lnTo>
                    <a:pt x="1918" y="369"/>
                  </a:lnTo>
                  <a:close/>
                  <a:moveTo>
                    <a:pt x="1844" y="424"/>
                  </a:moveTo>
                  <a:lnTo>
                    <a:pt x="1844" y="443"/>
                  </a:lnTo>
                  <a:lnTo>
                    <a:pt x="1862" y="443"/>
                  </a:lnTo>
                  <a:lnTo>
                    <a:pt x="1862" y="424"/>
                  </a:lnTo>
                  <a:close/>
                  <a:moveTo>
                    <a:pt x="1992" y="1143"/>
                  </a:moveTo>
                  <a:lnTo>
                    <a:pt x="1992" y="1180"/>
                  </a:lnTo>
                  <a:lnTo>
                    <a:pt x="1973" y="1199"/>
                  </a:lnTo>
                  <a:lnTo>
                    <a:pt x="1955" y="1199"/>
                  </a:lnTo>
                  <a:lnTo>
                    <a:pt x="1973" y="1162"/>
                  </a:lnTo>
                  <a:lnTo>
                    <a:pt x="1992" y="1143"/>
                  </a:lnTo>
                  <a:close/>
                  <a:moveTo>
                    <a:pt x="2010" y="1217"/>
                  </a:moveTo>
                  <a:lnTo>
                    <a:pt x="1992" y="1236"/>
                  </a:lnTo>
                  <a:lnTo>
                    <a:pt x="2010" y="1272"/>
                  </a:lnTo>
                  <a:lnTo>
                    <a:pt x="2010" y="1291"/>
                  </a:lnTo>
                  <a:lnTo>
                    <a:pt x="2028" y="1291"/>
                  </a:lnTo>
                  <a:lnTo>
                    <a:pt x="2028" y="1254"/>
                  </a:lnTo>
                  <a:lnTo>
                    <a:pt x="2028" y="1236"/>
                  </a:lnTo>
                  <a:lnTo>
                    <a:pt x="2010" y="1217"/>
                  </a:lnTo>
                  <a:close/>
                  <a:moveTo>
                    <a:pt x="2047" y="1807"/>
                  </a:moveTo>
                  <a:lnTo>
                    <a:pt x="2065" y="1825"/>
                  </a:lnTo>
                  <a:lnTo>
                    <a:pt x="2047" y="1844"/>
                  </a:lnTo>
                  <a:lnTo>
                    <a:pt x="2028" y="1844"/>
                  </a:lnTo>
                  <a:lnTo>
                    <a:pt x="2028" y="1825"/>
                  </a:lnTo>
                  <a:lnTo>
                    <a:pt x="2047" y="1807"/>
                  </a:lnTo>
                  <a:close/>
                  <a:moveTo>
                    <a:pt x="2121" y="1825"/>
                  </a:moveTo>
                  <a:lnTo>
                    <a:pt x="2121" y="1862"/>
                  </a:lnTo>
                  <a:lnTo>
                    <a:pt x="2121" y="1881"/>
                  </a:lnTo>
                  <a:lnTo>
                    <a:pt x="2102" y="1899"/>
                  </a:lnTo>
                  <a:lnTo>
                    <a:pt x="2084" y="1899"/>
                  </a:lnTo>
                  <a:lnTo>
                    <a:pt x="2102" y="1862"/>
                  </a:lnTo>
                  <a:lnTo>
                    <a:pt x="2121" y="1825"/>
                  </a:lnTo>
                  <a:close/>
                  <a:moveTo>
                    <a:pt x="2157" y="1954"/>
                  </a:moveTo>
                  <a:lnTo>
                    <a:pt x="2157" y="1973"/>
                  </a:lnTo>
                  <a:lnTo>
                    <a:pt x="2176" y="1991"/>
                  </a:lnTo>
                  <a:lnTo>
                    <a:pt x="2139" y="1991"/>
                  </a:lnTo>
                  <a:lnTo>
                    <a:pt x="2139" y="1973"/>
                  </a:lnTo>
                  <a:lnTo>
                    <a:pt x="2157" y="1954"/>
                  </a:lnTo>
                  <a:close/>
                  <a:moveTo>
                    <a:pt x="2176" y="2157"/>
                  </a:moveTo>
                  <a:lnTo>
                    <a:pt x="2157" y="2194"/>
                  </a:lnTo>
                  <a:lnTo>
                    <a:pt x="2139" y="2213"/>
                  </a:lnTo>
                  <a:lnTo>
                    <a:pt x="2139" y="2176"/>
                  </a:lnTo>
                  <a:lnTo>
                    <a:pt x="2157" y="2157"/>
                  </a:lnTo>
                  <a:close/>
                  <a:moveTo>
                    <a:pt x="2250" y="2249"/>
                  </a:moveTo>
                  <a:lnTo>
                    <a:pt x="2250" y="2268"/>
                  </a:lnTo>
                  <a:lnTo>
                    <a:pt x="2231" y="2268"/>
                  </a:lnTo>
                  <a:lnTo>
                    <a:pt x="2250" y="2249"/>
                  </a:lnTo>
                  <a:close/>
                  <a:moveTo>
                    <a:pt x="2213" y="2452"/>
                  </a:moveTo>
                  <a:lnTo>
                    <a:pt x="2176" y="2471"/>
                  </a:lnTo>
                  <a:lnTo>
                    <a:pt x="2194" y="2471"/>
                  </a:lnTo>
                  <a:lnTo>
                    <a:pt x="2213" y="2452"/>
                  </a:lnTo>
                  <a:close/>
                  <a:moveTo>
                    <a:pt x="2379" y="2471"/>
                  </a:moveTo>
                  <a:lnTo>
                    <a:pt x="2379" y="2489"/>
                  </a:lnTo>
                  <a:lnTo>
                    <a:pt x="2379" y="2507"/>
                  </a:lnTo>
                  <a:lnTo>
                    <a:pt x="2360" y="2507"/>
                  </a:lnTo>
                  <a:lnTo>
                    <a:pt x="2379" y="2471"/>
                  </a:lnTo>
                  <a:close/>
                  <a:moveTo>
                    <a:pt x="2342" y="2600"/>
                  </a:moveTo>
                  <a:lnTo>
                    <a:pt x="2360" y="2636"/>
                  </a:lnTo>
                  <a:lnTo>
                    <a:pt x="2323" y="2636"/>
                  </a:lnTo>
                  <a:lnTo>
                    <a:pt x="2323" y="2618"/>
                  </a:lnTo>
                  <a:lnTo>
                    <a:pt x="2342" y="2600"/>
                  </a:lnTo>
                  <a:close/>
                  <a:moveTo>
                    <a:pt x="2397" y="2729"/>
                  </a:moveTo>
                  <a:lnTo>
                    <a:pt x="2397" y="2747"/>
                  </a:lnTo>
                  <a:lnTo>
                    <a:pt x="2379" y="2747"/>
                  </a:lnTo>
                  <a:lnTo>
                    <a:pt x="2379" y="2729"/>
                  </a:lnTo>
                  <a:close/>
                  <a:moveTo>
                    <a:pt x="2858" y="2931"/>
                  </a:moveTo>
                  <a:lnTo>
                    <a:pt x="2839" y="2968"/>
                  </a:lnTo>
                  <a:lnTo>
                    <a:pt x="2858" y="2968"/>
                  </a:lnTo>
                  <a:lnTo>
                    <a:pt x="2876" y="2950"/>
                  </a:lnTo>
                  <a:lnTo>
                    <a:pt x="2858" y="2931"/>
                  </a:lnTo>
                  <a:close/>
                  <a:moveTo>
                    <a:pt x="2415" y="3134"/>
                  </a:moveTo>
                  <a:lnTo>
                    <a:pt x="2415" y="3153"/>
                  </a:lnTo>
                  <a:lnTo>
                    <a:pt x="2434" y="3171"/>
                  </a:lnTo>
                  <a:lnTo>
                    <a:pt x="2434" y="3153"/>
                  </a:lnTo>
                  <a:lnTo>
                    <a:pt x="2434" y="3134"/>
                  </a:lnTo>
                  <a:close/>
                  <a:moveTo>
                    <a:pt x="2821" y="3411"/>
                  </a:moveTo>
                  <a:lnTo>
                    <a:pt x="2803" y="3429"/>
                  </a:lnTo>
                  <a:lnTo>
                    <a:pt x="2821" y="3429"/>
                  </a:lnTo>
                  <a:lnTo>
                    <a:pt x="2821" y="3411"/>
                  </a:lnTo>
                  <a:close/>
                  <a:moveTo>
                    <a:pt x="2747" y="3429"/>
                  </a:moveTo>
                  <a:lnTo>
                    <a:pt x="2766" y="3448"/>
                  </a:lnTo>
                  <a:lnTo>
                    <a:pt x="2766" y="3466"/>
                  </a:lnTo>
                  <a:lnTo>
                    <a:pt x="2747" y="3466"/>
                  </a:lnTo>
                  <a:lnTo>
                    <a:pt x="2747" y="3448"/>
                  </a:lnTo>
                  <a:lnTo>
                    <a:pt x="2747" y="3429"/>
                  </a:lnTo>
                  <a:close/>
                  <a:moveTo>
                    <a:pt x="3134" y="4203"/>
                  </a:moveTo>
                  <a:lnTo>
                    <a:pt x="3153" y="4222"/>
                  </a:lnTo>
                  <a:lnTo>
                    <a:pt x="3134" y="4240"/>
                  </a:lnTo>
                  <a:lnTo>
                    <a:pt x="3116" y="4222"/>
                  </a:lnTo>
                  <a:lnTo>
                    <a:pt x="3134" y="4203"/>
                  </a:lnTo>
                  <a:close/>
                  <a:moveTo>
                    <a:pt x="3263" y="4517"/>
                  </a:moveTo>
                  <a:lnTo>
                    <a:pt x="3245" y="4535"/>
                  </a:lnTo>
                  <a:lnTo>
                    <a:pt x="3227" y="4535"/>
                  </a:lnTo>
                  <a:lnTo>
                    <a:pt x="3245" y="4517"/>
                  </a:lnTo>
                  <a:close/>
                  <a:moveTo>
                    <a:pt x="3227" y="4756"/>
                  </a:moveTo>
                  <a:lnTo>
                    <a:pt x="3208" y="4775"/>
                  </a:lnTo>
                  <a:lnTo>
                    <a:pt x="3190" y="4775"/>
                  </a:lnTo>
                  <a:lnTo>
                    <a:pt x="3208" y="4756"/>
                  </a:lnTo>
                  <a:close/>
                  <a:moveTo>
                    <a:pt x="3337" y="4904"/>
                  </a:moveTo>
                  <a:lnTo>
                    <a:pt x="3337" y="4922"/>
                  </a:lnTo>
                  <a:lnTo>
                    <a:pt x="3319" y="4922"/>
                  </a:lnTo>
                  <a:lnTo>
                    <a:pt x="3319" y="4904"/>
                  </a:lnTo>
                  <a:close/>
                  <a:moveTo>
                    <a:pt x="3374" y="5060"/>
                  </a:moveTo>
                  <a:lnTo>
                    <a:pt x="3374" y="5070"/>
                  </a:lnTo>
                  <a:lnTo>
                    <a:pt x="3356" y="5088"/>
                  </a:lnTo>
                  <a:lnTo>
                    <a:pt x="3356" y="5070"/>
                  </a:lnTo>
                  <a:lnTo>
                    <a:pt x="3374" y="5060"/>
                  </a:lnTo>
                  <a:close/>
                  <a:moveTo>
                    <a:pt x="3448" y="5807"/>
                  </a:moveTo>
                  <a:lnTo>
                    <a:pt x="3448" y="5825"/>
                  </a:lnTo>
                  <a:lnTo>
                    <a:pt x="3429" y="5844"/>
                  </a:lnTo>
                  <a:lnTo>
                    <a:pt x="3411" y="5844"/>
                  </a:lnTo>
                  <a:lnTo>
                    <a:pt x="3411" y="5807"/>
                  </a:lnTo>
                  <a:close/>
                  <a:moveTo>
                    <a:pt x="3374" y="6342"/>
                  </a:moveTo>
                  <a:lnTo>
                    <a:pt x="3356" y="6360"/>
                  </a:lnTo>
                  <a:lnTo>
                    <a:pt x="3337" y="6360"/>
                  </a:lnTo>
                  <a:lnTo>
                    <a:pt x="3337" y="6342"/>
                  </a:lnTo>
                  <a:close/>
                  <a:moveTo>
                    <a:pt x="2895" y="7319"/>
                  </a:moveTo>
                  <a:lnTo>
                    <a:pt x="2913" y="7337"/>
                  </a:lnTo>
                  <a:lnTo>
                    <a:pt x="2895" y="7337"/>
                  </a:lnTo>
                  <a:lnTo>
                    <a:pt x="2876" y="7319"/>
                  </a:lnTo>
                  <a:close/>
                  <a:moveTo>
                    <a:pt x="2839" y="7558"/>
                  </a:moveTo>
                  <a:lnTo>
                    <a:pt x="2821" y="7577"/>
                  </a:lnTo>
                  <a:lnTo>
                    <a:pt x="2821" y="7595"/>
                  </a:lnTo>
                  <a:lnTo>
                    <a:pt x="2803" y="7595"/>
                  </a:lnTo>
                  <a:lnTo>
                    <a:pt x="2803" y="7577"/>
                  </a:lnTo>
                  <a:lnTo>
                    <a:pt x="2821" y="7558"/>
                  </a:lnTo>
                  <a:close/>
                  <a:moveTo>
                    <a:pt x="2766" y="7650"/>
                  </a:moveTo>
                  <a:lnTo>
                    <a:pt x="2766" y="7669"/>
                  </a:lnTo>
                  <a:lnTo>
                    <a:pt x="2747" y="7669"/>
                  </a:lnTo>
                  <a:lnTo>
                    <a:pt x="2766" y="7650"/>
                  </a:lnTo>
                  <a:close/>
                  <a:moveTo>
                    <a:pt x="2692" y="7743"/>
                  </a:moveTo>
                  <a:lnTo>
                    <a:pt x="2692" y="7761"/>
                  </a:lnTo>
                  <a:lnTo>
                    <a:pt x="2674" y="7779"/>
                  </a:lnTo>
                  <a:lnTo>
                    <a:pt x="2674" y="7761"/>
                  </a:lnTo>
                  <a:lnTo>
                    <a:pt x="2692" y="7743"/>
                  </a:lnTo>
                  <a:close/>
                  <a:moveTo>
                    <a:pt x="2581" y="7816"/>
                  </a:moveTo>
                  <a:lnTo>
                    <a:pt x="2600" y="7853"/>
                  </a:lnTo>
                  <a:lnTo>
                    <a:pt x="2563" y="7853"/>
                  </a:lnTo>
                  <a:lnTo>
                    <a:pt x="2563" y="7835"/>
                  </a:lnTo>
                  <a:lnTo>
                    <a:pt x="2581" y="7816"/>
                  </a:lnTo>
                  <a:close/>
                  <a:moveTo>
                    <a:pt x="2213" y="8185"/>
                  </a:moveTo>
                  <a:lnTo>
                    <a:pt x="2231" y="8203"/>
                  </a:lnTo>
                  <a:lnTo>
                    <a:pt x="2176" y="8203"/>
                  </a:lnTo>
                  <a:lnTo>
                    <a:pt x="2194" y="8185"/>
                  </a:lnTo>
                  <a:close/>
                  <a:moveTo>
                    <a:pt x="1807" y="8388"/>
                  </a:moveTo>
                  <a:lnTo>
                    <a:pt x="1844" y="8406"/>
                  </a:lnTo>
                  <a:lnTo>
                    <a:pt x="1844" y="8425"/>
                  </a:lnTo>
                  <a:lnTo>
                    <a:pt x="1826" y="8425"/>
                  </a:lnTo>
                  <a:lnTo>
                    <a:pt x="1807" y="8406"/>
                  </a:lnTo>
                  <a:lnTo>
                    <a:pt x="1789" y="8406"/>
                  </a:lnTo>
                  <a:lnTo>
                    <a:pt x="1807" y="8388"/>
                  </a:lnTo>
                  <a:close/>
                  <a:moveTo>
                    <a:pt x="93" y="8812"/>
                  </a:moveTo>
                  <a:lnTo>
                    <a:pt x="111" y="8830"/>
                  </a:lnTo>
                  <a:lnTo>
                    <a:pt x="111" y="8849"/>
                  </a:lnTo>
                  <a:lnTo>
                    <a:pt x="111" y="8867"/>
                  </a:lnTo>
                  <a:lnTo>
                    <a:pt x="93" y="8849"/>
                  </a:lnTo>
                  <a:lnTo>
                    <a:pt x="74" y="8812"/>
                  </a:lnTo>
                  <a:close/>
                  <a:moveTo>
                    <a:pt x="2028" y="1"/>
                  </a:moveTo>
                  <a:lnTo>
                    <a:pt x="1992" y="56"/>
                  </a:lnTo>
                  <a:lnTo>
                    <a:pt x="1992" y="93"/>
                  </a:lnTo>
                  <a:lnTo>
                    <a:pt x="1973" y="74"/>
                  </a:lnTo>
                  <a:lnTo>
                    <a:pt x="1973" y="56"/>
                  </a:lnTo>
                  <a:lnTo>
                    <a:pt x="1936" y="37"/>
                  </a:lnTo>
                  <a:lnTo>
                    <a:pt x="1918" y="56"/>
                  </a:lnTo>
                  <a:lnTo>
                    <a:pt x="1936" y="74"/>
                  </a:lnTo>
                  <a:lnTo>
                    <a:pt x="1936" y="93"/>
                  </a:lnTo>
                  <a:lnTo>
                    <a:pt x="1918" y="111"/>
                  </a:lnTo>
                  <a:lnTo>
                    <a:pt x="1899" y="111"/>
                  </a:lnTo>
                  <a:lnTo>
                    <a:pt x="1918" y="130"/>
                  </a:lnTo>
                  <a:lnTo>
                    <a:pt x="1918" y="166"/>
                  </a:lnTo>
                  <a:lnTo>
                    <a:pt x="1899" y="203"/>
                  </a:lnTo>
                  <a:lnTo>
                    <a:pt x="1918" y="203"/>
                  </a:lnTo>
                  <a:lnTo>
                    <a:pt x="1918" y="240"/>
                  </a:lnTo>
                  <a:lnTo>
                    <a:pt x="1881" y="240"/>
                  </a:lnTo>
                  <a:lnTo>
                    <a:pt x="1881" y="259"/>
                  </a:lnTo>
                  <a:lnTo>
                    <a:pt x="1899" y="259"/>
                  </a:lnTo>
                  <a:lnTo>
                    <a:pt x="1918" y="277"/>
                  </a:lnTo>
                  <a:lnTo>
                    <a:pt x="1899" y="277"/>
                  </a:lnTo>
                  <a:lnTo>
                    <a:pt x="1862" y="295"/>
                  </a:lnTo>
                  <a:lnTo>
                    <a:pt x="1881" y="314"/>
                  </a:lnTo>
                  <a:lnTo>
                    <a:pt x="1899" y="332"/>
                  </a:lnTo>
                  <a:lnTo>
                    <a:pt x="1862" y="332"/>
                  </a:lnTo>
                  <a:lnTo>
                    <a:pt x="1862" y="351"/>
                  </a:lnTo>
                  <a:lnTo>
                    <a:pt x="1862" y="369"/>
                  </a:lnTo>
                  <a:lnTo>
                    <a:pt x="1881" y="369"/>
                  </a:lnTo>
                  <a:lnTo>
                    <a:pt x="1881" y="388"/>
                  </a:lnTo>
                  <a:lnTo>
                    <a:pt x="1844" y="388"/>
                  </a:lnTo>
                  <a:lnTo>
                    <a:pt x="1881" y="424"/>
                  </a:lnTo>
                  <a:lnTo>
                    <a:pt x="1899" y="443"/>
                  </a:lnTo>
                  <a:lnTo>
                    <a:pt x="1918" y="480"/>
                  </a:lnTo>
                  <a:lnTo>
                    <a:pt x="1899" y="517"/>
                  </a:lnTo>
                  <a:lnTo>
                    <a:pt x="1881" y="498"/>
                  </a:lnTo>
                  <a:lnTo>
                    <a:pt x="1844" y="517"/>
                  </a:lnTo>
                  <a:lnTo>
                    <a:pt x="1826" y="517"/>
                  </a:lnTo>
                  <a:lnTo>
                    <a:pt x="1826" y="535"/>
                  </a:lnTo>
                  <a:lnTo>
                    <a:pt x="1844" y="554"/>
                  </a:lnTo>
                  <a:lnTo>
                    <a:pt x="1826" y="572"/>
                  </a:lnTo>
                  <a:lnTo>
                    <a:pt x="1844" y="590"/>
                  </a:lnTo>
                  <a:lnTo>
                    <a:pt x="1844" y="627"/>
                  </a:lnTo>
                  <a:lnTo>
                    <a:pt x="1844" y="646"/>
                  </a:lnTo>
                  <a:lnTo>
                    <a:pt x="1826" y="646"/>
                  </a:lnTo>
                  <a:lnTo>
                    <a:pt x="1807" y="683"/>
                  </a:lnTo>
                  <a:lnTo>
                    <a:pt x="1826" y="701"/>
                  </a:lnTo>
                  <a:lnTo>
                    <a:pt x="1844" y="719"/>
                  </a:lnTo>
                  <a:lnTo>
                    <a:pt x="1862" y="756"/>
                  </a:lnTo>
                  <a:lnTo>
                    <a:pt x="1844" y="775"/>
                  </a:lnTo>
                  <a:lnTo>
                    <a:pt x="1807" y="793"/>
                  </a:lnTo>
                  <a:lnTo>
                    <a:pt x="1826" y="793"/>
                  </a:lnTo>
                  <a:lnTo>
                    <a:pt x="1844" y="830"/>
                  </a:lnTo>
                  <a:lnTo>
                    <a:pt x="1826" y="830"/>
                  </a:lnTo>
                  <a:lnTo>
                    <a:pt x="1826" y="848"/>
                  </a:lnTo>
                  <a:lnTo>
                    <a:pt x="1844" y="885"/>
                  </a:lnTo>
                  <a:lnTo>
                    <a:pt x="1881" y="885"/>
                  </a:lnTo>
                  <a:lnTo>
                    <a:pt x="1899" y="867"/>
                  </a:lnTo>
                  <a:lnTo>
                    <a:pt x="1918" y="867"/>
                  </a:lnTo>
                  <a:lnTo>
                    <a:pt x="1918" y="885"/>
                  </a:lnTo>
                  <a:lnTo>
                    <a:pt x="1899" y="885"/>
                  </a:lnTo>
                  <a:lnTo>
                    <a:pt x="1881" y="904"/>
                  </a:lnTo>
                  <a:lnTo>
                    <a:pt x="1881" y="922"/>
                  </a:lnTo>
                  <a:lnTo>
                    <a:pt x="1862" y="959"/>
                  </a:lnTo>
                  <a:lnTo>
                    <a:pt x="1862" y="922"/>
                  </a:lnTo>
                  <a:lnTo>
                    <a:pt x="1862" y="904"/>
                  </a:lnTo>
                  <a:lnTo>
                    <a:pt x="1844" y="885"/>
                  </a:lnTo>
                  <a:lnTo>
                    <a:pt x="1807" y="867"/>
                  </a:lnTo>
                  <a:lnTo>
                    <a:pt x="1826" y="904"/>
                  </a:lnTo>
                  <a:lnTo>
                    <a:pt x="1826" y="922"/>
                  </a:lnTo>
                  <a:lnTo>
                    <a:pt x="1826" y="941"/>
                  </a:lnTo>
                  <a:lnTo>
                    <a:pt x="1826" y="959"/>
                  </a:lnTo>
                  <a:lnTo>
                    <a:pt x="1826" y="977"/>
                  </a:lnTo>
                  <a:lnTo>
                    <a:pt x="1826" y="1014"/>
                  </a:lnTo>
                  <a:lnTo>
                    <a:pt x="1826" y="1051"/>
                  </a:lnTo>
                  <a:lnTo>
                    <a:pt x="1844" y="1088"/>
                  </a:lnTo>
                  <a:lnTo>
                    <a:pt x="1844" y="1143"/>
                  </a:lnTo>
                  <a:lnTo>
                    <a:pt x="1862" y="1199"/>
                  </a:lnTo>
                  <a:lnTo>
                    <a:pt x="1899" y="1236"/>
                  </a:lnTo>
                  <a:lnTo>
                    <a:pt x="1936" y="1272"/>
                  </a:lnTo>
                  <a:lnTo>
                    <a:pt x="1899" y="1272"/>
                  </a:lnTo>
                  <a:lnTo>
                    <a:pt x="1881" y="1291"/>
                  </a:lnTo>
                  <a:lnTo>
                    <a:pt x="1862" y="1291"/>
                  </a:lnTo>
                  <a:lnTo>
                    <a:pt x="1862" y="1328"/>
                  </a:lnTo>
                  <a:lnTo>
                    <a:pt x="1881" y="1365"/>
                  </a:lnTo>
                  <a:lnTo>
                    <a:pt x="1899" y="1383"/>
                  </a:lnTo>
                  <a:lnTo>
                    <a:pt x="1881" y="1438"/>
                  </a:lnTo>
                  <a:lnTo>
                    <a:pt x="1881" y="1475"/>
                  </a:lnTo>
                  <a:lnTo>
                    <a:pt x="1899" y="1457"/>
                  </a:lnTo>
                  <a:lnTo>
                    <a:pt x="1918" y="1438"/>
                  </a:lnTo>
                  <a:lnTo>
                    <a:pt x="1955" y="1457"/>
                  </a:lnTo>
                  <a:lnTo>
                    <a:pt x="1955" y="1475"/>
                  </a:lnTo>
                  <a:lnTo>
                    <a:pt x="1936" y="1475"/>
                  </a:lnTo>
                  <a:lnTo>
                    <a:pt x="1918" y="1457"/>
                  </a:lnTo>
                  <a:lnTo>
                    <a:pt x="1899" y="1475"/>
                  </a:lnTo>
                  <a:lnTo>
                    <a:pt x="1899" y="1512"/>
                  </a:lnTo>
                  <a:lnTo>
                    <a:pt x="1881" y="1530"/>
                  </a:lnTo>
                  <a:lnTo>
                    <a:pt x="1918" y="1530"/>
                  </a:lnTo>
                  <a:lnTo>
                    <a:pt x="1918" y="1512"/>
                  </a:lnTo>
                  <a:lnTo>
                    <a:pt x="1936" y="1512"/>
                  </a:lnTo>
                  <a:lnTo>
                    <a:pt x="1918" y="1549"/>
                  </a:lnTo>
                  <a:lnTo>
                    <a:pt x="1881" y="1586"/>
                  </a:lnTo>
                  <a:lnTo>
                    <a:pt x="1918" y="1586"/>
                  </a:lnTo>
                  <a:lnTo>
                    <a:pt x="1936" y="1623"/>
                  </a:lnTo>
                  <a:lnTo>
                    <a:pt x="1918" y="1623"/>
                  </a:lnTo>
                  <a:lnTo>
                    <a:pt x="1936" y="1678"/>
                  </a:lnTo>
                  <a:lnTo>
                    <a:pt x="1955" y="1733"/>
                  </a:lnTo>
                  <a:lnTo>
                    <a:pt x="1955" y="1752"/>
                  </a:lnTo>
                  <a:lnTo>
                    <a:pt x="1973" y="1752"/>
                  </a:lnTo>
                  <a:lnTo>
                    <a:pt x="1955" y="1770"/>
                  </a:lnTo>
                  <a:lnTo>
                    <a:pt x="1955" y="1789"/>
                  </a:lnTo>
                  <a:lnTo>
                    <a:pt x="1973" y="1825"/>
                  </a:lnTo>
                  <a:lnTo>
                    <a:pt x="1973" y="1862"/>
                  </a:lnTo>
                  <a:lnTo>
                    <a:pt x="1992" y="1918"/>
                  </a:lnTo>
                  <a:lnTo>
                    <a:pt x="2010" y="1973"/>
                  </a:lnTo>
                  <a:lnTo>
                    <a:pt x="2028" y="2010"/>
                  </a:lnTo>
                  <a:lnTo>
                    <a:pt x="2028" y="2047"/>
                  </a:lnTo>
                  <a:lnTo>
                    <a:pt x="2047" y="2102"/>
                  </a:lnTo>
                  <a:lnTo>
                    <a:pt x="2084" y="2157"/>
                  </a:lnTo>
                  <a:lnTo>
                    <a:pt x="2102" y="2194"/>
                  </a:lnTo>
                  <a:lnTo>
                    <a:pt x="2121" y="2194"/>
                  </a:lnTo>
                  <a:lnTo>
                    <a:pt x="2102" y="2213"/>
                  </a:lnTo>
                  <a:lnTo>
                    <a:pt x="2084" y="2231"/>
                  </a:lnTo>
                  <a:lnTo>
                    <a:pt x="2102" y="2249"/>
                  </a:lnTo>
                  <a:lnTo>
                    <a:pt x="2121" y="2286"/>
                  </a:lnTo>
                  <a:lnTo>
                    <a:pt x="2139" y="2323"/>
                  </a:lnTo>
                  <a:lnTo>
                    <a:pt x="2157" y="2360"/>
                  </a:lnTo>
                  <a:lnTo>
                    <a:pt x="2176" y="2378"/>
                  </a:lnTo>
                  <a:lnTo>
                    <a:pt x="2176" y="2397"/>
                  </a:lnTo>
                  <a:lnTo>
                    <a:pt x="2194" y="2415"/>
                  </a:lnTo>
                  <a:lnTo>
                    <a:pt x="2213" y="2434"/>
                  </a:lnTo>
                  <a:lnTo>
                    <a:pt x="2231" y="2415"/>
                  </a:lnTo>
                  <a:lnTo>
                    <a:pt x="2213" y="2415"/>
                  </a:lnTo>
                  <a:lnTo>
                    <a:pt x="2213" y="2397"/>
                  </a:lnTo>
                  <a:lnTo>
                    <a:pt x="2250" y="2397"/>
                  </a:lnTo>
                  <a:lnTo>
                    <a:pt x="2268" y="2415"/>
                  </a:lnTo>
                  <a:lnTo>
                    <a:pt x="2286" y="2434"/>
                  </a:lnTo>
                  <a:lnTo>
                    <a:pt x="2268" y="2434"/>
                  </a:lnTo>
                  <a:lnTo>
                    <a:pt x="2231" y="2452"/>
                  </a:lnTo>
                  <a:lnTo>
                    <a:pt x="2213" y="2471"/>
                  </a:lnTo>
                  <a:lnTo>
                    <a:pt x="2213" y="2507"/>
                  </a:lnTo>
                  <a:lnTo>
                    <a:pt x="2231" y="2526"/>
                  </a:lnTo>
                  <a:lnTo>
                    <a:pt x="2250" y="2526"/>
                  </a:lnTo>
                  <a:lnTo>
                    <a:pt x="2231" y="2544"/>
                  </a:lnTo>
                  <a:lnTo>
                    <a:pt x="2213" y="2544"/>
                  </a:lnTo>
                  <a:lnTo>
                    <a:pt x="2213" y="2563"/>
                  </a:lnTo>
                  <a:lnTo>
                    <a:pt x="2250" y="2600"/>
                  </a:lnTo>
                  <a:lnTo>
                    <a:pt x="2286" y="2636"/>
                  </a:lnTo>
                  <a:lnTo>
                    <a:pt x="2286" y="2673"/>
                  </a:lnTo>
                  <a:lnTo>
                    <a:pt x="2286" y="2692"/>
                  </a:lnTo>
                  <a:lnTo>
                    <a:pt x="2305" y="2692"/>
                  </a:lnTo>
                  <a:lnTo>
                    <a:pt x="2323" y="2729"/>
                  </a:lnTo>
                  <a:lnTo>
                    <a:pt x="2342" y="2766"/>
                  </a:lnTo>
                  <a:lnTo>
                    <a:pt x="2342" y="2784"/>
                  </a:lnTo>
                  <a:lnTo>
                    <a:pt x="2360" y="2784"/>
                  </a:lnTo>
                  <a:lnTo>
                    <a:pt x="2397" y="2802"/>
                  </a:lnTo>
                  <a:lnTo>
                    <a:pt x="2360" y="2802"/>
                  </a:lnTo>
                  <a:lnTo>
                    <a:pt x="2342" y="2821"/>
                  </a:lnTo>
                  <a:lnTo>
                    <a:pt x="2360" y="2821"/>
                  </a:lnTo>
                  <a:lnTo>
                    <a:pt x="2379" y="2839"/>
                  </a:lnTo>
                  <a:lnTo>
                    <a:pt x="2397" y="2858"/>
                  </a:lnTo>
                  <a:lnTo>
                    <a:pt x="2434" y="2858"/>
                  </a:lnTo>
                  <a:lnTo>
                    <a:pt x="2434" y="2876"/>
                  </a:lnTo>
                  <a:lnTo>
                    <a:pt x="2397" y="2876"/>
                  </a:lnTo>
                  <a:lnTo>
                    <a:pt x="2397" y="2895"/>
                  </a:lnTo>
                  <a:lnTo>
                    <a:pt x="2434" y="2895"/>
                  </a:lnTo>
                  <a:lnTo>
                    <a:pt x="2434" y="2931"/>
                  </a:lnTo>
                  <a:lnTo>
                    <a:pt x="2415" y="2950"/>
                  </a:lnTo>
                  <a:lnTo>
                    <a:pt x="2434" y="2968"/>
                  </a:lnTo>
                  <a:lnTo>
                    <a:pt x="2434" y="2987"/>
                  </a:lnTo>
                  <a:lnTo>
                    <a:pt x="2415" y="3005"/>
                  </a:lnTo>
                  <a:lnTo>
                    <a:pt x="2415" y="3024"/>
                  </a:lnTo>
                  <a:lnTo>
                    <a:pt x="2434" y="3042"/>
                  </a:lnTo>
                  <a:lnTo>
                    <a:pt x="2452" y="3060"/>
                  </a:lnTo>
                  <a:lnTo>
                    <a:pt x="2452" y="3079"/>
                  </a:lnTo>
                  <a:lnTo>
                    <a:pt x="2489" y="3097"/>
                  </a:lnTo>
                  <a:lnTo>
                    <a:pt x="2508" y="3097"/>
                  </a:lnTo>
                  <a:lnTo>
                    <a:pt x="2489" y="3116"/>
                  </a:lnTo>
                  <a:lnTo>
                    <a:pt x="2489" y="3134"/>
                  </a:lnTo>
                  <a:lnTo>
                    <a:pt x="2508" y="3153"/>
                  </a:lnTo>
                  <a:lnTo>
                    <a:pt x="2526" y="3153"/>
                  </a:lnTo>
                  <a:lnTo>
                    <a:pt x="2526" y="3134"/>
                  </a:lnTo>
                  <a:lnTo>
                    <a:pt x="2526" y="3116"/>
                  </a:lnTo>
                  <a:lnTo>
                    <a:pt x="2545" y="3134"/>
                  </a:lnTo>
                  <a:lnTo>
                    <a:pt x="2581" y="3134"/>
                  </a:lnTo>
                  <a:lnTo>
                    <a:pt x="2563" y="3153"/>
                  </a:lnTo>
                  <a:lnTo>
                    <a:pt x="2526" y="3189"/>
                  </a:lnTo>
                  <a:lnTo>
                    <a:pt x="2526" y="3226"/>
                  </a:lnTo>
                  <a:lnTo>
                    <a:pt x="2526" y="3263"/>
                  </a:lnTo>
                  <a:lnTo>
                    <a:pt x="2545" y="3282"/>
                  </a:lnTo>
                  <a:lnTo>
                    <a:pt x="2581" y="3282"/>
                  </a:lnTo>
                  <a:lnTo>
                    <a:pt x="2581" y="3300"/>
                  </a:lnTo>
                  <a:lnTo>
                    <a:pt x="2600" y="3319"/>
                  </a:lnTo>
                  <a:lnTo>
                    <a:pt x="2563" y="3337"/>
                  </a:lnTo>
                  <a:lnTo>
                    <a:pt x="2545" y="3337"/>
                  </a:lnTo>
                  <a:lnTo>
                    <a:pt x="2563" y="3355"/>
                  </a:lnTo>
                  <a:lnTo>
                    <a:pt x="2581" y="3355"/>
                  </a:lnTo>
                  <a:lnTo>
                    <a:pt x="2600" y="3374"/>
                  </a:lnTo>
                  <a:lnTo>
                    <a:pt x="2618" y="3392"/>
                  </a:lnTo>
                  <a:lnTo>
                    <a:pt x="2637" y="3374"/>
                  </a:lnTo>
                  <a:lnTo>
                    <a:pt x="2637" y="3392"/>
                  </a:lnTo>
                  <a:lnTo>
                    <a:pt x="2637" y="3411"/>
                  </a:lnTo>
                  <a:lnTo>
                    <a:pt x="2618" y="3429"/>
                  </a:lnTo>
                  <a:lnTo>
                    <a:pt x="2618" y="3448"/>
                  </a:lnTo>
                  <a:lnTo>
                    <a:pt x="2637" y="3448"/>
                  </a:lnTo>
                  <a:lnTo>
                    <a:pt x="2637" y="3484"/>
                  </a:lnTo>
                  <a:lnTo>
                    <a:pt x="2692" y="3484"/>
                  </a:lnTo>
                  <a:lnTo>
                    <a:pt x="2674" y="3503"/>
                  </a:lnTo>
                  <a:lnTo>
                    <a:pt x="2655" y="3521"/>
                  </a:lnTo>
                  <a:lnTo>
                    <a:pt x="2674" y="3540"/>
                  </a:lnTo>
                  <a:lnTo>
                    <a:pt x="2692" y="3540"/>
                  </a:lnTo>
                  <a:lnTo>
                    <a:pt x="2674" y="3558"/>
                  </a:lnTo>
                  <a:lnTo>
                    <a:pt x="2692" y="3577"/>
                  </a:lnTo>
                  <a:lnTo>
                    <a:pt x="2729" y="3613"/>
                  </a:lnTo>
                  <a:lnTo>
                    <a:pt x="2747" y="3650"/>
                  </a:lnTo>
                  <a:lnTo>
                    <a:pt x="2747" y="3687"/>
                  </a:lnTo>
                  <a:lnTo>
                    <a:pt x="2747" y="3706"/>
                  </a:lnTo>
                  <a:lnTo>
                    <a:pt x="2803" y="3779"/>
                  </a:lnTo>
                  <a:lnTo>
                    <a:pt x="2803" y="3816"/>
                  </a:lnTo>
                  <a:lnTo>
                    <a:pt x="2803" y="3853"/>
                  </a:lnTo>
                  <a:lnTo>
                    <a:pt x="2803" y="3872"/>
                  </a:lnTo>
                  <a:lnTo>
                    <a:pt x="2821" y="3872"/>
                  </a:lnTo>
                  <a:lnTo>
                    <a:pt x="2839" y="3908"/>
                  </a:lnTo>
                  <a:lnTo>
                    <a:pt x="2876" y="3964"/>
                  </a:lnTo>
                  <a:lnTo>
                    <a:pt x="2913" y="3964"/>
                  </a:lnTo>
                  <a:lnTo>
                    <a:pt x="2913" y="3982"/>
                  </a:lnTo>
                  <a:lnTo>
                    <a:pt x="2895" y="3982"/>
                  </a:lnTo>
                  <a:lnTo>
                    <a:pt x="2895" y="4001"/>
                  </a:lnTo>
                  <a:lnTo>
                    <a:pt x="2950" y="4130"/>
                  </a:lnTo>
                  <a:lnTo>
                    <a:pt x="3024" y="4295"/>
                  </a:lnTo>
                  <a:lnTo>
                    <a:pt x="3005" y="4295"/>
                  </a:lnTo>
                  <a:lnTo>
                    <a:pt x="3024" y="4332"/>
                  </a:lnTo>
                  <a:lnTo>
                    <a:pt x="3042" y="4332"/>
                  </a:lnTo>
                  <a:lnTo>
                    <a:pt x="3042" y="4351"/>
                  </a:lnTo>
                  <a:lnTo>
                    <a:pt x="3079" y="4369"/>
                  </a:lnTo>
                  <a:lnTo>
                    <a:pt x="3079" y="4388"/>
                  </a:lnTo>
                  <a:lnTo>
                    <a:pt x="3079" y="4406"/>
                  </a:lnTo>
                  <a:lnTo>
                    <a:pt x="3079" y="4425"/>
                  </a:lnTo>
                  <a:lnTo>
                    <a:pt x="3061" y="4443"/>
                  </a:lnTo>
                  <a:lnTo>
                    <a:pt x="3098" y="4461"/>
                  </a:lnTo>
                  <a:lnTo>
                    <a:pt x="3116" y="4480"/>
                  </a:lnTo>
                  <a:lnTo>
                    <a:pt x="3098" y="4498"/>
                  </a:lnTo>
                  <a:lnTo>
                    <a:pt x="3098" y="4517"/>
                  </a:lnTo>
                  <a:lnTo>
                    <a:pt x="3134" y="4517"/>
                  </a:lnTo>
                  <a:lnTo>
                    <a:pt x="3134" y="4535"/>
                  </a:lnTo>
                  <a:lnTo>
                    <a:pt x="3134" y="4554"/>
                  </a:lnTo>
                  <a:lnTo>
                    <a:pt x="3116" y="4590"/>
                  </a:lnTo>
                  <a:lnTo>
                    <a:pt x="3134" y="4590"/>
                  </a:lnTo>
                  <a:lnTo>
                    <a:pt x="3153" y="4609"/>
                  </a:lnTo>
                  <a:lnTo>
                    <a:pt x="3153" y="4627"/>
                  </a:lnTo>
                  <a:lnTo>
                    <a:pt x="3153" y="4664"/>
                  </a:lnTo>
                  <a:lnTo>
                    <a:pt x="3153" y="4683"/>
                  </a:lnTo>
                  <a:lnTo>
                    <a:pt x="3171" y="4683"/>
                  </a:lnTo>
                  <a:lnTo>
                    <a:pt x="3190" y="4701"/>
                  </a:lnTo>
                  <a:lnTo>
                    <a:pt x="3171" y="4719"/>
                  </a:lnTo>
                  <a:lnTo>
                    <a:pt x="3171" y="4793"/>
                  </a:lnTo>
                  <a:lnTo>
                    <a:pt x="3190" y="4812"/>
                  </a:lnTo>
                  <a:lnTo>
                    <a:pt x="3208" y="4812"/>
                  </a:lnTo>
                  <a:lnTo>
                    <a:pt x="3208" y="4848"/>
                  </a:lnTo>
                  <a:lnTo>
                    <a:pt x="3227" y="4885"/>
                  </a:lnTo>
                  <a:lnTo>
                    <a:pt x="3227" y="4959"/>
                  </a:lnTo>
                  <a:lnTo>
                    <a:pt x="3263" y="5107"/>
                  </a:lnTo>
                  <a:lnTo>
                    <a:pt x="3319" y="5328"/>
                  </a:lnTo>
                  <a:lnTo>
                    <a:pt x="3319" y="5365"/>
                  </a:lnTo>
                  <a:lnTo>
                    <a:pt x="3300" y="5365"/>
                  </a:lnTo>
                  <a:lnTo>
                    <a:pt x="3300" y="5383"/>
                  </a:lnTo>
                  <a:lnTo>
                    <a:pt x="3319" y="5401"/>
                  </a:lnTo>
                  <a:lnTo>
                    <a:pt x="3300" y="5438"/>
                  </a:lnTo>
                  <a:lnTo>
                    <a:pt x="3319" y="5457"/>
                  </a:lnTo>
                  <a:lnTo>
                    <a:pt x="3319" y="5475"/>
                  </a:lnTo>
                  <a:lnTo>
                    <a:pt x="3300" y="5531"/>
                  </a:lnTo>
                  <a:lnTo>
                    <a:pt x="3319" y="5567"/>
                  </a:lnTo>
                  <a:lnTo>
                    <a:pt x="3319" y="5604"/>
                  </a:lnTo>
                  <a:lnTo>
                    <a:pt x="3300" y="5715"/>
                  </a:lnTo>
                  <a:lnTo>
                    <a:pt x="3300" y="5752"/>
                  </a:lnTo>
                  <a:lnTo>
                    <a:pt x="3282" y="5789"/>
                  </a:lnTo>
                  <a:lnTo>
                    <a:pt x="3319" y="5789"/>
                  </a:lnTo>
                  <a:lnTo>
                    <a:pt x="3319" y="5807"/>
                  </a:lnTo>
                  <a:lnTo>
                    <a:pt x="3319" y="5844"/>
                  </a:lnTo>
                  <a:lnTo>
                    <a:pt x="3300" y="5862"/>
                  </a:lnTo>
                  <a:lnTo>
                    <a:pt x="3337" y="5862"/>
                  </a:lnTo>
                  <a:lnTo>
                    <a:pt x="3319" y="5881"/>
                  </a:lnTo>
                  <a:lnTo>
                    <a:pt x="3300" y="5918"/>
                  </a:lnTo>
                  <a:lnTo>
                    <a:pt x="3319" y="5973"/>
                  </a:lnTo>
                  <a:lnTo>
                    <a:pt x="3300" y="5991"/>
                  </a:lnTo>
                  <a:lnTo>
                    <a:pt x="3282" y="6028"/>
                  </a:lnTo>
                  <a:lnTo>
                    <a:pt x="3282" y="6047"/>
                  </a:lnTo>
                  <a:lnTo>
                    <a:pt x="3300" y="6047"/>
                  </a:lnTo>
                  <a:lnTo>
                    <a:pt x="3300" y="6065"/>
                  </a:lnTo>
                  <a:lnTo>
                    <a:pt x="3282" y="6084"/>
                  </a:lnTo>
                  <a:lnTo>
                    <a:pt x="3300" y="6102"/>
                  </a:lnTo>
                  <a:lnTo>
                    <a:pt x="3282" y="6120"/>
                  </a:lnTo>
                  <a:lnTo>
                    <a:pt x="3263" y="6139"/>
                  </a:lnTo>
                  <a:lnTo>
                    <a:pt x="3282" y="6157"/>
                  </a:lnTo>
                  <a:lnTo>
                    <a:pt x="3300" y="6176"/>
                  </a:lnTo>
                  <a:lnTo>
                    <a:pt x="3263" y="6176"/>
                  </a:lnTo>
                  <a:lnTo>
                    <a:pt x="3263" y="6231"/>
                  </a:lnTo>
                  <a:lnTo>
                    <a:pt x="3263" y="6305"/>
                  </a:lnTo>
                  <a:lnTo>
                    <a:pt x="3263" y="6323"/>
                  </a:lnTo>
                  <a:lnTo>
                    <a:pt x="3245" y="6323"/>
                  </a:lnTo>
                  <a:lnTo>
                    <a:pt x="3245" y="6342"/>
                  </a:lnTo>
                  <a:lnTo>
                    <a:pt x="3245" y="6415"/>
                  </a:lnTo>
                  <a:lnTo>
                    <a:pt x="3227" y="6415"/>
                  </a:lnTo>
                  <a:lnTo>
                    <a:pt x="3208" y="6452"/>
                  </a:lnTo>
                  <a:lnTo>
                    <a:pt x="3208" y="6471"/>
                  </a:lnTo>
                  <a:lnTo>
                    <a:pt x="3190" y="6471"/>
                  </a:lnTo>
                  <a:lnTo>
                    <a:pt x="3208" y="6489"/>
                  </a:lnTo>
                  <a:lnTo>
                    <a:pt x="3190" y="6526"/>
                  </a:lnTo>
                  <a:lnTo>
                    <a:pt x="3190" y="6544"/>
                  </a:lnTo>
                  <a:lnTo>
                    <a:pt x="3171" y="6544"/>
                  </a:lnTo>
                  <a:lnTo>
                    <a:pt x="3190" y="6563"/>
                  </a:lnTo>
                  <a:lnTo>
                    <a:pt x="3171" y="6581"/>
                  </a:lnTo>
                  <a:lnTo>
                    <a:pt x="3153" y="6637"/>
                  </a:lnTo>
                  <a:lnTo>
                    <a:pt x="3153" y="6673"/>
                  </a:lnTo>
                  <a:lnTo>
                    <a:pt x="3153" y="6692"/>
                  </a:lnTo>
                  <a:lnTo>
                    <a:pt x="3171" y="6710"/>
                  </a:lnTo>
                  <a:lnTo>
                    <a:pt x="3171" y="6729"/>
                  </a:lnTo>
                  <a:lnTo>
                    <a:pt x="3134" y="6729"/>
                  </a:lnTo>
                  <a:lnTo>
                    <a:pt x="3153" y="6747"/>
                  </a:lnTo>
                  <a:lnTo>
                    <a:pt x="3153" y="6766"/>
                  </a:lnTo>
                  <a:lnTo>
                    <a:pt x="3134" y="6784"/>
                  </a:lnTo>
                  <a:lnTo>
                    <a:pt x="3116" y="6802"/>
                  </a:lnTo>
                  <a:lnTo>
                    <a:pt x="3134" y="6802"/>
                  </a:lnTo>
                  <a:lnTo>
                    <a:pt x="3153" y="6821"/>
                  </a:lnTo>
                  <a:lnTo>
                    <a:pt x="3116" y="6821"/>
                  </a:lnTo>
                  <a:lnTo>
                    <a:pt x="3098" y="6839"/>
                  </a:lnTo>
                  <a:lnTo>
                    <a:pt x="3116" y="6876"/>
                  </a:lnTo>
                  <a:lnTo>
                    <a:pt x="3098" y="6913"/>
                  </a:lnTo>
                  <a:lnTo>
                    <a:pt x="3079" y="6913"/>
                  </a:lnTo>
                  <a:lnTo>
                    <a:pt x="3042" y="6950"/>
                  </a:lnTo>
                  <a:lnTo>
                    <a:pt x="3061" y="6968"/>
                  </a:lnTo>
                  <a:lnTo>
                    <a:pt x="3061" y="6987"/>
                  </a:lnTo>
                  <a:lnTo>
                    <a:pt x="3061" y="7005"/>
                  </a:lnTo>
                  <a:lnTo>
                    <a:pt x="3024" y="7005"/>
                  </a:lnTo>
                  <a:lnTo>
                    <a:pt x="3005" y="7024"/>
                  </a:lnTo>
                  <a:lnTo>
                    <a:pt x="2987" y="7042"/>
                  </a:lnTo>
                  <a:lnTo>
                    <a:pt x="3005" y="7060"/>
                  </a:lnTo>
                  <a:lnTo>
                    <a:pt x="3024" y="7060"/>
                  </a:lnTo>
                  <a:lnTo>
                    <a:pt x="2987" y="7079"/>
                  </a:lnTo>
                  <a:lnTo>
                    <a:pt x="2968" y="7097"/>
                  </a:lnTo>
                  <a:lnTo>
                    <a:pt x="2950" y="7116"/>
                  </a:lnTo>
                  <a:lnTo>
                    <a:pt x="2950" y="7134"/>
                  </a:lnTo>
                  <a:lnTo>
                    <a:pt x="2950" y="7153"/>
                  </a:lnTo>
                  <a:lnTo>
                    <a:pt x="2968" y="7171"/>
                  </a:lnTo>
                  <a:lnTo>
                    <a:pt x="2968" y="7190"/>
                  </a:lnTo>
                  <a:lnTo>
                    <a:pt x="2932" y="7190"/>
                  </a:lnTo>
                  <a:lnTo>
                    <a:pt x="2950" y="7208"/>
                  </a:lnTo>
                  <a:lnTo>
                    <a:pt x="2950" y="7226"/>
                  </a:lnTo>
                  <a:lnTo>
                    <a:pt x="2932" y="7208"/>
                  </a:lnTo>
                  <a:lnTo>
                    <a:pt x="2913" y="7208"/>
                  </a:lnTo>
                  <a:lnTo>
                    <a:pt x="2932" y="7245"/>
                  </a:lnTo>
                  <a:lnTo>
                    <a:pt x="2932" y="7263"/>
                  </a:lnTo>
                  <a:lnTo>
                    <a:pt x="2913" y="7245"/>
                  </a:lnTo>
                  <a:lnTo>
                    <a:pt x="2895" y="7245"/>
                  </a:lnTo>
                  <a:lnTo>
                    <a:pt x="2876" y="7263"/>
                  </a:lnTo>
                  <a:lnTo>
                    <a:pt x="2803" y="7392"/>
                  </a:lnTo>
                  <a:lnTo>
                    <a:pt x="2784" y="7429"/>
                  </a:lnTo>
                  <a:lnTo>
                    <a:pt x="2803" y="7429"/>
                  </a:lnTo>
                  <a:lnTo>
                    <a:pt x="2803" y="7448"/>
                  </a:lnTo>
                  <a:lnTo>
                    <a:pt x="2803" y="7466"/>
                  </a:lnTo>
                  <a:lnTo>
                    <a:pt x="2784" y="7448"/>
                  </a:lnTo>
                  <a:lnTo>
                    <a:pt x="2784" y="7429"/>
                  </a:lnTo>
                  <a:lnTo>
                    <a:pt x="2766" y="7466"/>
                  </a:lnTo>
                  <a:lnTo>
                    <a:pt x="2729" y="7466"/>
                  </a:lnTo>
                  <a:lnTo>
                    <a:pt x="2747" y="7484"/>
                  </a:lnTo>
                  <a:lnTo>
                    <a:pt x="2747" y="7503"/>
                  </a:lnTo>
                  <a:lnTo>
                    <a:pt x="2729" y="7521"/>
                  </a:lnTo>
                  <a:lnTo>
                    <a:pt x="2710" y="7503"/>
                  </a:lnTo>
                  <a:lnTo>
                    <a:pt x="2710" y="7521"/>
                  </a:lnTo>
                  <a:lnTo>
                    <a:pt x="2710" y="7540"/>
                  </a:lnTo>
                  <a:lnTo>
                    <a:pt x="2692" y="7540"/>
                  </a:lnTo>
                  <a:lnTo>
                    <a:pt x="2674" y="7595"/>
                  </a:lnTo>
                  <a:lnTo>
                    <a:pt x="2655" y="7613"/>
                  </a:lnTo>
                  <a:lnTo>
                    <a:pt x="2637" y="7632"/>
                  </a:lnTo>
                  <a:lnTo>
                    <a:pt x="2618" y="7650"/>
                  </a:lnTo>
                  <a:lnTo>
                    <a:pt x="2637" y="7650"/>
                  </a:lnTo>
                  <a:lnTo>
                    <a:pt x="2581" y="7669"/>
                  </a:lnTo>
                  <a:lnTo>
                    <a:pt x="2581" y="7687"/>
                  </a:lnTo>
                  <a:lnTo>
                    <a:pt x="2618" y="7687"/>
                  </a:lnTo>
                  <a:lnTo>
                    <a:pt x="2600" y="7706"/>
                  </a:lnTo>
                  <a:lnTo>
                    <a:pt x="2563" y="7706"/>
                  </a:lnTo>
                  <a:lnTo>
                    <a:pt x="2563" y="7724"/>
                  </a:lnTo>
                  <a:lnTo>
                    <a:pt x="2545" y="7743"/>
                  </a:lnTo>
                  <a:lnTo>
                    <a:pt x="2508" y="7743"/>
                  </a:lnTo>
                  <a:lnTo>
                    <a:pt x="2508" y="7779"/>
                  </a:lnTo>
                  <a:lnTo>
                    <a:pt x="2471" y="7798"/>
                  </a:lnTo>
                  <a:lnTo>
                    <a:pt x="2452" y="7816"/>
                  </a:lnTo>
                  <a:lnTo>
                    <a:pt x="2452" y="7835"/>
                  </a:lnTo>
                  <a:lnTo>
                    <a:pt x="2415" y="7835"/>
                  </a:lnTo>
                  <a:lnTo>
                    <a:pt x="2415" y="7853"/>
                  </a:lnTo>
                  <a:lnTo>
                    <a:pt x="2415" y="7872"/>
                  </a:lnTo>
                  <a:lnTo>
                    <a:pt x="2397" y="7890"/>
                  </a:lnTo>
                  <a:lnTo>
                    <a:pt x="2360" y="7927"/>
                  </a:lnTo>
                  <a:lnTo>
                    <a:pt x="2342" y="7964"/>
                  </a:lnTo>
                  <a:lnTo>
                    <a:pt x="2323" y="7982"/>
                  </a:lnTo>
                  <a:lnTo>
                    <a:pt x="2305" y="7982"/>
                  </a:lnTo>
                  <a:lnTo>
                    <a:pt x="2286" y="8001"/>
                  </a:lnTo>
                  <a:lnTo>
                    <a:pt x="2231" y="8056"/>
                  </a:lnTo>
                  <a:lnTo>
                    <a:pt x="2176" y="8093"/>
                  </a:lnTo>
                  <a:lnTo>
                    <a:pt x="2176" y="8111"/>
                  </a:lnTo>
                  <a:lnTo>
                    <a:pt x="2176" y="8130"/>
                  </a:lnTo>
                  <a:lnTo>
                    <a:pt x="2157" y="8130"/>
                  </a:lnTo>
                  <a:lnTo>
                    <a:pt x="2157" y="8111"/>
                  </a:lnTo>
                  <a:lnTo>
                    <a:pt x="2139" y="8111"/>
                  </a:lnTo>
                  <a:lnTo>
                    <a:pt x="2121" y="8130"/>
                  </a:lnTo>
                  <a:lnTo>
                    <a:pt x="2102" y="8148"/>
                  </a:lnTo>
                  <a:lnTo>
                    <a:pt x="2065" y="8148"/>
                  </a:lnTo>
                  <a:lnTo>
                    <a:pt x="2047" y="8166"/>
                  </a:lnTo>
                  <a:lnTo>
                    <a:pt x="2028" y="8203"/>
                  </a:lnTo>
                  <a:lnTo>
                    <a:pt x="1992" y="8222"/>
                  </a:lnTo>
                  <a:lnTo>
                    <a:pt x="1973" y="8222"/>
                  </a:lnTo>
                  <a:lnTo>
                    <a:pt x="1955" y="8240"/>
                  </a:lnTo>
                  <a:lnTo>
                    <a:pt x="1936" y="8259"/>
                  </a:lnTo>
                  <a:lnTo>
                    <a:pt x="1918" y="8296"/>
                  </a:lnTo>
                  <a:lnTo>
                    <a:pt x="1881" y="8296"/>
                  </a:lnTo>
                  <a:lnTo>
                    <a:pt x="1844" y="8314"/>
                  </a:lnTo>
                  <a:lnTo>
                    <a:pt x="1807" y="8351"/>
                  </a:lnTo>
                  <a:lnTo>
                    <a:pt x="1807" y="8369"/>
                  </a:lnTo>
                  <a:lnTo>
                    <a:pt x="1770" y="8369"/>
                  </a:lnTo>
                  <a:lnTo>
                    <a:pt x="1697" y="8406"/>
                  </a:lnTo>
                  <a:lnTo>
                    <a:pt x="1641" y="8425"/>
                  </a:lnTo>
                  <a:lnTo>
                    <a:pt x="1623" y="8461"/>
                  </a:lnTo>
                  <a:lnTo>
                    <a:pt x="1623" y="8480"/>
                  </a:lnTo>
                  <a:lnTo>
                    <a:pt x="1604" y="8461"/>
                  </a:lnTo>
                  <a:lnTo>
                    <a:pt x="1586" y="8443"/>
                  </a:lnTo>
                  <a:lnTo>
                    <a:pt x="1531" y="8498"/>
                  </a:lnTo>
                  <a:lnTo>
                    <a:pt x="1494" y="8535"/>
                  </a:lnTo>
                  <a:lnTo>
                    <a:pt x="1494" y="8517"/>
                  </a:lnTo>
                  <a:lnTo>
                    <a:pt x="1457" y="8517"/>
                  </a:lnTo>
                  <a:lnTo>
                    <a:pt x="1346" y="8572"/>
                  </a:lnTo>
                  <a:lnTo>
                    <a:pt x="1236" y="8609"/>
                  </a:lnTo>
                  <a:lnTo>
                    <a:pt x="1180" y="8609"/>
                  </a:lnTo>
                  <a:lnTo>
                    <a:pt x="1162" y="8627"/>
                  </a:lnTo>
                  <a:lnTo>
                    <a:pt x="1180" y="8664"/>
                  </a:lnTo>
                  <a:lnTo>
                    <a:pt x="1162" y="8664"/>
                  </a:lnTo>
                  <a:lnTo>
                    <a:pt x="1144" y="8646"/>
                  </a:lnTo>
                  <a:lnTo>
                    <a:pt x="1125" y="8627"/>
                  </a:lnTo>
                  <a:lnTo>
                    <a:pt x="1107" y="8646"/>
                  </a:lnTo>
                  <a:lnTo>
                    <a:pt x="1033" y="8683"/>
                  </a:lnTo>
                  <a:lnTo>
                    <a:pt x="978" y="8701"/>
                  </a:lnTo>
                  <a:lnTo>
                    <a:pt x="959" y="8683"/>
                  </a:lnTo>
                  <a:lnTo>
                    <a:pt x="941" y="8683"/>
                  </a:lnTo>
                  <a:lnTo>
                    <a:pt x="904" y="8701"/>
                  </a:lnTo>
                  <a:lnTo>
                    <a:pt x="849" y="8701"/>
                  </a:lnTo>
                  <a:lnTo>
                    <a:pt x="812" y="8719"/>
                  </a:lnTo>
                  <a:lnTo>
                    <a:pt x="793" y="8738"/>
                  </a:lnTo>
                  <a:lnTo>
                    <a:pt x="720" y="8738"/>
                  </a:lnTo>
                  <a:lnTo>
                    <a:pt x="591" y="8756"/>
                  </a:lnTo>
                  <a:lnTo>
                    <a:pt x="443" y="8756"/>
                  </a:lnTo>
                  <a:lnTo>
                    <a:pt x="406" y="8775"/>
                  </a:lnTo>
                  <a:lnTo>
                    <a:pt x="369" y="8793"/>
                  </a:lnTo>
                  <a:lnTo>
                    <a:pt x="203" y="8793"/>
                  </a:lnTo>
                  <a:lnTo>
                    <a:pt x="167" y="8812"/>
                  </a:lnTo>
                  <a:lnTo>
                    <a:pt x="148" y="8830"/>
                  </a:lnTo>
                  <a:lnTo>
                    <a:pt x="130" y="8812"/>
                  </a:lnTo>
                  <a:lnTo>
                    <a:pt x="111" y="8793"/>
                  </a:lnTo>
                  <a:lnTo>
                    <a:pt x="93" y="8793"/>
                  </a:lnTo>
                  <a:lnTo>
                    <a:pt x="38" y="8812"/>
                  </a:lnTo>
                  <a:lnTo>
                    <a:pt x="19" y="8830"/>
                  </a:lnTo>
                  <a:lnTo>
                    <a:pt x="1" y="8867"/>
                  </a:lnTo>
                  <a:lnTo>
                    <a:pt x="1" y="8885"/>
                  </a:lnTo>
                  <a:lnTo>
                    <a:pt x="19" y="8904"/>
                  </a:lnTo>
                  <a:lnTo>
                    <a:pt x="19" y="8922"/>
                  </a:lnTo>
                  <a:lnTo>
                    <a:pt x="38" y="8941"/>
                  </a:lnTo>
                  <a:lnTo>
                    <a:pt x="56" y="8959"/>
                  </a:lnTo>
                  <a:lnTo>
                    <a:pt x="74" y="8959"/>
                  </a:lnTo>
                  <a:lnTo>
                    <a:pt x="74" y="8978"/>
                  </a:lnTo>
                  <a:lnTo>
                    <a:pt x="93" y="8996"/>
                  </a:lnTo>
                  <a:lnTo>
                    <a:pt x="111" y="8978"/>
                  </a:lnTo>
                  <a:lnTo>
                    <a:pt x="111" y="8959"/>
                  </a:lnTo>
                  <a:lnTo>
                    <a:pt x="111" y="8941"/>
                  </a:lnTo>
                  <a:lnTo>
                    <a:pt x="148" y="8941"/>
                  </a:lnTo>
                  <a:lnTo>
                    <a:pt x="167" y="8922"/>
                  </a:lnTo>
                  <a:lnTo>
                    <a:pt x="185" y="8941"/>
                  </a:lnTo>
                  <a:lnTo>
                    <a:pt x="222" y="8941"/>
                  </a:lnTo>
                  <a:lnTo>
                    <a:pt x="222" y="8922"/>
                  </a:lnTo>
                  <a:lnTo>
                    <a:pt x="240" y="8941"/>
                  </a:lnTo>
                  <a:lnTo>
                    <a:pt x="296" y="8941"/>
                  </a:lnTo>
                  <a:lnTo>
                    <a:pt x="296" y="8922"/>
                  </a:lnTo>
                  <a:lnTo>
                    <a:pt x="333" y="8904"/>
                  </a:lnTo>
                  <a:lnTo>
                    <a:pt x="351" y="8922"/>
                  </a:lnTo>
                  <a:lnTo>
                    <a:pt x="369" y="8941"/>
                  </a:lnTo>
                  <a:lnTo>
                    <a:pt x="425" y="8922"/>
                  </a:lnTo>
                  <a:lnTo>
                    <a:pt x="554" y="8922"/>
                  </a:lnTo>
                  <a:lnTo>
                    <a:pt x="664" y="8904"/>
                  </a:lnTo>
                  <a:lnTo>
                    <a:pt x="701" y="8885"/>
                  </a:lnTo>
                  <a:lnTo>
                    <a:pt x="720" y="8867"/>
                  </a:lnTo>
                  <a:lnTo>
                    <a:pt x="775" y="8885"/>
                  </a:lnTo>
                  <a:lnTo>
                    <a:pt x="867" y="8867"/>
                  </a:lnTo>
                  <a:lnTo>
                    <a:pt x="941" y="8867"/>
                  </a:lnTo>
                  <a:lnTo>
                    <a:pt x="941" y="8849"/>
                  </a:lnTo>
                  <a:lnTo>
                    <a:pt x="996" y="8849"/>
                  </a:lnTo>
                  <a:lnTo>
                    <a:pt x="1033" y="8830"/>
                  </a:lnTo>
                  <a:lnTo>
                    <a:pt x="1051" y="8830"/>
                  </a:lnTo>
                  <a:lnTo>
                    <a:pt x="1033" y="8812"/>
                  </a:lnTo>
                  <a:lnTo>
                    <a:pt x="1033" y="8793"/>
                  </a:lnTo>
                  <a:lnTo>
                    <a:pt x="1051" y="8793"/>
                  </a:lnTo>
                  <a:lnTo>
                    <a:pt x="1088" y="8812"/>
                  </a:lnTo>
                  <a:lnTo>
                    <a:pt x="1144" y="8793"/>
                  </a:lnTo>
                  <a:lnTo>
                    <a:pt x="1199" y="8775"/>
                  </a:lnTo>
                  <a:lnTo>
                    <a:pt x="1217" y="8756"/>
                  </a:lnTo>
                  <a:lnTo>
                    <a:pt x="1217" y="8738"/>
                  </a:lnTo>
                  <a:lnTo>
                    <a:pt x="1236" y="8738"/>
                  </a:lnTo>
                  <a:lnTo>
                    <a:pt x="1254" y="8756"/>
                  </a:lnTo>
                  <a:lnTo>
                    <a:pt x="1273" y="8719"/>
                  </a:lnTo>
                  <a:lnTo>
                    <a:pt x="1328" y="8719"/>
                  </a:lnTo>
                  <a:lnTo>
                    <a:pt x="1475" y="8664"/>
                  </a:lnTo>
                  <a:lnTo>
                    <a:pt x="1604" y="8609"/>
                  </a:lnTo>
                  <a:lnTo>
                    <a:pt x="1660" y="8590"/>
                  </a:lnTo>
                  <a:lnTo>
                    <a:pt x="1697" y="8572"/>
                  </a:lnTo>
                  <a:lnTo>
                    <a:pt x="1697" y="8554"/>
                  </a:lnTo>
                  <a:lnTo>
                    <a:pt x="1715" y="8535"/>
                  </a:lnTo>
                  <a:lnTo>
                    <a:pt x="1733" y="8554"/>
                  </a:lnTo>
                  <a:lnTo>
                    <a:pt x="1752" y="8554"/>
                  </a:lnTo>
                  <a:lnTo>
                    <a:pt x="1770" y="8535"/>
                  </a:lnTo>
                  <a:lnTo>
                    <a:pt x="1807" y="8535"/>
                  </a:lnTo>
                  <a:lnTo>
                    <a:pt x="1807" y="8517"/>
                  </a:lnTo>
                  <a:lnTo>
                    <a:pt x="1881" y="8517"/>
                  </a:lnTo>
                  <a:lnTo>
                    <a:pt x="1862" y="8498"/>
                  </a:lnTo>
                  <a:lnTo>
                    <a:pt x="1862" y="8480"/>
                  </a:lnTo>
                  <a:lnTo>
                    <a:pt x="1862" y="8461"/>
                  </a:lnTo>
                  <a:lnTo>
                    <a:pt x="1881" y="8461"/>
                  </a:lnTo>
                  <a:lnTo>
                    <a:pt x="1881" y="8480"/>
                  </a:lnTo>
                  <a:lnTo>
                    <a:pt x="1899" y="8461"/>
                  </a:lnTo>
                  <a:lnTo>
                    <a:pt x="1881" y="8443"/>
                  </a:lnTo>
                  <a:lnTo>
                    <a:pt x="1881" y="8425"/>
                  </a:lnTo>
                  <a:lnTo>
                    <a:pt x="1899" y="8425"/>
                  </a:lnTo>
                  <a:lnTo>
                    <a:pt x="1918" y="8443"/>
                  </a:lnTo>
                  <a:lnTo>
                    <a:pt x="1936" y="8443"/>
                  </a:lnTo>
                  <a:lnTo>
                    <a:pt x="1936" y="8425"/>
                  </a:lnTo>
                  <a:lnTo>
                    <a:pt x="1936" y="8406"/>
                  </a:lnTo>
                  <a:lnTo>
                    <a:pt x="1955" y="8406"/>
                  </a:lnTo>
                  <a:lnTo>
                    <a:pt x="2010" y="8369"/>
                  </a:lnTo>
                  <a:lnTo>
                    <a:pt x="2047" y="8351"/>
                  </a:lnTo>
                  <a:lnTo>
                    <a:pt x="2084" y="8332"/>
                  </a:lnTo>
                  <a:lnTo>
                    <a:pt x="2176" y="8277"/>
                  </a:lnTo>
                  <a:lnTo>
                    <a:pt x="2268" y="8203"/>
                  </a:lnTo>
                  <a:lnTo>
                    <a:pt x="2305" y="8185"/>
                  </a:lnTo>
                  <a:lnTo>
                    <a:pt x="2305" y="8203"/>
                  </a:lnTo>
                  <a:lnTo>
                    <a:pt x="2323" y="8185"/>
                  </a:lnTo>
                  <a:lnTo>
                    <a:pt x="2342" y="8166"/>
                  </a:lnTo>
                  <a:lnTo>
                    <a:pt x="2489" y="8019"/>
                  </a:lnTo>
                  <a:lnTo>
                    <a:pt x="2600" y="7927"/>
                  </a:lnTo>
                  <a:lnTo>
                    <a:pt x="2618" y="7927"/>
                  </a:lnTo>
                  <a:lnTo>
                    <a:pt x="2618" y="7890"/>
                  </a:lnTo>
                  <a:lnTo>
                    <a:pt x="2600" y="7872"/>
                  </a:lnTo>
                  <a:lnTo>
                    <a:pt x="2618" y="7872"/>
                  </a:lnTo>
                  <a:lnTo>
                    <a:pt x="2618" y="7835"/>
                  </a:lnTo>
                  <a:lnTo>
                    <a:pt x="2655" y="7835"/>
                  </a:lnTo>
                  <a:lnTo>
                    <a:pt x="2674" y="7816"/>
                  </a:lnTo>
                  <a:lnTo>
                    <a:pt x="2692" y="7816"/>
                  </a:lnTo>
                  <a:lnTo>
                    <a:pt x="2692" y="7798"/>
                  </a:lnTo>
                  <a:lnTo>
                    <a:pt x="2710" y="7816"/>
                  </a:lnTo>
                  <a:lnTo>
                    <a:pt x="2729" y="7816"/>
                  </a:lnTo>
                  <a:lnTo>
                    <a:pt x="2729" y="7779"/>
                  </a:lnTo>
                  <a:lnTo>
                    <a:pt x="2710" y="7761"/>
                  </a:lnTo>
                  <a:lnTo>
                    <a:pt x="2710" y="7743"/>
                  </a:lnTo>
                  <a:lnTo>
                    <a:pt x="2710" y="7706"/>
                  </a:lnTo>
                  <a:lnTo>
                    <a:pt x="2747" y="7724"/>
                  </a:lnTo>
                  <a:lnTo>
                    <a:pt x="2784" y="7687"/>
                  </a:lnTo>
                  <a:lnTo>
                    <a:pt x="2803" y="7650"/>
                  </a:lnTo>
                  <a:lnTo>
                    <a:pt x="2839" y="7669"/>
                  </a:lnTo>
                  <a:lnTo>
                    <a:pt x="2821" y="7650"/>
                  </a:lnTo>
                  <a:lnTo>
                    <a:pt x="2839" y="7613"/>
                  </a:lnTo>
                  <a:lnTo>
                    <a:pt x="2876" y="7577"/>
                  </a:lnTo>
                  <a:lnTo>
                    <a:pt x="2950" y="7484"/>
                  </a:lnTo>
                  <a:lnTo>
                    <a:pt x="2987" y="7448"/>
                  </a:lnTo>
                  <a:lnTo>
                    <a:pt x="2968" y="7448"/>
                  </a:lnTo>
                  <a:lnTo>
                    <a:pt x="2950" y="7429"/>
                  </a:lnTo>
                  <a:lnTo>
                    <a:pt x="2987" y="7429"/>
                  </a:lnTo>
                  <a:lnTo>
                    <a:pt x="2987" y="7411"/>
                  </a:lnTo>
                  <a:lnTo>
                    <a:pt x="2987" y="7392"/>
                  </a:lnTo>
                  <a:lnTo>
                    <a:pt x="2968" y="7374"/>
                  </a:lnTo>
                  <a:lnTo>
                    <a:pt x="3005" y="7374"/>
                  </a:lnTo>
                  <a:lnTo>
                    <a:pt x="3024" y="7337"/>
                  </a:lnTo>
                  <a:lnTo>
                    <a:pt x="3024" y="7319"/>
                  </a:lnTo>
                  <a:lnTo>
                    <a:pt x="3005" y="7337"/>
                  </a:lnTo>
                  <a:lnTo>
                    <a:pt x="3005" y="7319"/>
                  </a:lnTo>
                  <a:lnTo>
                    <a:pt x="3024" y="7300"/>
                  </a:lnTo>
                  <a:lnTo>
                    <a:pt x="3042" y="7300"/>
                  </a:lnTo>
                  <a:lnTo>
                    <a:pt x="3042" y="7282"/>
                  </a:lnTo>
                  <a:lnTo>
                    <a:pt x="3061" y="7263"/>
                  </a:lnTo>
                  <a:lnTo>
                    <a:pt x="3079" y="7263"/>
                  </a:lnTo>
                  <a:lnTo>
                    <a:pt x="3098" y="7245"/>
                  </a:lnTo>
                  <a:lnTo>
                    <a:pt x="3098" y="7226"/>
                  </a:lnTo>
                  <a:lnTo>
                    <a:pt x="3079" y="7208"/>
                  </a:lnTo>
                  <a:lnTo>
                    <a:pt x="3079" y="7190"/>
                  </a:lnTo>
                  <a:lnTo>
                    <a:pt x="3116" y="7190"/>
                  </a:lnTo>
                  <a:lnTo>
                    <a:pt x="3116" y="7171"/>
                  </a:lnTo>
                  <a:lnTo>
                    <a:pt x="3116" y="7153"/>
                  </a:lnTo>
                  <a:lnTo>
                    <a:pt x="3116" y="7134"/>
                  </a:lnTo>
                  <a:lnTo>
                    <a:pt x="3134" y="7116"/>
                  </a:lnTo>
                  <a:lnTo>
                    <a:pt x="3134" y="7079"/>
                  </a:lnTo>
                  <a:lnTo>
                    <a:pt x="3153" y="7060"/>
                  </a:lnTo>
                  <a:lnTo>
                    <a:pt x="3171" y="7060"/>
                  </a:lnTo>
                  <a:lnTo>
                    <a:pt x="3190" y="7042"/>
                  </a:lnTo>
                  <a:lnTo>
                    <a:pt x="3153" y="7024"/>
                  </a:lnTo>
                  <a:lnTo>
                    <a:pt x="3134" y="7005"/>
                  </a:lnTo>
                  <a:lnTo>
                    <a:pt x="3153" y="7005"/>
                  </a:lnTo>
                  <a:lnTo>
                    <a:pt x="3208" y="6987"/>
                  </a:lnTo>
                  <a:lnTo>
                    <a:pt x="3245" y="6931"/>
                  </a:lnTo>
                  <a:lnTo>
                    <a:pt x="3263" y="6876"/>
                  </a:lnTo>
                  <a:lnTo>
                    <a:pt x="3282" y="6839"/>
                  </a:lnTo>
                  <a:lnTo>
                    <a:pt x="3300" y="6802"/>
                  </a:lnTo>
                  <a:lnTo>
                    <a:pt x="3263" y="6802"/>
                  </a:lnTo>
                  <a:lnTo>
                    <a:pt x="3282" y="6784"/>
                  </a:lnTo>
                  <a:lnTo>
                    <a:pt x="3282" y="6766"/>
                  </a:lnTo>
                  <a:lnTo>
                    <a:pt x="3263" y="6747"/>
                  </a:lnTo>
                  <a:lnTo>
                    <a:pt x="3282" y="6747"/>
                  </a:lnTo>
                  <a:lnTo>
                    <a:pt x="3300" y="6710"/>
                  </a:lnTo>
                  <a:lnTo>
                    <a:pt x="3319" y="6655"/>
                  </a:lnTo>
                  <a:lnTo>
                    <a:pt x="3300" y="6655"/>
                  </a:lnTo>
                  <a:lnTo>
                    <a:pt x="3319" y="6637"/>
                  </a:lnTo>
                  <a:lnTo>
                    <a:pt x="3337" y="6618"/>
                  </a:lnTo>
                  <a:lnTo>
                    <a:pt x="3356" y="6600"/>
                  </a:lnTo>
                  <a:lnTo>
                    <a:pt x="3337" y="6581"/>
                  </a:lnTo>
                  <a:lnTo>
                    <a:pt x="3319" y="6563"/>
                  </a:lnTo>
                  <a:lnTo>
                    <a:pt x="3356" y="6563"/>
                  </a:lnTo>
                  <a:lnTo>
                    <a:pt x="3356" y="6544"/>
                  </a:lnTo>
                  <a:lnTo>
                    <a:pt x="3356" y="6526"/>
                  </a:lnTo>
                  <a:lnTo>
                    <a:pt x="3374" y="6507"/>
                  </a:lnTo>
                  <a:lnTo>
                    <a:pt x="3356" y="6507"/>
                  </a:lnTo>
                  <a:lnTo>
                    <a:pt x="3374" y="6489"/>
                  </a:lnTo>
                  <a:lnTo>
                    <a:pt x="3374" y="6471"/>
                  </a:lnTo>
                  <a:lnTo>
                    <a:pt x="3356" y="6434"/>
                  </a:lnTo>
                  <a:lnTo>
                    <a:pt x="3374" y="6415"/>
                  </a:lnTo>
                  <a:lnTo>
                    <a:pt x="3392" y="6378"/>
                  </a:lnTo>
                  <a:lnTo>
                    <a:pt x="3411" y="6268"/>
                  </a:lnTo>
                  <a:lnTo>
                    <a:pt x="3448" y="6139"/>
                  </a:lnTo>
                  <a:lnTo>
                    <a:pt x="3429" y="6102"/>
                  </a:lnTo>
                  <a:lnTo>
                    <a:pt x="3429" y="6084"/>
                  </a:lnTo>
                  <a:lnTo>
                    <a:pt x="3466" y="6084"/>
                  </a:lnTo>
                  <a:lnTo>
                    <a:pt x="3448" y="6065"/>
                  </a:lnTo>
                  <a:lnTo>
                    <a:pt x="3466" y="6065"/>
                  </a:lnTo>
                  <a:lnTo>
                    <a:pt x="3466" y="6047"/>
                  </a:lnTo>
                  <a:lnTo>
                    <a:pt x="3466" y="5991"/>
                  </a:lnTo>
                  <a:lnTo>
                    <a:pt x="3485" y="5954"/>
                  </a:lnTo>
                  <a:lnTo>
                    <a:pt x="3503" y="5936"/>
                  </a:lnTo>
                  <a:lnTo>
                    <a:pt x="3485" y="5918"/>
                  </a:lnTo>
                  <a:lnTo>
                    <a:pt x="3466" y="5918"/>
                  </a:lnTo>
                  <a:lnTo>
                    <a:pt x="3485" y="5899"/>
                  </a:lnTo>
                  <a:lnTo>
                    <a:pt x="3485" y="5881"/>
                  </a:lnTo>
                  <a:lnTo>
                    <a:pt x="3466" y="5844"/>
                  </a:lnTo>
                  <a:lnTo>
                    <a:pt x="3466" y="5825"/>
                  </a:lnTo>
                  <a:lnTo>
                    <a:pt x="3466" y="5807"/>
                  </a:lnTo>
                  <a:lnTo>
                    <a:pt x="3466" y="5770"/>
                  </a:lnTo>
                  <a:lnTo>
                    <a:pt x="3466" y="5715"/>
                  </a:lnTo>
                  <a:lnTo>
                    <a:pt x="3448" y="5678"/>
                  </a:lnTo>
                  <a:lnTo>
                    <a:pt x="3485" y="5678"/>
                  </a:lnTo>
                  <a:lnTo>
                    <a:pt x="3485" y="5660"/>
                  </a:lnTo>
                  <a:lnTo>
                    <a:pt x="3485" y="5641"/>
                  </a:lnTo>
                  <a:lnTo>
                    <a:pt x="3466" y="5641"/>
                  </a:lnTo>
                  <a:lnTo>
                    <a:pt x="3466" y="5623"/>
                  </a:lnTo>
                  <a:lnTo>
                    <a:pt x="3466" y="5604"/>
                  </a:lnTo>
                  <a:lnTo>
                    <a:pt x="3466" y="5531"/>
                  </a:lnTo>
                  <a:lnTo>
                    <a:pt x="3485" y="5438"/>
                  </a:lnTo>
                  <a:lnTo>
                    <a:pt x="3466" y="5401"/>
                  </a:lnTo>
                  <a:lnTo>
                    <a:pt x="3448" y="5401"/>
                  </a:lnTo>
                  <a:lnTo>
                    <a:pt x="3466" y="5365"/>
                  </a:lnTo>
                  <a:lnTo>
                    <a:pt x="3448" y="5309"/>
                  </a:lnTo>
                  <a:lnTo>
                    <a:pt x="3448" y="5254"/>
                  </a:lnTo>
                  <a:lnTo>
                    <a:pt x="3429" y="5217"/>
                  </a:lnTo>
                  <a:lnTo>
                    <a:pt x="3448" y="5217"/>
                  </a:lnTo>
                  <a:lnTo>
                    <a:pt x="3429" y="5162"/>
                  </a:lnTo>
                  <a:lnTo>
                    <a:pt x="3411" y="5125"/>
                  </a:lnTo>
                  <a:lnTo>
                    <a:pt x="3411" y="5088"/>
                  </a:lnTo>
                  <a:lnTo>
                    <a:pt x="3392" y="5070"/>
                  </a:lnTo>
                  <a:lnTo>
                    <a:pt x="3380" y="5057"/>
                  </a:lnTo>
                  <a:lnTo>
                    <a:pt x="3380" y="5057"/>
                  </a:lnTo>
                  <a:lnTo>
                    <a:pt x="3392" y="5051"/>
                  </a:lnTo>
                  <a:lnTo>
                    <a:pt x="3411" y="5033"/>
                  </a:lnTo>
                  <a:lnTo>
                    <a:pt x="3411" y="5014"/>
                  </a:lnTo>
                  <a:lnTo>
                    <a:pt x="3411" y="4978"/>
                  </a:lnTo>
                  <a:lnTo>
                    <a:pt x="3411" y="4941"/>
                  </a:lnTo>
                  <a:lnTo>
                    <a:pt x="3411" y="4922"/>
                  </a:lnTo>
                  <a:lnTo>
                    <a:pt x="3392" y="4904"/>
                  </a:lnTo>
                  <a:lnTo>
                    <a:pt x="3374" y="4885"/>
                  </a:lnTo>
                  <a:lnTo>
                    <a:pt x="3356" y="4867"/>
                  </a:lnTo>
                  <a:lnTo>
                    <a:pt x="3374" y="4848"/>
                  </a:lnTo>
                  <a:lnTo>
                    <a:pt x="3356" y="4848"/>
                  </a:lnTo>
                  <a:lnTo>
                    <a:pt x="3337" y="4830"/>
                  </a:lnTo>
                  <a:lnTo>
                    <a:pt x="3356" y="4830"/>
                  </a:lnTo>
                  <a:lnTo>
                    <a:pt x="3356" y="4793"/>
                  </a:lnTo>
                  <a:lnTo>
                    <a:pt x="3356" y="4756"/>
                  </a:lnTo>
                  <a:lnTo>
                    <a:pt x="3337" y="4738"/>
                  </a:lnTo>
                  <a:lnTo>
                    <a:pt x="3319" y="4719"/>
                  </a:lnTo>
                  <a:lnTo>
                    <a:pt x="3319" y="4683"/>
                  </a:lnTo>
                  <a:lnTo>
                    <a:pt x="3319" y="4646"/>
                  </a:lnTo>
                  <a:lnTo>
                    <a:pt x="3300" y="4627"/>
                  </a:lnTo>
                  <a:lnTo>
                    <a:pt x="3282" y="4609"/>
                  </a:lnTo>
                  <a:lnTo>
                    <a:pt x="3300" y="4590"/>
                  </a:lnTo>
                  <a:lnTo>
                    <a:pt x="3300" y="4572"/>
                  </a:lnTo>
                  <a:lnTo>
                    <a:pt x="3263" y="4590"/>
                  </a:lnTo>
                  <a:lnTo>
                    <a:pt x="3245" y="4590"/>
                  </a:lnTo>
                  <a:lnTo>
                    <a:pt x="3263" y="4572"/>
                  </a:lnTo>
                  <a:lnTo>
                    <a:pt x="3263" y="4554"/>
                  </a:lnTo>
                  <a:lnTo>
                    <a:pt x="3282" y="4535"/>
                  </a:lnTo>
                  <a:lnTo>
                    <a:pt x="3282" y="4517"/>
                  </a:lnTo>
                  <a:lnTo>
                    <a:pt x="3282" y="4480"/>
                  </a:lnTo>
                  <a:lnTo>
                    <a:pt x="3263" y="4480"/>
                  </a:lnTo>
                  <a:lnTo>
                    <a:pt x="3245" y="4443"/>
                  </a:lnTo>
                  <a:lnTo>
                    <a:pt x="3245" y="4406"/>
                  </a:lnTo>
                  <a:lnTo>
                    <a:pt x="3245" y="4388"/>
                  </a:lnTo>
                  <a:lnTo>
                    <a:pt x="3227" y="4369"/>
                  </a:lnTo>
                  <a:lnTo>
                    <a:pt x="3208" y="4332"/>
                  </a:lnTo>
                  <a:lnTo>
                    <a:pt x="3208" y="4277"/>
                  </a:lnTo>
                  <a:lnTo>
                    <a:pt x="3171" y="4259"/>
                  </a:lnTo>
                  <a:lnTo>
                    <a:pt x="3190" y="4240"/>
                  </a:lnTo>
                  <a:lnTo>
                    <a:pt x="3153" y="4203"/>
                  </a:lnTo>
                  <a:lnTo>
                    <a:pt x="3134" y="4185"/>
                  </a:lnTo>
                  <a:lnTo>
                    <a:pt x="3134" y="4166"/>
                  </a:lnTo>
                  <a:lnTo>
                    <a:pt x="3079" y="4166"/>
                  </a:lnTo>
                  <a:lnTo>
                    <a:pt x="3098" y="4130"/>
                  </a:lnTo>
                  <a:lnTo>
                    <a:pt x="3116" y="4130"/>
                  </a:lnTo>
                  <a:lnTo>
                    <a:pt x="3116" y="4111"/>
                  </a:lnTo>
                  <a:lnTo>
                    <a:pt x="3079" y="4001"/>
                  </a:lnTo>
                  <a:lnTo>
                    <a:pt x="3024" y="3908"/>
                  </a:lnTo>
                  <a:lnTo>
                    <a:pt x="3005" y="3890"/>
                  </a:lnTo>
                  <a:lnTo>
                    <a:pt x="2987" y="3890"/>
                  </a:lnTo>
                  <a:lnTo>
                    <a:pt x="2987" y="3872"/>
                  </a:lnTo>
                  <a:lnTo>
                    <a:pt x="3005" y="3872"/>
                  </a:lnTo>
                  <a:lnTo>
                    <a:pt x="3005" y="3853"/>
                  </a:lnTo>
                  <a:lnTo>
                    <a:pt x="2987" y="3835"/>
                  </a:lnTo>
                  <a:lnTo>
                    <a:pt x="2968" y="3816"/>
                  </a:lnTo>
                  <a:lnTo>
                    <a:pt x="2987" y="3798"/>
                  </a:lnTo>
                  <a:lnTo>
                    <a:pt x="2968" y="3761"/>
                  </a:lnTo>
                  <a:lnTo>
                    <a:pt x="2950" y="3724"/>
                  </a:lnTo>
                  <a:lnTo>
                    <a:pt x="2913" y="3724"/>
                  </a:lnTo>
                  <a:lnTo>
                    <a:pt x="2913" y="3687"/>
                  </a:lnTo>
                  <a:lnTo>
                    <a:pt x="2913" y="3650"/>
                  </a:lnTo>
                  <a:lnTo>
                    <a:pt x="2876" y="3669"/>
                  </a:lnTo>
                  <a:lnTo>
                    <a:pt x="2839" y="3669"/>
                  </a:lnTo>
                  <a:lnTo>
                    <a:pt x="2858" y="3650"/>
                  </a:lnTo>
                  <a:lnTo>
                    <a:pt x="2895" y="3613"/>
                  </a:lnTo>
                  <a:lnTo>
                    <a:pt x="2895" y="3595"/>
                  </a:lnTo>
                  <a:lnTo>
                    <a:pt x="2858" y="3595"/>
                  </a:lnTo>
                  <a:lnTo>
                    <a:pt x="2858" y="3558"/>
                  </a:lnTo>
                  <a:lnTo>
                    <a:pt x="2858" y="3521"/>
                  </a:lnTo>
                  <a:lnTo>
                    <a:pt x="2858" y="3503"/>
                  </a:lnTo>
                  <a:lnTo>
                    <a:pt x="2803" y="3503"/>
                  </a:lnTo>
                  <a:lnTo>
                    <a:pt x="2803" y="3484"/>
                  </a:lnTo>
                  <a:lnTo>
                    <a:pt x="2821" y="3484"/>
                  </a:lnTo>
                  <a:lnTo>
                    <a:pt x="2821" y="3466"/>
                  </a:lnTo>
                  <a:lnTo>
                    <a:pt x="2803" y="3429"/>
                  </a:lnTo>
                  <a:lnTo>
                    <a:pt x="2784" y="3411"/>
                  </a:lnTo>
                  <a:lnTo>
                    <a:pt x="2766" y="3392"/>
                  </a:lnTo>
                  <a:lnTo>
                    <a:pt x="2784" y="3374"/>
                  </a:lnTo>
                  <a:lnTo>
                    <a:pt x="2747" y="3374"/>
                  </a:lnTo>
                  <a:lnTo>
                    <a:pt x="2729" y="3355"/>
                  </a:lnTo>
                  <a:lnTo>
                    <a:pt x="2729" y="3374"/>
                  </a:lnTo>
                  <a:lnTo>
                    <a:pt x="2692" y="3374"/>
                  </a:lnTo>
                  <a:lnTo>
                    <a:pt x="2692" y="3355"/>
                  </a:lnTo>
                  <a:lnTo>
                    <a:pt x="2729" y="3355"/>
                  </a:lnTo>
                  <a:lnTo>
                    <a:pt x="2729" y="3337"/>
                  </a:lnTo>
                  <a:lnTo>
                    <a:pt x="2747" y="3337"/>
                  </a:lnTo>
                  <a:lnTo>
                    <a:pt x="2747" y="3319"/>
                  </a:lnTo>
                  <a:lnTo>
                    <a:pt x="2729" y="3300"/>
                  </a:lnTo>
                  <a:lnTo>
                    <a:pt x="2710" y="3300"/>
                  </a:lnTo>
                  <a:lnTo>
                    <a:pt x="2729" y="3282"/>
                  </a:lnTo>
                  <a:lnTo>
                    <a:pt x="2729" y="3263"/>
                  </a:lnTo>
                  <a:lnTo>
                    <a:pt x="2692" y="3245"/>
                  </a:lnTo>
                  <a:lnTo>
                    <a:pt x="2692" y="3208"/>
                  </a:lnTo>
                  <a:lnTo>
                    <a:pt x="2692" y="3189"/>
                  </a:lnTo>
                  <a:lnTo>
                    <a:pt x="2637" y="3134"/>
                  </a:lnTo>
                  <a:lnTo>
                    <a:pt x="2637" y="3153"/>
                  </a:lnTo>
                  <a:lnTo>
                    <a:pt x="2637" y="3171"/>
                  </a:lnTo>
                  <a:lnTo>
                    <a:pt x="2618" y="3153"/>
                  </a:lnTo>
                  <a:lnTo>
                    <a:pt x="2618" y="3134"/>
                  </a:lnTo>
                  <a:lnTo>
                    <a:pt x="2637" y="3134"/>
                  </a:lnTo>
                  <a:lnTo>
                    <a:pt x="2637" y="3116"/>
                  </a:lnTo>
                  <a:lnTo>
                    <a:pt x="2637" y="3079"/>
                  </a:lnTo>
                  <a:lnTo>
                    <a:pt x="2600" y="3079"/>
                  </a:lnTo>
                  <a:lnTo>
                    <a:pt x="2618" y="3060"/>
                  </a:lnTo>
                  <a:lnTo>
                    <a:pt x="2618" y="3024"/>
                  </a:lnTo>
                  <a:lnTo>
                    <a:pt x="2581" y="3024"/>
                  </a:lnTo>
                  <a:lnTo>
                    <a:pt x="2600" y="2968"/>
                  </a:lnTo>
                  <a:lnTo>
                    <a:pt x="2581" y="2950"/>
                  </a:lnTo>
                  <a:lnTo>
                    <a:pt x="2581" y="2931"/>
                  </a:lnTo>
                  <a:lnTo>
                    <a:pt x="2545" y="2931"/>
                  </a:lnTo>
                  <a:lnTo>
                    <a:pt x="2545" y="2950"/>
                  </a:lnTo>
                  <a:lnTo>
                    <a:pt x="2526" y="2950"/>
                  </a:lnTo>
                  <a:lnTo>
                    <a:pt x="2508" y="2931"/>
                  </a:lnTo>
                  <a:lnTo>
                    <a:pt x="2508" y="2913"/>
                  </a:lnTo>
                  <a:lnTo>
                    <a:pt x="2526" y="2913"/>
                  </a:lnTo>
                  <a:lnTo>
                    <a:pt x="2545" y="2931"/>
                  </a:lnTo>
                  <a:lnTo>
                    <a:pt x="2563" y="2913"/>
                  </a:lnTo>
                  <a:lnTo>
                    <a:pt x="2545" y="2895"/>
                  </a:lnTo>
                  <a:lnTo>
                    <a:pt x="2545" y="2858"/>
                  </a:lnTo>
                  <a:lnTo>
                    <a:pt x="2545" y="2821"/>
                  </a:lnTo>
                  <a:lnTo>
                    <a:pt x="2526" y="2784"/>
                  </a:lnTo>
                  <a:lnTo>
                    <a:pt x="2489" y="2747"/>
                  </a:lnTo>
                  <a:lnTo>
                    <a:pt x="2489" y="2710"/>
                  </a:lnTo>
                  <a:lnTo>
                    <a:pt x="2489" y="2692"/>
                  </a:lnTo>
                  <a:lnTo>
                    <a:pt x="2489" y="2655"/>
                  </a:lnTo>
                  <a:lnTo>
                    <a:pt x="2434" y="2655"/>
                  </a:lnTo>
                  <a:lnTo>
                    <a:pt x="2434" y="2636"/>
                  </a:lnTo>
                  <a:lnTo>
                    <a:pt x="2434" y="2618"/>
                  </a:lnTo>
                  <a:lnTo>
                    <a:pt x="2452" y="2581"/>
                  </a:lnTo>
                  <a:lnTo>
                    <a:pt x="2434" y="2563"/>
                  </a:lnTo>
                  <a:lnTo>
                    <a:pt x="2397" y="2563"/>
                  </a:lnTo>
                  <a:lnTo>
                    <a:pt x="2397" y="2544"/>
                  </a:lnTo>
                  <a:lnTo>
                    <a:pt x="2397" y="2507"/>
                  </a:lnTo>
                  <a:lnTo>
                    <a:pt x="2397" y="2489"/>
                  </a:lnTo>
                  <a:lnTo>
                    <a:pt x="2397" y="2471"/>
                  </a:lnTo>
                  <a:lnTo>
                    <a:pt x="2379" y="2452"/>
                  </a:lnTo>
                  <a:lnTo>
                    <a:pt x="2342" y="2434"/>
                  </a:lnTo>
                  <a:lnTo>
                    <a:pt x="2360" y="2415"/>
                  </a:lnTo>
                  <a:lnTo>
                    <a:pt x="2360" y="2397"/>
                  </a:lnTo>
                  <a:lnTo>
                    <a:pt x="2342" y="2342"/>
                  </a:lnTo>
                  <a:lnTo>
                    <a:pt x="2342" y="2305"/>
                  </a:lnTo>
                  <a:lnTo>
                    <a:pt x="2323" y="2342"/>
                  </a:lnTo>
                  <a:lnTo>
                    <a:pt x="2323" y="2360"/>
                  </a:lnTo>
                  <a:lnTo>
                    <a:pt x="2305" y="2360"/>
                  </a:lnTo>
                  <a:lnTo>
                    <a:pt x="2305" y="2286"/>
                  </a:lnTo>
                  <a:lnTo>
                    <a:pt x="2305" y="2231"/>
                  </a:lnTo>
                  <a:lnTo>
                    <a:pt x="2250" y="2194"/>
                  </a:lnTo>
                  <a:lnTo>
                    <a:pt x="2231" y="2176"/>
                  </a:lnTo>
                  <a:lnTo>
                    <a:pt x="2250" y="2176"/>
                  </a:lnTo>
                  <a:lnTo>
                    <a:pt x="2268" y="2157"/>
                  </a:lnTo>
                  <a:lnTo>
                    <a:pt x="2268" y="2139"/>
                  </a:lnTo>
                  <a:lnTo>
                    <a:pt x="2194" y="2139"/>
                  </a:lnTo>
                  <a:lnTo>
                    <a:pt x="2176" y="2120"/>
                  </a:lnTo>
                  <a:lnTo>
                    <a:pt x="2194" y="2102"/>
                  </a:lnTo>
                  <a:lnTo>
                    <a:pt x="2213" y="2065"/>
                  </a:lnTo>
                  <a:lnTo>
                    <a:pt x="2231" y="2047"/>
                  </a:lnTo>
                  <a:lnTo>
                    <a:pt x="2176" y="2047"/>
                  </a:lnTo>
                  <a:lnTo>
                    <a:pt x="2194" y="2010"/>
                  </a:lnTo>
                  <a:lnTo>
                    <a:pt x="2213" y="1991"/>
                  </a:lnTo>
                  <a:lnTo>
                    <a:pt x="2176" y="1991"/>
                  </a:lnTo>
                  <a:lnTo>
                    <a:pt x="2194" y="1973"/>
                  </a:lnTo>
                  <a:lnTo>
                    <a:pt x="2176" y="1954"/>
                  </a:lnTo>
                  <a:lnTo>
                    <a:pt x="2176" y="1918"/>
                  </a:lnTo>
                  <a:lnTo>
                    <a:pt x="2139" y="1844"/>
                  </a:lnTo>
                  <a:lnTo>
                    <a:pt x="2121" y="1752"/>
                  </a:lnTo>
                  <a:lnTo>
                    <a:pt x="2121" y="1733"/>
                  </a:lnTo>
                  <a:lnTo>
                    <a:pt x="2102" y="1715"/>
                  </a:lnTo>
                  <a:lnTo>
                    <a:pt x="2084" y="1696"/>
                  </a:lnTo>
                  <a:lnTo>
                    <a:pt x="2084" y="1678"/>
                  </a:lnTo>
                  <a:lnTo>
                    <a:pt x="2102" y="1660"/>
                  </a:lnTo>
                  <a:lnTo>
                    <a:pt x="2084" y="1641"/>
                  </a:lnTo>
                  <a:lnTo>
                    <a:pt x="2084" y="1623"/>
                  </a:lnTo>
                  <a:lnTo>
                    <a:pt x="2102" y="1586"/>
                  </a:lnTo>
                  <a:lnTo>
                    <a:pt x="2065" y="1586"/>
                  </a:lnTo>
                  <a:lnTo>
                    <a:pt x="2065" y="1567"/>
                  </a:lnTo>
                  <a:lnTo>
                    <a:pt x="2065" y="1549"/>
                  </a:lnTo>
                  <a:lnTo>
                    <a:pt x="2065" y="1494"/>
                  </a:lnTo>
                  <a:lnTo>
                    <a:pt x="2047" y="1457"/>
                  </a:lnTo>
                  <a:lnTo>
                    <a:pt x="2065" y="1438"/>
                  </a:lnTo>
                  <a:lnTo>
                    <a:pt x="2065" y="1420"/>
                  </a:lnTo>
                  <a:lnTo>
                    <a:pt x="2065" y="1401"/>
                  </a:lnTo>
                  <a:lnTo>
                    <a:pt x="2047" y="1365"/>
                  </a:lnTo>
                  <a:lnTo>
                    <a:pt x="2028" y="1346"/>
                  </a:lnTo>
                  <a:lnTo>
                    <a:pt x="2028" y="1328"/>
                  </a:lnTo>
                  <a:lnTo>
                    <a:pt x="2010" y="1328"/>
                  </a:lnTo>
                  <a:lnTo>
                    <a:pt x="2010" y="1309"/>
                  </a:lnTo>
                  <a:lnTo>
                    <a:pt x="1992" y="1272"/>
                  </a:lnTo>
                  <a:lnTo>
                    <a:pt x="1973" y="1272"/>
                  </a:lnTo>
                  <a:lnTo>
                    <a:pt x="1973" y="1254"/>
                  </a:lnTo>
                  <a:lnTo>
                    <a:pt x="1973" y="1217"/>
                  </a:lnTo>
                  <a:lnTo>
                    <a:pt x="1992" y="1217"/>
                  </a:lnTo>
                  <a:lnTo>
                    <a:pt x="2010" y="1199"/>
                  </a:lnTo>
                  <a:lnTo>
                    <a:pt x="2010" y="1162"/>
                  </a:lnTo>
                  <a:lnTo>
                    <a:pt x="2010" y="1125"/>
                  </a:lnTo>
                  <a:lnTo>
                    <a:pt x="2028" y="1107"/>
                  </a:lnTo>
                  <a:lnTo>
                    <a:pt x="2010" y="1070"/>
                  </a:lnTo>
                  <a:lnTo>
                    <a:pt x="1992" y="1051"/>
                  </a:lnTo>
                  <a:lnTo>
                    <a:pt x="1973" y="1051"/>
                  </a:lnTo>
                  <a:lnTo>
                    <a:pt x="1973" y="1033"/>
                  </a:lnTo>
                  <a:lnTo>
                    <a:pt x="1992" y="1014"/>
                  </a:lnTo>
                  <a:lnTo>
                    <a:pt x="2010" y="996"/>
                  </a:lnTo>
                  <a:lnTo>
                    <a:pt x="1973" y="996"/>
                  </a:lnTo>
                  <a:lnTo>
                    <a:pt x="1973" y="959"/>
                  </a:lnTo>
                  <a:lnTo>
                    <a:pt x="1973" y="922"/>
                  </a:lnTo>
                  <a:lnTo>
                    <a:pt x="1955" y="922"/>
                  </a:lnTo>
                  <a:lnTo>
                    <a:pt x="1992" y="867"/>
                  </a:lnTo>
                  <a:lnTo>
                    <a:pt x="1992" y="830"/>
                  </a:lnTo>
                  <a:lnTo>
                    <a:pt x="1973" y="812"/>
                  </a:lnTo>
                  <a:lnTo>
                    <a:pt x="1973" y="738"/>
                  </a:lnTo>
                  <a:lnTo>
                    <a:pt x="1973" y="683"/>
                  </a:lnTo>
                  <a:lnTo>
                    <a:pt x="1973" y="664"/>
                  </a:lnTo>
                  <a:lnTo>
                    <a:pt x="1955" y="664"/>
                  </a:lnTo>
                  <a:lnTo>
                    <a:pt x="1973" y="646"/>
                  </a:lnTo>
                  <a:lnTo>
                    <a:pt x="1973" y="627"/>
                  </a:lnTo>
                  <a:lnTo>
                    <a:pt x="1936" y="627"/>
                  </a:lnTo>
                  <a:lnTo>
                    <a:pt x="1936" y="609"/>
                  </a:lnTo>
                  <a:lnTo>
                    <a:pt x="1955" y="590"/>
                  </a:lnTo>
                  <a:lnTo>
                    <a:pt x="1973" y="590"/>
                  </a:lnTo>
                  <a:lnTo>
                    <a:pt x="1992" y="572"/>
                  </a:lnTo>
                  <a:lnTo>
                    <a:pt x="2010" y="535"/>
                  </a:lnTo>
                  <a:lnTo>
                    <a:pt x="1992" y="535"/>
                  </a:lnTo>
                  <a:lnTo>
                    <a:pt x="2010" y="517"/>
                  </a:lnTo>
                  <a:lnTo>
                    <a:pt x="2010" y="498"/>
                  </a:lnTo>
                  <a:lnTo>
                    <a:pt x="1955" y="498"/>
                  </a:lnTo>
                  <a:lnTo>
                    <a:pt x="1955" y="480"/>
                  </a:lnTo>
                  <a:lnTo>
                    <a:pt x="1973" y="480"/>
                  </a:lnTo>
                  <a:lnTo>
                    <a:pt x="1973" y="461"/>
                  </a:lnTo>
                  <a:lnTo>
                    <a:pt x="1992" y="443"/>
                  </a:lnTo>
                  <a:lnTo>
                    <a:pt x="2010" y="461"/>
                  </a:lnTo>
                  <a:lnTo>
                    <a:pt x="2028" y="443"/>
                  </a:lnTo>
                  <a:lnTo>
                    <a:pt x="2028" y="424"/>
                  </a:lnTo>
                  <a:lnTo>
                    <a:pt x="2028" y="388"/>
                  </a:lnTo>
                  <a:lnTo>
                    <a:pt x="2028" y="369"/>
                  </a:lnTo>
                  <a:lnTo>
                    <a:pt x="2010" y="369"/>
                  </a:lnTo>
                  <a:lnTo>
                    <a:pt x="2028" y="351"/>
                  </a:lnTo>
                  <a:lnTo>
                    <a:pt x="2028" y="332"/>
                  </a:lnTo>
                  <a:lnTo>
                    <a:pt x="2028" y="314"/>
                  </a:lnTo>
                  <a:lnTo>
                    <a:pt x="2028" y="295"/>
                  </a:lnTo>
                  <a:lnTo>
                    <a:pt x="1992" y="277"/>
                  </a:lnTo>
                  <a:lnTo>
                    <a:pt x="2028" y="277"/>
                  </a:lnTo>
                  <a:lnTo>
                    <a:pt x="2047" y="259"/>
                  </a:lnTo>
                  <a:lnTo>
                    <a:pt x="2047" y="240"/>
                  </a:lnTo>
                  <a:lnTo>
                    <a:pt x="2028" y="203"/>
                  </a:lnTo>
                  <a:lnTo>
                    <a:pt x="2084" y="203"/>
                  </a:lnTo>
                  <a:lnTo>
                    <a:pt x="2065" y="185"/>
                  </a:lnTo>
                  <a:lnTo>
                    <a:pt x="2047" y="166"/>
                  </a:lnTo>
                  <a:lnTo>
                    <a:pt x="2084" y="166"/>
                  </a:lnTo>
                  <a:lnTo>
                    <a:pt x="2084" y="148"/>
                  </a:lnTo>
                  <a:lnTo>
                    <a:pt x="2084" y="130"/>
                  </a:lnTo>
                  <a:lnTo>
                    <a:pt x="2065" y="111"/>
                  </a:lnTo>
                  <a:lnTo>
                    <a:pt x="2047" y="111"/>
                  </a:lnTo>
                  <a:lnTo>
                    <a:pt x="2047" y="93"/>
                  </a:lnTo>
                  <a:lnTo>
                    <a:pt x="2028" y="74"/>
                  </a:lnTo>
                  <a:lnTo>
                    <a:pt x="2010" y="56"/>
                  </a:lnTo>
                  <a:lnTo>
                    <a:pt x="2084" y="56"/>
                  </a:lnTo>
                  <a:lnTo>
                    <a:pt x="2084" y="37"/>
                  </a:lnTo>
                  <a:lnTo>
                    <a:pt x="2065" y="37"/>
                  </a:lnTo>
                  <a:lnTo>
                    <a:pt x="2047" y="19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1384625" y="780975"/>
              <a:ext cx="124900" cy="120300"/>
            </a:xfrm>
            <a:custGeom>
              <a:avLst/>
              <a:gdLst/>
              <a:ahLst/>
              <a:cxnLst/>
              <a:rect l="l" t="t" r="r" b="b"/>
              <a:pathLst>
                <a:path w="4996" h="4812" extrusionOk="0">
                  <a:moveTo>
                    <a:pt x="535" y="93"/>
                  </a:moveTo>
                  <a:lnTo>
                    <a:pt x="516" y="111"/>
                  </a:lnTo>
                  <a:lnTo>
                    <a:pt x="498" y="111"/>
                  </a:lnTo>
                  <a:lnTo>
                    <a:pt x="479" y="93"/>
                  </a:lnTo>
                  <a:close/>
                  <a:moveTo>
                    <a:pt x="148" y="1383"/>
                  </a:moveTo>
                  <a:lnTo>
                    <a:pt x="129" y="1401"/>
                  </a:lnTo>
                  <a:lnTo>
                    <a:pt x="111" y="1401"/>
                  </a:lnTo>
                  <a:lnTo>
                    <a:pt x="129" y="1383"/>
                  </a:lnTo>
                  <a:close/>
                  <a:moveTo>
                    <a:pt x="111" y="1715"/>
                  </a:moveTo>
                  <a:lnTo>
                    <a:pt x="92" y="1733"/>
                  </a:lnTo>
                  <a:lnTo>
                    <a:pt x="74" y="1733"/>
                  </a:lnTo>
                  <a:lnTo>
                    <a:pt x="74" y="1715"/>
                  </a:lnTo>
                  <a:close/>
                  <a:moveTo>
                    <a:pt x="166" y="2102"/>
                  </a:moveTo>
                  <a:lnTo>
                    <a:pt x="166" y="2120"/>
                  </a:lnTo>
                  <a:lnTo>
                    <a:pt x="129" y="2120"/>
                  </a:lnTo>
                  <a:lnTo>
                    <a:pt x="129" y="2102"/>
                  </a:lnTo>
                  <a:close/>
                  <a:moveTo>
                    <a:pt x="184" y="2305"/>
                  </a:moveTo>
                  <a:lnTo>
                    <a:pt x="184" y="2323"/>
                  </a:lnTo>
                  <a:lnTo>
                    <a:pt x="166" y="2305"/>
                  </a:lnTo>
                  <a:close/>
                  <a:moveTo>
                    <a:pt x="203" y="2360"/>
                  </a:moveTo>
                  <a:lnTo>
                    <a:pt x="203" y="2378"/>
                  </a:lnTo>
                  <a:lnTo>
                    <a:pt x="184" y="2397"/>
                  </a:lnTo>
                  <a:lnTo>
                    <a:pt x="184" y="2378"/>
                  </a:lnTo>
                  <a:lnTo>
                    <a:pt x="184" y="2360"/>
                  </a:lnTo>
                  <a:close/>
                  <a:moveTo>
                    <a:pt x="332" y="2526"/>
                  </a:moveTo>
                  <a:lnTo>
                    <a:pt x="332" y="2544"/>
                  </a:lnTo>
                  <a:lnTo>
                    <a:pt x="313" y="2544"/>
                  </a:lnTo>
                  <a:lnTo>
                    <a:pt x="313" y="2526"/>
                  </a:lnTo>
                  <a:close/>
                  <a:moveTo>
                    <a:pt x="627" y="3282"/>
                  </a:moveTo>
                  <a:lnTo>
                    <a:pt x="645" y="3300"/>
                  </a:lnTo>
                  <a:lnTo>
                    <a:pt x="627" y="3318"/>
                  </a:lnTo>
                  <a:lnTo>
                    <a:pt x="608" y="3318"/>
                  </a:lnTo>
                  <a:lnTo>
                    <a:pt x="608" y="3300"/>
                  </a:lnTo>
                  <a:lnTo>
                    <a:pt x="627" y="3282"/>
                  </a:lnTo>
                  <a:close/>
                  <a:moveTo>
                    <a:pt x="866" y="3595"/>
                  </a:moveTo>
                  <a:lnTo>
                    <a:pt x="885" y="3613"/>
                  </a:lnTo>
                  <a:lnTo>
                    <a:pt x="885" y="3632"/>
                  </a:lnTo>
                  <a:lnTo>
                    <a:pt x="866" y="3650"/>
                  </a:lnTo>
                  <a:lnTo>
                    <a:pt x="866" y="3632"/>
                  </a:lnTo>
                  <a:lnTo>
                    <a:pt x="866" y="3613"/>
                  </a:lnTo>
                  <a:lnTo>
                    <a:pt x="866" y="3595"/>
                  </a:lnTo>
                  <a:close/>
                  <a:moveTo>
                    <a:pt x="4830" y="3890"/>
                  </a:moveTo>
                  <a:lnTo>
                    <a:pt x="4830" y="3908"/>
                  </a:lnTo>
                  <a:lnTo>
                    <a:pt x="4811" y="3908"/>
                  </a:lnTo>
                  <a:lnTo>
                    <a:pt x="4811" y="3890"/>
                  </a:lnTo>
                  <a:close/>
                  <a:moveTo>
                    <a:pt x="4737" y="3945"/>
                  </a:moveTo>
                  <a:lnTo>
                    <a:pt x="4756" y="3964"/>
                  </a:lnTo>
                  <a:lnTo>
                    <a:pt x="4756" y="3982"/>
                  </a:lnTo>
                  <a:lnTo>
                    <a:pt x="4756" y="4000"/>
                  </a:lnTo>
                  <a:lnTo>
                    <a:pt x="4737" y="3982"/>
                  </a:lnTo>
                  <a:lnTo>
                    <a:pt x="4719" y="3964"/>
                  </a:lnTo>
                  <a:lnTo>
                    <a:pt x="4719" y="3945"/>
                  </a:lnTo>
                  <a:close/>
                  <a:moveTo>
                    <a:pt x="4959" y="4037"/>
                  </a:moveTo>
                  <a:lnTo>
                    <a:pt x="4959" y="4056"/>
                  </a:lnTo>
                  <a:lnTo>
                    <a:pt x="4996" y="4056"/>
                  </a:lnTo>
                  <a:lnTo>
                    <a:pt x="4959" y="4037"/>
                  </a:lnTo>
                  <a:close/>
                  <a:moveTo>
                    <a:pt x="1419" y="4037"/>
                  </a:moveTo>
                  <a:lnTo>
                    <a:pt x="1419" y="4056"/>
                  </a:lnTo>
                  <a:lnTo>
                    <a:pt x="1401" y="4074"/>
                  </a:lnTo>
                  <a:lnTo>
                    <a:pt x="1401" y="4056"/>
                  </a:lnTo>
                  <a:lnTo>
                    <a:pt x="1401" y="4037"/>
                  </a:lnTo>
                  <a:close/>
                  <a:moveTo>
                    <a:pt x="1567" y="4037"/>
                  </a:moveTo>
                  <a:lnTo>
                    <a:pt x="1567" y="4074"/>
                  </a:lnTo>
                  <a:lnTo>
                    <a:pt x="1548" y="4056"/>
                  </a:lnTo>
                  <a:lnTo>
                    <a:pt x="1567" y="4037"/>
                  </a:lnTo>
                  <a:close/>
                  <a:moveTo>
                    <a:pt x="1659" y="4185"/>
                  </a:moveTo>
                  <a:lnTo>
                    <a:pt x="1678" y="4203"/>
                  </a:lnTo>
                  <a:lnTo>
                    <a:pt x="1659" y="4222"/>
                  </a:lnTo>
                  <a:lnTo>
                    <a:pt x="1659" y="4203"/>
                  </a:lnTo>
                  <a:lnTo>
                    <a:pt x="1659" y="4185"/>
                  </a:lnTo>
                  <a:close/>
                  <a:moveTo>
                    <a:pt x="4258" y="4259"/>
                  </a:moveTo>
                  <a:lnTo>
                    <a:pt x="4277" y="4277"/>
                  </a:lnTo>
                  <a:lnTo>
                    <a:pt x="4295" y="4277"/>
                  </a:lnTo>
                  <a:lnTo>
                    <a:pt x="4277" y="4295"/>
                  </a:lnTo>
                  <a:lnTo>
                    <a:pt x="4240" y="4277"/>
                  </a:lnTo>
                  <a:lnTo>
                    <a:pt x="4258" y="4259"/>
                  </a:lnTo>
                  <a:close/>
                  <a:moveTo>
                    <a:pt x="1880" y="4295"/>
                  </a:moveTo>
                  <a:lnTo>
                    <a:pt x="1880" y="4314"/>
                  </a:lnTo>
                  <a:lnTo>
                    <a:pt x="1880" y="4332"/>
                  </a:lnTo>
                  <a:lnTo>
                    <a:pt x="1862" y="4314"/>
                  </a:lnTo>
                  <a:lnTo>
                    <a:pt x="1880" y="4295"/>
                  </a:lnTo>
                  <a:close/>
                  <a:moveTo>
                    <a:pt x="2820" y="4314"/>
                  </a:moveTo>
                  <a:lnTo>
                    <a:pt x="2820" y="4332"/>
                  </a:lnTo>
                  <a:lnTo>
                    <a:pt x="2839" y="4332"/>
                  </a:lnTo>
                  <a:lnTo>
                    <a:pt x="2839" y="4314"/>
                  </a:lnTo>
                  <a:close/>
                  <a:moveTo>
                    <a:pt x="4203" y="4314"/>
                  </a:moveTo>
                  <a:lnTo>
                    <a:pt x="4184" y="4332"/>
                  </a:lnTo>
                  <a:lnTo>
                    <a:pt x="4221" y="4351"/>
                  </a:lnTo>
                  <a:lnTo>
                    <a:pt x="4240" y="4332"/>
                  </a:lnTo>
                  <a:lnTo>
                    <a:pt x="4240" y="4314"/>
                  </a:lnTo>
                  <a:close/>
                  <a:moveTo>
                    <a:pt x="3797" y="4351"/>
                  </a:moveTo>
                  <a:lnTo>
                    <a:pt x="3797" y="4369"/>
                  </a:lnTo>
                  <a:lnTo>
                    <a:pt x="3797" y="4388"/>
                  </a:lnTo>
                  <a:lnTo>
                    <a:pt x="3779" y="4369"/>
                  </a:lnTo>
                  <a:lnTo>
                    <a:pt x="3779" y="4351"/>
                  </a:lnTo>
                  <a:close/>
                  <a:moveTo>
                    <a:pt x="3318" y="4369"/>
                  </a:moveTo>
                  <a:lnTo>
                    <a:pt x="3318" y="4388"/>
                  </a:lnTo>
                  <a:lnTo>
                    <a:pt x="3337" y="4406"/>
                  </a:lnTo>
                  <a:lnTo>
                    <a:pt x="3318" y="4369"/>
                  </a:lnTo>
                  <a:close/>
                  <a:moveTo>
                    <a:pt x="3742" y="4388"/>
                  </a:moveTo>
                  <a:lnTo>
                    <a:pt x="3760" y="4424"/>
                  </a:lnTo>
                  <a:lnTo>
                    <a:pt x="3742" y="4406"/>
                  </a:lnTo>
                  <a:lnTo>
                    <a:pt x="3742" y="4388"/>
                  </a:lnTo>
                  <a:close/>
                  <a:moveTo>
                    <a:pt x="2986" y="4424"/>
                  </a:moveTo>
                  <a:lnTo>
                    <a:pt x="2986" y="4443"/>
                  </a:lnTo>
                  <a:lnTo>
                    <a:pt x="3005" y="4424"/>
                  </a:lnTo>
                  <a:close/>
                  <a:moveTo>
                    <a:pt x="3521" y="4388"/>
                  </a:moveTo>
                  <a:lnTo>
                    <a:pt x="3539" y="4406"/>
                  </a:lnTo>
                  <a:lnTo>
                    <a:pt x="3558" y="4424"/>
                  </a:lnTo>
                  <a:lnTo>
                    <a:pt x="3558" y="4443"/>
                  </a:lnTo>
                  <a:lnTo>
                    <a:pt x="3521" y="4406"/>
                  </a:lnTo>
                  <a:lnTo>
                    <a:pt x="3521" y="4388"/>
                  </a:lnTo>
                  <a:close/>
                  <a:moveTo>
                    <a:pt x="3760" y="4424"/>
                  </a:moveTo>
                  <a:lnTo>
                    <a:pt x="3797" y="4443"/>
                  </a:lnTo>
                  <a:lnTo>
                    <a:pt x="3779" y="4443"/>
                  </a:lnTo>
                  <a:lnTo>
                    <a:pt x="3760" y="4424"/>
                  </a:lnTo>
                  <a:close/>
                  <a:moveTo>
                    <a:pt x="2507" y="4443"/>
                  </a:moveTo>
                  <a:lnTo>
                    <a:pt x="2525" y="4461"/>
                  </a:lnTo>
                  <a:lnTo>
                    <a:pt x="2507" y="4461"/>
                  </a:lnTo>
                  <a:lnTo>
                    <a:pt x="2507" y="4443"/>
                  </a:lnTo>
                  <a:close/>
                  <a:moveTo>
                    <a:pt x="3189" y="4443"/>
                  </a:moveTo>
                  <a:lnTo>
                    <a:pt x="3189" y="4461"/>
                  </a:lnTo>
                  <a:lnTo>
                    <a:pt x="3189" y="4480"/>
                  </a:lnTo>
                  <a:lnTo>
                    <a:pt x="3171" y="4480"/>
                  </a:lnTo>
                  <a:lnTo>
                    <a:pt x="3171" y="4443"/>
                  </a:lnTo>
                  <a:close/>
                  <a:moveTo>
                    <a:pt x="3466" y="4461"/>
                  </a:moveTo>
                  <a:lnTo>
                    <a:pt x="3484" y="4498"/>
                  </a:lnTo>
                  <a:lnTo>
                    <a:pt x="3466" y="4498"/>
                  </a:lnTo>
                  <a:lnTo>
                    <a:pt x="3466" y="4480"/>
                  </a:lnTo>
                  <a:lnTo>
                    <a:pt x="3447" y="4461"/>
                  </a:lnTo>
                  <a:close/>
                  <a:moveTo>
                    <a:pt x="406" y="0"/>
                  </a:moveTo>
                  <a:lnTo>
                    <a:pt x="387" y="19"/>
                  </a:lnTo>
                  <a:lnTo>
                    <a:pt x="369" y="19"/>
                  </a:lnTo>
                  <a:lnTo>
                    <a:pt x="369" y="37"/>
                  </a:lnTo>
                  <a:lnTo>
                    <a:pt x="387" y="37"/>
                  </a:lnTo>
                  <a:lnTo>
                    <a:pt x="406" y="56"/>
                  </a:lnTo>
                  <a:lnTo>
                    <a:pt x="406" y="74"/>
                  </a:lnTo>
                  <a:lnTo>
                    <a:pt x="387" y="74"/>
                  </a:lnTo>
                  <a:lnTo>
                    <a:pt x="406" y="93"/>
                  </a:lnTo>
                  <a:lnTo>
                    <a:pt x="369" y="111"/>
                  </a:lnTo>
                  <a:lnTo>
                    <a:pt x="369" y="129"/>
                  </a:lnTo>
                  <a:lnTo>
                    <a:pt x="387" y="148"/>
                  </a:lnTo>
                  <a:lnTo>
                    <a:pt x="369" y="148"/>
                  </a:lnTo>
                  <a:lnTo>
                    <a:pt x="350" y="166"/>
                  </a:lnTo>
                  <a:lnTo>
                    <a:pt x="350" y="185"/>
                  </a:lnTo>
                  <a:lnTo>
                    <a:pt x="350" y="203"/>
                  </a:lnTo>
                  <a:lnTo>
                    <a:pt x="350" y="222"/>
                  </a:lnTo>
                  <a:lnTo>
                    <a:pt x="313" y="222"/>
                  </a:lnTo>
                  <a:lnTo>
                    <a:pt x="295" y="277"/>
                  </a:lnTo>
                  <a:lnTo>
                    <a:pt x="258" y="369"/>
                  </a:lnTo>
                  <a:lnTo>
                    <a:pt x="240" y="443"/>
                  </a:lnTo>
                  <a:lnTo>
                    <a:pt x="221" y="461"/>
                  </a:lnTo>
                  <a:lnTo>
                    <a:pt x="240" y="480"/>
                  </a:lnTo>
                  <a:lnTo>
                    <a:pt x="240" y="498"/>
                  </a:lnTo>
                  <a:lnTo>
                    <a:pt x="203" y="517"/>
                  </a:lnTo>
                  <a:lnTo>
                    <a:pt x="184" y="590"/>
                  </a:lnTo>
                  <a:lnTo>
                    <a:pt x="166" y="627"/>
                  </a:lnTo>
                  <a:lnTo>
                    <a:pt x="166" y="646"/>
                  </a:lnTo>
                  <a:lnTo>
                    <a:pt x="166" y="664"/>
                  </a:lnTo>
                  <a:lnTo>
                    <a:pt x="148" y="682"/>
                  </a:lnTo>
                  <a:lnTo>
                    <a:pt x="129" y="701"/>
                  </a:lnTo>
                  <a:lnTo>
                    <a:pt x="148" y="719"/>
                  </a:lnTo>
                  <a:lnTo>
                    <a:pt x="166" y="719"/>
                  </a:lnTo>
                  <a:lnTo>
                    <a:pt x="166" y="738"/>
                  </a:lnTo>
                  <a:lnTo>
                    <a:pt x="148" y="756"/>
                  </a:lnTo>
                  <a:lnTo>
                    <a:pt x="129" y="812"/>
                  </a:lnTo>
                  <a:lnTo>
                    <a:pt x="129" y="848"/>
                  </a:lnTo>
                  <a:lnTo>
                    <a:pt x="129" y="867"/>
                  </a:lnTo>
                  <a:lnTo>
                    <a:pt x="111" y="885"/>
                  </a:lnTo>
                  <a:lnTo>
                    <a:pt x="129" y="922"/>
                  </a:lnTo>
                  <a:lnTo>
                    <a:pt x="92" y="959"/>
                  </a:lnTo>
                  <a:lnTo>
                    <a:pt x="92" y="1051"/>
                  </a:lnTo>
                  <a:lnTo>
                    <a:pt x="74" y="1162"/>
                  </a:lnTo>
                  <a:lnTo>
                    <a:pt x="55" y="1217"/>
                  </a:lnTo>
                  <a:lnTo>
                    <a:pt x="55" y="1235"/>
                  </a:lnTo>
                  <a:lnTo>
                    <a:pt x="55" y="1254"/>
                  </a:lnTo>
                  <a:lnTo>
                    <a:pt x="74" y="1272"/>
                  </a:lnTo>
                  <a:lnTo>
                    <a:pt x="55" y="1272"/>
                  </a:lnTo>
                  <a:lnTo>
                    <a:pt x="37" y="1291"/>
                  </a:lnTo>
                  <a:lnTo>
                    <a:pt x="55" y="1309"/>
                  </a:lnTo>
                  <a:lnTo>
                    <a:pt x="37" y="1328"/>
                  </a:lnTo>
                  <a:lnTo>
                    <a:pt x="37" y="1346"/>
                  </a:lnTo>
                  <a:lnTo>
                    <a:pt x="37" y="1365"/>
                  </a:lnTo>
                  <a:lnTo>
                    <a:pt x="0" y="1383"/>
                  </a:lnTo>
                  <a:lnTo>
                    <a:pt x="55" y="1383"/>
                  </a:lnTo>
                  <a:lnTo>
                    <a:pt x="55" y="1401"/>
                  </a:lnTo>
                  <a:lnTo>
                    <a:pt x="37" y="1401"/>
                  </a:lnTo>
                  <a:lnTo>
                    <a:pt x="37" y="1420"/>
                  </a:lnTo>
                  <a:lnTo>
                    <a:pt x="92" y="1420"/>
                  </a:lnTo>
                  <a:lnTo>
                    <a:pt x="74" y="1438"/>
                  </a:lnTo>
                  <a:lnTo>
                    <a:pt x="55" y="1438"/>
                  </a:lnTo>
                  <a:lnTo>
                    <a:pt x="37" y="1457"/>
                  </a:lnTo>
                  <a:lnTo>
                    <a:pt x="74" y="1457"/>
                  </a:lnTo>
                  <a:lnTo>
                    <a:pt x="74" y="1475"/>
                  </a:lnTo>
                  <a:lnTo>
                    <a:pt x="55" y="1530"/>
                  </a:lnTo>
                  <a:lnTo>
                    <a:pt x="55" y="1549"/>
                  </a:lnTo>
                  <a:lnTo>
                    <a:pt x="37" y="1586"/>
                  </a:lnTo>
                  <a:lnTo>
                    <a:pt x="55" y="1678"/>
                  </a:lnTo>
                  <a:lnTo>
                    <a:pt x="55" y="1752"/>
                  </a:lnTo>
                  <a:lnTo>
                    <a:pt x="37" y="1788"/>
                  </a:lnTo>
                  <a:lnTo>
                    <a:pt x="37" y="1825"/>
                  </a:lnTo>
                  <a:lnTo>
                    <a:pt x="55" y="1973"/>
                  </a:lnTo>
                  <a:lnTo>
                    <a:pt x="74" y="2102"/>
                  </a:lnTo>
                  <a:lnTo>
                    <a:pt x="55" y="2102"/>
                  </a:lnTo>
                  <a:lnTo>
                    <a:pt x="92" y="2120"/>
                  </a:lnTo>
                  <a:lnTo>
                    <a:pt x="111" y="2102"/>
                  </a:lnTo>
                  <a:lnTo>
                    <a:pt x="111" y="2120"/>
                  </a:lnTo>
                  <a:lnTo>
                    <a:pt x="129" y="2139"/>
                  </a:lnTo>
                  <a:lnTo>
                    <a:pt x="129" y="2157"/>
                  </a:lnTo>
                  <a:lnTo>
                    <a:pt x="111" y="2157"/>
                  </a:lnTo>
                  <a:lnTo>
                    <a:pt x="111" y="2176"/>
                  </a:lnTo>
                  <a:lnTo>
                    <a:pt x="111" y="2194"/>
                  </a:lnTo>
                  <a:lnTo>
                    <a:pt x="92" y="2212"/>
                  </a:lnTo>
                  <a:lnTo>
                    <a:pt x="92" y="2231"/>
                  </a:lnTo>
                  <a:lnTo>
                    <a:pt x="148" y="2231"/>
                  </a:lnTo>
                  <a:lnTo>
                    <a:pt x="166" y="2249"/>
                  </a:lnTo>
                  <a:lnTo>
                    <a:pt x="129" y="2268"/>
                  </a:lnTo>
                  <a:lnTo>
                    <a:pt x="129" y="2305"/>
                  </a:lnTo>
                  <a:lnTo>
                    <a:pt x="129" y="2341"/>
                  </a:lnTo>
                  <a:lnTo>
                    <a:pt x="111" y="2360"/>
                  </a:lnTo>
                  <a:lnTo>
                    <a:pt x="129" y="2360"/>
                  </a:lnTo>
                  <a:lnTo>
                    <a:pt x="148" y="2378"/>
                  </a:lnTo>
                  <a:lnTo>
                    <a:pt x="166" y="2415"/>
                  </a:lnTo>
                  <a:lnTo>
                    <a:pt x="184" y="2507"/>
                  </a:lnTo>
                  <a:lnTo>
                    <a:pt x="166" y="2544"/>
                  </a:lnTo>
                  <a:lnTo>
                    <a:pt x="166" y="2544"/>
                  </a:lnTo>
                  <a:lnTo>
                    <a:pt x="184" y="2526"/>
                  </a:lnTo>
                  <a:lnTo>
                    <a:pt x="203" y="2544"/>
                  </a:lnTo>
                  <a:lnTo>
                    <a:pt x="184" y="2563"/>
                  </a:lnTo>
                  <a:lnTo>
                    <a:pt x="240" y="2563"/>
                  </a:lnTo>
                  <a:lnTo>
                    <a:pt x="221" y="2581"/>
                  </a:lnTo>
                  <a:lnTo>
                    <a:pt x="203" y="2600"/>
                  </a:lnTo>
                  <a:lnTo>
                    <a:pt x="221" y="2618"/>
                  </a:lnTo>
                  <a:lnTo>
                    <a:pt x="240" y="2618"/>
                  </a:lnTo>
                  <a:lnTo>
                    <a:pt x="258" y="2636"/>
                  </a:lnTo>
                  <a:lnTo>
                    <a:pt x="240" y="2655"/>
                  </a:lnTo>
                  <a:lnTo>
                    <a:pt x="258" y="2655"/>
                  </a:lnTo>
                  <a:lnTo>
                    <a:pt x="258" y="2673"/>
                  </a:lnTo>
                  <a:lnTo>
                    <a:pt x="240" y="2692"/>
                  </a:lnTo>
                  <a:lnTo>
                    <a:pt x="240" y="2710"/>
                  </a:lnTo>
                  <a:lnTo>
                    <a:pt x="277" y="2710"/>
                  </a:lnTo>
                  <a:lnTo>
                    <a:pt x="295" y="2729"/>
                  </a:lnTo>
                  <a:lnTo>
                    <a:pt x="277" y="2729"/>
                  </a:lnTo>
                  <a:lnTo>
                    <a:pt x="277" y="2747"/>
                  </a:lnTo>
                  <a:lnTo>
                    <a:pt x="295" y="2765"/>
                  </a:lnTo>
                  <a:lnTo>
                    <a:pt x="295" y="2784"/>
                  </a:lnTo>
                  <a:lnTo>
                    <a:pt x="313" y="2802"/>
                  </a:lnTo>
                  <a:lnTo>
                    <a:pt x="332" y="2821"/>
                  </a:lnTo>
                  <a:lnTo>
                    <a:pt x="313" y="2839"/>
                  </a:lnTo>
                  <a:lnTo>
                    <a:pt x="295" y="2858"/>
                  </a:lnTo>
                  <a:lnTo>
                    <a:pt x="350" y="2839"/>
                  </a:lnTo>
                  <a:lnTo>
                    <a:pt x="369" y="2839"/>
                  </a:lnTo>
                  <a:lnTo>
                    <a:pt x="350" y="2858"/>
                  </a:lnTo>
                  <a:lnTo>
                    <a:pt x="332" y="2894"/>
                  </a:lnTo>
                  <a:lnTo>
                    <a:pt x="350" y="2950"/>
                  </a:lnTo>
                  <a:lnTo>
                    <a:pt x="369" y="2987"/>
                  </a:lnTo>
                  <a:lnTo>
                    <a:pt x="369" y="3024"/>
                  </a:lnTo>
                  <a:lnTo>
                    <a:pt x="387" y="3042"/>
                  </a:lnTo>
                  <a:lnTo>
                    <a:pt x="406" y="3024"/>
                  </a:lnTo>
                  <a:lnTo>
                    <a:pt x="406" y="3042"/>
                  </a:lnTo>
                  <a:lnTo>
                    <a:pt x="442" y="3042"/>
                  </a:lnTo>
                  <a:lnTo>
                    <a:pt x="442" y="3060"/>
                  </a:lnTo>
                  <a:lnTo>
                    <a:pt x="442" y="3097"/>
                  </a:lnTo>
                  <a:lnTo>
                    <a:pt x="461" y="3134"/>
                  </a:lnTo>
                  <a:lnTo>
                    <a:pt x="479" y="3116"/>
                  </a:lnTo>
                  <a:lnTo>
                    <a:pt x="479" y="3134"/>
                  </a:lnTo>
                  <a:lnTo>
                    <a:pt x="479" y="3153"/>
                  </a:lnTo>
                  <a:lnTo>
                    <a:pt x="479" y="3171"/>
                  </a:lnTo>
                  <a:lnTo>
                    <a:pt x="461" y="3171"/>
                  </a:lnTo>
                  <a:lnTo>
                    <a:pt x="479" y="3189"/>
                  </a:lnTo>
                  <a:lnTo>
                    <a:pt x="498" y="3189"/>
                  </a:lnTo>
                  <a:lnTo>
                    <a:pt x="498" y="3208"/>
                  </a:lnTo>
                  <a:lnTo>
                    <a:pt x="516" y="3208"/>
                  </a:lnTo>
                  <a:lnTo>
                    <a:pt x="516" y="3226"/>
                  </a:lnTo>
                  <a:lnTo>
                    <a:pt x="535" y="3245"/>
                  </a:lnTo>
                  <a:lnTo>
                    <a:pt x="535" y="3263"/>
                  </a:lnTo>
                  <a:lnTo>
                    <a:pt x="572" y="3263"/>
                  </a:lnTo>
                  <a:lnTo>
                    <a:pt x="572" y="3282"/>
                  </a:lnTo>
                  <a:lnTo>
                    <a:pt x="572" y="3300"/>
                  </a:lnTo>
                  <a:lnTo>
                    <a:pt x="627" y="3374"/>
                  </a:lnTo>
                  <a:lnTo>
                    <a:pt x="682" y="3466"/>
                  </a:lnTo>
                  <a:lnTo>
                    <a:pt x="701" y="3484"/>
                  </a:lnTo>
                  <a:lnTo>
                    <a:pt x="719" y="3484"/>
                  </a:lnTo>
                  <a:lnTo>
                    <a:pt x="701" y="3503"/>
                  </a:lnTo>
                  <a:lnTo>
                    <a:pt x="719" y="3503"/>
                  </a:lnTo>
                  <a:lnTo>
                    <a:pt x="701" y="3521"/>
                  </a:lnTo>
                  <a:lnTo>
                    <a:pt x="719" y="3540"/>
                  </a:lnTo>
                  <a:lnTo>
                    <a:pt x="756" y="3558"/>
                  </a:lnTo>
                  <a:lnTo>
                    <a:pt x="756" y="3595"/>
                  </a:lnTo>
                  <a:lnTo>
                    <a:pt x="756" y="3613"/>
                  </a:lnTo>
                  <a:lnTo>
                    <a:pt x="774" y="3595"/>
                  </a:lnTo>
                  <a:lnTo>
                    <a:pt x="793" y="3595"/>
                  </a:lnTo>
                  <a:lnTo>
                    <a:pt x="793" y="3613"/>
                  </a:lnTo>
                  <a:lnTo>
                    <a:pt x="811" y="3632"/>
                  </a:lnTo>
                  <a:lnTo>
                    <a:pt x="848" y="3632"/>
                  </a:lnTo>
                  <a:lnTo>
                    <a:pt x="848" y="3650"/>
                  </a:lnTo>
                  <a:lnTo>
                    <a:pt x="866" y="3687"/>
                  </a:lnTo>
                  <a:lnTo>
                    <a:pt x="903" y="3706"/>
                  </a:lnTo>
                  <a:lnTo>
                    <a:pt x="940" y="3706"/>
                  </a:lnTo>
                  <a:lnTo>
                    <a:pt x="922" y="3724"/>
                  </a:lnTo>
                  <a:lnTo>
                    <a:pt x="922" y="3742"/>
                  </a:lnTo>
                  <a:lnTo>
                    <a:pt x="922" y="3761"/>
                  </a:lnTo>
                  <a:lnTo>
                    <a:pt x="940" y="3742"/>
                  </a:lnTo>
                  <a:lnTo>
                    <a:pt x="959" y="3742"/>
                  </a:lnTo>
                  <a:lnTo>
                    <a:pt x="959" y="3761"/>
                  </a:lnTo>
                  <a:lnTo>
                    <a:pt x="995" y="3798"/>
                  </a:lnTo>
                  <a:lnTo>
                    <a:pt x="1051" y="3871"/>
                  </a:lnTo>
                  <a:lnTo>
                    <a:pt x="1088" y="3871"/>
                  </a:lnTo>
                  <a:lnTo>
                    <a:pt x="1088" y="3890"/>
                  </a:lnTo>
                  <a:lnTo>
                    <a:pt x="1125" y="3927"/>
                  </a:lnTo>
                  <a:lnTo>
                    <a:pt x="1161" y="3945"/>
                  </a:lnTo>
                  <a:lnTo>
                    <a:pt x="1180" y="3945"/>
                  </a:lnTo>
                  <a:lnTo>
                    <a:pt x="1180" y="3964"/>
                  </a:lnTo>
                  <a:lnTo>
                    <a:pt x="1217" y="3982"/>
                  </a:lnTo>
                  <a:lnTo>
                    <a:pt x="1254" y="4000"/>
                  </a:lnTo>
                  <a:lnTo>
                    <a:pt x="1272" y="4000"/>
                  </a:lnTo>
                  <a:lnTo>
                    <a:pt x="1290" y="4019"/>
                  </a:lnTo>
                  <a:lnTo>
                    <a:pt x="1309" y="4000"/>
                  </a:lnTo>
                  <a:lnTo>
                    <a:pt x="1309" y="4019"/>
                  </a:lnTo>
                  <a:lnTo>
                    <a:pt x="1290" y="4037"/>
                  </a:lnTo>
                  <a:lnTo>
                    <a:pt x="1309" y="4056"/>
                  </a:lnTo>
                  <a:lnTo>
                    <a:pt x="1327" y="4074"/>
                  </a:lnTo>
                  <a:lnTo>
                    <a:pt x="1346" y="4093"/>
                  </a:lnTo>
                  <a:lnTo>
                    <a:pt x="1346" y="4111"/>
                  </a:lnTo>
                  <a:lnTo>
                    <a:pt x="1364" y="4093"/>
                  </a:lnTo>
                  <a:lnTo>
                    <a:pt x="1401" y="4093"/>
                  </a:lnTo>
                  <a:lnTo>
                    <a:pt x="1401" y="4111"/>
                  </a:lnTo>
                  <a:lnTo>
                    <a:pt x="1438" y="4111"/>
                  </a:lnTo>
                  <a:lnTo>
                    <a:pt x="1438" y="4130"/>
                  </a:lnTo>
                  <a:lnTo>
                    <a:pt x="1438" y="4148"/>
                  </a:lnTo>
                  <a:lnTo>
                    <a:pt x="1456" y="4166"/>
                  </a:lnTo>
                  <a:lnTo>
                    <a:pt x="1512" y="4166"/>
                  </a:lnTo>
                  <a:lnTo>
                    <a:pt x="1530" y="4185"/>
                  </a:lnTo>
                  <a:lnTo>
                    <a:pt x="1548" y="4203"/>
                  </a:lnTo>
                  <a:lnTo>
                    <a:pt x="1585" y="4203"/>
                  </a:lnTo>
                  <a:lnTo>
                    <a:pt x="1585" y="4222"/>
                  </a:lnTo>
                  <a:lnTo>
                    <a:pt x="1604" y="4222"/>
                  </a:lnTo>
                  <a:lnTo>
                    <a:pt x="1622" y="4203"/>
                  </a:lnTo>
                  <a:lnTo>
                    <a:pt x="1622" y="4222"/>
                  </a:lnTo>
                  <a:lnTo>
                    <a:pt x="1641" y="4259"/>
                  </a:lnTo>
                  <a:lnTo>
                    <a:pt x="1659" y="4277"/>
                  </a:lnTo>
                  <a:lnTo>
                    <a:pt x="1678" y="4259"/>
                  </a:lnTo>
                  <a:lnTo>
                    <a:pt x="1696" y="4277"/>
                  </a:lnTo>
                  <a:lnTo>
                    <a:pt x="1714" y="4277"/>
                  </a:lnTo>
                  <a:lnTo>
                    <a:pt x="1714" y="4295"/>
                  </a:lnTo>
                  <a:lnTo>
                    <a:pt x="1733" y="4314"/>
                  </a:lnTo>
                  <a:lnTo>
                    <a:pt x="1751" y="4295"/>
                  </a:lnTo>
                  <a:lnTo>
                    <a:pt x="1770" y="4295"/>
                  </a:lnTo>
                  <a:lnTo>
                    <a:pt x="1807" y="4332"/>
                  </a:lnTo>
                  <a:lnTo>
                    <a:pt x="1825" y="4332"/>
                  </a:lnTo>
                  <a:lnTo>
                    <a:pt x="1843" y="4314"/>
                  </a:lnTo>
                  <a:lnTo>
                    <a:pt x="1843" y="4332"/>
                  </a:lnTo>
                  <a:lnTo>
                    <a:pt x="1843" y="4351"/>
                  </a:lnTo>
                  <a:lnTo>
                    <a:pt x="1880" y="4351"/>
                  </a:lnTo>
                  <a:lnTo>
                    <a:pt x="1899" y="4332"/>
                  </a:lnTo>
                  <a:lnTo>
                    <a:pt x="1917" y="4351"/>
                  </a:lnTo>
                  <a:lnTo>
                    <a:pt x="1917" y="4332"/>
                  </a:lnTo>
                  <a:lnTo>
                    <a:pt x="1936" y="4314"/>
                  </a:lnTo>
                  <a:lnTo>
                    <a:pt x="1954" y="4332"/>
                  </a:lnTo>
                  <a:lnTo>
                    <a:pt x="1936" y="4351"/>
                  </a:lnTo>
                  <a:lnTo>
                    <a:pt x="1954" y="4369"/>
                  </a:lnTo>
                  <a:lnTo>
                    <a:pt x="2028" y="4406"/>
                  </a:lnTo>
                  <a:lnTo>
                    <a:pt x="2101" y="4424"/>
                  </a:lnTo>
                  <a:lnTo>
                    <a:pt x="2138" y="4406"/>
                  </a:lnTo>
                  <a:lnTo>
                    <a:pt x="2157" y="4406"/>
                  </a:lnTo>
                  <a:lnTo>
                    <a:pt x="2157" y="4424"/>
                  </a:lnTo>
                  <a:lnTo>
                    <a:pt x="2194" y="4424"/>
                  </a:lnTo>
                  <a:lnTo>
                    <a:pt x="2194" y="4443"/>
                  </a:lnTo>
                  <a:lnTo>
                    <a:pt x="2231" y="4443"/>
                  </a:lnTo>
                  <a:lnTo>
                    <a:pt x="2249" y="4461"/>
                  </a:lnTo>
                  <a:lnTo>
                    <a:pt x="2267" y="4443"/>
                  </a:lnTo>
                  <a:lnTo>
                    <a:pt x="2286" y="4461"/>
                  </a:lnTo>
                  <a:lnTo>
                    <a:pt x="2304" y="4480"/>
                  </a:lnTo>
                  <a:lnTo>
                    <a:pt x="2323" y="4424"/>
                  </a:lnTo>
                  <a:lnTo>
                    <a:pt x="2341" y="4388"/>
                  </a:lnTo>
                  <a:lnTo>
                    <a:pt x="2341" y="4443"/>
                  </a:lnTo>
                  <a:lnTo>
                    <a:pt x="2341" y="4480"/>
                  </a:lnTo>
                  <a:lnTo>
                    <a:pt x="2360" y="4498"/>
                  </a:lnTo>
                  <a:lnTo>
                    <a:pt x="2360" y="4480"/>
                  </a:lnTo>
                  <a:lnTo>
                    <a:pt x="2378" y="4461"/>
                  </a:lnTo>
                  <a:lnTo>
                    <a:pt x="2396" y="4480"/>
                  </a:lnTo>
                  <a:lnTo>
                    <a:pt x="2415" y="4498"/>
                  </a:lnTo>
                  <a:lnTo>
                    <a:pt x="2433" y="4498"/>
                  </a:lnTo>
                  <a:lnTo>
                    <a:pt x="2433" y="4480"/>
                  </a:lnTo>
                  <a:lnTo>
                    <a:pt x="2452" y="4480"/>
                  </a:lnTo>
                  <a:lnTo>
                    <a:pt x="2452" y="4461"/>
                  </a:lnTo>
                  <a:lnTo>
                    <a:pt x="2470" y="4461"/>
                  </a:lnTo>
                  <a:lnTo>
                    <a:pt x="2470" y="4480"/>
                  </a:lnTo>
                  <a:lnTo>
                    <a:pt x="2452" y="4498"/>
                  </a:lnTo>
                  <a:lnTo>
                    <a:pt x="2489" y="4498"/>
                  </a:lnTo>
                  <a:lnTo>
                    <a:pt x="2489" y="4517"/>
                  </a:lnTo>
                  <a:lnTo>
                    <a:pt x="2507" y="4517"/>
                  </a:lnTo>
                  <a:lnTo>
                    <a:pt x="2525" y="4498"/>
                  </a:lnTo>
                  <a:lnTo>
                    <a:pt x="2544" y="4498"/>
                  </a:lnTo>
                  <a:lnTo>
                    <a:pt x="2544" y="4517"/>
                  </a:lnTo>
                  <a:lnTo>
                    <a:pt x="2562" y="4498"/>
                  </a:lnTo>
                  <a:lnTo>
                    <a:pt x="2581" y="4480"/>
                  </a:lnTo>
                  <a:lnTo>
                    <a:pt x="2562" y="4480"/>
                  </a:lnTo>
                  <a:lnTo>
                    <a:pt x="2562" y="4461"/>
                  </a:lnTo>
                  <a:lnTo>
                    <a:pt x="2581" y="4443"/>
                  </a:lnTo>
                  <a:lnTo>
                    <a:pt x="2581" y="4480"/>
                  </a:lnTo>
                  <a:lnTo>
                    <a:pt x="2581" y="4498"/>
                  </a:lnTo>
                  <a:lnTo>
                    <a:pt x="2581" y="4517"/>
                  </a:lnTo>
                  <a:lnTo>
                    <a:pt x="2599" y="4517"/>
                  </a:lnTo>
                  <a:lnTo>
                    <a:pt x="2618" y="4498"/>
                  </a:lnTo>
                  <a:lnTo>
                    <a:pt x="2636" y="4517"/>
                  </a:lnTo>
                  <a:lnTo>
                    <a:pt x="2673" y="4517"/>
                  </a:lnTo>
                  <a:lnTo>
                    <a:pt x="2691" y="4535"/>
                  </a:lnTo>
                  <a:lnTo>
                    <a:pt x="2710" y="4535"/>
                  </a:lnTo>
                  <a:lnTo>
                    <a:pt x="2747" y="4517"/>
                  </a:lnTo>
                  <a:lnTo>
                    <a:pt x="2728" y="4498"/>
                  </a:lnTo>
                  <a:lnTo>
                    <a:pt x="2747" y="4498"/>
                  </a:lnTo>
                  <a:lnTo>
                    <a:pt x="2747" y="4517"/>
                  </a:lnTo>
                  <a:lnTo>
                    <a:pt x="2765" y="4517"/>
                  </a:lnTo>
                  <a:lnTo>
                    <a:pt x="2784" y="4553"/>
                  </a:lnTo>
                  <a:lnTo>
                    <a:pt x="2802" y="4517"/>
                  </a:lnTo>
                  <a:lnTo>
                    <a:pt x="2839" y="4535"/>
                  </a:lnTo>
                  <a:lnTo>
                    <a:pt x="2839" y="4517"/>
                  </a:lnTo>
                  <a:lnTo>
                    <a:pt x="2876" y="4553"/>
                  </a:lnTo>
                  <a:lnTo>
                    <a:pt x="2894" y="4535"/>
                  </a:lnTo>
                  <a:lnTo>
                    <a:pt x="2894" y="4553"/>
                  </a:lnTo>
                  <a:lnTo>
                    <a:pt x="2913" y="4572"/>
                  </a:lnTo>
                  <a:lnTo>
                    <a:pt x="2913" y="4553"/>
                  </a:lnTo>
                  <a:lnTo>
                    <a:pt x="2913" y="4535"/>
                  </a:lnTo>
                  <a:lnTo>
                    <a:pt x="2913" y="4517"/>
                  </a:lnTo>
                  <a:lnTo>
                    <a:pt x="2913" y="4498"/>
                  </a:lnTo>
                  <a:lnTo>
                    <a:pt x="2931" y="4498"/>
                  </a:lnTo>
                  <a:lnTo>
                    <a:pt x="2949" y="4517"/>
                  </a:lnTo>
                  <a:lnTo>
                    <a:pt x="2913" y="4535"/>
                  </a:lnTo>
                  <a:lnTo>
                    <a:pt x="2931" y="4553"/>
                  </a:lnTo>
                  <a:lnTo>
                    <a:pt x="2931" y="4535"/>
                  </a:lnTo>
                  <a:lnTo>
                    <a:pt x="2949" y="4535"/>
                  </a:lnTo>
                  <a:lnTo>
                    <a:pt x="2968" y="4553"/>
                  </a:lnTo>
                  <a:lnTo>
                    <a:pt x="3005" y="4572"/>
                  </a:lnTo>
                  <a:lnTo>
                    <a:pt x="3023" y="4572"/>
                  </a:lnTo>
                  <a:lnTo>
                    <a:pt x="3060" y="4553"/>
                  </a:lnTo>
                  <a:lnTo>
                    <a:pt x="3097" y="4572"/>
                  </a:lnTo>
                  <a:lnTo>
                    <a:pt x="3134" y="4572"/>
                  </a:lnTo>
                  <a:lnTo>
                    <a:pt x="3134" y="4553"/>
                  </a:lnTo>
                  <a:lnTo>
                    <a:pt x="3134" y="4535"/>
                  </a:lnTo>
                  <a:lnTo>
                    <a:pt x="3152" y="4535"/>
                  </a:lnTo>
                  <a:lnTo>
                    <a:pt x="3171" y="4553"/>
                  </a:lnTo>
                  <a:lnTo>
                    <a:pt x="3189" y="4572"/>
                  </a:lnTo>
                  <a:lnTo>
                    <a:pt x="3207" y="4553"/>
                  </a:lnTo>
                  <a:lnTo>
                    <a:pt x="3207" y="4535"/>
                  </a:lnTo>
                  <a:lnTo>
                    <a:pt x="3226" y="4553"/>
                  </a:lnTo>
                  <a:lnTo>
                    <a:pt x="3263" y="4553"/>
                  </a:lnTo>
                  <a:lnTo>
                    <a:pt x="3263" y="4535"/>
                  </a:lnTo>
                  <a:lnTo>
                    <a:pt x="3281" y="4535"/>
                  </a:lnTo>
                  <a:lnTo>
                    <a:pt x="3281" y="4553"/>
                  </a:lnTo>
                  <a:lnTo>
                    <a:pt x="3281" y="4572"/>
                  </a:lnTo>
                  <a:lnTo>
                    <a:pt x="3300" y="4572"/>
                  </a:lnTo>
                  <a:lnTo>
                    <a:pt x="3318" y="4535"/>
                  </a:lnTo>
                  <a:lnTo>
                    <a:pt x="3337" y="4553"/>
                  </a:lnTo>
                  <a:lnTo>
                    <a:pt x="3337" y="4572"/>
                  </a:lnTo>
                  <a:lnTo>
                    <a:pt x="3392" y="4553"/>
                  </a:lnTo>
                  <a:lnTo>
                    <a:pt x="3373" y="4535"/>
                  </a:lnTo>
                  <a:lnTo>
                    <a:pt x="3392" y="4517"/>
                  </a:lnTo>
                  <a:lnTo>
                    <a:pt x="3429" y="4535"/>
                  </a:lnTo>
                  <a:lnTo>
                    <a:pt x="3484" y="4553"/>
                  </a:lnTo>
                  <a:lnTo>
                    <a:pt x="3502" y="4517"/>
                  </a:lnTo>
                  <a:lnTo>
                    <a:pt x="3521" y="4498"/>
                  </a:lnTo>
                  <a:lnTo>
                    <a:pt x="3539" y="4517"/>
                  </a:lnTo>
                  <a:lnTo>
                    <a:pt x="3539" y="4535"/>
                  </a:lnTo>
                  <a:lnTo>
                    <a:pt x="3558" y="4517"/>
                  </a:lnTo>
                  <a:lnTo>
                    <a:pt x="3558" y="4498"/>
                  </a:lnTo>
                  <a:lnTo>
                    <a:pt x="3558" y="4461"/>
                  </a:lnTo>
                  <a:lnTo>
                    <a:pt x="3576" y="4461"/>
                  </a:lnTo>
                  <a:lnTo>
                    <a:pt x="3613" y="4498"/>
                  </a:lnTo>
                  <a:lnTo>
                    <a:pt x="3631" y="4480"/>
                  </a:lnTo>
                  <a:lnTo>
                    <a:pt x="3650" y="4480"/>
                  </a:lnTo>
                  <a:lnTo>
                    <a:pt x="3668" y="4498"/>
                  </a:lnTo>
                  <a:lnTo>
                    <a:pt x="3668" y="4480"/>
                  </a:lnTo>
                  <a:lnTo>
                    <a:pt x="3668" y="4461"/>
                  </a:lnTo>
                  <a:lnTo>
                    <a:pt x="3668" y="4443"/>
                  </a:lnTo>
                  <a:lnTo>
                    <a:pt x="3687" y="4443"/>
                  </a:lnTo>
                  <a:lnTo>
                    <a:pt x="3687" y="4461"/>
                  </a:lnTo>
                  <a:lnTo>
                    <a:pt x="3668" y="4461"/>
                  </a:lnTo>
                  <a:lnTo>
                    <a:pt x="3687" y="4498"/>
                  </a:lnTo>
                  <a:lnTo>
                    <a:pt x="3705" y="4480"/>
                  </a:lnTo>
                  <a:lnTo>
                    <a:pt x="3724" y="4480"/>
                  </a:lnTo>
                  <a:lnTo>
                    <a:pt x="3779" y="4461"/>
                  </a:lnTo>
                  <a:lnTo>
                    <a:pt x="3853" y="4461"/>
                  </a:lnTo>
                  <a:lnTo>
                    <a:pt x="3871" y="4443"/>
                  </a:lnTo>
                  <a:lnTo>
                    <a:pt x="3871" y="4424"/>
                  </a:lnTo>
                  <a:lnTo>
                    <a:pt x="3945" y="4424"/>
                  </a:lnTo>
                  <a:lnTo>
                    <a:pt x="3982" y="4443"/>
                  </a:lnTo>
                  <a:lnTo>
                    <a:pt x="3982" y="4406"/>
                  </a:lnTo>
                  <a:lnTo>
                    <a:pt x="3982" y="4388"/>
                  </a:lnTo>
                  <a:lnTo>
                    <a:pt x="4000" y="4406"/>
                  </a:lnTo>
                  <a:lnTo>
                    <a:pt x="4037" y="4388"/>
                  </a:lnTo>
                  <a:lnTo>
                    <a:pt x="4092" y="4388"/>
                  </a:lnTo>
                  <a:lnTo>
                    <a:pt x="4092" y="4406"/>
                  </a:lnTo>
                  <a:lnTo>
                    <a:pt x="4111" y="4406"/>
                  </a:lnTo>
                  <a:lnTo>
                    <a:pt x="4111" y="4388"/>
                  </a:lnTo>
                  <a:lnTo>
                    <a:pt x="4148" y="4369"/>
                  </a:lnTo>
                  <a:lnTo>
                    <a:pt x="4166" y="4351"/>
                  </a:lnTo>
                  <a:lnTo>
                    <a:pt x="4166" y="4332"/>
                  </a:lnTo>
                  <a:lnTo>
                    <a:pt x="4184" y="4332"/>
                  </a:lnTo>
                  <a:lnTo>
                    <a:pt x="4184" y="4314"/>
                  </a:lnTo>
                  <a:lnTo>
                    <a:pt x="4184" y="4295"/>
                  </a:lnTo>
                  <a:lnTo>
                    <a:pt x="4203" y="4295"/>
                  </a:lnTo>
                  <a:lnTo>
                    <a:pt x="4221" y="4277"/>
                  </a:lnTo>
                  <a:lnTo>
                    <a:pt x="4240" y="4295"/>
                  </a:lnTo>
                  <a:lnTo>
                    <a:pt x="4258" y="4314"/>
                  </a:lnTo>
                  <a:lnTo>
                    <a:pt x="4332" y="4314"/>
                  </a:lnTo>
                  <a:lnTo>
                    <a:pt x="4350" y="4295"/>
                  </a:lnTo>
                  <a:lnTo>
                    <a:pt x="4350" y="4277"/>
                  </a:lnTo>
                  <a:lnTo>
                    <a:pt x="4350" y="4259"/>
                  </a:lnTo>
                  <a:lnTo>
                    <a:pt x="4369" y="4240"/>
                  </a:lnTo>
                  <a:lnTo>
                    <a:pt x="4387" y="4259"/>
                  </a:lnTo>
                  <a:lnTo>
                    <a:pt x="4406" y="4259"/>
                  </a:lnTo>
                  <a:lnTo>
                    <a:pt x="4387" y="4240"/>
                  </a:lnTo>
                  <a:lnTo>
                    <a:pt x="4406" y="4222"/>
                  </a:lnTo>
                  <a:lnTo>
                    <a:pt x="4443" y="4203"/>
                  </a:lnTo>
                  <a:lnTo>
                    <a:pt x="4516" y="4203"/>
                  </a:lnTo>
                  <a:lnTo>
                    <a:pt x="4516" y="4185"/>
                  </a:lnTo>
                  <a:lnTo>
                    <a:pt x="4572" y="4166"/>
                  </a:lnTo>
                  <a:lnTo>
                    <a:pt x="4608" y="4130"/>
                  </a:lnTo>
                  <a:lnTo>
                    <a:pt x="4608" y="4111"/>
                  </a:lnTo>
                  <a:lnTo>
                    <a:pt x="4627" y="4111"/>
                  </a:lnTo>
                  <a:lnTo>
                    <a:pt x="4627" y="4093"/>
                  </a:lnTo>
                  <a:lnTo>
                    <a:pt x="4627" y="4074"/>
                  </a:lnTo>
                  <a:lnTo>
                    <a:pt x="4645" y="4074"/>
                  </a:lnTo>
                  <a:lnTo>
                    <a:pt x="4664" y="4093"/>
                  </a:lnTo>
                  <a:lnTo>
                    <a:pt x="4701" y="4093"/>
                  </a:lnTo>
                  <a:lnTo>
                    <a:pt x="4701" y="4074"/>
                  </a:lnTo>
                  <a:lnTo>
                    <a:pt x="4719" y="4093"/>
                  </a:lnTo>
                  <a:lnTo>
                    <a:pt x="4719" y="4074"/>
                  </a:lnTo>
                  <a:lnTo>
                    <a:pt x="4701" y="4056"/>
                  </a:lnTo>
                  <a:lnTo>
                    <a:pt x="4701" y="4019"/>
                  </a:lnTo>
                  <a:lnTo>
                    <a:pt x="4719" y="4019"/>
                  </a:lnTo>
                  <a:lnTo>
                    <a:pt x="4719" y="4037"/>
                  </a:lnTo>
                  <a:lnTo>
                    <a:pt x="4737" y="4037"/>
                  </a:lnTo>
                  <a:lnTo>
                    <a:pt x="4737" y="4056"/>
                  </a:lnTo>
                  <a:lnTo>
                    <a:pt x="4774" y="4056"/>
                  </a:lnTo>
                  <a:lnTo>
                    <a:pt x="4793" y="4019"/>
                  </a:lnTo>
                  <a:lnTo>
                    <a:pt x="4811" y="4019"/>
                  </a:lnTo>
                  <a:lnTo>
                    <a:pt x="4793" y="4000"/>
                  </a:lnTo>
                  <a:lnTo>
                    <a:pt x="4830" y="4000"/>
                  </a:lnTo>
                  <a:lnTo>
                    <a:pt x="4848" y="3982"/>
                  </a:lnTo>
                  <a:lnTo>
                    <a:pt x="4830" y="3982"/>
                  </a:lnTo>
                  <a:lnTo>
                    <a:pt x="4830" y="3945"/>
                  </a:lnTo>
                  <a:lnTo>
                    <a:pt x="4830" y="3927"/>
                  </a:lnTo>
                  <a:lnTo>
                    <a:pt x="4848" y="3945"/>
                  </a:lnTo>
                  <a:lnTo>
                    <a:pt x="4866" y="3964"/>
                  </a:lnTo>
                  <a:lnTo>
                    <a:pt x="4885" y="3945"/>
                  </a:lnTo>
                  <a:lnTo>
                    <a:pt x="4885" y="3927"/>
                  </a:lnTo>
                  <a:lnTo>
                    <a:pt x="4903" y="3927"/>
                  </a:lnTo>
                  <a:lnTo>
                    <a:pt x="4922" y="3945"/>
                  </a:lnTo>
                  <a:lnTo>
                    <a:pt x="4922" y="3908"/>
                  </a:lnTo>
                  <a:lnTo>
                    <a:pt x="4940" y="3908"/>
                  </a:lnTo>
                  <a:lnTo>
                    <a:pt x="4940" y="3927"/>
                  </a:lnTo>
                  <a:lnTo>
                    <a:pt x="4959" y="3927"/>
                  </a:lnTo>
                  <a:lnTo>
                    <a:pt x="4959" y="3908"/>
                  </a:lnTo>
                  <a:lnTo>
                    <a:pt x="4940" y="3890"/>
                  </a:lnTo>
                  <a:lnTo>
                    <a:pt x="4940" y="3871"/>
                  </a:lnTo>
                  <a:lnTo>
                    <a:pt x="4959" y="3853"/>
                  </a:lnTo>
                  <a:lnTo>
                    <a:pt x="4940" y="3835"/>
                  </a:lnTo>
                  <a:lnTo>
                    <a:pt x="4940" y="3816"/>
                  </a:lnTo>
                  <a:lnTo>
                    <a:pt x="4959" y="3835"/>
                  </a:lnTo>
                  <a:lnTo>
                    <a:pt x="4996" y="3853"/>
                  </a:lnTo>
                  <a:lnTo>
                    <a:pt x="4996" y="3853"/>
                  </a:lnTo>
                  <a:lnTo>
                    <a:pt x="4977" y="3835"/>
                  </a:lnTo>
                  <a:lnTo>
                    <a:pt x="4977" y="3816"/>
                  </a:lnTo>
                  <a:lnTo>
                    <a:pt x="4977" y="3798"/>
                  </a:lnTo>
                  <a:lnTo>
                    <a:pt x="4922" y="3798"/>
                  </a:lnTo>
                  <a:lnTo>
                    <a:pt x="4903" y="3816"/>
                  </a:lnTo>
                  <a:lnTo>
                    <a:pt x="4903" y="3798"/>
                  </a:lnTo>
                  <a:lnTo>
                    <a:pt x="4903" y="3779"/>
                  </a:lnTo>
                  <a:lnTo>
                    <a:pt x="4885" y="3761"/>
                  </a:lnTo>
                  <a:lnTo>
                    <a:pt x="4866" y="3761"/>
                  </a:lnTo>
                  <a:lnTo>
                    <a:pt x="4866" y="3779"/>
                  </a:lnTo>
                  <a:lnTo>
                    <a:pt x="4866" y="3798"/>
                  </a:lnTo>
                  <a:lnTo>
                    <a:pt x="4848" y="3798"/>
                  </a:lnTo>
                  <a:lnTo>
                    <a:pt x="4830" y="3779"/>
                  </a:lnTo>
                  <a:lnTo>
                    <a:pt x="4830" y="3798"/>
                  </a:lnTo>
                  <a:lnTo>
                    <a:pt x="4830" y="3816"/>
                  </a:lnTo>
                  <a:lnTo>
                    <a:pt x="4793" y="3835"/>
                  </a:lnTo>
                  <a:lnTo>
                    <a:pt x="4793" y="3853"/>
                  </a:lnTo>
                  <a:lnTo>
                    <a:pt x="4774" y="3835"/>
                  </a:lnTo>
                  <a:lnTo>
                    <a:pt x="4756" y="3853"/>
                  </a:lnTo>
                  <a:lnTo>
                    <a:pt x="4774" y="3871"/>
                  </a:lnTo>
                  <a:lnTo>
                    <a:pt x="4774" y="3890"/>
                  </a:lnTo>
                  <a:lnTo>
                    <a:pt x="4756" y="3871"/>
                  </a:lnTo>
                  <a:lnTo>
                    <a:pt x="4737" y="3871"/>
                  </a:lnTo>
                  <a:lnTo>
                    <a:pt x="4737" y="3890"/>
                  </a:lnTo>
                  <a:lnTo>
                    <a:pt x="4737" y="3908"/>
                  </a:lnTo>
                  <a:lnTo>
                    <a:pt x="4719" y="3890"/>
                  </a:lnTo>
                  <a:lnTo>
                    <a:pt x="4719" y="3871"/>
                  </a:lnTo>
                  <a:lnTo>
                    <a:pt x="4701" y="3871"/>
                  </a:lnTo>
                  <a:lnTo>
                    <a:pt x="4701" y="3890"/>
                  </a:lnTo>
                  <a:lnTo>
                    <a:pt x="4719" y="3908"/>
                  </a:lnTo>
                  <a:lnTo>
                    <a:pt x="4701" y="3927"/>
                  </a:lnTo>
                  <a:lnTo>
                    <a:pt x="4682" y="3890"/>
                  </a:lnTo>
                  <a:lnTo>
                    <a:pt x="4682" y="3927"/>
                  </a:lnTo>
                  <a:lnTo>
                    <a:pt x="4682" y="3982"/>
                  </a:lnTo>
                  <a:lnTo>
                    <a:pt x="4664" y="4000"/>
                  </a:lnTo>
                  <a:lnTo>
                    <a:pt x="4645" y="3982"/>
                  </a:lnTo>
                  <a:lnTo>
                    <a:pt x="4645" y="3964"/>
                  </a:lnTo>
                  <a:lnTo>
                    <a:pt x="4627" y="3945"/>
                  </a:lnTo>
                  <a:lnTo>
                    <a:pt x="4608" y="3945"/>
                  </a:lnTo>
                  <a:lnTo>
                    <a:pt x="4608" y="3964"/>
                  </a:lnTo>
                  <a:lnTo>
                    <a:pt x="4590" y="3964"/>
                  </a:lnTo>
                  <a:lnTo>
                    <a:pt x="4590" y="3982"/>
                  </a:lnTo>
                  <a:lnTo>
                    <a:pt x="4572" y="4000"/>
                  </a:lnTo>
                  <a:lnTo>
                    <a:pt x="4553" y="4000"/>
                  </a:lnTo>
                  <a:lnTo>
                    <a:pt x="4535" y="3982"/>
                  </a:lnTo>
                  <a:lnTo>
                    <a:pt x="4516" y="4000"/>
                  </a:lnTo>
                  <a:lnTo>
                    <a:pt x="4498" y="4037"/>
                  </a:lnTo>
                  <a:lnTo>
                    <a:pt x="4498" y="4056"/>
                  </a:lnTo>
                  <a:lnTo>
                    <a:pt x="4479" y="4037"/>
                  </a:lnTo>
                  <a:lnTo>
                    <a:pt x="4461" y="4037"/>
                  </a:lnTo>
                  <a:lnTo>
                    <a:pt x="4443" y="4056"/>
                  </a:lnTo>
                  <a:lnTo>
                    <a:pt x="4424" y="4056"/>
                  </a:lnTo>
                  <a:lnTo>
                    <a:pt x="4406" y="4093"/>
                  </a:lnTo>
                  <a:lnTo>
                    <a:pt x="4443" y="4130"/>
                  </a:lnTo>
                  <a:lnTo>
                    <a:pt x="4461" y="4148"/>
                  </a:lnTo>
                  <a:lnTo>
                    <a:pt x="4443" y="4148"/>
                  </a:lnTo>
                  <a:lnTo>
                    <a:pt x="4424" y="4130"/>
                  </a:lnTo>
                  <a:lnTo>
                    <a:pt x="4369" y="4130"/>
                  </a:lnTo>
                  <a:lnTo>
                    <a:pt x="4387" y="4111"/>
                  </a:lnTo>
                  <a:lnTo>
                    <a:pt x="4406" y="4111"/>
                  </a:lnTo>
                  <a:lnTo>
                    <a:pt x="4406" y="4074"/>
                  </a:lnTo>
                  <a:lnTo>
                    <a:pt x="4406" y="4056"/>
                  </a:lnTo>
                  <a:lnTo>
                    <a:pt x="4387" y="4074"/>
                  </a:lnTo>
                  <a:lnTo>
                    <a:pt x="4387" y="4093"/>
                  </a:lnTo>
                  <a:lnTo>
                    <a:pt x="4369" y="4093"/>
                  </a:lnTo>
                  <a:lnTo>
                    <a:pt x="4350" y="4074"/>
                  </a:lnTo>
                  <a:lnTo>
                    <a:pt x="4350" y="4093"/>
                  </a:lnTo>
                  <a:lnTo>
                    <a:pt x="4332" y="4111"/>
                  </a:lnTo>
                  <a:lnTo>
                    <a:pt x="4313" y="4093"/>
                  </a:lnTo>
                  <a:lnTo>
                    <a:pt x="4295" y="4111"/>
                  </a:lnTo>
                  <a:lnTo>
                    <a:pt x="4277" y="4130"/>
                  </a:lnTo>
                  <a:lnTo>
                    <a:pt x="4240" y="4148"/>
                  </a:lnTo>
                  <a:lnTo>
                    <a:pt x="4203" y="4166"/>
                  </a:lnTo>
                  <a:lnTo>
                    <a:pt x="4203" y="4222"/>
                  </a:lnTo>
                  <a:lnTo>
                    <a:pt x="4184" y="4259"/>
                  </a:lnTo>
                  <a:lnTo>
                    <a:pt x="4166" y="4240"/>
                  </a:lnTo>
                  <a:lnTo>
                    <a:pt x="4184" y="4222"/>
                  </a:lnTo>
                  <a:lnTo>
                    <a:pt x="4166" y="4222"/>
                  </a:lnTo>
                  <a:lnTo>
                    <a:pt x="4166" y="4203"/>
                  </a:lnTo>
                  <a:lnTo>
                    <a:pt x="4148" y="4185"/>
                  </a:lnTo>
                  <a:lnTo>
                    <a:pt x="4129" y="4203"/>
                  </a:lnTo>
                  <a:lnTo>
                    <a:pt x="4111" y="4203"/>
                  </a:lnTo>
                  <a:lnTo>
                    <a:pt x="4092" y="4222"/>
                  </a:lnTo>
                  <a:lnTo>
                    <a:pt x="4092" y="4240"/>
                  </a:lnTo>
                  <a:lnTo>
                    <a:pt x="4055" y="4222"/>
                  </a:lnTo>
                  <a:lnTo>
                    <a:pt x="4037" y="4222"/>
                  </a:lnTo>
                  <a:lnTo>
                    <a:pt x="4037" y="4240"/>
                  </a:lnTo>
                  <a:lnTo>
                    <a:pt x="4055" y="4240"/>
                  </a:lnTo>
                  <a:lnTo>
                    <a:pt x="4055" y="4259"/>
                  </a:lnTo>
                  <a:lnTo>
                    <a:pt x="4055" y="4295"/>
                  </a:lnTo>
                  <a:lnTo>
                    <a:pt x="4037" y="4295"/>
                  </a:lnTo>
                  <a:lnTo>
                    <a:pt x="4037" y="4277"/>
                  </a:lnTo>
                  <a:lnTo>
                    <a:pt x="4037" y="4259"/>
                  </a:lnTo>
                  <a:lnTo>
                    <a:pt x="4037" y="4240"/>
                  </a:lnTo>
                  <a:lnTo>
                    <a:pt x="4000" y="4222"/>
                  </a:lnTo>
                  <a:lnTo>
                    <a:pt x="3982" y="4222"/>
                  </a:lnTo>
                  <a:lnTo>
                    <a:pt x="4000" y="4240"/>
                  </a:lnTo>
                  <a:lnTo>
                    <a:pt x="4019" y="4259"/>
                  </a:lnTo>
                  <a:lnTo>
                    <a:pt x="3982" y="4259"/>
                  </a:lnTo>
                  <a:lnTo>
                    <a:pt x="3963" y="4222"/>
                  </a:lnTo>
                  <a:lnTo>
                    <a:pt x="3963" y="4240"/>
                  </a:lnTo>
                  <a:lnTo>
                    <a:pt x="3963" y="4259"/>
                  </a:lnTo>
                  <a:lnTo>
                    <a:pt x="3926" y="4277"/>
                  </a:lnTo>
                  <a:lnTo>
                    <a:pt x="3926" y="4259"/>
                  </a:lnTo>
                  <a:lnTo>
                    <a:pt x="3890" y="4259"/>
                  </a:lnTo>
                  <a:lnTo>
                    <a:pt x="3853" y="4277"/>
                  </a:lnTo>
                  <a:lnTo>
                    <a:pt x="3853" y="4295"/>
                  </a:lnTo>
                  <a:lnTo>
                    <a:pt x="3834" y="4277"/>
                  </a:lnTo>
                  <a:lnTo>
                    <a:pt x="3816" y="4277"/>
                  </a:lnTo>
                  <a:lnTo>
                    <a:pt x="3797" y="4295"/>
                  </a:lnTo>
                  <a:lnTo>
                    <a:pt x="3724" y="4295"/>
                  </a:lnTo>
                  <a:lnTo>
                    <a:pt x="3687" y="4314"/>
                  </a:lnTo>
                  <a:lnTo>
                    <a:pt x="3668" y="4332"/>
                  </a:lnTo>
                  <a:lnTo>
                    <a:pt x="3631" y="4314"/>
                  </a:lnTo>
                  <a:lnTo>
                    <a:pt x="3595" y="4332"/>
                  </a:lnTo>
                  <a:lnTo>
                    <a:pt x="3558" y="4351"/>
                  </a:lnTo>
                  <a:lnTo>
                    <a:pt x="3521" y="4369"/>
                  </a:lnTo>
                  <a:lnTo>
                    <a:pt x="3521" y="4351"/>
                  </a:lnTo>
                  <a:lnTo>
                    <a:pt x="3484" y="4351"/>
                  </a:lnTo>
                  <a:lnTo>
                    <a:pt x="3466" y="4369"/>
                  </a:lnTo>
                  <a:lnTo>
                    <a:pt x="3410" y="4369"/>
                  </a:lnTo>
                  <a:lnTo>
                    <a:pt x="3392" y="4388"/>
                  </a:lnTo>
                  <a:lnTo>
                    <a:pt x="3373" y="4388"/>
                  </a:lnTo>
                  <a:lnTo>
                    <a:pt x="3355" y="4406"/>
                  </a:lnTo>
                  <a:lnTo>
                    <a:pt x="3355" y="4424"/>
                  </a:lnTo>
                  <a:lnTo>
                    <a:pt x="3373" y="4424"/>
                  </a:lnTo>
                  <a:lnTo>
                    <a:pt x="3373" y="4443"/>
                  </a:lnTo>
                  <a:lnTo>
                    <a:pt x="3373" y="4461"/>
                  </a:lnTo>
                  <a:lnTo>
                    <a:pt x="3355" y="4461"/>
                  </a:lnTo>
                  <a:lnTo>
                    <a:pt x="3337" y="4480"/>
                  </a:lnTo>
                  <a:lnTo>
                    <a:pt x="3337" y="4461"/>
                  </a:lnTo>
                  <a:lnTo>
                    <a:pt x="3318" y="4406"/>
                  </a:lnTo>
                  <a:lnTo>
                    <a:pt x="3300" y="4388"/>
                  </a:lnTo>
                  <a:lnTo>
                    <a:pt x="3281" y="4388"/>
                  </a:lnTo>
                  <a:lnTo>
                    <a:pt x="3263" y="4406"/>
                  </a:lnTo>
                  <a:lnTo>
                    <a:pt x="3263" y="4388"/>
                  </a:lnTo>
                  <a:lnTo>
                    <a:pt x="3263" y="4369"/>
                  </a:lnTo>
                  <a:lnTo>
                    <a:pt x="3226" y="4388"/>
                  </a:lnTo>
                  <a:lnTo>
                    <a:pt x="3189" y="4406"/>
                  </a:lnTo>
                  <a:lnTo>
                    <a:pt x="3171" y="4388"/>
                  </a:lnTo>
                  <a:lnTo>
                    <a:pt x="3152" y="4388"/>
                  </a:lnTo>
                  <a:lnTo>
                    <a:pt x="3134" y="4406"/>
                  </a:lnTo>
                  <a:lnTo>
                    <a:pt x="3115" y="4406"/>
                  </a:lnTo>
                  <a:lnTo>
                    <a:pt x="3097" y="4424"/>
                  </a:lnTo>
                  <a:lnTo>
                    <a:pt x="3078" y="4406"/>
                  </a:lnTo>
                  <a:lnTo>
                    <a:pt x="3078" y="4424"/>
                  </a:lnTo>
                  <a:lnTo>
                    <a:pt x="3060" y="4443"/>
                  </a:lnTo>
                  <a:lnTo>
                    <a:pt x="3060" y="4424"/>
                  </a:lnTo>
                  <a:lnTo>
                    <a:pt x="3060" y="4406"/>
                  </a:lnTo>
                  <a:lnTo>
                    <a:pt x="3042" y="4406"/>
                  </a:lnTo>
                  <a:lnTo>
                    <a:pt x="3023" y="4424"/>
                  </a:lnTo>
                  <a:lnTo>
                    <a:pt x="3005" y="4424"/>
                  </a:lnTo>
                  <a:lnTo>
                    <a:pt x="3005" y="4461"/>
                  </a:lnTo>
                  <a:lnTo>
                    <a:pt x="2986" y="4443"/>
                  </a:lnTo>
                  <a:lnTo>
                    <a:pt x="2968" y="4443"/>
                  </a:lnTo>
                  <a:lnTo>
                    <a:pt x="2949" y="4406"/>
                  </a:lnTo>
                  <a:lnTo>
                    <a:pt x="2913" y="4406"/>
                  </a:lnTo>
                  <a:lnTo>
                    <a:pt x="2913" y="4388"/>
                  </a:lnTo>
                  <a:lnTo>
                    <a:pt x="2913" y="4369"/>
                  </a:lnTo>
                  <a:lnTo>
                    <a:pt x="2894" y="4369"/>
                  </a:lnTo>
                  <a:lnTo>
                    <a:pt x="2876" y="4388"/>
                  </a:lnTo>
                  <a:lnTo>
                    <a:pt x="2857" y="4388"/>
                  </a:lnTo>
                  <a:lnTo>
                    <a:pt x="2839" y="4406"/>
                  </a:lnTo>
                  <a:lnTo>
                    <a:pt x="2820" y="4406"/>
                  </a:lnTo>
                  <a:lnTo>
                    <a:pt x="2802" y="4369"/>
                  </a:lnTo>
                  <a:lnTo>
                    <a:pt x="2784" y="4406"/>
                  </a:lnTo>
                  <a:lnTo>
                    <a:pt x="2802" y="4406"/>
                  </a:lnTo>
                  <a:lnTo>
                    <a:pt x="2802" y="4424"/>
                  </a:lnTo>
                  <a:lnTo>
                    <a:pt x="2784" y="4443"/>
                  </a:lnTo>
                  <a:lnTo>
                    <a:pt x="2747" y="4388"/>
                  </a:lnTo>
                  <a:lnTo>
                    <a:pt x="2710" y="4369"/>
                  </a:lnTo>
                  <a:lnTo>
                    <a:pt x="2691" y="4369"/>
                  </a:lnTo>
                  <a:lnTo>
                    <a:pt x="2691" y="4388"/>
                  </a:lnTo>
                  <a:lnTo>
                    <a:pt x="2654" y="4388"/>
                  </a:lnTo>
                  <a:lnTo>
                    <a:pt x="2654" y="4351"/>
                  </a:lnTo>
                  <a:lnTo>
                    <a:pt x="2654" y="4332"/>
                  </a:lnTo>
                  <a:lnTo>
                    <a:pt x="2636" y="4351"/>
                  </a:lnTo>
                  <a:lnTo>
                    <a:pt x="2618" y="4369"/>
                  </a:lnTo>
                  <a:lnTo>
                    <a:pt x="2599" y="4369"/>
                  </a:lnTo>
                  <a:lnTo>
                    <a:pt x="2599" y="4388"/>
                  </a:lnTo>
                  <a:lnTo>
                    <a:pt x="2581" y="4369"/>
                  </a:lnTo>
                  <a:lnTo>
                    <a:pt x="2581" y="4351"/>
                  </a:lnTo>
                  <a:lnTo>
                    <a:pt x="2562" y="4351"/>
                  </a:lnTo>
                  <a:lnTo>
                    <a:pt x="2544" y="4332"/>
                  </a:lnTo>
                  <a:lnTo>
                    <a:pt x="2544" y="4351"/>
                  </a:lnTo>
                  <a:lnTo>
                    <a:pt x="2525" y="4369"/>
                  </a:lnTo>
                  <a:lnTo>
                    <a:pt x="2507" y="4351"/>
                  </a:lnTo>
                  <a:lnTo>
                    <a:pt x="2507" y="4332"/>
                  </a:lnTo>
                  <a:lnTo>
                    <a:pt x="2489" y="4351"/>
                  </a:lnTo>
                  <a:lnTo>
                    <a:pt x="2489" y="4332"/>
                  </a:lnTo>
                  <a:lnTo>
                    <a:pt x="2433" y="4332"/>
                  </a:lnTo>
                  <a:lnTo>
                    <a:pt x="2415" y="4351"/>
                  </a:lnTo>
                  <a:lnTo>
                    <a:pt x="2396" y="4332"/>
                  </a:lnTo>
                  <a:lnTo>
                    <a:pt x="2378" y="4314"/>
                  </a:lnTo>
                  <a:lnTo>
                    <a:pt x="2304" y="4314"/>
                  </a:lnTo>
                  <a:lnTo>
                    <a:pt x="2267" y="4295"/>
                  </a:lnTo>
                  <a:lnTo>
                    <a:pt x="2267" y="4277"/>
                  </a:lnTo>
                  <a:lnTo>
                    <a:pt x="2157" y="4277"/>
                  </a:lnTo>
                  <a:lnTo>
                    <a:pt x="2138" y="4295"/>
                  </a:lnTo>
                  <a:lnTo>
                    <a:pt x="2138" y="4277"/>
                  </a:lnTo>
                  <a:lnTo>
                    <a:pt x="2138" y="4259"/>
                  </a:lnTo>
                  <a:lnTo>
                    <a:pt x="2028" y="4222"/>
                  </a:lnTo>
                  <a:lnTo>
                    <a:pt x="1899" y="4185"/>
                  </a:lnTo>
                  <a:lnTo>
                    <a:pt x="1917" y="4185"/>
                  </a:lnTo>
                  <a:lnTo>
                    <a:pt x="1899" y="4166"/>
                  </a:lnTo>
                  <a:lnTo>
                    <a:pt x="1880" y="4185"/>
                  </a:lnTo>
                  <a:lnTo>
                    <a:pt x="1880" y="4166"/>
                  </a:lnTo>
                  <a:lnTo>
                    <a:pt x="1862" y="4166"/>
                  </a:lnTo>
                  <a:lnTo>
                    <a:pt x="1843" y="4185"/>
                  </a:lnTo>
                  <a:lnTo>
                    <a:pt x="1825" y="4185"/>
                  </a:lnTo>
                  <a:lnTo>
                    <a:pt x="1807" y="4166"/>
                  </a:lnTo>
                  <a:lnTo>
                    <a:pt x="1807" y="4148"/>
                  </a:lnTo>
                  <a:lnTo>
                    <a:pt x="1807" y="4130"/>
                  </a:lnTo>
                  <a:lnTo>
                    <a:pt x="1788" y="4148"/>
                  </a:lnTo>
                  <a:lnTo>
                    <a:pt x="1770" y="4148"/>
                  </a:lnTo>
                  <a:lnTo>
                    <a:pt x="1751" y="4130"/>
                  </a:lnTo>
                  <a:lnTo>
                    <a:pt x="1751" y="4111"/>
                  </a:lnTo>
                  <a:lnTo>
                    <a:pt x="1733" y="4130"/>
                  </a:lnTo>
                  <a:lnTo>
                    <a:pt x="1714" y="4130"/>
                  </a:lnTo>
                  <a:lnTo>
                    <a:pt x="1714" y="4074"/>
                  </a:lnTo>
                  <a:lnTo>
                    <a:pt x="1696" y="4093"/>
                  </a:lnTo>
                  <a:lnTo>
                    <a:pt x="1678" y="4111"/>
                  </a:lnTo>
                  <a:lnTo>
                    <a:pt x="1678" y="4093"/>
                  </a:lnTo>
                  <a:lnTo>
                    <a:pt x="1641" y="4074"/>
                  </a:lnTo>
                  <a:lnTo>
                    <a:pt x="1604" y="4074"/>
                  </a:lnTo>
                  <a:lnTo>
                    <a:pt x="1604" y="4056"/>
                  </a:lnTo>
                  <a:lnTo>
                    <a:pt x="1567" y="4019"/>
                  </a:lnTo>
                  <a:lnTo>
                    <a:pt x="1548" y="4000"/>
                  </a:lnTo>
                  <a:lnTo>
                    <a:pt x="1530" y="4019"/>
                  </a:lnTo>
                  <a:lnTo>
                    <a:pt x="1512" y="4000"/>
                  </a:lnTo>
                  <a:lnTo>
                    <a:pt x="1493" y="3982"/>
                  </a:lnTo>
                  <a:lnTo>
                    <a:pt x="1456" y="3964"/>
                  </a:lnTo>
                  <a:lnTo>
                    <a:pt x="1364" y="3890"/>
                  </a:lnTo>
                  <a:lnTo>
                    <a:pt x="1217" y="3798"/>
                  </a:lnTo>
                  <a:lnTo>
                    <a:pt x="1198" y="3779"/>
                  </a:lnTo>
                  <a:lnTo>
                    <a:pt x="1198" y="3761"/>
                  </a:lnTo>
                  <a:lnTo>
                    <a:pt x="1180" y="3779"/>
                  </a:lnTo>
                  <a:lnTo>
                    <a:pt x="1161" y="3742"/>
                  </a:lnTo>
                  <a:lnTo>
                    <a:pt x="1143" y="3742"/>
                  </a:lnTo>
                  <a:lnTo>
                    <a:pt x="1125" y="3724"/>
                  </a:lnTo>
                  <a:lnTo>
                    <a:pt x="1106" y="3687"/>
                  </a:lnTo>
                  <a:lnTo>
                    <a:pt x="1088" y="3669"/>
                  </a:lnTo>
                  <a:lnTo>
                    <a:pt x="1069" y="3650"/>
                  </a:lnTo>
                  <a:lnTo>
                    <a:pt x="1014" y="3595"/>
                  </a:lnTo>
                  <a:lnTo>
                    <a:pt x="995" y="3577"/>
                  </a:lnTo>
                  <a:lnTo>
                    <a:pt x="995" y="3558"/>
                  </a:lnTo>
                  <a:lnTo>
                    <a:pt x="995" y="3540"/>
                  </a:lnTo>
                  <a:lnTo>
                    <a:pt x="977" y="3558"/>
                  </a:lnTo>
                  <a:lnTo>
                    <a:pt x="959" y="3558"/>
                  </a:lnTo>
                  <a:lnTo>
                    <a:pt x="940" y="3521"/>
                  </a:lnTo>
                  <a:lnTo>
                    <a:pt x="940" y="3503"/>
                  </a:lnTo>
                  <a:lnTo>
                    <a:pt x="922" y="3521"/>
                  </a:lnTo>
                  <a:lnTo>
                    <a:pt x="903" y="3521"/>
                  </a:lnTo>
                  <a:lnTo>
                    <a:pt x="922" y="3503"/>
                  </a:lnTo>
                  <a:lnTo>
                    <a:pt x="922" y="3484"/>
                  </a:lnTo>
                  <a:lnTo>
                    <a:pt x="885" y="3466"/>
                  </a:lnTo>
                  <a:lnTo>
                    <a:pt x="866" y="3447"/>
                  </a:lnTo>
                  <a:lnTo>
                    <a:pt x="848" y="3411"/>
                  </a:lnTo>
                  <a:lnTo>
                    <a:pt x="830" y="3411"/>
                  </a:lnTo>
                  <a:lnTo>
                    <a:pt x="830" y="3392"/>
                  </a:lnTo>
                  <a:lnTo>
                    <a:pt x="811" y="3392"/>
                  </a:lnTo>
                  <a:lnTo>
                    <a:pt x="811" y="3355"/>
                  </a:lnTo>
                  <a:lnTo>
                    <a:pt x="774" y="3337"/>
                  </a:lnTo>
                  <a:lnTo>
                    <a:pt x="774" y="3318"/>
                  </a:lnTo>
                  <a:lnTo>
                    <a:pt x="756" y="3300"/>
                  </a:lnTo>
                  <a:lnTo>
                    <a:pt x="719" y="3263"/>
                  </a:lnTo>
                  <a:lnTo>
                    <a:pt x="701" y="3245"/>
                  </a:lnTo>
                  <a:lnTo>
                    <a:pt x="719" y="3245"/>
                  </a:lnTo>
                  <a:lnTo>
                    <a:pt x="701" y="3226"/>
                  </a:lnTo>
                  <a:lnTo>
                    <a:pt x="664" y="3189"/>
                  </a:lnTo>
                  <a:lnTo>
                    <a:pt x="682" y="3171"/>
                  </a:lnTo>
                  <a:lnTo>
                    <a:pt x="664" y="3153"/>
                  </a:lnTo>
                  <a:lnTo>
                    <a:pt x="664" y="3134"/>
                  </a:lnTo>
                  <a:lnTo>
                    <a:pt x="645" y="3134"/>
                  </a:lnTo>
                  <a:lnTo>
                    <a:pt x="627" y="3116"/>
                  </a:lnTo>
                  <a:lnTo>
                    <a:pt x="627" y="3097"/>
                  </a:lnTo>
                  <a:lnTo>
                    <a:pt x="627" y="3079"/>
                  </a:lnTo>
                  <a:lnTo>
                    <a:pt x="608" y="3079"/>
                  </a:lnTo>
                  <a:lnTo>
                    <a:pt x="608" y="3060"/>
                  </a:lnTo>
                  <a:lnTo>
                    <a:pt x="590" y="3024"/>
                  </a:lnTo>
                  <a:lnTo>
                    <a:pt x="572" y="3024"/>
                  </a:lnTo>
                  <a:lnTo>
                    <a:pt x="572" y="3005"/>
                  </a:lnTo>
                  <a:lnTo>
                    <a:pt x="535" y="3005"/>
                  </a:lnTo>
                  <a:lnTo>
                    <a:pt x="535" y="2987"/>
                  </a:lnTo>
                  <a:lnTo>
                    <a:pt x="553" y="2968"/>
                  </a:lnTo>
                  <a:lnTo>
                    <a:pt x="516" y="2968"/>
                  </a:lnTo>
                  <a:lnTo>
                    <a:pt x="498" y="2950"/>
                  </a:lnTo>
                  <a:lnTo>
                    <a:pt x="516" y="2931"/>
                  </a:lnTo>
                  <a:lnTo>
                    <a:pt x="479" y="2931"/>
                  </a:lnTo>
                  <a:lnTo>
                    <a:pt x="498" y="2913"/>
                  </a:lnTo>
                  <a:lnTo>
                    <a:pt x="498" y="2894"/>
                  </a:lnTo>
                  <a:lnTo>
                    <a:pt x="461" y="2876"/>
                  </a:lnTo>
                  <a:lnTo>
                    <a:pt x="461" y="2858"/>
                  </a:lnTo>
                  <a:lnTo>
                    <a:pt x="461" y="2839"/>
                  </a:lnTo>
                  <a:lnTo>
                    <a:pt x="461" y="2821"/>
                  </a:lnTo>
                  <a:lnTo>
                    <a:pt x="442" y="2802"/>
                  </a:lnTo>
                  <a:lnTo>
                    <a:pt x="424" y="2802"/>
                  </a:lnTo>
                  <a:lnTo>
                    <a:pt x="442" y="2784"/>
                  </a:lnTo>
                  <a:lnTo>
                    <a:pt x="442" y="2747"/>
                  </a:lnTo>
                  <a:lnTo>
                    <a:pt x="442" y="2729"/>
                  </a:lnTo>
                  <a:lnTo>
                    <a:pt x="424" y="2729"/>
                  </a:lnTo>
                  <a:lnTo>
                    <a:pt x="406" y="2747"/>
                  </a:lnTo>
                  <a:lnTo>
                    <a:pt x="406" y="2747"/>
                  </a:lnTo>
                  <a:lnTo>
                    <a:pt x="424" y="2710"/>
                  </a:lnTo>
                  <a:lnTo>
                    <a:pt x="424" y="2692"/>
                  </a:lnTo>
                  <a:lnTo>
                    <a:pt x="424" y="2673"/>
                  </a:lnTo>
                  <a:lnTo>
                    <a:pt x="406" y="2655"/>
                  </a:lnTo>
                  <a:lnTo>
                    <a:pt x="369" y="2655"/>
                  </a:lnTo>
                  <a:lnTo>
                    <a:pt x="369" y="2636"/>
                  </a:lnTo>
                  <a:lnTo>
                    <a:pt x="387" y="2636"/>
                  </a:lnTo>
                  <a:lnTo>
                    <a:pt x="369" y="2618"/>
                  </a:lnTo>
                  <a:lnTo>
                    <a:pt x="387" y="2600"/>
                  </a:lnTo>
                  <a:lnTo>
                    <a:pt x="350" y="2600"/>
                  </a:lnTo>
                  <a:lnTo>
                    <a:pt x="350" y="2581"/>
                  </a:lnTo>
                  <a:lnTo>
                    <a:pt x="369" y="2581"/>
                  </a:lnTo>
                  <a:lnTo>
                    <a:pt x="369" y="2563"/>
                  </a:lnTo>
                  <a:lnTo>
                    <a:pt x="332" y="2452"/>
                  </a:lnTo>
                  <a:lnTo>
                    <a:pt x="313" y="2415"/>
                  </a:lnTo>
                  <a:lnTo>
                    <a:pt x="295" y="2434"/>
                  </a:lnTo>
                  <a:lnTo>
                    <a:pt x="295" y="2415"/>
                  </a:lnTo>
                  <a:lnTo>
                    <a:pt x="313" y="2415"/>
                  </a:lnTo>
                  <a:lnTo>
                    <a:pt x="313" y="2397"/>
                  </a:lnTo>
                  <a:lnTo>
                    <a:pt x="313" y="2378"/>
                  </a:lnTo>
                  <a:lnTo>
                    <a:pt x="295" y="2378"/>
                  </a:lnTo>
                  <a:lnTo>
                    <a:pt x="277" y="2360"/>
                  </a:lnTo>
                  <a:lnTo>
                    <a:pt x="295" y="2341"/>
                  </a:lnTo>
                  <a:lnTo>
                    <a:pt x="295" y="2323"/>
                  </a:lnTo>
                  <a:lnTo>
                    <a:pt x="277" y="2286"/>
                  </a:lnTo>
                  <a:lnTo>
                    <a:pt x="258" y="2249"/>
                  </a:lnTo>
                  <a:lnTo>
                    <a:pt x="277" y="2249"/>
                  </a:lnTo>
                  <a:lnTo>
                    <a:pt x="277" y="2231"/>
                  </a:lnTo>
                  <a:lnTo>
                    <a:pt x="258" y="2231"/>
                  </a:lnTo>
                  <a:lnTo>
                    <a:pt x="277" y="2194"/>
                  </a:lnTo>
                  <a:lnTo>
                    <a:pt x="277" y="2176"/>
                  </a:lnTo>
                  <a:lnTo>
                    <a:pt x="258" y="2194"/>
                  </a:lnTo>
                  <a:lnTo>
                    <a:pt x="240" y="2194"/>
                  </a:lnTo>
                  <a:lnTo>
                    <a:pt x="240" y="2176"/>
                  </a:lnTo>
                  <a:lnTo>
                    <a:pt x="258" y="2157"/>
                  </a:lnTo>
                  <a:lnTo>
                    <a:pt x="258" y="2139"/>
                  </a:lnTo>
                  <a:lnTo>
                    <a:pt x="258" y="2120"/>
                  </a:lnTo>
                  <a:lnTo>
                    <a:pt x="258" y="2102"/>
                  </a:lnTo>
                  <a:lnTo>
                    <a:pt x="240" y="2083"/>
                  </a:lnTo>
                  <a:lnTo>
                    <a:pt x="240" y="2047"/>
                  </a:lnTo>
                  <a:lnTo>
                    <a:pt x="221" y="2047"/>
                  </a:lnTo>
                  <a:lnTo>
                    <a:pt x="240" y="2010"/>
                  </a:lnTo>
                  <a:lnTo>
                    <a:pt x="221" y="1991"/>
                  </a:lnTo>
                  <a:lnTo>
                    <a:pt x="221" y="1973"/>
                  </a:lnTo>
                  <a:lnTo>
                    <a:pt x="221" y="1936"/>
                  </a:lnTo>
                  <a:lnTo>
                    <a:pt x="203" y="1899"/>
                  </a:lnTo>
                  <a:lnTo>
                    <a:pt x="203" y="1881"/>
                  </a:lnTo>
                  <a:lnTo>
                    <a:pt x="221" y="1881"/>
                  </a:lnTo>
                  <a:lnTo>
                    <a:pt x="203" y="1844"/>
                  </a:lnTo>
                  <a:lnTo>
                    <a:pt x="203" y="1807"/>
                  </a:lnTo>
                  <a:lnTo>
                    <a:pt x="184" y="1752"/>
                  </a:lnTo>
                  <a:lnTo>
                    <a:pt x="184" y="1733"/>
                  </a:lnTo>
                  <a:lnTo>
                    <a:pt x="203" y="1715"/>
                  </a:lnTo>
                  <a:lnTo>
                    <a:pt x="203" y="1696"/>
                  </a:lnTo>
                  <a:lnTo>
                    <a:pt x="203" y="1678"/>
                  </a:lnTo>
                  <a:lnTo>
                    <a:pt x="221" y="1659"/>
                  </a:lnTo>
                  <a:lnTo>
                    <a:pt x="221" y="1641"/>
                  </a:lnTo>
                  <a:lnTo>
                    <a:pt x="203" y="1604"/>
                  </a:lnTo>
                  <a:lnTo>
                    <a:pt x="203" y="1586"/>
                  </a:lnTo>
                  <a:lnTo>
                    <a:pt x="203" y="1567"/>
                  </a:lnTo>
                  <a:lnTo>
                    <a:pt x="203" y="1549"/>
                  </a:lnTo>
                  <a:lnTo>
                    <a:pt x="203" y="1530"/>
                  </a:lnTo>
                  <a:lnTo>
                    <a:pt x="184" y="1512"/>
                  </a:lnTo>
                  <a:lnTo>
                    <a:pt x="184" y="1494"/>
                  </a:lnTo>
                  <a:lnTo>
                    <a:pt x="203" y="1475"/>
                  </a:lnTo>
                  <a:lnTo>
                    <a:pt x="203" y="1457"/>
                  </a:lnTo>
                  <a:lnTo>
                    <a:pt x="203" y="1401"/>
                  </a:lnTo>
                  <a:lnTo>
                    <a:pt x="166" y="1401"/>
                  </a:lnTo>
                  <a:lnTo>
                    <a:pt x="184" y="1365"/>
                  </a:lnTo>
                  <a:lnTo>
                    <a:pt x="203" y="1328"/>
                  </a:lnTo>
                  <a:lnTo>
                    <a:pt x="203" y="1272"/>
                  </a:lnTo>
                  <a:lnTo>
                    <a:pt x="184" y="1254"/>
                  </a:lnTo>
                  <a:lnTo>
                    <a:pt x="166" y="1235"/>
                  </a:lnTo>
                  <a:lnTo>
                    <a:pt x="221" y="1235"/>
                  </a:lnTo>
                  <a:lnTo>
                    <a:pt x="221" y="1217"/>
                  </a:lnTo>
                  <a:lnTo>
                    <a:pt x="203" y="1162"/>
                  </a:lnTo>
                  <a:lnTo>
                    <a:pt x="184" y="1143"/>
                  </a:lnTo>
                  <a:lnTo>
                    <a:pt x="203" y="1125"/>
                  </a:lnTo>
                  <a:lnTo>
                    <a:pt x="221" y="1106"/>
                  </a:lnTo>
                  <a:lnTo>
                    <a:pt x="221" y="1014"/>
                  </a:lnTo>
                  <a:lnTo>
                    <a:pt x="240" y="941"/>
                  </a:lnTo>
                  <a:lnTo>
                    <a:pt x="258" y="904"/>
                  </a:lnTo>
                  <a:lnTo>
                    <a:pt x="277" y="885"/>
                  </a:lnTo>
                  <a:lnTo>
                    <a:pt x="258" y="885"/>
                  </a:lnTo>
                  <a:lnTo>
                    <a:pt x="221" y="867"/>
                  </a:lnTo>
                  <a:lnTo>
                    <a:pt x="258" y="867"/>
                  </a:lnTo>
                  <a:lnTo>
                    <a:pt x="277" y="848"/>
                  </a:lnTo>
                  <a:lnTo>
                    <a:pt x="277" y="830"/>
                  </a:lnTo>
                  <a:lnTo>
                    <a:pt x="277" y="775"/>
                  </a:lnTo>
                  <a:lnTo>
                    <a:pt x="295" y="738"/>
                  </a:lnTo>
                  <a:lnTo>
                    <a:pt x="313" y="701"/>
                  </a:lnTo>
                  <a:lnTo>
                    <a:pt x="313" y="682"/>
                  </a:lnTo>
                  <a:lnTo>
                    <a:pt x="332" y="646"/>
                  </a:lnTo>
                  <a:lnTo>
                    <a:pt x="332" y="627"/>
                  </a:lnTo>
                  <a:lnTo>
                    <a:pt x="332" y="609"/>
                  </a:lnTo>
                  <a:lnTo>
                    <a:pt x="332" y="590"/>
                  </a:lnTo>
                  <a:lnTo>
                    <a:pt x="350" y="572"/>
                  </a:lnTo>
                  <a:lnTo>
                    <a:pt x="350" y="553"/>
                  </a:lnTo>
                  <a:lnTo>
                    <a:pt x="387" y="461"/>
                  </a:lnTo>
                  <a:lnTo>
                    <a:pt x="424" y="388"/>
                  </a:lnTo>
                  <a:lnTo>
                    <a:pt x="442" y="351"/>
                  </a:lnTo>
                  <a:lnTo>
                    <a:pt x="442" y="332"/>
                  </a:lnTo>
                  <a:lnTo>
                    <a:pt x="442" y="295"/>
                  </a:lnTo>
                  <a:lnTo>
                    <a:pt x="479" y="240"/>
                  </a:lnTo>
                  <a:lnTo>
                    <a:pt x="498" y="185"/>
                  </a:lnTo>
                  <a:lnTo>
                    <a:pt x="498" y="166"/>
                  </a:lnTo>
                  <a:lnTo>
                    <a:pt x="498" y="148"/>
                  </a:lnTo>
                  <a:lnTo>
                    <a:pt x="516" y="129"/>
                  </a:lnTo>
                  <a:lnTo>
                    <a:pt x="535" y="129"/>
                  </a:lnTo>
                  <a:lnTo>
                    <a:pt x="535" y="111"/>
                  </a:lnTo>
                  <a:lnTo>
                    <a:pt x="553" y="74"/>
                  </a:lnTo>
                  <a:lnTo>
                    <a:pt x="535" y="37"/>
                  </a:lnTo>
                  <a:lnTo>
                    <a:pt x="516" y="19"/>
                  </a:lnTo>
                  <a:lnTo>
                    <a:pt x="479" y="19"/>
                  </a:lnTo>
                  <a:lnTo>
                    <a:pt x="461" y="0"/>
                  </a:lnTo>
                  <a:close/>
                  <a:moveTo>
                    <a:pt x="2784" y="4775"/>
                  </a:moveTo>
                  <a:lnTo>
                    <a:pt x="2765" y="4793"/>
                  </a:lnTo>
                  <a:lnTo>
                    <a:pt x="2784" y="4812"/>
                  </a:lnTo>
                  <a:lnTo>
                    <a:pt x="2802" y="4812"/>
                  </a:lnTo>
                  <a:lnTo>
                    <a:pt x="2784" y="4775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1391075" y="909075"/>
              <a:ext cx="212000" cy="86200"/>
            </a:xfrm>
            <a:custGeom>
              <a:avLst/>
              <a:gdLst/>
              <a:ahLst/>
              <a:cxnLst/>
              <a:rect l="l" t="t" r="r" b="b"/>
              <a:pathLst>
                <a:path w="8480" h="3448" extrusionOk="0">
                  <a:moveTo>
                    <a:pt x="4000" y="38"/>
                  </a:moveTo>
                  <a:lnTo>
                    <a:pt x="4019" y="56"/>
                  </a:lnTo>
                  <a:lnTo>
                    <a:pt x="3982" y="56"/>
                  </a:lnTo>
                  <a:lnTo>
                    <a:pt x="3982" y="38"/>
                  </a:lnTo>
                  <a:close/>
                  <a:moveTo>
                    <a:pt x="3853" y="112"/>
                  </a:moveTo>
                  <a:lnTo>
                    <a:pt x="3834" y="130"/>
                  </a:lnTo>
                  <a:lnTo>
                    <a:pt x="3816" y="130"/>
                  </a:lnTo>
                  <a:lnTo>
                    <a:pt x="3816" y="112"/>
                  </a:lnTo>
                  <a:close/>
                  <a:moveTo>
                    <a:pt x="2968" y="130"/>
                  </a:moveTo>
                  <a:lnTo>
                    <a:pt x="2986" y="148"/>
                  </a:lnTo>
                  <a:lnTo>
                    <a:pt x="2986" y="167"/>
                  </a:lnTo>
                  <a:lnTo>
                    <a:pt x="2968" y="167"/>
                  </a:lnTo>
                  <a:lnTo>
                    <a:pt x="2949" y="148"/>
                  </a:lnTo>
                  <a:lnTo>
                    <a:pt x="2968" y="130"/>
                  </a:lnTo>
                  <a:close/>
                  <a:moveTo>
                    <a:pt x="4203" y="148"/>
                  </a:moveTo>
                  <a:lnTo>
                    <a:pt x="4203" y="167"/>
                  </a:lnTo>
                  <a:lnTo>
                    <a:pt x="4203" y="185"/>
                  </a:lnTo>
                  <a:lnTo>
                    <a:pt x="4185" y="167"/>
                  </a:lnTo>
                  <a:lnTo>
                    <a:pt x="4185" y="148"/>
                  </a:lnTo>
                  <a:close/>
                  <a:moveTo>
                    <a:pt x="4498" y="185"/>
                  </a:moveTo>
                  <a:lnTo>
                    <a:pt x="4498" y="204"/>
                  </a:lnTo>
                  <a:lnTo>
                    <a:pt x="4498" y="222"/>
                  </a:lnTo>
                  <a:lnTo>
                    <a:pt x="4479" y="204"/>
                  </a:lnTo>
                  <a:lnTo>
                    <a:pt x="4479" y="185"/>
                  </a:lnTo>
                  <a:close/>
                  <a:moveTo>
                    <a:pt x="2470" y="204"/>
                  </a:moveTo>
                  <a:lnTo>
                    <a:pt x="2489" y="241"/>
                  </a:lnTo>
                  <a:lnTo>
                    <a:pt x="2452" y="241"/>
                  </a:lnTo>
                  <a:lnTo>
                    <a:pt x="2452" y="222"/>
                  </a:lnTo>
                  <a:lnTo>
                    <a:pt x="2470" y="204"/>
                  </a:lnTo>
                  <a:close/>
                  <a:moveTo>
                    <a:pt x="5678" y="222"/>
                  </a:moveTo>
                  <a:lnTo>
                    <a:pt x="5696" y="241"/>
                  </a:lnTo>
                  <a:lnTo>
                    <a:pt x="5714" y="222"/>
                  </a:lnTo>
                  <a:close/>
                  <a:moveTo>
                    <a:pt x="5291" y="296"/>
                  </a:moveTo>
                  <a:lnTo>
                    <a:pt x="5291" y="314"/>
                  </a:lnTo>
                  <a:lnTo>
                    <a:pt x="5272" y="314"/>
                  </a:lnTo>
                  <a:lnTo>
                    <a:pt x="5272" y="296"/>
                  </a:lnTo>
                  <a:close/>
                  <a:moveTo>
                    <a:pt x="5383" y="296"/>
                  </a:moveTo>
                  <a:lnTo>
                    <a:pt x="5383" y="314"/>
                  </a:lnTo>
                  <a:lnTo>
                    <a:pt x="5364" y="333"/>
                  </a:lnTo>
                  <a:lnTo>
                    <a:pt x="5346" y="333"/>
                  </a:lnTo>
                  <a:lnTo>
                    <a:pt x="5346" y="314"/>
                  </a:lnTo>
                  <a:lnTo>
                    <a:pt x="5383" y="296"/>
                  </a:lnTo>
                  <a:close/>
                  <a:moveTo>
                    <a:pt x="5567" y="370"/>
                  </a:moveTo>
                  <a:lnTo>
                    <a:pt x="5585" y="388"/>
                  </a:lnTo>
                  <a:lnTo>
                    <a:pt x="5549" y="388"/>
                  </a:lnTo>
                  <a:lnTo>
                    <a:pt x="5567" y="370"/>
                  </a:lnTo>
                  <a:close/>
                  <a:moveTo>
                    <a:pt x="5880" y="351"/>
                  </a:moveTo>
                  <a:lnTo>
                    <a:pt x="5880" y="370"/>
                  </a:lnTo>
                  <a:lnTo>
                    <a:pt x="5862" y="370"/>
                  </a:lnTo>
                  <a:lnTo>
                    <a:pt x="5880" y="388"/>
                  </a:lnTo>
                  <a:lnTo>
                    <a:pt x="5899" y="370"/>
                  </a:lnTo>
                  <a:lnTo>
                    <a:pt x="5880" y="351"/>
                  </a:lnTo>
                  <a:close/>
                  <a:moveTo>
                    <a:pt x="5807" y="425"/>
                  </a:moveTo>
                  <a:lnTo>
                    <a:pt x="5807" y="443"/>
                  </a:lnTo>
                  <a:lnTo>
                    <a:pt x="5770" y="443"/>
                  </a:lnTo>
                  <a:lnTo>
                    <a:pt x="5770" y="425"/>
                  </a:lnTo>
                  <a:close/>
                  <a:moveTo>
                    <a:pt x="6009" y="425"/>
                  </a:moveTo>
                  <a:lnTo>
                    <a:pt x="6009" y="443"/>
                  </a:lnTo>
                  <a:lnTo>
                    <a:pt x="5991" y="443"/>
                  </a:lnTo>
                  <a:lnTo>
                    <a:pt x="5991" y="425"/>
                  </a:lnTo>
                  <a:close/>
                  <a:moveTo>
                    <a:pt x="6120" y="443"/>
                  </a:moveTo>
                  <a:lnTo>
                    <a:pt x="6120" y="462"/>
                  </a:lnTo>
                  <a:lnTo>
                    <a:pt x="6120" y="480"/>
                  </a:lnTo>
                  <a:lnTo>
                    <a:pt x="6102" y="480"/>
                  </a:lnTo>
                  <a:lnTo>
                    <a:pt x="6102" y="443"/>
                  </a:lnTo>
                  <a:close/>
                  <a:moveTo>
                    <a:pt x="1475" y="517"/>
                  </a:moveTo>
                  <a:lnTo>
                    <a:pt x="1456" y="535"/>
                  </a:lnTo>
                  <a:lnTo>
                    <a:pt x="1438" y="535"/>
                  </a:lnTo>
                  <a:lnTo>
                    <a:pt x="1438" y="517"/>
                  </a:lnTo>
                  <a:close/>
                  <a:moveTo>
                    <a:pt x="6175" y="554"/>
                  </a:moveTo>
                  <a:lnTo>
                    <a:pt x="6194" y="572"/>
                  </a:lnTo>
                  <a:lnTo>
                    <a:pt x="6175" y="572"/>
                  </a:lnTo>
                  <a:lnTo>
                    <a:pt x="6175" y="554"/>
                  </a:lnTo>
                  <a:close/>
                  <a:moveTo>
                    <a:pt x="6526" y="517"/>
                  </a:moveTo>
                  <a:lnTo>
                    <a:pt x="6544" y="535"/>
                  </a:lnTo>
                  <a:lnTo>
                    <a:pt x="6562" y="572"/>
                  </a:lnTo>
                  <a:lnTo>
                    <a:pt x="6544" y="572"/>
                  </a:lnTo>
                  <a:lnTo>
                    <a:pt x="6526" y="535"/>
                  </a:lnTo>
                  <a:lnTo>
                    <a:pt x="6526" y="517"/>
                  </a:lnTo>
                  <a:close/>
                  <a:moveTo>
                    <a:pt x="6433" y="572"/>
                  </a:moveTo>
                  <a:lnTo>
                    <a:pt x="6452" y="591"/>
                  </a:lnTo>
                  <a:lnTo>
                    <a:pt x="6433" y="591"/>
                  </a:lnTo>
                  <a:lnTo>
                    <a:pt x="6433" y="572"/>
                  </a:lnTo>
                  <a:close/>
                  <a:moveTo>
                    <a:pt x="6876" y="609"/>
                  </a:moveTo>
                  <a:lnTo>
                    <a:pt x="6876" y="628"/>
                  </a:lnTo>
                  <a:lnTo>
                    <a:pt x="6857" y="628"/>
                  </a:lnTo>
                  <a:lnTo>
                    <a:pt x="6857" y="609"/>
                  </a:lnTo>
                  <a:close/>
                  <a:moveTo>
                    <a:pt x="6784" y="609"/>
                  </a:moveTo>
                  <a:lnTo>
                    <a:pt x="6802" y="646"/>
                  </a:lnTo>
                  <a:lnTo>
                    <a:pt x="6820" y="683"/>
                  </a:lnTo>
                  <a:lnTo>
                    <a:pt x="6802" y="683"/>
                  </a:lnTo>
                  <a:lnTo>
                    <a:pt x="6784" y="665"/>
                  </a:lnTo>
                  <a:lnTo>
                    <a:pt x="6784" y="628"/>
                  </a:lnTo>
                  <a:lnTo>
                    <a:pt x="6784" y="609"/>
                  </a:lnTo>
                  <a:close/>
                  <a:moveTo>
                    <a:pt x="5567" y="665"/>
                  </a:moveTo>
                  <a:lnTo>
                    <a:pt x="5567" y="683"/>
                  </a:lnTo>
                  <a:lnTo>
                    <a:pt x="5585" y="701"/>
                  </a:lnTo>
                  <a:lnTo>
                    <a:pt x="5585" y="665"/>
                  </a:lnTo>
                  <a:close/>
                  <a:moveTo>
                    <a:pt x="1290" y="701"/>
                  </a:moveTo>
                  <a:lnTo>
                    <a:pt x="1309" y="720"/>
                  </a:lnTo>
                  <a:lnTo>
                    <a:pt x="1290" y="720"/>
                  </a:lnTo>
                  <a:lnTo>
                    <a:pt x="1272" y="738"/>
                  </a:lnTo>
                  <a:lnTo>
                    <a:pt x="1272" y="720"/>
                  </a:lnTo>
                  <a:lnTo>
                    <a:pt x="1290" y="701"/>
                  </a:lnTo>
                  <a:close/>
                  <a:moveTo>
                    <a:pt x="1217" y="757"/>
                  </a:moveTo>
                  <a:lnTo>
                    <a:pt x="1217" y="775"/>
                  </a:lnTo>
                  <a:lnTo>
                    <a:pt x="1198" y="794"/>
                  </a:lnTo>
                  <a:lnTo>
                    <a:pt x="1198" y="775"/>
                  </a:lnTo>
                  <a:lnTo>
                    <a:pt x="1217" y="757"/>
                  </a:lnTo>
                  <a:close/>
                  <a:moveTo>
                    <a:pt x="7318" y="794"/>
                  </a:moveTo>
                  <a:lnTo>
                    <a:pt x="7337" y="812"/>
                  </a:lnTo>
                  <a:lnTo>
                    <a:pt x="7373" y="812"/>
                  </a:lnTo>
                  <a:lnTo>
                    <a:pt x="7373" y="794"/>
                  </a:lnTo>
                  <a:close/>
                  <a:moveTo>
                    <a:pt x="7429" y="775"/>
                  </a:moveTo>
                  <a:lnTo>
                    <a:pt x="7447" y="812"/>
                  </a:lnTo>
                  <a:lnTo>
                    <a:pt x="7429" y="794"/>
                  </a:lnTo>
                  <a:lnTo>
                    <a:pt x="7410" y="775"/>
                  </a:lnTo>
                  <a:close/>
                  <a:moveTo>
                    <a:pt x="8258" y="812"/>
                  </a:moveTo>
                  <a:lnTo>
                    <a:pt x="8277" y="830"/>
                  </a:lnTo>
                  <a:lnTo>
                    <a:pt x="8240" y="830"/>
                  </a:lnTo>
                  <a:lnTo>
                    <a:pt x="8240" y="812"/>
                  </a:lnTo>
                  <a:close/>
                  <a:moveTo>
                    <a:pt x="8129" y="812"/>
                  </a:moveTo>
                  <a:lnTo>
                    <a:pt x="8129" y="830"/>
                  </a:lnTo>
                  <a:lnTo>
                    <a:pt x="8111" y="849"/>
                  </a:lnTo>
                  <a:lnTo>
                    <a:pt x="8092" y="867"/>
                  </a:lnTo>
                  <a:lnTo>
                    <a:pt x="8092" y="830"/>
                  </a:lnTo>
                  <a:lnTo>
                    <a:pt x="8111" y="812"/>
                  </a:lnTo>
                  <a:close/>
                  <a:moveTo>
                    <a:pt x="996" y="886"/>
                  </a:moveTo>
                  <a:lnTo>
                    <a:pt x="1014" y="923"/>
                  </a:lnTo>
                  <a:lnTo>
                    <a:pt x="996" y="923"/>
                  </a:lnTo>
                  <a:lnTo>
                    <a:pt x="996" y="904"/>
                  </a:lnTo>
                  <a:lnTo>
                    <a:pt x="996" y="886"/>
                  </a:lnTo>
                  <a:close/>
                  <a:moveTo>
                    <a:pt x="8258" y="1015"/>
                  </a:moveTo>
                  <a:lnTo>
                    <a:pt x="8258" y="1033"/>
                  </a:lnTo>
                  <a:lnTo>
                    <a:pt x="8277" y="1052"/>
                  </a:lnTo>
                  <a:lnTo>
                    <a:pt x="8295" y="1052"/>
                  </a:lnTo>
                  <a:lnTo>
                    <a:pt x="8277" y="1015"/>
                  </a:lnTo>
                  <a:close/>
                  <a:moveTo>
                    <a:pt x="664" y="1273"/>
                  </a:moveTo>
                  <a:lnTo>
                    <a:pt x="682" y="1291"/>
                  </a:lnTo>
                  <a:lnTo>
                    <a:pt x="664" y="1291"/>
                  </a:lnTo>
                  <a:lnTo>
                    <a:pt x="627" y="1273"/>
                  </a:lnTo>
                  <a:close/>
                  <a:moveTo>
                    <a:pt x="387" y="1586"/>
                  </a:moveTo>
                  <a:lnTo>
                    <a:pt x="406" y="1605"/>
                  </a:lnTo>
                  <a:lnTo>
                    <a:pt x="387" y="1623"/>
                  </a:lnTo>
                  <a:lnTo>
                    <a:pt x="369" y="1623"/>
                  </a:lnTo>
                  <a:lnTo>
                    <a:pt x="350" y="1605"/>
                  </a:lnTo>
                  <a:lnTo>
                    <a:pt x="387" y="1586"/>
                  </a:lnTo>
                  <a:close/>
                  <a:moveTo>
                    <a:pt x="184" y="3337"/>
                  </a:moveTo>
                  <a:lnTo>
                    <a:pt x="166" y="3356"/>
                  </a:lnTo>
                  <a:lnTo>
                    <a:pt x="129" y="3374"/>
                  </a:lnTo>
                  <a:lnTo>
                    <a:pt x="129" y="3356"/>
                  </a:lnTo>
                  <a:lnTo>
                    <a:pt x="148" y="3356"/>
                  </a:lnTo>
                  <a:lnTo>
                    <a:pt x="166" y="3337"/>
                  </a:lnTo>
                  <a:close/>
                  <a:moveTo>
                    <a:pt x="2968" y="1"/>
                  </a:moveTo>
                  <a:lnTo>
                    <a:pt x="2986" y="19"/>
                  </a:lnTo>
                  <a:lnTo>
                    <a:pt x="2986" y="38"/>
                  </a:lnTo>
                  <a:lnTo>
                    <a:pt x="2913" y="38"/>
                  </a:lnTo>
                  <a:lnTo>
                    <a:pt x="2894" y="75"/>
                  </a:lnTo>
                  <a:lnTo>
                    <a:pt x="2876" y="56"/>
                  </a:lnTo>
                  <a:lnTo>
                    <a:pt x="2857" y="38"/>
                  </a:lnTo>
                  <a:lnTo>
                    <a:pt x="2802" y="56"/>
                  </a:lnTo>
                  <a:lnTo>
                    <a:pt x="2710" y="56"/>
                  </a:lnTo>
                  <a:lnTo>
                    <a:pt x="2710" y="75"/>
                  </a:lnTo>
                  <a:lnTo>
                    <a:pt x="2636" y="75"/>
                  </a:lnTo>
                  <a:lnTo>
                    <a:pt x="2599" y="93"/>
                  </a:lnTo>
                  <a:lnTo>
                    <a:pt x="2544" y="93"/>
                  </a:lnTo>
                  <a:lnTo>
                    <a:pt x="2489" y="112"/>
                  </a:lnTo>
                  <a:lnTo>
                    <a:pt x="2452" y="130"/>
                  </a:lnTo>
                  <a:lnTo>
                    <a:pt x="2452" y="112"/>
                  </a:lnTo>
                  <a:lnTo>
                    <a:pt x="2415" y="130"/>
                  </a:lnTo>
                  <a:lnTo>
                    <a:pt x="2360" y="148"/>
                  </a:lnTo>
                  <a:lnTo>
                    <a:pt x="2341" y="148"/>
                  </a:lnTo>
                  <a:lnTo>
                    <a:pt x="2341" y="130"/>
                  </a:lnTo>
                  <a:lnTo>
                    <a:pt x="2323" y="148"/>
                  </a:lnTo>
                  <a:lnTo>
                    <a:pt x="2304" y="148"/>
                  </a:lnTo>
                  <a:lnTo>
                    <a:pt x="2286" y="130"/>
                  </a:lnTo>
                  <a:lnTo>
                    <a:pt x="2286" y="148"/>
                  </a:lnTo>
                  <a:lnTo>
                    <a:pt x="2267" y="148"/>
                  </a:lnTo>
                  <a:lnTo>
                    <a:pt x="2249" y="167"/>
                  </a:lnTo>
                  <a:lnTo>
                    <a:pt x="2212" y="167"/>
                  </a:lnTo>
                  <a:lnTo>
                    <a:pt x="2194" y="185"/>
                  </a:lnTo>
                  <a:lnTo>
                    <a:pt x="2175" y="167"/>
                  </a:lnTo>
                  <a:lnTo>
                    <a:pt x="2120" y="185"/>
                  </a:lnTo>
                  <a:lnTo>
                    <a:pt x="2102" y="204"/>
                  </a:lnTo>
                  <a:lnTo>
                    <a:pt x="2083" y="204"/>
                  </a:lnTo>
                  <a:lnTo>
                    <a:pt x="2083" y="241"/>
                  </a:lnTo>
                  <a:lnTo>
                    <a:pt x="2065" y="259"/>
                  </a:lnTo>
                  <a:lnTo>
                    <a:pt x="2046" y="241"/>
                  </a:lnTo>
                  <a:lnTo>
                    <a:pt x="2028" y="222"/>
                  </a:lnTo>
                  <a:lnTo>
                    <a:pt x="2028" y="241"/>
                  </a:lnTo>
                  <a:lnTo>
                    <a:pt x="2028" y="259"/>
                  </a:lnTo>
                  <a:lnTo>
                    <a:pt x="2009" y="277"/>
                  </a:lnTo>
                  <a:lnTo>
                    <a:pt x="1973" y="277"/>
                  </a:lnTo>
                  <a:lnTo>
                    <a:pt x="1973" y="296"/>
                  </a:lnTo>
                  <a:lnTo>
                    <a:pt x="1954" y="277"/>
                  </a:lnTo>
                  <a:lnTo>
                    <a:pt x="1917" y="277"/>
                  </a:lnTo>
                  <a:lnTo>
                    <a:pt x="1899" y="314"/>
                  </a:lnTo>
                  <a:lnTo>
                    <a:pt x="1807" y="314"/>
                  </a:lnTo>
                  <a:lnTo>
                    <a:pt x="1807" y="333"/>
                  </a:lnTo>
                  <a:lnTo>
                    <a:pt x="1788" y="351"/>
                  </a:lnTo>
                  <a:lnTo>
                    <a:pt x="1788" y="370"/>
                  </a:lnTo>
                  <a:lnTo>
                    <a:pt x="1770" y="351"/>
                  </a:lnTo>
                  <a:lnTo>
                    <a:pt x="1696" y="351"/>
                  </a:lnTo>
                  <a:lnTo>
                    <a:pt x="1696" y="370"/>
                  </a:lnTo>
                  <a:lnTo>
                    <a:pt x="1714" y="388"/>
                  </a:lnTo>
                  <a:lnTo>
                    <a:pt x="1678" y="388"/>
                  </a:lnTo>
                  <a:lnTo>
                    <a:pt x="1641" y="370"/>
                  </a:lnTo>
                  <a:lnTo>
                    <a:pt x="1622" y="388"/>
                  </a:lnTo>
                  <a:lnTo>
                    <a:pt x="1604" y="406"/>
                  </a:lnTo>
                  <a:lnTo>
                    <a:pt x="1604" y="425"/>
                  </a:lnTo>
                  <a:lnTo>
                    <a:pt x="1604" y="443"/>
                  </a:lnTo>
                  <a:lnTo>
                    <a:pt x="1567" y="443"/>
                  </a:lnTo>
                  <a:lnTo>
                    <a:pt x="1549" y="480"/>
                  </a:lnTo>
                  <a:lnTo>
                    <a:pt x="1549" y="462"/>
                  </a:lnTo>
                  <a:lnTo>
                    <a:pt x="1549" y="425"/>
                  </a:lnTo>
                  <a:lnTo>
                    <a:pt x="1530" y="425"/>
                  </a:lnTo>
                  <a:lnTo>
                    <a:pt x="1530" y="462"/>
                  </a:lnTo>
                  <a:lnTo>
                    <a:pt x="1530" y="480"/>
                  </a:lnTo>
                  <a:lnTo>
                    <a:pt x="1512" y="480"/>
                  </a:lnTo>
                  <a:lnTo>
                    <a:pt x="1493" y="462"/>
                  </a:lnTo>
                  <a:lnTo>
                    <a:pt x="1475" y="462"/>
                  </a:lnTo>
                  <a:lnTo>
                    <a:pt x="1346" y="535"/>
                  </a:lnTo>
                  <a:lnTo>
                    <a:pt x="1309" y="572"/>
                  </a:lnTo>
                  <a:lnTo>
                    <a:pt x="1327" y="591"/>
                  </a:lnTo>
                  <a:lnTo>
                    <a:pt x="1327" y="609"/>
                  </a:lnTo>
                  <a:lnTo>
                    <a:pt x="1309" y="609"/>
                  </a:lnTo>
                  <a:lnTo>
                    <a:pt x="1290" y="591"/>
                  </a:lnTo>
                  <a:lnTo>
                    <a:pt x="1254" y="591"/>
                  </a:lnTo>
                  <a:lnTo>
                    <a:pt x="1254" y="609"/>
                  </a:lnTo>
                  <a:lnTo>
                    <a:pt x="1254" y="628"/>
                  </a:lnTo>
                  <a:lnTo>
                    <a:pt x="1198" y="628"/>
                  </a:lnTo>
                  <a:lnTo>
                    <a:pt x="1198" y="646"/>
                  </a:lnTo>
                  <a:lnTo>
                    <a:pt x="1180" y="646"/>
                  </a:lnTo>
                  <a:lnTo>
                    <a:pt x="1143" y="683"/>
                  </a:lnTo>
                  <a:lnTo>
                    <a:pt x="1125" y="701"/>
                  </a:lnTo>
                  <a:lnTo>
                    <a:pt x="1106" y="701"/>
                  </a:lnTo>
                  <a:lnTo>
                    <a:pt x="1088" y="720"/>
                  </a:lnTo>
                  <a:lnTo>
                    <a:pt x="1106" y="720"/>
                  </a:lnTo>
                  <a:lnTo>
                    <a:pt x="1125" y="738"/>
                  </a:lnTo>
                  <a:lnTo>
                    <a:pt x="1032" y="738"/>
                  </a:lnTo>
                  <a:lnTo>
                    <a:pt x="1032" y="757"/>
                  </a:lnTo>
                  <a:lnTo>
                    <a:pt x="1069" y="757"/>
                  </a:lnTo>
                  <a:lnTo>
                    <a:pt x="1069" y="775"/>
                  </a:lnTo>
                  <a:lnTo>
                    <a:pt x="1014" y="775"/>
                  </a:lnTo>
                  <a:lnTo>
                    <a:pt x="996" y="794"/>
                  </a:lnTo>
                  <a:lnTo>
                    <a:pt x="959" y="794"/>
                  </a:lnTo>
                  <a:lnTo>
                    <a:pt x="940" y="812"/>
                  </a:lnTo>
                  <a:lnTo>
                    <a:pt x="940" y="830"/>
                  </a:lnTo>
                  <a:lnTo>
                    <a:pt x="885" y="867"/>
                  </a:lnTo>
                  <a:lnTo>
                    <a:pt x="885" y="886"/>
                  </a:lnTo>
                  <a:lnTo>
                    <a:pt x="848" y="886"/>
                  </a:lnTo>
                  <a:lnTo>
                    <a:pt x="830" y="904"/>
                  </a:lnTo>
                  <a:lnTo>
                    <a:pt x="830" y="941"/>
                  </a:lnTo>
                  <a:lnTo>
                    <a:pt x="811" y="959"/>
                  </a:lnTo>
                  <a:lnTo>
                    <a:pt x="774" y="978"/>
                  </a:lnTo>
                  <a:lnTo>
                    <a:pt x="756" y="1015"/>
                  </a:lnTo>
                  <a:lnTo>
                    <a:pt x="756" y="1033"/>
                  </a:lnTo>
                  <a:lnTo>
                    <a:pt x="719" y="1033"/>
                  </a:lnTo>
                  <a:lnTo>
                    <a:pt x="701" y="1070"/>
                  </a:lnTo>
                  <a:lnTo>
                    <a:pt x="645" y="1125"/>
                  </a:lnTo>
                  <a:lnTo>
                    <a:pt x="608" y="1181"/>
                  </a:lnTo>
                  <a:lnTo>
                    <a:pt x="608" y="1199"/>
                  </a:lnTo>
                  <a:lnTo>
                    <a:pt x="608" y="1218"/>
                  </a:lnTo>
                  <a:lnTo>
                    <a:pt x="590" y="1199"/>
                  </a:lnTo>
                  <a:lnTo>
                    <a:pt x="572" y="1199"/>
                  </a:lnTo>
                  <a:lnTo>
                    <a:pt x="553" y="1236"/>
                  </a:lnTo>
                  <a:lnTo>
                    <a:pt x="535" y="1254"/>
                  </a:lnTo>
                  <a:lnTo>
                    <a:pt x="498" y="1254"/>
                  </a:lnTo>
                  <a:lnTo>
                    <a:pt x="498" y="1273"/>
                  </a:lnTo>
                  <a:lnTo>
                    <a:pt x="479" y="1328"/>
                  </a:lnTo>
                  <a:lnTo>
                    <a:pt x="461" y="1347"/>
                  </a:lnTo>
                  <a:lnTo>
                    <a:pt x="424" y="1365"/>
                  </a:lnTo>
                  <a:lnTo>
                    <a:pt x="424" y="1383"/>
                  </a:lnTo>
                  <a:lnTo>
                    <a:pt x="424" y="1402"/>
                  </a:lnTo>
                  <a:lnTo>
                    <a:pt x="406" y="1457"/>
                  </a:lnTo>
                  <a:lnTo>
                    <a:pt x="406" y="1476"/>
                  </a:lnTo>
                  <a:lnTo>
                    <a:pt x="387" y="1476"/>
                  </a:lnTo>
                  <a:lnTo>
                    <a:pt x="369" y="1512"/>
                  </a:lnTo>
                  <a:lnTo>
                    <a:pt x="332" y="1549"/>
                  </a:lnTo>
                  <a:lnTo>
                    <a:pt x="332" y="1568"/>
                  </a:lnTo>
                  <a:lnTo>
                    <a:pt x="350" y="1586"/>
                  </a:lnTo>
                  <a:lnTo>
                    <a:pt x="314" y="1605"/>
                  </a:lnTo>
                  <a:lnTo>
                    <a:pt x="277" y="1660"/>
                  </a:lnTo>
                  <a:lnTo>
                    <a:pt x="240" y="1734"/>
                  </a:lnTo>
                  <a:lnTo>
                    <a:pt x="240" y="1752"/>
                  </a:lnTo>
                  <a:lnTo>
                    <a:pt x="258" y="1789"/>
                  </a:lnTo>
                  <a:lnTo>
                    <a:pt x="240" y="1789"/>
                  </a:lnTo>
                  <a:lnTo>
                    <a:pt x="221" y="1771"/>
                  </a:lnTo>
                  <a:lnTo>
                    <a:pt x="221" y="1752"/>
                  </a:lnTo>
                  <a:lnTo>
                    <a:pt x="203" y="1771"/>
                  </a:lnTo>
                  <a:lnTo>
                    <a:pt x="203" y="1863"/>
                  </a:lnTo>
                  <a:lnTo>
                    <a:pt x="203" y="1900"/>
                  </a:lnTo>
                  <a:lnTo>
                    <a:pt x="184" y="1900"/>
                  </a:lnTo>
                  <a:lnTo>
                    <a:pt x="166" y="1936"/>
                  </a:lnTo>
                  <a:lnTo>
                    <a:pt x="129" y="2047"/>
                  </a:lnTo>
                  <a:lnTo>
                    <a:pt x="92" y="2158"/>
                  </a:lnTo>
                  <a:lnTo>
                    <a:pt x="74" y="2194"/>
                  </a:lnTo>
                  <a:lnTo>
                    <a:pt x="55" y="2231"/>
                  </a:lnTo>
                  <a:lnTo>
                    <a:pt x="55" y="2250"/>
                  </a:lnTo>
                  <a:lnTo>
                    <a:pt x="74" y="2231"/>
                  </a:lnTo>
                  <a:lnTo>
                    <a:pt x="92" y="2250"/>
                  </a:lnTo>
                  <a:lnTo>
                    <a:pt x="92" y="2268"/>
                  </a:lnTo>
                  <a:lnTo>
                    <a:pt x="55" y="2268"/>
                  </a:lnTo>
                  <a:lnTo>
                    <a:pt x="37" y="2287"/>
                  </a:lnTo>
                  <a:lnTo>
                    <a:pt x="37" y="2305"/>
                  </a:lnTo>
                  <a:lnTo>
                    <a:pt x="37" y="2379"/>
                  </a:lnTo>
                  <a:lnTo>
                    <a:pt x="37" y="2453"/>
                  </a:lnTo>
                  <a:lnTo>
                    <a:pt x="19" y="2453"/>
                  </a:lnTo>
                  <a:lnTo>
                    <a:pt x="19" y="2489"/>
                  </a:lnTo>
                  <a:lnTo>
                    <a:pt x="19" y="2508"/>
                  </a:lnTo>
                  <a:lnTo>
                    <a:pt x="19" y="2526"/>
                  </a:lnTo>
                  <a:lnTo>
                    <a:pt x="0" y="2582"/>
                  </a:lnTo>
                  <a:lnTo>
                    <a:pt x="0" y="2618"/>
                  </a:lnTo>
                  <a:lnTo>
                    <a:pt x="19" y="2637"/>
                  </a:lnTo>
                  <a:lnTo>
                    <a:pt x="19" y="2655"/>
                  </a:lnTo>
                  <a:lnTo>
                    <a:pt x="0" y="2711"/>
                  </a:lnTo>
                  <a:lnTo>
                    <a:pt x="0" y="2840"/>
                  </a:lnTo>
                  <a:lnTo>
                    <a:pt x="0" y="2969"/>
                  </a:lnTo>
                  <a:lnTo>
                    <a:pt x="0" y="3024"/>
                  </a:lnTo>
                  <a:lnTo>
                    <a:pt x="19" y="3042"/>
                  </a:lnTo>
                  <a:lnTo>
                    <a:pt x="37" y="3079"/>
                  </a:lnTo>
                  <a:lnTo>
                    <a:pt x="55" y="3171"/>
                  </a:lnTo>
                  <a:lnTo>
                    <a:pt x="74" y="3264"/>
                  </a:lnTo>
                  <a:lnTo>
                    <a:pt x="92" y="3282"/>
                  </a:lnTo>
                  <a:lnTo>
                    <a:pt x="111" y="3319"/>
                  </a:lnTo>
                  <a:lnTo>
                    <a:pt x="111" y="3337"/>
                  </a:lnTo>
                  <a:lnTo>
                    <a:pt x="111" y="3356"/>
                  </a:lnTo>
                  <a:lnTo>
                    <a:pt x="111" y="3374"/>
                  </a:lnTo>
                  <a:lnTo>
                    <a:pt x="148" y="3430"/>
                  </a:lnTo>
                  <a:lnTo>
                    <a:pt x="166" y="3448"/>
                  </a:lnTo>
                  <a:lnTo>
                    <a:pt x="203" y="3430"/>
                  </a:lnTo>
                  <a:lnTo>
                    <a:pt x="221" y="3430"/>
                  </a:lnTo>
                  <a:lnTo>
                    <a:pt x="240" y="3411"/>
                  </a:lnTo>
                  <a:lnTo>
                    <a:pt x="258" y="3411"/>
                  </a:lnTo>
                  <a:lnTo>
                    <a:pt x="277" y="3393"/>
                  </a:lnTo>
                  <a:lnTo>
                    <a:pt x="258" y="3393"/>
                  </a:lnTo>
                  <a:lnTo>
                    <a:pt x="258" y="3374"/>
                  </a:lnTo>
                  <a:lnTo>
                    <a:pt x="277" y="3374"/>
                  </a:lnTo>
                  <a:lnTo>
                    <a:pt x="277" y="3356"/>
                  </a:lnTo>
                  <a:lnTo>
                    <a:pt x="277" y="3337"/>
                  </a:lnTo>
                  <a:lnTo>
                    <a:pt x="295" y="3319"/>
                  </a:lnTo>
                  <a:lnTo>
                    <a:pt x="277" y="3300"/>
                  </a:lnTo>
                  <a:lnTo>
                    <a:pt x="258" y="3300"/>
                  </a:lnTo>
                  <a:lnTo>
                    <a:pt x="240" y="3319"/>
                  </a:lnTo>
                  <a:lnTo>
                    <a:pt x="240" y="3300"/>
                  </a:lnTo>
                  <a:lnTo>
                    <a:pt x="240" y="3282"/>
                  </a:lnTo>
                  <a:lnTo>
                    <a:pt x="203" y="3264"/>
                  </a:lnTo>
                  <a:lnTo>
                    <a:pt x="221" y="3227"/>
                  </a:lnTo>
                  <a:lnTo>
                    <a:pt x="221" y="3208"/>
                  </a:lnTo>
                  <a:lnTo>
                    <a:pt x="203" y="3208"/>
                  </a:lnTo>
                  <a:lnTo>
                    <a:pt x="203" y="3190"/>
                  </a:lnTo>
                  <a:lnTo>
                    <a:pt x="203" y="3171"/>
                  </a:lnTo>
                  <a:lnTo>
                    <a:pt x="203" y="3153"/>
                  </a:lnTo>
                  <a:lnTo>
                    <a:pt x="184" y="3135"/>
                  </a:lnTo>
                  <a:lnTo>
                    <a:pt x="166" y="3116"/>
                  </a:lnTo>
                  <a:lnTo>
                    <a:pt x="184" y="3098"/>
                  </a:lnTo>
                  <a:lnTo>
                    <a:pt x="184" y="3079"/>
                  </a:lnTo>
                  <a:lnTo>
                    <a:pt x="166" y="3024"/>
                  </a:lnTo>
                  <a:lnTo>
                    <a:pt x="166" y="2895"/>
                  </a:lnTo>
                  <a:lnTo>
                    <a:pt x="148" y="2803"/>
                  </a:lnTo>
                  <a:lnTo>
                    <a:pt x="148" y="2747"/>
                  </a:lnTo>
                  <a:lnTo>
                    <a:pt x="148" y="2692"/>
                  </a:lnTo>
                  <a:lnTo>
                    <a:pt x="166" y="2600"/>
                  </a:lnTo>
                  <a:lnTo>
                    <a:pt x="184" y="2545"/>
                  </a:lnTo>
                  <a:lnTo>
                    <a:pt x="166" y="2526"/>
                  </a:lnTo>
                  <a:lnTo>
                    <a:pt x="166" y="2508"/>
                  </a:lnTo>
                  <a:lnTo>
                    <a:pt x="184" y="2489"/>
                  </a:lnTo>
                  <a:lnTo>
                    <a:pt x="184" y="2453"/>
                  </a:lnTo>
                  <a:lnTo>
                    <a:pt x="184" y="2434"/>
                  </a:lnTo>
                  <a:lnTo>
                    <a:pt x="148" y="2434"/>
                  </a:lnTo>
                  <a:lnTo>
                    <a:pt x="166" y="2416"/>
                  </a:lnTo>
                  <a:lnTo>
                    <a:pt x="184" y="2397"/>
                  </a:lnTo>
                  <a:lnTo>
                    <a:pt x="203" y="2324"/>
                  </a:lnTo>
                  <a:lnTo>
                    <a:pt x="203" y="2268"/>
                  </a:lnTo>
                  <a:lnTo>
                    <a:pt x="203" y="2250"/>
                  </a:lnTo>
                  <a:lnTo>
                    <a:pt x="221" y="2231"/>
                  </a:lnTo>
                  <a:lnTo>
                    <a:pt x="203" y="2194"/>
                  </a:lnTo>
                  <a:lnTo>
                    <a:pt x="240" y="2158"/>
                  </a:lnTo>
                  <a:lnTo>
                    <a:pt x="277" y="2029"/>
                  </a:lnTo>
                  <a:lnTo>
                    <a:pt x="332" y="1900"/>
                  </a:lnTo>
                  <a:lnTo>
                    <a:pt x="369" y="1844"/>
                  </a:lnTo>
                  <a:lnTo>
                    <a:pt x="369" y="1807"/>
                  </a:lnTo>
                  <a:lnTo>
                    <a:pt x="369" y="1789"/>
                  </a:lnTo>
                  <a:lnTo>
                    <a:pt x="369" y="1771"/>
                  </a:lnTo>
                  <a:lnTo>
                    <a:pt x="387" y="1771"/>
                  </a:lnTo>
                  <a:lnTo>
                    <a:pt x="406" y="1752"/>
                  </a:lnTo>
                  <a:lnTo>
                    <a:pt x="406" y="1734"/>
                  </a:lnTo>
                  <a:lnTo>
                    <a:pt x="424" y="1715"/>
                  </a:lnTo>
                  <a:lnTo>
                    <a:pt x="443" y="1715"/>
                  </a:lnTo>
                  <a:lnTo>
                    <a:pt x="443" y="1697"/>
                  </a:lnTo>
                  <a:lnTo>
                    <a:pt x="461" y="1678"/>
                  </a:lnTo>
                  <a:lnTo>
                    <a:pt x="479" y="1678"/>
                  </a:lnTo>
                  <a:lnTo>
                    <a:pt x="461" y="1660"/>
                  </a:lnTo>
                  <a:lnTo>
                    <a:pt x="443" y="1641"/>
                  </a:lnTo>
                  <a:lnTo>
                    <a:pt x="461" y="1623"/>
                  </a:lnTo>
                  <a:lnTo>
                    <a:pt x="479" y="1623"/>
                  </a:lnTo>
                  <a:lnTo>
                    <a:pt x="443" y="1605"/>
                  </a:lnTo>
                  <a:lnTo>
                    <a:pt x="443" y="1586"/>
                  </a:lnTo>
                  <a:lnTo>
                    <a:pt x="498" y="1586"/>
                  </a:lnTo>
                  <a:lnTo>
                    <a:pt x="498" y="1568"/>
                  </a:lnTo>
                  <a:lnTo>
                    <a:pt x="479" y="1549"/>
                  </a:lnTo>
                  <a:lnTo>
                    <a:pt x="535" y="1494"/>
                  </a:lnTo>
                  <a:lnTo>
                    <a:pt x="553" y="1457"/>
                  </a:lnTo>
                  <a:lnTo>
                    <a:pt x="572" y="1457"/>
                  </a:lnTo>
                  <a:lnTo>
                    <a:pt x="590" y="1439"/>
                  </a:lnTo>
                  <a:lnTo>
                    <a:pt x="645" y="1347"/>
                  </a:lnTo>
                  <a:lnTo>
                    <a:pt x="701" y="1273"/>
                  </a:lnTo>
                  <a:lnTo>
                    <a:pt x="737" y="1254"/>
                  </a:lnTo>
                  <a:lnTo>
                    <a:pt x="756" y="1254"/>
                  </a:lnTo>
                  <a:lnTo>
                    <a:pt x="774" y="1218"/>
                  </a:lnTo>
                  <a:lnTo>
                    <a:pt x="903" y="1088"/>
                  </a:lnTo>
                  <a:lnTo>
                    <a:pt x="977" y="1015"/>
                  </a:lnTo>
                  <a:lnTo>
                    <a:pt x="1014" y="996"/>
                  </a:lnTo>
                  <a:lnTo>
                    <a:pt x="1032" y="996"/>
                  </a:lnTo>
                  <a:lnTo>
                    <a:pt x="1032" y="959"/>
                  </a:lnTo>
                  <a:lnTo>
                    <a:pt x="1014" y="959"/>
                  </a:lnTo>
                  <a:lnTo>
                    <a:pt x="1032" y="941"/>
                  </a:lnTo>
                  <a:lnTo>
                    <a:pt x="1032" y="923"/>
                  </a:lnTo>
                  <a:lnTo>
                    <a:pt x="1051" y="904"/>
                  </a:lnTo>
                  <a:lnTo>
                    <a:pt x="1106" y="904"/>
                  </a:lnTo>
                  <a:lnTo>
                    <a:pt x="1106" y="886"/>
                  </a:lnTo>
                  <a:lnTo>
                    <a:pt x="1125" y="904"/>
                  </a:lnTo>
                  <a:lnTo>
                    <a:pt x="1143" y="904"/>
                  </a:lnTo>
                  <a:lnTo>
                    <a:pt x="1143" y="886"/>
                  </a:lnTo>
                  <a:lnTo>
                    <a:pt x="1143" y="867"/>
                  </a:lnTo>
                  <a:lnTo>
                    <a:pt x="1125" y="849"/>
                  </a:lnTo>
                  <a:lnTo>
                    <a:pt x="1106" y="867"/>
                  </a:lnTo>
                  <a:lnTo>
                    <a:pt x="1106" y="849"/>
                  </a:lnTo>
                  <a:lnTo>
                    <a:pt x="1125" y="830"/>
                  </a:lnTo>
                  <a:lnTo>
                    <a:pt x="1125" y="849"/>
                  </a:lnTo>
                  <a:lnTo>
                    <a:pt x="1143" y="830"/>
                  </a:lnTo>
                  <a:lnTo>
                    <a:pt x="1143" y="812"/>
                  </a:lnTo>
                  <a:lnTo>
                    <a:pt x="1180" y="830"/>
                  </a:lnTo>
                  <a:lnTo>
                    <a:pt x="1217" y="812"/>
                  </a:lnTo>
                  <a:lnTo>
                    <a:pt x="1254" y="794"/>
                  </a:lnTo>
                  <a:lnTo>
                    <a:pt x="1272" y="812"/>
                  </a:lnTo>
                  <a:lnTo>
                    <a:pt x="1272" y="794"/>
                  </a:lnTo>
                  <a:lnTo>
                    <a:pt x="1290" y="757"/>
                  </a:lnTo>
                  <a:lnTo>
                    <a:pt x="1327" y="738"/>
                  </a:lnTo>
                  <a:lnTo>
                    <a:pt x="1438" y="683"/>
                  </a:lnTo>
                  <a:lnTo>
                    <a:pt x="1475" y="683"/>
                  </a:lnTo>
                  <a:lnTo>
                    <a:pt x="1456" y="665"/>
                  </a:lnTo>
                  <a:lnTo>
                    <a:pt x="1456" y="646"/>
                  </a:lnTo>
                  <a:lnTo>
                    <a:pt x="1493" y="646"/>
                  </a:lnTo>
                  <a:lnTo>
                    <a:pt x="1493" y="628"/>
                  </a:lnTo>
                  <a:lnTo>
                    <a:pt x="1493" y="609"/>
                  </a:lnTo>
                  <a:lnTo>
                    <a:pt x="1512" y="628"/>
                  </a:lnTo>
                  <a:lnTo>
                    <a:pt x="1530" y="628"/>
                  </a:lnTo>
                  <a:lnTo>
                    <a:pt x="1567" y="609"/>
                  </a:lnTo>
                  <a:lnTo>
                    <a:pt x="1567" y="591"/>
                  </a:lnTo>
                  <a:lnTo>
                    <a:pt x="1549" y="591"/>
                  </a:lnTo>
                  <a:lnTo>
                    <a:pt x="1567" y="572"/>
                  </a:lnTo>
                  <a:lnTo>
                    <a:pt x="1604" y="572"/>
                  </a:lnTo>
                  <a:lnTo>
                    <a:pt x="1622" y="554"/>
                  </a:lnTo>
                  <a:lnTo>
                    <a:pt x="1641" y="572"/>
                  </a:lnTo>
                  <a:lnTo>
                    <a:pt x="1659" y="572"/>
                  </a:lnTo>
                  <a:lnTo>
                    <a:pt x="1678" y="535"/>
                  </a:lnTo>
                  <a:lnTo>
                    <a:pt x="1678" y="517"/>
                  </a:lnTo>
                  <a:lnTo>
                    <a:pt x="1696" y="517"/>
                  </a:lnTo>
                  <a:lnTo>
                    <a:pt x="1696" y="535"/>
                  </a:lnTo>
                  <a:lnTo>
                    <a:pt x="1714" y="535"/>
                  </a:lnTo>
                  <a:lnTo>
                    <a:pt x="1733" y="517"/>
                  </a:lnTo>
                  <a:lnTo>
                    <a:pt x="1733" y="499"/>
                  </a:lnTo>
                  <a:lnTo>
                    <a:pt x="1770" y="499"/>
                  </a:lnTo>
                  <a:lnTo>
                    <a:pt x="1788" y="480"/>
                  </a:lnTo>
                  <a:lnTo>
                    <a:pt x="1807" y="462"/>
                  </a:lnTo>
                  <a:lnTo>
                    <a:pt x="1825" y="462"/>
                  </a:lnTo>
                  <a:lnTo>
                    <a:pt x="1825" y="480"/>
                  </a:lnTo>
                  <a:lnTo>
                    <a:pt x="1843" y="480"/>
                  </a:lnTo>
                  <a:lnTo>
                    <a:pt x="1843" y="443"/>
                  </a:lnTo>
                  <a:lnTo>
                    <a:pt x="1899" y="462"/>
                  </a:lnTo>
                  <a:lnTo>
                    <a:pt x="1954" y="443"/>
                  </a:lnTo>
                  <a:lnTo>
                    <a:pt x="2009" y="425"/>
                  </a:lnTo>
                  <a:lnTo>
                    <a:pt x="2046" y="425"/>
                  </a:lnTo>
                  <a:lnTo>
                    <a:pt x="2083" y="406"/>
                  </a:lnTo>
                  <a:lnTo>
                    <a:pt x="2065" y="406"/>
                  </a:lnTo>
                  <a:lnTo>
                    <a:pt x="2065" y="388"/>
                  </a:lnTo>
                  <a:lnTo>
                    <a:pt x="2083" y="388"/>
                  </a:lnTo>
                  <a:lnTo>
                    <a:pt x="2083" y="370"/>
                  </a:lnTo>
                  <a:lnTo>
                    <a:pt x="2102" y="351"/>
                  </a:lnTo>
                  <a:lnTo>
                    <a:pt x="2194" y="351"/>
                  </a:lnTo>
                  <a:lnTo>
                    <a:pt x="2194" y="333"/>
                  </a:lnTo>
                  <a:lnTo>
                    <a:pt x="2212" y="314"/>
                  </a:lnTo>
                  <a:lnTo>
                    <a:pt x="2231" y="333"/>
                  </a:lnTo>
                  <a:lnTo>
                    <a:pt x="2249" y="333"/>
                  </a:lnTo>
                  <a:lnTo>
                    <a:pt x="2249" y="351"/>
                  </a:lnTo>
                  <a:lnTo>
                    <a:pt x="2267" y="333"/>
                  </a:lnTo>
                  <a:lnTo>
                    <a:pt x="2267" y="314"/>
                  </a:lnTo>
                  <a:lnTo>
                    <a:pt x="2267" y="296"/>
                  </a:lnTo>
                  <a:lnTo>
                    <a:pt x="2286" y="314"/>
                  </a:lnTo>
                  <a:lnTo>
                    <a:pt x="2341" y="314"/>
                  </a:lnTo>
                  <a:lnTo>
                    <a:pt x="2341" y="296"/>
                  </a:lnTo>
                  <a:lnTo>
                    <a:pt x="2378" y="296"/>
                  </a:lnTo>
                  <a:lnTo>
                    <a:pt x="2396" y="277"/>
                  </a:lnTo>
                  <a:lnTo>
                    <a:pt x="2396" y="259"/>
                  </a:lnTo>
                  <a:lnTo>
                    <a:pt x="2415" y="259"/>
                  </a:lnTo>
                  <a:lnTo>
                    <a:pt x="2452" y="277"/>
                  </a:lnTo>
                  <a:lnTo>
                    <a:pt x="2544" y="241"/>
                  </a:lnTo>
                  <a:lnTo>
                    <a:pt x="2691" y="241"/>
                  </a:lnTo>
                  <a:lnTo>
                    <a:pt x="2710" y="222"/>
                  </a:lnTo>
                  <a:lnTo>
                    <a:pt x="2728" y="241"/>
                  </a:lnTo>
                  <a:lnTo>
                    <a:pt x="2747" y="204"/>
                  </a:lnTo>
                  <a:lnTo>
                    <a:pt x="2747" y="222"/>
                  </a:lnTo>
                  <a:lnTo>
                    <a:pt x="2747" y="241"/>
                  </a:lnTo>
                  <a:lnTo>
                    <a:pt x="2765" y="241"/>
                  </a:lnTo>
                  <a:lnTo>
                    <a:pt x="2820" y="222"/>
                  </a:lnTo>
                  <a:lnTo>
                    <a:pt x="2857" y="222"/>
                  </a:lnTo>
                  <a:lnTo>
                    <a:pt x="2876" y="241"/>
                  </a:lnTo>
                  <a:lnTo>
                    <a:pt x="2876" y="222"/>
                  </a:lnTo>
                  <a:lnTo>
                    <a:pt x="2876" y="204"/>
                  </a:lnTo>
                  <a:lnTo>
                    <a:pt x="2894" y="204"/>
                  </a:lnTo>
                  <a:lnTo>
                    <a:pt x="2913" y="222"/>
                  </a:lnTo>
                  <a:lnTo>
                    <a:pt x="2931" y="222"/>
                  </a:lnTo>
                  <a:lnTo>
                    <a:pt x="2949" y="204"/>
                  </a:lnTo>
                  <a:lnTo>
                    <a:pt x="2949" y="185"/>
                  </a:lnTo>
                  <a:lnTo>
                    <a:pt x="3023" y="185"/>
                  </a:lnTo>
                  <a:lnTo>
                    <a:pt x="3079" y="167"/>
                  </a:lnTo>
                  <a:lnTo>
                    <a:pt x="3097" y="148"/>
                  </a:lnTo>
                  <a:lnTo>
                    <a:pt x="3115" y="167"/>
                  </a:lnTo>
                  <a:lnTo>
                    <a:pt x="3115" y="185"/>
                  </a:lnTo>
                  <a:lnTo>
                    <a:pt x="3134" y="185"/>
                  </a:lnTo>
                  <a:lnTo>
                    <a:pt x="3134" y="167"/>
                  </a:lnTo>
                  <a:lnTo>
                    <a:pt x="3226" y="167"/>
                  </a:lnTo>
                  <a:lnTo>
                    <a:pt x="3337" y="185"/>
                  </a:lnTo>
                  <a:lnTo>
                    <a:pt x="3355" y="167"/>
                  </a:lnTo>
                  <a:lnTo>
                    <a:pt x="3373" y="167"/>
                  </a:lnTo>
                  <a:lnTo>
                    <a:pt x="3373" y="148"/>
                  </a:lnTo>
                  <a:lnTo>
                    <a:pt x="3392" y="167"/>
                  </a:lnTo>
                  <a:lnTo>
                    <a:pt x="3502" y="167"/>
                  </a:lnTo>
                  <a:lnTo>
                    <a:pt x="3521" y="148"/>
                  </a:lnTo>
                  <a:lnTo>
                    <a:pt x="3539" y="167"/>
                  </a:lnTo>
                  <a:lnTo>
                    <a:pt x="3576" y="148"/>
                  </a:lnTo>
                  <a:lnTo>
                    <a:pt x="3668" y="148"/>
                  </a:lnTo>
                  <a:lnTo>
                    <a:pt x="3687" y="130"/>
                  </a:lnTo>
                  <a:lnTo>
                    <a:pt x="3668" y="112"/>
                  </a:lnTo>
                  <a:lnTo>
                    <a:pt x="3687" y="112"/>
                  </a:lnTo>
                  <a:lnTo>
                    <a:pt x="3705" y="148"/>
                  </a:lnTo>
                  <a:lnTo>
                    <a:pt x="3687" y="167"/>
                  </a:lnTo>
                  <a:lnTo>
                    <a:pt x="3742" y="167"/>
                  </a:lnTo>
                  <a:lnTo>
                    <a:pt x="3779" y="185"/>
                  </a:lnTo>
                  <a:lnTo>
                    <a:pt x="3797" y="204"/>
                  </a:lnTo>
                  <a:lnTo>
                    <a:pt x="3816" y="167"/>
                  </a:lnTo>
                  <a:lnTo>
                    <a:pt x="3871" y="167"/>
                  </a:lnTo>
                  <a:lnTo>
                    <a:pt x="3890" y="148"/>
                  </a:lnTo>
                  <a:lnTo>
                    <a:pt x="3908" y="167"/>
                  </a:lnTo>
                  <a:lnTo>
                    <a:pt x="3926" y="185"/>
                  </a:lnTo>
                  <a:lnTo>
                    <a:pt x="3982" y="185"/>
                  </a:lnTo>
                  <a:lnTo>
                    <a:pt x="4000" y="167"/>
                  </a:lnTo>
                  <a:lnTo>
                    <a:pt x="4019" y="185"/>
                  </a:lnTo>
                  <a:lnTo>
                    <a:pt x="4111" y="185"/>
                  </a:lnTo>
                  <a:lnTo>
                    <a:pt x="4129" y="204"/>
                  </a:lnTo>
                  <a:lnTo>
                    <a:pt x="4129" y="167"/>
                  </a:lnTo>
                  <a:lnTo>
                    <a:pt x="4148" y="148"/>
                  </a:lnTo>
                  <a:lnTo>
                    <a:pt x="4148" y="167"/>
                  </a:lnTo>
                  <a:lnTo>
                    <a:pt x="4166" y="185"/>
                  </a:lnTo>
                  <a:lnTo>
                    <a:pt x="4185" y="204"/>
                  </a:lnTo>
                  <a:lnTo>
                    <a:pt x="4203" y="222"/>
                  </a:lnTo>
                  <a:lnTo>
                    <a:pt x="4221" y="222"/>
                  </a:lnTo>
                  <a:lnTo>
                    <a:pt x="4221" y="204"/>
                  </a:lnTo>
                  <a:lnTo>
                    <a:pt x="4295" y="204"/>
                  </a:lnTo>
                  <a:lnTo>
                    <a:pt x="4295" y="222"/>
                  </a:lnTo>
                  <a:lnTo>
                    <a:pt x="4369" y="222"/>
                  </a:lnTo>
                  <a:lnTo>
                    <a:pt x="4406" y="241"/>
                  </a:lnTo>
                  <a:lnTo>
                    <a:pt x="4424" y="241"/>
                  </a:lnTo>
                  <a:lnTo>
                    <a:pt x="4443" y="222"/>
                  </a:lnTo>
                  <a:lnTo>
                    <a:pt x="4461" y="241"/>
                  </a:lnTo>
                  <a:lnTo>
                    <a:pt x="4498" y="241"/>
                  </a:lnTo>
                  <a:lnTo>
                    <a:pt x="4516" y="222"/>
                  </a:lnTo>
                  <a:lnTo>
                    <a:pt x="4553" y="222"/>
                  </a:lnTo>
                  <a:lnTo>
                    <a:pt x="4553" y="185"/>
                  </a:lnTo>
                  <a:lnTo>
                    <a:pt x="4572" y="222"/>
                  </a:lnTo>
                  <a:lnTo>
                    <a:pt x="4572" y="241"/>
                  </a:lnTo>
                  <a:lnTo>
                    <a:pt x="4590" y="241"/>
                  </a:lnTo>
                  <a:lnTo>
                    <a:pt x="4701" y="259"/>
                  </a:lnTo>
                  <a:lnTo>
                    <a:pt x="4793" y="277"/>
                  </a:lnTo>
                  <a:lnTo>
                    <a:pt x="4811" y="259"/>
                  </a:lnTo>
                  <a:lnTo>
                    <a:pt x="4848" y="259"/>
                  </a:lnTo>
                  <a:lnTo>
                    <a:pt x="4830" y="277"/>
                  </a:lnTo>
                  <a:lnTo>
                    <a:pt x="4885" y="277"/>
                  </a:lnTo>
                  <a:lnTo>
                    <a:pt x="4903" y="296"/>
                  </a:lnTo>
                  <a:lnTo>
                    <a:pt x="4940" y="296"/>
                  </a:lnTo>
                  <a:lnTo>
                    <a:pt x="4977" y="314"/>
                  </a:lnTo>
                  <a:lnTo>
                    <a:pt x="4977" y="296"/>
                  </a:lnTo>
                  <a:lnTo>
                    <a:pt x="4996" y="277"/>
                  </a:lnTo>
                  <a:lnTo>
                    <a:pt x="5014" y="296"/>
                  </a:lnTo>
                  <a:lnTo>
                    <a:pt x="5032" y="314"/>
                  </a:lnTo>
                  <a:lnTo>
                    <a:pt x="5069" y="277"/>
                  </a:lnTo>
                  <a:lnTo>
                    <a:pt x="5088" y="333"/>
                  </a:lnTo>
                  <a:lnTo>
                    <a:pt x="5106" y="333"/>
                  </a:lnTo>
                  <a:lnTo>
                    <a:pt x="5125" y="314"/>
                  </a:lnTo>
                  <a:lnTo>
                    <a:pt x="5143" y="333"/>
                  </a:lnTo>
                  <a:lnTo>
                    <a:pt x="5161" y="351"/>
                  </a:lnTo>
                  <a:lnTo>
                    <a:pt x="5180" y="351"/>
                  </a:lnTo>
                  <a:lnTo>
                    <a:pt x="5198" y="333"/>
                  </a:lnTo>
                  <a:lnTo>
                    <a:pt x="5217" y="333"/>
                  </a:lnTo>
                  <a:lnTo>
                    <a:pt x="5217" y="314"/>
                  </a:lnTo>
                  <a:lnTo>
                    <a:pt x="5235" y="314"/>
                  </a:lnTo>
                  <a:lnTo>
                    <a:pt x="5217" y="333"/>
                  </a:lnTo>
                  <a:lnTo>
                    <a:pt x="5217" y="351"/>
                  </a:lnTo>
                  <a:lnTo>
                    <a:pt x="5254" y="351"/>
                  </a:lnTo>
                  <a:lnTo>
                    <a:pt x="5254" y="370"/>
                  </a:lnTo>
                  <a:lnTo>
                    <a:pt x="5291" y="370"/>
                  </a:lnTo>
                  <a:lnTo>
                    <a:pt x="5309" y="351"/>
                  </a:lnTo>
                  <a:lnTo>
                    <a:pt x="5327" y="370"/>
                  </a:lnTo>
                  <a:lnTo>
                    <a:pt x="5346" y="351"/>
                  </a:lnTo>
                  <a:lnTo>
                    <a:pt x="5383" y="351"/>
                  </a:lnTo>
                  <a:lnTo>
                    <a:pt x="5364" y="370"/>
                  </a:lnTo>
                  <a:lnTo>
                    <a:pt x="5364" y="388"/>
                  </a:lnTo>
                  <a:lnTo>
                    <a:pt x="5383" y="388"/>
                  </a:lnTo>
                  <a:lnTo>
                    <a:pt x="5401" y="370"/>
                  </a:lnTo>
                  <a:lnTo>
                    <a:pt x="5420" y="370"/>
                  </a:lnTo>
                  <a:lnTo>
                    <a:pt x="5438" y="388"/>
                  </a:lnTo>
                  <a:lnTo>
                    <a:pt x="5493" y="388"/>
                  </a:lnTo>
                  <a:lnTo>
                    <a:pt x="5493" y="406"/>
                  </a:lnTo>
                  <a:lnTo>
                    <a:pt x="5604" y="406"/>
                  </a:lnTo>
                  <a:lnTo>
                    <a:pt x="5604" y="443"/>
                  </a:lnTo>
                  <a:lnTo>
                    <a:pt x="5641" y="425"/>
                  </a:lnTo>
                  <a:lnTo>
                    <a:pt x="5659" y="443"/>
                  </a:lnTo>
                  <a:lnTo>
                    <a:pt x="5678" y="425"/>
                  </a:lnTo>
                  <a:lnTo>
                    <a:pt x="5696" y="425"/>
                  </a:lnTo>
                  <a:lnTo>
                    <a:pt x="5714" y="462"/>
                  </a:lnTo>
                  <a:lnTo>
                    <a:pt x="5733" y="462"/>
                  </a:lnTo>
                  <a:lnTo>
                    <a:pt x="5751" y="480"/>
                  </a:lnTo>
                  <a:lnTo>
                    <a:pt x="5770" y="462"/>
                  </a:lnTo>
                  <a:lnTo>
                    <a:pt x="5788" y="480"/>
                  </a:lnTo>
                  <a:lnTo>
                    <a:pt x="5788" y="462"/>
                  </a:lnTo>
                  <a:lnTo>
                    <a:pt x="5807" y="480"/>
                  </a:lnTo>
                  <a:lnTo>
                    <a:pt x="5825" y="499"/>
                  </a:lnTo>
                  <a:lnTo>
                    <a:pt x="5862" y="517"/>
                  </a:lnTo>
                  <a:lnTo>
                    <a:pt x="5936" y="517"/>
                  </a:lnTo>
                  <a:lnTo>
                    <a:pt x="5973" y="535"/>
                  </a:lnTo>
                  <a:lnTo>
                    <a:pt x="5973" y="554"/>
                  </a:lnTo>
                  <a:lnTo>
                    <a:pt x="6028" y="554"/>
                  </a:lnTo>
                  <a:lnTo>
                    <a:pt x="6028" y="535"/>
                  </a:lnTo>
                  <a:lnTo>
                    <a:pt x="6028" y="517"/>
                  </a:lnTo>
                  <a:lnTo>
                    <a:pt x="6046" y="517"/>
                  </a:lnTo>
                  <a:lnTo>
                    <a:pt x="6065" y="554"/>
                  </a:lnTo>
                  <a:lnTo>
                    <a:pt x="6083" y="572"/>
                  </a:lnTo>
                  <a:lnTo>
                    <a:pt x="6102" y="572"/>
                  </a:lnTo>
                  <a:lnTo>
                    <a:pt x="6120" y="554"/>
                  </a:lnTo>
                  <a:lnTo>
                    <a:pt x="6138" y="554"/>
                  </a:lnTo>
                  <a:lnTo>
                    <a:pt x="6157" y="572"/>
                  </a:lnTo>
                  <a:lnTo>
                    <a:pt x="6194" y="591"/>
                  </a:lnTo>
                  <a:lnTo>
                    <a:pt x="6212" y="609"/>
                  </a:lnTo>
                  <a:lnTo>
                    <a:pt x="6249" y="572"/>
                  </a:lnTo>
                  <a:lnTo>
                    <a:pt x="6249" y="609"/>
                  </a:lnTo>
                  <a:lnTo>
                    <a:pt x="6267" y="609"/>
                  </a:lnTo>
                  <a:lnTo>
                    <a:pt x="6323" y="628"/>
                  </a:lnTo>
                  <a:lnTo>
                    <a:pt x="6341" y="646"/>
                  </a:lnTo>
                  <a:lnTo>
                    <a:pt x="6323" y="609"/>
                  </a:lnTo>
                  <a:lnTo>
                    <a:pt x="6323" y="591"/>
                  </a:lnTo>
                  <a:lnTo>
                    <a:pt x="6378" y="628"/>
                  </a:lnTo>
                  <a:lnTo>
                    <a:pt x="6415" y="646"/>
                  </a:lnTo>
                  <a:lnTo>
                    <a:pt x="6470" y="628"/>
                  </a:lnTo>
                  <a:lnTo>
                    <a:pt x="6507" y="609"/>
                  </a:lnTo>
                  <a:lnTo>
                    <a:pt x="6507" y="628"/>
                  </a:lnTo>
                  <a:lnTo>
                    <a:pt x="6489" y="646"/>
                  </a:lnTo>
                  <a:lnTo>
                    <a:pt x="6507" y="665"/>
                  </a:lnTo>
                  <a:lnTo>
                    <a:pt x="6526" y="665"/>
                  </a:lnTo>
                  <a:lnTo>
                    <a:pt x="6544" y="628"/>
                  </a:lnTo>
                  <a:lnTo>
                    <a:pt x="6544" y="609"/>
                  </a:lnTo>
                  <a:lnTo>
                    <a:pt x="6562" y="591"/>
                  </a:lnTo>
                  <a:lnTo>
                    <a:pt x="6581" y="609"/>
                  </a:lnTo>
                  <a:lnTo>
                    <a:pt x="6599" y="646"/>
                  </a:lnTo>
                  <a:lnTo>
                    <a:pt x="6599" y="665"/>
                  </a:lnTo>
                  <a:lnTo>
                    <a:pt x="6636" y="646"/>
                  </a:lnTo>
                  <a:lnTo>
                    <a:pt x="6636" y="665"/>
                  </a:lnTo>
                  <a:lnTo>
                    <a:pt x="6655" y="683"/>
                  </a:lnTo>
                  <a:lnTo>
                    <a:pt x="6673" y="665"/>
                  </a:lnTo>
                  <a:lnTo>
                    <a:pt x="6673" y="646"/>
                  </a:lnTo>
                  <a:lnTo>
                    <a:pt x="6710" y="646"/>
                  </a:lnTo>
                  <a:lnTo>
                    <a:pt x="6710" y="665"/>
                  </a:lnTo>
                  <a:lnTo>
                    <a:pt x="6673" y="665"/>
                  </a:lnTo>
                  <a:lnTo>
                    <a:pt x="6691" y="683"/>
                  </a:lnTo>
                  <a:lnTo>
                    <a:pt x="6710" y="683"/>
                  </a:lnTo>
                  <a:lnTo>
                    <a:pt x="6728" y="701"/>
                  </a:lnTo>
                  <a:lnTo>
                    <a:pt x="6802" y="701"/>
                  </a:lnTo>
                  <a:lnTo>
                    <a:pt x="6894" y="720"/>
                  </a:lnTo>
                  <a:lnTo>
                    <a:pt x="6950" y="720"/>
                  </a:lnTo>
                  <a:lnTo>
                    <a:pt x="6968" y="738"/>
                  </a:lnTo>
                  <a:lnTo>
                    <a:pt x="7005" y="738"/>
                  </a:lnTo>
                  <a:lnTo>
                    <a:pt x="7023" y="775"/>
                  </a:lnTo>
                  <a:lnTo>
                    <a:pt x="7042" y="775"/>
                  </a:lnTo>
                  <a:lnTo>
                    <a:pt x="7042" y="757"/>
                  </a:lnTo>
                  <a:lnTo>
                    <a:pt x="7042" y="738"/>
                  </a:lnTo>
                  <a:lnTo>
                    <a:pt x="7060" y="738"/>
                  </a:lnTo>
                  <a:lnTo>
                    <a:pt x="7079" y="757"/>
                  </a:lnTo>
                  <a:lnTo>
                    <a:pt x="7115" y="775"/>
                  </a:lnTo>
                  <a:lnTo>
                    <a:pt x="7171" y="775"/>
                  </a:lnTo>
                  <a:lnTo>
                    <a:pt x="7171" y="794"/>
                  </a:lnTo>
                  <a:lnTo>
                    <a:pt x="7171" y="812"/>
                  </a:lnTo>
                  <a:lnTo>
                    <a:pt x="7189" y="812"/>
                  </a:lnTo>
                  <a:lnTo>
                    <a:pt x="7208" y="794"/>
                  </a:lnTo>
                  <a:lnTo>
                    <a:pt x="7281" y="794"/>
                  </a:lnTo>
                  <a:lnTo>
                    <a:pt x="7281" y="775"/>
                  </a:lnTo>
                  <a:lnTo>
                    <a:pt x="7337" y="775"/>
                  </a:lnTo>
                  <a:lnTo>
                    <a:pt x="7337" y="757"/>
                  </a:lnTo>
                  <a:lnTo>
                    <a:pt x="7355" y="757"/>
                  </a:lnTo>
                  <a:lnTo>
                    <a:pt x="7373" y="775"/>
                  </a:lnTo>
                  <a:lnTo>
                    <a:pt x="7392" y="794"/>
                  </a:lnTo>
                  <a:lnTo>
                    <a:pt x="7392" y="812"/>
                  </a:lnTo>
                  <a:lnTo>
                    <a:pt x="7410" y="830"/>
                  </a:lnTo>
                  <a:lnTo>
                    <a:pt x="7447" y="830"/>
                  </a:lnTo>
                  <a:lnTo>
                    <a:pt x="7484" y="849"/>
                  </a:lnTo>
                  <a:lnTo>
                    <a:pt x="7521" y="849"/>
                  </a:lnTo>
                  <a:lnTo>
                    <a:pt x="7521" y="830"/>
                  </a:lnTo>
                  <a:lnTo>
                    <a:pt x="7539" y="812"/>
                  </a:lnTo>
                  <a:lnTo>
                    <a:pt x="7558" y="812"/>
                  </a:lnTo>
                  <a:lnTo>
                    <a:pt x="7558" y="830"/>
                  </a:lnTo>
                  <a:lnTo>
                    <a:pt x="7576" y="867"/>
                  </a:lnTo>
                  <a:lnTo>
                    <a:pt x="7576" y="830"/>
                  </a:lnTo>
                  <a:lnTo>
                    <a:pt x="7650" y="830"/>
                  </a:lnTo>
                  <a:lnTo>
                    <a:pt x="7650" y="812"/>
                  </a:lnTo>
                  <a:lnTo>
                    <a:pt x="7687" y="867"/>
                  </a:lnTo>
                  <a:lnTo>
                    <a:pt x="7871" y="867"/>
                  </a:lnTo>
                  <a:lnTo>
                    <a:pt x="7890" y="849"/>
                  </a:lnTo>
                  <a:lnTo>
                    <a:pt x="7908" y="867"/>
                  </a:lnTo>
                  <a:lnTo>
                    <a:pt x="7926" y="849"/>
                  </a:lnTo>
                  <a:lnTo>
                    <a:pt x="7926" y="830"/>
                  </a:lnTo>
                  <a:lnTo>
                    <a:pt x="7945" y="830"/>
                  </a:lnTo>
                  <a:lnTo>
                    <a:pt x="7945" y="849"/>
                  </a:lnTo>
                  <a:lnTo>
                    <a:pt x="7945" y="867"/>
                  </a:lnTo>
                  <a:lnTo>
                    <a:pt x="7963" y="886"/>
                  </a:lnTo>
                  <a:lnTo>
                    <a:pt x="7982" y="904"/>
                  </a:lnTo>
                  <a:lnTo>
                    <a:pt x="8000" y="886"/>
                  </a:lnTo>
                  <a:lnTo>
                    <a:pt x="8019" y="904"/>
                  </a:lnTo>
                  <a:lnTo>
                    <a:pt x="8019" y="886"/>
                  </a:lnTo>
                  <a:lnTo>
                    <a:pt x="8019" y="867"/>
                  </a:lnTo>
                  <a:lnTo>
                    <a:pt x="8037" y="849"/>
                  </a:lnTo>
                  <a:lnTo>
                    <a:pt x="8055" y="849"/>
                  </a:lnTo>
                  <a:lnTo>
                    <a:pt x="8055" y="867"/>
                  </a:lnTo>
                  <a:lnTo>
                    <a:pt x="8074" y="867"/>
                  </a:lnTo>
                  <a:lnTo>
                    <a:pt x="8055" y="886"/>
                  </a:lnTo>
                  <a:lnTo>
                    <a:pt x="8055" y="904"/>
                  </a:lnTo>
                  <a:lnTo>
                    <a:pt x="8074" y="923"/>
                  </a:lnTo>
                  <a:lnTo>
                    <a:pt x="8092" y="923"/>
                  </a:lnTo>
                  <a:lnTo>
                    <a:pt x="8129" y="904"/>
                  </a:lnTo>
                  <a:lnTo>
                    <a:pt x="8148" y="904"/>
                  </a:lnTo>
                  <a:lnTo>
                    <a:pt x="8148" y="886"/>
                  </a:lnTo>
                  <a:lnTo>
                    <a:pt x="8166" y="904"/>
                  </a:lnTo>
                  <a:lnTo>
                    <a:pt x="8203" y="904"/>
                  </a:lnTo>
                  <a:lnTo>
                    <a:pt x="8203" y="886"/>
                  </a:lnTo>
                  <a:lnTo>
                    <a:pt x="8221" y="867"/>
                  </a:lnTo>
                  <a:lnTo>
                    <a:pt x="8240" y="849"/>
                  </a:lnTo>
                  <a:lnTo>
                    <a:pt x="8240" y="886"/>
                  </a:lnTo>
                  <a:lnTo>
                    <a:pt x="8240" y="904"/>
                  </a:lnTo>
                  <a:lnTo>
                    <a:pt x="8277" y="904"/>
                  </a:lnTo>
                  <a:lnTo>
                    <a:pt x="8295" y="886"/>
                  </a:lnTo>
                  <a:lnTo>
                    <a:pt x="8295" y="904"/>
                  </a:lnTo>
                  <a:lnTo>
                    <a:pt x="8314" y="941"/>
                  </a:lnTo>
                  <a:lnTo>
                    <a:pt x="8314" y="923"/>
                  </a:lnTo>
                  <a:lnTo>
                    <a:pt x="8332" y="904"/>
                  </a:lnTo>
                  <a:lnTo>
                    <a:pt x="8350" y="923"/>
                  </a:lnTo>
                  <a:lnTo>
                    <a:pt x="8369" y="923"/>
                  </a:lnTo>
                  <a:lnTo>
                    <a:pt x="8369" y="904"/>
                  </a:lnTo>
                  <a:lnTo>
                    <a:pt x="8387" y="886"/>
                  </a:lnTo>
                  <a:lnTo>
                    <a:pt x="8406" y="886"/>
                  </a:lnTo>
                  <a:lnTo>
                    <a:pt x="8406" y="849"/>
                  </a:lnTo>
                  <a:lnTo>
                    <a:pt x="8424" y="830"/>
                  </a:lnTo>
                  <a:lnTo>
                    <a:pt x="8424" y="867"/>
                  </a:lnTo>
                  <a:lnTo>
                    <a:pt x="8424" y="886"/>
                  </a:lnTo>
                  <a:lnTo>
                    <a:pt x="8443" y="904"/>
                  </a:lnTo>
                  <a:lnTo>
                    <a:pt x="8443" y="886"/>
                  </a:lnTo>
                  <a:lnTo>
                    <a:pt x="8443" y="867"/>
                  </a:lnTo>
                  <a:lnTo>
                    <a:pt x="8461" y="849"/>
                  </a:lnTo>
                  <a:lnTo>
                    <a:pt x="8479" y="867"/>
                  </a:lnTo>
                  <a:lnTo>
                    <a:pt x="8479" y="849"/>
                  </a:lnTo>
                  <a:lnTo>
                    <a:pt x="8461" y="830"/>
                  </a:lnTo>
                  <a:lnTo>
                    <a:pt x="8424" y="812"/>
                  </a:lnTo>
                  <a:lnTo>
                    <a:pt x="8387" y="812"/>
                  </a:lnTo>
                  <a:lnTo>
                    <a:pt x="8387" y="794"/>
                  </a:lnTo>
                  <a:lnTo>
                    <a:pt x="8406" y="794"/>
                  </a:lnTo>
                  <a:lnTo>
                    <a:pt x="8424" y="757"/>
                  </a:lnTo>
                  <a:lnTo>
                    <a:pt x="8406" y="738"/>
                  </a:lnTo>
                  <a:lnTo>
                    <a:pt x="8387" y="757"/>
                  </a:lnTo>
                  <a:lnTo>
                    <a:pt x="8369" y="775"/>
                  </a:lnTo>
                  <a:lnTo>
                    <a:pt x="8350" y="757"/>
                  </a:lnTo>
                  <a:lnTo>
                    <a:pt x="8332" y="775"/>
                  </a:lnTo>
                  <a:lnTo>
                    <a:pt x="8314" y="775"/>
                  </a:lnTo>
                  <a:lnTo>
                    <a:pt x="8277" y="757"/>
                  </a:lnTo>
                  <a:lnTo>
                    <a:pt x="8277" y="775"/>
                  </a:lnTo>
                  <a:lnTo>
                    <a:pt x="8258" y="775"/>
                  </a:lnTo>
                  <a:lnTo>
                    <a:pt x="8258" y="757"/>
                  </a:lnTo>
                  <a:lnTo>
                    <a:pt x="8258" y="738"/>
                  </a:lnTo>
                  <a:lnTo>
                    <a:pt x="8240" y="757"/>
                  </a:lnTo>
                  <a:lnTo>
                    <a:pt x="8221" y="775"/>
                  </a:lnTo>
                  <a:lnTo>
                    <a:pt x="8203" y="738"/>
                  </a:lnTo>
                  <a:lnTo>
                    <a:pt x="8185" y="757"/>
                  </a:lnTo>
                  <a:lnTo>
                    <a:pt x="8166" y="775"/>
                  </a:lnTo>
                  <a:lnTo>
                    <a:pt x="8166" y="757"/>
                  </a:lnTo>
                  <a:lnTo>
                    <a:pt x="8166" y="738"/>
                  </a:lnTo>
                  <a:lnTo>
                    <a:pt x="8148" y="738"/>
                  </a:lnTo>
                  <a:lnTo>
                    <a:pt x="8148" y="757"/>
                  </a:lnTo>
                  <a:lnTo>
                    <a:pt x="8111" y="757"/>
                  </a:lnTo>
                  <a:lnTo>
                    <a:pt x="8111" y="738"/>
                  </a:lnTo>
                  <a:lnTo>
                    <a:pt x="8092" y="757"/>
                  </a:lnTo>
                  <a:lnTo>
                    <a:pt x="8037" y="794"/>
                  </a:lnTo>
                  <a:lnTo>
                    <a:pt x="8019" y="794"/>
                  </a:lnTo>
                  <a:lnTo>
                    <a:pt x="8019" y="775"/>
                  </a:lnTo>
                  <a:lnTo>
                    <a:pt x="8037" y="775"/>
                  </a:lnTo>
                  <a:lnTo>
                    <a:pt x="8019" y="738"/>
                  </a:lnTo>
                  <a:lnTo>
                    <a:pt x="8019" y="720"/>
                  </a:lnTo>
                  <a:lnTo>
                    <a:pt x="8000" y="720"/>
                  </a:lnTo>
                  <a:lnTo>
                    <a:pt x="7982" y="738"/>
                  </a:lnTo>
                  <a:lnTo>
                    <a:pt x="7963" y="720"/>
                  </a:lnTo>
                  <a:lnTo>
                    <a:pt x="7945" y="738"/>
                  </a:lnTo>
                  <a:lnTo>
                    <a:pt x="7908" y="738"/>
                  </a:lnTo>
                  <a:lnTo>
                    <a:pt x="7908" y="720"/>
                  </a:lnTo>
                  <a:lnTo>
                    <a:pt x="7871" y="701"/>
                  </a:lnTo>
                  <a:lnTo>
                    <a:pt x="7834" y="720"/>
                  </a:lnTo>
                  <a:lnTo>
                    <a:pt x="7816" y="738"/>
                  </a:lnTo>
                  <a:lnTo>
                    <a:pt x="7797" y="720"/>
                  </a:lnTo>
                  <a:lnTo>
                    <a:pt x="7779" y="701"/>
                  </a:lnTo>
                  <a:lnTo>
                    <a:pt x="7742" y="720"/>
                  </a:lnTo>
                  <a:lnTo>
                    <a:pt x="7742" y="701"/>
                  </a:lnTo>
                  <a:lnTo>
                    <a:pt x="7724" y="701"/>
                  </a:lnTo>
                  <a:lnTo>
                    <a:pt x="7705" y="720"/>
                  </a:lnTo>
                  <a:lnTo>
                    <a:pt x="7705" y="738"/>
                  </a:lnTo>
                  <a:lnTo>
                    <a:pt x="7705" y="775"/>
                  </a:lnTo>
                  <a:lnTo>
                    <a:pt x="7705" y="794"/>
                  </a:lnTo>
                  <a:lnTo>
                    <a:pt x="7687" y="794"/>
                  </a:lnTo>
                  <a:lnTo>
                    <a:pt x="7687" y="775"/>
                  </a:lnTo>
                  <a:lnTo>
                    <a:pt x="7687" y="757"/>
                  </a:lnTo>
                  <a:lnTo>
                    <a:pt x="7668" y="757"/>
                  </a:lnTo>
                  <a:lnTo>
                    <a:pt x="7632" y="738"/>
                  </a:lnTo>
                  <a:lnTo>
                    <a:pt x="7668" y="738"/>
                  </a:lnTo>
                  <a:lnTo>
                    <a:pt x="7687" y="720"/>
                  </a:lnTo>
                  <a:lnTo>
                    <a:pt x="7705" y="720"/>
                  </a:lnTo>
                  <a:lnTo>
                    <a:pt x="7705" y="683"/>
                  </a:lnTo>
                  <a:lnTo>
                    <a:pt x="7687" y="701"/>
                  </a:lnTo>
                  <a:lnTo>
                    <a:pt x="7668" y="701"/>
                  </a:lnTo>
                  <a:lnTo>
                    <a:pt x="7650" y="683"/>
                  </a:lnTo>
                  <a:lnTo>
                    <a:pt x="7595" y="683"/>
                  </a:lnTo>
                  <a:lnTo>
                    <a:pt x="7595" y="665"/>
                  </a:lnTo>
                  <a:lnTo>
                    <a:pt x="7429" y="665"/>
                  </a:lnTo>
                  <a:lnTo>
                    <a:pt x="7392" y="701"/>
                  </a:lnTo>
                  <a:lnTo>
                    <a:pt x="7355" y="720"/>
                  </a:lnTo>
                  <a:lnTo>
                    <a:pt x="7355" y="701"/>
                  </a:lnTo>
                  <a:lnTo>
                    <a:pt x="7373" y="701"/>
                  </a:lnTo>
                  <a:lnTo>
                    <a:pt x="7355" y="683"/>
                  </a:lnTo>
                  <a:lnTo>
                    <a:pt x="7355" y="665"/>
                  </a:lnTo>
                  <a:lnTo>
                    <a:pt x="7355" y="646"/>
                  </a:lnTo>
                  <a:lnTo>
                    <a:pt x="7281" y="646"/>
                  </a:lnTo>
                  <a:lnTo>
                    <a:pt x="7263" y="665"/>
                  </a:lnTo>
                  <a:lnTo>
                    <a:pt x="7244" y="628"/>
                  </a:lnTo>
                  <a:lnTo>
                    <a:pt x="7208" y="609"/>
                  </a:lnTo>
                  <a:lnTo>
                    <a:pt x="7208" y="628"/>
                  </a:lnTo>
                  <a:lnTo>
                    <a:pt x="7208" y="646"/>
                  </a:lnTo>
                  <a:lnTo>
                    <a:pt x="7226" y="665"/>
                  </a:lnTo>
                  <a:lnTo>
                    <a:pt x="7189" y="683"/>
                  </a:lnTo>
                  <a:lnTo>
                    <a:pt x="7189" y="665"/>
                  </a:lnTo>
                  <a:lnTo>
                    <a:pt x="7189" y="646"/>
                  </a:lnTo>
                  <a:lnTo>
                    <a:pt x="7189" y="628"/>
                  </a:lnTo>
                  <a:lnTo>
                    <a:pt x="7171" y="609"/>
                  </a:lnTo>
                  <a:lnTo>
                    <a:pt x="7152" y="591"/>
                  </a:lnTo>
                  <a:lnTo>
                    <a:pt x="7152" y="609"/>
                  </a:lnTo>
                  <a:lnTo>
                    <a:pt x="7152" y="628"/>
                  </a:lnTo>
                  <a:lnTo>
                    <a:pt x="7171" y="628"/>
                  </a:lnTo>
                  <a:lnTo>
                    <a:pt x="7152" y="646"/>
                  </a:lnTo>
                  <a:lnTo>
                    <a:pt x="7134" y="609"/>
                  </a:lnTo>
                  <a:lnTo>
                    <a:pt x="7115" y="572"/>
                  </a:lnTo>
                  <a:lnTo>
                    <a:pt x="7115" y="591"/>
                  </a:lnTo>
                  <a:lnTo>
                    <a:pt x="7097" y="609"/>
                  </a:lnTo>
                  <a:lnTo>
                    <a:pt x="7060" y="609"/>
                  </a:lnTo>
                  <a:lnTo>
                    <a:pt x="7060" y="591"/>
                  </a:lnTo>
                  <a:lnTo>
                    <a:pt x="7023" y="572"/>
                  </a:lnTo>
                  <a:lnTo>
                    <a:pt x="6950" y="572"/>
                  </a:lnTo>
                  <a:lnTo>
                    <a:pt x="6931" y="554"/>
                  </a:lnTo>
                  <a:lnTo>
                    <a:pt x="6857" y="554"/>
                  </a:lnTo>
                  <a:lnTo>
                    <a:pt x="6820" y="535"/>
                  </a:lnTo>
                  <a:lnTo>
                    <a:pt x="6765" y="535"/>
                  </a:lnTo>
                  <a:lnTo>
                    <a:pt x="6728" y="517"/>
                  </a:lnTo>
                  <a:lnTo>
                    <a:pt x="6710" y="499"/>
                  </a:lnTo>
                  <a:lnTo>
                    <a:pt x="6544" y="499"/>
                  </a:lnTo>
                  <a:lnTo>
                    <a:pt x="6544" y="480"/>
                  </a:lnTo>
                  <a:lnTo>
                    <a:pt x="6507" y="462"/>
                  </a:lnTo>
                  <a:lnTo>
                    <a:pt x="6323" y="462"/>
                  </a:lnTo>
                  <a:lnTo>
                    <a:pt x="6323" y="480"/>
                  </a:lnTo>
                  <a:lnTo>
                    <a:pt x="6341" y="480"/>
                  </a:lnTo>
                  <a:lnTo>
                    <a:pt x="6341" y="499"/>
                  </a:lnTo>
                  <a:lnTo>
                    <a:pt x="6323" y="517"/>
                  </a:lnTo>
                  <a:lnTo>
                    <a:pt x="6304" y="517"/>
                  </a:lnTo>
                  <a:lnTo>
                    <a:pt x="6286" y="535"/>
                  </a:lnTo>
                  <a:lnTo>
                    <a:pt x="6286" y="499"/>
                  </a:lnTo>
                  <a:lnTo>
                    <a:pt x="6286" y="480"/>
                  </a:lnTo>
                  <a:lnTo>
                    <a:pt x="6286" y="443"/>
                  </a:lnTo>
                  <a:lnTo>
                    <a:pt x="6267" y="425"/>
                  </a:lnTo>
                  <a:lnTo>
                    <a:pt x="6249" y="425"/>
                  </a:lnTo>
                  <a:lnTo>
                    <a:pt x="6231" y="443"/>
                  </a:lnTo>
                  <a:lnTo>
                    <a:pt x="6231" y="425"/>
                  </a:lnTo>
                  <a:lnTo>
                    <a:pt x="6231" y="406"/>
                  </a:lnTo>
                  <a:lnTo>
                    <a:pt x="6138" y="406"/>
                  </a:lnTo>
                  <a:lnTo>
                    <a:pt x="6120" y="388"/>
                  </a:lnTo>
                  <a:lnTo>
                    <a:pt x="6083" y="388"/>
                  </a:lnTo>
                  <a:lnTo>
                    <a:pt x="6065" y="406"/>
                  </a:lnTo>
                  <a:lnTo>
                    <a:pt x="6046" y="388"/>
                  </a:lnTo>
                  <a:lnTo>
                    <a:pt x="6009" y="388"/>
                  </a:lnTo>
                  <a:lnTo>
                    <a:pt x="6009" y="370"/>
                  </a:lnTo>
                  <a:lnTo>
                    <a:pt x="6009" y="351"/>
                  </a:lnTo>
                  <a:lnTo>
                    <a:pt x="5991" y="370"/>
                  </a:lnTo>
                  <a:lnTo>
                    <a:pt x="5973" y="388"/>
                  </a:lnTo>
                  <a:lnTo>
                    <a:pt x="5954" y="406"/>
                  </a:lnTo>
                  <a:lnTo>
                    <a:pt x="5973" y="370"/>
                  </a:lnTo>
                  <a:lnTo>
                    <a:pt x="5973" y="351"/>
                  </a:lnTo>
                  <a:lnTo>
                    <a:pt x="5954" y="370"/>
                  </a:lnTo>
                  <a:lnTo>
                    <a:pt x="5899" y="370"/>
                  </a:lnTo>
                  <a:lnTo>
                    <a:pt x="5880" y="406"/>
                  </a:lnTo>
                  <a:lnTo>
                    <a:pt x="5862" y="388"/>
                  </a:lnTo>
                  <a:lnTo>
                    <a:pt x="5844" y="370"/>
                  </a:lnTo>
                  <a:lnTo>
                    <a:pt x="5844" y="351"/>
                  </a:lnTo>
                  <a:lnTo>
                    <a:pt x="5825" y="333"/>
                  </a:lnTo>
                  <a:lnTo>
                    <a:pt x="5807" y="333"/>
                  </a:lnTo>
                  <a:lnTo>
                    <a:pt x="5788" y="314"/>
                  </a:lnTo>
                  <a:lnTo>
                    <a:pt x="5788" y="296"/>
                  </a:lnTo>
                  <a:lnTo>
                    <a:pt x="5714" y="296"/>
                  </a:lnTo>
                  <a:lnTo>
                    <a:pt x="5696" y="314"/>
                  </a:lnTo>
                  <a:lnTo>
                    <a:pt x="5678" y="314"/>
                  </a:lnTo>
                  <a:lnTo>
                    <a:pt x="5678" y="296"/>
                  </a:lnTo>
                  <a:lnTo>
                    <a:pt x="5659" y="277"/>
                  </a:lnTo>
                  <a:lnTo>
                    <a:pt x="5641" y="296"/>
                  </a:lnTo>
                  <a:lnTo>
                    <a:pt x="5641" y="314"/>
                  </a:lnTo>
                  <a:lnTo>
                    <a:pt x="5622" y="333"/>
                  </a:lnTo>
                  <a:lnTo>
                    <a:pt x="5585" y="277"/>
                  </a:lnTo>
                  <a:lnTo>
                    <a:pt x="5567" y="259"/>
                  </a:lnTo>
                  <a:lnTo>
                    <a:pt x="5549" y="241"/>
                  </a:lnTo>
                  <a:lnTo>
                    <a:pt x="5530" y="241"/>
                  </a:lnTo>
                  <a:lnTo>
                    <a:pt x="5512" y="259"/>
                  </a:lnTo>
                  <a:lnTo>
                    <a:pt x="5475" y="259"/>
                  </a:lnTo>
                  <a:lnTo>
                    <a:pt x="5475" y="222"/>
                  </a:lnTo>
                  <a:lnTo>
                    <a:pt x="5475" y="204"/>
                  </a:lnTo>
                  <a:lnTo>
                    <a:pt x="5456" y="222"/>
                  </a:lnTo>
                  <a:lnTo>
                    <a:pt x="5438" y="222"/>
                  </a:lnTo>
                  <a:lnTo>
                    <a:pt x="5420" y="241"/>
                  </a:lnTo>
                  <a:lnTo>
                    <a:pt x="5401" y="222"/>
                  </a:lnTo>
                  <a:lnTo>
                    <a:pt x="5401" y="259"/>
                  </a:lnTo>
                  <a:lnTo>
                    <a:pt x="5383" y="259"/>
                  </a:lnTo>
                  <a:lnTo>
                    <a:pt x="5383" y="241"/>
                  </a:lnTo>
                  <a:lnTo>
                    <a:pt x="5383" y="222"/>
                  </a:lnTo>
                  <a:lnTo>
                    <a:pt x="5364" y="204"/>
                  </a:lnTo>
                  <a:lnTo>
                    <a:pt x="5346" y="204"/>
                  </a:lnTo>
                  <a:lnTo>
                    <a:pt x="5327" y="185"/>
                  </a:lnTo>
                  <a:lnTo>
                    <a:pt x="5309" y="204"/>
                  </a:lnTo>
                  <a:lnTo>
                    <a:pt x="5291" y="222"/>
                  </a:lnTo>
                  <a:lnTo>
                    <a:pt x="5291" y="204"/>
                  </a:lnTo>
                  <a:lnTo>
                    <a:pt x="5291" y="185"/>
                  </a:lnTo>
                  <a:lnTo>
                    <a:pt x="5272" y="185"/>
                  </a:lnTo>
                  <a:lnTo>
                    <a:pt x="5254" y="204"/>
                  </a:lnTo>
                  <a:lnTo>
                    <a:pt x="5235" y="185"/>
                  </a:lnTo>
                  <a:lnTo>
                    <a:pt x="5180" y="185"/>
                  </a:lnTo>
                  <a:lnTo>
                    <a:pt x="5161" y="204"/>
                  </a:lnTo>
                  <a:lnTo>
                    <a:pt x="5143" y="185"/>
                  </a:lnTo>
                  <a:lnTo>
                    <a:pt x="5106" y="167"/>
                  </a:lnTo>
                  <a:lnTo>
                    <a:pt x="5088" y="148"/>
                  </a:lnTo>
                  <a:lnTo>
                    <a:pt x="4977" y="148"/>
                  </a:lnTo>
                  <a:lnTo>
                    <a:pt x="4959" y="112"/>
                  </a:lnTo>
                  <a:lnTo>
                    <a:pt x="4940" y="112"/>
                  </a:lnTo>
                  <a:lnTo>
                    <a:pt x="4922" y="130"/>
                  </a:lnTo>
                  <a:lnTo>
                    <a:pt x="4830" y="130"/>
                  </a:lnTo>
                  <a:lnTo>
                    <a:pt x="4793" y="148"/>
                  </a:lnTo>
                  <a:lnTo>
                    <a:pt x="4793" y="130"/>
                  </a:lnTo>
                  <a:lnTo>
                    <a:pt x="4811" y="130"/>
                  </a:lnTo>
                  <a:lnTo>
                    <a:pt x="4811" y="112"/>
                  </a:lnTo>
                  <a:lnTo>
                    <a:pt x="4793" y="112"/>
                  </a:lnTo>
                  <a:lnTo>
                    <a:pt x="4664" y="93"/>
                  </a:lnTo>
                  <a:lnTo>
                    <a:pt x="4479" y="75"/>
                  </a:lnTo>
                  <a:lnTo>
                    <a:pt x="4479" y="56"/>
                  </a:lnTo>
                  <a:lnTo>
                    <a:pt x="4461" y="56"/>
                  </a:lnTo>
                  <a:lnTo>
                    <a:pt x="4443" y="75"/>
                  </a:lnTo>
                  <a:lnTo>
                    <a:pt x="4424" y="75"/>
                  </a:lnTo>
                  <a:lnTo>
                    <a:pt x="4406" y="93"/>
                  </a:lnTo>
                  <a:lnTo>
                    <a:pt x="4387" y="93"/>
                  </a:lnTo>
                  <a:lnTo>
                    <a:pt x="4369" y="75"/>
                  </a:lnTo>
                  <a:lnTo>
                    <a:pt x="4350" y="56"/>
                  </a:lnTo>
                  <a:lnTo>
                    <a:pt x="4332" y="38"/>
                  </a:lnTo>
                  <a:lnTo>
                    <a:pt x="4314" y="56"/>
                  </a:lnTo>
                  <a:lnTo>
                    <a:pt x="4295" y="75"/>
                  </a:lnTo>
                  <a:lnTo>
                    <a:pt x="4277" y="56"/>
                  </a:lnTo>
                  <a:lnTo>
                    <a:pt x="4258" y="38"/>
                  </a:lnTo>
                  <a:lnTo>
                    <a:pt x="4240" y="56"/>
                  </a:lnTo>
                  <a:lnTo>
                    <a:pt x="4240" y="75"/>
                  </a:lnTo>
                  <a:lnTo>
                    <a:pt x="4221" y="56"/>
                  </a:lnTo>
                  <a:lnTo>
                    <a:pt x="4185" y="19"/>
                  </a:lnTo>
                  <a:lnTo>
                    <a:pt x="4185" y="38"/>
                  </a:lnTo>
                  <a:lnTo>
                    <a:pt x="4166" y="38"/>
                  </a:lnTo>
                  <a:lnTo>
                    <a:pt x="4166" y="56"/>
                  </a:lnTo>
                  <a:lnTo>
                    <a:pt x="4148" y="38"/>
                  </a:lnTo>
                  <a:lnTo>
                    <a:pt x="4092" y="38"/>
                  </a:lnTo>
                  <a:lnTo>
                    <a:pt x="4092" y="56"/>
                  </a:lnTo>
                  <a:lnTo>
                    <a:pt x="4074" y="56"/>
                  </a:lnTo>
                  <a:lnTo>
                    <a:pt x="4055" y="38"/>
                  </a:lnTo>
                  <a:lnTo>
                    <a:pt x="3982" y="19"/>
                  </a:lnTo>
                  <a:lnTo>
                    <a:pt x="3816" y="19"/>
                  </a:lnTo>
                  <a:lnTo>
                    <a:pt x="3668" y="1"/>
                  </a:lnTo>
                  <a:lnTo>
                    <a:pt x="3521" y="1"/>
                  </a:lnTo>
                  <a:lnTo>
                    <a:pt x="3429" y="19"/>
                  </a:lnTo>
                  <a:lnTo>
                    <a:pt x="3410" y="19"/>
                  </a:lnTo>
                  <a:lnTo>
                    <a:pt x="3392" y="1"/>
                  </a:lnTo>
                  <a:lnTo>
                    <a:pt x="3373" y="1"/>
                  </a:lnTo>
                  <a:lnTo>
                    <a:pt x="3373" y="19"/>
                  </a:lnTo>
                  <a:lnTo>
                    <a:pt x="3337" y="1"/>
                  </a:lnTo>
                  <a:lnTo>
                    <a:pt x="3318" y="1"/>
                  </a:lnTo>
                  <a:lnTo>
                    <a:pt x="3300" y="19"/>
                  </a:lnTo>
                  <a:lnTo>
                    <a:pt x="3281" y="19"/>
                  </a:lnTo>
                  <a:lnTo>
                    <a:pt x="3226" y="1"/>
                  </a:lnTo>
                  <a:lnTo>
                    <a:pt x="3208" y="19"/>
                  </a:lnTo>
                  <a:lnTo>
                    <a:pt x="3023" y="19"/>
                  </a:lnTo>
                  <a:lnTo>
                    <a:pt x="3005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1298900" y="908175"/>
              <a:ext cx="197250" cy="122600"/>
            </a:xfrm>
            <a:custGeom>
              <a:avLst/>
              <a:gdLst/>
              <a:ahLst/>
              <a:cxnLst/>
              <a:rect l="l" t="t" r="r" b="b"/>
              <a:pathLst>
                <a:path w="7890" h="4904" extrusionOk="0">
                  <a:moveTo>
                    <a:pt x="1733" y="74"/>
                  </a:moveTo>
                  <a:lnTo>
                    <a:pt x="1752" y="92"/>
                  </a:lnTo>
                  <a:lnTo>
                    <a:pt x="1733" y="111"/>
                  </a:lnTo>
                  <a:lnTo>
                    <a:pt x="1715" y="111"/>
                  </a:lnTo>
                  <a:lnTo>
                    <a:pt x="1715" y="92"/>
                  </a:lnTo>
                  <a:lnTo>
                    <a:pt x="1715" y="74"/>
                  </a:lnTo>
                  <a:close/>
                  <a:moveTo>
                    <a:pt x="2120" y="148"/>
                  </a:moveTo>
                  <a:lnTo>
                    <a:pt x="2139" y="166"/>
                  </a:lnTo>
                  <a:lnTo>
                    <a:pt x="2139" y="184"/>
                  </a:lnTo>
                  <a:lnTo>
                    <a:pt x="2120" y="184"/>
                  </a:lnTo>
                  <a:lnTo>
                    <a:pt x="2120" y="148"/>
                  </a:lnTo>
                  <a:close/>
                  <a:moveTo>
                    <a:pt x="56" y="166"/>
                  </a:moveTo>
                  <a:lnTo>
                    <a:pt x="74" y="184"/>
                  </a:lnTo>
                  <a:lnTo>
                    <a:pt x="93" y="184"/>
                  </a:lnTo>
                  <a:lnTo>
                    <a:pt x="93" y="203"/>
                  </a:lnTo>
                  <a:lnTo>
                    <a:pt x="93" y="221"/>
                  </a:lnTo>
                  <a:lnTo>
                    <a:pt x="74" y="203"/>
                  </a:lnTo>
                  <a:lnTo>
                    <a:pt x="56" y="166"/>
                  </a:lnTo>
                  <a:close/>
                  <a:moveTo>
                    <a:pt x="2600" y="221"/>
                  </a:moveTo>
                  <a:lnTo>
                    <a:pt x="2581" y="240"/>
                  </a:lnTo>
                  <a:lnTo>
                    <a:pt x="2581" y="221"/>
                  </a:lnTo>
                  <a:close/>
                  <a:moveTo>
                    <a:pt x="2710" y="258"/>
                  </a:moveTo>
                  <a:lnTo>
                    <a:pt x="2692" y="277"/>
                  </a:lnTo>
                  <a:lnTo>
                    <a:pt x="2692" y="258"/>
                  </a:lnTo>
                  <a:close/>
                  <a:moveTo>
                    <a:pt x="2821" y="277"/>
                  </a:moveTo>
                  <a:lnTo>
                    <a:pt x="2839" y="295"/>
                  </a:lnTo>
                  <a:lnTo>
                    <a:pt x="2802" y="295"/>
                  </a:lnTo>
                  <a:lnTo>
                    <a:pt x="2802" y="277"/>
                  </a:lnTo>
                  <a:close/>
                  <a:moveTo>
                    <a:pt x="3153" y="277"/>
                  </a:moveTo>
                  <a:lnTo>
                    <a:pt x="3153" y="295"/>
                  </a:lnTo>
                  <a:lnTo>
                    <a:pt x="3134" y="295"/>
                  </a:lnTo>
                  <a:lnTo>
                    <a:pt x="3134" y="277"/>
                  </a:lnTo>
                  <a:close/>
                  <a:moveTo>
                    <a:pt x="2913" y="295"/>
                  </a:moveTo>
                  <a:lnTo>
                    <a:pt x="2913" y="313"/>
                  </a:lnTo>
                  <a:lnTo>
                    <a:pt x="2895" y="313"/>
                  </a:lnTo>
                  <a:lnTo>
                    <a:pt x="2895" y="295"/>
                  </a:lnTo>
                  <a:close/>
                  <a:moveTo>
                    <a:pt x="4074" y="645"/>
                  </a:moveTo>
                  <a:lnTo>
                    <a:pt x="4074" y="682"/>
                  </a:lnTo>
                  <a:lnTo>
                    <a:pt x="4056" y="682"/>
                  </a:lnTo>
                  <a:lnTo>
                    <a:pt x="4056" y="664"/>
                  </a:lnTo>
                  <a:lnTo>
                    <a:pt x="4056" y="645"/>
                  </a:lnTo>
                  <a:close/>
                  <a:moveTo>
                    <a:pt x="5217" y="1272"/>
                  </a:moveTo>
                  <a:lnTo>
                    <a:pt x="5217" y="1290"/>
                  </a:lnTo>
                  <a:lnTo>
                    <a:pt x="5199" y="1290"/>
                  </a:lnTo>
                  <a:lnTo>
                    <a:pt x="5199" y="1272"/>
                  </a:lnTo>
                  <a:close/>
                  <a:moveTo>
                    <a:pt x="5401" y="1290"/>
                  </a:moveTo>
                  <a:lnTo>
                    <a:pt x="5383" y="1327"/>
                  </a:lnTo>
                  <a:lnTo>
                    <a:pt x="5383" y="1309"/>
                  </a:lnTo>
                  <a:lnTo>
                    <a:pt x="5365" y="1290"/>
                  </a:lnTo>
                  <a:close/>
                  <a:moveTo>
                    <a:pt x="5494" y="1475"/>
                  </a:moveTo>
                  <a:lnTo>
                    <a:pt x="5494" y="1493"/>
                  </a:lnTo>
                  <a:lnTo>
                    <a:pt x="5494" y="1512"/>
                  </a:lnTo>
                  <a:lnTo>
                    <a:pt x="5475" y="1530"/>
                  </a:lnTo>
                  <a:lnTo>
                    <a:pt x="5475" y="1493"/>
                  </a:lnTo>
                  <a:lnTo>
                    <a:pt x="5494" y="1475"/>
                  </a:lnTo>
                  <a:close/>
                  <a:moveTo>
                    <a:pt x="5696" y="1659"/>
                  </a:moveTo>
                  <a:lnTo>
                    <a:pt x="5715" y="1677"/>
                  </a:lnTo>
                  <a:lnTo>
                    <a:pt x="5715" y="1696"/>
                  </a:lnTo>
                  <a:lnTo>
                    <a:pt x="5696" y="1696"/>
                  </a:lnTo>
                  <a:lnTo>
                    <a:pt x="5696" y="1677"/>
                  </a:lnTo>
                  <a:lnTo>
                    <a:pt x="5696" y="1659"/>
                  </a:lnTo>
                  <a:close/>
                  <a:moveTo>
                    <a:pt x="6286" y="2157"/>
                  </a:moveTo>
                  <a:lnTo>
                    <a:pt x="6286" y="2175"/>
                  </a:lnTo>
                  <a:lnTo>
                    <a:pt x="6286" y="2194"/>
                  </a:lnTo>
                  <a:lnTo>
                    <a:pt x="6268" y="2194"/>
                  </a:lnTo>
                  <a:lnTo>
                    <a:pt x="6268" y="2175"/>
                  </a:lnTo>
                  <a:lnTo>
                    <a:pt x="6286" y="2157"/>
                  </a:lnTo>
                  <a:close/>
                  <a:moveTo>
                    <a:pt x="6360" y="2230"/>
                  </a:moveTo>
                  <a:lnTo>
                    <a:pt x="6360" y="2249"/>
                  </a:lnTo>
                  <a:lnTo>
                    <a:pt x="6323" y="2249"/>
                  </a:lnTo>
                  <a:lnTo>
                    <a:pt x="6323" y="2230"/>
                  </a:lnTo>
                  <a:close/>
                  <a:moveTo>
                    <a:pt x="6636" y="2341"/>
                  </a:moveTo>
                  <a:lnTo>
                    <a:pt x="6655" y="2360"/>
                  </a:lnTo>
                  <a:lnTo>
                    <a:pt x="6655" y="2341"/>
                  </a:lnTo>
                  <a:close/>
                  <a:moveTo>
                    <a:pt x="6452" y="2396"/>
                  </a:moveTo>
                  <a:lnTo>
                    <a:pt x="6471" y="2415"/>
                  </a:lnTo>
                  <a:lnTo>
                    <a:pt x="6434" y="2415"/>
                  </a:lnTo>
                  <a:lnTo>
                    <a:pt x="6434" y="2396"/>
                  </a:lnTo>
                  <a:close/>
                  <a:moveTo>
                    <a:pt x="6268" y="2636"/>
                  </a:moveTo>
                  <a:lnTo>
                    <a:pt x="6268" y="2654"/>
                  </a:lnTo>
                  <a:lnTo>
                    <a:pt x="6286" y="2636"/>
                  </a:lnTo>
                  <a:close/>
                  <a:moveTo>
                    <a:pt x="6747" y="2691"/>
                  </a:moveTo>
                  <a:lnTo>
                    <a:pt x="6766" y="2710"/>
                  </a:lnTo>
                  <a:lnTo>
                    <a:pt x="6747" y="2710"/>
                  </a:lnTo>
                  <a:lnTo>
                    <a:pt x="6747" y="2691"/>
                  </a:lnTo>
                  <a:close/>
                  <a:moveTo>
                    <a:pt x="6821" y="2783"/>
                  </a:moveTo>
                  <a:lnTo>
                    <a:pt x="6821" y="2802"/>
                  </a:lnTo>
                  <a:lnTo>
                    <a:pt x="6802" y="2820"/>
                  </a:lnTo>
                  <a:lnTo>
                    <a:pt x="6802" y="2802"/>
                  </a:lnTo>
                  <a:lnTo>
                    <a:pt x="6821" y="2783"/>
                  </a:lnTo>
                  <a:close/>
                  <a:moveTo>
                    <a:pt x="6968" y="2894"/>
                  </a:moveTo>
                  <a:lnTo>
                    <a:pt x="6968" y="2913"/>
                  </a:lnTo>
                  <a:lnTo>
                    <a:pt x="6987" y="2894"/>
                  </a:lnTo>
                  <a:close/>
                  <a:moveTo>
                    <a:pt x="6802" y="2913"/>
                  </a:moveTo>
                  <a:lnTo>
                    <a:pt x="6802" y="2931"/>
                  </a:lnTo>
                  <a:lnTo>
                    <a:pt x="6784" y="2913"/>
                  </a:lnTo>
                  <a:close/>
                  <a:moveTo>
                    <a:pt x="6987" y="3078"/>
                  </a:moveTo>
                  <a:lnTo>
                    <a:pt x="6968" y="3115"/>
                  </a:lnTo>
                  <a:lnTo>
                    <a:pt x="6950" y="3097"/>
                  </a:lnTo>
                  <a:lnTo>
                    <a:pt x="6950" y="3078"/>
                  </a:lnTo>
                  <a:close/>
                  <a:moveTo>
                    <a:pt x="7079" y="3115"/>
                  </a:moveTo>
                  <a:lnTo>
                    <a:pt x="7079" y="3134"/>
                  </a:lnTo>
                  <a:lnTo>
                    <a:pt x="7060" y="3152"/>
                  </a:lnTo>
                  <a:lnTo>
                    <a:pt x="7042" y="3171"/>
                  </a:lnTo>
                  <a:lnTo>
                    <a:pt x="7042" y="3171"/>
                  </a:lnTo>
                  <a:lnTo>
                    <a:pt x="7060" y="3134"/>
                  </a:lnTo>
                  <a:lnTo>
                    <a:pt x="7079" y="3115"/>
                  </a:lnTo>
                  <a:close/>
                  <a:moveTo>
                    <a:pt x="7189" y="3355"/>
                  </a:moveTo>
                  <a:lnTo>
                    <a:pt x="7171" y="3392"/>
                  </a:lnTo>
                  <a:lnTo>
                    <a:pt x="7153" y="3429"/>
                  </a:lnTo>
                  <a:lnTo>
                    <a:pt x="7134" y="3410"/>
                  </a:lnTo>
                  <a:lnTo>
                    <a:pt x="7153" y="3373"/>
                  </a:lnTo>
                  <a:lnTo>
                    <a:pt x="7171" y="3373"/>
                  </a:lnTo>
                  <a:lnTo>
                    <a:pt x="7189" y="3355"/>
                  </a:lnTo>
                  <a:close/>
                  <a:moveTo>
                    <a:pt x="7226" y="3392"/>
                  </a:moveTo>
                  <a:lnTo>
                    <a:pt x="7245" y="3410"/>
                  </a:lnTo>
                  <a:lnTo>
                    <a:pt x="7226" y="3429"/>
                  </a:lnTo>
                  <a:lnTo>
                    <a:pt x="7208" y="3429"/>
                  </a:lnTo>
                  <a:lnTo>
                    <a:pt x="7208" y="3410"/>
                  </a:lnTo>
                  <a:lnTo>
                    <a:pt x="7226" y="3392"/>
                  </a:lnTo>
                  <a:close/>
                  <a:moveTo>
                    <a:pt x="7355" y="3871"/>
                  </a:moveTo>
                  <a:lnTo>
                    <a:pt x="7355" y="3889"/>
                  </a:lnTo>
                  <a:lnTo>
                    <a:pt x="7355" y="3908"/>
                  </a:lnTo>
                  <a:lnTo>
                    <a:pt x="7392" y="3908"/>
                  </a:lnTo>
                  <a:lnTo>
                    <a:pt x="7374" y="3871"/>
                  </a:lnTo>
                  <a:close/>
                  <a:moveTo>
                    <a:pt x="7429" y="3926"/>
                  </a:moveTo>
                  <a:lnTo>
                    <a:pt x="7429" y="3945"/>
                  </a:lnTo>
                  <a:lnTo>
                    <a:pt x="7429" y="3982"/>
                  </a:lnTo>
                  <a:lnTo>
                    <a:pt x="7411" y="3945"/>
                  </a:lnTo>
                  <a:lnTo>
                    <a:pt x="7429" y="3926"/>
                  </a:lnTo>
                  <a:close/>
                  <a:moveTo>
                    <a:pt x="7761" y="4479"/>
                  </a:moveTo>
                  <a:lnTo>
                    <a:pt x="7779" y="4498"/>
                  </a:lnTo>
                  <a:lnTo>
                    <a:pt x="7798" y="4498"/>
                  </a:lnTo>
                  <a:lnTo>
                    <a:pt x="7779" y="4479"/>
                  </a:lnTo>
                  <a:close/>
                  <a:moveTo>
                    <a:pt x="7724" y="4535"/>
                  </a:moveTo>
                  <a:lnTo>
                    <a:pt x="7742" y="4553"/>
                  </a:lnTo>
                  <a:lnTo>
                    <a:pt x="7742" y="4572"/>
                  </a:lnTo>
                  <a:lnTo>
                    <a:pt x="7687" y="4572"/>
                  </a:lnTo>
                  <a:lnTo>
                    <a:pt x="7669" y="4553"/>
                  </a:lnTo>
                  <a:lnTo>
                    <a:pt x="7706" y="4535"/>
                  </a:lnTo>
                  <a:close/>
                  <a:moveTo>
                    <a:pt x="7779" y="4664"/>
                  </a:moveTo>
                  <a:lnTo>
                    <a:pt x="7779" y="4682"/>
                  </a:lnTo>
                  <a:lnTo>
                    <a:pt x="7761" y="4701"/>
                  </a:lnTo>
                  <a:lnTo>
                    <a:pt x="7761" y="4682"/>
                  </a:lnTo>
                  <a:lnTo>
                    <a:pt x="7761" y="4664"/>
                  </a:lnTo>
                  <a:close/>
                  <a:moveTo>
                    <a:pt x="7558" y="4756"/>
                  </a:moveTo>
                  <a:lnTo>
                    <a:pt x="7558" y="4774"/>
                  </a:lnTo>
                  <a:lnTo>
                    <a:pt x="7558" y="4793"/>
                  </a:lnTo>
                  <a:lnTo>
                    <a:pt x="7595" y="4774"/>
                  </a:lnTo>
                  <a:lnTo>
                    <a:pt x="7577" y="4756"/>
                  </a:lnTo>
                  <a:close/>
                  <a:moveTo>
                    <a:pt x="1512" y="0"/>
                  </a:moveTo>
                  <a:lnTo>
                    <a:pt x="1457" y="37"/>
                  </a:lnTo>
                  <a:lnTo>
                    <a:pt x="1420" y="55"/>
                  </a:lnTo>
                  <a:lnTo>
                    <a:pt x="1401" y="37"/>
                  </a:lnTo>
                  <a:lnTo>
                    <a:pt x="1383" y="18"/>
                  </a:lnTo>
                  <a:lnTo>
                    <a:pt x="1088" y="18"/>
                  </a:lnTo>
                  <a:lnTo>
                    <a:pt x="1088" y="37"/>
                  </a:lnTo>
                  <a:lnTo>
                    <a:pt x="1088" y="55"/>
                  </a:lnTo>
                  <a:lnTo>
                    <a:pt x="1070" y="55"/>
                  </a:lnTo>
                  <a:lnTo>
                    <a:pt x="1070" y="37"/>
                  </a:lnTo>
                  <a:lnTo>
                    <a:pt x="1051" y="18"/>
                  </a:lnTo>
                  <a:lnTo>
                    <a:pt x="1033" y="18"/>
                  </a:lnTo>
                  <a:lnTo>
                    <a:pt x="959" y="37"/>
                  </a:lnTo>
                  <a:lnTo>
                    <a:pt x="738" y="37"/>
                  </a:lnTo>
                  <a:lnTo>
                    <a:pt x="738" y="55"/>
                  </a:lnTo>
                  <a:lnTo>
                    <a:pt x="535" y="55"/>
                  </a:lnTo>
                  <a:lnTo>
                    <a:pt x="424" y="74"/>
                  </a:lnTo>
                  <a:lnTo>
                    <a:pt x="388" y="74"/>
                  </a:lnTo>
                  <a:lnTo>
                    <a:pt x="369" y="92"/>
                  </a:lnTo>
                  <a:lnTo>
                    <a:pt x="332" y="111"/>
                  </a:lnTo>
                  <a:lnTo>
                    <a:pt x="240" y="111"/>
                  </a:lnTo>
                  <a:lnTo>
                    <a:pt x="166" y="129"/>
                  </a:lnTo>
                  <a:lnTo>
                    <a:pt x="148" y="148"/>
                  </a:lnTo>
                  <a:lnTo>
                    <a:pt x="111" y="166"/>
                  </a:lnTo>
                  <a:lnTo>
                    <a:pt x="93" y="166"/>
                  </a:lnTo>
                  <a:lnTo>
                    <a:pt x="93" y="148"/>
                  </a:lnTo>
                  <a:lnTo>
                    <a:pt x="74" y="148"/>
                  </a:lnTo>
                  <a:lnTo>
                    <a:pt x="19" y="184"/>
                  </a:lnTo>
                  <a:lnTo>
                    <a:pt x="0" y="203"/>
                  </a:lnTo>
                  <a:lnTo>
                    <a:pt x="0" y="240"/>
                  </a:lnTo>
                  <a:lnTo>
                    <a:pt x="0" y="258"/>
                  </a:lnTo>
                  <a:lnTo>
                    <a:pt x="19" y="277"/>
                  </a:lnTo>
                  <a:lnTo>
                    <a:pt x="19" y="295"/>
                  </a:lnTo>
                  <a:lnTo>
                    <a:pt x="37" y="295"/>
                  </a:lnTo>
                  <a:lnTo>
                    <a:pt x="56" y="313"/>
                  </a:lnTo>
                  <a:lnTo>
                    <a:pt x="93" y="313"/>
                  </a:lnTo>
                  <a:lnTo>
                    <a:pt x="93" y="332"/>
                  </a:lnTo>
                  <a:lnTo>
                    <a:pt x="111" y="350"/>
                  </a:lnTo>
                  <a:lnTo>
                    <a:pt x="111" y="332"/>
                  </a:lnTo>
                  <a:lnTo>
                    <a:pt x="111" y="313"/>
                  </a:lnTo>
                  <a:lnTo>
                    <a:pt x="111" y="295"/>
                  </a:lnTo>
                  <a:lnTo>
                    <a:pt x="111" y="277"/>
                  </a:lnTo>
                  <a:lnTo>
                    <a:pt x="130" y="277"/>
                  </a:lnTo>
                  <a:lnTo>
                    <a:pt x="148" y="258"/>
                  </a:lnTo>
                  <a:lnTo>
                    <a:pt x="185" y="295"/>
                  </a:lnTo>
                  <a:lnTo>
                    <a:pt x="203" y="277"/>
                  </a:lnTo>
                  <a:lnTo>
                    <a:pt x="203" y="258"/>
                  </a:lnTo>
                  <a:lnTo>
                    <a:pt x="259" y="258"/>
                  </a:lnTo>
                  <a:lnTo>
                    <a:pt x="277" y="240"/>
                  </a:lnTo>
                  <a:lnTo>
                    <a:pt x="295" y="221"/>
                  </a:lnTo>
                  <a:lnTo>
                    <a:pt x="314" y="240"/>
                  </a:lnTo>
                  <a:lnTo>
                    <a:pt x="332" y="258"/>
                  </a:lnTo>
                  <a:lnTo>
                    <a:pt x="388" y="240"/>
                  </a:lnTo>
                  <a:lnTo>
                    <a:pt x="498" y="221"/>
                  </a:lnTo>
                  <a:lnTo>
                    <a:pt x="590" y="203"/>
                  </a:lnTo>
                  <a:lnTo>
                    <a:pt x="627" y="184"/>
                  </a:lnTo>
                  <a:lnTo>
                    <a:pt x="646" y="184"/>
                  </a:lnTo>
                  <a:lnTo>
                    <a:pt x="701" y="203"/>
                  </a:lnTo>
                  <a:lnTo>
                    <a:pt x="775" y="184"/>
                  </a:lnTo>
                  <a:lnTo>
                    <a:pt x="830" y="203"/>
                  </a:lnTo>
                  <a:lnTo>
                    <a:pt x="848" y="184"/>
                  </a:lnTo>
                  <a:lnTo>
                    <a:pt x="867" y="184"/>
                  </a:lnTo>
                  <a:lnTo>
                    <a:pt x="885" y="203"/>
                  </a:lnTo>
                  <a:lnTo>
                    <a:pt x="922" y="184"/>
                  </a:lnTo>
                  <a:lnTo>
                    <a:pt x="941" y="184"/>
                  </a:lnTo>
                  <a:lnTo>
                    <a:pt x="941" y="166"/>
                  </a:lnTo>
                  <a:lnTo>
                    <a:pt x="941" y="148"/>
                  </a:lnTo>
                  <a:lnTo>
                    <a:pt x="959" y="166"/>
                  </a:lnTo>
                  <a:lnTo>
                    <a:pt x="1088" y="166"/>
                  </a:lnTo>
                  <a:lnTo>
                    <a:pt x="1106" y="148"/>
                  </a:lnTo>
                  <a:lnTo>
                    <a:pt x="1125" y="184"/>
                  </a:lnTo>
                  <a:lnTo>
                    <a:pt x="1143" y="166"/>
                  </a:lnTo>
                  <a:lnTo>
                    <a:pt x="1162" y="148"/>
                  </a:lnTo>
                  <a:lnTo>
                    <a:pt x="1217" y="166"/>
                  </a:lnTo>
                  <a:lnTo>
                    <a:pt x="1457" y="166"/>
                  </a:lnTo>
                  <a:lnTo>
                    <a:pt x="1530" y="184"/>
                  </a:lnTo>
                  <a:lnTo>
                    <a:pt x="1549" y="184"/>
                  </a:lnTo>
                  <a:lnTo>
                    <a:pt x="1567" y="166"/>
                  </a:lnTo>
                  <a:lnTo>
                    <a:pt x="1586" y="148"/>
                  </a:lnTo>
                  <a:lnTo>
                    <a:pt x="1604" y="166"/>
                  </a:lnTo>
                  <a:lnTo>
                    <a:pt x="1604" y="184"/>
                  </a:lnTo>
                  <a:lnTo>
                    <a:pt x="1623" y="166"/>
                  </a:lnTo>
                  <a:lnTo>
                    <a:pt x="1659" y="184"/>
                  </a:lnTo>
                  <a:lnTo>
                    <a:pt x="1678" y="184"/>
                  </a:lnTo>
                  <a:lnTo>
                    <a:pt x="1696" y="203"/>
                  </a:lnTo>
                  <a:lnTo>
                    <a:pt x="1715" y="221"/>
                  </a:lnTo>
                  <a:lnTo>
                    <a:pt x="1715" y="203"/>
                  </a:lnTo>
                  <a:lnTo>
                    <a:pt x="1733" y="166"/>
                  </a:lnTo>
                  <a:lnTo>
                    <a:pt x="1752" y="184"/>
                  </a:lnTo>
                  <a:lnTo>
                    <a:pt x="1752" y="166"/>
                  </a:lnTo>
                  <a:lnTo>
                    <a:pt x="1770" y="148"/>
                  </a:lnTo>
                  <a:lnTo>
                    <a:pt x="1789" y="166"/>
                  </a:lnTo>
                  <a:lnTo>
                    <a:pt x="1789" y="184"/>
                  </a:lnTo>
                  <a:lnTo>
                    <a:pt x="1807" y="184"/>
                  </a:lnTo>
                  <a:lnTo>
                    <a:pt x="1825" y="166"/>
                  </a:lnTo>
                  <a:lnTo>
                    <a:pt x="1881" y="184"/>
                  </a:lnTo>
                  <a:lnTo>
                    <a:pt x="1918" y="184"/>
                  </a:lnTo>
                  <a:lnTo>
                    <a:pt x="1954" y="203"/>
                  </a:lnTo>
                  <a:lnTo>
                    <a:pt x="2065" y="203"/>
                  </a:lnTo>
                  <a:lnTo>
                    <a:pt x="2157" y="221"/>
                  </a:lnTo>
                  <a:lnTo>
                    <a:pt x="2194" y="240"/>
                  </a:lnTo>
                  <a:lnTo>
                    <a:pt x="2231" y="240"/>
                  </a:lnTo>
                  <a:lnTo>
                    <a:pt x="2397" y="258"/>
                  </a:lnTo>
                  <a:lnTo>
                    <a:pt x="2507" y="277"/>
                  </a:lnTo>
                  <a:lnTo>
                    <a:pt x="2544" y="295"/>
                  </a:lnTo>
                  <a:lnTo>
                    <a:pt x="2563" y="313"/>
                  </a:lnTo>
                  <a:lnTo>
                    <a:pt x="2563" y="277"/>
                  </a:lnTo>
                  <a:lnTo>
                    <a:pt x="2581" y="277"/>
                  </a:lnTo>
                  <a:lnTo>
                    <a:pt x="2600" y="258"/>
                  </a:lnTo>
                  <a:lnTo>
                    <a:pt x="2618" y="258"/>
                  </a:lnTo>
                  <a:lnTo>
                    <a:pt x="2636" y="277"/>
                  </a:lnTo>
                  <a:lnTo>
                    <a:pt x="2636" y="295"/>
                  </a:lnTo>
                  <a:lnTo>
                    <a:pt x="2673" y="295"/>
                  </a:lnTo>
                  <a:lnTo>
                    <a:pt x="2673" y="313"/>
                  </a:lnTo>
                  <a:lnTo>
                    <a:pt x="2673" y="332"/>
                  </a:lnTo>
                  <a:lnTo>
                    <a:pt x="2692" y="332"/>
                  </a:lnTo>
                  <a:lnTo>
                    <a:pt x="2710" y="313"/>
                  </a:lnTo>
                  <a:lnTo>
                    <a:pt x="2710" y="295"/>
                  </a:lnTo>
                  <a:lnTo>
                    <a:pt x="2729" y="277"/>
                  </a:lnTo>
                  <a:lnTo>
                    <a:pt x="2747" y="277"/>
                  </a:lnTo>
                  <a:lnTo>
                    <a:pt x="2747" y="295"/>
                  </a:lnTo>
                  <a:lnTo>
                    <a:pt x="2729" y="295"/>
                  </a:lnTo>
                  <a:lnTo>
                    <a:pt x="2747" y="313"/>
                  </a:lnTo>
                  <a:lnTo>
                    <a:pt x="2802" y="332"/>
                  </a:lnTo>
                  <a:lnTo>
                    <a:pt x="2839" y="332"/>
                  </a:lnTo>
                  <a:lnTo>
                    <a:pt x="2839" y="350"/>
                  </a:lnTo>
                  <a:lnTo>
                    <a:pt x="2876" y="332"/>
                  </a:lnTo>
                  <a:lnTo>
                    <a:pt x="2931" y="350"/>
                  </a:lnTo>
                  <a:lnTo>
                    <a:pt x="3024" y="387"/>
                  </a:lnTo>
                  <a:lnTo>
                    <a:pt x="3060" y="424"/>
                  </a:lnTo>
                  <a:lnTo>
                    <a:pt x="3060" y="387"/>
                  </a:lnTo>
                  <a:lnTo>
                    <a:pt x="3079" y="406"/>
                  </a:lnTo>
                  <a:lnTo>
                    <a:pt x="3097" y="406"/>
                  </a:lnTo>
                  <a:lnTo>
                    <a:pt x="3116" y="387"/>
                  </a:lnTo>
                  <a:lnTo>
                    <a:pt x="3134" y="406"/>
                  </a:lnTo>
                  <a:lnTo>
                    <a:pt x="3153" y="424"/>
                  </a:lnTo>
                  <a:lnTo>
                    <a:pt x="3171" y="406"/>
                  </a:lnTo>
                  <a:lnTo>
                    <a:pt x="3171" y="387"/>
                  </a:lnTo>
                  <a:lnTo>
                    <a:pt x="3189" y="387"/>
                  </a:lnTo>
                  <a:lnTo>
                    <a:pt x="3208" y="406"/>
                  </a:lnTo>
                  <a:lnTo>
                    <a:pt x="3226" y="424"/>
                  </a:lnTo>
                  <a:lnTo>
                    <a:pt x="3245" y="424"/>
                  </a:lnTo>
                  <a:lnTo>
                    <a:pt x="3245" y="442"/>
                  </a:lnTo>
                  <a:lnTo>
                    <a:pt x="3263" y="461"/>
                  </a:lnTo>
                  <a:lnTo>
                    <a:pt x="3282" y="442"/>
                  </a:lnTo>
                  <a:lnTo>
                    <a:pt x="3300" y="424"/>
                  </a:lnTo>
                  <a:lnTo>
                    <a:pt x="3318" y="442"/>
                  </a:lnTo>
                  <a:lnTo>
                    <a:pt x="3318" y="461"/>
                  </a:lnTo>
                  <a:lnTo>
                    <a:pt x="3355" y="461"/>
                  </a:lnTo>
                  <a:lnTo>
                    <a:pt x="3374" y="479"/>
                  </a:lnTo>
                  <a:lnTo>
                    <a:pt x="3411" y="461"/>
                  </a:lnTo>
                  <a:lnTo>
                    <a:pt x="3429" y="461"/>
                  </a:lnTo>
                  <a:lnTo>
                    <a:pt x="3429" y="479"/>
                  </a:lnTo>
                  <a:lnTo>
                    <a:pt x="3429" y="498"/>
                  </a:lnTo>
                  <a:lnTo>
                    <a:pt x="3448" y="498"/>
                  </a:lnTo>
                  <a:lnTo>
                    <a:pt x="3466" y="461"/>
                  </a:lnTo>
                  <a:lnTo>
                    <a:pt x="3466" y="479"/>
                  </a:lnTo>
                  <a:lnTo>
                    <a:pt x="3503" y="516"/>
                  </a:lnTo>
                  <a:lnTo>
                    <a:pt x="3558" y="535"/>
                  </a:lnTo>
                  <a:lnTo>
                    <a:pt x="3595" y="553"/>
                  </a:lnTo>
                  <a:lnTo>
                    <a:pt x="3632" y="590"/>
                  </a:lnTo>
                  <a:lnTo>
                    <a:pt x="3650" y="590"/>
                  </a:lnTo>
                  <a:lnTo>
                    <a:pt x="3669" y="571"/>
                  </a:lnTo>
                  <a:lnTo>
                    <a:pt x="3687" y="571"/>
                  </a:lnTo>
                  <a:lnTo>
                    <a:pt x="3706" y="553"/>
                  </a:lnTo>
                  <a:lnTo>
                    <a:pt x="3706" y="571"/>
                  </a:lnTo>
                  <a:lnTo>
                    <a:pt x="3742" y="590"/>
                  </a:lnTo>
                  <a:lnTo>
                    <a:pt x="3779" y="608"/>
                  </a:lnTo>
                  <a:lnTo>
                    <a:pt x="3798" y="590"/>
                  </a:lnTo>
                  <a:lnTo>
                    <a:pt x="3816" y="590"/>
                  </a:lnTo>
                  <a:lnTo>
                    <a:pt x="3835" y="627"/>
                  </a:lnTo>
                  <a:lnTo>
                    <a:pt x="3835" y="645"/>
                  </a:lnTo>
                  <a:lnTo>
                    <a:pt x="3871" y="627"/>
                  </a:lnTo>
                  <a:lnTo>
                    <a:pt x="3890" y="645"/>
                  </a:lnTo>
                  <a:lnTo>
                    <a:pt x="3908" y="664"/>
                  </a:lnTo>
                  <a:lnTo>
                    <a:pt x="3982" y="664"/>
                  </a:lnTo>
                  <a:lnTo>
                    <a:pt x="4001" y="645"/>
                  </a:lnTo>
                  <a:lnTo>
                    <a:pt x="4001" y="664"/>
                  </a:lnTo>
                  <a:lnTo>
                    <a:pt x="4019" y="682"/>
                  </a:lnTo>
                  <a:lnTo>
                    <a:pt x="4111" y="719"/>
                  </a:lnTo>
                  <a:lnTo>
                    <a:pt x="4222" y="793"/>
                  </a:lnTo>
                  <a:lnTo>
                    <a:pt x="4259" y="793"/>
                  </a:lnTo>
                  <a:lnTo>
                    <a:pt x="4259" y="811"/>
                  </a:lnTo>
                  <a:lnTo>
                    <a:pt x="4277" y="793"/>
                  </a:lnTo>
                  <a:lnTo>
                    <a:pt x="4277" y="811"/>
                  </a:lnTo>
                  <a:lnTo>
                    <a:pt x="4277" y="830"/>
                  </a:lnTo>
                  <a:lnTo>
                    <a:pt x="4295" y="830"/>
                  </a:lnTo>
                  <a:lnTo>
                    <a:pt x="4332" y="848"/>
                  </a:lnTo>
                  <a:lnTo>
                    <a:pt x="4369" y="866"/>
                  </a:lnTo>
                  <a:lnTo>
                    <a:pt x="4369" y="885"/>
                  </a:lnTo>
                  <a:lnTo>
                    <a:pt x="4388" y="885"/>
                  </a:lnTo>
                  <a:lnTo>
                    <a:pt x="4406" y="866"/>
                  </a:lnTo>
                  <a:lnTo>
                    <a:pt x="4424" y="885"/>
                  </a:lnTo>
                  <a:lnTo>
                    <a:pt x="4424" y="903"/>
                  </a:lnTo>
                  <a:lnTo>
                    <a:pt x="4461" y="903"/>
                  </a:lnTo>
                  <a:lnTo>
                    <a:pt x="4480" y="885"/>
                  </a:lnTo>
                  <a:lnTo>
                    <a:pt x="4480" y="866"/>
                  </a:lnTo>
                  <a:lnTo>
                    <a:pt x="4480" y="848"/>
                  </a:lnTo>
                  <a:lnTo>
                    <a:pt x="4498" y="866"/>
                  </a:lnTo>
                  <a:lnTo>
                    <a:pt x="4517" y="866"/>
                  </a:lnTo>
                  <a:lnTo>
                    <a:pt x="4498" y="885"/>
                  </a:lnTo>
                  <a:lnTo>
                    <a:pt x="4480" y="885"/>
                  </a:lnTo>
                  <a:lnTo>
                    <a:pt x="4480" y="903"/>
                  </a:lnTo>
                  <a:lnTo>
                    <a:pt x="4517" y="922"/>
                  </a:lnTo>
                  <a:lnTo>
                    <a:pt x="4572" y="940"/>
                  </a:lnTo>
                  <a:lnTo>
                    <a:pt x="4590" y="940"/>
                  </a:lnTo>
                  <a:lnTo>
                    <a:pt x="4609" y="959"/>
                  </a:lnTo>
                  <a:lnTo>
                    <a:pt x="4590" y="977"/>
                  </a:lnTo>
                  <a:lnTo>
                    <a:pt x="4609" y="977"/>
                  </a:lnTo>
                  <a:lnTo>
                    <a:pt x="4627" y="959"/>
                  </a:lnTo>
                  <a:lnTo>
                    <a:pt x="4646" y="995"/>
                  </a:lnTo>
                  <a:lnTo>
                    <a:pt x="4701" y="1014"/>
                  </a:lnTo>
                  <a:lnTo>
                    <a:pt x="4775" y="1069"/>
                  </a:lnTo>
                  <a:lnTo>
                    <a:pt x="4793" y="1088"/>
                  </a:lnTo>
                  <a:lnTo>
                    <a:pt x="4812" y="1088"/>
                  </a:lnTo>
                  <a:lnTo>
                    <a:pt x="4812" y="1069"/>
                  </a:lnTo>
                  <a:lnTo>
                    <a:pt x="4830" y="1106"/>
                  </a:lnTo>
                  <a:lnTo>
                    <a:pt x="4867" y="1124"/>
                  </a:lnTo>
                  <a:lnTo>
                    <a:pt x="4922" y="1143"/>
                  </a:lnTo>
                  <a:lnTo>
                    <a:pt x="4941" y="1143"/>
                  </a:lnTo>
                  <a:lnTo>
                    <a:pt x="4941" y="1161"/>
                  </a:lnTo>
                  <a:lnTo>
                    <a:pt x="4941" y="1180"/>
                  </a:lnTo>
                  <a:lnTo>
                    <a:pt x="4977" y="1180"/>
                  </a:lnTo>
                  <a:lnTo>
                    <a:pt x="5014" y="1217"/>
                  </a:lnTo>
                  <a:lnTo>
                    <a:pt x="5088" y="1217"/>
                  </a:lnTo>
                  <a:lnTo>
                    <a:pt x="5088" y="1235"/>
                  </a:lnTo>
                  <a:lnTo>
                    <a:pt x="5070" y="1254"/>
                  </a:lnTo>
                  <a:lnTo>
                    <a:pt x="5088" y="1272"/>
                  </a:lnTo>
                  <a:lnTo>
                    <a:pt x="5107" y="1290"/>
                  </a:lnTo>
                  <a:lnTo>
                    <a:pt x="5125" y="1309"/>
                  </a:lnTo>
                  <a:lnTo>
                    <a:pt x="5143" y="1327"/>
                  </a:lnTo>
                  <a:lnTo>
                    <a:pt x="5162" y="1327"/>
                  </a:lnTo>
                  <a:lnTo>
                    <a:pt x="5199" y="1309"/>
                  </a:lnTo>
                  <a:lnTo>
                    <a:pt x="5199" y="1327"/>
                  </a:lnTo>
                  <a:lnTo>
                    <a:pt x="5217" y="1346"/>
                  </a:lnTo>
                  <a:lnTo>
                    <a:pt x="5236" y="1346"/>
                  </a:lnTo>
                  <a:lnTo>
                    <a:pt x="5236" y="1364"/>
                  </a:lnTo>
                  <a:lnTo>
                    <a:pt x="5254" y="1383"/>
                  </a:lnTo>
                  <a:lnTo>
                    <a:pt x="5272" y="1401"/>
                  </a:lnTo>
                  <a:lnTo>
                    <a:pt x="5291" y="1419"/>
                  </a:lnTo>
                  <a:lnTo>
                    <a:pt x="5328" y="1419"/>
                  </a:lnTo>
                  <a:lnTo>
                    <a:pt x="5328" y="1438"/>
                  </a:lnTo>
                  <a:lnTo>
                    <a:pt x="5365" y="1456"/>
                  </a:lnTo>
                  <a:lnTo>
                    <a:pt x="5383" y="1475"/>
                  </a:lnTo>
                  <a:lnTo>
                    <a:pt x="5401" y="1475"/>
                  </a:lnTo>
                  <a:lnTo>
                    <a:pt x="5401" y="1493"/>
                  </a:lnTo>
                  <a:lnTo>
                    <a:pt x="5420" y="1493"/>
                  </a:lnTo>
                  <a:lnTo>
                    <a:pt x="5438" y="1475"/>
                  </a:lnTo>
                  <a:lnTo>
                    <a:pt x="5438" y="1456"/>
                  </a:lnTo>
                  <a:lnTo>
                    <a:pt x="5457" y="1475"/>
                  </a:lnTo>
                  <a:lnTo>
                    <a:pt x="5438" y="1493"/>
                  </a:lnTo>
                  <a:lnTo>
                    <a:pt x="5457" y="1548"/>
                  </a:lnTo>
                  <a:lnTo>
                    <a:pt x="5475" y="1567"/>
                  </a:lnTo>
                  <a:lnTo>
                    <a:pt x="5494" y="1548"/>
                  </a:lnTo>
                  <a:lnTo>
                    <a:pt x="5512" y="1567"/>
                  </a:lnTo>
                  <a:lnTo>
                    <a:pt x="5530" y="1585"/>
                  </a:lnTo>
                  <a:lnTo>
                    <a:pt x="5530" y="1604"/>
                  </a:lnTo>
                  <a:lnTo>
                    <a:pt x="5549" y="1622"/>
                  </a:lnTo>
                  <a:lnTo>
                    <a:pt x="5567" y="1622"/>
                  </a:lnTo>
                  <a:lnTo>
                    <a:pt x="5586" y="1641"/>
                  </a:lnTo>
                  <a:lnTo>
                    <a:pt x="5623" y="1677"/>
                  </a:lnTo>
                  <a:lnTo>
                    <a:pt x="5660" y="1677"/>
                  </a:lnTo>
                  <a:lnTo>
                    <a:pt x="5660" y="1696"/>
                  </a:lnTo>
                  <a:lnTo>
                    <a:pt x="5696" y="1714"/>
                  </a:lnTo>
                  <a:lnTo>
                    <a:pt x="5715" y="1714"/>
                  </a:lnTo>
                  <a:lnTo>
                    <a:pt x="5733" y="1733"/>
                  </a:lnTo>
                  <a:lnTo>
                    <a:pt x="5752" y="1714"/>
                  </a:lnTo>
                  <a:lnTo>
                    <a:pt x="5770" y="1714"/>
                  </a:lnTo>
                  <a:lnTo>
                    <a:pt x="5770" y="1733"/>
                  </a:lnTo>
                  <a:lnTo>
                    <a:pt x="5752" y="1751"/>
                  </a:lnTo>
                  <a:lnTo>
                    <a:pt x="5770" y="1770"/>
                  </a:lnTo>
                  <a:lnTo>
                    <a:pt x="5825" y="1843"/>
                  </a:lnTo>
                  <a:lnTo>
                    <a:pt x="5899" y="1899"/>
                  </a:lnTo>
                  <a:lnTo>
                    <a:pt x="5936" y="1899"/>
                  </a:lnTo>
                  <a:lnTo>
                    <a:pt x="5954" y="1917"/>
                  </a:lnTo>
                  <a:lnTo>
                    <a:pt x="5936" y="1936"/>
                  </a:lnTo>
                  <a:lnTo>
                    <a:pt x="5954" y="1936"/>
                  </a:lnTo>
                  <a:lnTo>
                    <a:pt x="5973" y="1954"/>
                  </a:lnTo>
                  <a:lnTo>
                    <a:pt x="5973" y="1972"/>
                  </a:lnTo>
                  <a:lnTo>
                    <a:pt x="6010" y="1991"/>
                  </a:lnTo>
                  <a:lnTo>
                    <a:pt x="6028" y="2009"/>
                  </a:lnTo>
                  <a:lnTo>
                    <a:pt x="6065" y="2009"/>
                  </a:lnTo>
                  <a:lnTo>
                    <a:pt x="6065" y="2028"/>
                  </a:lnTo>
                  <a:lnTo>
                    <a:pt x="6083" y="2065"/>
                  </a:lnTo>
                  <a:lnTo>
                    <a:pt x="6120" y="2046"/>
                  </a:lnTo>
                  <a:lnTo>
                    <a:pt x="6102" y="2101"/>
                  </a:lnTo>
                  <a:lnTo>
                    <a:pt x="6120" y="2120"/>
                  </a:lnTo>
                  <a:lnTo>
                    <a:pt x="6120" y="2101"/>
                  </a:lnTo>
                  <a:lnTo>
                    <a:pt x="6139" y="2101"/>
                  </a:lnTo>
                  <a:lnTo>
                    <a:pt x="6139" y="2138"/>
                  </a:lnTo>
                  <a:lnTo>
                    <a:pt x="6157" y="2157"/>
                  </a:lnTo>
                  <a:lnTo>
                    <a:pt x="6176" y="2175"/>
                  </a:lnTo>
                  <a:lnTo>
                    <a:pt x="6176" y="2157"/>
                  </a:lnTo>
                  <a:lnTo>
                    <a:pt x="6231" y="2157"/>
                  </a:lnTo>
                  <a:lnTo>
                    <a:pt x="6213" y="2175"/>
                  </a:lnTo>
                  <a:lnTo>
                    <a:pt x="6194" y="2194"/>
                  </a:lnTo>
                  <a:lnTo>
                    <a:pt x="6213" y="2194"/>
                  </a:lnTo>
                  <a:lnTo>
                    <a:pt x="6231" y="2212"/>
                  </a:lnTo>
                  <a:lnTo>
                    <a:pt x="6213" y="2230"/>
                  </a:lnTo>
                  <a:lnTo>
                    <a:pt x="6286" y="2230"/>
                  </a:lnTo>
                  <a:lnTo>
                    <a:pt x="6268" y="2249"/>
                  </a:lnTo>
                  <a:lnTo>
                    <a:pt x="6268" y="2267"/>
                  </a:lnTo>
                  <a:lnTo>
                    <a:pt x="6305" y="2249"/>
                  </a:lnTo>
                  <a:lnTo>
                    <a:pt x="6305" y="2267"/>
                  </a:lnTo>
                  <a:lnTo>
                    <a:pt x="6323" y="2267"/>
                  </a:lnTo>
                  <a:lnTo>
                    <a:pt x="6305" y="2286"/>
                  </a:lnTo>
                  <a:lnTo>
                    <a:pt x="6305" y="2304"/>
                  </a:lnTo>
                  <a:lnTo>
                    <a:pt x="6342" y="2304"/>
                  </a:lnTo>
                  <a:lnTo>
                    <a:pt x="6342" y="2323"/>
                  </a:lnTo>
                  <a:lnTo>
                    <a:pt x="6342" y="2341"/>
                  </a:lnTo>
                  <a:lnTo>
                    <a:pt x="6378" y="2341"/>
                  </a:lnTo>
                  <a:lnTo>
                    <a:pt x="6397" y="2360"/>
                  </a:lnTo>
                  <a:lnTo>
                    <a:pt x="6378" y="2378"/>
                  </a:lnTo>
                  <a:lnTo>
                    <a:pt x="6397" y="2396"/>
                  </a:lnTo>
                  <a:lnTo>
                    <a:pt x="6452" y="2433"/>
                  </a:lnTo>
                  <a:lnTo>
                    <a:pt x="6452" y="2452"/>
                  </a:lnTo>
                  <a:lnTo>
                    <a:pt x="6452" y="2470"/>
                  </a:lnTo>
                  <a:lnTo>
                    <a:pt x="6489" y="2470"/>
                  </a:lnTo>
                  <a:lnTo>
                    <a:pt x="6507" y="2452"/>
                  </a:lnTo>
                  <a:lnTo>
                    <a:pt x="6489" y="2489"/>
                  </a:lnTo>
                  <a:lnTo>
                    <a:pt x="6489" y="2507"/>
                  </a:lnTo>
                  <a:lnTo>
                    <a:pt x="6526" y="2507"/>
                  </a:lnTo>
                  <a:lnTo>
                    <a:pt x="6507" y="2562"/>
                  </a:lnTo>
                  <a:lnTo>
                    <a:pt x="6544" y="2562"/>
                  </a:lnTo>
                  <a:lnTo>
                    <a:pt x="6544" y="2581"/>
                  </a:lnTo>
                  <a:lnTo>
                    <a:pt x="6563" y="2581"/>
                  </a:lnTo>
                  <a:lnTo>
                    <a:pt x="6563" y="2562"/>
                  </a:lnTo>
                  <a:lnTo>
                    <a:pt x="6581" y="2562"/>
                  </a:lnTo>
                  <a:lnTo>
                    <a:pt x="6600" y="2581"/>
                  </a:lnTo>
                  <a:lnTo>
                    <a:pt x="6563" y="2581"/>
                  </a:lnTo>
                  <a:lnTo>
                    <a:pt x="6563" y="2599"/>
                  </a:lnTo>
                  <a:lnTo>
                    <a:pt x="6581" y="2618"/>
                  </a:lnTo>
                  <a:lnTo>
                    <a:pt x="6581" y="2636"/>
                  </a:lnTo>
                  <a:lnTo>
                    <a:pt x="6600" y="2673"/>
                  </a:lnTo>
                  <a:lnTo>
                    <a:pt x="6618" y="2691"/>
                  </a:lnTo>
                  <a:lnTo>
                    <a:pt x="6655" y="2728"/>
                  </a:lnTo>
                  <a:lnTo>
                    <a:pt x="6655" y="2765"/>
                  </a:lnTo>
                  <a:lnTo>
                    <a:pt x="6655" y="2783"/>
                  </a:lnTo>
                  <a:lnTo>
                    <a:pt x="6673" y="2802"/>
                  </a:lnTo>
                  <a:lnTo>
                    <a:pt x="6710" y="2802"/>
                  </a:lnTo>
                  <a:lnTo>
                    <a:pt x="6729" y="2783"/>
                  </a:lnTo>
                  <a:lnTo>
                    <a:pt x="6729" y="2802"/>
                  </a:lnTo>
                  <a:lnTo>
                    <a:pt x="6729" y="2839"/>
                  </a:lnTo>
                  <a:lnTo>
                    <a:pt x="6710" y="2857"/>
                  </a:lnTo>
                  <a:lnTo>
                    <a:pt x="6747" y="2857"/>
                  </a:lnTo>
                  <a:lnTo>
                    <a:pt x="6766" y="2876"/>
                  </a:lnTo>
                  <a:lnTo>
                    <a:pt x="6766" y="2913"/>
                  </a:lnTo>
                  <a:lnTo>
                    <a:pt x="6784" y="2931"/>
                  </a:lnTo>
                  <a:lnTo>
                    <a:pt x="6784" y="2949"/>
                  </a:lnTo>
                  <a:lnTo>
                    <a:pt x="6802" y="2968"/>
                  </a:lnTo>
                  <a:lnTo>
                    <a:pt x="6839" y="2968"/>
                  </a:lnTo>
                  <a:lnTo>
                    <a:pt x="6821" y="2986"/>
                  </a:lnTo>
                  <a:lnTo>
                    <a:pt x="6821" y="3005"/>
                  </a:lnTo>
                  <a:lnTo>
                    <a:pt x="6858" y="3042"/>
                  </a:lnTo>
                  <a:lnTo>
                    <a:pt x="6858" y="3078"/>
                  </a:lnTo>
                  <a:lnTo>
                    <a:pt x="6876" y="3042"/>
                  </a:lnTo>
                  <a:lnTo>
                    <a:pt x="6876" y="3023"/>
                  </a:lnTo>
                  <a:lnTo>
                    <a:pt x="6895" y="3078"/>
                  </a:lnTo>
                  <a:lnTo>
                    <a:pt x="6913" y="3134"/>
                  </a:lnTo>
                  <a:lnTo>
                    <a:pt x="6950" y="3152"/>
                  </a:lnTo>
                  <a:lnTo>
                    <a:pt x="6987" y="3152"/>
                  </a:lnTo>
                  <a:lnTo>
                    <a:pt x="6968" y="3171"/>
                  </a:lnTo>
                  <a:lnTo>
                    <a:pt x="6950" y="3189"/>
                  </a:lnTo>
                  <a:lnTo>
                    <a:pt x="6968" y="3207"/>
                  </a:lnTo>
                  <a:lnTo>
                    <a:pt x="7005" y="3189"/>
                  </a:lnTo>
                  <a:lnTo>
                    <a:pt x="7042" y="3189"/>
                  </a:lnTo>
                  <a:lnTo>
                    <a:pt x="7042" y="3207"/>
                  </a:lnTo>
                  <a:lnTo>
                    <a:pt x="7024" y="3244"/>
                  </a:lnTo>
                  <a:lnTo>
                    <a:pt x="7005" y="3263"/>
                  </a:lnTo>
                  <a:lnTo>
                    <a:pt x="7060" y="3263"/>
                  </a:lnTo>
                  <a:lnTo>
                    <a:pt x="7042" y="3281"/>
                  </a:lnTo>
                  <a:lnTo>
                    <a:pt x="7042" y="3318"/>
                  </a:lnTo>
                  <a:lnTo>
                    <a:pt x="7060" y="3300"/>
                  </a:lnTo>
                  <a:lnTo>
                    <a:pt x="7097" y="3300"/>
                  </a:lnTo>
                  <a:lnTo>
                    <a:pt x="7097" y="3318"/>
                  </a:lnTo>
                  <a:lnTo>
                    <a:pt x="7097" y="3336"/>
                  </a:lnTo>
                  <a:lnTo>
                    <a:pt x="7079" y="3318"/>
                  </a:lnTo>
                  <a:lnTo>
                    <a:pt x="7060" y="3336"/>
                  </a:lnTo>
                  <a:lnTo>
                    <a:pt x="7079" y="3336"/>
                  </a:lnTo>
                  <a:lnTo>
                    <a:pt x="7079" y="3373"/>
                  </a:lnTo>
                  <a:lnTo>
                    <a:pt x="7134" y="3429"/>
                  </a:lnTo>
                  <a:lnTo>
                    <a:pt x="7171" y="3502"/>
                  </a:lnTo>
                  <a:lnTo>
                    <a:pt x="7171" y="3521"/>
                  </a:lnTo>
                  <a:lnTo>
                    <a:pt x="7189" y="3521"/>
                  </a:lnTo>
                  <a:lnTo>
                    <a:pt x="7208" y="3539"/>
                  </a:lnTo>
                  <a:lnTo>
                    <a:pt x="7208" y="3576"/>
                  </a:lnTo>
                  <a:lnTo>
                    <a:pt x="7226" y="3576"/>
                  </a:lnTo>
                  <a:lnTo>
                    <a:pt x="7208" y="3595"/>
                  </a:lnTo>
                  <a:lnTo>
                    <a:pt x="7208" y="3631"/>
                  </a:lnTo>
                  <a:lnTo>
                    <a:pt x="7226" y="3650"/>
                  </a:lnTo>
                  <a:lnTo>
                    <a:pt x="7226" y="3631"/>
                  </a:lnTo>
                  <a:lnTo>
                    <a:pt x="7245" y="3631"/>
                  </a:lnTo>
                  <a:lnTo>
                    <a:pt x="7245" y="3650"/>
                  </a:lnTo>
                  <a:lnTo>
                    <a:pt x="7245" y="3668"/>
                  </a:lnTo>
                  <a:lnTo>
                    <a:pt x="7263" y="3705"/>
                  </a:lnTo>
                  <a:lnTo>
                    <a:pt x="7300" y="3742"/>
                  </a:lnTo>
                  <a:lnTo>
                    <a:pt x="7282" y="3760"/>
                  </a:lnTo>
                  <a:lnTo>
                    <a:pt x="7282" y="3779"/>
                  </a:lnTo>
                  <a:lnTo>
                    <a:pt x="7300" y="3779"/>
                  </a:lnTo>
                  <a:lnTo>
                    <a:pt x="7319" y="3816"/>
                  </a:lnTo>
                  <a:lnTo>
                    <a:pt x="7337" y="3834"/>
                  </a:lnTo>
                  <a:lnTo>
                    <a:pt x="7355" y="3834"/>
                  </a:lnTo>
                  <a:lnTo>
                    <a:pt x="7355" y="3853"/>
                  </a:lnTo>
                  <a:lnTo>
                    <a:pt x="7392" y="3871"/>
                  </a:lnTo>
                  <a:lnTo>
                    <a:pt x="7411" y="3871"/>
                  </a:lnTo>
                  <a:lnTo>
                    <a:pt x="7411" y="3908"/>
                  </a:lnTo>
                  <a:lnTo>
                    <a:pt x="7392" y="3926"/>
                  </a:lnTo>
                  <a:lnTo>
                    <a:pt x="7374" y="3945"/>
                  </a:lnTo>
                  <a:lnTo>
                    <a:pt x="7392" y="3963"/>
                  </a:lnTo>
                  <a:lnTo>
                    <a:pt x="7392" y="4000"/>
                  </a:lnTo>
                  <a:lnTo>
                    <a:pt x="7392" y="4019"/>
                  </a:lnTo>
                  <a:lnTo>
                    <a:pt x="7411" y="4037"/>
                  </a:lnTo>
                  <a:lnTo>
                    <a:pt x="7429" y="4055"/>
                  </a:lnTo>
                  <a:lnTo>
                    <a:pt x="7448" y="4037"/>
                  </a:lnTo>
                  <a:lnTo>
                    <a:pt x="7466" y="4055"/>
                  </a:lnTo>
                  <a:lnTo>
                    <a:pt x="7466" y="4074"/>
                  </a:lnTo>
                  <a:lnTo>
                    <a:pt x="7466" y="4092"/>
                  </a:lnTo>
                  <a:lnTo>
                    <a:pt x="7484" y="4092"/>
                  </a:lnTo>
                  <a:lnTo>
                    <a:pt x="7484" y="4129"/>
                  </a:lnTo>
                  <a:lnTo>
                    <a:pt x="7503" y="4148"/>
                  </a:lnTo>
                  <a:lnTo>
                    <a:pt x="7521" y="4148"/>
                  </a:lnTo>
                  <a:lnTo>
                    <a:pt x="7503" y="4203"/>
                  </a:lnTo>
                  <a:lnTo>
                    <a:pt x="7503" y="4221"/>
                  </a:lnTo>
                  <a:lnTo>
                    <a:pt x="7521" y="4240"/>
                  </a:lnTo>
                  <a:lnTo>
                    <a:pt x="7558" y="4295"/>
                  </a:lnTo>
                  <a:lnTo>
                    <a:pt x="7577" y="4350"/>
                  </a:lnTo>
                  <a:lnTo>
                    <a:pt x="7595" y="4350"/>
                  </a:lnTo>
                  <a:lnTo>
                    <a:pt x="7595" y="4387"/>
                  </a:lnTo>
                  <a:lnTo>
                    <a:pt x="7632" y="4387"/>
                  </a:lnTo>
                  <a:lnTo>
                    <a:pt x="7632" y="4406"/>
                  </a:lnTo>
                  <a:lnTo>
                    <a:pt x="7595" y="4424"/>
                  </a:lnTo>
                  <a:lnTo>
                    <a:pt x="7595" y="4442"/>
                  </a:lnTo>
                  <a:lnTo>
                    <a:pt x="7595" y="4479"/>
                  </a:lnTo>
                  <a:lnTo>
                    <a:pt x="7613" y="4479"/>
                  </a:lnTo>
                  <a:lnTo>
                    <a:pt x="7595" y="4498"/>
                  </a:lnTo>
                  <a:lnTo>
                    <a:pt x="7632" y="4498"/>
                  </a:lnTo>
                  <a:lnTo>
                    <a:pt x="7669" y="4479"/>
                  </a:lnTo>
                  <a:lnTo>
                    <a:pt x="7669" y="4498"/>
                  </a:lnTo>
                  <a:lnTo>
                    <a:pt x="7669" y="4516"/>
                  </a:lnTo>
                  <a:lnTo>
                    <a:pt x="7650" y="4516"/>
                  </a:lnTo>
                  <a:lnTo>
                    <a:pt x="7650" y="4535"/>
                  </a:lnTo>
                  <a:lnTo>
                    <a:pt x="7613" y="4535"/>
                  </a:lnTo>
                  <a:lnTo>
                    <a:pt x="7613" y="4553"/>
                  </a:lnTo>
                  <a:lnTo>
                    <a:pt x="7632" y="4572"/>
                  </a:lnTo>
                  <a:lnTo>
                    <a:pt x="7650" y="4590"/>
                  </a:lnTo>
                  <a:lnTo>
                    <a:pt x="7650" y="4608"/>
                  </a:lnTo>
                  <a:lnTo>
                    <a:pt x="7669" y="4608"/>
                  </a:lnTo>
                  <a:lnTo>
                    <a:pt x="7650" y="4627"/>
                  </a:lnTo>
                  <a:lnTo>
                    <a:pt x="7669" y="4645"/>
                  </a:lnTo>
                  <a:lnTo>
                    <a:pt x="7669" y="4664"/>
                  </a:lnTo>
                  <a:lnTo>
                    <a:pt x="7724" y="4664"/>
                  </a:lnTo>
                  <a:lnTo>
                    <a:pt x="7706" y="4682"/>
                  </a:lnTo>
                  <a:lnTo>
                    <a:pt x="7687" y="4682"/>
                  </a:lnTo>
                  <a:lnTo>
                    <a:pt x="7687" y="4701"/>
                  </a:lnTo>
                  <a:lnTo>
                    <a:pt x="7687" y="4719"/>
                  </a:lnTo>
                  <a:lnTo>
                    <a:pt x="7724" y="4737"/>
                  </a:lnTo>
                  <a:lnTo>
                    <a:pt x="7706" y="4737"/>
                  </a:lnTo>
                  <a:lnTo>
                    <a:pt x="7706" y="4756"/>
                  </a:lnTo>
                  <a:lnTo>
                    <a:pt x="7687" y="4756"/>
                  </a:lnTo>
                  <a:lnTo>
                    <a:pt x="7687" y="4774"/>
                  </a:lnTo>
                  <a:lnTo>
                    <a:pt x="7724" y="4774"/>
                  </a:lnTo>
                  <a:lnTo>
                    <a:pt x="7724" y="4793"/>
                  </a:lnTo>
                  <a:lnTo>
                    <a:pt x="7706" y="4793"/>
                  </a:lnTo>
                  <a:lnTo>
                    <a:pt x="7706" y="4811"/>
                  </a:lnTo>
                  <a:lnTo>
                    <a:pt x="7742" y="4811"/>
                  </a:lnTo>
                  <a:lnTo>
                    <a:pt x="7742" y="4830"/>
                  </a:lnTo>
                  <a:lnTo>
                    <a:pt x="7779" y="4830"/>
                  </a:lnTo>
                  <a:lnTo>
                    <a:pt x="7798" y="4848"/>
                  </a:lnTo>
                  <a:lnTo>
                    <a:pt x="7779" y="4848"/>
                  </a:lnTo>
                  <a:lnTo>
                    <a:pt x="7742" y="4866"/>
                  </a:lnTo>
                  <a:lnTo>
                    <a:pt x="7779" y="4866"/>
                  </a:lnTo>
                  <a:lnTo>
                    <a:pt x="7798" y="4885"/>
                  </a:lnTo>
                  <a:lnTo>
                    <a:pt x="7798" y="4903"/>
                  </a:lnTo>
                  <a:lnTo>
                    <a:pt x="7816" y="4903"/>
                  </a:lnTo>
                  <a:lnTo>
                    <a:pt x="7835" y="4866"/>
                  </a:lnTo>
                  <a:lnTo>
                    <a:pt x="7835" y="4830"/>
                  </a:lnTo>
                  <a:lnTo>
                    <a:pt x="7816" y="4811"/>
                  </a:lnTo>
                  <a:lnTo>
                    <a:pt x="7835" y="4793"/>
                  </a:lnTo>
                  <a:lnTo>
                    <a:pt x="7835" y="4811"/>
                  </a:lnTo>
                  <a:lnTo>
                    <a:pt x="7872" y="4811"/>
                  </a:lnTo>
                  <a:lnTo>
                    <a:pt x="7890" y="4793"/>
                  </a:lnTo>
                  <a:lnTo>
                    <a:pt x="7872" y="4793"/>
                  </a:lnTo>
                  <a:lnTo>
                    <a:pt x="7853" y="4774"/>
                  </a:lnTo>
                  <a:lnTo>
                    <a:pt x="7853" y="4756"/>
                  </a:lnTo>
                  <a:lnTo>
                    <a:pt x="7872" y="4737"/>
                  </a:lnTo>
                  <a:lnTo>
                    <a:pt x="7835" y="4737"/>
                  </a:lnTo>
                  <a:lnTo>
                    <a:pt x="7835" y="4719"/>
                  </a:lnTo>
                  <a:lnTo>
                    <a:pt x="7835" y="4682"/>
                  </a:lnTo>
                  <a:lnTo>
                    <a:pt x="7816" y="4682"/>
                  </a:lnTo>
                  <a:lnTo>
                    <a:pt x="7816" y="4664"/>
                  </a:lnTo>
                  <a:lnTo>
                    <a:pt x="7835" y="4645"/>
                  </a:lnTo>
                  <a:lnTo>
                    <a:pt x="7835" y="4627"/>
                  </a:lnTo>
                  <a:lnTo>
                    <a:pt x="7798" y="4627"/>
                  </a:lnTo>
                  <a:lnTo>
                    <a:pt x="7816" y="4590"/>
                  </a:lnTo>
                  <a:lnTo>
                    <a:pt x="7798" y="4590"/>
                  </a:lnTo>
                  <a:lnTo>
                    <a:pt x="7779" y="4572"/>
                  </a:lnTo>
                  <a:lnTo>
                    <a:pt x="7798" y="4572"/>
                  </a:lnTo>
                  <a:lnTo>
                    <a:pt x="7816" y="4553"/>
                  </a:lnTo>
                  <a:lnTo>
                    <a:pt x="7779" y="4553"/>
                  </a:lnTo>
                  <a:lnTo>
                    <a:pt x="7779" y="4535"/>
                  </a:lnTo>
                  <a:lnTo>
                    <a:pt x="7798" y="4516"/>
                  </a:lnTo>
                  <a:lnTo>
                    <a:pt x="7761" y="4516"/>
                  </a:lnTo>
                  <a:lnTo>
                    <a:pt x="7706" y="4479"/>
                  </a:lnTo>
                  <a:lnTo>
                    <a:pt x="7706" y="4461"/>
                  </a:lnTo>
                  <a:lnTo>
                    <a:pt x="7724" y="4442"/>
                  </a:lnTo>
                  <a:lnTo>
                    <a:pt x="7724" y="4461"/>
                  </a:lnTo>
                  <a:lnTo>
                    <a:pt x="7742" y="4424"/>
                  </a:lnTo>
                  <a:lnTo>
                    <a:pt x="7761" y="4424"/>
                  </a:lnTo>
                  <a:lnTo>
                    <a:pt x="7761" y="4406"/>
                  </a:lnTo>
                  <a:lnTo>
                    <a:pt x="7742" y="4406"/>
                  </a:lnTo>
                  <a:lnTo>
                    <a:pt x="7742" y="4387"/>
                  </a:lnTo>
                  <a:lnTo>
                    <a:pt x="7724" y="4369"/>
                  </a:lnTo>
                  <a:lnTo>
                    <a:pt x="7706" y="4350"/>
                  </a:lnTo>
                  <a:lnTo>
                    <a:pt x="7706" y="4332"/>
                  </a:lnTo>
                  <a:lnTo>
                    <a:pt x="7724" y="4313"/>
                  </a:lnTo>
                  <a:lnTo>
                    <a:pt x="7724" y="4295"/>
                  </a:lnTo>
                  <a:lnTo>
                    <a:pt x="7706" y="4277"/>
                  </a:lnTo>
                  <a:lnTo>
                    <a:pt x="7687" y="4258"/>
                  </a:lnTo>
                  <a:lnTo>
                    <a:pt x="7650" y="4258"/>
                  </a:lnTo>
                  <a:lnTo>
                    <a:pt x="7669" y="4221"/>
                  </a:lnTo>
                  <a:lnTo>
                    <a:pt x="7687" y="4203"/>
                  </a:lnTo>
                  <a:lnTo>
                    <a:pt x="7669" y="4203"/>
                  </a:lnTo>
                  <a:lnTo>
                    <a:pt x="7650" y="4184"/>
                  </a:lnTo>
                  <a:lnTo>
                    <a:pt x="7669" y="4166"/>
                  </a:lnTo>
                  <a:lnTo>
                    <a:pt x="7650" y="4166"/>
                  </a:lnTo>
                  <a:lnTo>
                    <a:pt x="7613" y="4148"/>
                  </a:lnTo>
                  <a:lnTo>
                    <a:pt x="7595" y="4148"/>
                  </a:lnTo>
                  <a:lnTo>
                    <a:pt x="7595" y="4166"/>
                  </a:lnTo>
                  <a:lnTo>
                    <a:pt x="7558" y="4184"/>
                  </a:lnTo>
                  <a:lnTo>
                    <a:pt x="7558" y="4166"/>
                  </a:lnTo>
                  <a:lnTo>
                    <a:pt x="7577" y="4166"/>
                  </a:lnTo>
                  <a:lnTo>
                    <a:pt x="7577" y="4148"/>
                  </a:lnTo>
                  <a:lnTo>
                    <a:pt x="7577" y="4129"/>
                  </a:lnTo>
                  <a:lnTo>
                    <a:pt x="7577" y="4074"/>
                  </a:lnTo>
                  <a:lnTo>
                    <a:pt x="7595" y="4111"/>
                  </a:lnTo>
                  <a:lnTo>
                    <a:pt x="7613" y="4129"/>
                  </a:lnTo>
                  <a:lnTo>
                    <a:pt x="7650" y="4129"/>
                  </a:lnTo>
                  <a:lnTo>
                    <a:pt x="7632" y="4111"/>
                  </a:lnTo>
                  <a:lnTo>
                    <a:pt x="7632" y="4092"/>
                  </a:lnTo>
                  <a:lnTo>
                    <a:pt x="7632" y="4074"/>
                  </a:lnTo>
                  <a:lnTo>
                    <a:pt x="7613" y="4055"/>
                  </a:lnTo>
                  <a:lnTo>
                    <a:pt x="7613" y="4037"/>
                  </a:lnTo>
                  <a:lnTo>
                    <a:pt x="7613" y="4019"/>
                  </a:lnTo>
                  <a:lnTo>
                    <a:pt x="7595" y="4000"/>
                  </a:lnTo>
                  <a:lnTo>
                    <a:pt x="7577" y="3963"/>
                  </a:lnTo>
                  <a:lnTo>
                    <a:pt x="7558" y="3945"/>
                  </a:lnTo>
                  <a:lnTo>
                    <a:pt x="7521" y="3889"/>
                  </a:lnTo>
                  <a:lnTo>
                    <a:pt x="7484" y="3871"/>
                  </a:lnTo>
                  <a:lnTo>
                    <a:pt x="7448" y="3853"/>
                  </a:lnTo>
                  <a:lnTo>
                    <a:pt x="7466" y="3834"/>
                  </a:lnTo>
                  <a:lnTo>
                    <a:pt x="7484" y="3816"/>
                  </a:lnTo>
                  <a:lnTo>
                    <a:pt x="7503" y="3816"/>
                  </a:lnTo>
                  <a:lnTo>
                    <a:pt x="7484" y="3779"/>
                  </a:lnTo>
                  <a:lnTo>
                    <a:pt x="7466" y="3760"/>
                  </a:lnTo>
                  <a:lnTo>
                    <a:pt x="7448" y="3742"/>
                  </a:lnTo>
                  <a:lnTo>
                    <a:pt x="7448" y="3705"/>
                  </a:lnTo>
                  <a:lnTo>
                    <a:pt x="7448" y="3668"/>
                  </a:lnTo>
                  <a:lnTo>
                    <a:pt x="7429" y="3687"/>
                  </a:lnTo>
                  <a:lnTo>
                    <a:pt x="7411" y="3705"/>
                  </a:lnTo>
                  <a:lnTo>
                    <a:pt x="7392" y="3705"/>
                  </a:lnTo>
                  <a:lnTo>
                    <a:pt x="7374" y="3687"/>
                  </a:lnTo>
                  <a:lnTo>
                    <a:pt x="7411" y="3687"/>
                  </a:lnTo>
                  <a:lnTo>
                    <a:pt x="7429" y="3668"/>
                  </a:lnTo>
                  <a:lnTo>
                    <a:pt x="7429" y="3650"/>
                  </a:lnTo>
                  <a:lnTo>
                    <a:pt x="7429" y="3613"/>
                  </a:lnTo>
                  <a:lnTo>
                    <a:pt x="7411" y="3631"/>
                  </a:lnTo>
                  <a:lnTo>
                    <a:pt x="7411" y="3650"/>
                  </a:lnTo>
                  <a:lnTo>
                    <a:pt x="7392" y="3650"/>
                  </a:lnTo>
                  <a:lnTo>
                    <a:pt x="7392" y="3613"/>
                  </a:lnTo>
                  <a:lnTo>
                    <a:pt x="7411" y="3576"/>
                  </a:lnTo>
                  <a:lnTo>
                    <a:pt x="7392" y="3595"/>
                  </a:lnTo>
                  <a:lnTo>
                    <a:pt x="7374" y="3595"/>
                  </a:lnTo>
                  <a:lnTo>
                    <a:pt x="7374" y="3558"/>
                  </a:lnTo>
                  <a:lnTo>
                    <a:pt x="7355" y="3521"/>
                  </a:lnTo>
                  <a:lnTo>
                    <a:pt x="7337" y="3466"/>
                  </a:lnTo>
                  <a:lnTo>
                    <a:pt x="7319" y="3466"/>
                  </a:lnTo>
                  <a:lnTo>
                    <a:pt x="7319" y="3447"/>
                  </a:lnTo>
                  <a:lnTo>
                    <a:pt x="7319" y="3429"/>
                  </a:lnTo>
                  <a:lnTo>
                    <a:pt x="7300" y="3392"/>
                  </a:lnTo>
                  <a:lnTo>
                    <a:pt x="7282" y="3373"/>
                  </a:lnTo>
                  <a:lnTo>
                    <a:pt x="7263" y="3318"/>
                  </a:lnTo>
                  <a:lnTo>
                    <a:pt x="7226" y="3281"/>
                  </a:lnTo>
                  <a:lnTo>
                    <a:pt x="7208" y="3263"/>
                  </a:lnTo>
                  <a:lnTo>
                    <a:pt x="7208" y="3226"/>
                  </a:lnTo>
                  <a:lnTo>
                    <a:pt x="7171" y="3171"/>
                  </a:lnTo>
                  <a:lnTo>
                    <a:pt x="7134" y="3134"/>
                  </a:lnTo>
                  <a:lnTo>
                    <a:pt x="7097" y="3115"/>
                  </a:lnTo>
                  <a:lnTo>
                    <a:pt x="7116" y="3097"/>
                  </a:lnTo>
                  <a:lnTo>
                    <a:pt x="7116" y="3078"/>
                  </a:lnTo>
                  <a:lnTo>
                    <a:pt x="7097" y="3060"/>
                  </a:lnTo>
                  <a:lnTo>
                    <a:pt x="7079" y="3042"/>
                  </a:lnTo>
                  <a:lnTo>
                    <a:pt x="7042" y="3005"/>
                  </a:lnTo>
                  <a:lnTo>
                    <a:pt x="7024" y="2986"/>
                  </a:lnTo>
                  <a:lnTo>
                    <a:pt x="7005" y="2968"/>
                  </a:lnTo>
                  <a:lnTo>
                    <a:pt x="7005" y="2949"/>
                  </a:lnTo>
                  <a:lnTo>
                    <a:pt x="6987" y="2949"/>
                  </a:lnTo>
                  <a:lnTo>
                    <a:pt x="6968" y="2931"/>
                  </a:lnTo>
                  <a:lnTo>
                    <a:pt x="6950" y="2949"/>
                  </a:lnTo>
                  <a:lnTo>
                    <a:pt x="6968" y="2949"/>
                  </a:lnTo>
                  <a:lnTo>
                    <a:pt x="6950" y="2968"/>
                  </a:lnTo>
                  <a:lnTo>
                    <a:pt x="6913" y="2968"/>
                  </a:lnTo>
                  <a:lnTo>
                    <a:pt x="6895" y="2949"/>
                  </a:lnTo>
                  <a:lnTo>
                    <a:pt x="6913" y="2931"/>
                  </a:lnTo>
                  <a:lnTo>
                    <a:pt x="6931" y="2913"/>
                  </a:lnTo>
                  <a:lnTo>
                    <a:pt x="6950" y="2894"/>
                  </a:lnTo>
                  <a:lnTo>
                    <a:pt x="6950" y="2857"/>
                  </a:lnTo>
                  <a:lnTo>
                    <a:pt x="6913" y="2857"/>
                  </a:lnTo>
                  <a:lnTo>
                    <a:pt x="6931" y="2839"/>
                  </a:lnTo>
                  <a:lnTo>
                    <a:pt x="6950" y="2820"/>
                  </a:lnTo>
                  <a:lnTo>
                    <a:pt x="6895" y="2783"/>
                  </a:lnTo>
                  <a:lnTo>
                    <a:pt x="6858" y="2765"/>
                  </a:lnTo>
                  <a:lnTo>
                    <a:pt x="6858" y="2747"/>
                  </a:lnTo>
                  <a:lnTo>
                    <a:pt x="6858" y="2728"/>
                  </a:lnTo>
                  <a:lnTo>
                    <a:pt x="6821" y="2728"/>
                  </a:lnTo>
                  <a:lnTo>
                    <a:pt x="6802" y="2691"/>
                  </a:lnTo>
                  <a:lnTo>
                    <a:pt x="6784" y="2673"/>
                  </a:lnTo>
                  <a:lnTo>
                    <a:pt x="6802" y="2654"/>
                  </a:lnTo>
                  <a:lnTo>
                    <a:pt x="6821" y="2636"/>
                  </a:lnTo>
                  <a:lnTo>
                    <a:pt x="6821" y="2636"/>
                  </a:lnTo>
                  <a:lnTo>
                    <a:pt x="6784" y="2654"/>
                  </a:lnTo>
                  <a:lnTo>
                    <a:pt x="6747" y="2654"/>
                  </a:lnTo>
                  <a:lnTo>
                    <a:pt x="6766" y="2636"/>
                  </a:lnTo>
                  <a:lnTo>
                    <a:pt x="6784" y="2636"/>
                  </a:lnTo>
                  <a:lnTo>
                    <a:pt x="6766" y="2618"/>
                  </a:lnTo>
                  <a:lnTo>
                    <a:pt x="6747" y="2618"/>
                  </a:lnTo>
                  <a:lnTo>
                    <a:pt x="6729" y="2599"/>
                  </a:lnTo>
                  <a:lnTo>
                    <a:pt x="6692" y="2599"/>
                  </a:lnTo>
                  <a:lnTo>
                    <a:pt x="6710" y="2581"/>
                  </a:lnTo>
                  <a:lnTo>
                    <a:pt x="6692" y="2562"/>
                  </a:lnTo>
                  <a:lnTo>
                    <a:pt x="6692" y="2581"/>
                  </a:lnTo>
                  <a:lnTo>
                    <a:pt x="6692" y="2599"/>
                  </a:lnTo>
                  <a:lnTo>
                    <a:pt x="6673" y="2581"/>
                  </a:lnTo>
                  <a:lnTo>
                    <a:pt x="6673" y="2562"/>
                  </a:lnTo>
                  <a:lnTo>
                    <a:pt x="6673" y="2544"/>
                  </a:lnTo>
                  <a:lnTo>
                    <a:pt x="6692" y="2525"/>
                  </a:lnTo>
                  <a:lnTo>
                    <a:pt x="6673" y="2507"/>
                  </a:lnTo>
                  <a:lnTo>
                    <a:pt x="6673" y="2489"/>
                  </a:lnTo>
                  <a:lnTo>
                    <a:pt x="6673" y="2470"/>
                  </a:lnTo>
                  <a:lnTo>
                    <a:pt x="6655" y="2452"/>
                  </a:lnTo>
                  <a:lnTo>
                    <a:pt x="6636" y="2433"/>
                  </a:lnTo>
                  <a:lnTo>
                    <a:pt x="6618" y="2415"/>
                  </a:lnTo>
                  <a:lnTo>
                    <a:pt x="6581" y="2415"/>
                  </a:lnTo>
                  <a:lnTo>
                    <a:pt x="6581" y="2396"/>
                  </a:lnTo>
                  <a:lnTo>
                    <a:pt x="6581" y="2378"/>
                  </a:lnTo>
                  <a:lnTo>
                    <a:pt x="6544" y="2378"/>
                  </a:lnTo>
                  <a:lnTo>
                    <a:pt x="6563" y="2396"/>
                  </a:lnTo>
                  <a:lnTo>
                    <a:pt x="6563" y="2415"/>
                  </a:lnTo>
                  <a:lnTo>
                    <a:pt x="6544" y="2396"/>
                  </a:lnTo>
                  <a:lnTo>
                    <a:pt x="6526" y="2396"/>
                  </a:lnTo>
                  <a:lnTo>
                    <a:pt x="6544" y="2341"/>
                  </a:lnTo>
                  <a:lnTo>
                    <a:pt x="6526" y="2304"/>
                  </a:lnTo>
                  <a:lnTo>
                    <a:pt x="6526" y="2286"/>
                  </a:lnTo>
                  <a:lnTo>
                    <a:pt x="6507" y="2267"/>
                  </a:lnTo>
                  <a:lnTo>
                    <a:pt x="6489" y="2267"/>
                  </a:lnTo>
                  <a:lnTo>
                    <a:pt x="6471" y="2286"/>
                  </a:lnTo>
                  <a:lnTo>
                    <a:pt x="6471" y="2267"/>
                  </a:lnTo>
                  <a:lnTo>
                    <a:pt x="6452" y="2249"/>
                  </a:lnTo>
                  <a:lnTo>
                    <a:pt x="6471" y="2230"/>
                  </a:lnTo>
                  <a:lnTo>
                    <a:pt x="6489" y="2212"/>
                  </a:lnTo>
                  <a:lnTo>
                    <a:pt x="6434" y="2212"/>
                  </a:lnTo>
                  <a:lnTo>
                    <a:pt x="6415" y="2194"/>
                  </a:lnTo>
                  <a:lnTo>
                    <a:pt x="6397" y="2212"/>
                  </a:lnTo>
                  <a:lnTo>
                    <a:pt x="6397" y="2194"/>
                  </a:lnTo>
                  <a:lnTo>
                    <a:pt x="6415" y="2157"/>
                  </a:lnTo>
                  <a:lnTo>
                    <a:pt x="6397" y="2157"/>
                  </a:lnTo>
                  <a:lnTo>
                    <a:pt x="6378" y="2138"/>
                  </a:lnTo>
                  <a:lnTo>
                    <a:pt x="6378" y="2120"/>
                  </a:lnTo>
                  <a:lnTo>
                    <a:pt x="6378" y="2101"/>
                  </a:lnTo>
                  <a:lnTo>
                    <a:pt x="6360" y="2120"/>
                  </a:lnTo>
                  <a:lnTo>
                    <a:pt x="6323" y="2120"/>
                  </a:lnTo>
                  <a:lnTo>
                    <a:pt x="6342" y="2101"/>
                  </a:lnTo>
                  <a:lnTo>
                    <a:pt x="6342" y="2083"/>
                  </a:lnTo>
                  <a:lnTo>
                    <a:pt x="6323" y="2083"/>
                  </a:lnTo>
                  <a:lnTo>
                    <a:pt x="6323" y="2065"/>
                  </a:lnTo>
                  <a:lnTo>
                    <a:pt x="6305" y="2046"/>
                  </a:lnTo>
                  <a:lnTo>
                    <a:pt x="6268" y="2028"/>
                  </a:lnTo>
                  <a:lnTo>
                    <a:pt x="6249" y="2028"/>
                  </a:lnTo>
                  <a:lnTo>
                    <a:pt x="6231" y="2009"/>
                  </a:lnTo>
                  <a:lnTo>
                    <a:pt x="6231" y="1972"/>
                  </a:lnTo>
                  <a:lnTo>
                    <a:pt x="6213" y="1954"/>
                  </a:lnTo>
                  <a:lnTo>
                    <a:pt x="6157" y="1917"/>
                  </a:lnTo>
                  <a:lnTo>
                    <a:pt x="6120" y="1880"/>
                  </a:lnTo>
                  <a:lnTo>
                    <a:pt x="6120" y="1843"/>
                  </a:lnTo>
                  <a:lnTo>
                    <a:pt x="6102" y="1843"/>
                  </a:lnTo>
                  <a:lnTo>
                    <a:pt x="6065" y="1825"/>
                  </a:lnTo>
                  <a:lnTo>
                    <a:pt x="6010" y="1788"/>
                  </a:lnTo>
                  <a:lnTo>
                    <a:pt x="5991" y="1788"/>
                  </a:lnTo>
                  <a:lnTo>
                    <a:pt x="5991" y="1770"/>
                  </a:lnTo>
                  <a:lnTo>
                    <a:pt x="6010" y="1770"/>
                  </a:lnTo>
                  <a:lnTo>
                    <a:pt x="5991" y="1751"/>
                  </a:lnTo>
                  <a:lnTo>
                    <a:pt x="5899" y="1677"/>
                  </a:lnTo>
                  <a:lnTo>
                    <a:pt x="5770" y="1567"/>
                  </a:lnTo>
                  <a:lnTo>
                    <a:pt x="5752" y="1548"/>
                  </a:lnTo>
                  <a:lnTo>
                    <a:pt x="5733" y="1548"/>
                  </a:lnTo>
                  <a:lnTo>
                    <a:pt x="5715" y="1530"/>
                  </a:lnTo>
                  <a:lnTo>
                    <a:pt x="5678" y="1530"/>
                  </a:lnTo>
                  <a:lnTo>
                    <a:pt x="5660" y="1512"/>
                  </a:lnTo>
                  <a:lnTo>
                    <a:pt x="5660" y="1493"/>
                  </a:lnTo>
                  <a:lnTo>
                    <a:pt x="5660" y="1456"/>
                  </a:lnTo>
                  <a:lnTo>
                    <a:pt x="5641" y="1475"/>
                  </a:lnTo>
                  <a:lnTo>
                    <a:pt x="5604" y="1475"/>
                  </a:lnTo>
                  <a:lnTo>
                    <a:pt x="5604" y="1438"/>
                  </a:lnTo>
                  <a:lnTo>
                    <a:pt x="5567" y="1438"/>
                  </a:lnTo>
                  <a:lnTo>
                    <a:pt x="5549" y="1419"/>
                  </a:lnTo>
                  <a:lnTo>
                    <a:pt x="5549" y="1383"/>
                  </a:lnTo>
                  <a:lnTo>
                    <a:pt x="5530" y="1383"/>
                  </a:lnTo>
                  <a:lnTo>
                    <a:pt x="5512" y="1401"/>
                  </a:lnTo>
                  <a:lnTo>
                    <a:pt x="5512" y="1364"/>
                  </a:lnTo>
                  <a:lnTo>
                    <a:pt x="5475" y="1346"/>
                  </a:lnTo>
                  <a:lnTo>
                    <a:pt x="5438" y="1346"/>
                  </a:lnTo>
                  <a:lnTo>
                    <a:pt x="5438" y="1309"/>
                  </a:lnTo>
                  <a:lnTo>
                    <a:pt x="5383" y="1272"/>
                  </a:lnTo>
                  <a:lnTo>
                    <a:pt x="5365" y="1254"/>
                  </a:lnTo>
                  <a:lnTo>
                    <a:pt x="5346" y="1254"/>
                  </a:lnTo>
                  <a:lnTo>
                    <a:pt x="5328" y="1235"/>
                  </a:lnTo>
                  <a:lnTo>
                    <a:pt x="5291" y="1217"/>
                  </a:lnTo>
                  <a:lnTo>
                    <a:pt x="5254" y="1180"/>
                  </a:lnTo>
                  <a:lnTo>
                    <a:pt x="5125" y="1106"/>
                  </a:lnTo>
                  <a:lnTo>
                    <a:pt x="5014" y="1032"/>
                  </a:lnTo>
                  <a:lnTo>
                    <a:pt x="4941" y="995"/>
                  </a:lnTo>
                  <a:lnTo>
                    <a:pt x="4922" y="977"/>
                  </a:lnTo>
                  <a:lnTo>
                    <a:pt x="4922" y="959"/>
                  </a:lnTo>
                  <a:lnTo>
                    <a:pt x="4885" y="959"/>
                  </a:lnTo>
                  <a:lnTo>
                    <a:pt x="4867" y="940"/>
                  </a:lnTo>
                  <a:lnTo>
                    <a:pt x="4848" y="940"/>
                  </a:lnTo>
                  <a:lnTo>
                    <a:pt x="4830" y="922"/>
                  </a:lnTo>
                  <a:lnTo>
                    <a:pt x="4793" y="885"/>
                  </a:lnTo>
                  <a:lnTo>
                    <a:pt x="4756" y="866"/>
                  </a:lnTo>
                  <a:lnTo>
                    <a:pt x="4719" y="848"/>
                  </a:lnTo>
                  <a:lnTo>
                    <a:pt x="4646" y="793"/>
                  </a:lnTo>
                  <a:lnTo>
                    <a:pt x="4609" y="774"/>
                  </a:lnTo>
                  <a:lnTo>
                    <a:pt x="4590" y="737"/>
                  </a:lnTo>
                  <a:lnTo>
                    <a:pt x="4572" y="774"/>
                  </a:lnTo>
                  <a:lnTo>
                    <a:pt x="4554" y="774"/>
                  </a:lnTo>
                  <a:lnTo>
                    <a:pt x="4517" y="756"/>
                  </a:lnTo>
                  <a:lnTo>
                    <a:pt x="4517" y="737"/>
                  </a:lnTo>
                  <a:lnTo>
                    <a:pt x="4498" y="756"/>
                  </a:lnTo>
                  <a:lnTo>
                    <a:pt x="4480" y="737"/>
                  </a:lnTo>
                  <a:lnTo>
                    <a:pt x="4461" y="719"/>
                  </a:lnTo>
                  <a:lnTo>
                    <a:pt x="4424" y="701"/>
                  </a:lnTo>
                  <a:lnTo>
                    <a:pt x="4388" y="701"/>
                  </a:lnTo>
                  <a:lnTo>
                    <a:pt x="4369" y="664"/>
                  </a:lnTo>
                  <a:lnTo>
                    <a:pt x="4332" y="664"/>
                  </a:lnTo>
                  <a:lnTo>
                    <a:pt x="4314" y="645"/>
                  </a:lnTo>
                  <a:lnTo>
                    <a:pt x="4295" y="645"/>
                  </a:lnTo>
                  <a:lnTo>
                    <a:pt x="4277" y="627"/>
                  </a:lnTo>
                  <a:lnTo>
                    <a:pt x="4240" y="627"/>
                  </a:lnTo>
                  <a:lnTo>
                    <a:pt x="4240" y="608"/>
                  </a:lnTo>
                  <a:lnTo>
                    <a:pt x="4203" y="590"/>
                  </a:lnTo>
                  <a:lnTo>
                    <a:pt x="4111" y="571"/>
                  </a:lnTo>
                  <a:lnTo>
                    <a:pt x="4093" y="571"/>
                  </a:lnTo>
                  <a:lnTo>
                    <a:pt x="4111" y="553"/>
                  </a:lnTo>
                  <a:lnTo>
                    <a:pt x="4093" y="553"/>
                  </a:lnTo>
                  <a:lnTo>
                    <a:pt x="4019" y="535"/>
                  </a:lnTo>
                  <a:lnTo>
                    <a:pt x="4019" y="516"/>
                  </a:lnTo>
                  <a:lnTo>
                    <a:pt x="3982" y="516"/>
                  </a:lnTo>
                  <a:lnTo>
                    <a:pt x="3982" y="498"/>
                  </a:lnTo>
                  <a:lnTo>
                    <a:pt x="3964" y="479"/>
                  </a:lnTo>
                  <a:lnTo>
                    <a:pt x="3964" y="498"/>
                  </a:lnTo>
                  <a:lnTo>
                    <a:pt x="3927" y="498"/>
                  </a:lnTo>
                  <a:lnTo>
                    <a:pt x="3908" y="479"/>
                  </a:lnTo>
                  <a:lnTo>
                    <a:pt x="3890" y="461"/>
                  </a:lnTo>
                  <a:lnTo>
                    <a:pt x="3871" y="461"/>
                  </a:lnTo>
                  <a:lnTo>
                    <a:pt x="3816" y="442"/>
                  </a:lnTo>
                  <a:lnTo>
                    <a:pt x="3761" y="442"/>
                  </a:lnTo>
                  <a:lnTo>
                    <a:pt x="3761" y="461"/>
                  </a:lnTo>
                  <a:lnTo>
                    <a:pt x="3742" y="461"/>
                  </a:lnTo>
                  <a:lnTo>
                    <a:pt x="3724" y="442"/>
                  </a:lnTo>
                  <a:lnTo>
                    <a:pt x="3742" y="424"/>
                  </a:lnTo>
                  <a:lnTo>
                    <a:pt x="3742" y="406"/>
                  </a:lnTo>
                  <a:lnTo>
                    <a:pt x="3724" y="406"/>
                  </a:lnTo>
                  <a:lnTo>
                    <a:pt x="3724" y="424"/>
                  </a:lnTo>
                  <a:lnTo>
                    <a:pt x="3706" y="442"/>
                  </a:lnTo>
                  <a:lnTo>
                    <a:pt x="3687" y="442"/>
                  </a:lnTo>
                  <a:lnTo>
                    <a:pt x="3669" y="424"/>
                  </a:lnTo>
                  <a:lnTo>
                    <a:pt x="3650" y="424"/>
                  </a:lnTo>
                  <a:lnTo>
                    <a:pt x="3650" y="406"/>
                  </a:lnTo>
                  <a:lnTo>
                    <a:pt x="3632" y="387"/>
                  </a:lnTo>
                  <a:lnTo>
                    <a:pt x="3577" y="406"/>
                  </a:lnTo>
                  <a:lnTo>
                    <a:pt x="3558" y="406"/>
                  </a:lnTo>
                  <a:lnTo>
                    <a:pt x="3558" y="387"/>
                  </a:lnTo>
                  <a:lnTo>
                    <a:pt x="3521" y="350"/>
                  </a:lnTo>
                  <a:lnTo>
                    <a:pt x="3503" y="369"/>
                  </a:lnTo>
                  <a:lnTo>
                    <a:pt x="3484" y="369"/>
                  </a:lnTo>
                  <a:lnTo>
                    <a:pt x="3466" y="387"/>
                  </a:lnTo>
                  <a:lnTo>
                    <a:pt x="3466" y="350"/>
                  </a:lnTo>
                  <a:lnTo>
                    <a:pt x="3466" y="332"/>
                  </a:lnTo>
                  <a:lnTo>
                    <a:pt x="3448" y="313"/>
                  </a:lnTo>
                  <a:lnTo>
                    <a:pt x="3429" y="313"/>
                  </a:lnTo>
                  <a:lnTo>
                    <a:pt x="3411" y="332"/>
                  </a:lnTo>
                  <a:lnTo>
                    <a:pt x="3411" y="350"/>
                  </a:lnTo>
                  <a:lnTo>
                    <a:pt x="3374" y="313"/>
                  </a:lnTo>
                  <a:lnTo>
                    <a:pt x="3374" y="295"/>
                  </a:lnTo>
                  <a:lnTo>
                    <a:pt x="3318" y="295"/>
                  </a:lnTo>
                  <a:lnTo>
                    <a:pt x="3300" y="313"/>
                  </a:lnTo>
                  <a:lnTo>
                    <a:pt x="3282" y="313"/>
                  </a:lnTo>
                  <a:lnTo>
                    <a:pt x="3282" y="295"/>
                  </a:lnTo>
                  <a:lnTo>
                    <a:pt x="3263" y="295"/>
                  </a:lnTo>
                  <a:lnTo>
                    <a:pt x="3245" y="313"/>
                  </a:lnTo>
                  <a:lnTo>
                    <a:pt x="3245" y="295"/>
                  </a:lnTo>
                  <a:lnTo>
                    <a:pt x="3263" y="277"/>
                  </a:lnTo>
                  <a:lnTo>
                    <a:pt x="3263" y="258"/>
                  </a:lnTo>
                  <a:lnTo>
                    <a:pt x="3226" y="295"/>
                  </a:lnTo>
                  <a:lnTo>
                    <a:pt x="3208" y="258"/>
                  </a:lnTo>
                  <a:lnTo>
                    <a:pt x="3060" y="221"/>
                  </a:lnTo>
                  <a:lnTo>
                    <a:pt x="3005" y="221"/>
                  </a:lnTo>
                  <a:lnTo>
                    <a:pt x="3024" y="240"/>
                  </a:lnTo>
                  <a:lnTo>
                    <a:pt x="3005" y="258"/>
                  </a:lnTo>
                  <a:lnTo>
                    <a:pt x="3005" y="240"/>
                  </a:lnTo>
                  <a:lnTo>
                    <a:pt x="3005" y="221"/>
                  </a:lnTo>
                  <a:lnTo>
                    <a:pt x="2987" y="221"/>
                  </a:lnTo>
                  <a:lnTo>
                    <a:pt x="2968" y="203"/>
                  </a:lnTo>
                  <a:lnTo>
                    <a:pt x="2968" y="184"/>
                  </a:lnTo>
                  <a:lnTo>
                    <a:pt x="2950" y="221"/>
                  </a:lnTo>
                  <a:lnTo>
                    <a:pt x="2931" y="221"/>
                  </a:lnTo>
                  <a:lnTo>
                    <a:pt x="2913" y="203"/>
                  </a:lnTo>
                  <a:lnTo>
                    <a:pt x="2913" y="184"/>
                  </a:lnTo>
                  <a:lnTo>
                    <a:pt x="2895" y="203"/>
                  </a:lnTo>
                  <a:lnTo>
                    <a:pt x="2895" y="184"/>
                  </a:lnTo>
                  <a:lnTo>
                    <a:pt x="2802" y="184"/>
                  </a:lnTo>
                  <a:lnTo>
                    <a:pt x="2802" y="166"/>
                  </a:lnTo>
                  <a:lnTo>
                    <a:pt x="2765" y="166"/>
                  </a:lnTo>
                  <a:lnTo>
                    <a:pt x="2784" y="184"/>
                  </a:lnTo>
                  <a:lnTo>
                    <a:pt x="2784" y="203"/>
                  </a:lnTo>
                  <a:lnTo>
                    <a:pt x="2765" y="184"/>
                  </a:lnTo>
                  <a:lnTo>
                    <a:pt x="2729" y="148"/>
                  </a:lnTo>
                  <a:lnTo>
                    <a:pt x="2729" y="184"/>
                  </a:lnTo>
                  <a:lnTo>
                    <a:pt x="2710" y="166"/>
                  </a:lnTo>
                  <a:lnTo>
                    <a:pt x="2692" y="148"/>
                  </a:lnTo>
                  <a:lnTo>
                    <a:pt x="2655" y="148"/>
                  </a:lnTo>
                  <a:lnTo>
                    <a:pt x="2636" y="129"/>
                  </a:lnTo>
                  <a:lnTo>
                    <a:pt x="2600" y="129"/>
                  </a:lnTo>
                  <a:lnTo>
                    <a:pt x="2563" y="111"/>
                  </a:lnTo>
                  <a:lnTo>
                    <a:pt x="2544" y="111"/>
                  </a:lnTo>
                  <a:lnTo>
                    <a:pt x="2544" y="129"/>
                  </a:lnTo>
                  <a:lnTo>
                    <a:pt x="2526" y="111"/>
                  </a:lnTo>
                  <a:lnTo>
                    <a:pt x="2507" y="92"/>
                  </a:lnTo>
                  <a:lnTo>
                    <a:pt x="2489" y="92"/>
                  </a:lnTo>
                  <a:lnTo>
                    <a:pt x="2471" y="111"/>
                  </a:lnTo>
                  <a:lnTo>
                    <a:pt x="2452" y="111"/>
                  </a:lnTo>
                  <a:lnTo>
                    <a:pt x="2415" y="92"/>
                  </a:lnTo>
                  <a:lnTo>
                    <a:pt x="2378" y="92"/>
                  </a:lnTo>
                  <a:lnTo>
                    <a:pt x="2360" y="111"/>
                  </a:lnTo>
                  <a:lnTo>
                    <a:pt x="2342" y="92"/>
                  </a:lnTo>
                  <a:lnTo>
                    <a:pt x="2342" y="74"/>
                  </a:lnTo>
                  <a:lnTo>
                    <a:pt x="2305" y="92"/>
                  </a:lnTo>
                  <a:lnTo>
                    <a:pt x="2249" y="74"/>
                  </a:lnTo>
                  <a:lnTo>
                    <a:pt x="2176" y="74"/>
                  </a:lnTo>
                  <a:lnTo>
                    <a:pt x="2157" y="92"/>
                  </a:lnTo>
                  <a:lnTo>
                    <a:pt x="2157" y="111"/>
                  </a:lnTo>
                  <a:lnTo>
                    <a:pt x="2139" y="92"/>
                  </a:lnTo>
                  <a:lnTo>
                    <a:pt x="2139" y="74"/>
                  </a:lnTo>
                  <a:lnTo>
                    <a:pt x="2139" y="55"/>
                  </a:lnTo>
                  <a:lnTo>
                    <a:pt x="2083" y="55"/>
                  </a:lnTo>
                  <a:lnTo>
                    <a:pt x="2065" y="37"/>
                  </a:lnTo>
                  <a:lnTo>
                    <a:pt x="2047" y="37"/>
                  </a:lnTo>
                  <a:lnTo>
                    <a:pt x="2010" y="55"/>
                  </a:lnTo>
                  <a:lnTo>
                    <a:pt x="1973" y="37"/>
                  </a:lnTo>
                  <a:lnTo>
                    <a:pt x="1954" y="37"/>
                  </a:lnTo>
                  <a:lnTo>
                    <a:pt x="1918" y="18"/>
                  </a:lnTo>
                  <a:lnTo>
                    <a:pt x="1918" y="37"/>
                  </a:lnTo>
                  <a:lnTo>
                    <a:pt x="1881" y="55"/>
                  </a:lnTo>
                  <a:lnTo>
                    <a:pt x="1844" y="55"/>
                  </a:lnTo>
                  <a:lnTo>
                    <a:pt x="1844" y="37"/>
                  </a:lnTo>
                  <a:lnTo>
                    <a:pt x="1733" y="37"/>
                  </a:lnTo>
                  <a:lnTo>
                    <a:pt x="1733" y="55"/>
                  </a:lnTo>
                  <a:lnTo>
                    <a:pt x="1715" y="37"/>
                  </a:lnTo>
                  <a:lnTo>
                    <a:pt x="1641" y="18"/>
                  </a:lnTo>
                  <a:lnTo>
                    <a:pt x="1586" y="18"/>
                  </a:lnTo>
                  <a:lnTo>
                    <a:pt x="1549" y="37"/>
                  </a:lnTo>
                  <a:lnTo>
                    <a:pt x="1530" y="55"/>
                  </a:lnTo>
                  <a:lnTo>
                    <a:pt x="1530" y="37"/>
                  </a:lnTo>
                  <a:lnTo>
                    <a:pt x="1530" y="18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1259275" y="687875"/>
              <a:ext cx="93100" cy="172850"/>
            </a:xfrm>
            <a:custGeom>
              <a:avLst/>
              <a:gdLst/>
              <a:ahLst/>
              <a:cxnLst/>
              <a:rect l="l" t="t" r="r" b="b"/>
              <a:pathLst>
                <a:path w="3724" h="6914" extrusionOk="0">
                  <a:moveTo>
                    <a:pt x="3429" y="167"/>
                  </a:moveTo>
                  <a:lnTo>
                    <a:pt x="3447" y="185"/>
                  </a:lnTo>
                  <a:lnTo>
                    <a:pt x="3410" y="185"/>
                  </a:lnTo>
                  <a:lnTo>
                    <a:pt x="3410" y="167"/>
                  </a:lnTo>
                  <a:close/>
                  <a:moveTo>
                    <a:pt x="3595" y="259"/>
                  </a:moveTo>
                  <a:lnTo>
                    <a:pt x="3613" y="277"/>
                  </a:lnTo>
                  <a:lnTo>
                    <a:pt x="3632" y="259"/>
                  </a:lnTo>
                  <a:close/>
                  <a:moveTo>
                    <a:pt x="3263" y="277"/>
                  </a:moveTo>
                  <a:lnTo>
                    <a:pt x="3263" y="296"/>
                  </a:lnTo>
                  <a:lnTo>
                    <a:pt x="3263" y="314"/>
                  </a:lnTo>
                  <a:lnTo>
                    <a:pt x="3281" y="314"/>
                  </a:lnTo>
                  <a:lnTo>
                    <a:pt x="3281" y="296"/>
                  </a:lnTo>
                  <a:lnTo>
                    <a:pt x="3263" y="277"/>
                  </a:lnTo>
                  <a:close/>
                  <a:moveTo>
                    <a:pt x="3355" y="277"/>
                  </a:moveTo>
                  <a:lnTo>
                    <a:pt x="3374" y="296"/>
                  </a:lnTo>
                  <a:lnTo>
                    <a:pt x="3392" y="314"/>
                  </a:lnTo>
                  <a:lnTo>
                    <a:pt x="3392" y="333"/>
                  </a:lnTo>
                  <a:lnTo>
                    <a:pt x="3374" y="314"/>
                  </a:lnTo>
                  <a:lnTo>
                    <a:pt x="3337" y="314"/>
                  </a:lnTo>
                  <a:lnTo>
                    <a:pt x="3337" y="296"/>
                  </a:lnTo>
                  <a:lnTo>
                    <a:pt x="3355" y="277"/>
                  </a:lnTo>
                  <a:close/>
                  <a:moveTo>
                    <a:pt x="3189" y="941"/>
                  </a:moveTo>
                  <a:lnTo>
                    <a:pt x="3189" y="959"/>
                  </a:lnTo>
                  <a:lnTo>
                    <a:pt x="3171" y="978"/>
                  </a:lnTo>
                  <a:lnTo>
                    <a:pt x="3152" y="978"/>
                  </a:lnTo>
                  <a:lnTo>
                    <a:pt x="3171" y="959"/>
                  </a:lnTo>
                  <a:lnTo>
                    <a:pt x="3189" y="941"/>
                  </a:lnTo>
                  <a:close/>
                  <a:moveTo>
                    <a:pt x="3171" y="1015"/>
                  </a:moveTo>
                  <a:lnTo>
                    <a:pt x="3171" y="1052"/>
                  </a:lnTo>
                  <a:lnTo>
                    <a:pt x="3171" y="1070"/>
                  </a:lnTo>
                  <a:lnTo>
                    <a:pt x="3189" y="1070"/>
                  </a:lnTo>
                  <a:lnTo>
                    <a:pt x="3208" y="1052"/>
                  </a:lnTo>
                  <a:lnTo>
                    <a:pt x="3208" y="1033"/>
                  </a:lnTo>
                  <a:lnTo>
                    <a:pt x="3189" y="1015"/>
                  </a:lnTo>
                  <a:close/>
                  <a:moveTo>
                    <a:pt x="3042" y="1512"/>
                  </a:moveTo>
                  <a:lnTo>
                    <a:pt x="3060" y="1531"/>
                  </a:lnTo>
                  <a:lnTo>
                    <a:pt x="3023" y="1531"/>
                  </a:lnTo>
                  <a:lnTo>
                    <a:pt x="3023" y="1512"/>
                  </a:lnTo>
                  <a:close/>
                  <a:moveTo>
                    <a:pt x="3097" y="1678"/>
                  </a:moveTo>
                  <a:lnTo>
                    <a:pt x="3097" y="1697"/>
                  </a:lnTo>
                  <a:lnTo>
                    <a:pt x="3079" y="1678"/>
                  </a:lnTo>
                  <a:close/>
                  <a:moveTo>
                    <a:pt x="3042" y="1826"/>
                  </a:moveTo>
                  <a:lnTo>
                    <a:pt x="3060" y="1844"/>
                  </a:lnTo>
                  <a:lnTo>
                    <a:pt x="3023" y="1863"/>
                  </a:lnTo>
                  <a:lnTo>
                    <a:pt x="3005" y="1863"/>
                  </a:lnTo>
                  <a:lnTo>
                    <a:pt x="3005" y="1844"/>
                  </a:lnTo>
                  <a:lnTo>
                    <a:pt x="3042" y="1826"/>
                  </a:lnTo>
                  <a:close/>
                  <a:moveTo>
                    <a:pt x="3097" y="1936"/>
                  </a:moveTo>
                  <a:lnTo>
                    <a:pt x="3097" y="1955"/>
                  </a:lnTo>
                  <a:lnTo>
                    <a:pt x="3079" y="1955"/>
                  </a:lnTo>
                  <a:lnTo>
                    <a:pt x="3079" y="1936"/>
                  </a:lnTo>
                  <a:close/>
                  <a:moveTo>
                    <a:pt x="3152" y="2158"/>
                  </a:moveTo>
                  <a:lnTo>
                    <a:pt x="3152" y="2176"/>
                  </a:lnTo>
                  <a:lnTo>
                    <a:pt x="3152" y="2194"/>
                  </a:lnTo>
                  <a:lnTo>
                    <a:pt x="3134" y="2194"/>
                  </a:lnTo>
                  <a:lnTo>
                    <a:pt x="3152" y="2158"/>
                  </a:lnTo>
                  <a:close/>
                  <a:moveTo>
                    <a:pt x="3097" y="2268"/>
                  </a:moveTo>
                  <a:lnTo>
                    <a:pt x="3097" y="2287"/>
                  </a:lnTo>
                  <a:lnTo>
                    <a:pt x="3060" y="2305"/>
                  </a:lnTo>
                  <a:lnTo>
                    <a:pt x="3060" y="2287"/>
                  </a:lnTo>
                  <a:lnTo>
                    <a:pt x="3079" y="2268"/>
                  </a:lnTo>
                  <a:close/>
                  <a:moveTo>
                    <a:pt x="3097" y="2379"/>
                  </a:moveTo>
                  <a:lnTo>
                    <a:pt x="3097" y="2397"/>
                  </a:lnTo>
                  <a:lnTo>
                    <a:pt x="3079" y="2397"/>
                  </a:lnTo>
                  <a:lnTo>
                    <a:pt x="3079" y="2379"/>
                  </a:lnTo>
                  <a:close/>
                  <a:moveTo>
                    <a:pt x="3060" y="2508"/>
                  </a:moveTo>
                  <a:lnTo>
                    <a:pt x="3060" y="2526"/>
                  </a:lnTo>
                  <a:lnTo>
                    <a:pt x="3097" y="2526"/>
                  </a:lnTo>
                  <a:lnTo>
                    <a:pt x="3060" y="2508"/>
                  </a:lnTo>
                  <a:close/>
                  <a:moveTo>
                    <a:pt x="3484" y="2655"/>
                  </a:moveTo>
                  <a:lnTo>
                    <a:pt x="3466" y="2674"/>
                  </a:lnTo>
                  <a:lnTo>
                    <a:pt x="3466" y="2692"/>
                  </a:lnTo>
                  <a:lnTo>
                    <a:pt x="3484" y="2692"/>
                  </a:lnTo>
                  <a:lnTo>
                    <a:pt x="3503" y="2655"/>
                  </a:lnTo>
                  <a:close/>
                  <a:moveTo>
                    <a:pt x="3005" y="2729"/>
                  </a:moveTo>
                  <a:lnTo>
                    <a:pt x="3005" y="2747"/>
                  </a:lnTo>
                  <a:lnTo>
                    <a:pt x="3005" y="2766"/>
                  </a:lnTo>
                  <a:lnTo>
                    <a:pt x="3023" y="2766"/>
                  </a:lnTo>
                  <a:lnTo>
                    <a:pt x="3023" y="2747"/>
                  </a:lnTo>
                  <a:lnTo>
                    <a:pt x="3005" y="2729"/>
                  </a:lnTo>
                  <a:close/>
                  <a:moveTo>
                    <a:pt x="3208" y="2784"/>
                  </a:moveTo>
                  <a:lnTo>
                    <a:pt x="3226" y="2803"/>
                  </a:lnTo>
                  <a:lnTo>
                    <a:pt x="3208" y="2803"/>
                  </a:lnTo>
                  <a:lnTo>
                    <a:pt x="3208" y="2784"/>
                  </a:lnTo>
                  <a:close/>
                  <a:moveTo>
                    <a:pt x="3226" y="2987"/>
                  </a:moveTo>
                  <a:lnTo>
                    <a:pt x="3244" y="3006"/>
                  </a:lnTo>
                  <a:lnTo>
                    <a:pt x="3208" y="3006"/>
                  </a:lnTo>
                  <a:lnTo>
                    <a:pt x="3226" y="2987"/>
                  </a:lnTo>
                  <a:close/>
                  <a:moveTo>
                    <a:pt x="3244" y="3061"/>
                  </a:moveTo>
                  <a:lnTo>
                    <a:pt x="3263" y="3079"/>
                  </a:lnTo>
                  <a:lnTo>
                    <a:pt x="3263" y="3098"/>
                  </a:lnTo>
                  <a:lnTo>
                    <a:pt x="3244" y="3098"/>
                  </a:lnTo>
                  <a:lnTo>
                    <a:pt x="3244" y="3079"/>
                  </a:lnTo>
                  <a:lnTo>
                    <a:pt x="3244" y="3061"/>
                  </a:lnTo>
                  <a:close/>
                  <a:moveTo>
                    <a:pt x="3466" y="3798"/>
                  </a:moveTo>
                  <a:lnTo>
                    <a:pt x="3484" y="3817"/>
                  </a:lnTo>
                  <a:lnTo>
                    <a:pt x="3466" y="3835"/>
                  </a:lnTo>
                  <a:lnTo>
                    <a:pt x="3466" y="3817"/>
                  </a:lnTo>
                  <a:lnTo>
                    <a:pt x="3466" y="3798"/>
                  </a:lnTo>
                  <a:close/>
                  <a:moveTo>
                    <a:pt x="3558" y="4075"/>
                  </a:moveTo>
                  <a:lnTo>
                    <a:pt x="3539" y="4093"/>
                  </a:lnTo>
                  <a:lnTo>
                    <a:pt x="3521" y="4093"/>
                  </a:lnTo>
                  <a:lnTo>
                    <a:pt x="3539" y="4075"/>
                  </a:lnTo>
                  <a:close/>
                  <a:moveTo>
                    <a:pt x="3503" y="4296"/>
                  </a:moveTo>
                  <a:lnTo>
                    <a:pt x="3484" y="4314"/>
                  </a:lnTo>
                  <a:lnTo>
                    <a:pt x="3466" y="4314"/>
                  </a:lnTo>
                  <a:lnTo>
                    <a:pt x="3484" y="4296"/>
                  </a:lnTo>
                  <a:close/>
                  <a:moveTo>
                    <a:pt x="3613" y="4425"/>
                  </a:moveTo>
                  <a:lnTo>
                    <a:pt x="3595" y="4443"/>
                  </a:lnTo>
                  <a:lnTo>
                    <a:pt x="3576" y="4443"/>
                  </a:lnTo>
                  <a:lnTo>
                    <a:pt x="3595" y="4425"/>
                  </a:lnTo>
                  <a:close/>
                  <a:moveTo>
                    <a:pt x="3668" y="5218"/>
                  </a:moveTo>
                  <a:lnTo>
                    <a:pt x="3668" y="5236"/>
                  </a:lnTo>
                  <a:lnTo>
                    <a:pt x="3668" y="5254"/>
                  </a:lnTo>
                  <a:lnTo>
                    <a:pt x="3650" y="5254"/>
                  </a:lnTo>
                  <a:lnTo>
                    <a:pt x="3650" y="5236"/>
                  </a:lnTo>
                  <a:lnTo>
                    <a:pt x="3650" y="5218"/>
                  </a:lnTo>
                  <a:close/>
                  <a:moveTo>
                    <a:pt x="3576" y="5678"/>
                  </a:moveTo>
                  <a:lnTo>
                    <a:pt x="3576" y="5697"/>
                  </a:lnTo>
                  <a:lnTo>
                    <a:pt x="3539" y="5697"/>
                  </a:lnTo>
                  <a:lnTo>
                    <a:pt x="3558" y="5678"/>
                  </a:lnTo>
                  <a:close/>
                  <a:moveTo>
                    <a:pt x="2950" y="6342"/>
                  </a:moveTo>
                  <a:lnTo>
                    <a:pt x="2968" y="6360"/>
                  </a:lnTo>
                  <a:lnTo>
                    <a:pt x="2950" y="6379"/>
                  </a:lnTo>
                  <a:lnTo>
                    <a:pt x="2950" y="6360"/>
                  </a:lnTo>
                  <a:lnTo>
                    <a:pt x="2931" y="6360"/>
                  </a:lnTo>
                  <a:lnTo>
                    <a:pt x="2950" y="6342"/>
                  </a:lnTo>
                  <a:close/>
                  <a:moveTo>
                    <a:pt x="2839" y="6416"/>
                  </a:moveTo>
                  <a:lnTo>
                    <a:pt x="2839" y="6434"/>
                  </a:lnTo>
                  <a:lnTo>
                    <a:pt x="2821" y="6434"/>
                  </a:lnTo>
                  <a:lnTo>
                    <a:pt x="2821" y="6416"/>
                  </a:lnTo>
                  <a:close/>
                  <a:moveTo>
                    <a:pt x="2821" y="6526"/>
                  </a:moveTo>
                  <a:lnTo>
                    <a:pt x="2821" y="6545"/>
                  </a:lnTo>
                  <a:lnTo>
                    <a:pt x="2802" y="6545"/>
                  </a:lnTo>
                  <a:lnTo>
                    <a:pt x="2802" y="6563"/>
                  </a:lnTo>
                  <a:lnTo>
                    <a:pt x="2784" y="6545"/>
                  </a:lnTo>
                  <a:lnTo>
                    <a:pt x="2784" y="6526"/>
                  </a:lnTo>
                  <a:close/>
                  <a:moveTo>
                    <a:pt x="2747" y="6582"/>
                  </a:moveTo>
                  <a:lnTo>
                    <a:pt x="2747" y="6600"/>
                  </a:lnTo>
                  <a:lnTo>
                    <a:pt x="2728" y="6600"/>
                  </a:lnTo>
                  <a:lnTo>
                    <a:pt x="2728" y="6582"/>
                  </a:lnTo>
                  <a:close/>
                  <a:moveTo>
                    <a:pt x="2790" y="6606"/>
                  </a:moveTo>
                  <a:lnTo>
                    <a:pt x="2784" y="6618"/>
                  </a:lnTo>
                  <a:lnTo>
                    <a:pt x="2802" y="6637"/>
                  </a:lnTo>
                  <a:lnTo>
                    <a:pt x="2802" y="6618"/>
                  </a:lnTo>
                  <a:lnTo>
                    <a:pt x="2790" y="6606"/>
                  </a:lnTo>
                  <a:close/>
                  <a:moveTo>
                    <a:pt x="92" y="6618"/>
                  </a:moveTo>
                  <a:lnTo>
                    <a:pt x="92" y="6637"/>
                  </a:lnTo>
                  <a:lnTo>
                    <a:pt x="92" y="6655"/>
                  </a:lnTo>
                  <a:lnTo>
                    <a:pt x="74" y="6618"/>
                  </a:lnTo>
                  <a:close/>
                  <a:moveTo>
                    <a:pt x="2526" y="6637"/>
                  </a:moveTo>
                  <a:lnTo>
                    <a:pt x="2526" y="6674"/>
                  </a:lnTo>
                  <a:lnTo>
                    <a:pt x="2507" y="6674"/>
                  </a:lnTo>
                  <a:lnTo>
                    <a:pt x="2507" y="6655"/>
                  </a:lnTo>
                  <a:lnTo>
                    <a:pt x="2526" y="6637"/>
                  </a:lnTo>
                  <a:close/>
                  <a:moveTo>
                    <a:pt x="1696" y="6766"/>
                  </a:moveTo>
                  <a:lnTo>
                    <a:pt x="1715" y="6784"/>
                  </a:lnTo>
                  <a:lnTo>
                    <a:pt x="1715" y="6803"/>
                  </a:lnTo>
                  <a:lnTo>
                    <a:pt x="1696" y="6803"/>
                  </a:lnTo>
                  <a:lnTo>
                    <a:pt x="1678" y="6784"/>
                  </a:lnTo>
                  <a:lnTo>
                    <a:pt x="1678" y="6766"/>
                  </a:lnTo>
                  <a:close/>
                  <a:moveTo>
                    <a:pt x="2083" y="6766"/>
                  </a:moveTo>
                  <a:lnTo>
                    <a:pt x="2102" y="6784"/>
                  </a:lnTo>
                  <a:lnTo>
                    <a:pt x="2102" y="6803"/>
                  </a:lnTo>
                  <a:lnTo>
                    <a:pt x="2083" y="6803"/>
                  </a:lnTo>
                  <a:lnTo>
                    <a:pt x="2065" y="6766"/>
                  </a:lnTo>
                  <a:close/>
                  <a:moveTo>
                    <a:pt x="3447" y="1"/>
                  </a:moveTo>
                  <a:lnTo>
                    <a:pt x="3447" y="19"/>
                  </a:lnTo>
                  <a:lnTo>
                    <a:pt x="3429" y="38"/>
                  </a:lnTo>
                  <a:lnTo>
                    <a:pt x="3429" y="56"/>
                  </a:lnTo>
                  <a:lnTo>
                    <a:pt x="3410" y="56"/>
                  </a:lnTo>
                  <a:lnTo>
                    <a:pt x="3410" y="75"/>
                  </a:lnTo>
                  <a:lnTo>
                    <a:pt x="3410" y="93"/>
                  </a:lnTo>
                  <a:lnTo>
                    <a:pt x="3374" y="112"/>
                  </a:lnTo>
                  <a:lnTo>
                    <a:pt x="3392" y="130"/>
                  </a:lnTo>
                  <a:lnTo>
                    <a:pt x="3392" y="148"/>
                  </a:lnTo>
                  <a:lnTo>
                    <a:pt x="3355" y="148"/>
                  </a:lnTo>
                  <a:lnTo>
                    <a:pt x="3355" y="167"/>
                  </a:lnTo>
                  <a:lnTo>
                    <a:pt x="3374" y="204"/>
                  </a:lnTo>
                  <a:lnTo>
                    <a:pt x="3355" y="185"/>
                  </a:lnTo>
                  <a:lnTo>
                    <a:pt x="3318" y="185"/>
                  </a:lnTo>
                  <a:lnTo>
                    <a:pt x="3337" y="222"/>
                  </a:lnTo>
                  <a:lnTo>
                    <a:pt x="3337" y="241"/>
                  </a:lnTo>
                  <a:lnTo>
                    <a:pt x="3318" y="222"/>
                  </a:lnTo>
                  <a:lnTo>
                    <a:pt x="3300" y="222"/>
                  </a:lnTo>
                  <a:lnTo>
                    <a:pt x="3300" y="241"/>
                  </a:lnTo>
                  <a:lnTo>
                    <a:pt x="3318" y="259"/>
                  </a:lnTo>
                  <a:lnTo>
                    <a:pt x="3300" y="277"/>
                  </a:lnTo>
                  <a:lnTo>
                    <a:pt x="3281" y="259"/>
                  </a:lnTo>
                  <a:lnTo>
                    <a:pt x="3300" y="296"/>
                  </a:lnTo>
                  <a:lnTo>
                    <a:pt x="3318" y="351"/>
                  </a:lnTo>
                  <a:lnTo>
                    <a:pt x="3300" y="388"/>
                  </a:lnTo>
                  <a:lnTo>
                    <a:pt x="3281" y="370"/>
                  </a:lnTo>
                  <a:lnTo>
                    <a:pt x="3281" y="351"/>
                  </a:lnTo>
                  <a:lnTo>
                    <a:pt x="3244" y="370"/>
                  </a:lnTo>
                  <a:lnTo>
                    <a:pt x="3226" y="370"/>
                  </a:lnTo>
                  <a:lnTo>
                    <a:pt x="3226" y="388"/>
                  </a:lnTo>
                  <a:lnTo>
                    <a:pt x="3244" y="388"/>
                  </a:lnTo>
                  <a:lnTo>
                    <a:pt x="3226" y="406"/>
                  </a:lnTo>
                  <a:lnTo>
                    <a:pt x="3226" y="425"/>
                  </a:lnTo>
                  <a:lnTo>
                    <a:pt x="3226" y="462"/>
                  </a:lnTo>
                  <a:lnTo>
                    <a:pt x="3189" y="462"/>
                  </a:lnTo>
                  <a:lnTo>
                    <a:pt x="3171" y="499"/>
                  </a:lnTo>
                  <a:lnTo>
                    <a:pt x="3171" y="535"/>
                  </a:lnTo>
                  <a:lnTo>
                    <a:pt x="3189" y="572"/>
                  </a:lnTo>
                  <a:lnTo>
                    <a:pt x="3171" y="572"/>
                  </a:lnTo>
                  <a:lnTo>
                    <a:pt x="3134" y="591"/>
                  </a:lnTo>
                  <a:lnTo>
                    <a:pt x="3152" y="628"/>
                  </a:lnTo>
                  <a:lnTo>
                    <a:pt x="3134" y="628"/>
                  </a:lnTo>
                  <a:lnTo>
                    <a:pt x="3134" y="646"/>
                  </a:lnTo>
                  <a:lnTo>
                    <a:pt x="3152" y="683"/>
                  </a:lnTo>
                  <a:lnTo>
                    <a:pt x="3208" y="683"/>
                  </a:lnTo>
                  <a:lnTo>
                    <a:pt x="3208" y="701"/>
                  </a:lnTo>
                  <a:lnTo>
                    <a:pt x="3171" y="701"/>
                  </a:lnTo>
                  <a:lnTo>
                    <a:pt x="3171" y="720"/>
                  </a:lnTo>
                  <a:lnTo>
                    <a:pt x="3134" y="757"/>
                  </a:lnTo>
                  <a:lnTo>
                    <a:pt x="3152" y="720"/>
                  </a:lnTo>
                  <a:lnTo>
                    <a:pt x="3152" y="701"/>
                  </a:lnTo>
                  <a:lnTo>
                    <a:pt x="3134" y="683"/>
                  </a:lnTo>
                  <a:lnTo>
                    <a:pt x="3097" y="665"/>
                  </a:lnTo>
                  <a:lnTo>
                    <a:pt x="3115" y="683"/>
                  </a:lnTo>
                  <a:lnTo>
                    <a:pt x="3115" y="701"/>
                  </a:lnTo>
                  <a:lnTo>
                    <a:pt x="3097" y="720"/>
                  </a:lnTo>
                  <a:lnTo>
                    <a:pt x="3097" y="757"/>
                  </a:lnTo>
                  <a:lnTo>
                    <a:pt x="3097" y="775"/>
                  </a:lnTo>
                  <a:lnTo>
                    <a:pt x="3079" y="775"/>
                  </a:lnTo>
                  <a:lnTo>
                    <a:pt x="3060" y="812"/>
                  </a:lnTo>
                  <a:lnTo>
                    <a:pt x="3079" y="849"/>
                  </a:lnTo>
                  <a:lnTo>
                    <a:pt x="3060" y="886"/>
                  </a:lnTo>
                  <a:lnTo>
                    <a:pt x="3060" y="941"/>
                  </a:lnTo>
                  <a:lnTo>
                    <a:pt x="3079" y="996"/>
                  </a:lnTo>
                  <a:lnTo>
                    <a:pt x="3097" y="1033"/>
                  </a:lnTo>
                  <a:lnTo>
                    <a:pt x="3079" y="1033"/>
                  </a:lnTo>
                  <a:lnTo>
                    <a:pt x="3079" y="1015"/>
                  </a:lnTo>
                  <a:lnTo>
                    <a:pt x="3060" y="1033"/>
                  </a:lnTo>
                  <a:lnTo>
                    <a:pt x="3042" y="1015"/>
                  </a:lnTo>
                  <a:lnTo>
                    <a:pt x="3042" y="1033"/>
                  </a:lnTo>
                  <a:lnTo>
                    <a:pt x="3023" y="1052"/>
                  </a:lnTo>
                  <a:lnTo>
                    <a:pt x="3023" y="1088"/>
                  </a:lnTo>
                  <a:lnTo>
                    <a:pt x="3042" y="1107"/>
                  </a:lnTo>
                  <a:lnTo>
                    <a:pt x="3005" y="1144"/>
                  </a:lnTo>
                  <a:lnTo>
                    <a:pt x="3005" y="1181"/>
                  </a:lnTo>
                  <a:lnTo>
                    <a:pt x="3023" y="1181"/>
                  </a:lnTo>
                  <a:lnTo>
                    <a:pt x="3023" y="1162"/>
                  </a:lnTo>
                  <a:lnTo>
                    <a:pt x="3042" y="1162"/>
                  </a:lnTo>
                  <a:lnTo>
                    <a:pt x="3060" y="1181"/>
                  </a:lnTo>
                  <a:lnTo>
                    <a:pt x="3060" y="1199"/>
                  </a:lnTo>
                  <a:lnTo>
                    <a:pt x="3042" y="1199"/>
                  </a:lnTo>
                  <a:lnTo>
                    <a:pt x="3023" y="1181"/>
                  </a:lnTo>
                  <a:lnTo>
                    <a:pt x="3005" y="1199"/>
                  </a:lnTo>
                  <a:lnTo>
                    <a:pt x="2986" y="1218"/>
                  </a:lnTo>
                  <a:lnTo>
                    <a:pt x="2968" y="1236"/>
                  </a:lnTo>
                  <a:lnTo>
                    <a:pt x="3005" y="1236"/>
                  </a:lnTo>
                  <a:lnTo>
                    <a:pt x="3005" y="1218"/>
                  </a:lnTo>
                  <a:lnTo>
                    <a:pt x="3023" y="1218"/>
                  </a:lnTo>
                  <a:lnTo>
                    <a:pt x="3023" y="1236"/>
                  </a:lnTo>
                  <a:lnTo>
                    <a:pt x="3005" y="1254"/>
                  </a:lnTo>
                  <a:lnTo>
                    <a:pt x="2968" y="1273"/>
                  </a:lnTo>
                  <a:lnTo>
                    <a:pt x="2986" y="1273"/>
                  </a:lnTo>
                  <a:lnTo>
                    <a:pt x="3005" y="1291"/>
                  </a:lnTo>
                  <a:lnTo>
                    <a:pt x="2986" y="1328"/>
                  </a:lnTo>
                  <a:lnTo>
                    <a:pt x="2968" y="1365"/>
                  </a:lnTo>
                  <a:lnTo>
                    <a:pt x="2968" y="1420"/>
                  </a:lnTo>
                  <a:lnTo>
                    <a:pt x="2986" y="1439"/>
                  </a:lnTo>
                  <a:lnTo>
                    <a:pt x="2968" y="1457"/>
                  </a:lnTo>
                  <a:lnTo>
                    <a:pt x="2968" y="1476"/>
                  </a:lnTo>
                  <a:lnTo>
                    <a:pt x="2968" y="1494"/>
                  </a:lnTo>
                  <a:lnTo>
                    <a:pt x="2968" y="1531"/>
                  </a:lnTo>
                  <a:lnTo>
                    <a:pt x="2950" y="1586"/>
                  </a:lnTo>
                  <a:lnTo>
                    <a:pt x="2968" y="1641"/>
                  </a:lnTo>
                  <a:lnTo>
                    <a:pt x="2968" y="1678"/>
                  </a:lnTo>
                  <a:lnTo>
                    <a:pt x="2950" y="1697"/>
                  </a:lnTo>
                  <a:lnTo>
                    <a:pt x="2950" y="1771"/>
                  </a:lnTo>
                  <a:lnTo>
                    <a:pt x="2968" y="1826"/>
                  </a:lnTo>
                  <a:lnTo>
                    <a:pt x="2986" y="1844"/>
                  </a:lnTo>
                  <a:lnTo>
                    <a:pt x="2986" y="1863"/>
                  </a:lnTo>
                  <a:lnTo>
                    <a:pt x="2968" y="1863"/>
                  </a:lnTo>
                  <a:lnTo>
                    <a:pt x="2968" y="1881"/>
                  </a:lnTo>
                  <a:lnTo>
                    <a:pt x="2950" y="1900"/>
                  </a:lnTo>
                  <a:lnTo>
                    <a:pt x="2968" y="1936"/>
                  </a:lnTo>
                  <a:lnTo>
                    <a:pt x="2986" y="1973"/>
                  </a:lnTo>
                  <a:lnTo>
                    <a:pt x="2986" y="2010"/>
                  </a:lnTo>
                  <a:lnTo>
                    <a:pt x="3005" y="2029"/>
                  </a:lnTo>
                  <a:lnTo>
                    <a:pt x="2986" y="2047"/>
                  </a:lnTo>
                  <a:lnTo>
                    <a:pt x="3005" y="2065"/>
                  </a:lnTo>
                  <a:lnTo>
                    <a:pt x="3005" y="2084"/>
                  </a:lnTo>
                  <a:lnTo>
                    <a:pt x="3023" y="2084"/>
                  </a:lnTo>
                  <a:lnTo>
                    <a:pt x="3023" y="2065"/>
                  </a:lnTo>
                  <a:lnTo>
                    <a:pt x="3042" y="2047"/>
                  </a:lnTo>
                  <a:lnTo>
                    <a:pt x="3060" y="2065"/>
                  </a:lnTo>
                  <a:lnTo>
                    <a:pt x="3079" y="2084"/>
                  </a:lnTo>
                  <a:lnTo>
                    <a:pt x="3079" y="2102"/>
                  </a:lnTo>
                  <a:lnTo>
                    <a:pt x="3023" y="2102"/>
                  </a:lnTo>
                  <a:lnTo>
                    <a:pt x="3005" y="2121"/>
                  </a:lnTo>
                  <a:lnTo>
                    <a:pt x="2986" y="2158"/>
                  </a:lnTo>
                  <a:lnTo>
                    <a:pt x="3005" y="2176"/>
                  </a:lnTo>
                  <a:lnTo>
                    <a:pt x="2986" y="2194"/>
                  </a:lnTo>
                  <a:lnTo>
                    <a:pt x="3005" y="2250"/>
                  </a:lnTo>
                  <a:lnTo>
                    <a:pt x="3023" y="2287"/>
                  </a:lnTo>
                  <a:lnTo>
                    <a:pt x="3005" y="2305"/>
                  </a:lnTo>
                  <a:lnTo>
                    <a:pt x="3023" y="2324"/>
                  </a:lnTo>
                  <a:lnTo>
                    <a:pt x="3023" y="2342"/>
                  </a:lnTo>
                  <a:lnTo>
                    <a:pt x="3042" y="2379"/>
                  </a:lnTo>
                  <a:lnTo>
                    <a:pt x="3042" y="2397"/>
                  </a:lnTo>
                  <a:lnTo>
                    <a:pt x="3023" y="2416"/>
                  </a:lnTo>
                  <a:lnTo>
                    <a:pt x="3060" y="2416"/>
                  </a:lnTo>
                  <a:lnTo>
                    <a:pt x="3079" y="2434"/>
                  </a:lnTo>
                  <a:lnTo>
                    <a:pt x="3042" y="2434"/>
                  </a:lnTo>
                  <a:lnTo>
                    <a:pt x="3023" y="2453"/>
                  </a:lnTo>
                  <a:lnTo>
                    <a:pt x="3042" y="2453"/>
                  </a:lnTo>
                  <a:lnTo>
                    <a:pt x="3060" y="2471"/>
                  </a:lnTo>
                  <a:lnTo>
                    <a:pt x="3060" y="2489"/>
                  </a:lnTo>
                  <a:lnTo>
                    <a:pt x="3079" y="2508"/>
                  </a:lnTo>
                  <a:lnTo>
                    <a:pt x="3097" y="2508"/>
                  </a:lnTo>
                  <a:lnTo>
                    <a:pt x="3097" y="2526"/>
                  </a:lnTo>
                  <a:lnTo>
                    <a:pt x="3097" y="2563"/>
                  </a:lnTo>
                  <a:lnTo>
                    <a:pt x="3079" y="2582"/>
                  </a:lnTo>
                  <a:lnTo>
                    <a:pt x="3060" y="2582"/>
                  </a:lnTo>
                  <a:lnTo>
                    <a:pt x="3060" y="2600"/>
                  </a:lnTo>
                  <a:lnTo>
                    <a:pt x="3060" y="2618"/>
                  </a:lnTo>
                  <a:lnTo>
                    <a:pt x="3042" y="2637"/>
                  </a:lnTo>
                  <a:lnTo>
                    <a:pt x="3042" y="2655"/>
                  </a:lnTo>
                  <a:lnTo>
                    <a:pt x="3060" y="2674"/>
                  </a:lnTo>
                  <a:lnTo>
                    <a:pt x="3060" y="2692"/>
                  </a:lnTo>
                  <a:lnTo>
                    <a:pt x="3060" y="2711"/>
                  </a:lnTo>
                  <a:lnTo>
                    <a:pt x="3079" y="2711"/>
                  </a:lnTo>
                  <a:lnTo>
                    <a:pt x="3097" y="2729"/>
                  </a:lnTo>
                  <a:lnTo>
                    <a:pt x="3097" y="2747"/>
                  </a:lnTo>
                  <a:lnTo>
                    <a:pt x="3079" y="2766"/>
                  </a:lnTo>
                  <a:lnTo>
                    <a:pt x="3115" y="2766"/>
                  </a:lnTo>
                  <a:lnTo>
                    <a:pt x="3115" y="2747"/>
                  </a:lnTo>
                  <a:lnTo>
                    <a:pt x="3134" y="2766"/>
                  </a:lnTo>
                  <a:lnTo>
                    <a:pt x="3171" y="2766"/>
                  </a:lnTo>
                  <a:lnTo>
                    <a:pt x="3134" y="2784"/>
                  </a:lnTo>
                  <a:lnTo>
                    <a:pt x="3097" y="2821"/>
                  </a:lnTo>
                  <a:lnTo>
                    <a:pt x="3097" y="2840"/>
                  </a:lnTo>
                  <a:lnTo>
                    <a:pt x="3097" y="2877"/>
                  </a:lnTo>
                  <a:lnTo>
                    <a:pt x="3097" y="2895"/>
                  </a:lnTo>
                  <a:lnTo>
                    <a:pt x="3115" y="2895"/>
                  </a:lnTo>
                  <a:lnTo>
                    <a:pt x="3134" y="2913"/>
                  </a:lnTo>
                  <a:lnTo>
                    <a:pt x="3134" y="2932"/>
                  </a:lnTo>
                  <a:lnTo>
                    <a:pt x="3115" y="2950"/>
                  </a:lnTo>
                  <a:lnTo>
                    <a:pt x="3097" y="2950"/>
                  </a:lnTo>
                  <a:lnTo>
                    <a:pt x="3115" y="2969"/>
                  </a:lnTo>
                  <a:lnTo>
                    <a:pt x="3134" y="2987"/>
                  </a:lnTo>
                  <a:lnTo>
                    <a:pt x="3134" y="3006"/>
                  </a:lnTo>
                  <a:lnTo>
                    <a:pt x="3152" y="2987"/>
                  </a:lnTo>
                  <a:lnTo>
                    <a:pt x="3171" y="3006"/>
                  </a:lnTo>
                  <a:lnTo>
                    <a:pt x="3152" y="3024"/>
                  </a:lnTo>
                  <a:lnTo>
                    <a:pt x="3134" y="3024"/>
                  </a:lnTo>
                  <a:lnTo>
                    <a:pt x="3134" y="3042"/>
                  </a:lnTo>
                  <a:lnTo>
                    <a:pt x="3134" y="3061"/>
                  </a:lnTo>
                  <a:lnTo>
                    <a:pt x="3134" y="3079"/>
                  </a:lnTo>
                  <a:lnTo>
                    <a:pt x="3115" y="3098"/>
                  </a:lnTo>
                  <a:lnTo>
                    <a:pt x="3171" y="3098"/>
                  </a:lnTo>
                  <a:lnTo>
                    <a:pt x="3152" y="3116"/>
                  </a:lnTo>
                  <a:lnTo>
                    <a:pt x="3152" y="3135"/>
                  </a:lnTo>
                  <a:lnTo>
                    <a:pt x="3171" y="3153"/>
                  </a:lnTo>
                  <a:lnTo>
                    <a:pt x="3152" y="3171"/>
                  </a:lnTo>
                  <a:lnTo>
                    <a:pt x="3171" y="3190"/>
                  </a:lnTo>
                  <a:lnTo>
                    <a:pt x="3189" y="3227"/>
                  </a:lnTo>
                  <a:lnTo>
                    <a:pt x="3208" y="3227"/>
                  </a:lnTo>
                  <a:lnTo>
                    <a:pt x="3189" y="3245"/>
                  </a:lnTo>
                  <a:lnTo>
                    <a:pt x="3189" y="3282"/>
                  </a:lnTo>
                  <a:lnTo>
                    <a:pt x="3189" y="3319"/>
                  </a:lnTo>
                  <a:lnTo>
                    <a:pt x="3226" y="3374"/>
                  </a:lnTo>
                  <a:lnTo>
                    <a:pt x="3226" y="3411"/>
                  </a:lnTo>
                  <a:lnTo>
                    <a:pt x="3208" y="3448"/>
                  </a:lnTo>
                  <a:lnTo>
                    <a:pt x="3226" y="3448"/>
                  </a:lnTo>
                  <a:lnTo>
                    <a:pt x="3226" y="3466"/>
                  </a:lnTo>
                  <a:lnTo>
                    <a:pt x="3244" y="3503"/>
                  </a:lnTo>
                  <a:lnTo>
                    <a:pt x="3281" y="3559"/>
                  </a:lnTo>
                  <a:lnTo>
                    <a:pt x="3300" y="3559"/>
                  </a:lnTo>
                  <a:lnTo>
                    <a:pt x="3300" y="3577"/>
                  </a:lnTo>
                  <a:lnTo>
                    <a:pt x="3263" y="3577"/>
                  </a:lnTo>
                  <a:lnTo>
                    <a:pt x="3263" y="3595"/>
                  </a:lnTo>
                  <a:lnTo>
                    <a:pt x="3300" y="3706"/>
                  </a:lnTo>
                  <a:lnTo>
                    <a:pt x="3355" y="3872"/>
                  </a:lnTo>
                  <a:lnTo>
                    <a:pt x="3337" y="3872"/>
                  </a:lnTo>
                  <a:lnTo>
                    <a:pt x="3355" y="3890"/>
                  </a:lnTo>
                  <a:lnTo>
                    <a:pt x="3374" y="3909"/>
                  </a:lnTo>
                  <a:lnTo>
                    <a:pt x="3355" y="3909"/>
                  </a:lnTo>
                  <a:lnTo>
                    <a:pt x="3374" y="3927"/>
                  </a:lnTo>
                  <a:lnTo>
                    <a:pt x="3392" y="3927"/>
                  </a:lnTo>
                  <a:lnTo>
                    <a:pt x="3392" y="3946"/>
                  </a:lnTo>
                  <a:lnTo>
                    <a:pt x="3410" y="3983"/>
                  </a:lnTo>
                  <a:lnTo>
                    <a:pt x="3392" y="4001"/>
                  </a:lnTo>
                  <a:lnTo>
                    <a:pt x="3374" y="4001"/>
                  </a:lnTo>
                  <a:lnTo>
                    <a:pt x="3392" y="4019"/>
                  </a:lnTo>
                  <a:lnTo>
                    <a:pt x="3429" y="4038"/>
                  </a:lnTo>
                  <a:lnTo>
                    <a:pt x="3410" y="4056"/>
                  </a:lnTo>
                  <a:lnTo>
                    <a:pt x="3392" y="4075"/>
                  </a:lnTo>
                  <a:lnTo>
                    <a:pt x="3429" y="4075"/>
                  </a:lnTo>
                  <a:lnTo>
                    <a:pt x="3447" y="4093"/>
                  </a:lnTo>
                  <a:lnTo>
                    <a:pt x="3429" y="4093"/>
                  </a:lnTo>
                  <a:lnTo>
                    <a:pt x="3410" y="4148"/>
                  </a:lnTo>
                  <a:lnTo>
                    <a:pt x="3447" y="4148"/>
                  </a:lnTo>
                  <a:lnTo>
                    <a:pt x="3429" y="4167"/>
                  </a:lnTo>
                  <a:lnTo>
                    <a:pt x="3429" y="4204"/>
                  </a:lnTo>
                  <a:lnTo>
                    <a:pt x="3447" y="4222"/>
                  </a:lnTo>
                  <a:lnTo>
                    <a:pt x="3466" y="4222"/>
                  </a:lnTo>
                  <a:lnTo>
                    <a:pt x="3466" y="4241"/>
                  </a:lnTo>
                  <a:lnTo>
                    <a:pt x="3447" y="4259"/>
                  </a:lnTo>
                  <a:lnTo>
                    <a:pt x="3447" y="4314"/>
                  </a:lnTo>
                  <a:lnTo>
                    <a:pt x="3466" y="4351"/>
                  </a:lnTo>
                  <a:lnTo>
                    <a:pt x="3484" y="4351"/>
                  </a:lnTo>
                  <a:lnTo>
                    <a:pt x="3484" y="4388"/>
                  </a:lnTo>
                  <a:lnTo>
                    <a:pt x="3484" y="4425"/>
                  </a:lnTo>
                  <a:lnTo>
                    <a:pt x="3521" y="4609"/>
                  </a:lnTo>
                  <a:lnTo>
                    <a:pt x="3558" y="4812"/>
                  </a:lnTo>
                  <a:lnTo>
                    <a:pt x="3558" y="4830"/>
                  </a:lnTo>
                  <a:lnTo>
                    <a:pt x="3539" y="4849"/>
                  </a:lnTo>
                  <a:lnTo>
                    <a:pt x="3539" y="4867"/>
                  </a:lnTo>
                  <a:lnTo>
                    <a:pt x="3558" y="4867"/>
                  </a:lnTo>
                  <a:lnTo>
                    <a:pt x="3539" y="4904"/>
                  </a:lnTo>
                  <a:lnTo>
                    <a:pt x="3558" y="4923"/>
                  </a:lnTo>
                  <a:lnTo>
                    <a:pt x="3558" y="4941"/>
                  </a:lnTo>
                  <a:lnTo>
                    <a:pt x="3539" y="4978"/>
                  </a:lnTo>
                  <a:lnTo>
                    <a:pt x="3558" y="5015"/>
                  </a:lnTo>
                  <a:lnTo>
                    <a:pt x="3558" y="5052"/>
                  </a:lnTo>
                  <a:lnTo>
                    <a:pt x="3539" y="5144"/>
                  </a:lnTo>
                  <a:lnTo>
                    <a:pt x="3539" y="5181"/>
                  </a:lnTo>
                  <a:lnTo>
                    <a:pt x="3521" y="5181"/>
                  </a:lnTo>
                  <a:lnTo>
                    <a:pt x="3503" y="5199"/>
                  </a:lnTo>
                  <a:lnTo>
                    <a:pt x="3558" y="5199"/>
                  </a:lnTo>
                  <a:lnTo>
                    <a:pt x="3558" y="5218"/>
                  </a:lnTo>
                  <a:lnTo>
                    <a:pt x="3539" y="5254"/>
                  </a:lnTo>
                  <a:lnTo>
                    <a:pt x="3521" y="5273"/>
                  </a:lnTo>
                  <a:lnTo>
                    <a:pt x="3576" y="5273"/>
                  </a:lnTo>
                  <a:lnTo>
                    <a:pt x="3539" y="5291"/>
                  </a:lnTo>
                  <a:lnTo>
                    <a:pt x="3521" y="5310"/>
                  </a:lnTo>
                  <a:lnTo>
                    <a:pt x="3539" y="5365"/>
                  </a:lnTo>
                  <a:lnTo>
                    <a:pt x="3539" y="5383"/>
                  </a:lnTo>
                  <a:lnTo>
                    <a:pt x="3521" y="5402"/>
                  </a:lnTo>
                  <a:lnTo>
                    <a:pt x="3521" y="5420"/>
                  </a:lnTo>
                  <a:lnTo>
                    <a:pt x="3521" y="5439"/>
                  </a:lnTo>
                  <a:lnTo>
                    <a:pt x="3503" y="5457"/>
                  </a:lnTo>
                  <a:lnTo>
                    <a:pt x="3521" y="5476"/>
                  </a:lnTo>
                  <a:lnTo>
                    <a:pt x="3503" y="5494"/>
                  </a:lnTo>
                  <a:lnTo>
                    <a:pt x="3484" y="5494"/>
                  </a:lnTo>
                  <a:lnTo>
                    <a:pt x="3503" y="5531"/>
                  </a:lnTo>
                  <a:lnTo>
                    <a:pt x="3484" y="5531"/>
                  </a:lnTo>
                  <a:lnTo>
                    <a:pt x="3484" y="5568"/>
                  </a:lnTo>
                  <a:lnTo>
                    <a:pt x="3466" y="5642"/>
                  </a:lnTo>
                  <a:lnTo>
                    <a:pt x="3447" y="5660"/>
                  </a:lnTo>
                  <a:lnTo>
                    <a:pt x="3447" y="5715"/>
                  </a:lnTo>
                  <a:lnTo>
                    <a:pt x="3447" y="5734"/>
                  </a:lnTo>
                  <a:lnTo>
                    <a:pt x="3429" y="5734"/>
                  </a:lnTo>
                  <a:lnTo>
                    <a:pt x="3410" y="5752"/>
                  </a:lnTo>
                  <a:lnTo>
                    <a:pt x="3392" y="5752"/>
                  </a:lnTo>
                  <a:lnTo>
                    <a:pt x="3392" y="5771"/>
                  </a:lnTo>
                  <a:lnTo>
                    <a:pt x="3410" y="5789"/>
                  </a:lnTo>
                  <a:lnTo>
                    <a:pt x="3392" y="5807"/>
                  </a:lnTo>
                  <a:lnTo>
                    <a:pt x="3374" y="5807"/>
                  </a:lnTo>
                  <a:lnTo>
                    <a:pt x="3374" y="5826"/>
                  </a:lnTo>
                  <a:lnTo>
                    <a:pt x="3374" y="5844"/>
                  </a:lnTo>
                  <a:lnTo>
                    <a:pt x="3355" y="5844"/>
                  </a:lnTo>
                  <a:lnTo>
                    <a:pt x="3337" y="5881"/>
                  </a:lnTo>
                  <a:lnTo>
                    <a:pt x="3337" y="5918"/>
                  </a:lnTo>
                  <a:lnTo>
                    <a:pt x="3337" y="5936"/>
                  </a:lnTo>
                  <a:lnTo>
                    <a:pt x="3337" y="5955"/>
                  </a:lnTo>
                  <a:lnTo>
                    <a:pt x="3300" y="5955"/>
                  </a:lnTo>
                  <a:lnTo>
                    <a:pt x="3318" y="5973"/>
                  </a:lnTo>
                  <a:lnTo>
                    <a:pt x="3318" y="5992"/>
                  </a:lnTo>
                  <a:lnTo>
                    <a:pt x="3300" y="6010"/>
                  </a:lnTo>
                  <a:lnTo>
                    <a:pt x="3281" y="6010"/>
                  </a:lnTo>
                  <a:lnTo>
                    <a:pt x="3300" y="6029"/>
                  </a:lnTo>
                  <a:lnTo>
                    <a:pt x="3263" y="6029"/>
                  </a:lnTo>
                  <a:lnTo>
                    <a:pt x="3244" y="6047"/>
                  </a:lnTo>
                  <a:lnTo>
                    <a:pt x="3244" y="6084"/>
                  </a:lnTo>
                  <a:lnTo>
                    <a:pt x="3208" y="6102"/>
                  </a:lnTo>
                  <a:lnTo>
                    <a:pt x="3189" y="6102"/>
                  </a:lnTo>
                  <a:lnTo>
                    <a:pt x="3189" y="6121"/>
                  </a:lnTo>
                  <a:lnTo>
                    <a:pt x="3189" y="6139"/>
                  </a:lnTo>
                  <a:lnTo>
                    <a:pt x="3171" y="6139"/>
                  </a:lnTo>
                  <a:lnTo>
                    <a:pt x="3189" y="6158"/>
                  </a:lnTo>
                  <a:lnTo>
                    <a:pt x="3115" y="6158"/>
                  </a:lnTo>
                  <a:lnTo>
                    <a:pt x="3115" y="6176"/>
                  </a:lnTo>
                  <a:lnTo>
                    <a:pt x="3134" y="6195"/>
                  </a:lnTo>
                  <a:lnTo>
                    <a:pt x="3079" y="6195"/>
                  </a:lnTo>
                  <a:lnTo>
                    <a:pt x="3060" y="6213"/>
                  </a:lnTo>
                  <a:lnTo>
                    <a:pt x="3060" y="6231"/>
                  </a:lnTo>
                  <a:lnTo>
                    <a:pt x="3042" y="6231"/>
                  </a:lnTo>
                  <a:lnTo>
                    <a:pt x="3060" y="6268"/>
                  </a:lnTo>
                  <a:lnTo>
                    <a:pt x="3023" y="6268"/>
                  </a:lnTo>
                  <a:lnTo>
                    <a:pt x="3023" y="6287"/>
                  </a:lnTo>
                  <a:lnTo>
                    <a:pt x="3005" y="6268"/>
                  </a:lnTo>
                  <a:lnTo>
                    <a:pt x="3005" y="6305"/>
                  </a:lnTo>
                  <a:lnTo>
                    <a:pt x="3005" y="6324"/>
                  </a:lnTo>
                  <a:lnTo>
                    <a:pt x="2986" y="6305"/>
                  </a:lnTo>
                  <a:lnTo>
                    <a:pt x="2968" y="6305"/>
                  </a:lnTo>
                  <a:lnTo>
                    <a:pt x="2857" y="6379"/>
                  </a:lnTo>
                  <a:lnTo>
                    <a:pt x="2802" y="6416"/>
                  </a:lnTo>
                  <a:lnTo>
                    <a:pt x="2765" y="6416"/>
                  </a:lnTo>
                  <a:lnTo>
                    <a:pt x="2784" y="6434"/>
                  </a:lnTo>
                  <a:lnTo>
                    <a:pt x="2765" y="6453"/>
                  </a:lnTo>
                  <a:lnTo>
                    <a:pt x="2747" y="6453"/>
                  </a:lnTo>
                  <a:lnTo>
                    <a:pt x="2728" y="6434"/>
                  </a:lnTo>
                  <a:lnTo>
                    <a:pt x="2728" y="6453"/>
                  </a:lnTo>
                  <a:lnTo>
                    <a:pt x="2728" y="6471"/>
                  </a:lnTo>
                  <a:lnTo>
                    <a:pt x="2710" y="6453"/>
                  </a:lnTo>
                  <a:lnTo>
                    <a:pt x="2691" y="6489"/>
                  </a:lnTo>
                  <a:lnTo>
                    <a:pt x="2655" y="6508"/>
                  </a:lnTo>
                  <a:lnTo>
                    <a:pt x="2636" y="6508"/>
                  </a:lnTo>
                  <a:lnTo>
                    <a:pt x="2655" y="6526"/>
                  </a:lnTo>
                  <a:lnTo>
                    <a:pt x="2581" y="6526"/>
                  </a:lnTo>
                  <a:lnTo>
                    <a:pt x="2599" y="6545"/>
                  </a:lnTo>
                  <a:lnTo>
                    <a:pt x="2507" y="6545"/>
                  </a:lnTo>
                  <a:lnTo>
                    <a:pt x="2489" y="6563"/>
                  </a:lnTo>
                  <a:lnTo>
                    <a:pt x="2433" y="6563"/>
                  </a:lnTo>
                  <a:lnTo>
                    <a:pt x="2433" y="6582"/>
                  </a:lnTo>
                  <a:lnTo>
                    <a:pt x="2415" y="6600"/>
                  </a:lnTo>
                  <a:lnTo>
                    <a:pt x="2415" y="6582"/>
                  </a:lnTo>
                  <a:lnTo>
                    <a:pt x="2397" y="6582"/>
                  </a:lnTo>
                  <a:lnTo>
                    <a:pt x="2378" y="6600"/>
                  </a:lnTo>
                  <a:lnTo>
                    <a:pt x="2378" y="6618"/>
                  </a:lnTo>
                  <a:lnTo>
                    <a:pt x="2304" y="6618"/>
                  </a:lnTo>
                  <a:lnTo>
                    <a:pt x="2286" y="6637"/>
                  </a:lnTo>
                  <a:lnTo>
                    <a:pt x="2268" y="6655"/>
                  </a:lnTo>
                  <a:lnTo>
                    <a:pt x="2249" y="6637"/>
                  </a:lnTo>
                  <a:lnTo>
                    <a:pt x="2212" y="6655"/>
                  </a:lnTo>
                  <a:lnTo>
                    <a:pt x="2157" y="6674"/>
                  </a:lnTo>
                  <a:lnTo>
                    <a:pt x="2102" y="6674"/>
                  </a:lnTo>
                  <a:lnTo>
                    <a:pt x="2083" y="6692"/>
                  </a:lnTo>
                  <a:lnTo>
                    <a:pt x="2102" y="6711"/>
                  </a:lnTo>
                  <a:lnTo>
                    <a:pt x="2083" y="6711"/>
                  </a:lnTo>
                  <a:lnTo>
                    <a:pt x="2083" y="6692"/>
                  </a:lnTo>
                  <a:lnTo>
                    <a:pt x="2083" y="6674"/>
                  </a:lnTo>
                  <a:lnTo>
                    <a:pt x="1973" y="6674"/>
                  </a:lnTo>
                  <a:lnTo>
                    <a:pt x="1954" y="6692"/>
                  </a:lnTo>
                  <a:lnTo>
                    <a:pt x="1862" y="6692"/>
                  </a:lnTo>
                  <a:lnTo>
                    <a:pt x="1862" y="6711"/>
                  </a:lnTo>
                  <a:lnTo>
                    <a:pt x="1825" y="6729"/>
                  </a:lnTo>
                  <a:lnTo>
                    <a:pt x="1807" y="6729"/>
                  </a:lnTo>
                  <a:lnTo>
                    <a:pt x="1788" y="6711"/>
                  </a:lnTo>
                  <a:lnTo>
                    <a:pt x="1751" y="6711"/>
                  </a:lnTo>
                  <a:lnTo>
                    <a:pt x="1715" y="6729"/>
                  </a:lnTo>
                  <a:lnTo>
                    <a:pt x="1696" y="6729"/>
                  </a:lnTo>
                  <a:lnTo>
                    <a:pt x="1696" y="6748"/>
                  </a:lnTo>
                  <a:lnTo>
                    <a:pt x="1678" y="6729"/>
                  </a:lnTo>
                  <a:lnTo>
                    <a:pt x="1549" y="6729"/>
                  </a:lnTo>
                  <a:lnTo>
                    <a:pt x="1530" y="6748"/>
                  </a:lnTo>
                  <a:lnTo>
                    <a:pt x="1512" y="6766"/>
                  </a:lnTo>
                  <a:lnTo>
                    <a:pt x="1493" y="6748"/>
                  </a:lnTo>
                  <a:lnTo>
                    <a:pt x="1493" y="6729"/>
                  </a:lnTo>
                  <a:lnTo>
                    <a:pt x="1512" y="6711"/>
                  </a:lnTo>
                  <a:lnTo>
                    <a:pt x="1493" y="6711"/>
                  </a:lnTo>
                  <a:lnTo>
                    <a:pt x="1438" y="6748"/>
                  </a:lnTo>
                  <a:lnTo>
                    <a:pt x="1383" y="6748"/>
                  </a:lnTo>
                  <a:lnTo>
                    <a:pt x="1364" y="6729"/>
                  </a:lnTo>
                  <a:lnTo>
                    <a:pt x="1254" y="6729"/>
                  </a:lnTo>
                  <a:lnTo>
                    <a:pt x="1162" y="6711"/>
                  </a:lnTo>
                  <a:lnTo>
                    <a:pt x="1088" y="6711"/>
                  </a:lnTo>
                  <a:lnTo>
                    <a:pt x="1069" y="6748"/>
                  </a:lnTo>
                  <a:lnTo>
                    <a:pt x="1069" y="6729"/>
                  </a:lnTo>
                  <a:lnTo>
                    <a:pt x="1051" y="6711"/>
                  </a:lnTo>
                  <a:lnTo>
                    <a:pt x="1032" y="6692"/>
                  </a:lnTo>
                  <a:lnTo>
                    <a:pt x="959" y="6711"/>
                  </a:lnTo>
                  <a:lnTo>
                    <a:pt x="903" y="6711"/>
                  </a:lnTo>
                  <a:lnTo>
                    <a:pt x="885" y="6692"/>
                  </a:lnTo>
                  <a:lnTo>
                    <a:pt x="830" y="6692"/>
                  </a:lnTo>
                  <a:lnTo>
                    <a:pt x="793" y="6674"/>
                  </a:lnTo>
                  <a:lnTo>
                    <a:pt x="756" y="6674"/>
                  </a:lnTo>
                  <a:lnTo>
                    <a:pt x="738" y="6692"/>
                  </a:lnTo>
                  <a:lnTo>
                    <a:pt x="719" y="6692"/>
                  </a:lnTo>
                  <a:lnTo>
                    <a:pt x="664" y="6674"/>
                  </a:lnTo>
                  <a:lnTo>
                    <a:pt x="553" y="6655"/>
                  </a:lnTo>
                  <a:lnTo>
                    <a:pt x="443" y="6637"/>
                  </a:lnTo>
                  <a:lnTo>
                    <a:pt x="406" y="6618"/>
                  </a:lnTo>
                  <a:lnTo>
                    <a:pt x="387" y="6637"/>
                  </a:lnTo>
                  <a:lnTo>
                    <a:pt x="350" y="6637"/>
                  </a:lnTo>
                  <a:lnTo>
                    <a:pt x="277" y="6618"/>
                  </a:lnTo>
                  <a:lnTo>
                    <a:pt x="166" y="6618"/>
                  </a:lnTo>
                  <a:lnTo>
                    <a:pt x="129" y="6637"/>
                  </a:lnTo>
                  <a:lnTo>
                    <a:pt x="111" y="6618"/>
                  </a:lnTo>
                  <a:lnTo>
                    <a:pt x="111" y="6600"/>
                  </a:lnTo>
                  <a:lnTo>
                    <a:pt x="37" y="6600"/>
                  </a:lnTo>
                  <a:lnTo>
                    <a:pt x="19" y="6618"/>
                  </a:lnTo>
                  <a:lnTo>
                    <a:pt x="0" y="6655"/>
                  </a:lnTo>
                  <a:lnTo>
                    <a:pt x="0" y="6674"/>
                  </a:lnTo>
                  <a:lnTo>
                    <a:pt x="0" y="6692"/>
                  </a:lnTo>
                  <a:lnTo>
                    <a:pt x="0" y="6711"/>
                  </a:lnTo>
                  <a:lnTo>
                    <a:pt x="0" y="6729"/>
                  </a:lnTo>
                  <a:lnTo>
                    <a:pt x="19" y="6729"/>
                  </a:lnTo>
                  <a:lnTo>
                    <a:pt x="19" y="6748"/>
                  </a:lnTo>
                  <a:lnTo>
                    <a:pt x="37" y="6748"/>
                  </a:lnTo>
                  <a:lnTo>
                    <a:pt x="37" y="6766"/>
                  </a:lnTo>
                  <a:lnTo>
                    <a:pt x="56" y="6766"/>
                  </a:lnTo>
                  <a:lnTo>
                    <a:pt x="56" y="6784"/>
                  </a:lnTo>
                  <a:lnTo>
                    <a:pt x="74" y="6784"/>
                  </a:lnTo>
                  <a:lnTo>
                    <a:pt x="74" y="6766"/>
                  </a:lnTo>
                  <a:lnTo>
                    <a:pt x="92" y="6748"/>
                  </a:lnTo>
                  <a:lnTo>
                    <a:pt x="111" y="6748"/>
                  </a:lnTo>
                  <a:lnTo>
                    <a:pt x="129" y="6729"/>
                  </a:lnTo>
                  <a:lnTo>
                    <a:pt x="166" y="6766"/>
                  </a:lnTo>
                  <a:lnTo>
                    <a:pt x="185" y="6748"/>
                  </a:lnTo>
                  <a:lnTo>
                    <a:pt x="203" y="6766"/>
                  </a:lnTo>
                  <a:lnTo>
                    <a:pt x="240" y="6766"/>
                  </a:lnTo>
                  <a:lnTo>
                    <a:pt x="258" y="6748"/>
                  </a:lnTo>
                  <a:lnTo>
                    <a:pt x="277" y="6748"/>
                  </a:lnTo>
                  <a:lnTo>
                    <a:pt x="295" y="6766"/>
                  </a:lnTo>
                  <a:lnTo>
                    <a:pt x="314" y="6784"/>
                  </a:lnTo>
                  <a:lnTo>
                    <a:pt x="369" y="6784"/>
                  </a:lnTo>
                  <a:lnTo>
                    <a:pt x="479" y="6803"/>
                  </a:lnTo>
                  <a:lnTo>
                    <a:pt x="627" y="6803"/>
                  </a:lnTo>
                  <a:lnTo>
                    <a:pt x="682" y="6821"/>
                  </a:lnTo>
                  <a:lnTo>
                    <a:pt x="756" y="6821"/>
                  </a:lnTo>
                  <a:lnTo>
                    <a:pt x="811" y="6840"/>
                  </a:lnTo>
                  <a:lnTo>
                    <a:pt x="830" y="6840"/>
                  </a:lnTo>
                  <a:lnTo>
                    <a:pt x="867" y="6858"/>
                  </a:lnTo>
                  <a:lnTo>
                    <a:pt x="903" y="6858"/>
                  </a:lnTo>
                  <a:lnTo>
                    <a:pt x="922" y="6840"/>
                  </a:lnTo>
                  <a:lnTo>
                    <a:pt x="922" y="6821"/>
                  </a:lnTo>
                  <a:lnTo>
                    <a:pt x="940" y="6840"/>
                  </a:lnTo>
                  <a:lnTo>
                    <a:pt x="959" y="6840"/>
                  </a:lnTo>
                  <a:lnTo>
                    <a:pt x="1014" y="6858"/>
                  </a:lnTo>
                  <a:lnTo>
                    <a:pt x="1069" y="6858"/>
                  </a:lnTo>
                  <a:lnTo>
                    <a:pt x="1088" y="6840"/>
                  </a:lnTo>
                  <a:lnTo>
                    <a:pt x="1106" y="6858"/>
                  </a:lnTo>
                  <a:lnTo>
                    <a:pt x="1125" y="6858"/>
                  </a:lnTo>
                  <a:lnTo>
                    <a:pt x="1143" y="6840"/>
                  </a:lnTo>
                  <a:lnTo>
                    <a:pt x="1180" y="6858"/>
                  </a:lnTo>
                  <a:lnTo>
                    <a:pt x="1309" y="6858"/>
                  </a:lnTo>
                  <a:lnTo>
                    <a:pt x="1438" y="6877"/>
                  </a:lnTo>
                  <a:lnTo>
                    <a:pt x="1530" y="6877"/>
                  </a:lnTo>
                  <a:lnTo>
                    <a:pt x="1549" y="6858"/>
                  </a:lnTo>
                  <a:lnTo>
                    <a:pt x="1567" y="6858"/>
                  </a:lnTo>
                  <a:lnTo>
                    <a:pt x="1585" y="6877"/>
                  </a:lnTo>
                  <a:lnTo>
                    <a:pt x="1604" y="6858"/>
                  </a:lnTo>
                  <a:lnTo>
                    <a:pt x="1622" y="6877"/>
                  </a:lnTo>
                  <a:lnTo>
                    <a:pt x="1641" y="6895"/>
                  </a:lnTo>
                  <a:lnTo>
                    <a:pt x="1659" y="6877"/>
                  </a:lnTo>
                  <a:lnTo>
                    <a:pt x="1678" y="6895"/>
                  </a:lnTo>
                  <a:lnTo>
                    <a:pt x="1696" y="6913"/>
                  </a:lnTo>
                  <a:lnTo>
                    <a:pt x="1696" y="6895"/>
                  </a:lnTo>
                  <a:lnTo>
                    <a:pt x="1696" y="6858"/>
                  </a:lnTo>
                  <a:lnTo>
                    <a:pt x="1715" y="6858"/>
                  </a:lnTo>
                  <a:lnTo>
                    <a:pt x="1715" y="6877"/>
                  </a:lnTo>
                  <a:lnTo>
                    <a:pt x="1733" y="6877"/>
                  </a:lnTo>
                  <a:lnTo>
                    <a:pt x="1733" y="6840"/>
                  </a:lnTo>
                  <a:lnTo>
                    <a:pt x="1751" y="6821"/>
                  </a:lnTo>
                  <a:lnTo>
                    <a:pt x="1751" y="6840"/>
                  </a:lnTo>
                  <a:lnTo>
                    <a:pt x="1751" y="6858"/>
                  </a:lnTo>
                  <a:lnTo>
                    <a:pt x="1788" y="6877"/>
                  </a:lnTo>
                  <a:lnTo>
                    <a:pt x="1788" y="6858"/>
                  </a:lnTo>
                  <a:lnTo>
                    <a:pt x="1788" y="6840"/>
                  </a:lnTo>
                  <a:lnTo>
                    <a:pt x="1788" y="6821"/>
                  </a:lnTo>
                  <a:lnTo>
                    <a:pt x="1807" y="6840"/>
                  </a:lnTo>
                  <a:lnTo>
                    <a:pt x="1899" y="6840"/>
                  </a:lnTo>
                  <a:lnTo>
                    <a:pt x="1936" y="6858"/>
                  </a:lnTo>
                  <a:lnTo>
                    <a:pt x="2028" y="6840"/>
                  </a:lnTo>
                  <a:lnTo>
                    <a:pt x="2120" y="6821"/>
                  </a:lnTo>
                  <a:lnTo>
                    <a:pt x="2157" y="6821"/>
                  </a:lnTo>
                  <a:lnTo>
                    <a:pt x="2157" y="6840"/>
                  </a:lnTo>
                  <a:lnTo>
                    <a:pt x="2175" y="6840"/>
                  </a:lnTo>
                  <a:lnTo>
                    <a:pt x="2212" y="6821"/>
                  </a:lnTo>
                  <a:lnTo>
                    <a:pt x="2378" y="6766"/>
                  </a:lnTo>
                  <a:lnTo>
                    <a:pt x="2470" y="6748"/>
                  </a:lnTo>
                  <a:lnTo>
                    <a:pt x="2507" y="6729"/>
                  </a:lnTo>
                  <a:lnTo>
                    <a:pt x="2526" y="6748"/>
                  </a:lnTo>
                  <a:lnTo>
                    <a:pt x="2526" y="6711"/>
                  </a:lnTo>
                  <a:lnTo>
                    <a:pt x="2544" y="6692"/>
                  </a:lnTo>
                  <a:lnTo>
                    <a:pt x="2544" y="6674"/>
                  </a:lnTo>
                  <a:lnTo>
                    <a:pt x="2581" y="6674"/>
                  </a:lnTo>
                  <a:lnTo>
                    <a:pt x="2599" y="6692"/>
                  </a:lnTo>
                  <a:lnTo>
                    <a:pt x="2618" y="6674"/>
                  </a:lnTo>
                  <a:lnTo>
                    <a:pt x="2636" y="6692"/>
                  </a:lnTo>
                  <a:lnTo>
                    <a:pt x="2636" y="6711"/>
                  </a:lnTo>
                  <a:lnTo>
                    <a:pt x="2655" y="6692"/>
                  </a:lnTo>
                  <a:lnTo>
                    <a:pt x="2655" y="6674"/>
                  </a:lnTo>
                  <a:lnTo>
                    <a:pt x="2655" y="6655"/>
                  </a:lnTo>
                  <a:lnTo>
                    <a:pt x="2655" y="6637"/>
                  </a:lnTo>
                  <a:lnTo>
                    <a:pt x="2673" y="6618"/>
                  </a:lnTo>
                  <a:lnTo>
                    <a:pt x="2691" y="6637"/>
                  </a:lnTo>
                  <a:lnTo>
                    <a:pt x="2710" y="6637"/>
                  </a:lnTo>
                  <a:lnTo>
                    <a:pt x="2747" y="6618"/>
                  </a:lnTo>
                  <a:lnTo>
                    <a:pt x="2784" y="6600"/>
                  </a:lnTo>
                  <a:lnTo>
                    <a:pt x="2790" y="6606"/>
                  </a:lnTo>
                  <a:lnTo>
                    <a:pt x="2790" y="6606"/>
                  </a:lnTo>
                  <a:lnTo>
                    <a:pt x="2802" y="6582"/>
                  </a:lnTo>
                  <a:lnTo>
                    <a:pt x="2857" y="6563"/>
                  </a:lnTo>
                  <a:lnTo>
                    <a:pt x="2950" y="6508"/>
                  </a:lnTo>
                  <a:lnTo>
                    <a:pt x="2986" y="6508"/>
                  </a:lnTo>
                  <a:lnTo>
                    <a:pt x="2968" y="6489"/>
                  </a:lnTo>
                  <a:lnTo>
                    <a:pt x="2968" y="6471"/>
                  </a:lnTo>
                  <a:lnTo>
                    <a:pt x="3005" y="6489"/>
                  </a:lnTo>
                  <a:lnTo>
                    <a:pt x="3005" y="6471"/>
                  </a:lnTo>
                  <a:lnTo>
                    <a:pt x="3005" y="6453"/>
                  </a:lnTo>
                  <a:lnTo>
                    <a:pt x="3005" y="6434"/>
                  </a:lnTo>
                  <a:lnTo>
                    <a:pt x="3023" y="6453"/>
                  </a:lnTo>
                  <a:lnTo>
                    <a:pt x="3042" y="6453"/>
                  </a:lnTo>
                  <a:lnTo>
                    <a:pt x="3060" y="6434"/>
                  </a:lnTo>
                  <a:lnTo>
                    <a:pt x="3060" y="6416"/>
                  </a:lnTo>
                  <a:lnTo>
                    <a:pt x="3042" y="6416"/>
                  </a:lnTo>
                  <a:lnTo>
                    <a:pt x="3060" y="6397"/>
                  </a:lnTo>
                  <a:lnTo>
                    <a:pt x="3079" y="6397"/>
                  </a:lnTo>
                  <a:lnTo>
                    <a:pt x="3097" y="6379"/>
                  </a:lnTo>
                  <a:lnTo>
                    <a:pt x="3152" y="6379"/>
                  </a:lnTo>
                  <a:lnTo>
                    <a:pt x="3152" y="6342"/>
                  </a:lnTo>
                  <a:lnTo>
                    <a:pt x="3152" y="6324"/>
                  </a:lnTo>
                  <a:lnTo>
                    <a:pt x="3171" y="6324"/>
                  </a:lnTo>
                  <a:lnTo>
                    <a:pt x="3171" y="6342"/>
                  </a:lnTo>
                  <a:lnTo>
                    <a:pt x="3189" y="6324"/>
                  </a:lnTo>
                  <a:lnTo>
                    <a:pt x="3189" y="6305"/>
                  </a:lnTo>
                  <a:lnTo>
                    <a:pt x="3208" y="6305"/>
                  </a:lnTo>
                  <a:lnTo>
                    <a:pt x="3226" y="6287"/>
                  </a:lnTo>
                  <a:lnTo>
                    <a:pt x="3226" y="6268"/>
                  </a:lnTo>
                  <a:lnTo>
                    <a:pt x="3244" y="6231"/>
                  </a:lnTo>
                  <a:lnTo>
                    <a:pt x="3263" y="6231"/>
                  </a:lnTo>
                  <a:lnTo>
                    <a:pt x="3281" y="6250"/>
                  </a:lnTo>
                  <a:lnTo>
                    <a:pt x="3263" y="6213"/>
                  </a:lnTo>
                  <a:lnTo>
                    <a:pt x="3318" y="6195"/>
                  </a:lnTo>
                  <a:lnTo>
                    <a:pt x="3355" y="6158"/>
                  </a:lnTo>
                  <a:lnTo>
                    <a:pt x="3392" y="6121"/>
                  </a:lnTo>
                  <a:lnTo>
                    <a:pt x="3429" y="6102"/>
                  </a:lnTo>
                  <a:lnTo>
                    <a:pt x="3447" y="6065"/>
                  </a:lnTo>
                  <a:lnTo>
                    <a:pt x="3429" y="6065"/>
                  </a:lnTo>
                  <a:lnTo>
                    <a:pt x="3410" y="6047"/>
                  </a:lnTo>
                  <a:lnTo>
                    <a:pt x="3429" y="6047"/>
                  </a:lnTo>
                  <a:lnTo>
                    <a:pt x="3429" y="6029"/>
                  </a:lnTo>
                  <a:lnTo>
                    <a:pt x="3429" y="6010"/>
                  </a:lnTo>
                  <a:lnTo>
                    <a:pt x="3466" y="5992"/>
                  </a:lnTo>
                  <a:lnTo>
                    <a:pt x="3484" y="5955"/>
                  </a:lnTo>
                  <a:lnTo>
                    <a:pt x="3484" y="5936"/>
                  </a:lnTo>
                  <a:lnTo>
                    <a:pt x="3484" y="5918"/>
                  </a:lnTo>
                  <a:lnTo>
                    <a:pt x="3503" y="5918"/>
                  </a:lnTo>
                  <a:lnTo>
                    <a:pt x="3521" y="5900"/>
                  </a:lnTo>
                  <a:lnTo>
                    <a:pt x="3539" y="5918"/>
                  </a:lnTo>
                  <a:lnTo>
                    <a:pt x="3539" y="5900"/>
                  </a:lnTo>
                  <a:lnTo>
                    <a:pt x="3521" y="5881"/>
                  </a:lnTo>
                  <a:lnTo>
                    <a:pt x="3503" y="5863"/>
                  </a:lnTo>
                  <a:lnTo>
                    <a:pt x="3539" y="5863"/>
                  </a:lnTo>
                  <a:lnTo>
                    <a:pt x="3539" y="5844"/>
                  </a:lnTo>
                  <a:lnTo>
                    <a:pt x="3558" y="5826"/>
                  </a:lnTo>
                  <a:lnTo>
                    <a:pt x="3558" y="5807"/>
                  </a:lnTo>
                  <a:lnTo>
                    <a:pt x="3558" y="5789"/>
                  </a:lnTo>
                  <a:lnTo>
                    <a:pt x="3558" y="5771"/>
                  </a:lnTo>
                  <a:lnTo>
                    <a:pt x="3558" y="5752"/>
                  </a:lnTo>
                  <a:lnTo>
                    <a:pt x="3576" y="5752"/>
                  </a:lnTo>
                  <a:lnTo>
                    <a:pt x="3595" y="5734"/>
                  </a:lnTo>
                  <a:lnTo>
                    <a:pt x="3632" y="5642"/>
                  </a:lnTo>
                  <a:lnTo>
                    <a:pt x="3668" y="5512"/>
                  </a:lnTo>
                  <a:lnTo>
                    <a:pt x="3650" y="5494"/>
                  </a:lnTo>
                  <a:lnTo>
                    <a:pt x="3650" y="5476"/>
                  </a:lnTo>
                  <a:lnTo>
                    <a:pt x="3687" y="5476"/>
                  </a:lnTo>
                  <a:lnTo>
                    <a:pt x="3668" y="5457"/>
                  </a:lnTo>
                  <a:lnTo>
                    <a:pt x="3687" y="5457"/>
                  </a:lnTo>
                  <a:lnTo>
                    <a:pt x="3705" y="5439"/>
                  </a:lnTo>
                  <a:lnTo>
                    <a:pt x="3687" y="5402"/>
                  </a:lnTo>
                  <a:lnTo>
                    <a:pt x="3705" y="5347"/>
                  </a:lnTo>
                  <a:lnTo>
                    <a:pt x="3724" y="5347"/>
                  </a:lnTo>
                  <a:lnTo>
                    <a:pt x="3705" y="5328"/>
                  </a:lnTo>
                  <a:lnTo>
                    <a:pt x="3705" y="5310"/>
                  </a:lnTo>
                  <a:lnTo>
                    <a:pt x="3724" y="5291"/>
                  </a:lnTo>
                  <a:lnTo>
                    <a:pt x="3705" y="5254"/>
                  </a:lnTo>
                  <a:lnTo>
                    <a:pt x="3687" y="5254"/>
                  </a:lnTo>
                  <a:lnTo>
                    <a:pt x="3687" y="5236"/>
                  </a:lnTo>
                  <a:lnTo>
                    <a:pt x="3705" y="5181"/>
                  </a:lnTo>
                  <a:lnTo>
                    <a:pt x="3687" y="5144"/>
                  </a:lnTo>
                  <a:lnTo>
                    <a:pt x="3687" y="5125"/>
                  </a:lnTo>
                  <a:lnTo>
                    <a:pt x="3687" y="5107"/>
                  </a:lnTo>
                  <a:lnTo>
                    <a:pt x="3705" y="5107"/>
                  </a:lnTo>
                  <a:lnTo>
                    <a:pt x="3724" y="5089"/>
                  </a:lnTo>
                  <a:lnTo>
                    <a:pt x="3705" y="5089"/>
                  </a:lnTo>
                  <a:lnTo>
                    <a:pt x="3687" y="5070"/>
                  </a:lnTo>
                  <a:lnTo>
                    <a:pt x="3705" y="5052"/>
                  </a:lnTo>
                  <a:lnTo>
                    <a:pt x="3705" y="4996"/>
                  </a:lnTo>
                  <a:lnTo>
                    <a:pt x="3724" y="4904"/>
                  </a:lnTo>
                  <a:lnTo>
                    <a:pt x="3705" y="4867"/>
                  </a:lnTo>
                  <a:lnTo>
                    <a:pt x="3687" y="4867"/>
                  </a:lnTo>
                  <a:lnTo>
                    <a:pt x="3705" y="4830"/>
                  </a:lnTo>
                  <a:lnTo>
                    <a:pt x="3705" y="4794"/>
                  </a:lnTo>
                  <a:lnTo>
                    <a:pt x="3687" y="4738"/>
                  </a:lnTo>
                  <a:lnTo>
                    <a:pt x="3668" y="4720"/>
                  </a:lnTo>
                  <a:lnTo>
                    <a:pt x="3687" y="4720"/>
                  </a:lnTo>
                  <a:lnTo>
                    <a:pt x="3687" y="4701"/>
                  </a:lnTo>
                  <a:lnTo>
                    <a:pt x="3668" y="4665"/>
                  </a:lnTo>
                  <a:lnTo>
                    <a:pt x="3668" y="4628"/>
                  </a:lnTo>
                  <a:lnTo>
                    <a:pt x="3668" y="4591"/>
                  </a:lnTo>
                  <a:lnTo>
                    <a:pt x="3650" y="4572"/>
                  </a:lnTo>
                  <a:lnTo>
                    <a:pt x="3613" y="4572"/>
                  </a:lnTo>
                  <a:lnTo>
                    <a:pt x="3650" y="4554"/>
                  </a:lnTo>
                  <a:lnTo>
                    <a:pt x="3668" y="4517"/>
                  </a:lnTo>
                  <a:lnTo>
                    <a:pt x="3668" y="4499"/>
                  </a:lnTo>
                  <a:lnTo>
                    <a:pt x="3668" y="4462"/>
                  </a:lnTo>
                  <a:lnTo>
                    <a:pt x="3668" y="4443"/>
                  </a:lnTo>
                  <a:lnTo>
                    <a:pt x="3650" y="4425"/>
                  </a:lnTo>
                  <a:lnTo>
                    <a:pt x="3632" y="4425"/>
                  </a:lnTo>
                  <a:lnTo>
                    <a:pt x="3632" y="4406"/>
                  </a:lnTo>
                  <a:lnTo>
                    <a:pt x="3632" y="4388"/>
                  </a:lnTo>
                  <a:lnTo>
                    <a:pt x="3613" y="4370"/>
                  </a:lnTo>
                  <a:lnTo>
                    <a:pt x="3613" y="4351"/>
                  </a:lnTo>
                  <a:lnTo>
                    <a:pt x="3632" y="4333"/>
                  </a:lnTo>
                  <a:lnTo>
                    <a:pt x="3632" y="4314"/>
                  </a:lnTo>
                  <a:lnTo>
                    <a:pt x="3613" y="4277"/>
                  </a:lnTo>
                  <a:lnTo>
                    <a:pt x="3595" y="4259"/>
                  </a:lnTo>
                  <a:lnTo>
                    <a:pt x="3613" y="4241"/>
                  </a:lnTo>
                  <a:lnTo>
                    <a:pt x="3595" y="4204"/>
                  </a:lnTo>
                  <a:lnTo>
                    <a:pt x="3595" y="4185"/>
                  </a:lnTo>
                  <a:lnTo>
                    <a:pt x="3576" y="4167"/>
                  </a:lnTo>
                  <a:lnTo>
                    <a:pt x="3595" y="4148"/>
                  </a:lnTo>
                  <a:lnTo>
                    <a:pt x="3576" y="4130"/>
                  </a:lnTo>
                  <a:lnTo>
                    <a:pt x="3558" y="4148"/>
                  </a:lnTo>
                  <a:lnTo>
                    <a:pt x="3539" y="4148"/>
                  </a:lnTo>
                  <a:lnTo>
                    <a:pt x="3539" y="4130"/>
                  </a:lnTo>
                  <a:lnTo>
                    <a:pt x="3558" y="4112"/>
                  </a:lnTo>
                  <a:lnTo>
                    <a:pt x="3576" y="4075"/>
                  </a:lnTo>
                  <a:lnTo>
                    <a:pt x="3595" y="4056"/>
                  </a:lnTo>
                  <a:lnTo>
                    <a:pt x="3558" y="4056"/>
                  </a:lnTo>
                  <a:lnTo>
                    <a:pt x="3558" y="4019"/>
                  </a:lnTo>
                  <a:lnTo>
                    <a:pt x="3558" y="3983"/>
                  </a:lnTo>
                  <a:lnTo>
                    <a:pt x="3558" y="3964"/>
                  </a:lnTo>
                  <a:lnTo>
                    <a:pt x="3558" y="3946"/>
                  </a:lnTo>
                  <a:lnTo>
                    <a:pt x="3539" y="3946"/>
                  </a:lnTo>
                  <a:lnTo>
                    <a:pt x="3521" y="3927"/>
                  </a:lnTo>
                  <a:lnTo>
                    <a:pt x="3539" y="3872"/>
                  </a:lnTo>
                  <a:lnTo>
                    <a:pt x="3521" y="3853"/>
                  </a:lnTo>
                  <a:lnTo>
                    <a:pt x="3503" y="3835"/>
                  </a:lnTo>
                  <a:lnTo>
                    <a:pt x="3521" y="3835"/>
                  </a:lnTo>
                  <a:lnTo>
                    <a:pt x="3503" y="3798"/>
                  </a:lnTo>
                  <a:lnTo>
                    <a:pt x="3484" y="3780"/>
                  </a:lnTo>
                  <a:lnTo>
                    <a:pt x="3484" y="3761"/>
                  </a:lnTo>
                  <a:lnTo>
                    <a:pt x="3429" y="3761"/>
                  </a:lnTo>
                  <a:lnTo>
                    <a:pt x="3447" y="3743"/>
                  </a:lnTo>
                  <a:lnTo>
                    <a:pt x="3466" y="3724"/>
                  </a:lnTo>
                  <a:lnTo>
                    <a:pt x="3466" y="3706"/>
                  </a:lnTo>
                  <a:lnTo>
                    <a:pt x="3447" y="3614"/>
                  </a:lnTo>
                  <a:lnTo>
                    <a:pt x="3429" y="3522"/>
                  </a:lnTo>
                  <a:lnTo>
                    <a:pt x="3410" y="3503"/>
                  </a:lnTo>
                  <a:lnTo>
                    <a:pt x="3392" y="3503"/>
                  </a:lnTo>
                  <a:lnTo>
                    <a:pt x="3392" y="3485"/>
                  </a:lnTo>
                  <a:lnTo>
                    <a:pt x="3410" y="3466"/>
                  </a:lnTo>
                  <a:lnTo>
                    <a:pt x="3392" y="3466"/>
                  </a:lnTo>
                  <a:lnTo>
                    <a:pt x="3392" y="3430"/>
                  </a:lnTo>
                  <a:lnTo>
                    <a:pt x="3392" y="3393"/>
                  </a:lnTo>
                  <a:lnTo>
                    <a:pt x="3374" y="3356"/>
                  </a:lnTo>
                  <a:lnTo>
                    <a:pt x="3355" y="3337"/>
                  </a:lnTo>
                  <a:lnTo>
                    <a:pt x="3355" y="3319"/>
                  </a:lnTo>
                  <a:lnTo>
                    <a:pt x="3374" y="3282"/>
                  </a:lnTo>
                  <a:lnTo>
                    <a:pt x="3318" y="3282"/>
                  </a:lnTo>
                  <a:lnTo>
                    <a:pt x="3281" y="3300"/>
                  </a:lnTo>
                  <a:lnTo>
                    <a:pt x="3318" y="3264"/>
                  </a:lnTo>
                  <a:lnTo>
                    <a:pt x="3355" y="3245"/>
                  </a:lnTo>
                  <a:lnTo>
                    <a:pt x="3355" y="3227"/>
                  </a:lnTo>
                  <a:lnTo>
                    <a:pt x="3318" y="3227"/>
                  </a:lnTo>
                  <a:lnTo>
                    <a:pt x="3337" y="3190"/>
                  </a:lnTo>
                  <a:lnTo>
                    <a:pt x="3355" y="3153"/>
                  </a:lnTo>
                  <a:lnTo>
                    <a:pt x="3318" y="3153"/>
                  </a:lnTo>
                  <a:lnTo>
                    <a:pt x="3318" y="3135"/>
                  </a:lnTo>
                  <a:lnTo>
                    <a:pt x="3281" y="3135"/>
                  </a:lnTo>
                  <a:lnTo>
                    <a:pt x="3281" y="3116"/>
                  </a:lnTo>
                  <a:lnTo>
                    <a:pt x="3318" y="3116"/>
                  </a:lnTo>
                  <a:lnTo>
                    <a:pt x="3318" y="3098"/>
                  </a:lnTo>
                  <a:lnTo>
                    <a:pt x="3318" y="3079"/>
                  </a:lnTo>
                  <a:lnTo>
                    <a:pt x="3337" y="3079"/>
                  </a:lnTo>
                  <a:lnTo>
                    <a:pt x="3318" y="3061"/>
                  </a:lnTo>
                  <a:lnTo>
                    <a:pt x="3300" y="3061"/>
                  </a:lnTo>
                  <a:lnTo>
                    <a:pt x="3300" y="3042"/>
                  </a:lnTo>
                  <a:lnTo>
                    <a:pt x="3281" y="3042"/>
                  </a:lnTo>
                  <a:lnTo>
                    <a:pt x="3281" y="3024"/>
                  </a:lnTo>
                  <a:lnTo>
                    <a:pt x="3300" y="3024"/>
                  </a:lnTo>
                  <a:lnTo>
                    <a:pt x="3300" y="3006"/>
                  </a:lnTo>
                  <a:lnTo>
                    <a:pt x="3281" y="3006"/>
                  </a:lnTo>
                  <a:lnTo>
                    <a:pt x="3263" y="2987"/>
                  </a:lnTo>
                  <a:lnTo>
                    <a:pt x="3281" y="2987"/>
                  </a:lnTo>
                  <a:lnTo>
                    <a:pt x="3281" y="2969"/>
                  </a:lnTo>
                  <a:lnTo>
                    <a:pt x="3263" y="2950"/>
                  </a:lnTo>
                  <a:lnTo>
                    <a:pt x="3244" y="2950"/>
                  </a:lnTo>
                  <a:lnTo>
                    <a:pt x="3263" y="2932"/>
                  </a:lnTo>
                  <a:lnTo>
                    <a:pt x="3263" y="2913"/>
                  </a:lnTo>
                  <a:lnTo>
                    <a:pt x="3244" y="2895"/>
                  </a:lnTo>
                  <a:lnTo>
                    <a:pt x="3244" y="2858"/>
                  </a:lnTo>
                  <a:lnTo>
                    <a:pt x="3263" y="2858"/>
                  </a:lnTo>
                  <a:lnTo>
                    <a:pt x="3263" y="2840"/>
                  </a:lnTo>
                  <a:lnTo>
                    <a:pt x="3226" y="2784"/>
                  </a:lnTo>
                  <a:lnTo>
                    <a:pt x="3226" y="2766"/>
                  </a:lnTo>
                  <a:lnTo>
                    <a:pt x="3244" y="2747"/>
                  </a:lnTo>
                  <a:lnTo>
                    <a:pt x="3208" y="2729"/>
                  </a:lnTo>
                  <a:lnTo>
                    <a:pt x="3189" y="2729"/>
                  </a:lnTo>
                  <a:lnTo>
                    <a:pt x="3208" y="2711"/>
                  </a:lnTo>
                  <a:lnTo>
                    <a:pt x="3226" y="2692"/>
                  </a:lnTo>
                  <a:lnTo>
                    <a:pt x="3208" y="2692"/>
                  </a:lnTo>
                  <a:lnTo>
                    <a:pt x="3208" y="2674"/>
                  </a:lnTo>
                  <a:lnTo>
                    <a:pt x="3226" y="2637"/>
                  </a:lnTo>
                  <a:lnTo>
                    <a:pt x="3208" y="2618"/>
                  </a:lnTo>
                  <a:lnTo>
                    <a:pt x="3226" y="2600"/>
                  </a:lnTo>
                  <a:lnTo>
                    <a:pt x="3189" y="2582"/>
                  </a:lnTo>
                  <a:lnTo>
                    <a:pt x="3189" y="2600"/>
                  </a:lnTo>
                  <a:lnTo>
                    <a:pt x="3171" y="2600"/>
                  </a:lnTo>
                  <a:lnTo>
                    <a:pt x="3152" y="2582"/>
                  </a:lnTo>
                  <a:lnTo>
                    <a:pt x="3171" y="2563"/>
                  </a:lnTo>
                  <a:lnTo>
                    <a:pt x="3189" y="2582"/>
                  </a:lnTo>
                  <a:lnTo>
                    <a:pt x="3208" y="2563"/>
                  </a:lnTo>
                  <a:lnTo>
                    <a:pt x="3189" y="2545"/>
                  </a:lnTo>
                  <a:lnTo>
                    <a:pt x="3208" y="2526"/>
                  </a:lnTo>
                  <a:lnTo>
                    <a:pt x="3208" y="2489"/>
                  </a:lnTo>
                  <a:lnTo>
                    <a:pt x="3208" y="2471"/>
                  </a:lnTo>
                  <a:lnTo>
                    <a:pt x="3189" y="2416"/>
                  </a:lnTo>
                  <a:lnTo>
                    <a:pt x="3189" y="2379"/>
                  </a:lnTo>
                  <a:lnTo>
                    <a:pt x="3208" y="2360"/>
                  </a:lnTo>
                  <a:lnTo>
                    <a:pt x="3208" y="2342"/>
                  </a:lnTo>
                  <a:lnTo>
                    <a:pt x="3189" y="2324"/>
                  </a:lnTo>
                  <a:lnTo>
                    <a:pt x="3152" y="2324"/>
                  </a:lnTo>
                  <a:lnTo>
                    <a:pt x="3171" y="2287"/>
                  </a:lnTo>
                  <a:lnTo>
                    <a:pt x="3189" y="2268"/>
                  </a:lnTo>
                  <a:lnTo>
                    <a:pt x="3171" y="2250"/>
                  </a:lnTo>
                  <a:lnTo>
                    <a:pt x="3152" y="2231"/>
                  </a:lnTo>
                  <a:lnTo>
                    <a:pt x="3152" y="2213"/>
                  </a:lnTo>
                  <a:lnTo>
                    <a:pt x="3171" y="2194"/>
                  </a:lnTo>
                  <a:lnTo>
                    <a:pt x="3171" y="2176"/>
                  </a:lnTo>
                  <a:lnTo>
                    <a:pt x="3171" y="2158"/>
                  </a:lnTo>
                  <a:lnTo>
                    <a:pt x="3171" y="2139"/>
                  </a:lnTo>
                  <a:lnTo>
                    <a:pt x="3152" y="2121"/>
                  </a:lnTo>
                  <a:lnTo>
                    <a:pt x="3171" y="2102"/>
                  </a:lnTo>
                  <a:lnTo>
                    <a:pt x="3171" y="2084"/>
                  </a:lnTo>
                  <a:lnTo>
                    <a:pt x="3171" y="2029"/>
                  </a:lnTo>
                  <a:lnTo>
                    <a:pt x="3171" y="2010"/>
                  </a:lnTo>
                  <a:lnTo>
                    <a:pt x="3152" y="2029"/>
                  </a:lnTo>
                  <a:lnTo>
                    <a:pt x="3134" y="2047"/>
                  </a:lnTo>
                  <a:lnTo>
                    <a:pt x="3152" y="1992"/>
                  </a:lnTo>
                  <a:lnTo>
                    <a:pt x="3171" y="1936"/>
                  </a:lnTo>
                  <a:lnTo>
                    <a:pt x="3134" y="1900"/>
                  </a:lnTo>
                  <a:lnTo>
                    <a:pt x="3097" y="1863"/>
                  </a:lnTo>
                  <a:lnTo>
                    <a:pt x="3152" y="1863"/>
                  </a:lnTo>
                  <a:lnTo>
                    <a:pt x="3134" y="1844"/>
                  </a:lnTo>
                  <a:lnTo>
                    <a:pt x="3115" y="1844"/>
                  </a:lnTo>
                  <a:lnTo>
                    <a:pt x="3079" y="1826"/>
                  </a:lnTo>
                  <a:lnTo>
                    <a:pt x="3079" y="1807"/>
                  </a:lnTo>
                  <a:lnTo>
                    <a:pt x="3097" y="1789"/>
                  </a:lnTo>
                  <a:lnTo>
                    <a:pt x="3115" y="1771"/>
                  </a:lnTo>
                  <a:lnTo>
                    <a:pt x="3097" y="1752"/>
                  </a:lnTo>
                  <a:lnTo>
                    <a:pt x="3115" y="1734"/>
                  </a:lnTo>
                  <a:lnTo>
                    <a:pt x="3134" y="1715"/>
                  </a:lnTo>
                  <a:lnTo>
                    <a:pt x="3115" y="1697"/>
                  </a:lnTo>
                  <a:lnTo>
                    <a:pt x="3097" y="1697"/>
                  </a:lnTo>
                  <a:lnTo>
                    <a:pt x="3134" y="1678"/>
                  </a:lnTo>
                  <a:lnTo>
                    <a:pt x="3115" y="1678"/>
                  </a:lnTo>
                  <a:lnTo>
                    <a:pt x="3134" y="1641"/>
                  </a:lnTo>
                  <a:lnTo>
                    <a:pt x="3115" y="1568"/>
                  </a:lnTo>
                  <a:lnTo>
                    <a:pt x="3079" y="1586"/>
                  </a:lnTo>
                  <a:lnTo>
                    <a:pt x="3060" y="1605"/>
                  </a:lnTo>
                  <a:lnTo>
                    <a:pt x="3042" y="1586"/>
                  </a:lnTo>
                  <a:lnTo>
                    <a:pt x="3079" y="1568"/>
                  </a:lnTo>
                  <a:lnTo>
                    <a:pt x="3115" y="1549"/>
                  </a:lnTo>
                  <a:lnTo>
                    <a:pt x="3115" y="1568"/>
                  </a:lnTo>
                  <a:lnTo>
                    <a:pt x="3134" y="1476"/>
                  </a:lnTo>
                  <a:lnTo>
                    <a:pt x="3134" y="1457"/>
                  </a:lnTo>
                  <a:lnTo>
                    <a:pt x="3115" y="1439"/>
                  </a:lnTo>
                  <a:lnTo>
                    <a:pt x="3134" y="1420"/>
                  </a:lnTo>
                  <a:lnTo>
                    <a:pt x="3134" y="1402"/>
                  </a:lnTo>
                  <a:lnTo>
                    <a:pt x="3134" y="1383"/>
                  </a:lnTo>
                  <a:lnTo>
                    <a:pt x="3152" y="1383"/>
                  </a:lnTo>
                  <a:lnTo>
                    <a:pt x="3171" y="1347"/>
                  </a:lnTo>
                  <a:lnTo>
                    <a:pt x="3171" y="1328"/>
                  </a:lnTo>
                  <a:lnTo>
                    <a:pt x="3134" y="1328"/>
                  </a:lnTo>
                  <a:lnTo>
                    <a:pt x="3134" y="1310"/>
                  </a:lnTo>
                  <a:lnTo>
                    <a:pt x="3152" y="1291"/>
                  </a:lnTo>
                  <a:lnTo>
                    <a:pt x="3152" y="1254"/>
                  </a:lnTo>
                  <a:lnTo>
                    <a:pt x="3152" y="1218"/>
                  </a:lnTo>
                  <a:lnTo>
                    <a:pt x="3171" y="1199"/>
                  </a:lnTo>
                  <a:lnTo>
                    <a:pt x="3189" y="1199"/>
                  </a:lnTo>
                  <a:lnTo>
                    <a:pt x="3189" y="1181"/>
                  </a:lnTo>
                  <a:lnTo>
                    <a:pt x="3189" y="1144"/>
                  </a:lnTo>
                  <a:lnTo>
                    <a:pt x="3189" y="1125"/>
                  </a:lnTo>
                  <a:lnTo>
                    <a:pt x="3171" y="1107"/>
                  </a:lnTo>
                  <a:lnTo>
                    <a:pt x="3171" y="1088"/>
                  </a:lnTo>
                  <a:lnTo>
                    <a:pt x="3152" y="1052"/>
                  </a:lnTo>
                  <a:lnTo>
                    <a:pt x="3152" y="1033"/>
                  </a:lnTo>
                  <a:lnTo>
                    <a:pt x="3152" y="996"/>
                  </a:lnTo>
                  <a:lnTo>
                    <a:pt x="3208" y="996"/>
                  </a:lnTo>
                  <a:lnTo>
                    <a:pt x="3208" y="978"/>
                  </a:lnTo>
                  <a:lnTo>
                    <a:pt x="3226" y="941"/>
                  </a:lnTo>
                  <a:lnTo>
                    <a:pt x="3244" y="923"/>
                  </a:lnTo>
                  <a:lnTo>
                    <a:pt x="3244" y="886"/>
                  </a:lnTo>
                  <a:lnTo>
                    <a:pt x="3226" y="867"/>
                  </a:lnTo>
                  <a:lnTo>
                    <a:pt x="3208" y="849"/>
                  </a:lnTo>
                  <a:lnTo>
                    <a:pt x="3226" y="830"/>
                  </a:lnTo>
                  <a:lnTo>
                    <a:pt x="3263" y="812"/>
                  </a:lnTo>
                  <a:lnTo>
                    <a:pt x="3226" y="812"/>
                  </a:lnTo>
                  <a:lnTo>
                    <a:pt x="3226" y="775"/>
                  </a:lnTo>
                  <a:lnTo>
                    <a:pt x="3244" y="757"/>
                  </a:lnTo>
                  <a:lnTo>
                    <a:pt x="3226" y="738"/>
                  </a:lnTo>
                  <a:lnTo>
                    <a:pt x="3281" y="701"/>
                  </a:lnTo>
                  <a:lnTo>
                    <a:pt x="3300" y="683"/>
                  </a:lnTo>
                  <a:lnTo>
                    <a:pt x="3281" y="665"/>
                  </a:lnTo>
                  <a:lnTo>
                    <a:pt x="3300" y="609"/>
                  </a:lnTo>
                  <a:lnTo>
                    <a:pt x="3318" y="554"/>
                  </a:lnTo>
                  <a:lnTo>
                    <a:pt x="3318" y="535"/>
                  </a:lnTo>
                  <a:lnTo>
                    <a:pt x="3300" y="535"/>
                  </a:lnTo>
                  <a:lnTo>
                    <a:pt x="3337" y="517"/>
                  </a:lnTo>
                  <a:lnTo>
                    <a:pt x="3337" y="499"/>
                  </a:lnTo>
                  <a:lnTo>
                    <a:pt x="3318" y="499"/>
                  </a:lnTo>
                  <a:lnTo>
                    <a:pt x="3300" y="480"/>
                  </a:lnTo>
                  <a:lnTo>
                    <a:pt x="3355" y="480"/>
                  </a:lnTo>
                  <a:lnTo>
                    <a:pt x="3374" y="462"/>
                  </a:lnTo>
                  <a:lnTo>
                    <a:pt x="3392" y="443"/>
                  </a:lnTo>
                  <a:lnTo>
                    <a:pt x="3374" y="425"/>
                  </a:lnTo>
                  <a:lnTo>
                    <a:pt x="3410" y="425"/>
                  </a:lnTo>
                  <a:lnTo>
                    <a:pt x="3392" y="406"/>
                  </a:lnTo>
                  <a:lnTo>
                    <a:pt x="3374" y="406"/>
                  </a:lnTo>
                  <a:lnTo>
                    <a:pt x="3355" y="388"/>
                  </a:lnTo>
                  <a:lnTo>
                    <a:pt x="3355" y="370"/>
                  </a:lnTo>
                  <a:lnTo>
                    <a:pt x="3392" y="370"/>
                  </a:lnTo>
                  <a:lnTo>
                    <a:pt x="3392" y="351"/>
                  </a:lnTo>
                  <a:lnTo>
                    <a:pt x="3410" y="388"/>
                  </a:lnTo>
                  <a:lnTo>
                    <a:pt x="3429" y="388"/>
                  </a:lnTo>
                  <a:lnTo>
                    <a:pt x="3429" y="370"/>
                  </a:lnTo>
                  <a:lnTo>
                    <a:pt x="3447" y="351"/>
                  </a:lnTo>
                  <a:lnTo>
                    <a:pt x="3447" y="314"/>
                  </a:lnTo>
                  <a:lnTo>
                    <a:pt x="3429" y="296"/>
                  </a:lnTo>
                  <a:lnTo>
                    <a:pt x="3447" y="296"/>
                  </a:lnTo>
                  <a:lnTo>
                    <a:pt x="3466" y="277"/>
                  </a:lnTo>
                  <a:lnTo>
                    <a:pt x="3466" y="259"/>
                  </a:lnTo>
                  <a:lnTo>
                    <a:pt x="3466" y="241"/>
                  </a:lnTo>
                  <a:lnTo>
                    <a:pt x="3447" y="222"/>
                  </a:lnTo>
                  <a:lnTo>
                    <a:pt x="3447" y="204"/>
                  </a:lnTo>
                  <a:lnTo>
                    <a:pt x="3466" y="222"/>
                  </a:lnTo>
                  <a:lnTo>
                    <a:pt x="3503" y="222"/>
                  </a:lnTo>
                  <a:lnTo>
                    <a:pt x="3503" y="204"/>
                  </a:lnTo>
                  <a:lnTo>
                    <a:pt x="3503" y="167"/>
                  </a:lnTo>
                  <a:lnTo>
                    <a:pt x="3521" y="167"/>
                  </a:lnTo>
                  <a:lnTo>
                    <a:pt x="3539" y="185"/>
                  </a:lnTo>
                  <a:lnTo>
                    <a:pt x="3539" y="167"/>
                  </a:lnTo>
                  <a:lnTo>
                    <a:pt x="3539" y="148"/>
                  </a:lnTo>
                  <a:lnTo>
                    <a:pt x="3558" y="148"/>
                  </a:lnTo>
                  <a:lnTo>
                    <a:pt x="3558" y="130"/>
                  </a:lnTo>
                  <a:lnTo>
                    <a:pt x="3558" y="112"/>
                  </a:lnTo>
                  <a:lnTo>
                    <a:pt x="3539" y="93"/>
                  </a:lnTo>
                  <a:lnTo>
                    <a:pt x="3558" y="75"/>
                  </a:lnTo>
                  <a:lnTo>
                    <a:pt x="3539" y="56"/>
                  </a:lnTo>
                  <a:lnTo>
                    <a:pt x="3521" y="38"/>
                  </a:lnTo>
                  <a:lnTo>
                    <a:pt x="3558" y="56"/>
                  </a:lnTo>
                  <a:lnTo>
                    <a:pt x="3595" y="56"/>
                  </a:lnTo>
                  <a:lnTo>
                    <a:pt x="3576" y="38"/>
                  </a:lnTo>
                  <a:lnTo>
                    <a:pt x="3558" y="19"/>
                  </a:lnTo>
                  <a:lnTo>
                    <a:pt x="3576" y="1"/>
                  </a:lnTo>
                  <a:lnTo>
                    <a:pt x="3539" y="1"/>
                  </a:lnTo>
                  <a:lnTo>
                    <a:pt x="3503" y="38"/>
                  </a:lnTo>
                  <a:lnTo>
                    <a:pt x="3484" y="56"/>
                  </a:lnTo>
                  <a:lnTo>
                    <a:pt x="3484" y="38"/>
                  </a:lnTo>
                  <a:lnTo>
                    <a:pt x="3484" y="19"/>
                  </a:lnTo>
                  <a:lnTo>
                    <a:pt x="3447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1227475" y="668075"/>
              <a:ext cx="77900" cy="69150"/>
            </a:xfrm>
            <a:custGeom>
              <a:avLst/>
              <a:gdLst/>
              <a:ahLst/>
              <a:cxnLst/>
              <a:rect l="l" t="t" r="r" b="b"/>
              <a:pathLst>
                <a:path w="3116" h="2766" extrusionOk="0">
                  <a:moveTo>
                    <a:pt x="2913" y="74"/>
                  </a:moveTo>
                  <a:lnTo>
                    <a:pt x="2894" y="92"/>
                  </a:lnTo>
                  <a:lnTo>
                    <a:pt x="2894" y="74"/>
                  </a:lnTo>
                  <a:close/>
                  <a:moveTo>
                    <a:pt x="2931" y="92"/>
                  </a:moveTo>
                  <a:lnTo>
                    <a:pt x="2950" y="111"/>
                  </a:lnTo>
                  <a:lnTo>
                    <a:pt x="2931" y="111"/>
                  </a:lnTo>
                  <a:lnTo>
                    <a:pt x="2931" y="92"/>
                  </a:lnTo>
                  <a:close/>
                  <a:moveTo>
                    <a:pt x="2894" y="129"/>
                  </a:moveTo>
                  <a:lnTo>
                    <a:pt x="2913" y="148"/>
                  </a:lnTo>
                  <a:lnTo>
                    <a:pt x="2894" y="148"/>
                  </a:lnTo>
                  <a:lnTo>
                    <a:pt x="2876" y="129"/>
                  </a:lnTo>
                  <a:close/>
                  <a:moveTo>
                    <a:pt x="3097" y="129"/>
                  </a:moveTo>
                  <a:lnTo>
                    <a:pt x="3079" y="148"/>
                  </a:lnTo>
                  <a:lnTo>
                    <a:pt x="3116" y="148"/>
                  </a:lnTo>
                  <a:lnTo>
                    <a:pt x="3097" y="129"/>
                  </a:lnTo>
                  <a:close/>
                  <a:moveTo>
                    <a:pt x="2802" y="277"/>
                  </a:moveTo>
                  <a:lnTo>
                    <a:pt x="2839" y="295"/>
                  </a:lnTo>
                  <a:lnTo>
                    <a:pt x="2784" y="295"/>
                  </a:lnTo>
                  <a:lnTo>
                    <a:pt x="2775" y="277"/>
                  </a:lnTo>
                  <a:close/>
                  <a:moveTo>
                    <a:pt x="2710" y="443"/>
                  </a:moveTo>
                  <a:lnTo>
                    <a:pt x="2710" y="461"/>
                  </a:lnTo>
                  <a:lnTo>
                    <a:pt x="2673" y="443"/>
                  </a:lnTo>
                  <a:close/>
                  <a:moveTo>
                    <a:pt x="2821" y="443"/>
                  </a:moveTo>
                  <a:lnTo>
                    <a:pt x="2821" y="461"/>
                  </a:lnTo>
                  <a:lnTo>
                    <a:pt x="2839" y="461"/>
                  </a:lnTo>
                  <a:lnTo>
                    <a:pt x="2839" y="443"/>
                  </a:lnTo>
                  <a:close/>
                  <a:moveTo>
                    <a:pt x="2710" y="627"/>
                  </a:moveTo>
                  <a:lnTo>
                    <a:pt x="2710" y="645"/>
                  </a:lnTo>
                  <a:lnTo>
                    <a:pt x="2673" y="627"/>
                  </a:lnTo>
                  <a:close/>
                  <a:moveTo>
                    <a:pt x="2526" y="664"/>
                  </a:moveTo>
                  <a:lnTo>
                    <a:pt x="2526" y="664"/>
                  </a:lnTo>
                  <a:lnTo>
                    <a:pt x="2526" y="664"/>
                  </a:lnTo>
                  <a:close/>
                  <a:moveTo>
                    <a:pt x="2563" y="682"/>
                  </a:moveTo>
                  <a:lnTo>
                    <a:pt x="2618" y="701"/>
                  </a:lnTo>
                  <a:lnTo>
                    <a:pt x="2563" y="701"/>
                  </a:lnTo>
                  <a:lnTo>
                    <a:pt x="2563" y="682"/>
                  </a:lnTo>
                  <a:close/>
                  <a:moveTo>
                    <a:pt x="2618" y="756"/>
                  </a:moveTo>
                  <a:lnTo>
                    <a:pt x="2618" y="774"/>
                  </a:lnTo>
                  <a:lnTo>
                    <a:pt x="2599" y="756"/>
                  </a:lnTo>
                  <a:close/>
                  <a:moveTo>
                    <a:pt x="2489" y="885"/>
                  </a:moveTo>
                  <a:lnTo>
                    <a:pt x="2489" y="904"/>
                  </a:lnTo>
                  <a:lnTo>
                    <a:pt x="2470" y="885"/>
                  </a:lnTo>
                  <a:close/>
                  <a:moveTo>
                    <a:pt x="2415" y="904"/>
                  </a:moveTo>
                  <a:lnTo>
                    <a:pt x="2415" y="922"/>
                  </a:lnTo>
                  <a:lnTo>
                    <a:pt x="2434" y="922"/>
                  </a:lnTo>
                  <a:lnTo>
                    <a:pt x="2415" y="904"/>
                  </a:lnTo>
                  <a:close/>
                  <a:moveTo>
                    <a:pt x="2286" y="922"/>
                  </a:moveTo>
                  <a:lnTo>
                    <a:pt x="2286" y="940"/>
                  </a:lnTo>
                  <a:lnTo>
                    <a:pt x="2304" y="922"/>
                  </a:lnTo>
                  <a:close/>
                  <a:moveTo>
                    <a:pt x="2470" y="977"/>
                  </a:moveTo>
                  <a:lnTo>
                    <a:pt x="2489" y="996"/>
                  </a:lnTo>
                  <a:lnTo>
                    <a:pt x="2470" y="996"/>
                  </a:lnTo>
                  <a:lnTo>
                    <a:pt x="2470" y="977"/>
                  </a:lnTo>
                  <a:close/>
                  <a:moveTo>
                    <a:pt x="2231" y="1051"/>
                  </a:moveTo>
                  <a:lnTo>
                    <a:pt x="2231" y="1069"/>
                  </a:lnTo>
                  <a:lnTo>
                    <a:pt x="2249" y="1069"/>
                  </a:lnTo>
                  <a:lnTo>
                    <a:pt x="2231" y="1051"/>
                  </a:lnTo>
                  <a:close/>
                  <a:moveTo>
                    <a:pt x="2341" y="1143"/>
                  </a:moveTo>
                  <a:lnTo>
                    <a:pt x="2341" y="1162"/>
                  </a:lnTo>
                  <a:lnTo>
                    <a:pt x="2323" y="1143"/>
                  </a:lnTo>
                  <a:close/>
                  <a:moveTo>
                    <a:pt x="2378" y="1180"/>
                  </a:moveTo>
                  <a:lnTo>
                    <a:pt x="2397" y="1198"/>
                  </a:lnTo>
                  <a:lnTo>
                    <a:pt x="2397" y="1180"/>
                  </a:lnTo>
                  <a:close/>
                  <a:moveTo>
                    <a:pt x="2673" y="1198"/>
                  </a:moveTo>
                  <a:lnTo>
                    <a:pt x="2692" y="1217"/>
                  </a:lnTo>
                  <a:lnTo>
                    <a:pt x="2692" y="1198"/>
                  </a:lnTo>
                  <a:close/>
                  <a:moveTo>
                    <a:pt x="2065" y="1475"/>
                  </a:moveTo>
                  <a:lnTo>
                    <a:pt x="2083" y="1512"/>
                  </a:lnTo>
                  <a:lnTo>
                    <a:pt x="2065" y="1493"/>
                  </a:lnTo>
                  <a:lnTo>
                    <a:pt x="2065" y="1475"/>
                  </a:lnTo>
                  <a:close/>
                  <a:moveTo>
                    <a:pt x="1973" y="1586"/>
                  </a:moveTo>
                  <a:lnTo>
                    <a:pt x="1973" y="1604"/>
                  </a:lnTo>
                  <a:lnTo>
                    <a:pt x="1954" y="1586"/>
                  </a:lnTo>
                  <a:close/>
                  <a:moveTo>
                    <a:pt x="1420" y="1880"/>
                  </a:moveTo>
                  <a:lnTo>
                    <a:pt x="1420" y="1899"/>
                  </a:lnTo>
                  <a:lnTo>
                    <a:pt x="1438" y="1899"/>
                  </a:lnTo>
                  <a:lnTo>
                    <a:pt x="1438" y="1880"/>
                  </a:lnTo>
                  <a:close/>
                  <a:moveTo>
                    <a:pt x="996" y="2175"/>
                  </a:moveTo>
                  <a:lnTo>
                    <a:pt x="1020" y="2188"/>
                  </a:lnTo>
                  <a:lnTo>
                    <a:pt x="1020" y="2188"/>
                  </a:lnTo>
                  <a:lnTo>
                    <a:pt x="1014" y="2175"/>
                  </a:lnTo>
                  <a:close/>
                  <a:moveTo>
                    <a:pt x="1143" y="2231"/>
                  </a:moveTo>
                  <a:lnTo>
                    <a:pt x="1143" y="2249"/>
                  </a:lnTo>
                  <a:lnTo>
                    <a:pt x="1125" y="2231"/>
                  </a:lnTo>
                  <a:close/>
                  <a:moveTo>
                    <a:pt x="848" y="2378"/>
                  </a:moveTo>
                  <a:lnTo>
                    <a:pt x="848" y="2397"/>
                  </a:lnTo>
                  <a:lnTo>
                    <a:pt x="830" y="2378"/>
                  </a:lnTo>
                  <a:close/>
                  <a:moveTo>
                    <a:pt x="664" y="2397"/>
                  </a:moveTo>
                  <a:lnTo>
                    <a:pt x="682" y="2415"/>
                  </a:lnTo>
                  <a:lnTo>
                    <a:pt x="682" y="2433"/>
                  </a:lnTo>
                  <a:lnTo>
                    <a:pt x="664" y="2415"/>
                  </a:lnTo>
                  <a:lnTo>
                    <a:pt x="664" y="2397"/>
                  </a:lnTo>
                  <a:close/>
                  <a:moveTo>
                    <a:pt x="2857" y="0"/>
                  </a:moveTo>
                  <a:lnTo>
                    <a:pt x="2857" y="19"/>
                  </a:lnTo>
                  <a:lnTo>
                    <a:pt x="2839" y="19"/>
                  </a:lnTo>
                  <a:lnTo>
                    <a:pt x="2857" y="37"/>
                  </a:lnTo>
                  <a:lnTo>
                    <a:pt x="2839" y="56"/>
                  </a:lnTo>
                  <a:lnTo>
                    <a:pt x="2821" y="56"/>
                  </a:lnTo>
                  <a:lnTo>
                    <a:pt x="2839" y="74"/>
                  </a:lnTo>
                  <a:lnTo>
                    <a:pt x="2821" y="74"/>
                  </a:lnTo>
                  <a:lnTo>
                    <a:pt x="2839" y="92"/>
                  </a:lnTo>
                  <a:lnTo>
                    <a:pt x="2821" y="92"/>
                  </a:lnTo>
                  <a:lnTo>
                    <a:pt x="2839" y="111"/>
                  </a:lnTo>
                  <a:lnTo>
                    <a:pt x="2802" y="111"/>
                  </a:lnTo>
                  <a:lnTo>
                    <a:pt x="2802" y="129"/>
                  </a:lnTo>
                  <a:lnTo>
                    <a:pt x="2821" y="129"/>
                  </a:lnTo>
                  <a:lnTo>
                    <a:pt x="2857" y="148"/>
                  </a:lnTo>
                  <a:lnTo>
                    <a:pt x="2857" y="166"/>
                  </a:lnTo>
                  <a:lnTo>
                    <a:pt x="2839" y="148"/>
                  </a:lnTo>
                  <a:lnTo>
                    <a:pt x="2784" y="148"/>
                  </a:lnTo>
                  <a:lnTo>
                    <a:pt x="2802" y="166"/>
                  </a:lnTo>
                  <a:lnTo>
                    <a:pt x="2802" y="185"/>
                  </a:lnTo>
                  <a:lnTo>
                    <a:pt x="2765" y="185"/>
                  </a:lnTo>
                  <a:lnTo>
                    <a:pt x="2784" y="221"/>
                  </a:lnTo>
                  <a:lnTo>
                    <a:pt x="2747" y="221"/>
                  </a:lnTo>
                  <a:lnTo>
                    <a:pt x="2747" y="240"/>
                  </a:lnTo>
                  <a:lnTo>
                    <a:pt x="2753" y="252"/>
                  </a:lnTo>
                  <a:lnTo>
                    <a:pt x="2728" y="240"/>
                  </a:lnTo>
                  <a:lnTo>
                    <a:pt x="2747" y="258"/>
                  </a:lnTo>
                  <a:lnTo>
                    <a:pt x="2747" y="277"/>
                  </a:lnTo>
                  <a:lnTo>
                    <a:pt x="2728" y="277"/>
                  </a:lnTo>
                  <a:lnTo>
                    <a:pt x="2728" y="295"/>
                  </a:lnTo>
                  <a:lnTo>
                    <a:pt x="2710" y="295"/>
                  </a:lnTo>
                  <a:lnTo>
                    <a:pt x="2710" y="314"/>
                  </a:lnTo>
                  <a:lnTo>
                    <a:pt x="2710" y="332"/>
                  </a:lnTo>
                  <a:lnTo>
                    <a:pt x="2710" y="369"/>
                  </a:lnTo>
                  <a:lnTo>
                    <a:pt x="2728" y="387"/>
                  </a:lnTo>
                  <a:lnTo>
                    <a:pt x="2747" y="424"/>
                  </a:lnTo>
                  <a:lnTo>
                    <a:pt x="2728" y="406"/>
                  </a:lnTo>
                  <a:lnTo>
                    <a:pt x="2710" y="387"/>
                  </a:lnTo>
                  <a:lnTo>
                    <a:pt x="2692" y="387"/>
                  </a:lnTo>
                  <a:lnTo>
                    <a:pt x="2692" y="406"/>
                  </a:lnTo>
                  <a:lnTo>
                    <a:pt x="2673" y="406"/>
                  </a:lnTo>
                  <a:lnTo>
                    <a:pt x="2692" y="424"/>
                  </a:lnTo>
                  <a:lnTo>
                    <a:pt x="2655" y="424"/>
                  </a:lnTo>
                  <a:lnTo>
                    <a:pt x="2655" y="443"/>
                  </a:lnTo>
                  <a:lnTo>
                    <a:pt x="2636" y="443"/>
                  </a:lnTo>
                  <a:lnTo>
                    <a:pt x="2655" y="461"/>
                  </a:lnTo>
                  <a:lnTo>
                    <a:pt x="2673" y="461"/>
                  </a:lnTo>
                  <a:lnTo>
                    <a:pt x="2673" y="480"/>
                  </a:lnTo>
                  <a:lnTo>
                    <a:pt x="2655" y="461"/>
                  </a:lnTo>
                  <a:lnTo>
                    <a:pt x="2618" y="461"/>
                  </a:lnTo>
                  <a:lnTo>
                    <a:pt x="2636" y="480"/>
                  </a:lnTo>
                  <a:lnTo>
                    <a:pt x="2655" y="480"/>
                  </a:lnTo>
                  <a:lnTo>
                    <a:pt x="2636" y="498"/>
                  </a:lnTo>
                  <a:lnTo>
                    <a:pt x="2636" y="480"/>
                  </a:lnTo>
                  <a:lnTo>
                    <a:pt x="2618" y="498"/>
                  </a:lnTo>
                  <a:lnTo>
                    <a:pt x="2618" y="516"/>
                  </a:lnTo>
                  <a:lnTo>
                    <a:pt x="2618" y="535"/>
                  </a:lnTo>
                  <a:lnTo>
                    <a:pt x="2599" y="535"/>
                  </a:lnTo>
                  <a:lnTo>
                    <a:pt x="2599" y="553"/>
                  </a:lnTo>
                  <a:lnTo>
                    <a:pt x="2581" y="572"/>
                  </a:lnTo>
                  <a:lnTo>
                    <a:pt x="2581" y="590"/>
                  </a:lnTo>
                  <a:lnTo>
                    <a:pt x="2563" y="609"/>
                  </a:lnTo>
                  <a:lnTo>
                    <a:pt x="2544" y="609"/>
                  </a:lnTo>
                  <a:lnTo>
                    <a:pt x="2544" y="627"/>
                  </a:lnTo>
                  <a:lnTo>
                    <a:pt x="2544" y="664"/>
                  </a:lnTo>
                  <a:lnTo>
                    <a:pt x="2544" y="682"/>
                  </a:lnTo>
                  <a:lnTo>
                    <a:pt x="2526" y="682"/>
                  </a:lnTo>
                  <a:lnTo>
                    <a:pt x="2526" y="664"/>
                  </a:lnTo>
                  <a:lnTo>
                    <a:pt x="2507" y="682"/>
                  </a:lnTo>
                  <a:lnTo>
                    <a:pt x="2526" y="701"/>
                  </a:lnTo>
                  <a:lnTo>
                    <a:pt x="2507" y="719"/>
                  </a:lnTo>
                  <a:lnTo>
                    <a:pt x="2507" y="738"/>
                  </a:lnTo>
                  <a:lnTo>
                    <a:pt x="2507" y="756"/>
                  </a:lnTo>
                  <a:lnTo>
                    <a:pt x="2526" y="774"/>
                  </a:lnTo>
                  <a:lnTo>
                    <a:pt x="2544" y="774"/>
                  </a:lnTo>
                  <a:lnTo>
                    <a:pt x="2563" y="793"/>
                  </a:lnTo>
                  <a:lnTo>
                    <a:pt x="2563" y="811"/>
                  </a:lnTo>
                  <a:lnTo>
                    <a:pt x="2544" y="793"/>
                  </a:lnTo>
                  <a:lnTo>
                    <a:pt x="2489" y="774"/>
                  </a:lnTo>
                  <a:lnTo>
                    <a:pt x="2452" y="774"/>
                  </a:lnTo>
                  <a:lnTo>
                    <a:pt x="2452" y="811"/>
                  </a:lnTo>
                  <a:lnTo>
                    <a:pt x="2452" y="830"/>
                  </a:lnTo>
                  <a:lnTo>
                    <a:pt x="2434" y="830"/>
                  </a:lnTo>
                  <a:lnTo>
                    <a:pt x="2452" y="848"/>
                  </a:lnTo>
                  <a:lnTo>
                    <a:pt x="2434" y="867"/>
                  </a:lnTo>
                  <a:lnTo>
                    <a:pt x="2415" y="867"/>
                  </a:lnTo>
                  <a:lnTo>
                    <a:pt x="2415" y="885"/>
                  </a:lnTo>
                  <a:lnTo>
                    <a:pt x="2415" y="904"/>
                  </a:lnTo>
                  <a:lnTo>
                    <a:pt x="2434" y="904"/>
                  </a:lnTo>
                  <a:lnTo>
                    <a:pt x="2452" y="922"/>
                  </a:lnTo>
                  <a:lnTo>
                    <a:pt x="2434" y="922"/>
                  </a:lnTo>
                  <a:lnTo>
                    <a:pt x="2415" y="940"/>
                  </a:lnTo>
                  <a:lnTo>
                    <a:pt x="2397" y="922"/>
                  </a:lnTo>
                  <a:lnTo>
                    <a:pt x="2341" y="922"/>
                  </a:lnTo>
                  <a:lnTo>
                    <a:pt x="2341" y="940"/>
                  </a:lnTo>
                  <a:lnTo>
                    <a:pt x="2360" y="959"/>
                  </a:lnTo>
                  <a:lnTo>
                    <a:pt x="2360" y="977"/>
                  </a:lnTo>
                  <a:lnTo>
                    <a:pt x="2341" y="977"/>
                  </a:lnTo>
                  <a:lnTo>
                    <a:pt x="2360" y="996"/>
                  </a:lnTo>
                  <a:lnTo>
                    <a:pt x="2378" y="1014"/>
                  </a:lnTo>
                  <a:lnTo>
                    <a:pt x="2323" y="996"/>
                  </a:lnTo>
                  <a:lnTo>
                    <a:pt x="2304" y="996"/>
                  </a:lnTo>
                  <a:lnTo>
                    <a:pt x="2286" y="1014"/>
                  </a:lnTo>
                  <a:lnTo>
                    <a:pt x="2304" y="1014"/>
                  </a:lnTo>
                  <a:lnTo>
                    <a:pt x="2304" y="1033"/>
                  </a:lnTo>
                  <a:lnTo>
                    <a:pt x="2286" y="1014"/>
                  </a:lnTo>
                  <a:lnTo>
                    <a:pt x="2268" y="1014"/>
                  </a:lnTo>
                  <a:lnTo>
                    <a:pt x="2286" y="1051"/>
                  </a:lnTo>
                  <a:lnTo>
                    <a:pt x="2304" y="1069"/>
                  </a:lnTo>
                  <a:lnTo>
                    <a:pt x="2286" y="1069"/>
                  </a:lnTo>
                  <a:lnTo>
                    <a:pt x="2268" y="1051"/>
                  </a:lnTo>
                  <a:lnTo>
                    <a:pt x="2249" y="1069"/>
                  </a:lnTo>
                  <a:lnTo>
                    <a:pt x="2268" y="1106"/>
                  </a:lnTo>
                  <a:lnTo>
                    <a:pt x="2268" y="1106"/>
                  </a:lnTo>
                  <a:lnTo>
                    <a:pt x="2249" y="1088"/>
                  </a:lnTo>
                  <a:lnTo>
                    <a:pt x="2231" y="1088"/>
                  </a:lnTo>
                  <a:lnTo>
                    <a:pt x="2231" y="1106"/>
                  </a:lnTo>
                  <a:lnTo>
                    <a:pt x="2231" y="1125"/>
                  </a:lnTo>
                  <a:lnTo>
                    <a:pt x="2231" y="1143"/>
                  </a:lnTo>
                  <a:lnTo>
                    <a:pt x="2194" y="1143"/>
                  </a:lnTo>
                  <a:lnTo>
                    <a:pt x="2175" y="1180"/>
                  </a:lnTo>
                  <a:lnTo>
                    <a:pt x="2139" y="1180"/>
                  </a:lnTo>
                  <a:lnTo>
                    <a:pt x="2157" y="1198"/>
                  </a:lnTo>
                  <a:lnTo>
                    <a:pt x="2139" y="1198"/>
                  </a:lnTo>
                  <a:lnTo>
                    <a:pt x="2139" y="1235"/>
                  </a:lnTo>
                  <a:lnTo>
                    <a:pt x="2120" y="1235"/>
                  </a:lnTo>
                  <a:lnTo>
                    <a:pt x="2083" y="1272"/>
                  </a:lnTo>
                  <a:lnTo>
                    <a:pt x="2065" y="1346"/>
                  </a:lnTo>
                  <a:lnTo>
                    <a:pt x="2046" y="1327"/>
                  </a:lnTo>
                  <a:lnTo>
                    <a:pt x="2046" y="1346"/>
                  </a:lnTo>
                  <a:lnTo>
                    <a:pt x="2046" y="1364"/>
                  </a:lnTo>
                  <a:lnTo>
                    <a:pt x="2046" y="1383"/>
                  </a:lnTo>
                  <a:lnTo>
                    <a:pt x="2028" y="1383"/>
                  </a:lnTo>
                  <a:lnTo>
                    <a:pt x="2010" y="1364"/>
                  </a:lnTo>
                  <a:lnTo>
                    <a:pt x="2010" y="1383"/>
                  </a:lnTo>
                  <a:lnTo>
                    <a:pt x="2028" y="1401"/>
                  </a:lnTo>
                  <a:lnTo>
                    <a:pt x="1991" y="1401"/>
                  </a:lnTo>
                  <a:lnTo>
                    <a:pt x="2010" y="1420"/>
                  </a:lnTo>
                  <a:lnTo>
                    <a:pt x="1973" y="1401"/>
                  </a:lnTo>
                  <a:lnTo>
                    <a:pt x="1973" y="1420"/>
                  </a:lnTo>
                  <a:lnTo>
                    <a:pt x="1991" y="1438"/>
                  </a:lnTo>
                  <a:lnTo>
                    <a:pt x="1954" y="1438"/>
                  </a:lnTo>
                  <a:lnTo>
                    <a:pt x="1973" y="1457"/>
                  </a:lnTo>
                  <a:lnTo>
                    <a:pt x="1954" y="1457"/>
                  </a:lnTo>
                  <a:lnTo>
                    <a:pt x="1917" y="1475"/>
                  </a:lnTo>
                  <a:lnTo>
                    <a:pt x="1917" y="1493"/>
                  </a:lnTo>
                  <a:lnTo>
                    <a:pt x="1899" y="1512"/>
                  </a:lnTo>
                  <a:lnTo>
                    <a:pt x="1844" y="1567"/>
                  </a:lnTo>
                  <a:lnTo>
                    <a:pt x="1788" y="1641"/>
                  </a:lnTo>
                  <a:lnTo>
                    <a:pt x="1751" y="1641"/>
                  </a:lnTo>
                  <a:lnTo>
                    <a:pt x="1751" y="1659"/>
                  </a:lnTo>
                  <a:lnTo>
                    <a:pt x="1715" y="1659"/>
                  </a:lnTo>
                  <a:lnTo>
                    <a:pt x="1715" y="1678"/>
                  </a:lnTo>
                  <a:lnTo>
                    <a:pt x="1696" y="1696"/>
                  </a:lnTo>
                  <a:lnTo>
                    <a:pt x="1659" y="1715"/>
                  </a:lnTo>
                  <a:lnTo>
                    <a:pt x="1622" y="1715"/>
                  </a:lnTo>
                  <a:lnTo>
                    <a:pt x="1641" y="1733"/>
                  </a:lnTo>
                  <a:lnTo>
                    <a:pt x="1641" y="1751"/>
                  </a:lnTo>
                  <a:lnTo>
                    <a:pt x="1622" y="1751"/>
                  </a:lnTo>
                  <a:lnTo>
                    <a:pt x="1641" y="1770"/>
                  </a:lnTo>
                  <a:lnTo>
                    <a:pt x="1604" y="1770"/>
                  </a:lnTo>
                  <a:lnTo>
                    <a:pt x="1604" y="1788"/>
                  </a:lnTo>
                  <a:lnTo>
                    <a:pt x="1567" y="1788"/>
                  </a:lnTo>
                  <a:lnTo>
                    <a:pt x="1567" y="1807"/>
                  </a:lnTo>
                  <a:lnTo>
                    <a:pt x="1530" y="1807"/>
                  </a:lnTo>
                  <a:lnTo>
                    <a:pt x="1549" y="1825"/>
                  </a:lnTo>
                  <a:lnTo>
                    <a:pt x="1549" y="1862"/>
                  </a:lnTo>
                  <a:lnTo>
                    <a:pt x="1530" y="1844"/>
                  </a:lnTo>
                  <a:lnTo>
                    <a:pt x="1530" y="1825"/>
                  </a:lnTo>
                  <a:lnTo>
                    <a:pt x="1512" y="1844"/>
                  </a:lnTo>
                  <a:lnTo>
                    <a:pt x="1493" y="1862"/>
                  </a:lnTo>
                  <a:lnTo>
                    <a:pt x="1475" y="1862"/>
                  </a:lnTo>
                  <a:lnTo>
                    <a:pt x="1475" y="1899"/>
                  </a:lnTo>
                  <a:lnTo>
                    <a:pt x="1457" y="1880"/>
                  </a:lnTo>
                  <a:lnTo>
                    <a:pt x="1457" y="1899"/>
                  </a:lnTo>
                  <a:lnTo>
                    <a:pt x="1438" y="1899"/>
                  </a:lnTo>
                  <a:lnTo>
                    <a:pt x="1420" y="1917"/>
                  </a:lnTo>
                  <a:lnTo>
                    <a:pt x="1401" y="1899"/>
                  </a:lnTo>
                  <a:lnTo>
                    <a:pt x="1401" y="1917"/>
                  </a:lnTo>
                  <a:lnTo>
                    <a:pt x="1383" y="1936"/>
                  </a:lnTo>
                  <a:lnTo>
                    <a:pt x="1383" y="1954"/>
                  </a:lnTo>
                  <a:lnTo>
                    <a:pt x="1383" y="1973"/>
                  </a:lnTo>
                  <a:lnTo>
                    <a:pt x="1364" y="1954"/>
                  </a:lnTo>
                  <a:lnTo>
                    <a:pt x="1346" y="1954"/>
                  </a:lnTo>
                  <a:lnTo>
                    <a:pt x="1364" y="1973"/>
                  </a:lnTo>
                  <a:lnTo>
                    <a:pt x="1364" y="1991"/>
                  </a:lnTo>
                  <a:lnTo>
                    <a:pt x="1328" y="1991"/>
                  </a:lnTo>
                  <a:lnTo>
                    <a:pt x="1328" y="2028"/>
                  </a:lnTo>
                  <a:lnTo>
                    <a:pt x="1309" y="2010"/>
                  </a:lnTo>
                  <a:lnTo>
                    <a:pt x="1291" y="2010"/>
                  </a:lnTo>
                  <a:lnTo>
                    <a:pt x="1291" y="2028"/>
                  </a:lnTo>
                  <a:lnTo>
                    <a:pt x="1291" y="2046"/>
                  </a:lnTo>
                  <a:lnTo>
                    <a:pt x="1272" y="2028"/>
                  </a:lnTo>
                  <a:lnTo>
                    <a:pt x="1254" y="2028"/>
                  </a:lnTo>
                  <a:lnTo>
                    <a:pt x="1254" y="2046"/>
                  </a:lnTo>
                  <a:lnTo>
                    <a:pt x="1272" y="2065"/>
                  </a:lnTo>
                  <a:lnTo>
                    <a:pt x="1235" y="2046"/>
                  </a:lnTo>
                  <a:lnTo>
                    <a:pt x="1217" y="2028"/>
                  </a:lnTo>
                  <a:lnTo>
                    <a:pt x="1217" y="2046"/>
                  </a:lnTo>
                  <a:lnTo>
                    <a:pt x="1217" y="2065"/>
                  </a:lnTo>
                  <a:lnTo>
                    <a:pt x="1217" y="2083"/>
                  </a:lnTo>
                  <a:lnTo>
                    <a:pt x="1217" y="2102"/>
                  </a:lnTo>
                  <a:lnTo>
                    <a:pt x="1198" y="2083"/>
                  </a:lnTo>
                  <a:lnTo>
                    <a:pt x="1180" y="2065"/>
                  </a:lnTo>
                  <a:lnTo>
                    <a:pt x="1180" y="2065"/>
                  </a:lnTo>
                  <a:lnTo>
                    <a:pt x="1198" y="2102"/>
                  </a:lnTo>
                  <a:lnTo>
                    <a:pt x="1180" y="2083"/>
                  </a:lnTo>
                  <a:lnTo>
                    <a:pt x="1125" y="2120"/>
                  </a:lnTo>
                  <a:lnTo>
                    <a:pt x="1106" y="2139"/>
                  </a:lnTo>
                  <a:lnTo>
                    <a:pt x="1125" y="2139"/>
                  </a:lnTo>
                  <a:lnTo>
                    <a:pt x="1125" y="2157"/>
                  </a:lnTo>
                  <a:lnTo>
                    <a:pt x="1106" y="2139"/>
                  </a:lnTo>
                  <a:lnTo>
                    <a:pt x="1088" y="2139"/>
                  </a:lnTo>
                  <a:lnTo>
                    <a:pt x="1088" y="2157"/>
                  </a:lnTo>
                  <a:lnTo>
                    <a:pt x="1069" y="2139"/>
                  </a:lnTo>
                  <a:lnTo>
                    <a:pt x="1069" y="2157"/>
                  </a:lnTo>
                  <a:lnTo>
                    <a:pt x="1051" y="2175"/>
                  </a:lnTo>
                  <a:lnTo>
                    <a:pt x="1033" y="2175"/>
                  </a:lnTo>
                  <a:lnTo>
                    <a:pt x="1051" y="2194"/>
                  </a:lnTo>
                  <a:lnTo>
                    <a:pt x="1033" y="2194"/>
                  </a:lnTo>
                  <a:lnTo>
                    <a:pt x="1020" y="2188"/>
                  </a:lnTo>
                  <a:lnTo>
                    <a:pt x="1020" y="2188"/>
                  </a:lnTo>
                  <a:lnTo>
                    <a:pt x="1033" y="2212"/>
                  </a:lnTo>
                  <a:lnTo>
                    <a:pt x="1014" y="2194"/>
                  </a:lnTo>
                  <a:lnTo>
                    <a:pt x="959" y="2194"/>
                  </a:lnTo>
                  <a:lnTo>
                    <a:pt x="959" y="2212"/>
                  </a:lnTo>
                  <a:lnTo>
                    <a:pt x="940" y="2212"/>
                  </a:lnTo>
                  <a:lnTo>
                    <a:pt x="940" y="2231"/>
                  </a:lnTo>
                  <a:lnTo>
                    <a:pt x="922" y="2212"/>
                  </a:lnTo>
                  <a:lnTo>
                    <a:pt x="922" y="2231"/>
                  </a:lnTo>
                  <a:lnTo>
                    <a:pt x="922" y="2249"/>
                  </a:lnTo>
                  <a:lnTo>
                    <a:pt x="885" y="2249"/>
                  </a:lnTo>
                  <a:lnTo>
                    <a:pt x="885" y="2268"/>
                  </a:lnTo>
                  <a:lnTo>
                    <a:pt x="867" y="2268"/>
                  </a:lnTo>
                  <a:lnTo>
                    <a:pt x="830" y="2286"/>
                  </a:lnTo>
                  <a:lnTo>
                    <a:pt x="811" y="2286"/>
                  </a:lnTo>
                  <a:lnTo>
                    <a:pt x="811" y="2304"/>
                  </a:lnTo>
                  <a:lnTo>
                    <a:pt x="793" y="2286"/>
                  </a:lnTo>
                  <a:lnTo>
                    <a:pt x="775" y="2304"/>
                  </a:lnTo>
                  <a:lnTo>
                    <a:pt x="756" y="2286"/>
                  </a:lnTo>
                  <a:lnTo>
                    <a:pt x="756" y="2323"/>
                  </a:lnTo>
                  <a:lnTo>
                    <a:pt x="738" y="2323"/>
                  </a:lnTo>
                  <a:lnTo>
                    <a:pt x="719" y="2304"/>
                  </a:lnTo>
                  <a:lnTo>
                    <a:pt x="719" y="2323"/>
                  </a:lnTo>
                  <a:lnTo>
                    <a:pt x="701" y="2360"/>
                  </a:lnTo>
                  <a:lnTo>
                    <a:pt x="682" y="2341"/>
                  </a:lnTo>
                  <a:lnTo>
                    <a:pt x="664" y="2360"/>
                  </a:lnTo>
                  <a:lnTo>
                    <a:pt x="664" y="2378"/>
                  </a:lnTo>
                  <a:lnTo>
                    <a:pt x="609" y="2378"/>
                  </a:lnTo>
                  <a:lnTo>
                    <a:pt x="590" y="2397"/>
                  </a:lnTo>
                  <a:lnTo>
                    <a:pt x="590" y="2415"/>
                  </a:lnTo>
                  <a:lnTo>
                    <a:pt x="572" y="2378"/>
                  </a:lnTo>
                  <a:lnTo>
                    <a:pt x="553" y="2415"/>
                  </a:lnTo>
                  <a:lnTo>
                    <a:pt x="553" y="2433"/>
                  </a:lnTo>
                  <a:lnTo>
                    <a:pt x="535" y="2433"/>
                  </a:lnTo>
                  <a:lnTo>
                    <a:pt x="516" y="2415"/>
                  </a:lnTo>
                  <a:lnTo>
                    <a:pt x="480" y="2433"/>
                  </a:lnTo>
                  <a:lnTo>
                    <a:pt x="443" y="2452"/>
                  </a:lnTo>
                  <a:lnTo>
                    <a:pt x="406" y="2452"/>
                  </a:lnTo>
                  <a:lnTo>
                    <a:pt x="406" y="2470"/>
                  </a:lnTo>
                  <a:lnTo>
                    <a:pt x="387" y="2452"/>
                  </a:lnTo>
                  <a:lnTo>
                    <a:pt x="369" y="2489"/>
                  </a:lnTo>
                  <a:lnTo>
                    <a:pt x="314" y="2489"/>
                  </a:lnTo>
                  <a:lnTo>
                    <a:pt x="314" y="2507"/>
                  </a:lnTo>
                  <a:lnTo>
                    <a:pt x="295" y="2489"/>
                  </a:lnTo>
                  <a:lnTo>
                    <a:pt x="277" y="2507"/>
                  </a:lnTo>
                  <a:lnTo>
                    <a:pt x="277" y="2526"/>
                  </a:lnTo>
                  <a:lnTo>
                    <a:pt x="258" y="2507"/>
                  </a:lnTo>
                  <a:lnTo>
                    <a:pt x="203" y="2526"/>
                  </a:lnTo>
                  <a:lnTo>
                    <a:pt x="166" y="2544"/>
                  </a:lnTo>
                  <a:lnTo>
                    <a:pt x="148" y="2526"/>
                  </a:lnTo>
                  <a:lnTo>
                    <a:pt x="129" y="2544"/>
                  </a:lnTo>
                  <a:lnTo>
                    <a:pt x="129" y="2563"/>
                  </a:lnTo>
                  <a:lnTo>
                    <a:pt x="92" y="2581"/>
                  </a:lnTo>
                  <a:lnTo>
                    <a:pt x="74" y="2581"/>
                  </a:lnTo>
                  <a:lnTo>
                    <a:pt x="56" y="2599"/>
                  </a:lnTo>
                  <a:lnTo>
                    <a:pt x="56" y="2618"/>
                  </a:lnTo>
                  <a:lnTo>
                    <a:pt x="37" y="2618"/>
                  </a:lnTo>
                  <a:lnTo>
                    <a:pt x="56" y="2655"/>
                  </a:lnTo>
                  <a:lnTo>
                    <a:pt x="56" y="2673"/>
                  </a:lnTo>
                  <a:lnTo>
                    <a:pt x="37" y="2655"/>
                  </a:lnTo>
                  <a:lnTo>
                    <a:pt x="19" y="2618"/>
                  </a:lnTo>
                  <a:lnTo>
                    <a:pt x="37" y="2618"/>
                  </a:lnTo>
                  <a:lnTo>
                    <a:pt x="19" y="2599"/>
                  </a:lnTo>
                  <a:lnTo>
                    <a:pt x="0" y="2618"/>
                  </a:lnTo>
                  <a:lnTo>
                    <a:pt x="19" y="2673"/>
                  </a:lnTo>
                  <a:lnTo>
                    <a:pt x="19" y="2710"/>
                  </a:lnTo>
                  <a:lnTo>
                    <a:pt x="37" y="2728"/>
                  </a:lnTo>
                  <a:lnTo>
                    <a:pt x="37" y="2747"/>
                  </a:lnTo>
                  <a:lnTo>
                    <a:pt x="56" y="2747"/>
                  </a:lnTo>
                  <a:lnTo>
                    <a:pt x="56" y="2765"/>
                  </a:lnTo>
                  <a:lnTo>
                    <a:pt x="74" y="2765"/>
                  </a:lnTo>
                  <a:lnTo>
                    <a:pt x="74" y="2728"/>
                  </a:lnTo>
                  <a:lnTo>
                    <a:pt x="92" y="2710"/>
                  </a:lnTo>
                  <a:lnTo>
                    <a:pt x="111" y="2728"/>
                  </a:lnTo>
                  <a:lnTo>
                    <a:pt x="111" y="2710"/>
                  </a:lnTo>
                  <a:lnTo>
                    <a:pt x="129" y="2728"/>
                  </a:lnTo>
                  <a:lnTo>
                    <a:pt x="129" y="2692"/>
                  </a:lnTo>
                  <a:lnTo>
                    <a:pt x="148" y="2692"/>
                  </a:lnTo>
                  <a:lnTo>
                    <a:pt x="148" y="2710"/>
                  </a:lnTo>
                  <a:lnTo>
                    <a:pt x="166" y="2710"/>
                  </a:lnTo>
                  <a:lnTo>
                    <a:pt x="185" y="2692"/>
                  </a:lnTo>
                  <a:lnTo>
                    <a:pt x="222" y="2692"/>
                  </a:lnTo>
                  <a:lnTo>
                    <a:pt x="277" y="2673"/>
                  </a:lnTo>
                  <a:lnTo>
                    <a:pt x="277" y="2655"/>
                  </a:lnTo>
                  <a:lnTo>
                    <a:pt x="314" y="2655"/>
                  </a:lnTo>
                  <a:lnTo>
                    <a:pt x="332" y="2636"/>
                  </a:lnTo>
                  <a:lnTo>
                    <a:pt x="369" y="2655"/>
                  </a:lnTo>
                  <a:lnTo>
                    <a:pt x="369" y="2636"/>
                  </a:lnTo>
                  <a:lnTo>
                    <a:pt x="406" y="2636"/>
                  </a:lnTo>
                  <a:lnTo>
                    <a:pt x="406" y="2599"/>
                  </a:lnTo>
                  <a:lnTo>
                    <a:pt x="424" y="2618"/>
                  </a:lnTo>
                  <a:lnTo>
                    <a:pt x="443" y="2599"/>
                  </a:lnTo>
                  <a:lnTo>
                    <a:pt x="461" y="2599"/>
                  </a:lnTo>
                  <a:lnTo>
                    <a:pt x="461" y="2581"/>
                  </a:lnTo>
                  <a:lnTo>
                    <a:pt x="480" y="2599"/>
                  </a:lnTo>
                  <a:lnTo>
                    <a:pt x="480" y="2581"/>
                  </a:lnTo>
                  <a:lnTo>
                    <a:pt x="516" y="2581"/>
                  </a:lnTo>
                  <a:lnTo>
                    <a:pt x="553" y="2563"/>
                  </a:lnTo>
                  <a:lnTo>
                    <a:pt x="609" y="2544"/>
                  </a:lnTo>
                  <a:lnTo>
                    <a:pt x="645" y="2544"/>
                  </a:lnTo>
                  <a:lnTo>
                    <a:pt x="645" y="2526"/>
                  </a:lnTo>
                  <a:lnTo>
                    <a:pt x="645" y="2507"/>
                  </a:lnTo>
                  <a:lnTo>
                    <a:pt x="664" y="2507"/>
                  </a:lnTo>
                  <a:lnTo>
                    <a:pt x="682" y="2526"/>
                  </a:lnTo>
                  <a:lnTo>
                    <a:pt x="701" y="2526"/>
                  </a:lnTo>
                  <a:lnTo>
                    <a:pt x="701" y="2507"/>
                  </a:lnTo>
                  <a:lnTo>
                    <a:pt x="719" y="2526"/>
                  </a:lnTo>
                  <a:lnTo>
                    <a:pt x="719" y="2507"/>
                  </a:lnTo>
                  <a:lnTo>
                    <a:pt x="719" y="2489"/>
                  </a:lnTo>
                  <a:lnTo>
                    <a:pt x="719" y="2470"/>
                  </a:lnTo>
                  <a:lnTo>
                    <a:pt x="738" y="2489"/>
                  </a:lnTo>
                  <a:lnTo>
                    <a:pt x="738" y="2452"/>
                  </a:lnTo>
                  <a:lnTo>
                    <a:pt x="811" y="2452"/>
                  </a:lnTo>
                  <a:lnTo>
                    <a:pt x="848" y="2433"/>
                  </a:lnTo>
                  <a:lnTo>
                    <a:pt x="867" y="2415"/>
                  </a:lnTo>
                  <a:lnTo>
                    <a:pt x="904" y="2433"/>
                  </a:lnTo>
                  <a:lnTo>
                    <a:pt x="922" y="2415"/>
                  </a:lnTo>
                  <a:lnTo>
                    <a:pt x="977" y="2378"/>
                  </a:lnTo>
                  <a:lnTo>
                    <a:pt x="1033" y="2360"/>
                  </a:lnTo>
                  <a:lnTo>
                    <a:pt x="1051" y="2378"/>
                  </a:lnTo>
                  <a:lnTo>
                    <a:pt x="1033" y="2341"/>
                  </a:lnTo>
                  <a:lnTo>
                    <a:pt x="1033" y="2304"/>
                  </a:lnTo>
                  <a:lnTo>
                    <a:pt x="1051" y="2304"/>
                  </a:lnTo>
                  <a:lnTo>
                    <a:pt x="1051" y="2323"/>
                  </a:lnTo>
                  <a:lnTo>
                    <a:pt x="1069" y="2323"/>
                  </a:lnTo>
                  <a:lnTo>
                    <a:pt x="1088" y="2341"/>
                  </a:lnTo>
                  <a:lnTo>
                    <a:pt x="1088" y="2323"/>
                  </a:lnTo>
                  <a:lnTo>
                    <a:pt x="1069" y="2286"/>
                  </a:lnTo>
                  <a:lnTo>
                    <a:pt x="1088" y="2268"/>
                  </a:lnTo>
                  <a:lnTo>
                    <a:pt x="1106" y="2286"/>
                  </a:lnTo>
                  <a:lnTo>
                    <a:pt x="1088" y="2304"/>
                  </a:lnTo>
                  <a:lnTo>
                    <a:pt x="1106" y="2304"/>
                  </a:lnTo>
                  <a:lnTo>
                    <a:pt x="1125" y="2286"/>
                  </a:lnTo>
                  <a:lnTo>
                    <a:pt x="1143" y="2286"/>
                  </a:lnTo>
                  <a:lnTo>
                    <a:pt x="1162" y="2268"/>
                  </a:lnTo>
                  <a:lnTo>
                    <a:pt x="1217" y="2249"/>
                  </a:lnTo>
                  <a:lnTo>
                    <a:pt x="1217" y="2231"/>
                  </a:lnTo>
                  <a:lnTo>
                    <a:pt x="1235" y="2249"/>
                  </a:lnTo>
                  <a:lnTo>
                    <a:pt x="1235" y="2231"/>
                  </a:lnTo>
                  <a:lnTo>
                    <a:pt x="1217" y="2212"/>
                  </a:lnTo>
                  <a:lnTo>
                    <a:pt x="1235" y="2212"/>
                  </a:lnTo>
                  <a:lnTo>
                    <a:pt x="1254" y="2231"/>
                  </a:lnTo>
                  <a:lnTo>
                    <a:pt x="1254" y="2212"/>
                  </a:lnTo>
                  <a:lnTo>
                    <a:pt x="1254" y="2194"/>
                  </a:lnTo>
                  <a:lnTo>
                    <a:pt x="1309" y="2194"/>
                  </a:lnTo>
                  <a:lnTo>
                    <a:pt x="1291" y="2175"/>
                  </a:lnTo>
                  <a:lnTo>
                    <a:pt x="1291" y="2157"/>
                  </a:lnTo>
                  <a:lnTo>
                    <a:pt x="1309" y="2175"/>
                  </a:lnTo>
                  <a:lnTo>
                    <a:pt x="1328" y="2175"/>
                  </a:lnTo>
                  <a:lnTo>
                    <a:pt x="1328" y="2157"/>
                  </a:lnTo>
                  <a:lnTo>
                    <a:pt x="1346" y="2157"/>
                  </a:lnTo>
                  <a:lnTo>
                    <a:pt x="1346" y="2139"/>
                  </a:lnTo>
                  <a:lnTo>
                    <a:pt x="1364" y="2157"/>
                  </a:lnTo>
                  <a:lnTo>
                    <a:pt x="1346" y="2120"/>
                  </a:lnTo>
                  <a:lnTo>
                    <a:pt x="1328" y="2102"/>
                  </a:lnTo>
                  <a:lnTo>
                    <a:pt x="1364" y="2120"/>
                  </a:lnTo>
                  <a:lnTo>
                    <a:pt x="1383" y="2139"/>
                  </a:lnTo>
                  <a:lnTo>
                    <a:pt x="1420" y="2139"/>
                  </a:lnTo>
                  <a:lnTo>
                    <a:pt x="1438" y="2120"/>
                  </a:lnTo>
                  <a:lnTo>
                    <a:pt x="1457" y="2120"/>
                  </a:lnTo>
                  <a:lnTo>
                    <a:pt x="1457" y="2102"/>
                  </a:lnTo>
                  <a:lnTo>
                    <a:pt x="1438" y="2083"/>
                  </a:lnTo>
                  <a:lnTo>
                    <a:pt x="1457" y="2083"/>
                  </a:lnTo>
                  <a:lnTo>
                    <a:pt x="1457" y="2065"/>
                  </a:lnTo>
                  <a:lnTo>
                    <a:pt x="1493" y="2065"/>
                  </a:lnTo>
                  <a:lnTo>
                    <a:pt x="1475" y="2046"/>
                  </a:lnTo>
                  <a:lnTo>
                    <a:pt x="1512" y="2046"/>
                  </a:lnTo>
                  <a:lnTo>
                    <a:pt x="1512" y="2028"/>
                  </a:lnTo>
                  <a:lnTo>
                    <a:pt x="1530" y="2046"/>
                  </a:lnTo>
                  <a:lnTo>
                    <a:pt x="1530" y="2028"/>
                  </a:lnTo>
                  <a:lnTo>
                    <a:pt x="1549" y="2010"/>
                  </a:lnTo>
                  <a:lnTo>
                    <a:pt x="1549" y="1991"/>
                  </a:lnTo>
                  <a:lnTo>
                    <a:pt x="1567" y="1991"/>
                  </a:lnTo>
                  <a:lnTo>
                    <a:pt x="1604" y="1973"/>
                  </a:lnTo>
                  <a:lnTo>
                    <a:pt x="1659" y="1936"/>
                  </a:lnTo>
                  <a:lnTo>
                    <a:pt x="1659" y="1917"/>
                  </a:lnTo>
                  <a:lnTo>
                    <a:pt x="1678" y="1917"/>
                  </a:lnTo>
                  <a:lnTo>
                    <a:pt x="1678" y="1936"/>
                  </a:lnTo>
                  <a:lnTo>
                    <a:pt x="1696" y="1936"/>
                  </a:lnTo>
                  <a:lnTo>
                    <a:pt x="1696" y="1917"/>
                  </a:lnTo>
                  <a:lnTo>
                    <a:pt x="1715" y="1899"/>
                  </a:lnTo>
                  <a:lnTo>
                    <a:pt x="1715" y="1880"/>
                  </a:lnTo>
                  <a:lnTo>
                    <a:pt x="1733" y="1880"/>
                  </a:lnTo>
                  <a:lnTo>
                    <a:pt x="1733" y="1862"/>
                  </a:lnTo>
                  <a:lnTo>
                    <a:pt x="1733" y="1844"/>
                  </a:lnTo>
                  <a:lnTo>
                    <a:pt x="1715" y="1844"/>
                  </a:lnTo>
                  <a:lnTo>
                    <a:pt x="1696" y="1825"/>
                  </a:lnTo>
                  <a:lnTo>
                    <a:pt x="1715" y="1825"/>
                  </a:lnTo>
                  <a:lnTo>
                    <a:pt x="1733" y="1844"/>
                  </a:lnTo>
                  <a:lnTo>
                    <a:pt x="1751" y="1844"/>
                  </a:lnTo>
                  <a:lnTo>
                    <a:pt x="1770" y="1825"/>
                  </a:lnTo>
                  <a:lnTo>
                    <a:pt x="1770" y="1807"/>
                  </a:lnTo>
                  <a:lnTo>
                    <a:pt x="1788" y="1825"/>
                  </a:lnTo>
                  <a:lnTo>
                    <a:pt x="1788" y="1807"/>
                  </a:lnTo>
                  <a:lnTo>
                    <a:pt x="1807" y="1807"/>
                  </a:lnTo>
                  <a:lnTo>
                    <a:pt x="1825" y="1788"/>
                  </a:lnTo>
                  <a:lnTo>
                    <a:pt x="1862" y="1770"/>
                  </a:lnTo>
                  <a:lnTo>
                    <a:pt x="1862" y="1751"/>
                  </a:lnTo>
                  <a:lnTo>
                    <a:pt x="1881" y="1733"/>
                  </a:lnTo>
                  <a:lnTo>
                    <a:pt x="1899" y="1715"/>
                  </a:lnTo>
                  <a:lnTo>
                    <a:pt x="1917" y="1715"/>
                  </a:lnTo>
                  <a:lnTo>
                    <a:pt x="1917" y="1696"/>
                  </a:lnTo>
                  <a:lnTo>
                    <a:pt x="1936" y="1678"/>
                  </a:lnTo>
                  <a:lnTo>
                    <a:pt x="1936" y="1659"/>
                  </a:lnTo>
                  <a:lnTo>
                    <a:pt x="2010" y="1659"/>
                  </a:lnTo>
                  <a:lnTo>
                    <a:pt x="1991" y="1641"/>
                  </a:lnTo>
                  <a:lnTo>
                    <a:pt x="1991" y="1622"/>
                  </a:lnTo>
                  <a:lnTo>
                    <a:pt x="2010" y="1622"/>
                  </a:lnTo>
                  <a:lnTo>
                    <a:pt x="2010" y="1604"/>
                  </a:lnTo>
                  <a:lnTo>
                    <a:pt x="2046" y="1604"/>
                  </a:lnTo>
                  <a:lnTo>
                    <a:pt x="2046" y="1586"/>
                  </a:lnTo>
                  <a:lnTo>
                    <a:pt x="2046" y="1567"/>
                  </a:lnTo>
                  <a:lnTo>
                    <a:pt x="2065" y="1567"/>
                  </a:lnTo>
                  <a:lnTo>
                    <a:pt x="2065" y="1549"/>
                  </a:lnTo>
                  <a:lnTo>
                    <a:pt x="2065" y="1530"/>
                  </a:lnTo>
                  <a:lnTo>
                    <a:pt x="2046" y="1512"/>
                  </a:lnTo>
                  <a:lnTo>
                    <a:pt x="2083" y="1530"/>
                  </a:lnTo>
                  <a:lnTo>
                    <a:pt x="2120" y="1530"/>
                  </a:lnTo>
                  <a:lnTo>
                    <a:pt x="2120" y="1512"/>
                  </a:lnTo>
                  <a:lnTo>
                    <a:pt x="2120" y="1493"/>
                  </a:lnTo>
                  <a:lnTo>
                    <a:pt x="2157" y="1493"/>
                  </a:lnTo>
                  <a:lnTo>
                    <a:pt x="2139" y="1475"/>
                  </a:lnTo>
                  <a:lnTo>
                    <a:pt x="2175" y="1457"/>
                  </a:lnTo>
                  <a:lnTo>
                    <a:pt x="2175" y="1438"/>
                  </a:lnTo>
                  <a:lnTo>
                    <a:pt x="2194" y="1457"/>
                  </a:lnTo>
                  <a:lnTo>
                    <a:pt x="2175" y="1420"/>
                  </a:lnTo>
                  <a:lnTo>
                    <a:pt x="2139" y="1401"/>
                  </a:lnTo>
                  <a:lnTo>
                    <a:pt x="2157" y="1401"/>
                  </a:lnTo>
                  <a:lnTo>
                    <a:pt x="2175" y="1420"/>
                  </a:lnTo>
                  <a:lnTo>
                    <a:pt x="2175" y="1401"/>
                  </a:lnTo>
                  <a:lnTo>
                    <a:pt x="2157" y="1383"/>
                  </a:lnTo>
                  <a:lnTo>
                    <a:pt x="2175" y="1383"/>
                  </a:lnTo>
                  <a:lnTo>
                    <a:pt x="2212" y="1401"/>
                  </a:lnTo>
                  <a:lnTo>
                    <a:pt x="2231" y="1364"/>
                  </a:lnTo>
                  <a:lnTo>
                    <a:pt x="2249" y="1327"/>
                  </a:lnTo>
                  <a:lnTo>
                    <a:pt x="2249" y="1309"/>
                  </a:lnTo>
                  <a:lnTo>
                    <a:pt x="2268" y="1327"/>
                  </a:lnTo>
                  <a:lnTo>
                    <a:pt x="2268" y="1309"/>
                  </a:lnTo>
                  <a:lnTo>
                    <a:pt x="2268" y="1291"/>
                  </a:lnTo>
                  <a:lnTo>
                    <a:pt x="2286" y="1309"/>
                  </a:lnTo>
                  <a:lnTo>
                    <a:pt x="2286" y="1291"/>
                  </a:lnTo>
                  <a:lnTo>
                    <a:pt x="2304" y="1272"/>
                  </a:lnTo>
                  <a:lnTo>
                    <a:pt x="2286" y="1254"/>
                  </a:lnTo>
                  <a:lnTo>
                    <a:pt x="2323" y="1254"/>
                  </a:lnTo>
                  <a:lnTo>
                    <a:pt x="2286" y="1217"/>
                  </a:lnTo>
                  <a:lnTo>
                    <a:pt x="2341" y="1235"/>
                  </a:lnTo>
                  <a:lnTo>
                    <a:pt x="2323" y="1217"/>
                  </a:lnTo>
                  <a:lnTo>
                    <a:pt x="2378" y="1217"/>
                  </a:lnTo>
                  <a:lnTo>
                    <a:pt x="2360" y="1198"/>
                  </a:lnTo>
                  <a:lnTo>
                    <a:pt x="2341" y="1198"/>
                  </a:lnTo>
                  <a:lnTo>
                    <a:pt x="2323" y="1180"/>
                  </a:lnTo>
                  <a:lnTo>
                    <a:pt x="2360" y="1180"/>
                  </a:lnTo>
                  <a:lnTo>
                    <a:pt x="2360" y="1198"/>
                  </a:lnTo>
                  <a:lnTo>
                    <a:pt x="2378" y="1198"/>
                  </a:lnTo>
                  <a:lnTo>
                    <a:pt x="2378" y="1180"/>
                  </a:lnTo>
                  <a:lnTo>
                    <a:pt x="2378" y="1162"/>
                  </a:lnTo>
                  <a:lnTo>
                    <a:pt x="2378" y="1143"/>
                  </a:lnTo>
                  <a:lnTo>
                    <a:pt x="2397" y="1162"/>
                  </a:lnTo>
                  <a:lnTo>
                    <a:pt x="2378" y="1125"/>
                  </a:lnTo>
                  <a:lnTo>
                    <a:pt x="2397" y="1143"/>
                  </a:lnTo>
                  <a:lnTo>
                    <a:pt x="2397" y="1125"/>
                  </a:lnTo>
                  <a:lnTo>
                    <a:pt x="2415" y="1125"/>
                  </a:lnTo>
                  <a:lnTo>
                    <a:pt x="2415" y="1106"/>
                  </a:lnTo>
                  <a:lnTo>
                    <a:pt x="2415" y="1088"/>
                  </a:lnTo>
                  <a:lnTo>
                    <a:pt x="2434" y="1106"/>
                  </a:lnTo>
                  <a:lnTo>
                    <a:pt x="2434" y="1088"/>
                  </a:lnTo>
                  <a:lnTo>
                    <a:pt x="2434" y="1069"/>
                  </a:lnTo>
                  <a:lnTo>
                    <a:pt x="2415" y="1069"/>
                  </a:lnTo>
                  <a:lnTo>
                    <a:pt x="2415" y="1051"/>
                  </a:lnTo>
                  <a:lnTo>
                    <a:pt x="2470" y="1051"/>
                  </a:lnTo>
                  <a:lnTo>
                    <a:pt x="2470" y="1033"/>
                  </a:lnTo>
                  <a:lnTo>
                    <a:pt x="2489" y="1033"/>
                  </a:lnTo>
                  <a:lnTo>
                    <a:pt x="2489" y="1014"/>
                  </a:lnTo>
                  <a:lnTo>
                    <a:pt x="2507" y="1014"/>
                  </a:lnTo>
                  <a:lnTo>
                    <a:pt x="2507" y="996"/>
                  </a:lnTo>
                  <a:lnTo>
                    <a:pt x="2544" y="996"/>
                  </a:lnTo>
                  <a:lnTo>
                    <a:pt x="2544" y="977"/>
                  </a:lnTo>
                  <a:lnTo>
                    <a:pt x="2544" y="959"/>
                  </a:lnTo>
                  <a:lnTo>
                    <a:pt x="2581" y="959"/>
                  </a:lnTo>
                  <a:lnTo>
                    <a:pt x="2581" y="940"/>
                  </a:lnTo>
                  <a:lnTo>
                    <a:pt x="2563" y="922"/>
                  </a:lnTo>
                  <a:lnTo>
                    <a:pt x="2544" y="922"/>
                  </a:lnTo>
                  <a:lnTo>
                    <a:pt x="2563" y="904"/>
                  </a:lnTo>
                  <a:lnTo>
                    <a:pt x="2599" y="922"/>
                  </a:lnTo>
                  <a:lnTo>
                    <a:pt x="2599" y="904"/>
                  </a:lnTo>
                  <a:lnTo>
                    <a:pt x="2581" y="885"/>
                  </a:lnTo>
                  <a:lnTo>
                    <a:pt x="2599" y="885"/>
                  </a:lnTo>
                  <a:lnTo>
                    <a:pt x="2618" y="867"/>
                  </a:lnTo>
                  <a:lnTo>
                    <a:pt x="2636" y="867"/>
                  </a:lnTo>
                  <a:lnTo>
                    <a:pt x="2618" y="848"/>
                  </a:lnTo>
                  <a:lnTo>
                    <a:pt x="2636" y="848"/>
                  </a:lnTo>
                  <a:lnTo>
                    <a:pt x="2655" y="830"/>
                  </a:lnTo>
                  <a:lnTo>
                    <a:pt x="2636" y="830"/>
                  </a:lnTo>
                  <a:lnTo>
                    <a:pt x="2618" y="811"/>
                  </a:lnTo>
                  <a:lnTo>
                    <a:pt x="2655" y="811"/>
                  </a:lnTo>
                  <a:lnTo>
                    <a:pt x="2673" y="793"/>
                  </a:lnTo>
                  <a:lnTo>
                    <a:pt x="2655" y="756"/>
                  </a:lnTo>
                  <a:lnTo>
                    <a:pt x="2655" y="756"/>
                  </a:lnTo>
                  <a:lnTo>
                    <a:pt x="2692" y="774"/>
                  </a:lnTo>
                  <a:lnTo>
                    <a:pt x="2655" y="738"/>
                  </a:lnTo>
                  <a:lnTo>
                    <a:pt x="2636" y="719"/>
                  </a:lnTo>
                  <a:lnTo>
                    <a:pt x="2692" y="719"/>
                  </a:lnTo>
                  <a:lnTo>
                    <a:pt x="2673" y="701"/>
                  </a:lnTo>
                  <a:lnTo>
                    <a:pt x="2692" y="701"/>
                  </a:lnTo>
                  <a:lnTo>
                    <a:pt x="2673" y="664"/>
                  </a:lnTo>
                  <a:lnTo>
                    <a:pt x="2692" y="682"/>
                  </a:lnTo>
                  <a:lnTo>
                    <a:pt x="2710" y="701"/>
                  </a:lnTo>
                  <a:lnTo>
                    <a:pt x="2710" y="682"/>
                  </a:lnTo>
                  <a:lnTo>
                    <a:pt x="2728" y="682"/>
                  </a:lnTo>
                  <a:lnTo>
                    <a:pt x="2728" y="645"/>
                  </a:lnTo>
                  <a:lnTo>
                    <a:pt x="2747" y="609"/>
                  </a:lnTo>
                  <a:lnTo>
                    <a:pt x="2747" y="590"/>
                  </a:lnTo>
                  <a:lnTo>
                    <a:pt x="2765" y="590"/>
                  </a:lnTo>
                  <a:lnTo>
                    <a:pt x="2765" y="572"/>
                  </a:lnTo>
                  <a:lnTo>
                    <a:pt x="2802" y="572"/>
                  </a:lnTo>
                  <a:lnTo>
                    <a:pt x="2784" y="553"/>
                  </a:lnTo>
                  <a:lnTo>
                    <a:pt x="2802" y="535"/>
                  </a:lnTo>
                  <a:lnTo>
                    <a:pt x="2802" y="516"/>
                  </a:lnTo>
                  <a:lnTo>
                    <a:pt x="2821" y="516"/>
                  </a:lnTo>
                  <a:lnTo>
                    <a:pt x="2821" y="498"/>
                  </a:lnTo>
                  <a:lnTo>
                    <a:pt x="2821" y="480"/>
                  </a:lnTo>
                  <a:lnTo>
                    <a:pt x="2802" y="461"/>
                  </a:lnTo>
                  <a:lnTo>
                    <a:pt x="2821" y="461"/>
                  </a:lnTo>
                  <a:lnTo>
                    <a:pt x="2802" y="443"/>
                  </a:lnTo>
                  <a:lnTo>
                    <a:pt x="2802" y="424"/>
                  </a:lnTo>
                  <a:lnTo>
                    <a:pt x="2821" y="424"/>
                  </a:lnTo>
                  <a:lnTo>
                    <a:pt x="2857" y="443"/>
                  </a:lnTo>
                  <a:lnTo>
                    <a:pt x="2857" y="424"/>
                  </a:lnTo>
                  <a:lnTo>
                    <a:pt x="2857" y="406"/>
                  </a:lnTo>
                  <a:lnTo>
                    <a:pt x="2876" y="406"/>
                  </a:lnTo>
                  <a:lnTo>
                    <a:pt x="2876" y="387"/>
                  </a:lnTo>
                  <a:lnTo>
                    <a:pt x="2857" y="369"/>
                  </a:lnTo>
                  <a:lnTo>
                    <a:pt x="2876" y="369"/>
                  </a:lnTo>
                  <a:lnTo>
                    <a:pt x="2857" y="351"/>
                  </a:lnTo>
                  <a:lnTo>
                    <a:pt x="2857" y="332"/>
                  </a:lnTo>
                  <a:lnTo>
                    <a:pt x="2857" y="314"/>
                  </a:lnTo>
                  <a:lnTo>
                    <a:pt x="2913" y="314"/>
                  </a:lnTo>
                  <a:lnTo>
                    <a:pt x="2894" y="295"/>
                  </a:lnTo>
                  <a:lnTo>
                    <a:pt x="2913" y="277"/>
                  </a:lnTo>
                  <a:lnTo>
                    <a:pt x="2913" y="258"/>
                  </a:lnTo>
                  <a:lnTo>
                    <a:pt x="2913" y="240"/>
                  </a:lnTo>
                  <a:lnTo>
                    <a:pt x="2894" y="221"/>
                  </a:lnTo>
                  <a:lnTo>
                    <a:pt x="2876" y="203"/>
                  </a:lnTo>
                  <a:lnTo>
                    <a:pt x="2894" y="203"/>
                  </a:lnTo>
                  <a:lnTo>
                    <a:pt x="2950" y="221"/>
                  </a:lnTo>
                  <a:lnTo>
                    <a:pt x="2950" y="203"/>
                  </a:lnTo>
                  <a:lnTo>
                    <a:pt x="2931" y="185"/>
                  </a:lnTo>
                  <a:lnTo>
                    <a:pt x="2894" y="166"/>
                  </a:lnTo>
                  <a:lnTo>
                    <a:pt x="2931" y="166"/>
                  </a:lnTo>
                  <a:lnTo>
                    <a:pt x="2968" y="185"/>
                  </a:lnTo>
                  <a:lnTo>
                    <a:pt x="2968" y="166"/>
                  </a:lnTo>
                  <a:lnTo>
                    <a:pt x="2968" y="148"/>
                  </a:lnTo>
                  <a:lnTo>
                    <a:pt x="2968" y="129"/>
                  </a:lnTo>
                  <a:lnTo>
                    <a:pt x="2968" y="111"/>
                  </a:lnTo>
                  <a:lnTo>
                    <a:pt x="2987" y="111"/>
                  </a:lnTo>
                  <a:lnTo>
                    <a:pt x="2987" y="92"/>
                  </a:lnTo>
                  <a:lnTo>
                    <a:pt x="3005" y="92"/>
                  </a:lnTo>
                  <a:lnTo>
                    <a:pt x="2987" y="74"/>
                  </a:lnTo>
                  <a:lnTo>
                    <a:pt x="3005" y="74"/>
                  </a:lnTo>
                  <a:lnTo>
                    <a:pt x="2987" y="56"/>
                  </a:lnTo>
                  <a:lnTo>
                    <a:pt x="2968" y="37"/>
                  </a:lnTo>
                  <a:lnTo>
                    <a:pt x="2950" y="19"/>
                  </a:lnTo>
                  <a:lnTo>
                    <a:pt x="2968" y="19"/>
                  </a:lnTo>
                  <a:lnTo>
                    <a:pt x="2950" y="0"/>
                  </a:lnTo>
                  <a:lnTo>
                    <a:pt x="2931" y="0"/>
                  </a:lnTo>
                  <a:lnTo>
                    <a:pt x="2913" y="19"/>
                  </a:lnTo>
                  <a:lnTo>
                    <a:pt x="2894" y="19"/>
                  </a:lnTo>
                  <a:lnTo>
                    <a:pt x="2857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1248200" y="641800"/>
              <a:ext cx="137825" cy="115225"/>
            </a:xfrm>
            <a:custGeom>
              <a:avLst/>
              <a:gdLst/>
              <a:ahLst/>
              <a:cxnLst/>
              <a:rect l="l" t="t" r="r" b="b"/>
              <a:pathLst>
                <a:path w="5513" h="4609" extrusionOk="0">
                  <a:moveTo>
                    <a:pt x="130" y="166"/>
                  </a:moveTo>
                  <a:lnTo>
                    <a:pt x="111" y="185"/>
                  </a:lnTo>
                  <a:lnTo>
                    <a:pt x="111" y="166"/>
                  </a:lnTo>
                  <a:close/>
                  <a:moveTo>
                    <a:pt x="314" y="166"/>
                  </a:moveTo>
                  <a:lnTo>
                    <a:pt x="314" y="185"/>
                  </a:lnTo>
                  <a:lnTo>
                    <a:pt x="351" y="185"/>
                  </a:lnTo>
                  <a:lnTo>
                    <a:pt x="351" y="166"/>
                  </a:lnTo>
                  <a:close/>
                  <a:moveTo>
                    <a:pt x="130" y="277"/>
                  </a:moveTo>
                  <a:lnTo>
                    <a:pt x="148" y="296"/>
                  </a:lnTo>
                  <a:lnTo>
                    <a:pt x="111" y="296"/>
                  </a:lnTo>
                  <a:lnTo>
                    <a:pt x="111" y="314"/>
                  </a:lnTo>
                  <a:lnTo>
                    <a:pt x="93" y="296"/>
                  </a:lnTo>
                  <a:lnTo>
                    <a:pt x="93" y="277"/>
                  </a:lnTo>
                  <a:close/>
                  <a:moveTo>
                    <a:pt x="19" y="296"/>
                  </a:moveTo>
                  <a:lnTo>
                    <a:pt x="19" y="314"/>
                  </a:lnTo>
                  <a:lnTo>
                    <a:pt x="38" y="332"/>
                  </a:lnTo>
                  <a:lnTo>
                    <a:pt x="38" y="314"/>
                  </a:lnTo>
                  <a:lnTo>
                    <a:pt x="19" y="296"/>
                  </a:lnTo>
                  <a:close/>
                  <a:moveTo>
                    <a:pt x="167" y="830"/>
                  </a:moveTo>
                  <a:lnTo>
                    <a:pt x="167" y="849"/>
                  </a:lnTo>
                  <a:lnTo>
                    <a:pt x="148" y="867"/>
                  </a:lnTo>
                  <a:lnTo>
                    <a:pt x="148" y="849"/>
                  </a:lnTo>
                  <a:lnTo>
                    <a:pt x="148" y="830"/>
                  </a:lnTo>
                  <a:close/>
                  <a:moveTo>
                    <a:pt x="167" y="885"/>
                  </a:moveTo>
                  <a:lnTo>
                    <a:pt x="167" y="904"/>
                  </a:lnTo>
                  <a:lnTo>
                    <a:pt x="185" y="922"/>
                  </a:lnTo>
                  <a:lnTo>
                    <a:pt x="204" y="904"/>
                  </a:lnTo>
                  <a:lnTo>
                    <a:pt x="204" y="885"/>
                  </a:lnTo>
                  <a:close/>
                  <a:moveTo>
                    <a:pt x="167" y="1309"/>
                  </a:moveTo>
                  <a:lnTo>
                    <a:pt x="148" y="1328"/>
                  </a:lnTo>
                  <a:lnTo>
                    <a:pt x="130" y="1328"/>
                  </a:lnTo>
                  <a:lnTo>
                    <a:pt x="130" y="1309"/>
                  </a:lnTo>
                  <a:close/>
                  <a:moveTo>
                    <a:pt x="222" y="1309"/>
                  </a:moveTo>
                  <a:lnTo>
                    <a:pt x="222" y="1328"/>
                  </a:lnTo>
                  <a:lnTo>
                    <a:pt x="204" y="1365"/>
                  </a:lnTo>
                  <a:lnTo>
                    <a:pt x="167" y="1365"/>
                  </a:lnTo>
                  <a:lnTo>
                    <a:pt x="204" y="1346"/>
                  </a:lnTo>
                  <a:lnTo>
                    <a:pt x="222" y="1309"/>
                  </a:lnTo>
                  <a:close/>
                  <a:moveTo>
                    <a:pt x="240" y="1420"/>
                  </a:moveTo>
                  <a:lnTo>
                    <a:pt x="240" y="1438"/>
                  </a:lnTo>
                  <a:lnTo>
                    <a:pt x="222" y="1438"/>
                  </a:lnTo>
                  <a:lnTo>
                    <a:pt x="222" y="1420"/>
                  </a:lnTo>
                  <a:close/>
                  <a:moveTo>
                    <a:pt x="222" y="1549"/>
                  </a:moveTo>
                  <a:lnTo>
                    <a:pt x="204" y="1586"/>
                  </a:lnTo>
                  <a:lnTo>
                    <a:pt x="185" y="1586"/>
                  </a:lnTo>
                  <a:lnTo>
                    <a:pt x="204" y="1549"/>
                  </a:lnTo>
                  <a:close/>
                  <a:moveTo>
                    <a:pt x="277" y="1623"/>
                  </a:moveTo>
                  <a:lnTo>
                    <a:pt x="277" y="1641"/>
                  </a:lnTo>
                  <a:lnTo>
                    <a:pt x="259" y="1641"/>
                  </a:lnTo>
                  <a:lnTo>
                    <a:pt x="277" y="1623"/>
                  </a:lnTo>
                  <a:close/>
                  <a:moveTo>
                    <a:pt x="369" y="1789"/>
                  </a:moveTo>
                  <a:lnTo>
                    <a:pt x="369" y="1807"/>
                  </a:lnTo>
                  <a:lnTo>
                    <a:pt x="351" y="1825"/>
                  </a:lnTo>
                  <a:lnTo>
                    <a:pt x="369" y="1789"/>
                  </a:lnTo>
                  <a:close/>
                  <a:moveTo>
                    <a:pt x="333" y="1899"/>
                  </a:moveTo>
                  <a:lnTo>
                    <a:pt x="333" y="1918"/>
                  </a:lnTo>
                  <a:lnTo>
                    <a:pt x="296" y="1918"/>
                  </a:lnTo>
                  <a:lnTo>
                    <a:pt x="314" y="1899"/>
                  </a:lnTo>
                  <a:close/>
                  <a:moveTo>
                    <a:pt x="333" y="2102"/>
                  </a:moveTo>
                  <a:lnTo>
                    <a:pt x="351" y="2120"/>
                  </a:lnTo>
                  <a:lnTo>
                    <a:pt x="351" y="2102"/>
                  </a:lnTo>
                  <a:close/>
                  <a:moveTo>
                    <a:pt x="462" y="2120"/>
                  </a:moveTo>
                  <a:lnTo>
                    <a:pt x="462" y="2139"/>
                  </a:lnTo>
                  <a:lnTo>
                    <a:pt x="443" y="2139"/>
                  </a:lnTo>
                  <a:lnTo>
                    <a:pt x="443" y="2120"/>
                  </a:lnTo>
                  <a:close/>
                  <a:moveTo>
                    <a:pt x="757" y="2102"/>
                  </a:moveTo>
                  <a:lnTo>
                    <a:pt x="738" y="2120"/>
                  </a:lnTo>
                  <a:lnTo>
                    <a:pt x="738" y="2139"/>
                  </a:lnTo>
                  <a:lnTo>
                    <a:pt x="757" y="2120"/>
                  </a:lnTo>
                  <a:lnTo>
                    <a:pt x="775" y="2102"/>
                  </a:lnTo>
                  <a:close/>
                  <a:moveTo>
                    <a:pt x="535" y="2286"/>
                  </a:moveTo>
                  <a:lnTo>
                    <a:pt x="535" y="2305"/>
                  </a:lnTo>
                  <a:lnTo>
                    <a:pt x="517" y="2305"/>
                  </a:lnTo>
                  <a:lnTo>
                    <a:pt x="499" y="2286"/>
                  </a:lnTo>
                  <a:close/>
                  <a:moveTo>
                    <a:pt x="314" y="2305"/>
                  </a:moveTo>
                  <a:lnTo>
                    <a:pt x="314" y="2323"/>
                  </a:lnTo>
                  <a:lnTo>
                    <a:pt x="333" y="2323"/>
                  </a:lnTo>
                  <a:lnTo>
                    <a:pt x="333" y="2305"/>
                  </a:lnTo>
                  <a:close/>
                  <a:moveTo>
                    <a:pt x="591" y="2434"/>
                  </a:moveTo>
                  <a:lnTo>
                    <a:pt x="591" y="2452"/>
                  </a:lnTo>
                  <a:lnTo>
                    <a:pt x="554" y="2452"/>
                  </a:lnTo>
                  <a:lnTo>
                    <a:pt x="591" y="2434"/>
                  </a:lnTo>
                  <a:close/>
                  <a:moveTo>
                    <a:pt x="664" y="2471"/>
                  </a:moveTo>
                  <a:lnTo>
                    <a:pt x="664" y="2489"/>
                  </a:lnTo>
                  <a:lnTo>
                    <a:pt x="683" y="2471"/>
                  </a:lnTo>
                  <a:close/>
                  <a:moveTo>
                    <a:pt x="609" y="2508"/>
                  </a:moveTo>
                  <a:lnTo>
                    <a:pt x="609" y="2526"/>
                  </a:lnTo>
                  <a:lnTo>
                    <a:pt x="591" y="2508"/>
                  </a:lnTo>
                  <a:close/>
                  <a:moveTo>
                    <a:pt x="664" y="2526"/>
                  </a:moveTo>
                  <a:lnTo>
                    <a:pt x="646" y="2544"/>
                  </a:lnTo>
                  <a:lnTo>
                    <a:pt x="646" y="2526"/>
                  </a:lnTo>
                  <a:close/>
                  <a:moveTo>
                    <a:pt x="996" y="3005"/>
                  </a:moveTo>
                  <a:lnTo>
                    <a:pt x="996" y="3024"/>
                  </a:lnTo>
                  <a:lnTo>
                    <a:pt x="978" y="3024"/>
                  </a:lnTo>
                  <a:lnTo>
                    <a:pt x="978" y="3005"/>
                  </a:lnTo>
                  <a:close/>
                  <a:moveTo>
                    <a:pt x="1144" y="3171"/>
                  </a:moveTo>
                  <a:lnTo>
                    <a:pt x="1125" y="3208"/>
                  </a:lnTo>
                  <a:lnTo>
                    <a:pt x="1107" y="3208"/>
                  </a:lnTo>
                  <a:lnTo>
                    <a:pt x="1125" y="3190"/>
                  </a:lnTo>
                  <a:lnTo>
                    <a:pt x="1144" y="3171"/>
                  </a:lnTo>
                  <a:close/>
                  <a:moveTo>
                    <a:pt x="1328" y="3411"/>
                  </a:moveTo>
                  <a:lnTo>
                    <a:pt x="1310" y="3429"/>
                  </a:lnTo>
                  <a:lnTo>
                    <a:pt x="1310" y="3411"/>
                  </a:lnTo>
                  <a:close/>
                  <a:moveTo>
                    <a:pt x="1770" y="3724"/>
                  </a:moveTo>
                  <a:lnTo>
                    <a:pt x="1770" y="3743"/>
                  </a:lnTo>
                  <a:lnTo>
                    <a:pt x="1789" y="3743"/>
                  </a:lnTo>
                  <a:lnTo>
                    <a:pt x="1789" y="3724"/>
                  </a:lnTo>
                  <a:close/>
                  <a:moveTo>
                    <a:pt x="1844" y="3816"/>
                  </a:moveTo>
                  <a:lnTo>
                    <a:pt x="1863" y="3835"/>
                  </a:lnTo>
                  <a:lnTo>
                    <a:pt x="1863" y="3853"/>
                  </a:lnTo>
                  <a:lnTo>
                    <a:pt x="1844" y="3853"/>
                  </a:lnTo>
                  <a:lnTo>
                    <a:pt x="1844" y="3835"/>
                  </a:lnTo>
                  <a:lnTo>
                    <a:pt x="1844" y="3816"/>
                  </a:lnTo>
                  <a:close/>
                  <a:moveTo>
                    <a:pt x="2194" y="4019"/>
                  </a:moveTo>
                  <a:lnTo>
                    <a:pt x="2194" y="4037"/>
                  </a:lnTo>
                  <a:lnTo>
                    <a:pt x="2194" y="4056"/>
                  </a:lnTo>
                  <a:lnTo>
                    <a:pt x="2176" y="4056"/>
                  </a:lnTo>
                  <a:lnTo>
                    <a:pt x="2194" y="4019"/>
                  </a:lnTo>
                  <a:close/>
                  <a:moveTo>
                    <a:pt x="5439" y="4259"/>
                  </a:moveTo>
                  <a:lnTo>
                    <a:pt x="5476" y="4296"/>
                  </a:lnTo>
                  <a:lnTo>
                    <a:pt x="5457" y="4296"/>
                  </a:lnTo>
                  <a:lnTo>
                    <a:pt x="5439" y="4277"/>
                  </a:lnTo>
                  <a:lnTo>
                    <a:pt x="5439" y="4259"/>
                  </a:lnTo>
                  <a:close/>
                  <a:moveTo>
                    <a:pt x="3153" y="4369"/>
                  </a:moveTo>
                  <a:lnTo>
                    <a:pt x="3134" y="4388"/>
                  </a:lnTo>
                  <a:lnTo>
                    <a:pt x="3134" y="4406"/>
                  </a:lnTo>
                  <a:lnTo>
                    <a:pt x="3116" y="4388"/>
                  </a:lnTo>
                  <a:lnTo>
                    <a:pt x="3116" y="4369"/>
                  </a:lnTo>
                  <a:close/>
                  <a:moveTo>
                    <a:pt x="3208" y="4388"/>
                  </a:moveTo>
                  <a:lnTo>
                    <a:pt x="3208" y="4406"/>
                  </a:lnTo>
                  <a:lnTo>
                    <a:pt x="3190" y="4406"/>
                  </a:lnTo>
                  <a:lnTo>
                    <a:pt x="3208" y="4388"/>
                  </a:lnTo>
                  <a:close/>
                  <a:moveTo>
                    <a:pt x="2932" y="4406"/>
                  </a:moveTo>
                  <a:lnTo>
                    <a:pt x="2932" y="4425"/>
                  </a:lnTo>
                  <a:lnTo>
                    <a:pt x="2913" y="4425"/>
                  </a:lnTo>
                  <a:lnTo>
                    <a:pt x="2913" y="4406"/>
                  </a:lnTo>
                  <a:close/>
                  <a:moveTo>
                    <a:pt x="3300" y="4406"/>
                  </a:moveTo>
                  <a:lnTo>
                    <a:pt x="3300" y="4425"/>
                  </a:lnTo>
                  <a:lnTo>
                    <a:pt x="3282" y="4425"/>
                  </a:lnTo>
                  <a:lnTo>
                    <a:pt x="3300" y="4406"/>
                  </a:lnTo>
                  <a:close/>
                  <a:moveTo>
                    <a:pt x="3393" y="4425"/>
                  </a:moveTo>
                  <a:lnTo>
                    <a:pt x="3393" y="4443"/>
                  </a:lnTo>
                  <a:lnTo>
                    <a:pt x="3393" y="4461"/>
                  </a:lnTo>
                  <a:lnTo>
                    <a:pt x="3374" y="4461"/>
                  </a:lnTo>
                  <a:lnTo>
                    <a:pt x="3393" y="4425"/>
                  </a:lnTo>
                  <a:close/>
                  <a:moveTo>
                    <a:pt x="3780" y="4461"/>
                  </a:moveTo>
                  <a:lnTo>
                    <a:pt x="3780" y="4480"/>
                  </a:lnTo>
                  <a:lnTo>
                    <a:pt x="3780" y="4498"/>
                  </a:lnTo>
                  <a:lnTo>
                    <a:pt x="3761" y="4480"/>
                  </a:lnTo>
                  <a:lnTo>
                    <a:pt x="3780" y="4461"/>
                  </a:lnTo>
                  <a:close/>
                  <a:moveTo>
                    <a:pt x="4111" y="4517"/>
                  </a:moveTo>
                  <a:lnTo>
                    <a:pt x="4111" y="4535"/>
                  </a:lnTo>
                  <a:lnTo>
                    <a:pt x="4111" y="4554"/>
                  </a:lnTo>
                  <a:lnTo>
                    <a:pt x="4093" y="4535"/>
                  </a:lnTo>
                  <a:lnTo>
                    <a:pt x="4093" y="4517"/>
                  </a:lnTo>
                  <a:close/>
                  <a:moveTo>
                    <a:pt x="130" y="1"/>
                  </a:moveTo>
                  <a:lnTo>
                    <a:pt x="111" y="37"/>
                  </a:lnTo>
                  <a:lnTo>
                    <a:pt x="111" y="56"/>
                  </a:lnTo>
                  <a:lnTo>
                    <a:pt x="93" y="37"/>
                  </a:lnTo>
                  <a:lnTo>
                    <a:pt x="56" y="37"/>
                  </a:lnTo>
                  <a:lnTo>
                    <a:pt x="56" y="56"/>
                  </a:lnTo>
                  <a:lnTo>
                    <a:pt x="75" y="74"/>
                  </a:lnTo>
                  <a:lnTo>
                    <a:pt x="56" y="93"/>
                  </a:lnTo>
                  <a:lnTo>
                    <a:pt x="75" y="111"/>
                  </a:lnTo>
                  <a:lnTo>
                    <a:pt x="75" y="130"/>
                  </a:lnTo>
                  <a:lnTo>
                    <a:pt x="56" y="148"/>
                  </a:lnTo>
                  <a:lnTo>
                    <a:pt x="56" y="166"/>
                  </a:lnTo>
                  <a:lnTo>
                    <a:pt x="75" y="166"/>
                  </a:lnTo>
                  <a:lnTo>
                    <a:pt x="56" y="185"/>
                  </a:lnTo>
                  <a:lnTo>
                    <a:pt x="38" y="166"/>
                  </a:lnTo>
                  <a:lnTo>
                    <a:pt x="38" y="185"/>
                  </a:lnTo>
                  <a:lnTo>
                    <a:pt x="56" y="203"/>
                  </a:lnTo>
                  <a:lnTo>
                    <a:pt x="38" y="222"/>
                  </a:lnTo>
                  <a:lnTo>
                    <a:pt x="56" y="240"/>
                  </a:lnTo>
                  <a:lnTo>
                    <a:pt x="19" y="240"/>
                  </a:lnTo>
                  <a:lnTo>
                    <a:pt x="19" y="259"/>
                  </a:lnTo>
                  <a:lnTo>
                    <a:pt x="38" y="259"/>
                  </a:lnTo>
                  <a:lnTo>
                    <a:pt x="56" y="277"/>
                  </a:lnTo>
                  <a:lnTo>
                    <a:pt x="19" y="277"/>
                  </a:lnTo>
                  <a:lnTo>
                    <a:pt x="56" y="314"/>
                  </a:lnTo>
                  <a:lnTo>
                    <a:pt x="93" y="351"/>
                  </a:lnTo>
                  <a:lnTo>
                    <a:pt x="93" y="369"/>
                  </a:lnTo>
                  <a:lnTo>
                    <a:pt x="75" y="369"/>
                  </a:lnTo>
                  <a:lnTo>
                    <a:pt x="56" y="351"/>
                  </a:lnTo>
                  <a:lnTo>
                    <a:pt x="38" y="369"/>
                  </a:lnTo>
                  <a:lnTo>
                    <a:pt x="19" y="369"/>
                  </a:lnTo>
                  <a:lnTo>
                    <a:pt x="19" y="388"/>
                  </a:lnTo>
                  <a:lnTo>
                    <a:pt x="38" y="388"/>
                  </a:lnTo>
                  <a:lnTo>
                    <a:pt x="19" y="406"/>
                  </a:lnTo>
                  <a:lnTo>
                    <a:pt x="38" y="425"/>
                  </a:lnTo>
                  <a:lnTo>
                    <a:pt x="38" y="443"/>
                  </a:lnTo>
                  <a:lnTo>
                    <a:pt x="38" y="461"/>
                  </a:lnTo>
                  <a:lnTo>
                    <a:pt x="19" y="461"/>
                  </a:lnTo>
                  <a:lnTo>
                    <a:pt x="1" y="480"/>
                  </a:lnTo>
                  <a:lnTo>
                    <a:pt x="19" y="498"/>
                  </a:lnTo>
                  <a:lnTo>
                    <a:pt x="19" y="517"/>
                  </a:lnTo>
                  <a:lnTo>
                    <a:pt x="56" y="535"/>
                  </a:lnTo>
                  <a:lnTo>
                    <a:pt x="38" y="554"/>
                  </a:lnTo>
                  <a:lnTo>
                    <a:pt x="1" y="572"/>
                  </a:lnTo>
                  <a:lnTo>
                    <a:pt x="19" y="572"/>
                  </a:lnTo>
                  <a:lnTo>
                    <a:pt x="38" y="590"/>
                  </a:lnTo>
                  <a:lnTo>
                    <a:pt x="19" y="590"/>
                  </a:lnTo>
                  <a:lnTo>
                    <a:pt x="19" y="609"/>
                  </a:lnTo>
                  <a:lnTo>
                    <a:pt x="38" y="627"/>
                  </a:lnTo>
                  <a:lnTo>
                    <a:pt x="93" y="627"/>
                  </a:lnTo>
                  <a:lnTo>
                    <a:pt x="75" y="646"/>
                  </a:lnTo>
                  <a:lnTo>
                    <a:pt x="75" y="664"/>
                  </a:lnTo>
                  <a:lnTo>
                    <a:pt x="56" y="683"/>
                  </a:lnTo>
                  <a:lnTo>
                    <a:pt x="56" y="664"/>
                  </a:lnTo>
                  <a:lnTo>
                    <a:pt x="56" y="646"/>
                  </a:lnTo>
                  <a:lnTo>
                    <a:pt x="38" y="627"/>
                  </a:lnTo>
                  <a:lnTo>
                    <a:pt x="1" y="627"/>
                  </a:lnTo>
                  <a:lnTo>
                    <a:pt x="19" y="646"/>
                  </a:lnTo>
                  <a:lnTo>
                    <a:pt x="19" y="664"/>
                  </a:lnTo>
                  <a:lnTo>
                    <a:pt x="1" y="683"/>
                  </a:lnTo>
                  <a:lnTo>
                    <a:pt x="19" y="701"/>
                  </a:lnTo>
                  <a:lnTo>
                    <a:pt x="19" y="719"/>
                  </a:lnTo>
                  <a:lnTo>
                    <a:pt x="1" y="738"/>
                  </a:lnTo>
                  <a:lnTo>
                    <a:pt x="1" y="756"/>
                  </a:lnTo>
                  <a:lnTo>
                    <a:pt x="19" y="775"/>
                  </a:lnTo>
                  <a:lnTo>
                    <a:pt x="19" y="812"/>
                  </a:lnTo>
                  <a:lnTo>
                    <a:pt x="38" y="867"/>
                  </a:lnTo>
                  <a:lnTo>
                    <a:pt x="75" y="885"/>
                  </a:lnTo>
                  <a:lnTo>
                    <a:pt x="111" y="922"/>
                  </a:lnTo>
                  <a:lnTo>
                    <a:pt x="93" y="922"/>
                  </a:lnTo>
                  <a:lnTo>
                    <a:pt x="75" y="904"/>
                  </a:lnTo>
                  <a:lnTo>
                    <a:pt x="75" y="922"/>
                  </a:lnTo>
                  <a:lnTo>
                    <a:pt x="38" y="922"/>
                  </a:lnTo>
                  <a:lnTo>
                    <a:pt x="38" y="959"/>
                  </a:lnTo>
                  <a:lnTo>
                    <a:pt x="38" y="978"/>
                  </a:lnTo>
                  <a:lnTo>
                    <a:pt x="56" y="996"/>
                  </a:lnTo>
                  <a:lnTo>
                    <a:pt x="75" y="996"/>
                  </a:lnTo>
                  <a:lnTo>
                    <a:pt x="38" y="1033"/>
                  </a:lnTo>
                  <a:lnTo>
                    <a:pt x="38" y="1051"/>
                  </a:lnTo>
                  <a:lnTo>
                    <a:pt x="56" y="1051"/>
                  </a:lnTo>
                  <a:lnTo>
                    <a:pt x="56" y="1033"/>
                  </a:lnTo>
                  <a:lnTo>
                    <a:pt x="75" y="1033"/>
                  </a:lnTo>
                  <a:lnTo>
                    <a:pt x="111" y="1051"/>
                  </a:lnTo>
                  <a:lnTo>
                    <a:pt x="56" y="1051"/>
                  </a:lnTo>
                  <a:lnTo>
                    <a:pt x="38" y="1088"/>
                  </a:lnTo>
                  <a:lnTo>
                    <a:pt x="19" y="1107"/>
                  </a:lnTo>
                  <a:lnTo>
                    <a:pt x="56" y="1107"/>
                  </a:lnTo>
                  <a:lnTo>
                    <a:pt x="56" y="1088"/>
                  </a:lnTo>
                  <a:lnTo>
                    <a:pt x="75" y="1070"/>
                  </a:lnTo>
                  <a:lnTo>
                    <a:pt x="75" y="1088"/>
                  </a:lnTo>
                  <a:lnTo>
                    <a:pt x="56" y="1107"/>
                  </a:lnTo>
                  <a:lnTo>
                    <a:pt x="19" y="1125"/>
                  </a:lnTo>
                  <a:lnTo>
                    <a:pt x="56" y="1125"/>
                  </a:lnTo>
                  <a:lnTo>
                    <a:pt x="75" y="1162"/>
                  </a:lnTo>
                  <a:lnTo>
                    <a:pt x="56" y="1162"/>
                  </a:lnTo>
                  <a:lnTo>
                    <a:pt x="56" y="1199"/>
                  </a:lnTo>
                  <a:lnTo>
                    <a:pt x="75" y="1236"/>
                  </a:lnTo>
                  <a:lnTo>
                    <a:pt x="75" y="1254"/>
                  </a:lnTo>
                  <a:lnTo>
                    <a:pt x="93" y="1254"/>
                  </a:lnTo>
                  <a:lnTo>
                    <a:pt x="75" y="1272"/>
                  </a:lnTo>
                  <a:lnTo>
                    <a:pt x="56" y="1291"/>
                  </a:lnTo>
                  <a:lnTo>
                    <a:pt x="75" y="1309"/>
                  </a:lnTo>
                  <a:lnTo>
                    <a:pt x="75" y="1328"/>
                  </a:lnTo>
                  <a:lnTo>
                    <a:pt x="75" y="1383"/>
                  </a:lnTo>
                  <a:lnTo>
                    <a:pt x="93" y="1420"/>
                  </a:lnTo>
                  <a:lnTo>
                    <a:pt x="111" y="1438"/>
                  </a:lnTo>
                  <a:lnTo>
                    <a:pt x="93" y="1475"/>
                  </a:lnTo>
                  <a:lnTo>
                    <a:pt x="111" y="1512"/>
                  </a:lnTo>
                  <a:lnTo>
                    <a:pt x="130" y="1567"/>
                  </a:lnTo>
                  <a:lnTo>
                    <a:pt x="148" y="1586"/>
                  </a:lnTo>
                  <a:lnTo>
                    <a:pt x="167" y="1586"/>
                  </a:lnTo>
                  <a:lnTo>
                    <a:pt x="148" y="1604"/>
                  </a:lnTo>
                  <a:lnTo>
                    <a:pt x="130" y="1604"/>
                  </a:lnTo>
                  <a:lnTo>
                    <a:pt x="130" y="1623"/>
                  </a:lnTo>
                  <a:lnTo>
                    <a:pt x="167" y="1660"/>
                  </a:lnTo>
                  <a:lnTo>
                    <a:pt x="167" y="1678"/>
                  </a:lnTo>
                  <a:lnTo>
                    <a:pt x="185" y="1715"/>
                  </a:lnTo>
                  <a:lnTo>
                    <a:pt x="204" y="1733"/>
                  </a:lnTo>
                  <a:lnTo>
                    <a:pt x="185" y="1733"/>
                  </a:lnTo>
                  <a:lnTo>
                    <a:pt x="204" y="1752"/>
                  </a:lnTo>
                  <a:lnTo>
                    <a:pt x="240" y="1752"/>
                  </a:lnTo>
                  <a:lnTo>
                    <a:pt x="240" y="1733"/>
                  </a:lnTo>
                  <a:lnTo>
                    <a:pt x="259" y="1733"/>
                  </a:lnTo>
                  <a:lnTo>
                    <a:pt x="277" y="1752"/>
                  </a:lnTo>
                  <a:lnTo>
                    <a:pt x="296" y="1752"/>
                  </a:lnTo>
                  <a:lnTo>
                    <a:pt x="259" y="1770"/>
                  </a:lnTo>
                  <a:lnTo>
                    <a:pt x="222" y="1789"/>
                  </a:lnTo>
                  <a:lnTo>
                    <a:pt x="204" y="1825"/>
                  </a:lnTo>
                  <a:lnTo>
                    <a:pt x="222" y="1844"/>
                  </a:lnTo>
                  <a:lnTo>
                    <a:pt x="204" y="1862"/>
                  </a:lnTo>
                  <a:lnTo>
                    <a:pt x="240" y="1899"/>
                  </a:lnTo>
                  <a:lnTo>
                    <a:pt x="259" y="1918"/>
                  </a:lnTo>
                  <a:lnTo>
                    <a:pt x="259" y="1936"/>
                  </a:lnTo>
                  <a:lnTo>
                    <a:pt x="259" y="1955"/>
                  </a:lnTo>
                  <a:lnTo>
                    <a:pt x="277" y="1955"/>
                  </a:lnTo>
                  <a:lnTo>
                    <a:pt x="296" y="1991"/>
                  </a:lnTo>
                  <a:lnTo>
                    <a:pt x="296" y="2010"/>
                  </a:lnTo>
                  <a:lnTo>
                    <a:pt x="277" y="2028"/>
                  </a:lnTo>
                  <a:lnTo>
                    <a:pt x="333" y="2028"/>
                  </a:lnTo>
                  <a:lnTo>
                    <a:pt x="314" y="2047"/>
                  </a:lnTo>
                  <a:lnTo>
                    <a:pt x="296" y="2047"/>
                  </a:lnTo>
                  <a:lnTo>
                    <a:pt x="296" y="2065"/>
                  </a:lnTo>
                  <a:lnTo>
                    <a:pt x="314" y="2065"/>
                  </a:lnTo>
                  <a:lnTo>
                    <a:pt x="333" y="2084"/>
                  </a:lnTo>
                  <a:lnTo>
                    <a:pt x="369" y="2084"/>
                  </a:lnTo>
                  <a:lnTo>
                    <a:pt x="369" y="2102"/>
                  </a:lnTo>
                  <a:lnTo>
                    <a:pt x="369" y="2139"/>
                  </a:lnTo>
                  <a:lnTo>
                    <a:pt x="351" y="2139"/>
                  </a:lnTo>
                  <a:lnTo>
                    <a:pt x="351" y="2157"/>
                  </a:lnTo>
                  <a:lnTo>
                    <a:pt x="351" y="2176"/>
                  </a:lnTo>
                  <a:lnTo>
                    <a:pt x="333" y="2194"/>
                  </a:lnTo>
                  <a:lnTo>
                    <a:pt x="333" y="2231"/>
                  </a:lnTo>
                  <a:lnTo>
                    <a:pt x="351" y="2231"/>
                  </a:lnTo>
                  <a:lnTo>
                    <a:pt x="369" y="2249"/>
                  </a:lnTo>
                  <a:lnTo>
                    <a:pt x="388" y="2249"/>
                  </a:lnTo>
                  <a:lnTo>
                    <a:pt x="406" y="2268"/>
                  </a:lnTo>
                  <a:lnTo>
                    <a:pt x="388" y="2268"/>
                  </a:lnTo>
                  <a:lnTo>
                    <a:pt x="388" y="2305"/>
                  </a:lnTo>
                  <a:lnTo>
                    <a:pt x="425" y="2305"/>
                  </a:lnTo>
                  <a:lnTo>
                    <a:pt x="406" y="2286"/>
                  </a:lnTo>
                  <a:lnTo>
                    <a:pt x="425" y="2268"/>
                  </a:lnTo>
                  <a:lnTo>
                    <a:pt x="425" y="2286"/>
                  </a:lnTo>
                  <a:lnTo>
                    <a:pt x="443" y="2286"/>
                  </a:lnTo>
                  <a:lnTo>
                    <a:pt x="425" y="2342"/>
                  </a:lnTo>
                  <a:lnTo>
                    <a:pt x="406" y="2360"/>
                  </a:lnTo>
                  <a:lnTo>
                    <a:pt x="425" y="2378"/>
                  </a:lnTo>
                  <a:lnTo>
                    <a:pt x="425" y="2397"/>
                  </a:lnTo>
                  <a:lnTo>
                    <a:pt x="462" y="2397"/>
                  </a:lnTo>
                  <a:lnTo>
                    <a:pt x="462" y="2415"/>
                  </a:lnTo>
                  <a:lnTo>
                    <a:pt x="462" y="2434"/>
                  </a:lnTo>
                  <a:lnTo>
                    <a:pt x="443" y="2434"/>
                  </a:lnTo>
                  <a:lnTo>
                    <a:pt x="425" y="2452"/>
                  </a:lnTo>
                  <a:lnTo>
                    <a:pt x="462" y="2452"/>
                  </a:lnTo>
                  <a:lnTo>
                    <a:pt x="480" y="2471"/>
                  </a:lnTo>
                  <a:lnTo>
                    <a:pt x="480" y="2489"/>
                  </a:lnTo>
                  <a:lnTo>
                    <a:pt x="499" y="2471"/>
                  </a:lnTo>
                  <a:lnTo>
                    <a:pt x="517" y="2471"/>
                  </a:lnTo>
                  <a:lnTo>
                    <a:pt x="499" y="2489"/>
                  </a:lnTo>
                  <a:lnTo>
                    <a:pt x="480" y="2508"/>
                  </a:lnTo>
                  <a:lnTo>
                    <a:pt x="480" y="2526"/>
                  </a:lnTo>
                  <a:lnTo>
                    <a:pt x="499" y="2526"/>
                  </a:lnTo>
                  <a:lnTo>
                    <a:pt x="480" y="2544"/>
                  </a:lnTo>
                  <a:lnTo>
                    <a:pt x="480" y="2563"/>
                  </a:lnTo>
                  <a:lnTo>
                    <a:pt x="499" y="2563"/>
                  </a:lnTo>
                  <a:lnTo>
                    <a:pt x="535" y="2544"/>
                  </a:lnTo>
                  <a:lnTo>
                    <a:pt x="535" y="2563"/>
                  </a:lnTo>
                  <a:lnTo>
                    <a:pt x="517" y="2581"/>
                  </a:lnTo>
                  <a:lnTo>
                    <a:pt x="535" y="2581"/>
                  </a:lnTo>
                  <a:lnTo>
                    <a:pt x="535" y="2600"/>
                  </a:lnTo>
                  <a:lnTo>
                    <a:pt x="554" y="2618"/>
                  </a:lnTo>
                  <a:lnTo>
                    <a:pt x="572" y="2637"/>
                  </a:lnTo>
                  <a:lnTo>
                    <a:pt x="591" y="2655"/>
                  </a:lnTo>
                  <a:lnTo>
                    <a:pt x="591" y="2673"/>
                  </a:lnTo>
                  <a:lnTo>
                    <a:pt x="591" y="2692"/>
                  </a:lnTo>
                  <a:lnTo>
                    <a:pt x="609" y="2710"/>
                  </a:lnTo>
                  <a:lnTo>
                    <a:pt x="646" y="2766"/>
                  </a:lnTo>
                  <a:lnTo>
                    <a:pt x="646" y="2784"/>
                  </a:lnTo>
                  <a:lnTo>
                    <a:pt x="646" y="2821"/>
                  </a:lnTo>
                  <a:lnTo>
                    <a:pt x="683" y="2821"/>
                  </a:lnTo>
                  <a:lnTo>
                    <a:pt x="683" y="2858"/>
                  </a:lnTo>
                  <a:lnTo>
                    <a:pt x="738" y="2876"/>
                  </a:lnTo>
                  <a:lnTo>
                    <a:pt x="757" y="2895"/>
                  </a:lnTo>
                  <a:lnTo>
                    <a:pt x="738" y="2895"/>
                  </a:lnTo>
                  <a:lnTo>
                    <a:pt x="738" y="2913"/>
                  </a:lnTo>
                  <a:lnTo>
                    <a:pt x="793" y="3005"/>
                  </a:lnTo>
                  <a:lnTo>
                    <a:pt x="904" y="3097"/>
                  </a:lnTo>
                  <a:lnTo>
                    <a:pt x="886" y="3116"/>
                  </a:lnTo>
                  <a:lnTo>
                    <a:pt x="904" y="3134"/>
                  </a:lnTo>
                  <a:lnTo>
                    <a:pt x="922" y="3134"/>
                  </a:lnTo>
                  <a:lnTo>
                    <a:pt x="922" y="3153"/>
                  </a:lnTo>
                  <a:lnTo>
                    <a:pt x="959" y="3153"/>
                  </a:lnTo>
                  <a:lnTo>
                    <a:pt x="978" y="3171"/>
                  </a:lnTo>
                  <a:lnTo>
                    <a:pt x="959" y="3190"/>
                  </a:lnTo>
                  <a:lnTo>
                    <a:pt x="959" y="3208"/>
                  </a:lnTo>
                  <a:lnTo>
                    <a:pt x="1015" y="3208"/>
                  </a:lnTo>
                  <a:lnTo>
                    <a:pt x="1015" y="3245"/>
                  </a:lnTo>
                  <a:lnTo>
                    <a:pt x="1052" y="3245"/>
                  </a:lnTo>
                  <a:lnTo>
                    <a:pt x="1052" y="3263"/>
                  </a:lnTo>
                  <a:lnTo>
                    <a:pt x="1033" y="3300"/>
                  </a:lnTo>
                  <a:lnTo>
                    <a:pt x="1070" y="3300"/>
                  </a:lnTo>
                  <a:lnTo>
                    <a:pt x="1088" y="3282"/>
                  </a:lnTo>
                  <a:lnTo>
                    <a:pt x="1070" y="3319"/>
                  </a:lnTo>
                  <a:lnTo>
                    <a:pt x="1088" y="3337"/>
                  </a:lnTo>
                  <a:lnTo>
                    <a:pt x="1125" y="3337"/>
                  </a:lnTo>
                  <a:lnTo>
                    <a:pt x="1125" y="3355"/>
                  </a:lnTo>
                  <a:lnTo>
                    <a:pt x="1125" y="3374"/>
                  </a:lnTo>
                  <a:lnTo>
                    <a:pt x="1162" y="3411"/>
                  </a:lnTo>
                  <a:lnTo>
                    <a:pt x="1162" y="3392"/>
                  </a:lnTo>
                  <a:lnTo>
                    <a:pt x="1162" y="3374"/>
                  </a:lnTo>
                  <a:lnTo>
                    <a:pt x="1181" y="3374"/>
                  </a:lnTo>
                  <a:lnTo>
                    <a:pt x="1181" y="3392"/>
                  </a:lnTo>
                  <a:lnTo>
                    <a:pt x="1162" y="3411"/>
                  </a:lnTo>
                  <a:lnTo>
                    <a:pt x="1162" y="3429"/>
                  </a:lnTo>
                  <a:lnTo>
                    <a:pt x="1181" y="3429"/>
                  </a:lnTo>
                  <a:lnTo>
                    <a:pt x="1199" y="3448"/>
                  </a:lnTo>
                  <a:lnTo>
                    <a:pt x="1236" y="3466"/>
                  </a:lnTo>
                  <a:lnTo>
                    <a:pt x="1254" y="3503"/>
                  </a:lnTo>
                  <a:lnTo>
                    <a:pt x="1346" y="3595"/>
                  </a:lnTo>
                  <a:lnTo>
                    <a:pt x="1494" y="3687"/>
                  </a:lnTo>
                  <a:lnTo>
                    <a:pt x="1512" y="3706"/>
                  </a:lnTo>
                  <a:lnTo>
                    <a:pt x="1512" y="3724"/>
                  </a:lnTo>
                  <a:lnTo>
                    <a:pt x="1512" y="3743"/>
                  </a:lnTo>
                  <a:lnTo>
                    <a:pt x="1531" y="3724"/>
                  </a:lnTo>
                  <a:lnTo>
                    <a:pt x="1549" y="3761"/>
                  </a:lnTo>
                  <a:lnTo>
                    <a:pt x="1568" y="3761"/>
                  </a:lnTo>
                  <a:lnTo>
                    <a:pt x="1568" y="3779"/>
                  </a:lnTo>
                  <a:lnTo>
                    <a:pt x="1605" y="3816"/>
                  </a:lnTo>
                  <a:lnTo>
                    <a:pt x="1623" y="3816"/>
                  </a:lnTo>
                  <a:lnTo>
                    <a:pt x="1660" y="3835"/>
                  </a:lnTo>
                  <a:lnTo>
                    <a:pt x="1715" y="3890"/>
                  </a:lnTo>
                  <a:lnTo>
                    <a:pt x="1734" y="3908"/>
                  </a:lnTo>
                  <a:lnTo>
                    <a:pt x="1734" y="3927"/>
                  </a:lnTo>
                  <a:lnTo>
                    <a:pt x="1752" y="3945"/>
                  </a:lnTo>
                  <a:lnTo>
                    <a:pt x="1770" y="3927"/>
                  </a:lnTo>
                  <a:lnTo>
                    <a:pt x="1770" y="3908"/>
                  </a:lnTo>
                  <a:lnTo>
                    <a:pt x="1789" y="3927"/>
                  </a:lnTo>
                  <a:lnTo>
                    <a:pt x="1807" y="3945"/>
                  </a:lnTo>
                  <a:lnTo>
                    <a:pt x="1807" y="3964"/>
                  </a:lnTo>
                  <a:lnTo>
                    <a:pt x="1826" y="3945"/>
                  </a:lnTo>
                  <a:lnTo>
                    <a:pt x="1844" y="3927"/>
                  </a:lnTo>
                  <a:lnTo>
                    <a:pt x="1844" y="3964"/>
                  </a:lnTo>
                  <a:lnTo>
                    <a:pt x="1844" y="3982"/>
                  </a:lnTo>
                  <a:lnTo>
                    <a:pt x="1899" y="3982"/>
                  </a:lnTo>
                  <a:lnTo>
                    <a:pt x="1918" y="4001"/>
                  </a:lnTo>
                  <a:lnTo>
                    <a:pt x="1918" y="4037"/>
                  </a:lnTo>
                  <a:lnTo>
                    <a:pt x="1955" y="4037"/>
                  </a:lnTo>
                  <a:lnTo>
                    <a:pt x="1973" y="4056"/>
                  </a:lnTo>
                  <a:lnTo>
                    <a:pt x="1992" y="4037"/>
                  </a:lnTo>
                  <a:lnTo>
                    <a:pt x="1992" y="4074"/>
                  </a:lnTo>
                  <a:lnTo>
                    <a:pt x="2028" y="4074"/>
                  </a:lnTo>
                  <a:lnTo>
                    <a:pt x="2047" y="4056"/>
                  </a:lnTo>
                  <a:lnTo>
                    <a:pt x="2047" y="4074"/>
                  </a:lnTo>
                  <a:lnTo>
                    <a:pt x="2028" y="4093"/>
                  </a:lnTo>
                  <a:lnTo>
                    <a:pt x="2065" y="4111"/>
                  </a:lnTo>
                  <a:lnTo>
                    <a:pt x="2139" y="4130"/>
                  </a:lnTo>
                  <a:lnTo>
                    <a:pt x="2158" y="4148"/>
                  </a:lnTo>
                  <a:lnTo>
                    <a:pt x="2213" y="4167"/>
                  </a:lnTo>
                  <a:lnTo>
                    <a:pt x="2213" y="4185"/>
                  </a:lnTo>
                  <a:lnTo>
                    <a:pt x="2231" y="4185"/>
                  </a:lnTo>
                  <a:lnTo>
                    <a:pt x="2231" y="4203"/>
                  </a:lnTo>
                  <a:lnTo>
                    <a:pt x="2250" y="4222"/>
                  </a:lnTo>
                  <a:lnTo>
                    <a:pt x="2250" y="4203"/>
                  </a:lnTo>
                  <a:lnTo>
                    <a:pt x="2287" y="4203"/>
                  </a:lnTo>
                  <a:lnTo>
                    <a:pt x="2287" y="4222"/>
                  </a:lnTo>
                  <a:lnTo>
                    <a:pt x="2305" y="4240"/>
                  </a:lnTo>
                  <a:lnTo>
                    <a:pt x="2323" y="4222"/>
                  </a:lnTo>
                  <a:lnTo>
                    <a:pt x="2323" y="4240"/>
                  </a:lnTo>
                  <a:lnTo>
                    <a:pt x="2360" y="4259"/>
                  </a:lnTo>
                  <a:lnTo>
                    <a:pt x="2416" y="4259"/>
                  </a:lnTo>
                  <a:lnTo>
                    <a:pt x="2434" y="4240"/>
                  </a:lnTo>
                  <a:lnTo>
                    <a:pt x="2434" y="4259"/>
                  </a:lnTo>
                  <a:lnTo>
                    <a:pt x="2434" y="4277"/>
                  </a:lnTo>
                  <a:lnTo>
                    <a:pt x="2434" y="4296"/>
                  </a:lnTo>
                  <a:lnTo>
                    <a:pt x="2452" y="4277"/>
                  </a:lnTo>
                  <a:lnTo>
                    <a:pt x="2471" y="4259"/>
                  </a:lnTo>
                  <a:lnTo>
                    <a:pt x="2489" y="4277"/>
                  </a:lnTo>
                  <a:lnTo>
                    <a:pt x="2489" y="4296"/>
                  </a:lnTo>
                  <a:lnTo>
                    <a:pt x="2508" y="4277"/>
                  </a:lnTo>
                  <a:lnTo>
                    <a:pt x="2508" y="4296"/>
                  </a:lnTo>
                  <a:lnTo>
                    <a:pt x="2526" y="4314"/>
                  </a:lnTo>
                  <a:lnTo>
                    <a:pt x="2563" y="4296"/>
                  </a:lnTo>
                  <a:lnTo>
                    <a:pt x="2581" y="4296"/>
                  </a:lnTo>
                  <a:lnTo>
                    <a:pt x="2600" y="4314"/>
                  </a:lnTo>
                  <a:lnTo>
                    <a:pt x="2618" y="4351"/>
                  </a:lnTo>
                  <a:lnTo>
                    <a:pt x="2618" y="4332"/>
                  </a:lnTo>
                  <a:lnTo>
                    <a:pt x="2655" y="4332"/>
                  </a:lnTo>
                  <a:lnTo>
                    <a:pt x="2655" y="4351"/>
                  </a:lnTo>
                  <a:lnTo>
                    <a:pt x="2655" y="4369"/>
                  </a:lnTo>
                  <a:lnTo>
                    <a:pt x="2674" y="4388"/>
                  </a:lnTo>
                  <a:lnTo>
                    <a:pt x="2692" y="4388"/>
                  </a:lnTo>
                  <a:lnTo>
                    <a:pt x="2692" y="4369"/>
                  </a:lnTo>
                  <a:lnTo>
                    <a:pt x="2711" y="4351"/>
                  </a:lnTo>
                  <a:lnTo>
                    <a:pt x="2729" y="4388"/>
                  </a:lnTo>
                  <a:lnTo>
                    <a:pt x="2729" y="4406"/>
                  </a:lnTo>
                  <a:lnTo>
                    <a:pt x="2747" y="4406"/>
                  </a:lnTo>
                  <a:lnTo>
                    <a:pt x="2784" y="4388"/>
                  </a:lnTo>
                  <a:lnTo>
                    <a:pt x="2784" y="4406"/>
                  </a:lnTo>
                  <a:lnTo>
                    <a:pt x="2803" y="4388"/>
                  </a:lnTo>
                  <a:lnTo>
                    <a:pt x="2821" y="4406"/>
                  </a:lnTo>
                  <a:lnTo>
                    <a:pt x="2821" y="4388"/>
                  </a:lnTo>
                  <a:lnTo>
                    <a:pt x="2840" y="4388"/>
                  </a:lnTo>
                  <a:lnTo>
                    <a:pt x="2840" y="4406"/>
                  </a:lnTo>
                  <a:lnTo>
                    <a:pt x="2821" y="4425"/>
                  </a:lnTo>
                  <a:lnTo>
                    <a:pt x="2858" y="4406"/>
                  </a:lnTo>
                  <a:lnTo>
                    <a:pt x="2858" y="4425"/>
                  </a:lnTo>
                  <a:lnTo>
                    <a:pt x="2876" y="4443"/>
                  </a:lnTo>
                  <a:lnTo>
                    <a:pt x="3005" y="4461"/>
                  </a:lnTo>
                  <a:lnTo>
                    <a:pt x="3042" y="4461"/>
                  </a:lnTo>
                  <a:lnTo>
                    <a:pt x="3024" y="4443"/>
                  </a:lnTo>
                  <a:lnTo>
                    <a:pt x="3042" y="4443"/>
                  </a:lnTo>
                  <a:lnTo>
                    <a:pt x="3042" y="4461"/>
                  </a:lnTo>
                  <a:lnTo>
                    <a:pt x="3061" y="4461"/>
                  </a:lnTo>
                  <a:lnTo>
                    <a:pt x="3079" y="4480"/>
                  </a:lnTo>
                  <a:lnTo>
                    <a:pt x="3098" y="4461"/>
                  </a:lnTo>
                  <a:lnTo>
                    <a:pt x="3116" y="4480"/>
                  </a:lnTo>
                  <a:lnTo>
                    <a:pt x="3116" y="4498"/>
                  </a:lnTo>
                  <a:lnTo>
                    <a:pt x="3208" y="4498"/>
                  </a:lnTo>
                  <a:lnTo>
                    <a:pt x="3208" y="4517"/>
                  </a:lnTo>
                  <a:lnTo>
                    <a:pt x="3227" y="4517"/>
                  </a:lnTo>
                  <a:lnTo>
                    <a:pt x="3245" y="4535"/>
                  </a:lnTo>
                  <a:lnTo>
                    <a:pt x="3227" y="4498"/>
                  </a:lnTo>
                  <a:lnTo>
                    <a:pt x="3227" y="4480"/>
                  </a:lnTo>
                  <a:lnTo>
                    <a:pt x="3245" y="4517"/>
                  </a:lnTo>
                  <a:lnTo>
                    <a:pt x="3264" y="4535"/>
                  </a:lnTo>
                  <a:lnTo>
                    <a:pt x="3282" y="4535"/>
                  </a:lnTo>
                  <a:lnTo>
                    <a:pt x="3264" y="4517"/>
                  </a:lnTo>
                  <a:lnTo>
                    <a:pt x="3264" y="4498"/>
                  </a:lnTo>
                  <a:lnTo>
                    <a:pt x="3282" y="4517"/>
                  </a:lnTo>
                  <a:lnTo>
                    <a:pt x="3300" y="4535"/>
                  </a:lnTo>
                  <a:lnTo>
                    <a:pt x="3337" y="4535"/>
                  </a:lnTo>
                  <a:lnTo>
                    <a:pt x="3337" y="4554"/>
                  </a:lnTo>
                  <a:lnTo>
                    <a:pt x="3374" y="4554"/>
                  </a:lnTo>
                  <a:lnTo>
                    <a:pt x="3411" y="4572"/>
                  </a:lnTo>
                  <a:lnTo>
                    <a:pt x="3429" y="4572"/>
                  </a:lnTo>
                  <a:lnTo>
                    <a:pt x="3429" y="4554"/>
                  </a:lnTo>
                  <a:lnTo>
                    <a:pt x="3448" y="4572"/>
                  </a:lnTo>
                  <a:lnTo>
                    <a:pt x="3466" y="4572"/>
                  </a:lnTo>
                  <a:lnTo>
                    <a:pt x="3485" y="4554"/>
                  </a:lnTo>
                  <a:lnTo>
                    <a:pt x="3503" y="4554"/>
                  </a:lnTo>
                  <a:lnTo>
                    <a:pt x="3540" y="4572"/>
                  </a:lnTo>
                  <a:lnTo>
                    <a:pt x="3577" y="4572"/>
                  </a:lnTo>
                  <a:lnTo>
                    <a:pt x="3577" y="4554"/>
                  </a:lnTo>
                  <a:lnTo>
                    <a:pt x="3595" y="4572"/>
                  </a:lnTo>
                  <a:lnTo>
                    <a:pt x="3595" y="4590"/>
                  </a:lnTo>
                  <a:lnTo>
                    <a:pt x="3632" y="4572"/>
                  </a:lnTo>
                  <a:lnTo>
                    <a:pt x="3743" y="4572"/>
                  </a:lnTo>
                  <a:lnTo>
                    <a:pt x="3743" y="4554"/>
                  </a:lnTo>
                  <a:lnTo>
                    <a:pt x="3761" y="4572"/>
                  </a:lnTo>
                  <a:lnTo>
                    <a:pt x="3761" y="4590"/>
                  </a:lnTo>
                  <a:lnTo>
                    <a:pt x="3798" y="4590"/>
                  </a:lnTo>
                  <a:lnTo>
                    <a:pt x="3817" y="4609"/>
                  </a:lnTo>
                  <a:lnTo>
                    <a:pt x="3853" y="4609"/>
                  </a:lnTo>
                  <a:lnTo>
                    <a:pt x="3872" y="4590"/>
                  </a:lnTo>
                  <a:lnTo>
                    <a:pt x="3909" y="4609"/>
                  </a:lnTo>
                  <a:lnTo>
                    <a:pt x="3964" y="4609"/>
                  </a:lnTo>
                  <a:lnTo>
                    <a:pt x="3982" y="4590"/>
                  </a:lnTo>
                  <a:lnTo>
                    <a:pt x="4001" y="4590"/>
                  </a:lnTo>
                  <a:lnTo>
                    <a:pt x="4019" y="4609"/>
                  </a:lnTo>
                  <a:lnTo>
                    <a:pt x="4056" y="4609"/>
                  </a:lnTo>
                  <a:lnTo>
                    <a:pt x="4093" y="4590"/>
                  </a:lnTo>
                  <a:lnTo>
                    <a:pt x="4093" y="4572"/>
                  </a:lnTo>
                  <a:lnTo>
                    <a:pt x="4130" y="4590"/>
                  </a:lnTo>
                  <a:lnTo>
                    <a:pt x="4240" y="4590"/>
                  </a:lnTo>
                  <a:lnTo>
                    <a:pt x="4259" y="4572"/>
                  </a:lnTo>
                  <a:lnTo>
                    <a:pt x="4277" y="4554"/>
                  </a:lnTo>
                  <a:lnTo>
                    <a:pt x="4277" y="4572"/>
                  </a:lnTo>
                  <a:lnTo>
                    <a:pt x="4277" y="4590"/>
                  </a:lnTo>
                  <a:lnTo>
                    <a:pt x="4277" y="4609"/>
                  </a:lnTo>
                  <a:lnTo>
                    <a:pt x="4333" y="4572"/>
                  </a:lnTo>
                  <a:lnTo>
                    <a:pt x="4370" y="4554"/>
                  </a:lnTo>
                  <a:lnTo>
                    <a:pt x="4370" y="4572"/>
                  </a:lnTo>
                  <a:lnTo>
                    <a:pt x="4499" y="4572"/>
                  </a:lnTo>
                  <a:lnTo>
                    <a:pt x="4572" y="4554"/>
                  </a:lnTo>
                  <a:lnTo>
                    <a:pt x="4609" y="4572"/>
                  </a:lnTo>
                  <a:lnTo>
                    <a:pt x="4628" y="4554"/>
                  </a:lnTo>
                  <a:lnTo>
                    <a:pt x="4646" y="4554"/>
                  </a:lnTo>
                  <a:lnTo>
                    <a:pt x="4646" y="4517"/>
                  </a:lnTo>
                  <a:lnTo>
                    <a:pt x="4664" y="4535"/>
                  </a:lnTo>
                  <a:lnTo>
                    <a:pt x="4683" y="4554"/>
                  </a:lnTo>
                  <a:lnTo>
                    <a:pt x="4701" y="4554"/>
                  </a:lnTo>
                  <a:lnTo>
                    <a:pt x="4757" y="4535"/>
                  </a:lnTo>
                  <a:lnTo>
                    <a:pt x="4793" y="4517"/>
                  </a:lnTo>
                  <a:lnTo>
                    <a:pt x="4812" y="4535"/>
                  </a:lnTo>
                  <a:lnTo>
                    <a:pt x="4830" y="4535"/>
                  </a:lnTo>
                  <a:lnTo>
                    <a:pt x="4849" y="4517"/>
                  </a:lnTo>
                  <a:lnTo>
                    <a:pt x="4867" y="4498"/>
                  </a:lnTo>
                  <a:lnTo>
                    <a:pt x="4904" y="4517"/>
                  </a:lnTo>
                  <a:lnTo>
                    <a:pt x="4923" y="4498"/>
                  </a:lnTo>
                  <a:lnTo>
                    <a:pt x="4941" y="4480"/>
                  </a:lnTo>
                  <a:lnTo>
                    <a:pt x="4996" y="4480"/>
                  </a:lnTo>
                  <a:lnTo>
                    <a:pt x="5088" y="4461"/>
                  </a:lnTo>
                  <a:lnTo>
                    <a:pt x="5181" y="4443"/>
                  </a:lnTo>
                  <a:lnTo>
                    <a:pt x="5217" y="4443"/>
                  </a:lnTo>
                  <a:lnTo>
                    <a:pt x="5236" y="4406"/>
                  </a:lnTo>
                  <a:lnTo>
                    <a:pt x="5273" y="4388"/>
                  </a:lnTo>
                  <a:lnTo>
                    <a:pt x="5328" y="4369"/>
                  </a:lnTo>
                  <a:lnTo>
                    <a:pt x="5383" y="4351"/>
                  </a:lnTo>
                  <a:lnTo>
                    <a:pt x="5402" y="4332"/>
                  </a:lnTo>
                  <a:lnTo>
                    <a:pt x="5420" y="4296"/>
                  </a:lnTo>
                  <a:lnTo>
                    <a:pt x="5439" y="4314"/>
                  </a:lnTo>
                  <a:lnTo>
                    <a:pt x="5476" y="4314"/>
                  </a:lnTo>
                  <a:lnTo>
                    <a:pt x="5512" y="4277"/>
                  </a:lnTo>
                  <a:lnTo>
                    <a:pt x="5512" y="4259"/>
                  </a:lnTo>
                  <a:lnTo>
                    <a:pt x="5512" y="4222"/>
                  </a:lnTo>
                  <a:lnTo>
                    <a:pt x="5494" y="4203"/>
                  </a:lnTo>
                  <a:lnTo>
                    <a:pt x="5476" y="4203"/>
                  </a:lnTo>
                  <a:lnTo>
                    <a:pt x="5476" y="4185"/>
                  </a:lnTo>
                  <a:lnTo>
                    <a:pt x="5476" y="4167"/>
                  </a:lnTo>
                  <a:lnTo>
                    <a:pt x="5439" y="4167"/>
                  </a:lnTo>
                  <a:lnTo>
                    <a:pt x="5439" y="4148"/>
                  </a:lnTo>
                  <a:lnTo>
                    <a:pt x="5420" y="4148"/>
                  </a:lnTo>
                  <a:lnTo>
                    <a:pt x="5402" y="4130"/>
                  </a:lnTo>
                  <a:lnTo>
                    <a:pt x="5383" y="4148"/>
                  </a:lnTo>
                  <a:lnTo>
                    <a:pt x="5402" y="4167"/>
                  </a:lnTo>
                  <a:lnTo>
                    <a:pt x="5402" y="4185"/>
                  </a:lnTo>
                  <a:lnTo>
                    <a:pt x="5383" y="4185"/>
                  </a:lnTo>
                  <a:lnTo>
                    <a:pt x="5383" y="4222"/>
                  </a:lnTo>
                  <a:lnTo>
                    <a:pt x="5346" y="4203"/>
                  </a:lnTo>
                  <a:lnTo>
                    <a:pt x="5328" y="4203"/>
                  </a:lnTo>
                  <a:lnTo>
                    <a:pt x="5328" y="4222"/>
                  </a:lnTo>
                  <a:lnTo>
                    <a:pt x="5328" y="4240"/>
                  </a:lnTo>
                  <a:lnTo>
                    <a:pt x="5310" y="4222"/>
                  </a:lnTo>
                  <a:lnTo>
                    <a:pt x="5291" y="4222"/>
                  </a:lnTo>
                  <a:lnTo>
                    <a:pt x="5291" y="4240"/>
                  </a:lnTo>
                  <a:lnTo>
                    <a:pt x="5273" y="4259"/>
                  </a:lnTo>
                  <a:lnTo>
                    <a:pt x="5254" y="4259"/>
                  </a:lnTo>
                  <a:lnTo>
                    <a:pt x="5217" y="4240"/>
                  </a:lnTo>
                  <a:lnTo>
                    <a:pt x="5181" y="4277"/>
                  </a:lnTo>
                  <a:lnTo>
                    <a:pt x="5107" y="4296"/>
                  </a:lnTo>
                  <a:lnTo>
                    <a:pt x="5015" y="4332"/>
                  </a:lnTo>
                  <a:lnTo>
                    <a:pt x="4996" y="4351"/>
                  </a:lnTo>
                  <a:lnTo>
                    <a:pt x="4830" y="4351"/>
                  </a:lnTo>
                  <a:lnTo>
                    <a:pt x="4830" y="4369"/>
                  </a:lnTo>
                  <a:lnTo>
                    <a:pt x="4757" y="4369"/>
                  </a:lnTo>
                  <a:lnTo>
                    <a:pt x="4738" y="4388"/>
                  </a:lnTo>
                  <a:lnTo>
                    <a:pt x="4757" y="4406"/>
                  </a:lnTo>
                  <a:lnTo>
                    <a:pt x="4738" y="4406"/>
                  </a:lnTo>
                  <a:lnTo>
                    <a:pt x="4720" y="4388"/>
                  </a:lnTo>
                  <a:lnTo>
                    <a:pt x="4664" y="4406"/>
                  </a:lnTo>
                  <a:lnTo>
                    <a:pt x="4628" y="4406"/>
                  </a:lnTo>
                  <a:lnTo>
                    <a:pt x="4609" y="4425"/>
                  </a:lnTo>
                  <a:lnTo>
                    <a:pt x="4591" y="4406"/>
                  </a:lnTo>
                  <a:lnTo>
                    <a:pt x="4572" y="4425"/>
                  </a:lnTo>
                  <a:lnTo>
                    <a:pt x="4517" y="4425"/>
                  </a:lnTo>
                  <a:lnTo>
                    <a:pt x="4425" y="4443"/>
                  </a:lnTo>
                  <a:lnTo>
                    <a:pt x="4240" y="4443"/>
                  </a:lnTo>
                  <a:lnTo>
                    <a:pt x="4222" y="4461"/>
                  </a:lnTo>
                  <a:lnTo>
                    <a:pt x="4204" y="4461"/>
                  </a:lnTo>
                  <a:lnTo>
                    <a:pt x="4204" y="4443"/>
                  </a:lnTo>
                  <a:lnTo>
                    <a:pt x="4185" y="4461"/>
                  </a:lnTo>
                  <a:lnTo>
                    <a:pt x="4167" y="4443"/>
                  </a:lnTo>
                  <a:lnTo>
                    <a:pt x="4148" y="4425"/>
                  </a:lnTo>
                  <a:lnTo>
                    <a:pt x="4148" y="4443"/>
                  </a:lnTo>
                  <a:lnTo>
                    <a:pt x="4130" y="4425"/>
                  </a:lnTo>
                  <a:lnTo>
                    <a:pt x="4111" y="4406"/>
                  </a:lnTo>
                  <a:lnTo>
                    <a:pt x="4111" y="4425"/>
                  </a:lnTo>
                  <a:lnTo>
                    <a:pt x="4111" y="4461"/>
                  </a:lnTo>
                  <a:lnTo>
                    <a:pt x="4093" y="4461"/>
                  </a:lnTo>
                  <a:lnTo>
                    <a:pt x="4093" y="4443"/>
                  </a:lnTo>
                  <a:lnTo>
                    <a:pt x="4075" y="4443"/>
                  </a:lnTo>
                  <a:lnTo>
                    <a:pt x="4075" y="4480"/>
                  </a:lnTo>
                  <a:lnTo>
                    <a:pt x="4056" y="4480"/>
                  </a:lnTo>
                  <a:lnTo>
                    <a:pt x="4056" y="4461"/>
                  </a:lnTo>
                  <a:lnTo>
                    <a:pt x="4038" y="4443"/>
                  </a:lnTo>
                  <a:lnTo>
                    <a:pt x="4019" y="4461"/>
                  </a:lnTo>
                  <a:lnTo>
                    <a:pt x="4019" y="4480"/>
                  </a:lnTo>
                  <a:lnTo>
                    <a:pt x="3964" y="4461"/>
                  </a:lnTo>
                  <a:lnTo>
                    <a:pt x="3946" y="4461"/>
                  </a:lnTo>
                  <a:lnTo>
                    <a:pt x="3909" y="4443"/>
                  </a:lnTo>
                  <a:lnTo>
                    <a:pt x="3743" y="4443"/>
                  </a:lnTo>
                  <a:lnTo>
                    <a:pt x="3724" y="4425"/>
                  </a:lnTo>
                  <a:lnTo>
                    <a:pt x="3687" y="4425"/>
                  </a:lnTo>
                  <a:lnTo>
                    <a:pt x="3540" y="4406"/>
                  </a:lnTo>
                  <a:lnTo>
                    <a:pt x="3466" y="4388"/>
                  </a:lnTo>
                  <a:lnTo>
                    <a:pt x="3429" y="4388"/>
                  </a:lnTo>
                  <a:lnTo>
                    <a:pt x="3429" y="4369"/>
                  </a:lnTo>
                  <a:lnTo>
                    <a:pt x="3411" y="4369"/>
                  </a:lnTo>
                  <a:lnTo>
                    <a:pt x="3411" y="4388"/>
                  </a:lnTo>
                  <a:lnTo>
                    <a:pt x="3411" y="4406"/>
                  </a:lnTo>
                  <a:lnTo>
                    <a:pt x="3393" y="4406"/>
                  </a:lnTo>
                  <a:lnTo>
                    <a:pt x="3374" y="4425"/>
                  </a:lnTo>
                  <a:lnTo>
                    <a:pt x="3356" y="4406"/>
                  </a:lnTo>
                  <a:lnTo>
                    <a:pt x="3337" y="4388"/>
                  </a:lnTo>
                  <a:lnTo>
                    <a:pt x="3319" y="4369"/>
                  </a:lnTo>
                  <a:lnTo>
                    <a:pt x="3319" y="4351"/>
                  </a:lnTo>
                  <a:lnTo>
                    <a:pt x="3300" y="4351"/>
                  </a:lnTo>
                  <a:lnTo>
                    <a:pt x="3300" y="4369"/>
                  </a:lnTo>
                  <a:lnTo>
                    <a:pt x="3282" y="4388"/>
                  </a:lnTo>
                  <a:lnTo>
                    <a:pt x="3282" y="4406"/>
                  </a:lnTo>
                  <a:lnTo>
                    <a:pt x="3264" y="4406"/>
                  </a:lnTo>
                  <a:lnTo>
                    <a:pt x="3245" y="4388"/>
                  </a:lnTo>
                  <a:lnTo>
                    <a:pt x="3264" y="4388"/>
                  </a:lnTo>
                  <a:lnTo>
                    <a:pt x="3245" y="4369"/>
                  </a:lnTo>
                  <a:lnTo>
                    <a:pt x="3208" y="4369"/>
                  </a:lnTo>
                  <a:lnTo>
                    <a:pt x="3190" y="4351"/>
                  </a:lnTo>
                  <a:lnTo>
                    <a:pt x="3190" y="4332"/>
                  </a:lnTo>
                  <a:lnTo>
                    <a:pt x="3153" y="4351"/>
                  </a:lnTo>
                  <a:lnTo>
                    <a:pt x="3116" y="4332"/>
                  </a:lnTo>
                  <a:lnTo>
                    <a:pt x="3024" y="4314"/>
                  </a:lnTo>
                  <a:lnTo>
                    <a:pt x="3005" y="4277"/>
                  </a:lnTo>
                  <a:lnTo>
                    <a:pt x="3005" y="4296"/>
                  </a:lnTo>
                  <a:lnTo>
                    <a:pt x="2987" y="4314"/>
                  </a:lnTo>
                  <a:lnTo>
                    <a:pt x="2987" y="4296"/>
                  </a:lnTo>
                  <a:lnTo>
                    <a:pt x="2969" y="4296"/>
                  </a:lnTo>
                  <a:lnTo>
                    <a:pt x="2969" y="4314"/>
                  </a:lnTo>
                  <a:lnTo>
                    <a:pt x="2950" y="4332"/>
                  </a:lnTo>
                  <a:lnTo>
                    <a:pt x="2950" y="4296"/>
                  </a:lnTo>
                  <a:lnTo>
                    <a:pt x="2913" y="4277"/>
                  </a:lnTo>
                  <a:lnTo>
                    <a:pt x="2913" y="4296"/>
                  </a:lnTo>
                  <a:lnTo>
                    <a:pt x="2913" y="4314"/>
                  </a:lnTo>
                  <a:lnTo>
                    <a:pt x="2895" y="4296"/>
                  </a:lnTo>
                  <a:lnTo>
                    <a:pt x="2876" y="4277"/>
                  </a:lnTo>
                  <a:lnTo>
                    <a:pt x="2858" y="4277"/>
                  </a:lnTo>
                  <a:lnTo>
                    <a:pt x="2858" y="4259"/>
                  </a:lnTo>
                  <a:lnTo>
                    <a:pt x="2840" y="4240"/>
                  </a:lnTo>
                  <a:lnTo>
                    <a:pt x="2821" y="4259"/>
                  </a:lnTo>
                  <a:lnTo>
                    <a:pt x="2803" y="4277"/>
                  </a:lnTo>
                  <a:lnTo>
                    <a:pt x="2803" y="4259"/>
                  </a:lnTo>
                  <a:lnTo>
                    <a:pt x="2803" y="4240"/>
                  </a:lnTo>
                  <a:lnTo>
                    <a:pt x="2692" y="4240"/>
                  </a:lnTo>
                  <a:lnTo>
                    <a:pt x="2692" y="4222"/>
                  </a:lnTo>
                  <a:lnTo>
                    <a:pt x="2711" y="4203"/>
                  </a:lnTo>
                  <a:lnTo>
                    <a:pt x="2692" y="4203"/>
                  </a:lnTo>
                  <a:lnTo>
                    <a:pt x="2674" y="4240"/>
                  </a:lnTo>
                  <a:lnTo>
                    <a:pt x="2674" y="4222"/>
                  </a:lnTo>
                  <a:lnTo>
                    <a:pt x="2655" y="4185"/>
                  </a:lnTo>
                  <a:lnTo>
                    <a:pt x="2600" y="4167"/>
                  </a:lnTo>
                  <a:lnTo>
                    <a:pt x="2563" y="4148"/>
                  </a:lnTo>
                  <a:lnTo>
                    <a:pt x="2545" y="4130"/>
                  </a:lnTo>
                  <a:lnTo>
                    <a:pt x="2526" y="4111"/>
                  </a:lnTo>
                  <a:lnTo>
                    <a:pt x="2526" y="4130"/>
                  </a:lnTo>
                  <a:lnTo>
                    <a:pt x="2508" y="4148"/>
                  </a:lnTo>
                  <a:lnTo>
                    <a:pt x="2489" y="4130"/>
                  </a:lnTo>
                  <a:lnTo>
                    <a:pt x="2489" y="4148"/>
                  </a:lnTo>
                  <a:lnTo>
                    <a:pt x="2471" y="4148"/>
                  </a:lnTo>
                  <a:lnTo>
                    <a:pt x="2452" y="4111"/>
                  </a:lnTo>
                  <a:lnTo>
                    <a:pt x="2416" y="4093"/>
                  </a:lnTo>
                  <a:lnTo>
                    <a:pt x="2397" y="4111"/>
                  </a:lnTo>
                  <a:lnTo>
                    <a:pt x="2379" y="4093"/>
                  </a:lnTo>
                  <a:lnTo>
                    <a:pt x="2379" y="4074"/>
                  </a:lnTo>
                  <a:lnTo>
                    <a:pt x="2379" y="4056"/>
                  </a:lnTo>
                  <a:lnTo>
                    <a:pt x="2360" y="4074"/>
                  </a:lnTo>
                  <a:lnTo>
                    <a:pt x="2342" y="4093"/>
                  </a:lnTo>
                  <a:lnTo>
                    <a:pt x="2342" y="4074"/>
                  </a:lnTo>
                  <a:lnTo>
                    <a:pt x="2342" y="4056"/>
                  </a:lnTo>
                  <a:lnTo>
                    <a:pt x="2323" y="4056"/>
                  </a:lnTo>
                  <a:lnTo>
                    <a:pt x="2323" y="4037"/>
                  </a:lnTo>
                  <a:lnTo>
                    <a:pt x="2305" y="4056"/>
                  </a:lnTo>
                  <a:lnTo>
                    <a:pt x="2287" y="4056"/>
                  </a:lnTo>
                  <a:lnTo>
                    <a:pt x="2287" y="4037"/>
                  </a:lnTo>
                  <a:lnTo>
                    <a:pt x="2268" y="4056"/>
                  </a:lnTo>
                  <a:lnTo>
                    <a:pt x="2250" y="4056"/>
                  </a:lnTo>
                  <a:lnTo>
                    <a:pt x="2250" y="4037"/>
                  </a:lnTo>
                  <a:lnTo>
                    <a:pt x="2231" y="4019"/>
                  </a:lnTo>
                  <a:lnTo>
                    <a:pt x="2158" y="3982"/>
                  </a:lnTo>
                  <a:lnTo>
                    <a:pt x="2065" y="3908"/>
                  </a:lnTo>
                  <a:lnTo>
                    <a:pt x="2047" y="3927"/>
                  </a:lnTo>
                  <a:lnTo>
                    <a:pt x="2028" y="3927"/>
                  </a:lnTo>
                  <a:lnTo>
                    <a:pt x="2028" y="3908"/>
                  </a:lnTo>
                  <a:lnTo>
                    <a:pt x="2028" y="3890"/>
                  </a:lnTo>
                  <a:lnTo>
                    <a:pt x="2028" y="3872"/>
                  </a:lnTo>
                  <a:lnTo>
                    <a:pt x="1992" y="3872"/>
                  </a:lnTo>
                  <a:lnTo>
                    <a:pt x="1955" y="3835"/>
                  </a:lnTo>
                  <a:lnTo>
                    <a:pt x="1936" y="3835"/>
                  </a:lnTo>
                  <a:lnTo>
                    <a:pt x="1918" y="3816"/>
                  </a:lnTo>
                  <a:lnTo>
                    <a:pt x="1918" y="3798"/>
                  </a:lnTo>
                  <a:lnTo>
                    <a:pt x="1881" y="3816"/>
                  </a:lnTo>
                  <a:lnTo>
                    <a:pt x="1863" y="3816"/>
                  </a:lnTo>
                  <a:lnTo>
                    <a:pt x="1844" y="3779"/>
                  </a:lnTo>
                  <a:lnTo>
                    <a:pt x="1807" y="3761"/>
                  </a:lnTo>
                  <a:lnTo>
                    <a:pt x="1770" y="3761"/>
                  </a:lnTo>
                  <a:lnTo>
                    <a:pt x="1770" y="3743"/>
                  </a:lnTo>
                  <a:lnTo>
                    <a:pt x="1752" y="3743"/>
                  </a:lnTo>
                  <a:lnTo>
                    <a:pt x="1752" y="3706"/>
                  </a:lnTo>
                  <a:lnTo>
                    <a:pt x="1715" y="3687"/>
                  </a:lnTo>
                  <a:lnTo>
                    <a:pt x="1660" y="3632"/>
                  </a:lnTo>
                  <a:lnTo>
                    <a:pt x="1641" y="3614"/>
                  </a:lnTo>
                  <a:lnTo>
                    <a:pt x="1623" y="3632"/>
                  </a:lnTo>
                  <a:lnTo>
                    <a:pt x="1605" y="3632"/>
                  </a:lnTo>
                  <a:lnTo>
                    <a:pt x="1605" y="3614"/>
                  </a:lnTo>
                  <a:lnTo>
                    <a:pt x="1586" y="3577"/>
                  </a:lnTo>
                  <a:lnTo>
                    <a:pt x="1549" y="3558"/>
                  </a:lnTo>
                  <a:lnTo>
                    <a:pt x="1512" y="3558"/>
                  </a:lnTo>
                  <a:lnTo>
                    <a:pt x="1531" y="3540"/>
                  </a:lnTo>
                  <a:lnTo>
                    <a:pt x="1531" y="3521"/>
                  </a:lnTo>
                  <a:lnTo>
                    <a:pt x="1494" y="3521"/>
                  </a:lnTo>
                  <a:lnTo>
                    <a:pt x="1475" y="3503"/>
                  </a:lnTo>
                  <a:lnTo>
                    <a:pt x="1457" y="3484"/>
                  </a:lnTo>
                  <a:lnTo>
                    <a:pt x="1411" y="3484"/>
                  </a:lnTo>
                  <a:lnTo>
                    <a:pt x="1420" y="3466"/>
                  </a:lnTo>
                  <a:lnTo>
                    <a:pt x="1420" y="3429"/>
                  </a:lnTo>
                  <a:lnTo>
                    <a:pt x="1402" y="3411"/>
                  </a:lnTo>
                  <a:lnTo>
                    <a:pt x="1402" y="3392"/>
                  </a:lnTo>
                  <a:lnTo>
                    <a:pt x="1383" y="3374"/>
                  </a:lnTo>
                  <a:lnTo>
                    <a:pt x="1365" y="3374"/>
                  </a:lnTo>
                  <a:lnTo>
                    <a:pt x="1346" y="3392"/>
                  </a:lnTo>
                  <a:lnTo>
                    <a:pt x="1328" y="3374"/>
                  </a:lnTo>
                  <a:lnTo>
                    <a:pt x="1328" y="3355"/>
                  </a:lnTo>
                  <a:lnTo>
                    <a:pt x="1310" y="3355"/>
                  </a:lnTo>
                  <a:lnTo>
                    <a:pt x="1310" y="3337"/>
                  </a:lnTo>
                  <a:lnTo>
                    <a:pt x="1310" y="3319"/>
                  </a:lnTo>
                  <a:lnTo>
                    <a:pt x="1291" y="3300"/>
                  </a:lnTo>
                  <a:lnTo>
                    <a:pt x="1254" y="3300"/>
                  </a:lnTo>
                  <a:lnTo>
                    <a:pt x="1236" y="3263"/>
                  </a:lnTo>
                  <a:lnTo>
                    <a:pt x="1236" y="3245"/>
                  </a:lnTo>
                  <a:lnTo>
                    <a:pt x="1217" y="3226"/>
                  </a:lnTo>
                  <a:lnTo>
                    <a:pt x="1199" y="3226"/>
                  </a:lnTo>
                  <a:lnTo>
                    <a:pt x="1199" y="3208"/>
                  </a:lnTo>
                  <a:lnTo>
                    <a:pt x="1181" y="3208"/>
                  </a:lnTo>
                  <a:lnTo>
                    <a:pt x="1162" y="3226"/>
                  </a:lnTo>
                  <a:lnTo>
                    <a:pt x="1162" y="3208"/>
                  </a:lnTo>
                  <a:lnTo>
                    <a:pt x="1162" y="3153"/>
                  </a:lnTo>
                  <a:lnTo>
                    <a:pt x="1144" y="3153"/>
                  </a:lnTo>
                  <a:lnTo>
                    <a:pt x="1125" y="3134"/>
                  </a:lnTo>
                  <a:lnTo>
                    <a:pt x="1107" y="3116"/>
                  </a:lnTo>
                  <a:lnTo>
                    <a:pt x="1107" y="3097"/>
                  </a:lnTo>
                  <a:lnTo>
                    <a:pt x="1088" y="3079"/>
                  </a:lnTo>
                  <a:lnTo>
                    <a:pt x="1070" y="3079"/>
                  </a:lnTo>
                  <a:lnTo>
                    <a:pt x="1052" y="3024"/>
                  </a:lnTo>
                  <a:lnTo>
                    <a:pt x="1033" y="3024"/>
                  </a:lnTo>
                  <a:lnTo>
                    <a:pt x="1033" y="3005"/>
                  </a:lnTo>
                  <a:lnTo>
                    <a:pt x="996" y="2987"/>
                  </a:lnTo>
                  <a:lnTo>
                    <a:pt x="978" y="2987"/>
                  </a:lnTo>
                  <a:lnTo>
                    <a:pt x="978" y="2968"/>
                  </a:lnTo>
                  <a:lnTo>
                    <a:pt x="959" y="2968"/>
                  </a:lnTo>
                  <a:lnTo>
                    <a:pt x="941" y="2987"/>
                  </a:lnTo>
                  <a:lnTo>
                    <a:pt x="941" y="2968"/>
                  </a:lnTo>
                  <a:lnTo>
                    <a:pt x="959" y="2950"/>
                  </a:lnTo>
                  <a:lnTo>
                    <a:pt x="959" y="2931"/>
                  </a:lnTo>
                  <a:lnTo>
                    <a:pt x="904" y="2858"/>
                  </a:lnTo>
                  <a:lnTo>
                    <a:pt x="867" y="2802"/>
                  </a:lnTo>
                  <a:lnTo>
                    <a:pt x="830" y="2802"/>
                  </a:lnTo>
                  <a:lnTo>
                    <a:pt x="812" y="2784"/>
                  </a:lnTo>
                  <a:lnTo>
                    <a:pt x="849" y="2766"/>
                  </a:lnTo>
                  <a:lnTo>
                    <a:pt x="812" y="2766"/>
                  </a:lnTo>
                  <a:lnTo>
                    <a:pt x="812" y="2747"/>
                  </a:lnTo>
                  <a:lnTo>
                    <a:pt x="812" y="2729"/>
                  </a:lnTo>
                  <a:lnTo>
                    <a:pt x="793" y="2710"/>
                  </a:lnTo>
                  <a:lnTo>
                    <a:pt x="775" y="2692"/>
                  </a:lnTo>
                  <a:lnTo>
                    <a:pt x="757" y="2692"/>
                  </a:lnTo>
                  <a:lnTo>
                    <a:pt x="757" y="2673"/>
                  </a:lnTo>
                  <a:lnTo>
                    <a:pt x="757" y="2637"/>
                  </a:lnTo>
                  <a:lnTo>
                    <a:pt x="720" y="2655"/>
                  </a:lnTo>
                  <a:lnTo>
                    <a:pt x="683" y="2673"/>
                  </a:lnTo>
                  <a:lnTo>
                    <a:pt x="683" y="2673"/>
                  </a:lnTo>
                  <a:lnTo>
                    <a:pt x="701" y="2637"/>
                  </a:lnTo>
                  <a:lnTo>
                    <a:pt x="738" y="2600"/>
                  </a:lnTo>
                  <a:lnTo>
                    <a:pt x="701" y="2600"/>
                  </a:lnTo>
                  <a:lnTo>
                    <a:pt x="720" y="2563"/>
                  </a:lnTo>
                  <a:lnTo>
                    <a:pt x="720" y="2544"/>
                  </a:lnTo>
                  <a:lnTo>
                    <a:pt x="701" y="2526"/>
                  </a:lnTo>
                  <a:lnTo>
                    <a:pt x="701" y="2544"/>
                  </a:lnTo>
                  <a:lnTo>
                    <a:pt x="683" y="2544"/>
                  </a:lnTo>
                  <a:lnTo>
                    <a:pt x="664" y="2526"/>
                  </a:lnTo>
                  <a:lnTo>
                    <a:pt x="683" y="2526"/>
                  </a:lnTo>
                  <a:lnTo>
                    <a:pt x="664" y="2508"/>
                  </a:lnTo>
                  <a:lnTo>
                    <a:pt x="664" y="2489"/>
                  </a:lnTo>
                  <a:lnTo>
                    <a:pt x="646" y="2471"/>
                  </a:lnTo>
                  <a:lnTo>
                    <a:pt x="628" y="2471"/>
                  </a:lnTo>
                  <a:lnTo>
                    <a:pt x="646" y="2452"/>
                  </a:lnTo>
                  <a:lnTo>
                    <a:pt x="628" y="2434"/>
                  </a:lnTo>
                  <a:lnTo>
                    <a:pt x="609" y="2452"/>
                  </a:lnTo>
                  <a:lnTo>
                    <a:pt x="609" y="2434"/>
                  </a:lnTo>
                  <a:lnTo>
                    <a:pt x="591" y="2415"/>
                  </a:lnTo>
                  <a:lnTo>
                    <a:pt x="628" y="2415"/>
                  </a:lnTo>
                  <a:lnTo>
                    <a:pt x="609" y="2397"/>
                  </a:lnTo>
                  <a:lnTo>
                    <a:pt x="591" y="2397"/>
                  </a:lnTo>
                  <a:lnTo>
                    <a:pt x="591" y="2378"/>
                  </a:lnTo>
                  <a:lnTo>
                    <a:pt x="591" y="2360"/>
                  </a:lnTo>
                  <a:lnTo>
                    <a:pt x="572" y="2360"/>
                  </a:lnTo>
                  <a:lnTo>
                    <a:pt x="572" y="2342"/>
                  </a:lnTo>
                  <a:lnTo>
                    <a:pt x="572" y="2323"/>
                  </a:lnTo>
                  <a:lnTo>
                    <a:pt x="572" y="2305"/>
                  </a:lnTo>
                  <a:lnTo>
                    <a:pt x="535" y="2268"/>
                  </a:lnTo>
                  <a:lnTo>
                    <a:pt x="517" y="2268"/>
                  </a:lnTo>
                  <a:lnTo>
                    <a:pt x="517" y="2249"/>
                  </a:lnTo>
                  <a:lnTo>
                    <a:pt x="535" y="2231"/>
                  </a:lnTo>
                  <a:lnTo>
                    <a:pt x="517" y="2231"/>
                  </a:lnTo>
                  <a:lnTo>
                    <a:pt x="517" y="2194"/>
                  </a:lnTo>
                  <a:lnTo>
                    <a:pt x="499" y="2194"/>
                  </a:lnTo>
                  <a:lnTo>
                    <a:pt x="517" y="2157"/>
                  </a:lnTo>
                  <a:lnTo>
                    <a:pt x="499" y="2157"/>
                  </a:lnTo>
                  <a:lnTo>
                    <a:pt x="499" y="2139"/>
                  </a:lnTo>
                  <a:lnTo>
                    <a:pt x="517" y="2120"/>
                  </a:lnTo>
                  <a:lnTo>
                    <a:pt x="480" y="2120"/>
                  </a:lnTo>
                  <a:lnTo>
                    <a:pt x="480" y="2102"/>
                  </a:lnTo>
                  <a:lnTo>
                    <a:pt x="462" y="2102"/>
                  </a:lnTo>
                  <a:lnTo>
                    <a:pt x="480" y="2065"/>
                  </a:lnTo>
                  <a:lnTo>
                    <a:pt x="480" y="2047"/>
                  </a:lnTo>
                  <a:lnTo>
                    <a:pt x="462" y="2028"/>
                  </a:lnTo>
                  <a:lnTo>
                    <a:pt x="443" y="1991"/>
                  </a:lnTo>
                  <a:lnTo>
                    <a:pt x="443" y="1955"/>
                  </a:lnTo>
                  <a:lnTo>
                    <a:pt x="443" y="1936"/>
                  </a:lnTo>
                  <a:lnTo>
                    <a:pt x="425" y="1918"/>
                  </a:lnTo>
                  <a:lnTo>
                    <a:pt x="406" y="1918"/>
                  </a:lnTo>
                  <a:lnTo>
                    <a:pt x="388" y="1936"/>
                  </a:lnTo>
                  <a:lnTo>
                    <a:pt x="388" y="1918"/>
                  </a:lnTo>
                  <a:lnTo>
                    <a:pt x="406" y="1899"/>
                  </a:lnTo>
                  <a:lnTo>
                    <a:pt x="425" y="1881"/>
                  </a:lnTo>
                  <a:lnTo>
                    <a:pt x="425" y="1862"/>
                  </a:lnTo>
                  <a:lnTo>
                    <a:pt x="388" y="1862"/>
                  </a:lnTo>
                  <a:lnTo>
                    <a:pt x="388" y="1844"/>
                  </a:lnTo>
                  <a:lnTo>
                    <a:pt x="388" y="1825"/>
                  </a:lnTo>
                  <a:lnTo>
                    <a:pt x="388" y="1807"/>
                  </a:lnTo>
                  <a:lnTo>
                    <a:pt x="388" y="1789"/>
                  </a:lnTo>
                  <a:lnTo>
                    <a:pt x="388" y="1770"/>
                  </a:lnTo>
                  <a:lnTo>
                    <a:pt x="351" y="1752"/>
                  </a:lnTo>
                  <a:lnTo>
                    <a:pt x="369" y="1752"/>
                  </a:lnTo>
                  <a:lnTo>
                    <a:pt x="369" y="1733"/>
                  </a:lnTo>
                  <a:lnTo>
                    <a:pt x="369" y="1678"/>
                  </a:lnTo>
                  <a:lnTo>
                    <a:pt x="351" y="1696"/>
                  </a:lnTo>
                  <a:lnTo>
                    <a:pt x="333" y="1715"/>
                  </a:lnTo>
                  <a:lnTo>
                    <a:pt x="333" y="1696"/>
                  </a:lnTo>
                  <a:lnTo>
                    <a:pt x="333" y="1660"/>
                  </a:lnTo>
                  <a:lnTo>
                    <a:pt x="351" y="1604"/>
                  </a:lnTo>
                  <a:lnTo>
                    <a:pt x="296" y="1586"/>
                  </a:lnTo>
                  <a:lnTo>
                    <a:pt x="277" y="1567"/>
                  </a:lnTo>
                  <a:lnTo>
                    <a:pt x="314" y="1567"/>
                  </a:lnTo>
                  <a:lnTo>
                    <a:pt x="314" y="1549"/>
                  </a:lnTo>
                  <a:lnTo>
                    <a:pt x="240" y="1549"/>
                  </a:lnTo>
                  <a:lnTo>
                    <a:pt x="240" y="1531"/>
                  </a:lnTo>
                  <a:lnTo>
                    <a:pt x="277" y="1494"/>
                  </a:lnTo>
                  <a:lnTo>
                    <a:pt x="296" y="1475"/>
                  </a:lnTo>
                  <a:lnTo>
                    <a:pt x="259" y="1475"/>
                  </a:lnTo>
                  <a:lnTo>
                    <a:pt x="259" y="1457"/>
                  </a:lnTo>
                  <a:lnTo>
                    <a:pt x="277" y="1438"/>
                  </a:lnTo>
                  <a:lnTo>
                    <a:pt x="240" y="1438"/>
                  </a:lnTo>
                  <a:lnTo>
                    <a:pt x="277" y="1420"/>
                  </a:lnTo>
                  <a:lnTo>
                    <a:pt x="259" y="1402"/>
                  </a:lnTo>
                  <a:lnTo>
                    <a:pt x="259" y="1383"/>
                  </a:lnTo>
                  <a:lnTo>
                    <a:pt x="240" y="1328"/>
                  </a:lnTo>
                  <a:lnTo>
                    <a:pt x="240" y="1254"/>
                  </a:lnTo>
                  <a:lnTo>
                    <a:pt x="240" y="1236"/>
                  </a:lnTo>
                  <a:lnTo>
                    <a:pt x="222" y="1236"/>
                  </a:lnTo>
                  <a:lnTo>
                    <a:pt x="204" y="1217"/>
                  </a:lnTo>
                  <a:lnTo>
                    <a:pt x="222" y="1217"/>
                  </a:lnTo>
                  <a:lnTo>
                    <a:pt x="222" y="1199"/>
                  </a:lnTo>
                  <a:lnTo>
                    <a:pt x="222" y="1180"/>
                  </a:lnTo>
                  <a:lnTo>
                    <a:pt x="240" y="1143"/>
                  </a:lnTo>
                  <a:lnTo>
                    <a:pt x="222" y="1125"/>
                  </a:lnTo>
                  <a:lnTo>
                    <a:pt x="204" y="1143"/>
                  </a:lnTo>
                  <a:lnTo>
                    <a:pt x="204" y="1125"/>
                  </a:lnTo>
                  <a:lnTo>
                    <a:pt x="204" y="1107"/>
                  </a:lnTo>
                  <a:lnTo>
                    <a:pt x="204" y="1070"/>
                  </a:lnTo>
                  <a:lnTo>
                    <a:pt x="204" y="1033"/>
                  </a:lnTo>
                  <a:lnTo>
                    <a:pt x="222" y="1033"/>
                  </a:lnTo>
                  <a:lnTo>
                    <a:pt x="222" y="1014"/>
                  </a:lnTo>
                  <a:lnTo>
                    <a:pt x="204" y="978"/>
                  </a:lnTo>
                  <a:lnTo>
                    <a:pt x="204" y="959"/>
                  </a:lnTo>
                  <a:lnTo>
                    <a:pt x="185" y="959"/>
                  </a:lnTo>
                  <a:lnTo>
                    <a:pt x="185" y="941"/>
                  </a:lnTo>
                  <a:lnTo>
                    <a:pt x="167" y="922"/>
                  </a:lnTo>
                  <a:lnTo>
                    <a:pt x="148" y="922"/>
                  </a:lnTo>
                  <a:lnTo>
                    <a:pt x="148" y="904"/>
                  </a:lnTo>
                  <a:lnTo>
                    <a:pt x="148" y="885"/>
                  </a:lnTo>
                  <a:lnTo>
                    <a:pt x="167" y="867"/>
                  </a:lnTo>
                  <a:lnTo>
                    <a:pt x="204" y="867"/>
                  </a:lnTo>
                  <a:lnTo>
                    <a:pt x="204" y="830"/>
                  </a:lnTo>
                  <a:lnTo>
                    <a:pt x="204" y="812"/>
                  </a:lnTo>
                  <a:lnTo>
                    <a:pt x="204" y="793"/>
                  </a:lnTo>
                  <a:lnTo>
                    <a:pt x="204" y="775"/>
                  </a:lnTo>
                  <a:lnTo>
                    <a:pt x="185" y="756"/>
                  </a:lnTo>
                  <a:lnTo>
                    <a:pt x="167" y="756"/>
                  </a:lnTo>
                  <a:lnTo>
                    <a:pt x="167" y="738"/>
                  </a:lnTo>
                  <a:lnTo>
                    <a:pt x="167" y="719"/>
                  </a:lnTo>
                  <a:lnTo>
                    <a:pt x="167" y="683"/>
                  </a:lnTo>
                  <a:lnTo>
                    <a:pt x="148" y="664"/>
                  </a:lnTo>
                  <a:lnTo>
                    <a:pt x="185" y="627"/>
                  </a:lnTo>
                  <a:lnTo>
                    <a:pt x="185" y="609"/>
                  </a:lnTo>
                  <a:lnTo>
                    <a:pt x="167" y="590"/>
                  </a:lnTo>
                  <a:lnTo>
                    <a:pt x="167" y="535"/>
                  </a:lnTo>
                  <a:lnTo>
                    <a:pt x="167" y="480"/>
                  </a:lnTo>
                  <a:lnTo>
                    <a:pt x="148" y="480"/>
                  </a:lnTo>
                  <a:lnTo>
                    <a:pt x="167" y="461"/>
                  </a:lnTo>
                  <a:lnTo>
                    <a:pt x="148" y="443"/>
                  </a:lnTo>
                  <a:lnTo>
                    <a:pt x="130" y="443"/>
                  </a:lnTo>
                  <a:lnTo>
                    <a:pt x="130" y="425"/>
                  </a:lnTo>
                  <a:lnTo>
                    <a:pt x="167" y="425"/>
                  </a:lnTo>
                  <a:lnTo>
                    <a:pt x="185" y="406"/>
                  </a:lnTo>
                  <a:lnTo>
                    <a:pt x="204" y="388"/>
                  </a:lnTo>
                  <a:lnTo>
                    <a:pt x="167" y="388"/>
                  </a:lnTo>
                  <a:lnTo>
                    <a:pt x="204" y="369"/>
                  </a:lnTo>
                  <a:lnTo>
                    <a:pt x="167" y="369"/>
                  </a:lnTo>
                  <a:lnTo>
                    <a:pt x="130" y="351"/>
                  </a:lnTo>
                  <a:lnTo>
                    <a:pt x="148" y="332"/>
                  </a:lnTo>
                  <a:lnTo>
                    <a:pt x="167" y="332"/>
                  </a:lnTo>
                  <a:lnTo>
                    <a:pt x="167" y="314"/>
                  </a:lnTo>
                  <a:lnTo>
                    <a:pt x="185" y="332"/>
                  </a:lnTo>
                  <a:lnTo>
                    <a:pt x="204" y="332"/>
                  </a:lnTo>
                  <a:lnTo>
                    <a:pt x="204" y="314"/>
                  </a:lnTo>
                  <a:lnTo>
                    <a:pt x="185" y="277"/>
                  </a:lnTo>
                  <a:lnTo>
                    <a:pt x="204" y="277"/>
                  </a:lnTo>
                  <a:lnTo>
                    <a:pt x="185" y="259"/>
                  </a:lnTo>
                  <a:lnTo>
                    <a:pt x="204" y="240"/>
                  </a:lnTo>
                  <a:lnTo>
                    <a:pt x="204" y="222"/>
                  </a:lnTo>
                  <a:lnTo>
                    <a:pt x="185" y="222"/>
                  </a:lnTo>
                  <a:lnTo>
                    <a:pt x="148" y="203"/>
                  </a:lnTo>
                  <a:lnTo>
                    <a:pt x="185" y="203"/>
                  </a:lnTo>
                  <a:lnTo>
                    <a:pt x="204" y="185"/>
                  </a:lnTo>
                  <a:lnTo>
                    <a:pt x="204" y="166"/>
                  </a:lnTo>
                  <a:lnTo>
                    <a:pt x="185" y="148"/>
                  </a:lnTo>
                  <a:lnTo>
                    <a:pt x="222" y="148"/>
                  </a:lnTo>
                  <a:lnTo>
                    <a:pt x="222" y="130"/>
                  </a:lnTo>
                  <a:lnTo>
                    <a:pt x="204" y="111"/>
                  </a:lnTo>
                  <a:lnTo>
                    <a:pt x="222" y="111"/>
                  </a:lnTo>
                  <a:lnTo>
                    <a:pt x="222" y="93"/>
                  </a:lnTo>
                  <a:lnTo>
                    <a:pt x="204" y="93"/>
                  </a:lnTo>
                  <a:lnTo>
                    <a:pt x="185" y="74"/>
                  </a:lnTo>
                  <a:lnTo>
                    <a:pt x="185" y="56"/>
                  </a:lnTo>
                  <a:lnTo>
                    <a:pt x="167" y="56"/>
                  </a:lnTo>
                  <a:lnTo>
                    <a:pt x="148" y="37"/>
                  </a:lnTo>
                  <a:lnTo>
                    <a:pt x="204" y="37"/>
                  </a:lnTo>
                  <a:lnTo>
                    <a:pt x="185" y="19"/>
                  </a:lnTo>
                  <a:lnTo>
                    <a:pt x="167" y="1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1227925" y="757475"/>
              <a:ext cx="113400" cy="198175"/>
            </a:xfrm>
            <a:custGeom>
              <a:avLst/>
              <a:gdLst/>
              <a:ahLst/>
              <a:cxnLst/>
              <a:rect l="l" t="t" r="r" b="b"/>
              <a:pathLst>
                <a:path w="4536" h="7927" extrusionOk="0">
                  <a:moveTo>
                    <a:pt x="222" y="0"/>
                  </a:moveTo>
                  <a:lnTo>
                    <a:pt x="222" y="37"/>
                  </a:lnTo>
                  <a:lnTo>
                    <a:pt x="240" y="37"/>
                  </a:lnTo>
                  <a:lnTo>
                    <a:pt x="240" y="19"/>
                  </a:lnTo>
                  <a:lnTo>
                    <a:pt x="240" y="0"/>
                  </a:lnTo>
                  <a:close/>
                  <a:moveTo>
                    <a:pt x="204" y="203"/>
                  </a:moveTo>
                  <a:lnTo>
                    <a:pt x="222" y="222"/>
                  </a:lnTo>
                  <a:lnTo>
                    <a:pt x="204" y="240"/>
                  </a:lnTo>
                  <a:lnTo>
                    <a:pt x="185" y="240"/>
                  </a:lnTo>
                  <a:lnTo>
                    <a:pt x="185" y="222"/>
                  </a:lnTo>
                  <a:lnTo>
                    <a:pt x="204" y="203"/>
                  </a:lnTo>
                  <a:close/>
                  <a:moveTo>
                    <a:pt x="351" y="222"/>
                  </a:moveTo>
                  <a:lnTo>
                    <a:pt x="333" y="258"/>
                  </a:lnTo>
                  <a:lnTo>
                    <a:pt x="333" y="277"/>
                  </a:lnTo>
                  <a:lnTo>
                    <a:pt x="314" y="277"/>
                  </a:lnTo>
                  <a:lnTo>
                    <a:pt x="296" y="258"/>
                  </a:lnTo>
                  <a:lnTo>
                    <a:pt x="314" y="240"/>
                  </a:lnTo>
                  <a:lnTo>
                    <a:pt x="333" y="222"/>
                  </a:lnTo>
                  <a:close/>
                  <a:moveTo>
                    <a:pt x="333" y="332"/>
                  </a:moveTo>
                  <a:lnTo>
                    <a:pt x="314" y="351"/>
                  </a:lnTo>
                  <a:lnTo>
                    <a:pt x="333" y="351"/>
                  </a:lnTo>
                  <a:lnTo>
                    <a:pt x="333" y="332"/>
                  </a:lnTo>
                  <a:close/>
                  <a:moveTo>
                    <a:pt x="886" y="461"/>
                  </a:moveTo>
                  <a:lnTo>
                    <a:pt x="922" y="480"/>
                  </a:lnTo>
                  <a:lnTo>
                    <a:pt x="922" y="498"/>
                  </a:lnTo>
                  <a:lnTo>
                    <a:pt x="904" y="516"/>
                  </a:lnTo>
                  <a:lnTo>
                    <a:pt x="904" y="498"/>
                  </a:lnTo>
                  <a:lnTo>
                    <a:pt x="886" y="461"/>
                  </a:lnTo>
                  <a:close/>
                  <a:moveTo>
                    <a:pt x="978" y="480"/>
                  </a:moveTo>
                  <a:lnTo>
                    <a:pt x="959" y="498"/>
                  </a:lnTo>
                  <a:lnTo>
                    <a:pt x="959" y="516"/>
                  </a:lnTo>
                  <a:lnTo>
                    <a:pt x="978" y="516"/>
                  </a:lnTo>
                  <a:lnTo>
                    <a:pt x="996" y="535"/>
                  </a:lnTo>
                  <a:lnTo>
                    <a:pt x="1015" y="516"/>
                  </a:lnTo>
                  <a:lnTo>
                    <a:pt x="996" y="498"/>
                  </a:lnTo>
                  <a:lnTo>
                    <a:pt x="978" y="480"/>
                  </a:lnTo>
                  <a:close/>
                  <a:moveTo>
                    <a:pt x="1310" y="848"/>
                  </a:moveTo>
                  <a:lnTo>
                    <a:pt x="1310" y="867"/>
                  </a:lnTo>
                  <a:lnTo>
                    <a:pt x="1291" y="867"/>
                  </a:lnTo>
                  <a:lnTo>
                    <a:pt x="1291" y="848"/>
                  </a:lnTo>
                  <a:close/>
                  <a:moveTo>
                    <a:pt x="1365" y="811"/>
                  </a:moveTo>
                  <a:lnTo>
                    <a:pt x="1383" y="830"/>
                  </a:lnTo>
                  <a:lnTo>
                    <a:pt x="1383" y="867"/>
                  </a:lnTo>
                  <a:lnTo>
                    <a:pt x="1365" y="885"/>
                  </a:lnTo>
                  <a:lnTo>
                    <a:pt x="1365" y="848"/>
                  </a:lnTo>
                  <a:lnTo>
                    <a:pt x="1365" y="811"/>
                  </a:lnTo>
                  <a:close/>
                  <a:moveTo>
                    <a:pt x="1457" y="885"/>
                  </a:moveTo>
                  <a:lnTo>
                    <a:pt x="1457" y="904"/>
                  </a:lnTo>
                  <a:lnTo>
                    <a:pt x="1475" y="885"/>
                  </a:lnTo>
                  <a:close/>
                  <a:moveTo>
                    <a:pt x="1531" y="1033"/>
                  </a:moveTo>
                  <a:lnTo>
                    <a:pt x="1531" y="1069"/>
                  </a:lnTo>
                  <a:lnTo>
                    <a:pt x="1512" y="1088"/>
                  </a:lnTo>
                  <a:lnTo>
                    <a:pt x="1512" y="1069"/>
                  </a:lnTo>
                  <a:lnTo>
                    <a:pt x="1512" y="1033"/>
                  </a:lnTo>
                  <a:close/>
                  <a:moveTo>
                    <a:pt x="1641" y="1069"/>
                  </a:moveTo>
                  <a:lnTo>
                    <a:pt x="1641" y="1088"/>
                  </a:lnTo>
                  <a:lnTo>
                    <a:pt x="1623" y="1106"/>
                  </a:lnTo>
                  <a:lnTo>
                    <a:pt x="1623" y="1088"/>
                  </a:lnTo>
                  <a:lnTo>
                    <a:pt x="1623" y="1069"/>
                  </a:lnTo>
                  <a:close/>
                  <a:moveTo>
                    <a:pt x="1807" y="1199"/>
                  </a:moveTo>
                  <a:lnTo>
                    <a:pt x="1826" y="1217"/>
                  </a:lnTo>
                  <a:lnTo>
                    <a:pt x="1807" y="1217"/>
                  </a:lnTo>
                  <a:lnTo>
                    <a:pt x="1807" y="1199"/>
                  </a:lnTo>
                  <a:close/>
                  <a:moveTo>
                    <a:pt x="1826" y="1309"/>
                  </a:moveTo>
                  <a:lnTo>
                    <a:pt x="1844" y="1328"/>
                  </a:lnTo>
                  <a:lnTo>
                    <a:pt x="1826" y="1346"/>
                  </a:lnTo>
                  <a:lnTo>
                    <a:pt x="1807" y="1346"/>
                  </a:lnTo>
                  <a:lnTo>
                    <a:pt x="1807" y="1328"/>
                  </a:lnTo>
                  <a:lnTo>
                    <a:pt x="1826" y="1309"/>
                  </a:lnTo>
                  <a:close/>
                  <a:moveTo>
                    <a:pt x="1899" y="1401"/>
                  </a:moveTo>
                  <a:lnTo>
                    <a:pt x="1881" y="1420"/>
                  </a:lnTo>
                  <a:lnTo>
                    <a:pt x="1863" y="1401"/>
                  </a:lnTo>
                  <a:close/>
                  <a:moveTo>
                    <a:pt x="2360" y="1420"/>
                  </a:moveTo>
                  <a:lnTo>
                    <a:pt x="2342" y="1438"/>
                  </a:lnTo>
                  <a:lnTo>
                    <a:pt x="2360" y="1438"/>
                  </a:lnTo>
                  <a:lnTo>
                    <a:pt x="2379" y="1420"/>
                  </a:lnTo>
                  <a:close/>
                  <a:moveTo>
                    <a:pt x="2047" y="1493"/>
                  </a:moveTo>
                  <a:lnTo>
                    <a:pt x="2065" y="1512"/>
                  </a:lnTo>
                  <a:lnTo>
                    <a:pt x="2065" y="1530"/>
                  </a:lnTo>
                  <a:lnTo>
                    <a:pt x="2047" y="1530"/>
                  </a:lnTo>
                  <a:lnTo>
                    <a:pt x="2047" y="1512"/>
                  </a:lnTo>
                  <a:lnTo>
                    <a:pt x="2047" y="1493"/>
                  </a:lnTo>
                  <a:close/>
                  <a:moveTo>
                    <a:pt x="1992" y="1715"/>
                  </a:moveTo>
                  <a:lnTo>
                    <a:pt x="1992" y="1733"/>
                  </a:lnTo>
                  <a:lnTo>
                    <a:pt x="2010" y="1752"/>
                  </a:lnTo>
                  <a:lnTo>
                    <a:pt x="2010" y="1733"/>
                  </a:lnTo>
                  <a:lnTo>
                    <a:pt x="1992" y="1715"/>
                  </a:lnTo>
                  <a:close/>
                  <a:moveTo>
                    <a:pt x="2305" y="1825"/>
                  </a:moveTo>
                  <a:lnTo>
                    <a:pt x="2305" y="1844"/>
                  </a:lnTo>
                  <a:lnTo>
                    <a:pt x="2286" y="1844"/>
                  </a:lnTo>
                  <a:lnTo>
                    <a:pt x="2286" y="1825"/>
                  </a:lnTo>
                  <a:close/>
                  <a:moveTo>
                    <a:pt x="2397" y="1844"/>
                  </a:moveTo>
                  <a:lnTo>
                    <a:pt x="2397" y="1862"/>
                  </a:lnTo>
                  <a:lnTo>
                    <a:pt x="2416" y="1844"/>
                  </a:lnTo>
                  <a:close/>
                  <a:moveTo>
                    <a:pt x="2360" y="1881"/>
                  </a:moveTo>
                  <a:lnTo>
                    <a:pt x="2360" y="1899"/>
                  </a:lnTo>
                  <a:lnTo>
                    <a:pt x="2342" y="1899"/>
                  </a:lnTo>
                  <a:lnTo>
                    <a:pt x="2342" y="1881"/>
                  </a:lnTo>
                  <a:close/>
                  <a:moveTo>
                    <a:pt x="2821" y="2452"/>
                  </a:moveTo>
                  <a:lnTo>
                    <a:pt x="2803" y="2470"/>
                  </a:lnTo>
                  <a:lnTo>
                    <a:pt x="2803" y="2452"/>
                  </a:lnTo>
                  <a:close/>
                  <a:moveTo>
                    <a:pt x="2987" y="2673"/>
                  </a:moveTo>
                  <a:lnTo>
                    <a:pt x="2969" y="2692"/>
                  </a:lnTo>
                  <a:lnTo>
                    <a:pt x="2950" y="2692"/>
                  </a:lnTo>
                  <a:lnTo>
                    <a:pt x="2969" y="2673"/>
                  </a:lnTo>
                  <a:close/>
                  <a:moveTo>
                    <a:pt x="2987" y="2876"/>
                  </a:moveTo>
                  <a:lnTo>
                    <a:pt x="2987" y="2894"/>
                  </a:lnTo>
                  <a:lnTo>
                    <a:pt x="2969" y="2913"/>
                  </a:lnTo>
                  <a:lnTo>
                    <a:pt x="2987" y="2876"/>
                  </a:lnTo>
                  <a:close/>
                  <a:moveTo>
                    <a:pt x="3134" y="2968"/>
                  </a:moveTo>
                  <a:lnTo>
                    <a:pt x="3134" y="2987"/>
                  </a:lnTo>
                  <a:lnTo>
                    <a:pt x="3116" y="2987"/>
                  </a:lnTo>
                  <a:lnTo>
                    <a:pt x="3116" y="2968"/>
                  </a:lnTo>
                  <a:close/>
                  <a:moveTo>
                    <a:pt x="3485" y="3503"/>
                  </a:moveTo>
                  <a:lnTo>
                    <a:pt x="3485" y="3521"/>
                  </a:lnTo>
                  <a:lnTo>
                    <a:pt x="3503" y="3521"/>
                  </a:lnTo>
                  <a:lnTo>
                    <a:pt x="3485" y="3503"/>
                  </a:lnTo>
                  <a:close/>
                  <a:moveTo>
                    <a:pt x="3522" y="3650"/>
                  </a:moveTo>
                  <a:lnTo>
                    <a:pt x="3522" y="3669"/>
                  </a:lnTo>
                  <a:lnTo>
                    <a:pt x="3522" y="3687"/>
                  </a:lnTo>
                  <a:lnTo>
                    <a:pt x="3503" y="3687"/>
                  </a:lnTo>
                  <a:lnTo>
                    <a:pt x="3503" y="3669"/>
                  </a:lnTo>
                  <a:lnTo>
                    <a:pt x="3503" y="3650"/>
                  </a:lnTo>
                  <a:close/>
                  <a:moveTo>
                    <a:pt x="3706" y="4074"/>
                  </a:moveTo>
                  <a:lnTo>
                    <a:pt x="3706" y="4093"/>
                  </a:lnTo>
                  <a:lnTo>
                    <a:pt x="3669" y="4093"/>
                  </a:lnTo>
                  <a:lnTo>
                    <a:pt x="3706" y="4074"/>
                  </a:lnTo>
                  <a:close/>
                  <a:moveTo>
                    <a:pt x="3945" y="4977"/>
                  </a:moveTo>
                  <a:lnTo>
                    <a:pt x="3964" y="4996"/>
                  </a:lnTo>
                  <a:lnTo>
                    <a:pt x="3945" y="4996"/>
                  </a:lnTo>
                  <a:lnTo>
                    <a:pt x="3945" y="5014"/>
                  </a:lnTo>
                  <a:lnTo>
                    <a:pt x="3927" y="4996"/>
                  </a:lnTo>
                  <a:lnTo>
                    <a:pt x="3945" y="4977"/>
                  </a:lnTo>
                  <a:close/>
                  <a:moveTo>
                    <a:pt x="4093" y="5162"/>
                  </a:moveTo>
                  <a:lnTo>
                    <a:pt x="4093" y="5180"/>
                  </a:lnTo>
                  <a:lnTo>
                    <a:pt x="4093" y="5199"/>
                  </a:lnTo>
                  <a:lnTo>
                    <a:pt x="4075" y="5199"/>
                  </a:lnTo>
                  <a:lnTo>
                    <a:pt x="4075" y="5180"/>
                  </a:lnTo>
                  <a:lnTo>
                    <a:pt x="4093" y="5162"/>
                  </a:lnTo>
                  <a:close/>
                  <a:moveTo>
                    <a:pt x="4167" y="5199"/>
                  </a:moveTo>
                  <a:lnTo>
                    <a:pt x="4148" y="5217"/>
                  </a:lnTo>
                  <a:lnTo>
                    <a:pt x="4167" y="5217"/>
                  </a:lnTo>
                  <a:lnTo>
                    <a:pt x="4167" y="5199"/>
                  </a:lnTo>
                  <a:close/>
                  <a:moveTo>
                    <a:pt x="4111" y="5254"/>
                  </a:moveTo>
                  <a:lnTo>
                    <a:pt x="4130" y="5272"/>
                  </a:lnTo>
                  <a:lnTo>
                    <a:pt x="4111" y="5272"/>
                  </a:lnTo>
                  <a:lnTo>
                    <a:pt x="4111" y="5254"/>
                  </a:lnTo>
                  <a:close/>
                  <a:moveTo>
                    <a:pt x="4148" y="5364"/>
                  </a:moveTo>
                  <a:lnTo>
                    <a:pt x="4148" y="5383"/>
                  </a:lnTo>
                  <a:lnTo>
                    <a:pt x="4130" y="5383"/>
                  </a:lnTo>
                  <a:lnTo>
                    <a:pt x="4130" y="5364"/>
                  </a:lnTo>
                  <a:close/>
                  <a:moveTo>
                    <a:pt x="4167" y="5475"/>
                  </a:moveTo>
                  <a:lnTo>
                    <a:pt x="4167" y="5493"/>
                  </a:lnTo>
                  <a:lnTo>
                    <a:pt x="4148" y="5493"/>
                  </a:lnTo>
                  <a:lnTo>
                    <a:pt x="4130" y="5475"/>
                  </a:lnTo>
                  <a:close/>
                  <a:moveTo>
                    <a:pt x="4277" y="5899"/>
                  </a:moveTo>
                  <a:lnTo>
                    <a:pt x="4277" y="5917"/>
                  </a:lnTo>
                  <a:lnTo>
                    <a:pt x="4240" y="5936"/>
                  </a:lnTo>
                  <a:lnTo>
                    <a:pt x="4240" y="5917"/>
                  </a:lnTo>
                  <a:lnTo>
                    <a:pt x="4259" y="5899"/>
                  </a:lnTo>
                  <a:close/>
                  <a:moveTo>
                    <a:pt x="4296" y="6286"/>
                  </a:moveTo>
                  <a:lnTo>
                    <a:pt x="4296" y="6305"/>
                  </a:lnTo>
                  <a:lnTo>
                    <a:pt x="4259" y="6305"/>
                  </a:lnTo>
                  <a:lnTo>
                    <a:pt x="4277" y="6286"/>
                  </a:lnTo>
                  <a:close/>
                  <a:moveTo>
                    <a:pt x="4406" y="7835"/>
                  </a:moveTo>
                  <a:lnTo>
                    <a:pt x="4425" y="7853"/>
                  </a:lnTo>
                  <a:lnTo>
                    <a:pt x="4406" y="7853"/>
                  </a:lnTo>
                  <a:lnTo>
                    <a:pt x="4369" y="7871"/>
                  </a:lnTo>
                  <a:lnTo>
                    <a:pt x="4369" y="7853"/>
                  </a:lnTo>
                  <a:lnTo>
                    <a:pt x="4388" y="7853"/>
                  </a:lnTo>
                  <a:lnTo>
                    <a:pt x="4406" y="7835"/>
                  </a:lnTo>
                  <a:close/>
                  <a:moveTo>
                    <a:pt x="56" y="111"/>
                  </a:moveTo>
                  <a:lnTo>
                    <a:pt x="38" y="148"/>
                  </a:lnTo>
                  <a:lnTo>
                    <a:pt x="1" y="148"/>
                  </a:lnTo>
                  <a:lnTo>
                    <a:pt x="19" y="185"/>
                  </a:lnTo>
                  <a:lnTo>
                    <a:pt x="56" y="203"/>
                  </a:lnTo>
                  <a:lnTo>
                    <a:pt x="74" y="203"/>
                  </a:lnTo>
                  <a:lnTo>
                    <a:pt x="74" y="222"/>
                  </a:lnTo>
                  <a:lnTo>
                    <a:pt x="56" y="222"/>
                  </a:lnTo>
                  <a:lnTo>
                    <a:pt x="38" y="258"/>
                  </a:lnTo>
                  <a:lnTo>
                    <a:pt x="56" y="277"/>
                  </a:lnTo>
                  <a:lnTo>
                    <a:pt x="56" y="258"/>
                  </a:lnTo>
                  <a:lnTo>
                    <a:pt x="93" y="258"/>
                  </a:lnTo>
                  <a:lnTo>
                    <a:pt x="93" y="277"/>
                  </a:lnTo>
                  <a:lnTo>
                    <a:pt x="93" y="295"/>
                  </a:lnTo>
                  <a:lnTo>
                    <a:pt x="111" y="277"/>
                  </a:lnTo>
                  <a:lnTo>
                    <a:pt x="111" y="258"/>
                  </a:lnTo>
                  <a:lnTo>
                    <a:pt x="130" y="258"/>
                  </a:lnTo>
                  <a:lnTo>
                    <a:pt x="167" y="277"/>
                  </a:lnTo>
                  <a:lnTo>
                    <a:pt x="185" y="277"/>
                  </a:lnTo>
                  <a:lnTo>
                    <a:pt x="185" y="295"/>
                  </a:lnTo>
                  <a:lnTo>
                    <a:pt x="185" y="314"/>
                  </a:lnTo>
                  <a:lnTo>
                    <a:pt x="204" y="295"/>
                  </a:lnTo>
                  <a:lnTo>
                    <a:pt x="204" y="277"/>
                  </a:lnTo>
                  <a:lnTo>
                    <a:pt x="222" y="277"/>
                  </a:lnTo>
                  <a:lnTo>
                    <a:pt x="222" y="295"/>
                  </a:lnTo>
                  <a:lnTo>
                    <a:pt x="222" y="314"/>
                  </a:lnTo>
                  <a:lnTo>
                    <a:pt x="259" y="295"/>
                  </a:lnTo>
                  <a:lnTo>
                    <a:pt x="259" y="314"/>
                  </a:lnTo>
                  <a:lnTo>
                    <a:pt x="259" y="332"/>
                  </a:lnTo>
                  <a:lnTo>
                    <a:pt x="277" y="332"/>
                  </a:lnTo>
                  <a:lnTo>
                    <a:pt x="277" y="314"/>
                  </a:lnTo>
                  <a:lnTo>
                    <a:pt x="296" y="314"/>
                  </a:lnTo>
                  <a:lnTo>
                    <a:pt x="296" y="332"/>
                  </a:lnTo>
                  <a:lnTo>
                    <a:pt x="314" y="314"/>
                  </a:lnTo>
                  <a:lnTo>
                    <a:pt x="369" y="295"/>
                  </a:lnTo>
                  <a:lnTo>
                    <a:pt x="388" y="295"/>
                  </a:lnTo>
                  <a:lnTo>
                    <a:pt x="388" y="314"/>
                  </a:lnTo>
                  <a:lnTo>
                    <a:pt x="369" y="332"/>
                  </a:lnTo>
                  <a:lnTo>
                    <a:pt x="388" y="369"/>
                  </a:lnTo>
                  <a:lnTo>
                    <a:pt x="388" y="387"/>
                  </a:lnTo>
                  <a:lnTo>
                    <a:pt x="406" y="369"/>
                  </a:lnTo>
                  <a:lnTo>
                    <a:pt x="425" y="387"/>
                  </a:lnTo>
                  <a:lnTo>
                    <a:pt x="480" y="387"/>
                  </a:lnTo>
                  <a:lnTo>
                    <a:pt x="462" y="406"/>
                  </a:lnTo>
                  <a:lnTo>
                    <a:pt x="480" y="424"/>
                  </a:lnTo>
                  <a:lnTo>
                    <a:pt x="535" y="424"/>
                  </a:lnTo>
                  <a:lnTo>
                    <a:pt x="554" y="406"/>
                  </a:lnTo>
                  <a:lnTo>
                    <a:pt x="572" y="443"/>
                  </a:lnTo>
                  <a:lnTo>
                    <a:pt x="572" y="461"/>
                  </a:lnTo>
                  <a:lnTo>
                    <a:pt x="609" y="461"/>
                  </a:lnTo>
                  <a:lnTo>
                    <a:pt x="609" y="480"/>
                  </a:lnTo>
                  <a:lnTo>
                    <a:pt x="646" y="461"/>
                  </a:lnTo>
                  <a:lnTo>
                    <a:pt x="664" y="424"/>
                  </a:lnTo>
                  <a:lnTo>
                    <a:pt x="664" y="387"/>
                  </a:lnTo>
                  <a:lnTo>
                    <a:pt x="683" y="406"/>
                  </a:lnTo>
                  <a:lnTo>
                    <a:pt x="664" y="406"/>
                  </a:lnTo>
                  <a:lnTo>
                    <a:pt x="683" y="424"/>
                  </a:lnTo>
                  <a:lnTo>
                    <a:pt x="683" y="443"/>
                  </a:lnTo>
                  <a:lnTo>
                    <a:pt x="720" y="480"/>
                  </a:lnTo>
                  <a:lnTo>
                    <a:pt x="683" y="461"/>
                  </a:lnTo>
                  <a:lnTo>
                    <a:pt x="664" y="461"/>
                  </a:lnTo>
                  <a:lnTo>
                    <a:pt x="646" y="480"/>
                  </a:lnTo>
                  <a:lnTo>
                    <a:pt x="627" y="498"/>
                  </a:lnTo>
                  <a:lnTo>
                    <a:pt x="664" y="498"/>
                  </a:lnTo>
                  <a:lnTo>
                    <a:pt x="683" y="516"/>
                  </a:lnTo>
                  <a:lnTo>
                    <a:pt x="701" y="516"/>
                  </a:lnTo>
                  <a:lnTo>
                    <a:pt x="720" y="535"/>
                  </a:lnTo>
                  <a:lnTo>
                    <a:pt x="720" y="553"/>
                  </a:lnTo>
                  <a:lnTo>
                    <a:pt x="775" y="553"/>
                  </a:lnTo>
                  <a:lnTo>
                    <a:pt x="812" y="572"/>
                  </a:lnTo>
                  <a:lnTo>
                    <a:pt x="849" y="590"/>
                  </a:lnTo>
                  <a:lnTo>
                    <a:pt x="904" y="590"/>
                  </a:lnTo>
                  <a:lnTo>
                    <a:pt x="941" y="572"/>
                  </a:lnTo>
                  <a:lnTo>
                    <a:pt x="922" y="590"/>
                  </a:lnTo>
                  <a:lnTo>
                    <a:pt x="922" y="609"/>
                  </a:lnTo>
                  <a:lnTo>
                    <a:pt x="904" y="627"/>
                  </a:lnTo>
                  <a:lnTo>
                    <a:pt x="904" y="646"/>
                  </a:lnTo>
                  <a:lnTo>
                    <a:pt x="922" y="664"/>
                  </a:lnTo>
                  <a:lnTo>
                    <a:pt x="978" y="664"/>
                  </a:lnTo>
                  <a:lnTo>
                    <a:pt x="996" y="701"/>
                  </a:lnTo>
                  <a:lnTo>
                    <a:pt x="1015" y="719"/>
                  </a:lnTo>
                  <a:lnTo>
                    <a:pt x="1015" y="701"/>
                  </a:lnTo>
                  <a:lnTo>
                    <a:pt x="1033" y="682"/>
                  </a:lnTo>
                  <a:lnTo>
                    <a:pt x="1051" y="664"/>
                  </a:lnTo>
                  <a:lnTo>
                    <a:pt x="1070" y="682"/>
                  </a:lnTo>
                  <a:lnTo>
                    <a:pt x="1051" y="682"/>
                  </a:lnTo>
                  <a:lnTo>
                    <a:pt x="1033" y="701"/>
                  </a:lnTo>
                  <a:lnTo>
                    <a:pt x="1033" y="719"/>
                  </a:lnTo>
                  <a:lnTo>
                    <a:pt x="1033" y="756"/>
                  </a:lnTo>
                  <a:lnTo>
                    <a:pt x="1051" y="775"/>
                  </a:lnTo>
                  <a:lnTo>
                    <a:pt x="1070" y="756"/>
                  </a:lnTo>
                  <a:lnTo>
                    <a:pt x="1051" y="738"/>
                  </a:lnTo>
                  <a:lnTo>
                    <a:pt x="1051" y="719"/>
                  </a:lnTo>
                  <a:lnTo>
                    <a:pt x="1070" y="719"/>
                  </a:lnTo>
                  <a:lnTo>
                    <a:pt x="1070" y="756"/>
                  </a:lnTo>
                  <a:lnTo>
                    <a:pt x="1070" y="793"/>
                  </a:lnTo>
                  <a:lnTo>
                    <a:pt x="1088" y="775"/>
                  </a:lnTo>
                  <a:lnTo>
                    <a:pt x="1107" y="775"/>
                  </a:lnTo>
                  <a:lnTo>
                    <a:pt x="1125" y="793"/>
                  </a:lnTo>
                  <a:lnTo>
                    <a:pt x="1144" y="830"/>
                  </a:lnTo>
                  <a:lnTo>
                    <a:pt x="1180" y="848"/>
                  </a:lnTo>
                  <a:lnTo>
                    <a:pt x="1217" y="848"/>
                  </a:lnTo>
                  <a:lnTo>
                    <a:pt x="1199" y="867"/>
                  </a:lnTo>
                  <a:lnTo>
                    <a:pt x="1217" y="885"/>
                  </a:lnTo>
                  <a:lnTo>
                    <a:pt x="1236" y="904"/>
                  </a:lnTo>
                  <a:lnTo>
                    <a:pt x="1273" y="922"/>
                  </a:lnTo>
                  <a:lnTo>
                    <a:pt x="1291" y="959"/>
                  </a:lnTo>
                  <a:lnTo>
                    <a:pt x="1346" y="977"/>
                  </a:lnTo>
                  <a:lnTo>
                    <a:pt x="1365" y="996"/>
                  </a:lnTo>
                  <a:lnTo>
                    <a:pt x="1365" y="1014"/>
                  </a:lnTo>
                  <a:lnTo>
                    <a:pt x="1402" y="1051"/>
                  </a:lnTo>
                  <a:lnTo>
                    <a:pt x="1457" y="1088"/>
                  </a:lnTo>
                  <a:lnTo>
                    <a:pt x="1494" y="1088"/>
                  </a:lnTo>
                  <a:lnTo>
                    <a:pt x="1494" y="1106"/>
                  </a:lnTo>
                  <a:lnTo>
                    <a:pt x="1494" y="1125"/>
                  </a:lnTo>
                  <a:lnTo>
                    <a:pt x="1512" y="1143"/>
                  </a:lnTo>
                  <a:lnTo>
                    <a:pt x="1531" y="1162"/>
                  </a:lnTo>
                  <a:lnTo>
                    <a:pt x="1568" y="1180"/>
                  </a:lnTo>
                  <a:lnTo>
                    <a:pt x="1586" y="1199"/>
                  </a:lnTo>
                  <a:lnTo>
                    <a:pt x="1604" y="1199"/>
                  </a:lnTo>
                  <a:lnTo>
                    <a:pt x="1604" y="1217"/>
                  </a:lnTo>
                  <a:lnTo>
                    <a:pt x="1623" y="1217"/>
                  </a:lnTo>
                  <a:lnTo>
                    <a:pt x="1641" y="1235"/>
                  </a:lnTo>
                  <a:lnTo>
                    <a:pt x="1660" y="1217"/>
                  </a:lnTo>
                  <a:lnTo>
                    <a:pt x="1660" y="1199"/>
                  </a:lnTo>
                  <a:lnTo>
                    <a:pt x="1660" y="1180"/>
                  </a:lnTo>
                  <a:lnTo>
                    <a:pt x="1697" y="1180"/>
                  </a:lnTo>
                  <a:lnTo>
                    <a:pt x="1715" y="1199"/>
                  </a:lnTo>
                  <a:lnTo>
                    <a:pt x="1697" y="1217"/>
                  </a:lnTo>
                  <a:lnTo>
                    <a:pt x="1678" y="1235"/>
                  </a:lnTo>
                  <a:lnTo>
                    <a:pt x="1660" y="1254"/>
                  </a:lnTo>
                  <a:lnTo>
                    <a:pt x="1678" y="1291"/>
                  </a:lnTo>
                  <a:lnTo>
                    <a:pt x="1715" y="1291"/>
                  </a:lnTo>
                  <a:lnTo>
                    <a:pt x="1697" y="1309"/>
                  </a:lnTo>
                  <a:lnTo>
                    <a:pt x="1697" y="1328"/>
                  </a:lnTo>
                  <a:lnTo>
                    <a:pt x="1733" y="1346"/>
                  </a:lnTo>
                  <a:lnTo>
                    <a:pt x="1770" y="1364"/>
                  </a:lnTo>
                  <a:lnTo>
                    <a:pt x="1770" y="1383"/>
                  </a:lnTo>
                  <a:lnTo>
                    <a:pt x="1770" y="1401"/>
                  </a:lnTo>
                  <a:lnTo>
                    <a:pt x="1807" y="1401"/>
                  </a:lnTo>
                  <a:lnTo>
                    <a:pt x="1826" y="1420"/>
                  </a:lnTo>
                  <a:lnTo>
                    <a:pt x="1844" y="1438"/>
                  </a:lnTo>
                  <a:lnTo>
                    <a:pt x="1844" y="1457"/>
                  </a:lnTo>
                  <a:lnTo>
                    <a:pt x="1826" y="1475"/>
                  </a:lnTo>
                  <a:lnTo>
                    <a:pt x="1844" y="1475"/>
                  </a:lnTo>
                  <a:lnTo>
                    <a:pt x="1881" y="1457"/>
                  </a:lnTo>
                  <a:lnTo>
                    <a:pt x="1899" y="1457"/>
                  </a:lnTo>
                  <a:lnTo>
                    <a:pt x="1881" y="1475"/>
                  </a:lnTo>
                  <a:lnTo>
                    <a:pt x="1863" y="1493"/>
                  </a:lnTo>
                  <a:lnTo>
                    <a:pt x="1899" y="1493"/>
                  </a:lnTo>
                  <a:lnTo>
                    <a:pt x="1918" y="1512"/>
                  </a:lnTo>
                  <a:lnTo>
                    <a:pt x="1936" y="1530"/>
                  </a:lnTo>
                  <a:lnTo>
                    <a:pt x="1955" y="1530"/>
                  </a:lnTo>
                  <a:lnTo>
                    <a:pt x="1955" y="1512"/>
                  </a:lnTo>
                  <a:lnTo>
                    <a:pt x="1936" y="1512"/>
                  </a:lnTo>
                  <a:lnTo>
                    <a:pt x="1955" y="1493"/>
                  </a:lnTo>
                  <a:lnTo>
                    <a:pt x="1955" y="1512"/>
                  </a:lnTo>
                  <a:lnTo>
                    <a:pt x="1973" y="1549"/>
                  </a:lnTo>
                  <a:lnTo>
                    <a:pt x="1955" y="1567"/>
                  </a:lnTo>
                  <a:lnTo>
                    <a:pt x="1973" y="1586"/>
                  </a:lnTo>
                  <a:lnTo>
                    <a:pt x="1973" y="1604"/>
                  </a:lnTo>
                  <a:lnTo>
                    <a:pt x="1973" y="1622"/>
                  </a:lnTo>
                  <a:lnTo>
                    <a:pt x="1992" y="1641"/>
                  </a:lnTo>
                  <a:lnTo>
                    <a:pt x="2010" y="1659"/>
                  </a:lnTo>
                  <a:lnTo>
                    <a:pt x="2065" y="1659"/>
                  </a:lnTo>
                  <a:lnTo>
                    <a:pt x="2065" y="1678"/>
                  </a:lnTo>
                  <a:lnTo>
                    <a:pt x="2047" y="1715"/>
                  </a:lnTo>
                  <a:lnTo>
                    <a:pt x="2084" y="1715"/>
                  </a:lnTo>
                  <a:lnTo>
                    <a:pt x="2084" y="1696"/>
                  </a:lnTo>
                  <a:lnTo>
                    <a:pt x="2084" y="1678"/>
                  </a:lnTo>
                  <a:lnTo>
                    <a:pt x="2139" y="1678"/>
                  </a:lnTo>
                  <a:lnTo>
                    <a:pt x="2121" y="1696"/>
                  </a:lnTo>
                  <a:lnTo>
                    <a:pt x="2102" y="1752"/>
                  </a:lnTo>
                  <a:lnTo>
                    <a:pt x="2102" y="1770"/>
                  </a:lnTo>
                  <a:lnTo>
                    <a:pt x="2121" y="1788"/>
                  </a:lnTo>
                  <a:lnTo>
                    <a:pt x="2139" y="1807"/>
                  </a:lnTo>
                  <a:lnTo>
                    <a:pt x="2176" y="1807"/>
                  </a:lnTo>
                  <a:lnTo>
                    <a:pt x="2176" y="1825"/>
                  </a:lnTo>
                  <a:lnTo>
                    <a:pt x="2157" y="1844"/>
                  </a:lnTo>
                  <a:lnTo>
                    <a:pt x="2139" y="1862"/>
                  </a:lnTo>
                  <a:lnTo>
                    <a:pt x="2194" y="1862"/>
                  </a:lnTo>
                  <a:lnTo>
                    <a:pt x="2213" y="1881"/>
                  </a:lnTo>
                  <a:lnTo>
                    <a:pt x="2231" y="1862"/>
                  </a:lnTo>
                  <a:lnTo>
                    <a:pt x="2231" y="1881"/>
                  </a:lnTo>
                  <a:lnTo>
                    <a:pt x="2213" y="1899"/>
                  </a:lnTo>
                  <a:lnTo>
                    <a:pt x="2231" y="1917"/>
                  </a:lnTo>
                  <a:lnTo>
                    <a:pt x="2231" y="1936"/>
                  </a:lnTo>
                  <a:lnTo>
                    <a:pt x="2231" y="1954"/>
                  </a:lnTo>
                  <a:lnTo>
                    <a:pt x="2231" y="1973"/>
                  </a:lnTo>
                  <a:lnTo>
                    <a:pt x="2250" y="1954"/>
                  </a:lnTo>
                  <a:lnTo>
                    <a:pt x="2286" y="1936"/>
                  </a:lnTo>
                  <a:lnTo>
                    <a:pt x="2286" y="1954"/>
                  </a:lnTo>
                  <a:lnTo>
                    <a:pt x="2268" y="1973"/>
                  </a:lnTo>
                  <a:lnTo>
                    <a:pt x="2286" y="1991"/>
                  </a:lnTo>
                  <a:lnTo>
                    <a:pt x="2305" y="1991"/>
                  </a:lnTo>
                  <a:lnTo>
                    <a:pt x="2305" y="2010"/>
                  </a:lnTo>
                  <a:lnTo>
                    <a:pt x="2305" y="2028"/>
                  </a:lnTo>
                  <a:lnTo>
                    <a:pt x="2342" y="2046"/>
                  </a:lnTo>
                  <a:lnTo>
                    <a:pt x="2360" y="2046"/>
                  </a:lnTo>
                  <a:lnTo>
                    <a:pt x="2360" y="2065"/>
                  </a:lnTo>
                  <a:lnTo>
                    <a:pt x="2379" y="2102"/>
                  </a:lnTo>
                  <a:lnTo>
                    <a:pt x="2379" y="2120"/>
                  </a:lnTo>
                  <a:lnTo>
                    <a:pt x="2434" y="2157"/>
                  </a:lnTo>
                  <a:lnTo>
                    <a:pt x="2452" y="2194"/>
                  </a:lnTo>
                  <a:lnTo>
                    <a:pt x="2452" y="2231"/>
                  </a:lnTo>
                  <a:lnTo>
                    <a:pt x="2471" y="2231"/>
                  </a:lnTo>
                  <a:lnTo>
                    <a:pt x="2489" y="2249"/>
                  </a:lnTo>
                  <a:lnTo>
                    <a:pt x="2545" y="2286"/>
                  </a:lnTo>
                  <a:lnTo>
                    <a:pt x="2563" y="2286"/>
                  </a:lnTo>
                  <a:lnTo>
                    <a:pt x="2563" y="2305"/>
                  </a:lnTo>
                  <a:lnTo>
                    <a:pt x="2545" y="2305"/>
                  </a:lnTo>
                  <a:lnTo>
                    <a:pt x="2563" y="2323"/>
                  </a:lnTo>
                  <a:lnTo>
                    <a:pt x="2618" y="2434"/>
                  </a:lnTo>
                  <a:lnTo>
                    <a:pt x="2729" y="2544"/>
                  </a:lnTo>
                  <a:lnTo>
                    <a:pt x="2710" y="2544"/>
                  </a:lnTo>
                  <a:lnTo>
                    <a:pt x="2729" y="2563"/>
                  </a:lnTo>
                  <a:lnTo>
                    <a:pt x="2747" y="2563"/>
                  </a:lnTo>
                  <a:lnTo>
                    <a:pt x="2747" y="2581"/>
                  </a:lnTo>
                  <a:lnTo>
                    <a:pt x="2784" y="2599"/>
                  </a:lnTo>
                  <a:lnTo>
                    <a:pt x="2803" y="2618"/>
                  </a:lnTo>
                  <a:lnTo>
                    <a:pt x="2803" y="2636"/>
                  </a:lnTo>
                  <a:lnTo>
                    <a:pt x="2784" y="2673"/>
                  </a:lnTo>
                  <a:lnTo>
                    <a:pt x="2839" y="2673"/>
                  </a:lnTo>
                  <a:lnTo>
                    <a:pt x="2839" y="2692"/>
                  </a:lnTo>
                  <a:lnTo>
                    <a:pt x="2821" y="2710"/>
                  </a:lnTo>
                  <a:lnTo>
                    <a:pt x="2876" y="2710"/>
                  </a:lnTo>
                  <a:lnTo>
                    <a:pt x="2876" y="2728"/>
                  </a:lnTo>
                  <a:lnTo>
                    <a:pt x="2858" y="2765"/>
                  </a:lnTo>
                  <a:lnTo>
                    <a:pt x="2858" y="2784"/>
                  </a:lnTo>
                  <a:lnTo>
                    <a:pt x="2876" y="2765"/>
                  </a:lnTo>
                  <a:lnTo>
                    <a:pt x="2895" y="2765"/>
                  </a:lnTo>
                  <a:lnTo>
                    <a:pt x="2895" y="2784"/>
                  </a:lnTo>
                  <a:lnTo>
                    <a:pt x="2913" y="2821"/>
                  </a:lnTo>
                  <a:lnTo>
                    <a:pt x="2913" y="2839"/>
                  </a:lnTo>
                  <a:lnTo>
                    <a:pt x="2950" y="2839"/>
                  </a:lnTo>
                  <a:lnTo>
                    <a:pt x="2950" y="2858"/>
                  </a:lnTo>
                  <a:lnTo>
                    <a:pt x="2950" y="2931"/>
                  </a:lnTo>
                  <a:lnTo>
                    <a:pt x="2969" y="2950"/>
                  </a:lnTo>
                  <a:lnTo>
                    <a:pt x="2987" y="2950"/>
                  </a:lnTo>
                  <a:lnTo>
                    <a:pt x="3005" y="2968"/>
                  </a:lnTo>
                  <a:lnTo>
                    <a:pt x="3024" y="3005"/>
                  </a:lnTo>
                  <a:lnTo>
                    <a:pt x="3042" y="3042"/>
                  </a:lnTo>
                  <a:lnTo>
                    <a:pt x="3116" y="3171"/>
                  </a:lnTo>
                  <a:lnTo>
                    <a:pt x="3227" y="3337"/>
                  </a:lnTo>
                  <a:lnTo>
                    <a:pt x="3227" y="3355"/>
                  </a:lnTo>
                  <a:lnTo>
                    <a:pt x="3227" y="3374"/>
                  </a:lnTo>
                  <a:lnTo>
                    <a:pt x="3227" y="3392"/>
                  </a:lnTo>
                  <a:lnTo>
                    <a:pt x="3245" y="3374"/>
                  </a:lnTo>
                  <a:lnTo>
                    <a:pt x="3245" y="3411"/>
                  </a:lnTo>
                  <a:lnTo>
                    <a:pt x="3263" y="3429"/>
                  </a:lnTo>
                  <a:lnTo>
                    <a:pt x="3282" y="3429"/>
                  </a:lnTo>
                  <a:lnTo>
                    <a:pt x="3282" y="3447"/>
                  </a:lnTo>
                  <a:lnTo>
                    <a:pt x="3282" y="3503"/>
                  </a:lnTo>
                  <a:lnTo>
                    <a:pt x="3300" y="3521"/>
                  </a:lnTo>
                  <a:lnTo>
                    <a:pt x="3319" y="3558"/>
                  </a:lnTo>
                  <a:lnTo>
                    <a:pt x="3356" y="3632"/>
                  </a:lnTo>
                  <a:lnTo>
                    <a:pt x="3374" y="3669"/>
                  </a:lnTo>
                  <a:lnTo>
                    <a:pt x="3356" y="3687"/>
                  </a:lnTo>
                  <a:lnTo>
                    <a:pt x="3356" y="3705"/>
                  </a:lnTo>
                  <a:lnTo>
                    <a:pt x="3392" y="3705"/>
                  </a:lnTo>
                  <a:lnTo>
                    <a:pt x="3392" y="3687"/>
                  </a:lnTo>
                  <a:lnTo>
                    <a:pt x="3411" y="3705"/>
                  </a:lnTo>
                  <a:lnTo>
                    <a:pt x="3429" y="3742"/>
                  </a:lnTo>
                  <a:lnTo>
                    <a:pt x="3411" y="3761"/>
                  </a:lnTo>
                  <a:lnTo>
                    <a:pt x="3429" y="3761"/>
                  </a:lnTo>
                  <a:lnTo>
                    <a:pt x="3448" y="3742"/>
                  </a:lnTo>
                  <a:lnTo>
                    <a:pt x="3429" y="3779"/>
                  </a:lnTo>
                  <a:lnTo>
                    <a:pt x="3429" y="3798"/>
                  </a:lnTo>
                  <a:lnTo>
                    <a:pt x="3466" y="3834"/>
                  </a:lnTo>
                  <a:lnTo>
                    <a:pt x="3485" y="3853"/>
                  </a:lnTo>
                  <a:lnTo>
                    <a:pt x="3485" y="3890"/>
                  </a:lnTo>
                  <a:lnTo>
                    <a:pt x="3485" y="3908"/>
                  </a:lnTo>
                  <a:lnTo>
                    <a:pt x="3503" y="3908"/>
                  </a:lnTo>
                  <a:lnTo>
                    <a:pt x="3503" y="3945"/>
                  </a:lnTo>
                  <a:lnTo>
                    <a:pt x="3522" y="3945"/>
                  </a:lnTo>
                  <a:lnTo>
                    <a:pt x="3522" y="3964"/>
                  </a:lnTo>
                  <a:lnTo>
                    <a:pt x="3503" y="3982"/>
                  </a:lnTo>
                  <a:lnTo>
                    <a:pt x="3540" y="4000"/>
                  </a:lnTo>
                  <a:lnTo>
                    <a:pt x="3540" y="4019"/>
                  </a:lnTo>
                  <a:lnTo>
                    <a:pt x="3558" y="4056"/>
                  </a:lnTo>
                  <a:lnTo>
                    <a:pt x="3595" y="4111"/>
                  </a:lnTo>
                  <a:lnTo>
                    <a:pt x="3614" y="4129"/>
                  </a:lnTo>
                  <a:lnTo>
                    <a:pt x="3595" y="4129"/>
                  </a:lnTo>
                  <a:lnTo>
                    <a:pt x="3595" y="4148"/>
                  </a:lnTo>
                  <a:lnTo>
                    <a:pt x="3632" y="4203"/>
                  </a:lnTo>
                  <a:lnTo>
                    <a:pt x="3632" y="4240"/>
                  </a:lnTo>
                  <a:lnTo>
                    <a:pt x="3632" y="4258"/>
                  </a:lnTo>
                  <a:lnTo>
                    <a:pt x="3614" y="4277"/>
                  </a:lnTo>
                  <a:lnTo>
                    <a:pt x="3651" y="4277"/>
                  </a:lnTo>
                  <a:lnTo>
                    <a:pt x="3651" y="4295"/>
                  </a:lnTo>
                  <a:lnTo>
                    <a:pt x="3651" y="4314"/>
                  </a:lnTo>
                  <a:lnTo>
                    <a:pt x="3651" y="4332"/>
                  </a:lnTo>
                  <a:lnTo>
                    <a:pt x="3669" y="4332"/>
                  </a:lnTo>
                  <a:lnTo>
                    <a:pt x="3669" y="4351"/>
                  </a:lnTo>
                  <a:lnTo>
                    <a:pt x="3687" y="4406"/>
                  </a:lnTo>
                  <a:lnTo>
                    <a:pt x="3706" y="4424"/>
                  </a:lnTo>
                  <a:lnTo>
                    <a:pt x="3724" y="4424"/>
                  </a:lnTo>
                  <a:lnTo>
                    <a:pt x="3743" y="4443"/>
                  </a:lnTo>
                  <a:lnTo>
                    <a:pt x="3743" y="4461"/>
                  </a:lnTo>
                  <a:lnTo>
                    <a:pt x="3724" y="4461"/>
                  </a:lnTo>
                  <a:lnTo>
                    <a:pt x="3724" y="4480"/>
                  </a:lnTo>
                  <a:lnTo>
                    <a:pt x="3761" y="4480"/>
                  </a:lnTo>
                  <a:lnTo>
                    <a:pt x="3761" y="4498"/>
                  </a:lnTo>
                  <a:lnTo>
                    <a:pt x="3780" y="4517"/>
                  </a:lnTo>
                  <a:lnTo>
                    <a:pt x="3798" y="4517"/>
                  </a:lnTo>
                  <a:lnTo>
                    <a:pt x="3780" y="4553"/>
                  </a:lnTo>
                  <a:lnTo>
                    <a:pt x="3761" y="4572"/>
                  </a:lnTo>
                  <a:lnTo>
                    <a:pt x="3798" y="4590"/>
                  </a:lnTo>
                  <a:lnTo>
                    <a:pt x="3816" y="4609"/>
                  </a:lnTo>
                  <a:lnTo>
                    <a:pt x="3798" y="4627"/>
                  </a:lnTo>
                  <a:lnTo>
                    <a:pt x="3798" y="4664"/>
                  </a:lnTo>
                  <a:lnTo>
                    <a:pt x="3816" y="4664"/>
                  </a:lnTo>
                  <a:lnTo>
                    <a:pt x="3816" y="4682"/>
                  </a:lnTo>
                  <a:lnTo>
                    <a:pt x="3853" y="4682"/>
                  </a:lnTo>
                  <a:lnTo>
                    <a:pt x="3835" y="4701"/>
                  </a:lnTo>
                  <a:lnTo>
                    <a:pt x="3816" y="4719"/>
                  </a:lnTo>
                  <a:lnTo>
                    <a:pt x="3816" y="4738"/>
                  </a:lnTo>
                  <a:lnTo>
                    <a:pt x="3835" y="4756"/>
                  </a:lnTo>
                  <a:lnTo>
                    <a:pt x="3853" y="4756"/>
                  </a:lnTo>
                  <a:lnTo>
                    <a:pt x="3853" y="4793"/>
                  </a:lnTo>
                  <a:lnTo>
                    <a:pt x="3835" y="4811"/>
                  </a:lnTo>
                  <a:lnTo>
                    <a:pt x="3853" y="4830"/>
                  </a:lnTo>
                  <a:lnTo>
                    <a:pt x="3872" y="4848"/>
                  </a:lnTo>
                  <a:lnTo>
                    <a:pt x="3890" y="4867"/>
                  </a:lnTo>
                  <a:lnTo>
                    <a:pt x="3890" y="4885"/>
                  </a:lnTo>
                  <a:lnTo>
                    <a:pt x="3909" y="4885"/>
                  </a:lnTo>
                  <a:lnTo>
                    <a:pt x="3927" y="4904"/>
                  </a:lnTo>
                  <a:lnTo>
                    <a:pt x="3909" y="4904"/>
                  </a:lnTo>
                  <a:lnTo>
                    <a:pt x="3872" y="4922"/>
                  </a:lnTo>
                  <a:lnTo>
                    <a:pt x="3927" y="4922"/>
                  </a:lnTo>
                  <a:lnTo>
                    <a:pt x="3909" y="4940"/>
                  </a:lnTo>
                  <a:lnTo>
                    <a:pt x="3890" y="4940"/>
                  </a:lnTo>
                  <a:lnTo>
                    <a:pt x="3890" y="4959"/>
                  </a:lnTo>
                  <a:lnTo>
                    <a:pt x="3945" y="5088"/>
                  </a:lnTo>
                  <a:lnTo>
                    <a:pt x="3964" y="5143"/>
                  </a:lnTo>
                  <a:lnTo>
                    <a:pt x="3964" y="5125"/>
                  </a:lnTo>
                  <a:lnTo>
                    <a:pt x="3964" y="5106"/>
                  </a:lnTo>
                  <a:lnTo>
                    <a:pt x="3982" y="5125"/>
                  </a:lnTo>
                  <a:lnTo>
                    <a:pt x="3964" y="5143"/>
                  </a:lnTo>
                  <a:lnTo>
                    <a:pt x="3964" y="5180"/>
                  </a:lnTo>
                  <a:lnTo>
                    <a:pt x="3982" y="5180"/>
                  </a:lnTo>
                  <a:lnTo>
                    <a:pt x="4001" y="5199"/>
                  </a:lnTo>
                  <a:lnTo>
                    <a:pt x="3982" y="5217"/>
                  </a:lnTo>
                  <a:lnTo>
                    <a:pt x="3964" y="5217"/>
                  </a:lnTo>
                  <a:lnTo>
                    <a:pt x="3982" y="5235"/>
                  </a:lnTo>
                  <a:lnTo>
                    <a:pt x="4001" y="5235"/>
                  </a:lnTo>
                  <a:lnTo>
                    <a:pt x="3982" y="5254"/>
                  </a:lnTo>
                  <a:lnTo>
                    <a:pt x="4019" y="5291"/>
                  </a:lnTo>
                  <a:lnTo>
                    <a:pt x="4019" y="5328"/>
                  </a:lnTo>
                  <a:lnTo>
                    <a:pt x="4019" y="5346"/>
                  </a:lnTo>
                  <a:lnTo>
                    <a:pt x="4019" y="5401"/>
                  </a:lnTo>
                  <a:lnTo>
                    <a:pt x="4038" y="5383"/>
                  </a:lnTo>
                  <a:lnTo>
                    <a:pt x="4056" y="5383"/>
                  </a:lnTo>
                  <a:lnTo>
                    <a:pt x="4038" y="5401"/>
                  </a:lnTo>
                  <a:lnTo>
                    <a:pt x="4038" y="5420"/>
                  </a:lnTo>
                  <a:lnTo>
                    <a:pt x="4038" y="5438"/>
                  </a:lnTo>
                  <a:lnTo>
                    <a:pt x="4038" y="5457"/>
                  </a:lnTo>
                  <a:lnTo>
                    <a:pt x="4038" y="5475"/>
                  </a:lnTo>
                  <a:lnTo>
                    <a:pt x="4038" y="5493"/>
                  </a:lnTo>
                  <a:lnTo>
                    <a:pt x="4056" y="5512"/>
                  </a:lnTo>
                  <a:lnTo>
                    <a:pt x="4056" y="5549"/>
                  </a:lnTo>
                  <a:lnTo>
                    <a:pt x="4056" y="5567"/>
                  </a:lnTo>
                  <a:lnTo>
                    <a:pt x="4075" y="5567"/>
                  </a:lnTo>
                  <a:lnTo>
                    <a:pt x="4056" y="5586"/>
                  </a:lnTo>
                  <a:lnTo>
                    <a:pt x="4056" y="5604"/>
                  </a:lnTo>
                  <a:lnTo>
                    <a:pt x="4075" y="5623"/>
                  </a:lnTo>
                  <a:lnTo>
                    <a:pt x="4093" y="5623"/>
                  </a:lnTo>
                  <a:lnTo>
                    <a:pt x="4093" y="5641"/>
                  </a:lnTo>
                  <a:lnTo>
                    <a:pt x="4093" y="5696"/>
                  </a:lnTo>
                  <a:lnTo>
                    <a:pt x="4111" y="5715"/>
                  </a:lnTo>
                  <a:lnTo>
                    <a:pt x="4130" y="5715"/>
                  </a:lnTo>
                  <a:lnTo>
                    <a:pt x="4111" y="5733"/>
                  </a:lnTo>
                  <a:lnTo>
                    <a:pt x="4111" y="5752"/>
                  </a:lnTo>
                  <a:lnTo>
                    <a:pt x="4130" y="5788"/>
                  </a:lnTo>
                  <a:lnTo>
                    <a:pt x="4130" y="5844"/>
                  </a:lnTo>
                  <a:lnTo>
                    <a:pt x="4148" y="5899"/>
                  </a:lnTo>
                  <a:lnTo>
                    <a:pt x="4167" y="5917"/>
                  </a:lnTo>
                  <a:lnTo>
                    <a:pt x="4148" y="5917"/>
                  </a:lnTo>
                  <a:lnTo>
                    <a:pt x="4148" y="5936"/>
                  </a:lnTo>
                  <a:lnTo>
                    <a:pt x="4148" y="5954"/>
                  </a:lnTo>
                  <a:lnTo>
                    <a:pt x="4148" y="5991"/>
                  </a:lnTo>
                  <a:lnTo>
                    <a:pt x="4148" y="6010"/>
                  </a:lnTo>
                  <a:lnTo>
                    <a:pt x="4148" y="6028"/>
                  </a:lnTo>
                  <a:lnTo>
                    <a:pt x="4167" y="6065"/>
                  </a:lnTo>
                  <a:lnTo>
                    <a:pt x="4185" y="6083"/>
                  </a:lnTo>
                  <a:lnTo>
                    <a:pt x="4167" y="6120"/>
                  </a:lnTo>
                  <a:lnTo>
                    <a:pt x="4167" y="6139"/>
                  </a:lnTo>
                  <a:lnTo>
                    <a:pt x="4185" y="6139"/>
                  </a:lnTo>
                  <a:lnTo>
                    <a:pt x="4204" y="6176"/>
                  </a:lnTo>
                  <a:lnTo>
                    <a:pt x="4204" y="6194"/>
                  </a:lnTo>
                  <a:lnTo>
                    <a:pt x="4204" y="6212"/>
                  </a:lnTo>
                  <a:lnTo>
                    <a:pt x="4204" y="6249"/>
                  </a:lnTo>
                  <a:lnTo>
                    <a:pt x="4222" y="6286"/>
                  </a:lnTo>
                  <a:lnTo>
                    <a:pt x="4222" y="6305"/>
                  </a:lnTo>
                  <a:lnTo>
                    <a:pt x="4240" y="6286"/>
                  </a:lnTo>
                  <a:lnTo>
                    <a:pt x="4240" y="6286"/>
                  </a:lnTo>
                  <a:lnTo>
                    <a:pt x="4222" y="6323"/>
                  </a:lnTo>
                  <a:lnTo>
                    <a:pt x="4222" y="6397"/>
                  </a:lnTo>
                  <a:lnTo>
                    <a:pt x="4240" y="6452"/>
                  </a:lnTo>
                  <a:lnTo>
                    <a:pt x="4259" y="6470"/>
                  </a:lnTo>
                  <a:lnTo>
                    <a:pt x="4277" y="6489"/>
                  </a:lnTo>
                  <a:lnTo>
                    <a:pt x="4240" y="6489"/>
                  </a:lnTo>
                  <a:lnTo>
                    <a:pt x="4222" y="6507"/>
                  </a:lnTo>
                  <a:lnTo>
                    <a:pt x="4277" y="6563"/>
                  </a:lnTo>
                  <a:lnTo>
                    <a:pt x="4296" y="6599"/>
                  </a:lnTo>
                  <a:lnTo>
                    <a:pt x="4277" y="6599"/>
                  </a:lnTo>
                  <a:lnTo>
                    <a:pt x="4277" y="6636"/>
                  </a:lnTo>
                  <a:lnTo>
                    <a:pt x="4277" y="6729"/>
                  </a:lnTo>
                  <a:lnTo>
                    <a:pt x="4296" y="6839"/>
                  </a:lnTo>
                  <a:lnTo>
                    <a:pt x="4277" y="6876"/>
                  </a:lnTo>
                  <a:lnTo>
                    <a:pt x="4277" y="6894"/>
                  </a:lnTo>
                  <a:lnTo>
                    <a:pt x="4277" y="6913"/>
                  </a:lnTo>
                  <a:lnTo>
                    <a:pt x="4296" y="6894"/>
                  </a:lnTo>
                  <a:lnTo>
                    <a:pt x="4333" y="6894"/>
                  </a:lnTo>
                  <a:lnTo>
                    <a:pt x="4314" y="6913"/>
                  </a:lnTo>
                  <a:lnTo>
                    <a:pt x="4296" y="6931"/>
                  </a:lnTo>
                  <a:lnTo>
                    <a:pt x="4277" y="6950"/>
                  </a:lnTo>
                  <a:lnTo>
                    <a:pt x="4296" y="6950"/>
                  </a:lnTo>
                  <a:lnTo>
                    <a:pt x="4314" y="7023"/>
                  </a:lnTo>
                  <a:lnTo>
                    <a:pt x="4314" y="7079"/>
                  </a:lnTo>
                  <a:lnTo>
                    <a:pt x="4296" y="7079"/>
                  </a:lnTo>
                  <a:lnTo>
                    <a:pt x="4296" y="7116"/>
                  </a:lnTo>
                  <a:lnTo>
                    <a:pt x="4314" y="7134"/>
                  </a:lnTo>
                  <a:lnTo>
                    <a:pt x="4314" y="7152"/>
                  </a:lnTo>
                  <a:lnTo>
                    <a:pt x="4314" y="7189"/>
                  </a:lnTo>
                  <a:lnTo>
                    <a:pt x="4314" y="7226"/>
                  </a:lnTo>
                  <a:lnTo>
                    <a:pt x="4333" y="7226"/>
                  </a:lnTo>
                  <a:lnTo>
                    <a:pt x="4333" y="7263"/>
                  </a:lnTo>
                  <a:lnTo>
                    <a:pt x="4314" y="7300"/>
                  </a:lnTo>
                  <a:lnTo>
                    <a:pt x="4314" y="7411"/>
                  </a:lnTo>
                  <a:lnTo>
                    <a:pt x="4333" y="7503"/>
                  </a:lnTo>
                  <a:lnTo>
                    <a:pt x="4314" y="7558"/>
                  </a:lnTo>
                  <a:lnTo>
                    <a:pt x="4333" y="7576"/>
                  </a:lnTo>
                  <a:lnTo>
                    <a:pt x="4333" y="7613"/>
                  </a:lnTo>
                  <a:lnTo>
                    <a:pt x="4351" y="7687"/>
                  </a:lnTo>
                  <a:lnTo>
                    <a:pt x="4351" y="7761"/>
                  </a:lnTo>
                  <a:lnTo>
                    <a:pt x="4351" y="7779"/>
                  </a:lnTo>
                  <a:lnTo>
                    <a:pt x="4369" y="7816"/>
                  </a:lnTo>
                  <a:lnTo>
                    <a:pt x="4351" y="7835"/>
                  </a:lnTo>
                  <a:lnTo>
                    <a:pt x="4351" y="7853"/>
                  </a:lnTo>
                  <a:lnTo>
                    <a:pt x="4351" y="7908"/>
                  </a:lnTo>
                  <a:lnTo>
                    <a:pt x="4388" y="7927"/>
                  </a:lnTo>
                  <a:lnTo>
                    <a:pt x="4480" y="7927"/>
                  </a:lnTo>
                  <a:lnTo>
                    <a:pt x="4480" y="7908"/>
                  </a:lnTo>
                  <a:lnTo>
                    <a:pt x="4498" y="7908"/>
                  </a:lnTo>
                  <a:lnTo>
                    <a:pt x="4517" y="7890"/>
                  </a:lnTo>
                  <a:lnTo>
                    <a:pt x="4517" y="7871"/>
                  </a:lnTo>
                  <a:lnTo>
                    <a:pt x="4535" y="7871"/>
                  </a:lnTo>
                  <a:lnTo>
                    <a:pt x="4535" y="7853"/>
                  </a:lnTo>
                  <a:lnTo>
                    <a:pt x="4517" y="7835"/>
                  </a:lnTo>
                  <a:lnTo>
                    <a:pt x="4480" y="7835"/>
                  </a:lnTo>
                  <a:lnTo>
                    <a:pt x="4480" y="7816"/>
                  </a:lnTo>
                  <a:lnTo>
                    <a:pt x="4462" y="7798"/>
                  </a:lnTo>
                  <a:lnTo>
                    <a:pt x="4498" y="7779"/>
                  </a:lnTo>
                  <a:lnTo>
                    <a:pt x="4498" y="7761"/>
                  </a:lnTo>
                  <a:lnTo>
                    <a:pt x="4480" y="7742"/>
                  </a:lnTo>
                  <a:lnTo>
                    <a:pt x="4462" y="7742"/>
                  </a:lnTo>
                  <a:lnTo>
                    <a:pt x="4480" y="7724"/>
                  </a:lnTo>
                  <a:lnTo>
                    <a:pt x="4498" y="7705"/>
                  </a:lnTo>
                  <a:lnTo>
                    <a:pt x="4480" y="7687"/>
                  </a:lnTo>
                  <a:lnTo>
                    <a:pt x="4462" y="7669"/>
                  </a:lnTo>
                  <a:lnTo>
                    <a:pt x="4462" y="7650"/>
                  </a:lnTo>
                  <a:lnTo>
                    <a:pt x="4480" y="7632"/>
                  </a:lnTo>
                  <a:lnTo>
                    <a:pt x="4498" y="7613"/>
                  </a:lnTo>
                  <a:lnTo>
                    <a:pt x="4480" y="7558"/>
                  </a:lnTo>
                  <a:lnTo>
                    <a:pt x="4480" y="7466"/>
                  </a:lnTo>
                  <a:lnTo>
                    <a:pt x="4480" y="7355"/>
                  </a:lnTo>
                  <a:lnTo>
                    <a:pt x="4462" y="7318"/>
                  </a:lnTo>
                  <a:lnTo>
                    <a:pt x="4462" y="7263"/>
                  </a:lnTo>
                  <a:lnTo>
                    <a:pt x="4462" y="7189"/>
                  </a:lnTo>
                  <a:lnTo>
                    <a:pt x="4480" y="7134"/>
                  </a:lnTo>
                  <a:lnTo>
                    <a:pt x="4462" y="7134"/>
                  </a:lnTo>
                  <a:lnTo>
                    <a:pt x="4462" y="7116"/>
                  </a:lnTo>
                  <a:lnTo>
                    <a:pt x="4462" y="7079"/>
                  </a:lnTo>
                  <a:lnTo>
                    <a:pt x="4462" y="7060"/>
                  </a:lnTo>
                  <a:lnTo>
                    <a:pt x="4462" y="7042"/>
                  </a:lnTo>
                  <a:lnTo>
                    <a:pt x="4425" y="7042"/>
                  </a:lnTo>
                  <a:lnTo>
                    <a:pt x="4443" y="7023"/>
                  </a:lnTo>
                  <a:lnTo>
                    <a:pt x="4443" y="6987"/>
                  </a:lnTo>
                  <a:lnTo>
                    <a:pt x="4443" y="6950"/>
                  </a:lnTo>
                  <a:lnTo>
                    <a:pt x="4443" y="6894"/>
                  </a:lnTo>
                  <a:lnTo>
                    <a:pt x="4425" y="6876"/>
                  </a:lnTo>
                  <a:lnTo>
                    <a:pt x="4406" y="6876"/>
                  </a:lnTo>
                  <a:lnTo>
                    <a:pt x="4425" y="6858"/>
                  </a:lnTo>
                  <a:lnTo>
                    <a:pt x="4443" y="6858"/>
                  </a:lnTo>
                  <a:lnTo>
                    <a:pt x="4425" y="6839"/>
                  </a:lnTo>
                  <a:lnTo>
                    <a:pt x="4425" y="6821"/>
                  </a:lnTo>
                  <a:lnTo>
                    <a:pt x="4425" y="6765"/>
                  </a:lnTo>
                  <a:lnTo>
                    <a:pt x="4406" y="6655"/>
                  </a:lnTo>
                  <a:lnTo>
                    <a:pt x="4406" y="6526"/>
                  </a:lnTo>
                  <a:lnTo>
                    <a:pt x="4406" y="6470"/>
                  </a:lnTo>
                  <a:lnTo>
                    <a:pt x="4388" y="6452"/>
                  </a:lnTo>
                  <a:lnTo>
                    <a:pt x="4369" y="6434"/>
                  </a:lnTo>
                  <a:lnTo>
                    <a:pt x="4369" y="6415"/>
                  </a:lnTo>
                  <a:lnTo>
                    <a:pt x="4388" y="6397"/>
                  </a:lnTo>
                  <a:lnTo>
                    <a:pt x="4369" y="6378"/>
                  </a:lnTo>
                  <a:lnTo>
                    <a:pt x="4388" y="6341"/>
                  </a:lnTo>
                  <a:lnTo>
                    <a:pt x="4369" y="6323"/>
                  </a:lnTo>
                  <a:lnTo>
                    <a:pt x="4388" y="6305"/>
                  </a:lnTo>
                  <a:lnTo>
                    <a:pt x="4406" y="6286"/>
                  </a:lnTo>
                  <a:lnTo>
                    <a:pt x="4351" y="6286"/>
                  </a:lnTo>
                  <a:lnTo>
                    <a:pt x="4351" y="6268"/>
                  </a:lnTo>
                  <a:lnTo>
                    <a:pt x="4369" y="6268"/>
                  </a:lnTo>
                  <a:lnTo>
                    <a:pt x="4369" y="6249"/>
                  </a:lnTo>
                  <a:lnTo>
                    <a:pt x="4314" y="6249"/>
                  </a:lnTo>
                  <a:lnTo>
                    <a:pt x="4333" y="6231"/>
                  </a:lnTo>
                  <a:lnTo>
                    <a:pt x="4351" y="6231"/>
                  </a:lnTo>
                  <a:lnTo>
                    <a:pt x="4351" y="6212"/>
                  </a:lnTo>
                  <a:lnTo>
                    <a:pt x="4351" y="6194"/>
                  </a:lnTo>
                  <a:lnTo>
                    <a:pt x="4333" y="6194"/>
                  </a:lnTo>
                  <a:lnTo>
                    <a:pt x="4333" y="6139"/>
                  </a:lnTo>
                  <a:lnTo>
                    <a:pt x="4314" y="6102"/>
                  </a:lnTo>
                  <a:lnTo>
                    <a:pt x="4333" y="6065"/>
                  </a:lnTo>
                  <a:lnTo>
                    <a:pt x="4314" y="5954"/>
                  </a:lnTo>
                  <a:lnTo>
                    <a:pt x="4296" y="5881"/>
                  </a:lnTo>
                  <a:lnTo>
                    <a:pt x="4296" y="5844"/>
                  </a:lnTo>
                  <a:lnTo>
                    <a:pt x="4296" y="5825"/>
                  </a:lnTo>
                  <a:lnTo>
                    <a:pt x="4277" y="5788"/>
                  </a:lnTo>
                  <a:lnTo>
                    <a:pt x="4259" y="5641"/>
                  </a:lnTo>
                  <a:lnTo>
                    <a:pt x="4222" y="5493"/>
                  </a:lnTo>
                  <a:lnTo>
                    <a:pt x="4240" y="5493"/>
                  </a:lnTo>
                  <a:lnTo>
                    <a:pt x="4240" y="5475"/>
                  </a:lnTo>
                  <a:lnTo>
                    <a:pt x="4185" y="5475"/>
                  </a:lnTo>
                  <a:lnTo>
                    <a:pt x="4167" y="5457"/>
                  </a:lnTo>
                  <a:lnTo>
                    <a:pt x="4167" y="5438"/>
                  </a:lnTo>
                  <a:lnTo>
                    <a:pt x="4185" y="5420"/>
                  </a:lnTo>
                  <a:lnTo>
                    <a:pt x="4185" y="5401"/>
                  </a:lnTo>
                  <a:lnTo>
                    <a:pt x="4185" y="5383"/>
                  </a:lnTo>
                  <a:lnTo>
                    <a:pt x="4204" y="5383"/>
                  </a:lnTo>
                  <a:lnTo>
                    <a:pt x="4204" y="5364"/>
                  </a:lnTo>
                  <a:lnTo>
                    <a:pt x="4185" y="5346"/>
                  </a:lnTo>
                  <a:lnTo>
                    <a:pt x="4148" y="5346"/>
                  </a:lnTo>
                  <a:lnTo>
                    <a:pt x="4130" y="5328"/>
                  </a:lnTo>
                  <a:lnTo>
                    <a:pt x="4148" y="5309"/>
                  </a:lnTo>
                  <a:lnTo>
                    <a:pt x="4148" y="5328"/>
                  </a:lnTo>
                  <a:lnTo>
                    <a:pt x="4167" y="5291"/>
                  </a:lnTo>
                  <a:lnTo>
                    <a:pt x="4148" y="5254"/>
                  </a:lnTo>
                  <a:lnTo>
                    <a:pt x="4148" y="5217"/>
                  </a:lnTo>
                  <a:lnTo>
                    <a:pt x="4130" y="5180"/>
                  </a:lnTo>
                  <a:lnTo>
                    <a:pt x="4111" y="5143"/>
                  </a:lnTo>
                  <a:lnTo>
                    <a:pt x="4093" y="5033"/>
                  </a:lnTo>
                  <a:lnTo>
                    <a:pt x="4111" y="4996"/>
                  </a:lnTo>
                  <a:lnTo>
                    <a:pt x="4093" y="5014"/>
                  </a:lnTo>
                  <a:lnTo>
                    <a:pt x="4075" y="4996"/>
                  </a:lnTo>
                  <a:lnTo>
                    <a:pt x="4075" y="4977"/>
                  </a:lnTo>
                  <a:lnTo>
                    <a:pt x="4038" y="4977"/>
                  </a:lnTo>
                  <a:lnTo>
                    <a:pt x="4056" y="4959"/>
                  </a:lnTo>
                  <a:lnTo>
                    <a:pt x="4056" y="4940"/>
                  </a:lnTo>
                  <a:lnTo>
                    <a:pt x="4056" y="4904"/>
                  </a:lnTo>
                  <a:lnTo>
                    <a:pt x="4038" y="4904"/>
                  </a:lnTo>
                  <a:lnTo>
                    <a:pt x="4038" y="4922"/>
                  </a:lnTo>
                  <a:lnTo>
                    <a:pt x="4019" y="4922"/>
                  </a:lnTo>
                  <a:lnTo>
                    <a:pt x="4019" y="4904"/>
                  </a:lnTo>
                  <a:lnTo>
                    <a:pt x="4019" y="4885"/>
                  </a:lnTo>
                  <a:lnTo>
                    <a:pt x="4019" y="4867"/>
                  </a:lnTo>
                  <a:lnTo>
                    <a:pt x="4019" y="4848"/>
                  </a:lnTo>
                  <a:lnTo>
                    <a:pt x="4038" y="4830"/>
                  </a:lnTo>
                  <a:lnTo>
                    <a:pt x="4038" y="4811"/>
                  </a:lnTo>
                  <a:lnTo>
                    <a:pt x="4001" y="4793"/>
                  </a:lnTo>
                  <a:lnTo>
                    <a:pt x="3982" y="4793"/>
                  </a:lnTo>
                  <a:lnTo>
                    <a:pt x="4001" y="4775"/>
                  </a:lnTo>
                  <a:lnTo>
                    <a:pt x="4001" y="4756"/>
                  </a:lnTo>
                  <a:lnTo>
                    <a:pt x="3982" y="4756"/>
                  </a:lnTo>
                  <a:lnTo>
                    <a:pt x="3982" y="4738"/>
                  </a:lnTo>
                  <a:lnTo>
                    <a:pt x="3982" y="4719"/>
                  </a:lnTo>
                  <a:lnTo>
                    <a:pt x="3964" y="4682"/>
                  </a:lnTo>
                  <a:lnTo>
                    <a:pt x="3945" y="4664"/>
                  </a:lnTo>
                  <a:lnTo>
                    <a:pt x="3964" y="4646"/>
                  </a:lnTo>
                  <a:lnTo>
                    <a:pt x="3909" y="4646"/>
                  </a:lnTo>
                  <a:lnTo>
                    <a:pt x="3927" y="4627"/>
                  </a:lnTo>
                  <a:lnTo>
                    <a:pt x="3945" y="4590"/>
                  </a:lnTo>
                  <a:lnTo>
                    <a:pt x="3927" y="4535"/>
                  </a:lnTo>
                  <a:lnTo>
                    <a:pt x="3909" y="4480"/>
                  </a:lnTo>
                  <a:lnTo>
                    <a:pt x="3909" y="4443"/>
                  </a:lnTo>
                  <a:lnTo>
                    <a:pt x="3909" y="4424"/>
                  </a:lnTo>
                  <a:lnTo>
                    <a:pt x="3872" y="4424"/>
                  </a:lnTo>
                  <a:lnTo>
                    <a:pt x="3872" y="4406"/>
                  </a:lnTo>
                  <a:lnTo>
                    <a:pt x="3835" y="4406"/>
                  </a:lnTo>
                  <a:lnTo>
                    <a:pt x="3853" y="4387"/>
                  </a:lnTo>
                  <a:lnTo>
                    <a:pt x="3853" y="4351"/>
                  </a:lnTo>
                  <a:lnTo>
                    <a:pt x="3835" y="4314"/>
                  </a:lnTo>
                  <a:lnTo>
                    <a:pt x="3816" y="4314"/>
                  </a:lnTo>
                  <a:lnTo>
                    <a:pt x="3816" y="4295"/>
                  </a:lnTo>
                  <a:lnTo>
                    <a:pt x="3816" y="4277"/>
                  </a:lnTo>
                  <a:lnTo>
                    <a:pt x="3835" y="4258"/>
                  </a:lnTo>
                  <a:lnTo>
                    <a:pt x="3798" y="4240"/>
                  </a:lnTo>
                  <a:lnTo>
                    <a:pt x="3798" y="4222"/>
                  </a:lnTo>
                  <a:lnTo>
                    <a:pt x="3798" y="4185"/>
                  </a:lnTo>
                  <a:lnTo>
                    <a:pt x="3780" y="4185"/>
                  </a:lnTo>
                  <a:lnTo>
                    <a:pt x="3780" y="4166"/>
                  </a:lnTo>
                  <a:lnTo>
                    <a:pt x="3761" y="4148"/>
                  </a:lnTo>
                  <a:lnTo>
                    <a:pt x="3724" y="4148"/>
                  </a:lnTo>
                  <a:lnTo>
                    <a:pt x="3743" y="4129"/>
                  </a:lnTo>
                  <a:lnTo>
                    <a:pt x="3743" y="4093"/>
                  </a:lnTo>
                  <a:lnTo>
                    <a:pt x="3706" y="4000"/>
                  </a:lnTo>
                  <a:lnTo>
                    <a:pt x="3669" y="3890"/>
                  </a:lnTo>
                  <a:lnTo>
                    <a:pt x="3651" y="3871"/>
                  </a:lnTo>
                  <a:lnTo>
                    <a:pt x="3632" y="3871"/>
                  </a:lnTo>
                  <a:lnTo>
                    <a:pt x="3651" y="3834"/>
                  </a:lnTo>
                  <a:lnTo>
                    <a:pt x="3632" y="3834"/>
                  </a:lnTo>
                  <a:lnTo>
                    <a:pt x="3651" y="3816"/>
                  </a:lnTo>
                  <a:lnTo>
                    <a:pt x="3614" y="3779"/>
                  </a:lnTo>
                  <a:lnTo>
                    <a:pt x="3614" y="3742"/>
                  </a:lnTo>
                  <a:lnTo>
                    <a:pt x="3614" y="3724"/>
                  </a:lnTo>
                  <a:lnTo>
                    <a:pt x="3577" y="3724"/>
                  </a:lnTo>
                  <a:lnTo>
                    <a:pt x="3577" y="3687"/>
                  </a:lnTo>
                  <a:lnTo>
                    <a:pt x="3558" y="3669"/>
                  </a:lnTo>
                  <a:lnTo>
                    <a:pt x="3540" y="3669"/>
                  </a:lnTo>
                  <a:lnTo>
                    <a:pt x="3540" y="3650"/>
                  </a:lnTo>
                  <a:lnTo>
                    <a:pt x="3522" y="3613"/>
                  </a:lnTo>
                  <a:lnTo>
                    <a:pt x="3485" y="3576"/>
                  </a:lnTo>
                  <a:lnTo>
                    <a:pt x="3466" y="3558"/>
                  </a:lnTo>
                  <a:lnTo>
                    <a:pt x="3485" y="3540"/>
                  </a:lnTo>
                  <a:lnTo>
                    <a:pt x="3485" y="3521"/>
                  </a:lnTo>
                  <a:lnTo>
                    <a:pt x="3466" y="3521"/>
                  </a:lnTo>
                  <a:lnTo>
                    <a:pt x="3466" y="3503"/>
                  </a:lnTo>
                  <a:lnTo>
                    <a:pt x="3466" y="3484"/>
                  </a:lnTo>
                  <a:lnTo>
                    <a:pt x="3429" y="3429"/>
                  </a:lnTo>
                  <a:lnTo>
                    <a:pt x="3411" y="3355"/>
                  </a:lnTo>
                  <a:lnTo>
                    <a:pt x="3392" y="3318"/>
                  </a:lnTo>
                  <a:lnTo>
                    <a:pt x="3374" y="3318"/>
                  </a:lnTo>
                  <a:lnTo>
                    <a:pt x="3356" y="3337"/>
                  </a:lnTo>
                  <a:lnTo>
                    <a:pt x="3374" y="3300"/>
                  </a:lnTo>
                  <a:lnTo>
                    <a:pt x="3356" y="3263"/>
                  </a:lnTo>
                  <a:lnTo>
                    <a:pt x="3319" y="3226"/>
                  </a:lnTo>
                  <a:lnTo>
                    <a:pt x="3300" y="3208"/>
                  </a:lnTo>
                  <a:lnTo>
                    <a:pt x="3300" y="3189"/>
                  </a:lnTo>
                  <a:lnTo>
                    <a:pt x="3282" y="3152"/>
                  </a:lnTo>
                  <a:lnTo>
                    <a:pt x="3263" y="3116"/>
                  </a:lnTo>
                  <a:lnTo>
                    <a:pt x="3245" y="3097"/>
                  </a:lnTo>
                  <a:lnTo>
                    <a:pt x="3227" y="3079"/>
                  </a:lnTo>
                  <a:lnTo>
                    <a:pt x="3208" y="3079"/>
                  </a:lnTo>
                  <a:lnTo>
                    <a:pt x="3208" y="3097"/>
                  </a:lnTo>
                  <a:lnTo>
                    <a:pt x="3208" y="3116"/>
                  </a:lnTo>
                  <a:lnTo>
                    <a:pt x="3190" y="3097"/>
                  </a:lnTo>
                  <a:lnTo>
                    <a:pt x="3208" y="3060"/>
                  </a:lnTo>
                  <a:lnTo>
                    <a:pt x="3227" y="3060"/>
                  </a:lnTo>
                  <a:lnTo>
                    <a:pt x="3227" y="3023"/>
                  </a:lnTo>
                  <a:lnTo>
                    <a:pt x="3208" y="3005"/>
                  </a:lnTo>
                  <a:lnTo>
                    <a:pt x="3208" y="2968"/>
                  </a:lnTo>
                  <a:lnTo>
                    <a:pt x="3208" y="2950"/>
                  </a:lnTo>
                  <a:lnTo>
                    <a:pt x="3153" y="2950"/>
                  </a:lnTo>
                  <a:lnTo>
                    <a:pt x="3153" y="2931"/>
                  </a:lnTo>
                  <a:lnTo>
                    <a:pt x="3153" y="2913"/>
                  </a:lnTo>
                  <a:lnTo>
                    <a:pt x="3116" y="2913"/>
                  </a:lnTo>
                  <a:lnTo>
                    <a:pt x="3134" y="2894"/>
                  </a:lnTo>
                  <a:lnTo>
                    <a:pt x="3134" y="2876"/>
                  </a:lnTo>
                  <a:lnTo>
                    <a:pt x="3116" y="2839"/>
                  </a:lnTo>
                  <a:lnTo>
                    <a:pt x="3098" y="2821"/>
                  </a:lnTo>
                  <a:lnTo>
                    <a:pt x="3079" y="2821"/>
                  </a:lnTo>
                  <a:lnTo>
                    <a:pt x="3079" y="2784"/>
                  </a:lnTo>
                  <a:lnTo>
                    <a:pt x="3061" y="2765"/>
                  </a:lnTo>
                  <a:lnTo>
                    <a:pt x="3042" y="2747"/>
                  </a:lnTo>
                  <a:lnTo>
                    <a:pt x="3024" y="2728"/>
                  </a:lnTo>
                  <a:lnTo>
                    <a:pt x="3024" y="2710"/>
                  </a:lnTo>
                  <a:lnTo>
                    <a:pt x="3005" y="2728"/>
                  </a:lnTo>
                  <a:lnTo>
                    <a:pt x="2987" y="2728"/>
                  </a:lnTo>
                  <a:lnTo>
                    <a:pt x="2987" y="2710"/>
                  </a:lnTo>
                  <a:lnTo>
                    <a:pt x="3005" y="2692"/>
                  </a:lnTo>
                  <a:lnTo>
                    <a:pt x="3005" y="2655"/>
                  </a:lnTo>
                  <a:lnTo>
                    <a:pt x="3005" y="2618"/>
                  </a:lnTo>
                  <a:lnTo>
                    <a:pt x="2987" y="2636"/>
                  </a:lnTo>
                  <a:lnTo>
                    <a:pt x="2969" y="2636"/>
                  </a:lnTo>
                  <a:lnTo>
                    <a:pt x="2969" y="2618"/>
                  </a:lnTo>
                  <a:lnTo>
                    <a:pt x="2950" y="2581"/>
                  </a:lnTo>
                  <a:lnTo>
                    <a:pt x="2950" y="2563"/>
                  </a:lnTo>
                  <a:lnTo>
                    <a:pt x="2932" y="2544"/>
                  </a:lnTo>
                  <a:lnTo>
                    <a:pt x="2913" y="2544"/>
                  </a:lnTo>
                  <a:lnTo>
                    <a:pt x="2895" y="2526"/>
                  </a:lnTo>
                  <a:lnTo>
                    <a:pt x="2895" y="2489"/>
                  </a:lnTo>
                  <a:lnTo>
                    <a:pt x="2895" y="2470"/>
                  </a:lnTo>
                  <a:lnTo>
                    <a:pt x="2858" y="2470"/>
                  </a:lnTo>
                  <a:lnTo>
                    <a:pt x="2858" y="2452"/>
                  </a:lnTo>
                  <a:lnTo>
                    <a:pt x="2839" y="2434"/>
                  </a:lnTo>
                  <a:lnTo>
                    <a:pt x="2803" y="2415"/>
                  </a:lnTo>
                  <a:lnTo>
                    <a:pt x="2803" y="2397"/>
                  </a:lnTo>
                  <a:lnTo>
                    <a:pt x="2784" y="2415"/>
                  </a:lnTo>
                  <a:lnTo>
                    <a:pt x="2766" y="2415"/>
                  </a:lnTo>
                  <a:lnTo>
                    <a:pt x="2766" y="2397"/>
                  </a:lnTo>
                  <a:lnTo>
                    <a:pt x="2784" y="2378"/>
                  </a:lnTo>
                  <a:lnTo>
                    <a:pt x="2784" y="2360"/>
                  </a:lnTo>
                  <a:lnTo>
                    <a:pt x="2729" y="2286"/>
                  </a:lnTo>
                  <a:lnTo>
                    <a:pt x="2674" y="2212"/>
                  </a:lnTo>
                  <a:lnTo>
                    <a:pt x="2655" y="2194"/>
                  </a:lnTo>
                  <a:lnTo>
                    <a:pt x="2637" y="2212"/>
                  </a:lnTo>
                  <a:lnTo>
                    <a:pt x="2618" y="2194"/>
                  </a:lnTo>
                  <a:lnTo>
                    <a:pt x="2637" y="2175"/>
                  </a:lnTo>
                  <a:lnTo>
                    <a:pt x="2637" y="2157"/>
                  </a:lnTo>
                  <a:lnTo>
                    <a:pt x="2618" y="2157"/>
                  </a:lnTo>
                  <a:lnTo>
                    <a:pt x="2600" y="2139"/>
                  </a:lnTo>
                  <a:lnTo>
                    <a:pt x="2618" y="2139"/>
                  </a:lnTo>
                  <a:lnTo>
                    <a:pt x="2581" y="2102"/>
                  </a:lnTo>
                  <a:lnTo>
                    <a:pt x="2563" y="2083"/>
                  </a:lnTo>
                  <a:lnTo>
                    <a:pt x="2545" y="2083"/>
                  </a:lnTo>
                  <a:lnTo>
                    <a:pt x="2545" y="2065"/>
                  </a:lnTo>
                  <a:lnTo>
                    <a:pt x="2526" y="2028"/>
                  </a:lnTo>
                  <a:lnTo>
                    <a:pt x="2489" y="2046"/>
                  </a:lnTo>
                  <a:lnTo>
                    <a:pt x="2452" y="2065"/>
                  </a:lnTo>
                  <a:lnTo>
                    <a:pt x="2471" y="2028"/>
                  </a:lnTo>
                  <a:lnTo>
                    <a:pt x="2508" y="1991"/>
                  </a:lnTo>
                  <a:lnTo>
                    <a:pt x="2508" y="1973"/>
                  </a:lnTo>
                  <a:lnTo>
                    <a:pt x="2489" y="1973"/>
                  </a:lnTo>
                  <a:lnTo>
                    <a:pt x="2471" y="1991"/>
                  </a:lnTo>
                  <a:lnTo>
                    <a:pt x="2471" y="1954"/>
                  </a:lnTo>
                  <a:lnTo>
                    <a:pt x="2471" y="1917"/>
                  </a:lnTo>
                  <a:lnTo>
                    <a:pt x="2452" y="1899"/>
                  </a:lnTo>
                  <a:lnTo>
                    <a:pt x="2452" y="1917"/>
                  </a:lnTo>
                  <a:lnTo>
                    <a:pt x="2397" y="1917"/>
                  </a:lnTo>
                  <a:lnTo>
                    <a:pt x="2416" y="1899"/>
                  </a:lnTo>
                  <a:lnTo>
                    <a:pt x="2416" y="1881"/>
                  </a:lnTo>
                  <a:lnTo>
                    <a:pt x="2397" y="1862"/>
                  </a:lnTo>
                  <a:lnTo>
                    <a:pt x="2379" y="1844"/>
                  </a:lnTo>
                  <a:lnTo>
                    <a:pt x="2342" y="1844"/>
                  </a:lnTo>
                  <a:lnTo>
                    <a:pt x="2360" y="1825"/>
                  </a:lnTo>
                  <a:lnTo>
                    <a:pt x="2360" y="1807"/>
                  </a:lnTo>
                  <a:lnTo>
                    <a:pt x="2342" y="1825"/>
                  </a:lnTo>
                  <a:lnTo>
                    <a:pt x="2323" y="1807"/>
                  </a:lnTo>
                  <a:lnTo>
                    <a:pt x="2305" y="1807"/>
                  </a:lnTo>
                  <a:lnTo>
                    <a:pt x="2323" y="1788"/>
                  </a:lnTo>
                  <a:lnTo>
                    <a:pt x="2323" y="1770"/>
                  </a:lnTo>
                  <a:lnTo>
                    <a:pt x="2286" y="1770"/>
                  </a:lnTo>
                  <a:lnTo>
                    <a:pt x="2286" y="1733"/>
                  </a:lnTo>
                  <a:lnTo>
                    <a:pt x="2268" y="1733"/>
                  </a:lnTo>
                  <a:lnTo>
                    <a:pt x="2250" y="1715"/>
                  </a:lnTo>
                  <a:lnTo>
                    <a:pt x="2250" y="1696"/>
                  </a:lnTo>
                  <a:lnTo>
                    <a:pt x="2250" y="1678"/>
                  </a:lnTo>
                  <a:lnTo>
                    <a:pt x="2194" y="1659"/>
                  </a:lnTo>
                  <a:lnTo>
                    <a:pt x="2194" y="1678"/>
                  </a:lnTo>
                  <a:lnTo>
                    <a:pt x="2176" y="1678"/>
                  </a:lnTo>
                  <a:lnTo>
                    <a:pt x="2176" y="1659"/>
                  </a:lnTo>
                  <a:lnTo>
                    <a:pt x="2194" y="1659"/>
                  </a:lnTo>
                  <a:lnTo>
                    <a:pt x="2176" y="1641"/>
                  </a:lnTo>
                  <a:lnTo>
                    <a:pt x="2194" y="1604"/>
                  </a:lnTo>
                  <a:lnTo>
                    <a:pt x="2157" y="1604"/>
                  </a:lnTo>
                  <a:lnTo>
                    <a:pt x="2157" y="1567"/>
                  </a:lnTo>
                  <a:lnTo>
                    <a:pt x="2139" y="1586"/>
                  </a:lnTo>
                  <a:lnTo>
                    <a:pt x="2121" y="1567"/>
                  </a:lnTo>
                  <a:lnTo>
                    <a:pt x="2121" y="1530"/>
                  </a:lnTo>
                  <a:lnTo>
                    <a:pt x="2102" y="1512"/>
                  </a:lnTo>
                  <a:lnTo>
                    <a:pt x="2121" y="1493"/>
                  </a:lnTo>
                  <a:lnTo>
                    <a:pt x="2102" y="1493"/>
                  </a:lnTo>
                  <a:lnTo>
                    <a:pt x="2065" y="1512"/>
                  </a:lnTo>
                  <a:lnTo>
                    <a:pt x="2065" y="1512"/>
                  </a:lnTo>
                  <a:lnTo>
                    <a:pt x="2084" y="1475"/>
                  </a:lnTo>
                  <a:lnTo>
                    <a:pt x="2065" y="1493"/>
                  </a:lnTo>
                  <a:lnTo>
                    <a:pt x="2047" y="1475"/>
                  </a:lnTo>
                  <a:lnTo>
                    <a:pt x="2047" y="1457"/>
                  </a:lnTo>
                  <a:lnTo>
                    <a:pt x="2028" y="1420"/>
                  </a:lnTo>
                  <a:lnTo>
                    <a:pt x="2028" y="1401"/>
                  </a:lnTo>
                  <a:lnTo>
                    <a:pt x="1992" y="1383"/>
                  </a:lnTo>
                  <a:lnTo>
                    <a:pt x="1973" y="1346"/>
                  </a:lnTo>
                  <a:lnTo>
                    <a:pt x="1973" y="1328"/>
                  </a:lnTo>
                  <a:lnTo>
                    <a:pt x="1955" y="1309"/>
                  </a:lnTo>
                  <a:lnTo>
                    <a:pt x="1918" y="1309"/>
                  </a:lnTo>
                  <a:lnTo>
                    <a:pt x="1899" y="1328"/>
                  </a:lnTo>
                  <a:lnTo>
                    <a:pt x="1899" y="1309"/>
                  </a:lnTo>
                  <a:lnTo>
                    <a:pt x="1899" y="1291"/>
                  </a:lnTo>
                  <a:lnTo>
                    <a:pt x="1899" y="1254"/>
                  </a:lnTo>
                  <a:lnTo>
                    <a:pt x="1863" y="1254"/>
                  </a:lnTo>
                  <a:lnTo>
                    <a:pt x="1844" y="1235"/>
                  </a:lnTo>
                  <a:lnTo>
                    <a:pt x="1844" y="1217"/>
                  </a:lnTo>
                  <a:lnTo>
                    <a:pt x="1826" y="1199"/>
                  </a:lnTo>
                  <a:lnTo>
                    <a:pt x="1826" y="1180"/>
                  </a:lnTo>
                  <a:lnTo>
                    <a:pt x="1807" y="1162"/>
                  </a:lnTo>
                  <a:lnTo>
                    <a:pt x="1770" y="1162"/>
                  </a:lnTo>
                  <a:lnTo>
                    <a:pt x="1789" y="1143"/>
                  </a:lnTo>
                  <a:lnTo>
                    <a:pt x="1770" y="1125"/>
                  </a:lnTo>
                  <a:lnTo>
                    <a:pt x="1733" y="1088"/>
                  </a:lnTo>
                  <a:lnTo>
                    <a:pt x="1733" y="1106"/>
                  </a:lnTo>
                  <a:lnTo>
                    <a:pt x="1733" y="1125"/>
                  </a:lnTo>
                  <a:lnTo>
                    <a:pt x="1715" y="1125"/>
                  </a:lnTo>
                  <a:lnTo>
                    <a:pt x="1697" y="1069"/>
                  </a:lnTo>
                  <a:lnTo>
                    <a:pt x="1678" y="1033"/>
                  </a:lnTo>
                  <a:lnTo>
                    <a:pt x="1623" y="1014"/>
                  </a:lnTo>
                  <a:lnTo>
                    <a:pt x="1586" y="1014"/>
                  </a:lnTo>
                  <a:lnTo>
                    <a:pt x="1604" y="996"/>
                  </a:lnTo>
                  <a:lnTo>
                    <a:pt x="1623" y="996"/>
                  </a:lnTo>
                  <a:lnTo>
                    <a:pt x="1604" y="977"/>
                  </a:lnTo>
                  <a:lnTo>
                    <a:pt x="1586" y="977"/>
                  </a:lnTo>
                  <a:lnTo>
                    <a:pt x="1568" y="996"/>
                  </a:lnTo>
                  <a:lnTo>
                    <a:pt x="1549" y="1014"/>
                  </a:lnTo>
                  <a:lnTo>
                    <a:pt x="1531" y="996"/>
                  </a:lnTo>
                  <a:lnTo>
                    <a:pt x="1531" y="977"/>
                  </a:lnTo>
                  <a:lnTo>
                    <a:pt x="1531" y="940"/>
                  </a:lnTo>
                  <a:lnTo>
                    <a:pt x="1494" y="940"/>
                  </a:lnTo>
                  <a:lnTo>
                    <a:pt x="1494" y="922"/>
                  </a:lnTo>
                  <a:lnTo>
                    <a:pt x="1512" y="885"/>
                  </a:lnTo>
                  <a:lnTo>
                    <a:pt x="1475" y="904"/>
                  </a:lnTo>
                  <a:lnTo>
                    <a:pt x="1457" y="922"/>
                  </a:lnTo>
                  <a:lnTo>
                    <a:pt x="1439" y="904"/>
                  </a:lnTo>
                  <a:lnTo>
                    <a:pt x="1457" y="885"/>
                  </a:lnTo>
                  <a:lnTo>
                    <a:pt x="1457" y="848"/>
                  </a:lnTo>
                  <a:lnTo>
                    <a:pt x="1383" y="811"/>
                  </a:lnTo>
                  <a:lnTo>
                    <a:pt x="1328" y="756"/>
                  </a:lnTo>
                  <a:lnTo>
                    <a:pt x="1310" y="738"/>
                  </a:lnTo>
                  <a:lnTo>
                    <a:pt x="1310" y="756"/>
                  </a:lnTo>
                  <a:lnTo>
                    <a:pt x="1273" y="738"/>
                  </a:lnTo>
                  <a:lnTo>
                    <a:pt x="1273" y="719"/>
                  </a:lnTo>
                  <a:lnTo>
                    <a:pt x="1273" y="701"/>
                  </a:lnTo>
                  <a:lnTo>
                    <a:pt x="1254" y="701"/>
                  </a:lnTo>
                  <a:lnTo>
                    <a:pt x="1254" y="682"/>
                  </a:lnTo>
                  <a:lnTo>
                    <a:pt x="1236" y="646"/>
                  </a:lnTo>
                  <a:lnTo>
                    <a:pt x="1217" y="646"/>
                  </a:lnTo>
                  <a:lnTo>
                    <a:pt x="1217" y="664"/>
                  </a:lnTo>
                  <a:lnTo>
                    <a:pt x="1199" y="664"/>
                  </a:lnTo>
                  <a:lnTo>
                    <a:pt x="1180" y="646"/>
                  </a:lnTo>
                  <a:lnTo>
                    <a:pt x="1162" y="627"/>
                  </a:lnTo>
                  <a:lnTo>
                    <a:pt x="1125" y="609"/>
                  </a:lnTo>
                  <a:lnTo>
                    <a:pt x="1125" y="572"/>
                  </a:lnTo>
                  <a:lnTo>
                    <a:pt x="1125" y="553"/>
                  </a:lnTo>
                  <a:lnTo>
                    <a:pt x="1107" y="572"/>
                  </a:lnTo>
                  <a:lnTo>
                    <a:pt x="1070" y="553"/>
                  </a:lnTo>
                  <a:lnTo>
                    <a:pt x="1051" y="535"/>
                  </a:lnTo>
                  <a:lnTo>
                    <a:pt x="1033" y="535"/>
                  </a:lnTo>
                  <a:lnTo>
                    <a:pt x="1015" y="553"/>
                  </a:lnTo>
                  <a:lnTo>
                    <a:pt x="1015" y="535"/>
                  </a:lnTo>
                  <a:lnTo>
                    <a:pt x="978" y="535"/>
                  </a:lnTo>
                  <a:lnTo>
                    <a:pt x="978" y="553"/>
                  </a:lnTo>
                  <a:lnTo>
                    <a:pt x="959" y="535"/>
                  </a:lnTo>
                  <a:lnTo>
                    <a:pt x="941" y="516"/>
                  </a:lnTo>
                  <a:lnTo>
                    <a:pt x="941" y="498"/>
                  </a:lnTo>
                  <a:lnTo>
                    <a:pt x="959" y="480"/>
                  </a:lnTo>
                  <a:lnTo>
                    <a:pt x="922" y="461"/>
                  </a:lnTo>
                  <a:lnTo>
                    <a:pt x="904" y="443"/>
                  </a:lnTo>
                  <a:lnTo>
                    <a:pt x="886" y="406"/>
                  </a:lnTo>
                  <a:lnTo>
                    <a:pt x="849" y="406"/>
                  </a:lnTo>
                  <a:lnTo>
                    <a:pt x="830" y="424"/>
                  </a:lnTo>
                  <a:lnTo>
                    <a:pt x="812" y="424"/>
                  </a:lnTo>
                  <a:lnTo>
                    <a:pt x="812" y="406"/>
                  </a:lnTo>
                  <a:lnTo>
                    <a:pt x="793" y="369"/>
                  </a:lnTo>
                  <a:lnTo>
                    <a:pt x="793" y="387"/>
                  </a:lnTo>
                  <a:lnTo>
                    <a:pt x="793" y="406"/>
                  </a:lnTo>
                  <a:lnTo>
                    <a:pt x="757" y="387"/>
                  </a:lnTo>
                  <a:lnTo>
                    <a:pt x="720" y="387"/>
                  </a:lnTo>
                  <a:lnTo>
                    <a:pt x="701" y="332"/>
                  </a:lnTo>
                  <a:lnTo>
                    <a:pt x="683" y="314"/>
                  </a:lnTo>
                  <a:lnTo>
                    <a:pt x="646" y="314"/>
                  </a:lnTo>
                  <a:lnTo>
                    <a:pt x="609" y="295"/>
                  </a:lnTo>
                  <a:lnTo>
                    <a:pt x="554" y="277"/>
                  </a:lnTo>
                  <a:lnTo>
                    <a:pt x="535" y="277"/>
                  </a:lnTo>
                  <a:lnTo>
                    <a:pt x="535" y="295"/>
                  </a:lnTo>
                  <a:lnTo>
                    <a:pt x="517" y="277"/>
                  </a:lnTo>
                  <a:lnTo>
                    <a:pt x="498" y="277"/>
                  </a:lnTo>
                  <a:lnTo>
                    <a:pt x="498" y="295"/>
                  </a:lnTo>
                  <a:lnTo>
                    <a:pt x="480" y="295"/>
                  </a:lnTo>
                  <a:lnTo>
                    <a:pt x="480" y="277"/>
                  </a:lnTo>
                  <a:lnTo>
                    <a:pt x="480" y="240"/>
                  </a:lnTo>
                  <a:lnTo>
                    <a:pt x="480" y="222"/>
                  </a:lnTo>
                  <a:lnTo>
                    <a:pt x="462" y="203"/>
                  </a:lnTo>
                  <a:lnTo>
                    <a:pt x="443" y="222"/>
                  </a:lnTo>
                  <a:lnTo>
                    <a:pt x="443" y="203"/>
                  </a:lnTo>
                  <a:lnTo>
                    <a:pt x="425" y="203"/>
                  </a:lnTo>
                  <a:lnTo>
                    <a:pt x="406" y="240"/>
                  </a:lnTo>
                  <a:lnTo>
                    <a:pt x="406" y="258"/>
                  </a:lnTo>
                  <a:lnTo>
                    <a:pt x="388" y="258"/>
                  </a:lnTo>
                  <a:lnTo>
                    <a:pt x="388" y="240"/>
                  </a:lnTo>
                  <a:lnTo>
                    <a:pt x="388" y="222"/>
                  </a:lnTo>
                  <a:lnTo>
                    <a:pt x="369" y="222"/>
                  </a:lnTo>
                  <a:lnTo>
                    <a:pt x="388" y="203"/>
                  </a:lnTo>
                  <a:lnTo>
                    <a:pt x="388" y="185"/>
                  </a:lnTo>
                  <a:lnTo>
                    <a:pt x="388" y="166"/>
                  </a:lnTo>
                  <a:lnTo>
                    <a:pt x="314" y="166"/>
                  </a:lnTo>
                  <a:lnTo>
                    <a:pt x="314" y="185"/>
                  </a:lnTo>
                  <a:lnTo>
                    <a:pt x="296" y="166"/>
                  </a:lnTo>
                  <a:lnTo>
                    <a:pt x="259" y="166"/>
                  </a:lnTo>
                  <a:lnTo>
                    <a:pt x="240" y="185"/>
                  </a:lnTo>
                  <a:lnTo>
                    <a:pt x="222" y="203"/>
                  </a:lnTo>
                  <a:lnTo>
                    <a:pt x="222" y="166"/>
                  </a:lnTo>
                  <a:lnTo>
                    <a:pt x="240" y="148"/>
                  </a:lnTo>
                  <a:lnTo>
                    <a:pt x="185" y="148"/>
                  </a:lnTo>
                  <a:lnTo>
                    <a:pt x="167" y="129"/>
                  </a:lnTo>
                  <a:lnTo>
                    <a:pt x="185" y="111"/>
                  </a:lnTo>
                  <a:lnTo>
                    <a:pt x="167" y="111"/>
                  </a:lnTo>
                  <a:lnTo>
                    <a:pt x="148" y="129"/>
                  </a:lnTo>
                  <a:lnTo>
                    <a:pt x="148" y="111"/>
                  </a:lnTo>
                  <a:lnTo>
                    <a:pt x="111" y="111"/>
                  </a:lnTo>
                  <a:lnTo>
                    <a:pt x="111" y="129"/>
                  </a:lnTo>
                  <a:lnTo>
                    <a:pt x="93" y="148"/>
                  </a:lnTo>
                  <a:lnTo>
                    <a:pt x="74" y="148"/>
                  </a:lnTo>
                  <a:lnTo>
                    <a:pt x="56" y="166"/>
                  </a:lnTo>
                  <a:lnTo>
                    <a:pt x="56" y="148"/>
                  </a:lnTo>
                  <a:lnTo>
                    <a:pt x="56" y="11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1845450" y="875900"/>
              <a:ext cx="129975" cy="152100"/>
            </a:xfrm>
            <a:custGeom>
              <a:avLst/>
              <a:gdLst/>
              <a:ahLst/>
              <a:cxnLst/>
              <a:rect l="l" t="t" r="r" b="b"/>
              <a:pathLst>
                <a:path w="5199" h="6084" extrusionOk="0">
                  <a:moveTo>
                    <a:pt x="148" y="185"/>
                  </a:moveTo>
                  <a:lnTo>
                    <a:pt x="129" y="203"/>
                  </a:lnTo>
                  <a:lnTo>
                    <a:pt x="111" y="203"/>
                  </a:lnTo>
                  <a:lnTo>
                    <a:pt x="111" y="185"/>
                  </a:lnTo>
                  <a:close/>
                  <a:moveTo>
                    <a:pt x="332" y="185"/>
                  </a:moveTo>
                  <a:lnTo>
                    <a:pt x="332" y="203"/>
                  </a:lnTo>
                  <a:lnTo>
                    <a:pt x="351" y="203"/>
                  </a:lnTo>
                  <a:lnTo>
                    <a:pt x="351" y="185"/>
                  </a:lnTo>
                  <a:close/>
                  <a:moveTo>
                    <a:pt x="111" y="296"/>
                  </a:moveTo>
                  <a:lnTo>
                    <a:pt x="129" y="314"/>
                  </a:lnTo>
                  <a:lnTo>
                    <a:pt x="148" y="314"/>
                  </a:lnTo>
                  <a:lnTo>
                    <a:pt x="166" y="333"/>
                  </a:lnTo>
                  <a:lnTo>
                    <a:pt x="129" y="333"/>
                  </a:lnTo>
                  <a:lnTo>
                    <a:pt x="111" y="314"/>
                  </a:lnTo>
                  <a:lnTo>
                    <a:pt x="111" y="296"/>
                  </a:lnTo>
                  <a:close/>
                  <a:moveTo>
                    <a:pt x="166" y="886"/>
                  </a:moveTo>
                  <a:lnTo>
                    <a:pt x="166" y="904"/>
                  </a:lnTo>
                  <a:lnTo>
                    <a:pt x="148" y="922"/>
                  </a:lnTo>
                  <a:lnTo>
                    <a:pt x="148" y="904"/>
                  </a:lnTo>
                  <a:lnTo>
                    <a:pt x="166" y="886"/>
                  </a:lnTo>
                  <a:close/>
                  <a:moveTo>
                    <a:pt x="185" y="941"/>
                  </a:moveTo>
                  <a:lnTo>
                    <a:pt x="166" y="959"/>
                  </a:lnTo>
                  <a:lnTo>
                    <a:pt x="166" y="978"/>
                  </a:lnTo>
                  <a:lnTo>
                    <a:pt x="166" y="996"/>
                  </a:lnTo>
                  <a:lnTo>
                    <a:pt x="185" y="996"/>
                  </a:lnTo>
                  <a:lnTo>
                    <a:pt x="203" y="978"/>
                  </a:lnTo>
                  <a:lnTo>
                    <a:pt x="203" y="959"/>
                  </a:lnTo>
                  <a:lnTo>
                    <a:pt x="185" y="941"/>
                  </a:lnTo>
                  <a:close/>
                  <a:moveTo>
                    <a:pt x="148" y="1402"/>
                  </a:moveTo>
                  <a:lnTo>
                    <a:pt x="129" y="1420"/>
                  </a:lnTo>
                  <a:lnTo>
                    <a:pt x="111" y="1420"/>
                  </a:lnTo>
                  <a:lnTo>
                    <a:pt x="111" y="1402"/>
                  </a:lnTo>
                  <a:close/>
                  <a:moveTo>
                    <a:pt x="203" y="1420"/>
                  </a:moveTo>
                  <a:lnTo>
                    <a:pt x="203" y="1439"/>
                  </a:lnTo>
                  <a:lnTo>
                    <a:pt x="185" y="1457"/>
                  </a:lnTo>
                  <a:lnTo>
                    <a:pt x="148" y="1457"/>
                  </a:lnTo>
                  <a:lnTo>
                    <a:pt x="185" y="1439"/>
                  </a:lnTo>
                  <a:lnTo>
                    <a:pt x="203" y="1420"/>
                  </a:lnTo>
                  <a:close/>
                  <a:moveTo>
                    <a:pt x="222" y="1512"/>
                  </a:moveTo>
                  <a:lnTo>
                    <a:pt x="222" y="1531"/>
                  </a:lnTo>
                  <a:lnTo>
                    <a:pt x="222" y="1549"/>
                  </a:lnTo>
                  <a:lnTo>
                    <a:pt x="203" y="1531"/>
                  </a:lnTo>
                  <a:lnTo>
                    <a:pt x="222" y="1512"/>
                  </a:lnTo>
                  <a:close/>
                  <a:moveTo>
                    <a:pt x="185" y="1678"/>
                  </a:moveTo>
                  <a:lnTo>
                    <a:pt x="166" y="1697"/>
                  </a:lnTo>
                  <a:lnTo>
                    <a:pt x="148" y="1715"/>
                  </a:lnTo>
                  <a:lnTo>
                    <a:pt x="148" y="1697"/>
                  </a:lnTo>
                  <a:lnTo>
                    <a:pt x="185" y="1678"/>
                  </a:lnTo>
                  <a:close/>
                  <a:moveTo>
                    <a:pt x="258" y="1752"/>
                  </a:moveTo>
                  <a:lnTo>
                    <a:pt x="240" y="1770"/>
                  </a:lnTo>
                  <a:lnTo>
                    <a:pt x="222" y="1770"/>
                  </a:lnTo>
                  <a:lnTo>
                    <a:pt x="222" y="1752"/>
                  </a:lnTo>
                  <a:close/>
                  <a:moveTo>
                    <a:pt x="277" y="2028"/>
                  </a:moveTo>
                  <a:lnTo>
                    <a:pt x="277" y="2065"/>
                  </a:lnTo>
                  <a:lnTo>
                    <a:pt x="258" y="2065"/>
                  </a:lnTo>
                  <a:lnTo>
                    <a:pt x="258" y="2047"/>
                  </a:lnTo>
                  <a:lnTo>
                    <a:pt x="277" y="2028"/>
                  </a:lnTo>
                  <a:close/>
                  <a:moveTo>
                    <a:pt x="295" y="2139"/>
                  </a:moveTo>
                  <a:lnTo>
                    <a:pt x="295" y="2157"/>
                  </a:lnTo>
                  <a:lnTo>
                    <a:pt x="277" y="2157"/>
                  </a:lnTo>
                  <a:lnTo>
                    <a:pt x="277" y="2139"/>
                  </a:lnTo>
                  <a:close/>
                  <a:moveTo>
                    <a:pt x="369" y="2286"/>
                  </a:moveTo>
                  <a:lnTo>
                    <a:pt x="387" y="2305"/>
                  </a:lnTo>
                  <a:lnTo>
                    <a:pt x="387" y="2323"/>
                  </a:lnTo>
                  <a:lnTo>
                    <a:pt x="369" y="2323"/>
                  </a:lnTo>
                  <a:lnTo>
                    <a:pt x="369" y="2305"/>
                  </a:lnTo>
                  <a:lnTo>
                    <a:pt x="369" y="2286"/>
                  </a:lnTo>
                  <a:close/>
                  <a:moveTo>
                    <a:pt x="701" y="2323"/>
                  </a:moveTo>
                  <a:lnTo>
                    <a:pt x="664" y="2342"/>
                  </a:lnTo>
                  <a:lnTo>
                    <a:pt x="682" y="2342"/>
                  </a:lnTo>
                  <a:lnTo>
                    <a:pt x="701" y="2323"/>
                  </a:lnTo>
                  <a:close/>
                  <a:moveTo>
                    <a:pt x="443" y="2471"/>
                  </a:moveTo>
                  <a:lnTo>
                    <a:pt x="443" y="2489"/>
                  </a:lnTo>
                  <a:lnTo>
                    <a:pt x="424" y="2489"/>
                  </a:lnTo>
                  <a:lnTo>
                    <a:pt x="424" y="2471"/>
                  </a:lnTo>
                  <a:close/>
                  <a:moveTo>
                    <a:pt x="572" y="2692"/>
                  </a:moveTo>
                  <a:lnTo>
                    <a:pt x="553" y="2710"/>
                  </a:lnTo>
                  <a:lnTo>
                    <a:pt x="572" y="2710"/>
                  </a:lnTo>
                  <a:lnTo>
                    <a:pt x="572" y="2692"/>
                  </a:lnTo>
                  <a:close/>
                  <a:moveTo>
                    <a:pt x="517" y="2710"/>
                  </a:moveTo>
                  <a:lnTo>
                    <a:pt x="517" y="2729"/>
                  </a:lnTo>
                  <a:lnTo>
                    <a:pt x="498" y="2747"/>
                  </a:lnTo>
                  <a:lnTo>
                    <a:pt x="498" y="2729"/>
                  </a:lnTo>
                  <a:lnTo>
                    <a:pt x="498" y="2710"/>
                  </a:lnTo>
                  <a:close/>
                  <a:moveTo>
                    <a:pt x="977" y="3521"/>
                  </a:moveTo>
                  <a:lnTo>
                    <a:pt x="959" y="3540"/>
                  </a:lnTo>
                  <a:lnTo>
                    <a:pt x="940" y="3540"/>
                  </a:lnTo>
                  <a:lnTo>
                    <a:pt x="959" y="3521"/>
                  </a:lnTo>
                  <a:close/>
                  <a:moveTo>
                    <a:pt x="977" y="3724"/>
                  </a:moveTo>
                  <a:lnTo>
                    <a:pt x="977" y="3743"/>
                  </a:lnTo>
                  <a:lnTo>
                    <a:pt x="959" y="3743"/>
                  </a:lnTo>
                  <a:lnTo>
                    <a:pt x="959" y="3724"/>
                  </a:lnTo>
                  <a:close/>
                  <a:moveTo>
                    <a:pt x="1125" y="3780"/>
                  </a:moveTo>
                  <a:lnTo>
                    <a:pt x="1125" y="3798"/>
                  </a:lnTo>
                  <a:lnTo>
                    <a:pt x="1106" y="3816"/>
                  </a:lnTo>
                  <a:lnTo>
                    <a:pt x="1106" y="3798"/>
                  </a:lnTo>
                  <a:lnTo>
                    <a:pt x="1106" y="3780"/>
                  </a:lnTo>
                  <a:close/>
                  <a:moveTo>
                    <a:pt x="1586" y="4333"/>
                  </a:moveTo>
                  <a:lnTo>
                    <a:pt x="1586" y="4351"/>
                  </a:lnTo>
                  <a:lnTo>
                    <a:pt x="1586" y="4369"/>
                  </a:lnTo>
                  <a:lnTo>
                    <a:pt x="1567" y="4351"/>
                  </a:lnTo>
                  <a:lnTo>
                    <a:pt x="1586" y="4333"/>
                  </a:lnTo>
                  <a:close/>
                  <a:moveTo>
                    <a:pt x="1881" y="4627"/>
                  </a:moveTo>
                  <a:lnTo>
                    <a:pt x="1881" y="4646"/>
                  </a:lnTo>
                  <a:lnTo>
                    <a:pt x="1881" y="4664"/>
                  </a:lnTo>
                  <a:lnTo>
                    <a:pt x="1862" y="4664"/>
                  </a:lnTo>
                  <a:lnTo>
                    <a:pt x="1881" y="4627"/>
                  </a:lnTo>
                  <a:close/>
                  <a:moveTo>
                    <a:pt x="2065" y="4959"/>
                  </a:moveTo>
                  <a:lnTo>
                    <a:pt x="2083" y="4978"/>
                  </a:lnTo>
                  <a:lnTo>
                    <a:pt x="2083" y="4959"/>
                  </a:lnTo>
                  <a:close/>
                  <a:moveTo>
                    <a:pt x="2544" y="5217"/>
                  </a:moveTo>
                  <a:lnTo>
                    <a:pt x="2544" y="5236"/>
                  </a:lnTo>
                  <a:lnTo>
                    <a:pt x="2544" y="5254"/>
                  </a:lnTo>
                  <a:lnTo>
                    <a:pt x="2526" y="5254"/>
                  </a:lnTo>
                  <a:lnTo>
                    <a:pt x="2526" y="5236"/>
                  </a:lnTo>
                  <a:lnTo>
                    <a:pt x="2544" y="5217"/>
                  </a:lnTo>
                  <a:close/>
                  <a:moveTo>
                    <a:pt x="2747" y="5254"/>
                  </a:moveTo>
                  <a:lnTo>
                    <a:pt x="2765" y="5273"/>
                  </a:lnTo>
                  <a:lnTo>
                    <a:pt x="2765" y="5291"/>
                  </a:lnTo>
                  <a:lnTo>
                    <a:pt x="2747" y="5291"/>
                  </a:lnTo>
                  <a:lnTo>
                    <a:pt x="2747" y="5273"/>
                  </a:lnTo>
                  <a:lnTo>
                    <a:pt x="2747" y="5254"/>
                  </a:lnTo>
                  <a:close/>
                  <a:moveTo>
                    <a:pt x="2636" y="5323"/>
                  </a:moveTo>
                  <a:lnTo>
                    <a:pt x="2636" y="5328"/>
                  </a:lnTo>
                  <a:lnTo>
                    <a:pt x="2640" y="5324"/>
                  </a:lnTo>
                  <a:lnTo>
                    <a:pt x="2640" y="5324"/>
                  </a:lnTo>
                  <a:lnTo>
                    <a:pt x="2636" y="5323"/>
                  </a:lnTo>
                  <a:close/>
                  <a:moveTo>
                    <a:pt x="2913" y="5346"/>
                  </a:moveTo>
                  <a:lnTo>
                    <a:pt x="2913" y="5365"/>
                  </a:lnTo>
                  <a:lnTo>
                    <a:pt x="2894" y="5365"/>
                  </a:lnTo>
                  <a:lnTo>
                    <a:pt x="2913" y="5346"/>
                  </a:lnTo>
                  <a:close/>
                  <a:moveTo>
                    <a:pt x="3005" y="5402"/>
                  </a:moveTo>
                  <a:lnTo>
                    <a:pt x="3005" y="5420"/>
                  </a:lnTo>
                  <a:lnTo>
                    <a:pt x="3005" y="5439"/>
                  </a:lnTo>
                  <a:lnTo>
                    <a:pt x="2987" y="5439"/>
                  </a:lnTo>
                  <a:lnTo>
                    <a:pt x="2968" y="5420"/>
                  </a:lnTo>
                  <a:lnTo>
                    <a:pt x="3005" y="5402"/>
                  </a:lnTo>
                  <a:close/>
                  <a:moveTo>
                    <a:pt x="3374" y="5568"/>
                  </a:moveTo>
                  <a:lnTo>
                    <a:pt x="3374" y="5586"/>
                  </a:lnTo>
                  <a:lnTo>
                    <a:pt x="3374" y="5604"/>
                  </a:lnTo>
                  <a:lnTo>
                    <a:pt x="3355" y="5586"/>
                  </a:lnTo>
                  <a:lnTo>
                    <a:pt x="3374" y="5568"/>
                  </a:lnTo>
                  <a:close/>
                  <a:moveTo>
                    <a:pt x="3687" y="5733"/>
                  </a:moveTo>
                  <a:lnTo>
                    <a:pt x="3687" y="5752"/>
                  </a:lnTo>
                  <a:lnTo>
                    <a:pt x="3687" y="5770"/>
                  </a:lnTo>
                  <a:lnTo>
                    <a:pt x="3669" y="5752"/>
                  </a:lnTo>
                  <a:lnTo>
                    <a:pt x="3687" y="5733"/>
                  </a:lnTo>
                  <a:close/>
                  <a:moveTo>
                    <a:pt x="5106" y="5992"/>
                  </a:moveTo>
                  <a:lnTo>
                    <a:pt x="5125" y="6028"/>
                  </a:lnTo>
                  <a:lnTo>
                    <a:pt x="5143" y="6047"/>
                  </a:lnTo>
                  <a:lnTo>
                    <a:pt x="5125" y="6065"/>
                  </a:lnTo>
                  <a:lnTo>
                    <a:pt x="5125" y="6047"/>
                  </a:lnTo>
                  <a:lnTo>
                    <a:pt x="5106" y="6047"/>
                  </a:lnTo>
                  <a:lnTo>
                    <a:pt x="5106" y="6028"/>
                  </a:lnTo>
                  <a:lnTo>
                    <a:pt x="5106" y="5992"/>
                  </a:lnTo>
                  <a:close/>
                  <a:moveTo>
                    <a:pt x="166" y="1"/>
                  </a:moveTo>
                  <a:lnTo>
                    <a:pt x="148" y="19"/>
                  </a:lnTo>
                  <a:lnTo>
                    <a:pt x="129" y="56"/>
                  </a:lnTo>
                  <a:lnTo>
                    <a:pt x="129" y="74"/>
                  </a:lnTo>
                  <a:lnTo>
                    <a:pt x="111" y="74"/>
                  </a:lnTo>
                  <a:lnTo>
                    <a:pt x="111" y="56"/>
                  </a:lnTo>
                  <a:lnTo>
                    <a:pt x="56" y="56"/>
                  </a:lnTo>
                  <a:lnTo>
                    <a:pt x="74" y="74"/>
                  </a:lnTo>
                  <a:lnTo>
                    <a:pt x="74" y="93"/>
                  </a:lnTo>
                  <a:lnTo>
                    <a:pt x="37" y="111"/>
                  </a:lnTo>
                  <a:lnTo>
                    <a:pt x="74" y="111"/>
                  </a:lnTo>
                  <a:lnTo>
                    <a:pt x="74" y="148"/>
                  </a:lnTo>
                  <a:lnTo>
                    <a:pt x="56" y="167"/>
                  </a:lnTo>
                  <a:lnTo>
                    <a:pt x="74" y="167"/>
                  </a:lnTo>
                  <a:lnTo>
                    <a:pt x="74" y="185"/>
                  </a:lnTo>
                  <a:lnTo>
                    <a:pt x="56" y="203"/>
                  </a:lnTo>
                  <a:lnTo>
                    <a:pt x="74" y="222"/>
                  </a:lnTo>
                  <a:lnTo>
                    <a:pt x="37" y="240"/>
                  </a:lnTo>
                  <a:lnTo>
                    <a:pt x="74" y="259"/>
                  </a:lnTo>
                  <a:lnTo>
                    <a:pt x="74" y="277"/>
                  </a:lnTo>
                  <a:lnTo>
                    <a:pt x="37" y="277"/>
                  </a:lnTo>
                  <a:lnTo>
                    <a:pt x="37" y="296"/>
                  </a:lnTo>
                  <a:lnTo>
                    <a:pt x="56" y="296"/>
                  </a:lnTo>
                  <a:lnTo>
                    <a:pt x="56" y="314"/>
                  </a:lnTo>
                  <a:lnTo>
                    <a:pt x="37" y="314"/>
                  </a:lnTo>
                  <a:lnTo>
                    <a:pt x="56" y="333"/>
                  </a:lnTo>
                  <a:lnTo>
                    <a:pt x="93" y="369"/>
                  </a:lnTo>
                  <a:lnTo>
                    <a:pt x="93" y="406"/>
                  </a:lnTo>
                  <a:lnTo>
                    <a:pt x="74" y="388"/>
                  </a:lnTo>
                  <a:lnTo>
                    <a:pt x="37" y="406"/>
                  </a:lnTo>
                  <a:lnTo>
                    <a:pt x="19" y="425"/>
                  </a:lnTo>
                  <a:lnTo>
                    <a:pt x="37" y="425"/>
                  </a:lnTo>
                  <a:lnTo>
                    <a:pt x="37" y="443"/>
                  </a:lnTo>
                  <a:lnTo>
                    <a:pt x="37" y="462"/>
                  </a:lnTo>
                  <a:lnTo>
                    <a:pt x="56" y="480"/>
                  </a:lnTo>
                  <a:lnTo>
                    <a:pt x="37" y="498"/>
                  </a:lnTo>
                  <a:lnTo>
                    <a:pt x="19" y="498"/>
                  </a:lnTo>
                  <a:lnTo>
                    <a:pt x="19" y="517"/>
                  </a:lnTo>
                  <a:lnTo>
                    <a:pt x="19" y="535"/>
                  </a:lnTo>
                  <a:lnTo>
                    <a:pt x="37" y="572"/>
                  </a:lnTo>
                  <a:lnTo>
                    <a:pt x="56" y="572"/>
                  </a:lnTo>
                  <a:lnTo>
                    <a:pt x="37" y="591"/>
                  </a:lnTo>
                  <a:lnTo>
                    <a:pt x="19" y="609"/>
                  </a:lnTo>
                  <a:lnTo>
                    <a:pt x="37" y="646"/>
                  </a:lnTo>
                  <a:lnTo>
                    <a:pt x="19" y="646"/>
                  </a:lnTo>
                  <a:lnTo>
                    <a:pt x="56" y="683"/>
                  </a:lnTo>
                  <a:lnTo>
                    <a:pt x="93" y="664"/>
                  </a:lnTo>
                  <a:lnTo>
                    <a:pt x="129" y="664"/>
                  </a:lnTo>
                  <a:lnTo>
                    <a:pt x="111" y="683"/>
                  </a:lnTo>
                  <a:lnTo>
                    <a:pt x="93" y="683"/>
                  </a:lnTo>
                  <a:lnTo>
                    <a:pt x="74" y="720"/>
                  </a:lnTo>
                  <a:lnTo>
                    <a:pt x="74" y="738"/>
                  </a:lnTo>
                  <a:lnTo>
                    <a:pt x="56" y="720"/>
                  </a:lnTo>
                  <a:lnTo>
                    <a:pt x="56" y="683"/>
                  </a:lnTo>
                  <a:lnTo>
                    <a:pt x="37" y="683"/>
                  </a:lnTo>
                  <a:lnTo>
                    <a:pt x="0" y="664"/>
                  </a:lnTo>
                  <a:lnTo>
                    <a:pt x="19" y="683"/>
                  </a:lnTo>
                  <a:lnTo>
                    <a:pt x="37" y="701"/>
                  </a:lnTo>
                  <a:lnTo>
                    <a:pt x="19" y="720"/>
                  </a:lnTo>
                  <a:lnTo>
                    <a:pt x="19" y="738"/>
                  </a:lnTo>
                  <a:lnTo>
                    <a:pt x="19" y="756"/>
                  </a:lnTo>
                  <a:lnTo>
                    <a:pt x="19" y="775"/>
                  </a:lnTo>
                  <a:lnTo>
                    <a:pt x="0" y="812"/>
                  </a:lnTo>
                  <a:lnTo>
                    <a:pt x="19" y="830"/>
                  </a:lnTo>
                  <a:lnTo>
                    <a:pt x="19" y="867"/>
                  </a:lnTo>
                  <a:lnTo>
                    <a:pt x="37" y="922"/>
                  </a:lnTo>
                  <a:lnTo>
                    <a:pt x="74" y="959"/>
                  </a:lnTo>
                  <a:lnTo>
                    <a:pt x="111" y="978"/>
                  </a:lnTo>
                  <a:lnTo>
                    <a:pt x="37" y="978"/>
                  </a:lnTo>
                  <a:lnTo>
                    <a:pt x="37" y="996"/>
                  </a:lnTo>
                  <a:lnTo>
                    <a:pt x="37" y="1015"/>
                  </a:lnTo>
                  <a:lnTo>
                    <a:pt x="37" y="1051"/>
                  </a:lnTo>
                  <a:lnTo>
                    <a:pt x="56" y="1051"/>
                  </a:lnTo>
                  <a:lnTo>
                    <a:pt x="37" y="1088"/>
                  </a:lnTo>
                  <a:lnTo>
                    <a:pt x="19" y="1125"/>
                  </a:lnTo>
                  <a:lnTo>
                    <a:pt x="37" y="1125"/>
                  </a:lnTo>
                  <a:lnTo>
                    <a:pt x="56" y="1107"/>
                  </a:lnTo>
                  <a:lnTo>
                    <a:pt x="74" y="1107"/>
                  </a:lnTo>
                  <a:lnTo>
                    <a:pt x="93" y="1125"/>
                  </a:lnTo>
                  <a:lnTo>
                    <a:pt x="37" y="1125"/>
                  </a:lnTo>
                  <a:lnTo>
                    <a:pt x="37" y="1162"/>
                  </a:lnTo>
                  <a:lnTo>
                    <a:pt x="19" y="1180"/>
                  </a:lnTo>
                  <a:lnTo>
                    <a:pt x="56" y="1180"/>
                  </a:lnTo>
                  <a:lnTo>
                    <a:pt x="56" y="1162"/>
                  </a:lnTo>
                  <a:lnTo>
                    <a:pt x="56" y="1144"/>
                  </a:lnTo>
                  <a:lnTo>
                    <a:pt x="74" y="1162"/>
                  </a:lnTo>
                  <a:lnTo>
                    <a:pt x="56" y="1180"/>
                  </a:lnTo>
                  <a:lnTo>
                    <a:pt x="19" y="1199"/>
                  </a:lnTo>
                  <a:lnTo>
                    <a:pt x="37" y="1199"/>
                  </a:lnTo>
                  <a:lnTo>
                    <a:pt x="56" y="1217"/>
                  </a:lnTo>
                  <a:lnTo>
                    <a:pt x="56" y="1254"/>
                  </a:lnTo>
                  <a:lnTo>
                    <a:pt x="37" y="1254"/>
                  </a:lnTo>
                  <a:lnTo>
                    <a:pt x="37" y="1273"/>
                  </a:lnTo>
                  <a:lnTo>
                    <a:pt x="56" y="1328"/>
                  </a:lnTo>
                  <a:lnTo>
                    <a:pt x="74" y="1346"/>
                  </a:lnTo>
                  <a:lnTo>
                    <a:pt x="56" y="1346"/>
                  </a:lnTo>
                  <a:lnTo>
                    <a:pt x="37" y="1365"/>
                  </a:lnTo>
                  <a:lnTo>
                    <a:pt x="56" y="1402"/>
                  </a:lnTo>
                  <a:lnTo>
                    <a:pt x="56" y="1420"/>
                  </a:lnTo>
                  <a:lnTo>
                    <a:pt x="56" y="1475"/>
                  </a:lnTo>
                  <a:lnTo>
                    <a:pt x="74" y="1531"/>
                  </a:lnTo>
                  <a:lnTo>
                    <a:pt x="74" y="1549"/>
                  </a:lnTo>
                  <a:lnTo>
                    <a:pt x="74" y="1568"/>
                  </a:lnTo>
                  <a:lnTo>
                    <a:pt x="74" y="1623"/>
                  </a:lnTo>
                  <a:lnTo>
                    <a:pt x="93" y="1678"/>
                  </a:lnTo>
                  <a:lnTo>
                    <a:pt x="129" y="1697"/>
                  </a:lnTo>
                  <a:lnTo>
                    <a:pt x="111" y="1715"/>
                  </a:lnTo>
                  <a:lnTo>
                    <a:pt x="93" y="1715"/>
                  </a:lnTo>
                  <a:lnTo>
                    <a:pt x="111" y="1733"/>
                  </a:lnTo>
                  <a:lnTo>
                    <a:pt x="129" y="1770"/>
                  </a:lnTo>
                  <a:lnTo>
                    <a:pt x="129" y="1807"/>
                  </a:lnTo>
                  <a:lnTo>
                    <a:pt x="148" y="1826"/>
                  </a:lnTo>
                  <a:lnTo>
                    <a:pt x="148" y="1844"/>
                  </a:lnTo>
                  <a:lnTo>
                    <a:pt x="148" y="1862"/>
                  </a:lnTo>
                  <a:lnTo>
                    <a:pt x="166" y="1862"/>
                  </a:lnTo>
                  <a:lnTo>
                    <a:pt x="166" y="1881"/>
                  </a:lnTo>
                  <a:lnTo>
                    <a:pt x="185" y="1881"/>
                  </a:lnTo>
                  <a:lnTo>
                    <a:pt x="185" y="1862"/>
                  </a:lnTo>
                  <a:lnTo>
                    <a:pt x="222" y="1862"/>
                  </a:lnTo>
                  <a:lnTo>
                    <a:pt x="240" y="1881"/>
                  </a:lnTo>
                  <a:lnTo>
                    <a:pt x="240" y="1899"/>
                  </a:lnTo>
                  <a:lnTo>
                    <a:pt x="203" y="1899"/>
                  </a:lnTo>
                  <a:lnTo>
                    <a:pt x="166" y="1918"/>
                  </a:lnTo>
                  <a:lnTo>
                    <a:pt x="166" y="1955"/>
                  </a:lnTo>
                  <a:lnTo>
                    <a:pt x="166" y="1973"/>
                  </a:lnTo>
                  <a:lnTo>
                    <a:pt x="148" y="1992"/>
                  </a:lnTo>
                  <a:lnTo>
                    <a:pt x="185" y="2028"/>
                  </a:lnTo>
                  <a:lnTo>
                    <a:pt x="203" y="2065"/>
                  </a:lnTo>
                  <a:lnTo>
                    <a:pt x="203" y="2084"/>
                  </a:lnTo>
                  <a:lnTo>
                    <a:pt x="203" y="2102"/>
                  </a:lnTo>
                  <a:lnTo>
                    <a:pt x="222" y="2102"/>
                  </a:lnTo>
                  <a:lnTo>
                    <a:pt x="222" y="2139"/>
                  </a:lnTo>
                  <a:lnTo>
                    <a:pt x="240" y="2157"/>
                  </a:lnTo>
                  <a:lnTo>
                    <a:pt x="222" y="2176"/>
                  </a:lnTo>
                  <a:lnTo>
                    <a:pt x="258" y="2176"/>
                  </a:lnTo>
                  <a:lnTo>
                    <a:pt x="277" y="2194"/>
                  </a:lnTo>
                  <a:lnTo>
                    <a:pt x="222" y="2194"/>
                  </a:lnTo>
                  <a:lnTo>
                    <a:pt x="240" y="2213"/>
                  </a:lnTo>
                  <a:lnTo>
                    <a:pt x="258" y="2231"/>
                  </a:lnTo>
                  <a:lnTo>
                    <a:pt x="277" y="2250"/>
                  </a:lnTo>
                  <a:lnTo>
                    <a:pt x="258" y="2250"/>
                  </a:lnTo>
                  <a:lnTo>
                    <a:pt x="258" y="2268"/>
                  </a:lnTo>
                  <a:lnTo>
                    <a:pt x="295" y="2268"/>
                  </a:lnTo>
                  <a:lnTo>
                    <a:pt x="295" y="2286"/>
                  </a:lnTo>
                  <a:lnTo>
                    <a:pt x="277" y="2305"/>
                  </a:lnTo>
                  <a:lnTo>
                    <a:pt x="277" y="2323"/>
                  </a:lnTo>
                  <a:lnTo>
                    <a:pt x="277" y="2342"/>
                  </a:lnTo>
                  <a:lnTo>
                    <a:pt x="258" y="2360"/>
                  </a:lnTo>
                  <a:lnTo>
                    <a:pt x="258" y="2397"/>
                  </a:lnTo>
                  <a:lnTo>
                    <a:pt x="277" y="2397"/>
                  </a:lnTo>
                  <a:lnTo>
                    <a:pt x="277" y="2415"/>
                  </a:lnTo>
                  <a:lnTo>
                    <a:pt x="314" y="2434"/>
                  </a:lnTo>
                  <a:lnTo>
                    <a:pt x="314" y="2452"/>
                  </a:lnTo>
                  <a:lnTo>
                    <a:pt x="295" y="2471"/>
                  </a:lnTo>
                  <a:lnTo>
                    <a:pt x="314" y="2489"/>
                  </a:lnTo>
                  <a:lnTo>
                    <a:pt x="332" y="2471"/>
                  </a:lnTo>
                  <a:lnTo>
                    <a:pt x="351" y="2452"/>
                  </a:lnTo>
                  <a:lnTo>
                    <a:pt x="351" y="2471"/>
                  </a:lnTo>
                  <a:lnTo>
                    <a:pt x="369" y="2471"/>
                  </a:lnTo>
                  <a:lnTo>
                    <a:pt x="332" y="2526"/>
                  </a:lnTo>
                  <a:lnTo>
                    <a:pt x="332" y="2545"/>
                  </a:lnTo>
                  <a:lnTo>
                    <a:pt x="332" y="2563"/>
                  </a:lnTo>
                  <a:lnTo>
                    <a:pt x="332" y="2581"/>
                  </a:lnTo>
                  <a:lnTo>
                    <a:pt x="369" y="2581"/>
                  </a:lnTo>
                  <a:lnTo>
                    <a:pt x="369" y="2600"/>
                  </a:lnTo>
                  <a:lnTo>
                    <a:pt x="369" y="2618"/>
                  </a:lnTo>
                  <a:lnTo>
                    <a:pt x="351" y="2637"/>
                  </a:lnTo>
                  <a:lnTo>
                    <a:pt x="332" y="2637"/>
                  </a:lnTo>
                  <a:lnTo>
                    <a:pt x="369" y="2655"/>
                  </a:lnTo>
                  <a:lnTo>
                    <a:pt x="387" y="2692"/>
                  </a:lnTo>
                  <a:lnTo>
                    <a:pt x="406" y="2655"/>
                  </a:lnTo>
                  <a:lnTo>
                    <a:pt x="406" y="2674"/>
                  </a:lnTo>
                  <a:lnTo>
                    <a:pt x="406" y="2692"/>
                  </a:lnTo>
                  <a:lnTo>
                    <a:pt x="387" y="2710"/>
                  </a:lnTo>
                  <a:lnTo>
                    <a:pt x="387" y="2729"/>
                  </a:lnTo>
                  <a:lnTo>
                    <a:pt x="387" y="2747"/>
                  </a:lnTo>
                  <a:lnTo>
                    <a:pt x="369" y="2766"/>
                  </a:lnTo>
                  <a:lnTo>
                    <a:pt x="424" y="2766"/>
                  </a:lnTo>
                  <a:lnTo>
                    <a:pt x="406" y="2784"/>
                  </a:lnTo>
                  <a:lnTo>
                    <a:pt x="424" y="2803"/>
                  </a:lnTo>
                  <a:lnTo>
                    <a:pt x="424" y="2821"/>
                  </a:lnTo>
                  <a:lnTo>
                    <a:pt x="424" y="2839"/>
                  </a:lnTo>
                  <a:lnTo>
                    <a:pt x="461" y="2858"/>
                  </a:lnTo>
                  <a:lnTo>
                    <a:pt x="480" y="2858"/>
                  </a:lnTo>
                  <a:lnTo>
                    <a:pt x="480" y="2895"/>
                  </a:lnTo>
                  <a:lnTo>
                    <a:pt x="480" y="2913"/>
                  </a:lnTo>
                  <a:lnTo>
                    <a:pt x="480" y="2950"/>
                  </a:lnTo>
                  <a:lnTo>
                    <a:pt x="517" y="2987"/>
                  </a:lnTo>
                  <a:lnTo>
                    <a:pt x="517" y="3024"/>
                  </a:lnTo>
                  <a:lnTo>
                    <a:pt x="517" y="3061"/>
                  </a:lnTo>
                  <a:lnTo>
                    <a:pt x="535" y="3061"/>
                  </a:lnTo>
                  <a:lnTo>
                    <a:pt x="553" y="3098"/>
                  </a:lnTo>
                  <a:lnTo>
                    <a:pt x="590" y="3134"/>
                  </a:lnTo>
                  <a:lnTo>
                    <a:pt x="609" y="3134"/>
                  </a:lnTo>
                  <a:lnTo>
                    <a:pt x="590" y="3153"/>
                  </a:lnTo>
                  <a:lnTo>
                    <a:pt x="590" y="3171"/>
                  </a:lnTo>
                  <a:lnTo>
                    <a:pt x="646" y="3282"/>
                  </a:lnTo>
                  <a:lnTo>
                    <a:pt x="738" y="3392"/>
                  </a:lnTo>
                  <a:lnTo>
                    <a:pt x="719" y="3411"/>
                  </a:lnTo>
                  <a:lnTo>
                    <a:pt x="738" y="3429"/>
                  </a:lnTo>
                  <a:lnTo>
                    <a:pt x="756" y="3448"/>
                  </a:lnTo>
                  <a:lnTo>
                    <a:pt x="775" y="3448"/>
                  </a:lnTo>
                  <a:lnTo>
                    <a:pt x="793" y="3466"/>
                  </a:lnTo>
                  <a:lnTo>
                    <a:pt x="793" y="3485"/>
                  </a:lnTo>
                  <a:lnTo>
                    <a:pt x="793" y="3503"/>
                  </a:lnTo>
                  <a:lnTo>
                    <a:pt x="775" y="3521"/>
                  </a:lnTo>
                  <a:lnTo>
                    <a:pt x="830" y="3521"/>
                  </a:lnTo>
                  <a:lnTo>
                    <a:pt x="830" y="3540"/>
                  </a:lnTo>
                  <a:lnTo>
                    <a:pt x="811" y="3558"/>
                  </a:lnTo>
                  <a:lnTo>
                    <a:pt x="867" y="3558"/>
                  </a:lnTo>
                  <a:lnTo>
                    <a:pt x="867" y="3577"/>
                  </a:lnTo>
                  <a:lnTo>
                    <a:pt x="848" y="3614"/>
                  </a:lnTo>
                  <a:lnTo>
                    <a:pt x="848" y="3632"/>
                  </a:lnTo>
                  <a:lnTo>
                    <a:pt x="867" y="3614"/>
                  </a:lnTo>
                  <a:lnTo>
                    <a:pt x="885" y="3614"/>
                  </a:lnTo>
                  <a:lnTo>
                    <a:pt x="885" y="3632"/>
                  </a:lnTo>
                  <a:lnTo>
                    <a:pt x="885" y="3669"/>
                  </a:lnTo>
                  <a:lnTo>
                    <a:pt x="904" y="3687"/>
                  </a:lnTo>
                  <a:lnTo>
                    <a:pt x="922" y="3669"/>
                  </a:lnTo>
                  <a:lnTo>
                    <a:pt x="922" y="3687"/>
                  </a:lnTo>
                  <a:lnTo>
                    <a:pt x="922" y="3706"/>
                  </a:lnTo>
                  <a:lnTo>
                    <a:pt x="940" y="3761"/>
                  </a:lnTo>
                  <a:lnTo>
                    <a:pt x="959" y="3780"/>
                  </a:lnTo>
                  <a:lnTo>
                    <a:pt x="977" y="3780"/>
                  </a:lnTo>
                  <a:lnTo>
                    <a:pt x="996" y="3798"/>
                  </a:lnTo>
                  <a:lnTo>
                    <a:pt x="1014" y="3835"/>
                  </a:lnTo>
                  <a:lnTo>
                    <a:pt x="1106" y="3982"/>
                  </a:lnTo>
                  <a:lnTo>
                    <a:pt x="1235" y="4130"/>
                  </a:lnTo>
                  <a:lnTo>
                    <a:pt x="1254" y="4148"/>
                  </a:lnTo>
                  <a:lnTo>
                    <a:pt x="1254" y="4167"/>
                  </a:lnTo>
                  <a:lnTo>
                    <a:pt x="1272" y="4167"/>
                  </a:lnTo>
                  <a:lnTo>
                    <a:pt x="1291" y="4204"/>
                  </a:lnTo>
                  <a:lnTo>
                    <a:pt x="1309" y="4204"/>
                  </a:lnTo>
                  <a:lnTo>
                    <a:pt x="1309" y="4222"/>
                  </a:lnTo>
                  <a:lnTo>
                    <a:pt x="1328" y="4259"/>
                  </a:lnTo>
                  <a:lnTo>
                    <a:pt x="1364" y="4277"/>
                  </a:lnTo>
                  <a:lnTo>
                    <a:pt x="1383" y="4296"/>
                  </a:lnTo>
                  <a:lnTo>
                    <a:pt x="1420" y="4369"/>
                  </a:lnTo>
                  <a:lnTo>
                    <a:pt x="1457" y="4406"/>
                  </a:lnTo>
                  <a:lnTo>
                    <a:pt x="1438" y="4425"/>
                  </a:lnTo>
                  <a:lnTo>
                    <a:pt x="1457" y="4443"/>
                  </a:lnTo>
                  <a:lnTo>
                    <a:pt x="1475" y="4425"/>
                  </a:lnTo>
                  <a:lnTo>
                    <a:pt x="1493" y="4406"/>
                  </a:lnTo>
                  <a:lnTo>
                    <a:pt x="1493" y="4425"/>
                  </a:lnTo>
                  <a:lnTo>
                    <a:pt x="1512" y="4443"/>
                  </a:lnTo>
                  <a:lnTo>
                    <a:pt x="1512" y="4480"/>
                  </a:lnTo>
                  <a:lnTo>
                    <a:pt x="1530" y="4462"/>
                  </a:lnTo>
                  <a:lnTo>
                    <a:pt x="1549" y="4443"/>
                  </a:lnTo>
                  <a:lnTo>
                    <a:pt x="1549" y="4480"/>
                  </a:lnTo>
                  <a:lnTo>
                    <a:pt x="1549" y="4498"/>
                  </a:lnTo>
                  <a:lnTo>
                    <a:pt x="1586" y="4517"/>
                  </a:lnTo>
                  <a:lnTo>
                    <a:pt x="1604" y="4535"/>
                  </a:lnTo>
                  <a:lnTo>
                    <a:pt x="1623" y="4572"/>
                  </a:lnTo>
                  <a:lnTo>
                    <a:pt x="1641" y="4572"/>
                  </a:lnTo>
                  <a:lnTo>
                    <a:pt x="1659" y="4609"/>
                  </a:lnTo>
                  <a:lnTo>
                    <a:pt x="1678" y="4591"/>
                  </a:lnTo>
                  <a:lnTo>
                    <a:pt x="1678" y="4627"/>
                  </a:lnTo>
                  <a:lnTo>
                    <a:pt x="1733" y="4627"/>
                  </a:lnTo>
                  <a:lnTo>
                    <a:pt x="1715" y="4646"/>
                  </a:lnTo>
                  <a:lnTo>
                    <a:pt x="1733" y="4683"/>
                  </a:lnTo>
                  <a:lnTo>
                    <a:pt x="1807" y="4720"/>
                  </a:lnTo>
                  <a:lnTo>
                    <a:pt x="1807" y="4738"/>
                  </a:lnTo>
                  <a:lnTo>
                    <a:pt x="1825" y="4757"/>
                  </a:lnTo>
                  <a:lnTo>
                    <a:pt x="1862" y="4775"/>
                  </a:lnTo>
                  <a:lnTo>
                    <a:pt x="1881" y="4775"/>
                  </a:lnTo>
                  <a:lnTo>
                    <a:pt x="1862" y="4793"/>
                  </a:lnTo>
                  <a:lnTo>
                    <a:pt x="1881" y="4812"/>
                  </a:lnTo>
                  <a:lnTo>
                    <a:pt x="1899" y="4812"/>
                  </a:lnTo>
                  <a:lnTo>
                    <a:pt x="1899" y="4830"/>
                  </a:lnTo>
                  <a:lnTo>
                    <a:pt x="1917" y="4830"/>
                  </a:lnTo>
                  <a:lnTo>
                    <a:pt x="1936" y="4849"/>
                  </a:lnTo>
                  <a:lnTo>
                    <a:pt x="1936" y="4867"/>
                  </a:lnTo>
                  <a:lnTo>
                    <a:pt x="1973" y="4867"/>
                  </a:lnTo>
                  <a:lnTo>
                    <a:pt x="1973" y="4886"/>
                  </a:lnTo>
                  <a:lnTo>
                    <a:pt x="2010" y="4922"/>
                  </a:lnTo>
                  <a:lnTo>
                    <a:pt x="2083" y="4922"/>
                  </a:lnTo>
                  <a:lnTo>
                    <a:pt x="2083" y="4941"/>
                  </a:lnTo>
                  <a:lnTo>
                    <a:pt x="2083" y="4959"/>
                  </a:lnTo>
                  <a:lnTo>
                    <a:pt x="2139" y="4959"/>
                  </a:lnTo>
                  <a:lnTo>
                    <a:pt x="2139" y="4978"/>
                  </a:lnTo>
                  <a:lnTo>
                    <a:pt x="2157" y="4959"/>
                  </a:lnTo>
                  <a:lnTo>
                    <a:pt x="2157" y="4996"/>
                  </a:lnTo>
                  <a:lnTo>
                    <a:pt x="2157" y="5015"/>
                  </a:lnTo>
                  <a:lnTo>
                    <a:pt x="2212" y="5015"/>
                  </a:lnTo>
                  <a:lnTo>
                    <a:pt x="2212" y="5051"/>
                  </a:lnTo>
                  <a:lnTo>
                    <a:pt x="2231" y="5070"/>
                  </a:lnTo>
                  <a:lnTo>
                    <a:pt x="2286" y="5070"/>
                  </a:lnTo>
                  <a:lnTo>
                    <a:pt x="2286" y="5088"/>
                  </a:lnTo>
                  <a:lnTo>
                    <a:pt x="2286" y="5107"/>
                  </a:lnTo>
                  <a:lnTo>
                    <a:pt x="2286" y="5125"/>
                  </a:lnTo>
                  <a:lnTo>
                    <a:pt x="2305" y="5144"/>
                  </a:lnTo>
                  <a:lnTo>
                    <a:pt x="2323" y="5125"/>
                  </a:lnTo>
                  <a:lnTo>
                    <a:pt x="2323" y="5107"/>
                  </a:lnTo>
                  <a:lnTo>
                    <a:pt x="2341" y="5144"/>
                  </a:lnTo>
                  <a:lnTo>
                    <a:pt x="2341" y="5162"/>
                  </a:lnTo>
                  <a:lnTo>
                    <a:pt x="2360" y="5180"/>
                  </a:lnTo>
                  <a:lnTo>
                    <a:pt x="2415" y="5180"/>
                  </a:lnTo>
                  <a:lnTo>
                    <a:pt x="2415" y="5199"/>
                  </a:lnTo>
                  <a:lnTo>
                    <a:pt x="2434" y="5180"/>
                  </a:lnTo>
                  <a:lnTo>
                    <a:pt x="2470" y="5180"/>
                  </a:lnTo>
                  <a:lnTo>
                    <a:pt x="2452" y="5199"/>
                  </a:lnTo>
                  <a:lnTo>
                    <a:pt x="2434" y="5217"/>
                  </a:lnTo>
                  <a:lnTo>
                    <a:pt x="2434" y="5217"/>
                  </a:lnTo>
                  <a:lnTo>
                    <a:pt x="2470" y="5199"/>
                  </a:lnTo>
                  <a:lnTo>
                    <a:pt x="2489" y="5199"/>
                  </a:lnTo>
                  <a:lnTo>
                    <a:pt x="2470" y="5217"/>
                  </a:lnTo>
                  <a:lnTo>
                    <a:pt x="2470" y="5236"/>
                  </a:lnTo>
                  <a:lnTo>
                    <a:pt x="2470" y="5254"/>
                  </a:lnTo>
                  <a:lnTo>
                    <a:pt x="2581" y="5310"/>
                  </a:lnTo>
                  <a:lnTo>
                    <a:pt x="2636" y="5323"/>
                  </a:lnTo>
                  <a:lnTo>
                    <a:pt x="2636" y="5323"/>
                  </a:lnTo>
                  <a:lnTo>
                    <a:pt x="2636" y="5310"/>
                  </a:lnTo>
                  <a:lnTo>
                    <a:pt x="2636" y="5291"/>
                  </a:lnTo>
                  <a:lnTo>
                    <a:pt x="2655" y="5310"/>
                  </a:lnTo>
                  <a:lnTo>
                    <a:pt x="2640" y="5324"/>
                  </a:lnTo>
                  <a:lnTo>
                    <a:pt x="2640" y="5324"/>
                  </a:lnTo>
                  <a:lnTo>
                    <a:pt x="2655" y="5328"/>
                  </a:lnTo>
                  <a:lnTo>
                    <a:pt x="2655" y="5346"/>
                  </a:lnTo>
                  <a:lnTo>
                    <a:pt x="2655" y="5365"/>
                  </a:lnTo>
                  <a:lnTo>
                    <a:pt x="2673" y="5346"/>
                  </a:lnTo>
                  <a:lnTo>
                    <a:pt x="2692" y="5346"/>
                  </a:lnTo>
                  <a:lnTo>
                    <a:pt x="2710" y="5365"/>
                  </a:lnTo>
                  <a:lnTo>
                    <a:pt x="2692" y="5383"/>
                  </a:lnTo>
                  <a:lnTo>
                    <a:pt x="2729" y="5383"/>
                  </a:lnTo>
                  <a:lnTo>
                    <a:pt x="2765" y="5402"/>
                  </a:lnTo>
                  <a:lnTo>
                    <a:pt x="2802" y="5420"/>
                  </a:lnTo>
                  <a:lnTo>
                    <a:pt x="2802" y="5439"/>
                  </a:lnTo>
                  <a:lnTo>
                    <a:pt x="2821" y="5439"/>
                  </a:lnTo>
                  <a:lnTo>
                    <a:pt x="2858" y="5475"/>
                  </a:lnTo>
                  <a:lnTo>
                    <a:pt x="2858" y="5457"/>
                  </a:lnTo>
                  <a:lnTo>
                    <a:pt x="2858" y="5439"/>
                  </a:lnTo>
                  <a:lnTo>
                    <a:pt x="2876" y="5457"/>
                  </a:lnTo>
                  <a:lnTo>
                    <a:pt x="2876" y="5475"/>
                  </a:lnTo>
                  <a:lnTo>
                    <a:pt x="2894" y="5475"/>
                  </a:lnTo>
                  <a:lnTo>
                    <a:pt x="2913" y="5494"/>
                  </a:lnTo>
                  <a:lnTo>
                    <a:pt x="2913" y="5512"/>
                  </a:lnTo>
                  <a:lnTo>
                    <a:pt x="2950" y="5512"/>
                  </a:lnTo>
                  <a:lnTo>
                    <a:pt x="2987" y="5549"/>
                  </a:lnTo>
                  <a:lnTo>
                    <a:pt x="3005" y="5531"/>
                  </a:lnTo>
                  <a:lnTo>
                    <a:pt x="3005" y="5549"/>
                  </a:lnTo>
                  <a:lnTo>
                    <a:pt x="3023" y="5568"/>
                  </a:lnTo>
                  <a:lnTo>
                    <a:pt x="3079" y="5568"/>
                  </a:lnTo>
                  <a:lnTo>
                    <a:pt x="3097" y="5586"/>
                  </a:lnTo>
                  <a:lnTo>
                    <a:pt x="3134" y="5604"/>
                  </a:lnTo>
                  <a:lnTo>
                    <a:pt x="3152" y="5586"/>
                  </a:lnTo>
                  <a:lnTo>
                    <a:pt x="3152" y="5604"/>
                  </a:lnTo>
                  <a:lnTo>
                    <a:pt x="3171" y="5623"/>
                  </a:lnTo>
                  <a:lnTo>
                    <a:pt x="3189" y="5623"/>
                  </a:lnTo>
                  <a:lnTo>
                    <a:pt x="3245" y="5641"/>
                  </a:lnTo>
                  <a:lnTo>
                    <a:pt x="3300" y="5660"/>
                  </a:lnTo>
                  <a:lnTo>
                    <a:pt x="3318" y="5660"/>
                  </a:lnTo>
                  <a:lnTo>
                    <a:pt x="3318" y="5641"/>
                  </a:lnTo>
                  <a:lnTo>
                    <a:pt x="3337" y="5660"/>
                  </a:lnTo>
                  <a:lnTo>
                    <a:pt x="3318" y="5678"/>
                  </a:lnTo>
                  <a:lnTo>
                    <a:pt x="3318" y="5697"/>
                  </a:lnTo>
                  <a:lnTo>
                    <a:pt x="3355" y="5697"/>
                  </a:lnTo>
                  <a:lnTo>
                    <a:pt x="3374" y="5715"/>
                  </a:lnTo>
                  <a:lnTo>
                    <a:pt x="3392" y="5733"/>
                  </a:lnTo>
                  <a:lnTo>
                    <a:pt x="3429" y="5733"/>
                  </a:lnTo>
                  <a:lnTo>
                    <a:pt x="3466" y="5752"/>
                  </a:lnTo>
                  <a:lnTo>
                    <a:pt x="3484" y="5770"/>
                  </a:lnTo>
                  <a:lnTo>
                    <a:pt x="3576" y="5770"/>
                  </a:lnTo>
                  <a:lnTo>
                    <a:pt x="3576" y="5789"/>
                  </a:lnTo>
                  <a:lnTo>
                    <a:pt x="3613" y="5789"/>
                  </a:lnTo>
                  <a:lnTo>
                    <a:pt x="3650" y="5807"/>
                  </a:lnTo>
                  <a:lnTo>
                    <a:pt x="3669" y="5807"/>
                  </a:lnTo>
                  <a:lnTo>
                    <a:pt x="3669" y="5789"/>
                  </a:lnTo>
                  <a:lnTo>
                    <a:pt x="3687" y="5807"/>
                  </a:lnTo>
                  <a:lnTo>
                    <a:pt x="3742" y="5844"/>
                  </a:lnTo>
                  <a:lnTo>
                    <a:pt x="3798" y="5863"/>
                  </a:lnTo>
                  <a:lnTo>
                    <a:pt x="3816" y="5844"/>
                  </a:lnTo>
                  <a:lnTo>
                    <a:pt x="3835" y="5826"/>
                  </a:lnTo>
                  <a:lnTo>
                    <a:pt x="3835" y="5863"/>
                  </a:lnTo>
                  <a:lnTo>
                    <a:pt x="3835" y="5881"/>
                  </a:lnTo>
                  <a:lnTo>
                    <a:pt x="3816" y="5881"/>
                  </a:lnTo>
                  <a:lnTo>
                    <a:pt x="3835" y="5899"/>
                  </a:lnTo>
                  <a:lnTo>
                    <a:pt x="3908" y="5881"/>
                  </a:lnTo>
                  <a:lnTo>
                    <a:pt x="3945" y="5863"/>
                  </a:lnTo>
                  <a:lnTo>
                    <a:pt x="3945" y="5881"/>
                  </a:lnTo>
                  <a:lnTo>
                    <a:pt x="3964" y="5899"/>
                  </a:lnTo>
                  <a:lnTo>
                    <a:pt x="4056" y="5936"/>
                  </a:lnTo>
                  <a:lnTo>
                    <a:pt x="4148" y="5955"/>
                  </a:lnTo>
                  <a:lnTo>
                    <a:pt x="4185" y="5973"/>
                  </a:lnTo>
                  <a:lnTo>
                    <a:pt x="4222" y="5973"/>
                  </a:lnTo>
                  <a:lnTo>
                    <a:pt x="4222" y="5936"/>
                  </a:lnTo>
                  <a:lnTo>
                    <a:pt x="4240" y="5955"/>
                  </a:lnTo>
                  <a:lnTo>
                    <a:pt x="4240" y="5973"/>
                  </a:lnTo>
                  <a:lnTo>
                    <a:pt x="4258" y="5992"/>
                  </a:lnTo>
                  <a:lnTo>
                    <a:pt x="4388" y="5992"/>
                  </a:lnTo>
                  <a:lnTo>
                    <a:pt x="4388" y="6010"/>
                  </a:lnTo>
                  <a:lnTo>
                    <a:pt x="4443" y="6010"/>
                  </a:lnTo>
                  <a:lnTo>
                    <a:pt x="4480" y="6028"/>
                  </a:lnTo>
                  <a:lnTo>
                    <a:pt x="4553" y="6028"/>
                  </a:lnTo>
                  <a:lnTo>
                    <a:pt x="4590" y="6047"/>
                  </a:lnTo>
                  <a:lnTo>
                    <a:pt x="4701" y="6065"/>
                  </a:lnTo>
                  <a:lnTo>
                    <a:pt x="4793" y="6065"/>
                  </a:lnTo>
                  <a:lnTo>
                    <a:pt x="4830" y="6084"/>
                  </a:lnTo>
                  <a:lnTo>
                    <a:pt x="4848" y="6065"/>
                  </a:lnTo>
                  <a:lnTo>
                    <a:pt x="5051" y="6065"/>
                  </a:lnTo>
                  <a:lnTo>
                    <a:pt x="5088" y="6047"/>
                  </a:lnTo>
                  <a:lnTo>
                    <a:pt x="5106" y="6065"/>
                  </a:lnTo>
                  <a:lnTo>
                    <a:pt x="5106" y="6084"/>
                  </a:lnTo>
                  <a:lnTo>
                    <a:pt x="5125" y="6084"/>
                  </a:lnTo>
                  <a:lnTo>
                    <a:pt x="5180" y="6065"/>
                  </a:lnTo>
                  <a:lnTo>
                    <a:pt x="5199" y="6047"/>
                  </a:lnTo>
                  <a:lnTo>
                    <a:pt x="5199" y="6010"/>
                  </a:lnTo>
                  <a:lnTo>
                    <a:pt x="5199" y="5973"/>
                  </a:lnTo>
                  <a:lnTo>
                    <a:pt x="5180" y="5973"/>
                  </a:lnTo>
                  <a:lnTo>
                    <a:pt x="5180" y="5955"/>
                  </a:lnTo>
                  <a:lnTo>
                    <a:pt x="5199" y="5936"/>
                  </a:lnTo>
                  <a:lnTo>
                    <a:pt x="5180" y="5936"/>
                  </a:lnTo>
                  <a:lnTo>
                    <a:pt x="5162" y="5918"/>
                  </a:lnTo>
                  <a:lnTo>
                    <a:pt x="5143" y="5899"/>
                  </a:lnTo>
                  <a:lnTo>
                    <a:pt x="5143" y="5881"/>
                  </a:lnTo>
                  <a:lnTo>
                    <a:pt x="5125" y="5881"/>
                  </a:lnTo>
                  <a:lnTo>
                    <a:pt x="5125" y="5899"/>
                  </a:lnTo>
                  <a:lnTo>
                    <a:pt x="5106" y="5936"/>
                  </a:lnTo>
                  <a:lnTo>
                    <a:pt x="5088" y="5936"/>
                  </a:lnTo>
                  <a:lnTo>
                    <a:pt x="5070" y="5955"/>
                  </a:lnTo>
                  <a:lnTo>
                    <a:pt x="5051" y="5918"/>
                  </a:lnTo>
                  <a:lnTo>
                    <a:pt x="5033" y="5918"/>
                  </a:lnTo>
                  <a:lnTo>
                    <a:pt x="5033" y="5936"/>
                  </a:lnTo>
                  <a:lnTo>
                    <a:pt x="5014" y="5936"/>
                  </a:lnTo>
                  <a:lnTo>
                    <a:pt x="4996" y="5918"/>
                  </a:lnTo>
                  <a:lnTo>
                    <a:pt x="4977" y="5918"/>
                  </a:lnTo>
                  <a:lnTo>
                    <a:pt x="4959" y="5936"/>
                  </a:lnTo>
                  <a:lnTo>
                    <a:pt x="4941" y="5955"/>
                  </a:lnTo>
                  <a:lnTo>
                    <a:pt x="4922" y="5918"/>
                  </a:lnTo>
                  <a:lnTo>
                    <a:pt x="4775" y="5918"/>
                  </a:lnTo>
                  <a:lnTo>
                    <a:pt x="4682" y="5899"/>
                  </a:lnTo>
                  <a:lnTo>
                    <a:pt x="4646" y="5918"/>
                  </a:lnTo>
                  <a:lnTo>
                    <a:pt x="4627" y="5918"/>
                  </a:lnTo>
                  <a:lnTo>
                    <a:pt x="4590" y="5881"/>
                  </a:lnTo>
                  <a:lnTo>
                    <a:pt x="4517" y="5881"/>
                  </a:lnTo>
                  <a:lnTo>
                    <a:pt x="4480" y="5863"/>
                  </a:lnTo>
                  <a:lnTo>
                    <a:pt x="4443" y="5863"/>
                  </a:lnTo>
                  <a:lnTo>
                    <a:pt x="4424" y="5844"/>
                  </a:lnTo>
                  <a:lnTo>
                    <a:pt x="4388" y="5844"/>
                  </a:lnTo>
                  <a:lnTo>
                    <a:pt x="4369" y="5863"/>
                  </a:lnTo>
                  <a:lnTo>
                    <a:pt x="4351" y="5844"/>
                  </a:lnTo>
                  <a:lnTo>
                    <a:pt x="4295" y="5844"/>
                  </a:lnTo>
                  <a:lnTo>
                    <a:pt x="4258" y="5826"/>
                  </a:lnTo>
                  <a:lnTo>
                    <a:pt x="4240" y="5844"/>
                  </a:lnTo>
                  <a:lnTo>
                    <a:pt x="4240" y="5863"/>
                  </a:lnTo>
                  <a:lnTo>
                    <a:pt x="4222" y="5844"/>
                  </a:lnTo>
                  <a:lnTo>
                    <a:pt x="4222" y="5807"/>
                  </a:lnTo>
                  <a:lnTo>
                    <a:pt x="4203" y="5826"/>
                  </a:lnTo>
                  <a:lnTo>
                    <a:pt x="4185" y="5826"/>
                  </a:lnTo>
                  <a:lnTo>
                    <a:pt x="4148" y="5807"/>
                  </a:lnTo>
                  <a:lnTo>
                    <a:pt x="4037" y="5770"/>
                  </a:lnTo>
                  <a:lnTo>
                    <a:pt x="3927" y="5752"/>
                  </a:lnTo>
                  <a:lnTo>
                    <a:pt x="3890" y="5715"/>
                  </a:lnTo>
                  <a:lnTo>
                    <a:pt x="3835" y="5715"/>
                  </a:lnTo>
                  <a:lnTo>
                    <a:pt x="3816" y="5733"/>
                  </a:lnTo>
                  <a:lnTo>
                    <a:pt x="3816" y="5715"/>
                  </a:lnTo>
                  <a:lnTo>
                    <a:pt x="3816" y="5697"/>
                  </a:lnTo>
                  <a:lnTo>
                    <a:pt x="3798" y="5715"/>
                  </a:lnTo>
                  <a:lnTo>
                    <a:pt x="3779" y="5678"/>
                  </a:lnTo>
                  <a:lnTo>
                    <a:pt x="3761" y="5678"/>
                  </a:lnTo>
                  <a:lnTo>
                    <a:pt x="3742" y="5660"/>
                  </a:lnTo>
                  <a:lnTo>
                    <a:pt x="3724" y="5641"/>
                  </a:lnTo>
                  <a:lnTo>
                    <a:pt x="3724" y="5660"/>
                  </a:lnTo>
                  <a:lnTo>
                    <a:pt x="3705" y="5678"/>
                  </a:lnTo>
                  <a:lnTo>
                    <a:pt x="3705" y="5660"/>
                  </a:lnTo>
                  <a:lnTo>
                    <a:pt x="3687" y="5660"/>
                  </a:lnTo>
                  <a:lnTo>
                    <a:pt x="3669" y="5678"/>
                  </a:lnTo>
                  <a:lnTo>
                    <a:pt x="3669" y="5697"/>
                  </a:lnTo>
                  <a:lnTo>
                    <a:pt x="3650" y="5697"/>
                  </a:lnTo>
                  <a:lnTo>
                    <a:pt x="3650" y="5678"/>
                  </a:lnTo>
                  <a:lnTo>
                    <a:pt x="3669" y="5660"/>
                  </a:lnTo>
                  <a:lnTo>
                    <a:pt x="3650" y="5641"/>
                  </a:lnTo>
                  <a:lnTo>
                    <a:pt x="3632" y="5660"/>
                  </a:lnTo>
                  <a:lnTo>
                    <a:pt x="3632" y="5678"/>
                  </a:lnTo>
                  <a:lnTo>
                    <a:pt x="3613" y="5660"/>
                  </a:lnTo>
                  <a:lnTo>
                    <a:pt x="3576" y="5641"/>
                  </a:lnTo>
                  <a:lnTo>
                    <a:pt x="3540" y="5623"/>
                  </a:lnTo>
                  <a:lnTo>
                    <a:pt x="3521" y="5604"/>
                  </a:lnTo>
                  <a:lnTo>
                    <a:pt x="3429" y="5568"/>
                  </a:lnTo>
                  <a:lnTo>
                    <a:pt x="3355" y="5531"/>
                  </a:lnTo>
                  <a:lnTo>
                    <a:pt x="3337" y="5512"/>
                  </a:lnTo>
                  <a:lnTo>
                    <a:pt x="3337" y="5494"/>
                  </a:lnTo>
                  <a:lnTo>
                    <a:pt x="3300" y="5494"/>
                  </a:lnTo>
                  <a:lnTo>
                    <a:pt x="3152" y="5439"/>
                  </a:lnTo>
                  <a:lnTo>
                    <a:pt x="3079" y="5402"/>
                  </a:lnTo>
                  <a:lnTo>
                    <a:pt x="3042" y="5365"/>
                  </a:lnTo>
                  <a:lnTo>
                    <a:pt x="3060" y="5365"/>
                  </a:lnTo>
                  <a:lnTo>
                    <a:pt x="3042" y="5346"/>
                  </a:lnTo>
                  <a:lnTo>
                    <a:pt x="3023" y="5383"/>
                  </a:lnTo>
                  <a:lnTo>
                    <a:pt x="2968" y="5383"/>
                  </a:lnTo>
                  <a:lnTo>
                    <a:pt x="2968" y="5365"/>
                  </a:lnTo>
                  <a:lnTo>
                    <a:pt x="2968" y="5346"/>
                  </a:lnTo>
                  <a:lnTo>
                    <a:pt x="2950" y="5346"/>
                  </a:lnTo>
                  <a:lnTo>
                    <a:pt x="2950" y="5328"/>
                  </a:lnTo>
                  <a:lnTo>
                    <a:pt x="2950" y="5310"/>
                  </a:lnTo>
                  <a:lnTo>
                    <a:pt x="2931" y="5310"/>
                  </a:lnTo>
                  <a:lnTo>
                    <a:pt x="2913" y="5328"/>
                  </a:lnTo>
                  <a:lnTo>
                    <a:pt x="2894" y="5346"/>
                  </a:lnTo>
                  <a:lnTo>
                    <a:pt x="2876" y="5328"/>
                  </a:lnTo>
                  <a:lnTo>
                    <a:pt x="2876" y="5310"/>
                  </a:lnTo>
                  <a:lnTo>
                    <a:pt x="2894" y="5328"/>
                  </a:lnTo>
                  <a:lnTo>
                    <a:pt x="2876" y="5291"/>
                  </a:lnTo>
                  <a:lnTo>
                    <a:pt x="2839" y="5291"/>
                  </a:lnTo>
                  <a:lnTo>
                    <a:pt x="2821" y="5254"/>
                  </a:lnTo>
                  <a:lnTo>
                    <a:pt x="2784" y="5254"/>
                  </a:lnTo>
                  <a:lnTo>
                    <a:pt x="2747" y="5217"/>
                  </a:lnTo>
                  <a:lnTo>
                    <a:pt x="2673" y="5162"/>
                  </a:lnTo>
                  <a:lnTo>
                    <a:pt x="2655" y="5125"/>
                  </a:lnTo>
                  <a:lnTo>
                    <a:pt x="2636" y="5162"/>
                  </a:lnTo>
                  <a:lnTo>
                    <a:pt x="2618" y="5144"/>
                  </a:lnTo>
                  <a:lnTo>
                    <a:pt x="2618" y="5125"/>
                  </a:lnTo>
                  <a:lnTo>
                    <a:pt x="2599" y="5144"/>
                  </a:lnTo>
                  <a:lnTo>
                    <a:pt x="2581" y="5125"/>
                  </a:lnTo>
                  <a:lnTo>
                    <a:pt x="2563" y="5107"/>
                  </a:lnTo>
                  <a:lnTo>
                    <a:pt x="2544" y="5107"/>
                  </a:lnTo>
                  <a:lnTo>
                    <a:pt x="2563" y="5125"/>
                  </a:lnTo>
                  <a:lnTo>
                    <a:pt x="2526" y="5125"/>
                  </a:lnTo>
                  <a:lnTo>
                    <a:pt x="2526" y="5107"/>
                  </a:lnTo>
                  <a:lnTo>
                    <a:pt x="2507" y="5088"/>
                  </a:lnTo>
                  <a:lnTo>
                    <a:pt x="2507" y="5070"/>
                  </a:lnTo>
                  <a:lnTo>
                    <a:pt x="2489" y="5051"/>
                  </a:lnTo>
                  <a:lnTo>
                    <a:pt x="2452" y="5051"/>
                  </a:lnTo>
                  <a:lnTo>
                    <a:pt x="2452" y="5033"/>
                  </a:lnTo>
                  <a:lnTo>
                    <a:pt x="2434" y="5033"/>
                  </a:lnTo>
                  <a:lnTo>
                    <a:pt x="2415" y="5015"/>
                  </a:lnTo>
                  <a:lnTo>
                    <a:pt x="2397" y="4996"/>
                  </a:lnTo>
                  <a:lnTo>
                    <a:pt x="2360" y="4996"/>
                  </a:lnTo>
                  <a:lnTo>
                    <a:pt x="2360" y="4978"/>
                  </a:lnTo>
                  <a:lnTo>
                    <a:pt x="2360" y="4959"/>
                  </a:lnTo>
                  <a:lnTo>
                    <a:pt x="2323" y="4978"/>
                  </a:lnTo>
                  <a:lnTo>
                    <a:pt x="2305" y="4941"/>
                  </a:lnTo>
                  <a:lnTo>
                    <a:pt x="2268" y="4886"/>
                  </a:lnTo>
                  <a:lnTo>
                    <a:pt x="2231" y="4867"/>
                  </a:lnTo>
                  <a:lnTo>
                    <a:pt x="2212" y="4830"/>
                  </a:lnTo>
                  <a:lnTo>
                    <a:pt x="2194" y="4830"/>
                  </a:lnTo>
                  <a:lnTo>
                    <a:pt x="2176" y="4849"/>
                  </a:lnTo>
                  <a:lnTo>
                    <a:pt x="2176" y="4830"/>
                  </a:lnTo>
                  <a:lnTo>
                    <a:pt x="2157" y="4830"/>
                  </a:lnTo>
                  <a:lnTo>
                    <a:pt x="2139" y="4849"/>
                  </a:lnTo>
                  <a:lnTo>
                    <a:pt x="2139" y="4830"/>
                  </a:lnTo>
                  <a:lnTo>
                    <a:pt x="2120" y="4793"/>
                  </a:lnTo>
                  <a:lnTo>
                    <a:pt x="2102" y="4775"/>
                  </a:lnTo>
                  <a:lnTo>
                    <a:pt x="2065" y="4775"/>
                  </a:lnTo>
                  <a:lnTo>
                    <a:pt x="2065" y="4757"/>
                  </a:lnTo>
                  <a:lnTo>
                    <a:pt x="2065" y="4738"/>
                  </a:lnTo>
                  <a:lnTo>
                    <a:pt x="2065" y="4720"/>
                  </a:lnTo>
                  <a:lnTo>
                    <a:pt x="2046" y="4738"/>
                  </a:lnTo>
                  <a:lnTo>
                    <a:pt x="2028" y="4738"/>
                  </a:lnTo>
                  <a:lnTo>
                    <a:pt x="2028" y="4720"/>
                  </a:lnTo>
                  <a:lnTo>
                    <a:pt x="2028" y="4701"/>
                  </a:lnTo>
                  <a:lnTo>
                    <a:pt x="2010" y="4720"/>
                  </a:lnTo>
                  <a:lnTo>
                    <a:pt x="2010" y="4683"/>
                  </a:lnTo>
                  <a:lnTo>
                    <a:pt x="1991" y="4701"/>
                  </a:lnTo>
                  <a:lnTo>
                    <a:pt x="1991" y="4683"/>
                  </a:lnTo>
                  <a:lnTo>
                    <a:pt x="1936" y="4683"/>
                  </a:lnTo>
                  <a:lnTo>
                    <a:pt x="1936" y="4664"/>
                  </a:lnTo>
                  <a:lnTo>
                    <a:pt x="1917" y="4646"/>
                  </a:lnTo>
                  <a:lnTo>
                    <a:pt x="1862" y="4572"/>
                  </a:lnTo>
                  <a:lnTo>
                    <a:pt x="1788" y="4498"/>
                  </a:lnTo>
                  <a:lnTo>
                    <a:pt x="1752" y="4480"/>
                  </a:lnTo>
                  <a:lnTo>
                    <a:pt x="1752" y="4462"/>
                  </a:lnTo>
                  <a:lnTo>
                    <a:pt x="1752" y="4443"/>
                  </a:lnTo>
                  <a:lnTo>
                    <a:pt x="1733" y="4425"/>
                  </a:lnTo>
                  <a:lnTo>
                    <a:pt x="1715" y="4406"/>
                  </a:lnTo>
                  <a:lnTo>
                    <a:pt x="1696" y="4388"/>
                  </a:lnTo>
                  <a:lnTo>
                    <a:pt x="1696" y="4369"/>
                  </a:lnTo>
                  <a:lnTo>
                    <a:pt x="1659" y="4369"/>
                  </a:lnTo>
                  <a:lnTo>
                    <a:pt x="1659" y="4351"/>
                  </a:lnTo>
                  <a:lnTo>
                    <a:pt x="1641" y="4333"/>
                  </a:lnTo>
                  <a:lnTo>
                    <a:pt x="1604" y="4333"/>
                  </a:lnTo>
                  <a:lnTo>
                    <a:pt x="1567" y="4296"/>
                  </a:lnTo>
                  <a:lnTo>
                    <a:pt x="1549" y="4277"/>
                  </a:lnTo>
                  <a:lnTo>
                    <a:pt x="1512" y="4259"/>
                  </a:lnTo>
                  <a:lnTo>
                    <a:pt x="1512" y="4240"/>
                  </a:lnTo>
                  <a:lnTo>
                    <a:pt x="1530" y="4240"/>
                  </a:lnTo>
                  <a:lnTo>
                    <a:pt x="1530" y="4222"/>
                  </a:lnTo>
                  <a:lnTo>
                    <a:pt x="1493" y="4222"/>
                  </a:lnTo>
                  <a:lnTo>
                    <a:pt x="1493" y="4204"/>
                  </a:lnTo>
                  <a:lnTo>
                    <a:pt x="1457" y="4167"/>
                  </a:lnTo>
                  <a:lnTo>
                    <a:pt x="1420" y="4093"/>
                  </a:lnTo>
                  <a:lnTo>
                    <a:pt x="1401" y="4074"/>
                  </a:lnTo>
                  <a:lnTo>
                    <a:pt x="1383" y="4074"/>
                  </a:lnTo>
                  <a:lnTo>
                    <a:pt x="1383" y="4093"/>
                  </a:lnTo>
                  <a:lnTo>
                    <a:pt x="1364" y="4056"/>
                  </a:lnTo>
                  <a:lnTo>
                    <a:pt x="1346" y="4019"/>
                  </a:lnTo>
                  <a:lnTo>
                    <a:pt x="1309" y="4001"/>
                  </a:lnTo>
                  <a:lnTo>
                    <a:pt x="1291" y="3982"/>
                  </a:lnTo>
                  <a:lnTo>
                    <a:pt x="1309" y="3982"/>
                  </a:lnTo>
                  <a:lnTo>
                    <a:pt x="1309" y="3964"/>
                  </a:lnTo>
                  <a:lnTo>
                    <a:pt x="1272" y="3945"/>
                  </a:lnTo>
                  <a:lnTo>
                    <a:pt x="1254" y="3909"/>
                  </a:lnTo>
                  <a:lnTo>
                    <a:pt x="1235" y="3890"/>
                  </a:lnTo>
                  <a:lnTo>
                    <a:pt x="1199" y="3890"/>
                  </a:lnTo>
                  <a:lnTo>
                    <a:pt x="1199" y="3909"/>
                  </a:lnTo>
                  <a:lnTo>
                    <a:pt x="1180" y="3890"/>
                  </a:lnTo>
                  <a:lnTo>
                    <a:pt x="1199" y="3872"/>
                  </a:lnTo>
                  <a:lnTo>
                    <a:pt x="1217" y="3872"/>
                  </a:lnTo>
                  <a:lnTo>
                    <a:pt x="1217" y="3835"/>
                  </a:lnTo>
                  <a:lnTo>
                    <a:pt x="1199" y="3816"/>
                  </a:lnTo>
                  <a:lnTo>
                    <a:pt x="1199" y="3798"/>
                  </a:lnTo>
                  <a:lnTo>
                    <a:pt x="1199" y="3780"/>
                  </a:lnTo>
                  <a:lnTo>
                    <a:pt x="1162" y="3780"/>
                  </a:lnTo>
                  <a:lnTo>
                    <a:pt x="1143" y="3761"/>
                  </a:lnTo>
                  <a:lnTo>
                    <a:pt x="1125" y="3761"/>
                  </a:lnTo>
                  <a:lnTo>
                    <a:pt x="1143" y="3743"/>
                  </a:lnTo>
                  <a:lnTo>
                    <a:pt x="1106" y="3743"/>
                  </a:lnTo>
                  <a:lnTo>
                    <a:pt x="1106" y="3724"/>
                  </a:lnTo>
                  <a:lnTo>
                    <a:pt x="1106" y="3706"/>
                  </a:lnTo>
                  <a:lnTo>
                    <a:pt x="1106" y="3669"/>
                  </a:lnTo>
                  <a:lnTo>
                    <a:pt x="1088" y="3651"/>
                  </a:lnTo>
                  <a:lnTo>
                    <a:pt x="1051" y="3651"/>
                  </a:lnTo>
                  <a:lnTo>
                    <a:pt x="1051" y="3632"/>
                  </a:lnTo>
                  <a:lnTo>
                    <a:pt x="1051" y="3614"/>
                  </a:lnTo>
                  <a:lnTo>
                    <a:pt x="1033" y="3577"/>
                  </a:lnTo>
                  <a:lnTo>
                    <a:pt x="1014" y="3577"/>
                  </a:lnTo>
                  <a:lnTo>
                    <a:pt x="1014" y="3558"/>
                  </a:lnTo>
                  <a:lnTo>
                    <a:pt x="996" y="3577"/>
                  </a:lnTo>
                  <a:lnTo>
                    <a:pt x="977" y="3577"/>
                  </a:lnTo>
                  <a:lnTo>
                    <a:pt x="977" y="3558"/>
                  </a:lnTo>
                  <a:lnTo>
                    <a:pt x="996" y="3540"/>
                  </a:lnTo>
                  <a:lnTo>
                    <a:pt x="996" y="3503"/>
                  </a:lnTo>
                  <a:lnTo>
                    <a:pt x="996" y="3485"/>
                  </a:lnTo>
                  <a:lnTo>
                    <a:pt x="977" y="3485"/>
                  </a:lnTo>
                  <a:lnTo>
                    <a:pt x="959" y="3466"/>
                  </a:lnTo>
                  <a:lnTo>
                    <a:pt x="940" y="3448"/>
                  </a:lnTo>
                  <a:lnTo>
                    <a:pt x="940" y="3429"/>
                  </a:lnTo>
                  <a:lnTo>
                    <a:pt x="940" y="3411"/>
                  </a:lnTo>
                  <a:lnTo>
                    <a:pt x="922" y="3411"/>
                  </a:lnTo>
                  <a:lnTo>
                    <a:pt x="904" y="3392"/>
                  </a:lnTo>
                  <a:lnTo>
                    <a:pt x="904" y="3356"/>
                  </a:lnTo>
                  <a:lnTo>
                    <a:pt x="904" y="3337"/>
                  </a:lnTo>
                  <a:lnTo>
                    <a:pt x="848" y="3337"/>
                  </a:lnTo>
                  <a:lnTo>
                    <a:pt x="867" y="3319"/>
                  </a:lnTo>
                  <a:lnTo>
                    <a:pt x="885" y="3319"/>
                  </a:lnTo>
                  <a:lnTo>
                    <a:pt x="848" y="3300"/>
                  </a:lnTo>
                  <a:lnTo>
                    <a:pt x="848" y="3319"/>
                  </a:lnTo>
                  <a:lnTo>
                    <a:pt x="830" y="3337"/>
                  </a:lnTo>
                  <a:lnTo>
                    <a:pt x="811" y="3319"/>
                  </a:lnTo>
                  <a:lnTo>
                    <a:pt x="830" y="3300"/>
                  </a:lnTo>
                  <a:lnTo>
                    <a:pt x="848" y="3300"/>
                  </a:lnTo>
                  <a:lnTo>
                    <a:pt x="830" y="3282"/>
                  </a:lnTo>
                  <a:lnTo>
                    <a:pt x="830" y="3263"/>
                  </a:lnTo>
                  <a:lnTo>
                    <a:pt x="811" y="3263"/>
                  </a:lnTo>
                  <a:lnTo>
                    <a:pt x="775" y="3282"/>
                  </a:lnTo>
                  <a:lnTo>
                    <a:pt x="775" y="3282"/>
                  </a:lnTo>
                  <a:lnTo>
                    <a:pt x="793" y="3245"/>
                  </a:lnTo>
                  <a:lnTo>
                    <a:pt x="811" y="3245"/>
                  </a:lnTo>
                  <a:lnTo>
                    <a:pt x="811" y="3227"/>
                  </a:lnTo>
                  <a:lnTo>
                    <a:pt x="775" y="3153"/>
                  </a:lnTo>
                  <a:lnTo>
                    <a:pt x="738" y="3079"/>
                  </a:lnTo>
                  <a:lnTo>
                    <a:pt x="719" y="3061"/>
                  </a:lnTo>
                  <a:lnTo>
                    <a:pt x="701" y="3061"/>
                  </a:lnTo>
                  <a:lnTo>
                    <a:pt x="682" y="3042"/>
                  </a:lnTo>
                  <a:lnTo>
                    <a:pt x="719" y="3042"/>
                  </a:lnTo>
                  <a:lnTo>
                    <a:pt x="701" y="3024"/>
                  </a:lnTo>
                  <a:lnTo>
                    <a:pt x="682" y="3005"/>
                  </a:lnTo>
                  <a:lnTo>
                    <a:pt x="682" y="2987"/>
                  </a:lnTo>
                  <a:lnTo>
                    <a:pt x="682" y="2968"/>
                  </a:lnTo>
                  <a:lnTo>
                    <a:pt x="664" y="2932"/>
                  </a:lnTo>
                  <a:lnTo>
                    <a:pt x="627" y="2932"/>
                  </a:lnTo>
                  <a:lnTo>
                    <a:pt x="646" y="2913"/>
                  </a:lnTo>
                  <a:lnTo>
                    <a:pt x="646" y="2876"/>
                  </a:lnTo>
                  <a:lnTo>
                    <a:pt x="590" y="2895"/>
                  </a:lnTo>
                  <a:lnTo>
                    <a:pt x="553" y="2913"/>
                  </a:lnTo>
                  <a:lnTo>
                    <a:pt x="553" y="2913"/>
                  </a:lnTo>
                  <a:lnTo>
                    <a:pt x="590" y="2876"/>
                  </a:lnTo>
                  <a:lnTo>
                    <a:pt x="627" y="2839"/>
                  </a:lnTo>
                  <a:lnTo>
                    <a:pt x="590" y="2839"/>
                  </a:lnTo>
                  <a:lnTo>
                    <a:pt x="609" y="2803"/>
                  </a:lnTo>
                  <a:lnTo>
                    <a:pt x="609" y="2766"/>
                  </a:lnTo>
                  <a:lnTo>
                    <a:pt x="535" y="2766"/>
                  </a:lnTo>
                  <a:lnTo>
                    <a:pt x="553" y="2747"/>
                  </a:lnTo>
                  <a:lnTo>
                    <a:pt x="572" y="2747"/>
                  </a:lnTo>
                  <a:lnTo>
                    <a:pt x="572" y="2729"/>
                  </a:lnTo>
                  <a:lnTo>
                    <a:pt x="553" y="2710"/>
                  </a:lnTo>
                  <a:lnTo>
                    <a:pt x="553" y="2692"/>
                  </a:lnTo>
                  <a:lnTo>
                    <a:pt x="535" y="2674"/>
                  </a:lnTo>
                  <a:lnTo>
                    <a:pt x="535" y="2655"/>
                  </a:lnTo>
                  <a:lnTo>
                    <a:pt x="498" y="2655"/>
                  </a:lnTo>
                  <a:lnTo>
                    <a:pt x="480" y="2674"/>
                  </a:lnTo>
                  <a:lnTo>
                    <a:pt x="461" y="2655"/>
                  </a:lnTo>
                  <a:lnTo>
                    <a:pt x="498" y="2655"/>
                  </a:lnTo>
                  <a:lnTo>
                    <a:pt x="498" y="2637"/>
                  </a:lnTo>
                  <a:lnTo>
                    <a:pt x="517" y="2637"/>
                  </a:lnTo>
                  <a:lnTo>
                    <a:pt x="535" y="2618"/>
                  </a:lnTo>
                  <a:lnTo>
                    <a:pt x="517" y="2618"/>
                  </a:lnTo>
                  <a:lnTo>
                    <a:pt x="517" y="2600"/>
                  </a:lnTo>
                  <a:lnTo>
                    <a:pt x="498" y="2600"/>
                  </a:lnTo>
                  <a:lnTo>
                    <a:pt x="498" y="2581"/>
                  </a:lnTo>
                  <a:lnTo>
                    <a:pt x="480" y="2563"/>
                  </a:lnTo>
                  <a:lnTo>
                    <a:pt x="480" y="2545"/>
                  </a:lnTo>
                  <a:lnTo>
                    <a:pt x="498" y="2526"/>
                  </a:lnTo>
                  <a:lnTo>
                    <a:pt x="480" y="2508"/>
                  </a:lnTo>
                  <a:lnTo>
                    <a:pt x="461" y="2471"/>
                  </a:lnTo>
                  <a:lnTo>
                    <a:pt x="443" y="2452"/>
                  </a:lnTo>
                  <a:lnTo>
                    <a:pt x="461" y="2434"/>
                  </a:lnTo>
                  <a:lnTo>
                    <a:pt x="443" y="2415"/>
                  </a:lnTo>
                  <a:lnTo>
                    <a:pt x="406" y="2434"/>
                  </a:lnTo>
                  <a:lnTo>
                    <a:pt x="406" y="2434"/>
                  </a:lnTo>
                  <a:lnTo>
                    <a:pt x="424" y="2415"/>
                  </a:lnTo>
                  <a:lnTo>
                    <a:pt x="443" y="2379"/>
                  </a:lnTo>
                  <a:lnTo>
                    <a:pt x="424" y="2379"/>
                  </a:lnTo>
                  <a:lnTo>
                    <a:pt x="443" y="2342"/>
                  </a:lnTo>
                  <a:lnTo>
                    <a:pt x="424" y="2323"/>
                  </a:lnTo>
                  <a:lnTo>
                    <a:pt x="424" y="2305"/>
                  </a:lnTo>
                  <a:lnTo>
                    <a:pt x="406" y="2305"/>
                  </a:lnTo>
                  <a:lnTo>
                    <a:pt x="424" y="2286"/>
                  </a:lnTo>
                  <a:lnTo>
                    <a:pt x="406" y="2286"/>
                  </a:lnTo>
                  <a:lnTo>
                    <a:pt x="406" y="2268"/>
                  </a:lnTo>
                  <a:lnTo>
                    <a:pt x="406" y="2250"/>
                  </a:lnTo>
                  <a:lnTo>
                    <a:pt x="406" y="2213"/>
                  </a:lnTo>
                  <a:lnTo>
                    <a:pt x="406" y="2194"/>
                  </a:lnTo>
                  <a:lnTo>
                    <a:pt x="387" y="2157"/>
                  </a:lnTo>
                  <a:lnTo>
                    <a:pt x="387" y="2121"/>
                  </a:lnTo>
                  <a:lnTo>
                    <a:pt x="387" y="2102"/>
                  </a:lnTo>
                  <a:lnTo>
                    <a:pt x="387" y="2084"/>
                  </a:lnTo>
                  <a:lnTo>
                    <a:pt x="332" y="2084"/>
                  </a:lnTo>
                  <a:lnTo>
                    <a:pt x="351" y="2065"/>
                  </a:lnTo>
                  <a:lnTo>
                    <a:pt x="351" y="2047"/>
                  </a:lnTo>
                  <a:lnTo>
                    <a:pt x="369" y="2028"/>
                  </a:lnTo>
                  <a:lnTo>
                    <a:pt x="351" y="2010"/>
                  </a:lnTo>
                  <a:lnTo>
                    <a:pt x="332" y="2010"/>
                  </a:lnTo>
                  <a:lnTo>
                    <a:pt x="332" y="1992"/>
                  </a:lnTo>
                  <a:lnTo>
                    <a:pt x="351" y="1973"/>
                  </a:lnTo>
                  <a:lnTo>
                    <a:pt x="332" y="1955"/>
                  </a:lnTo>
                  <a:lnTo>
                    <a:pt x="314" y="1955"/>
                  </a:lnTo>
                  <a:lnTo>
                    <a:pt x="314" y="1936"/>
                  </a:lnTo>
                  <a:lnTo>
                    <a:pt x="332" y="1936"/>
                  </a:lnTo>
                  <a:lnTo>
                    <a:pt x="332" y="1955"/>
                  </a:lnTo>
                  <a:lnTo>
                    <a:pt x="351" y="1936"/>
                  </a:lnTo>
                  <a:lnTo>
                    <a:pt x="351" y="1918"/>
                  </a:lnTo>
                  <a:lnTo>
                    <a:pt x="314" y="1899"/>
                  </a:lnTo>
                  <a:lnTo>
                    <a:pt x="332" y="1881"/>
                  </a:lnTo>
                  <a:lnTo>
                    <a:pt x="314" y="1826"/>
                  </a:lnTo>
                  <a:lnTo>
                    <a:pt x="295" y="1844"/>
                  </a:lnTo>
                  <a:lnTo>
                    <a:pt x="295" y="1789"/>
                  </a:lnTo>
                  <a:lnTo>
                    <a:pt x="314" y="1752"/>
                  </a:lnTo>
                  <a:lnTo>
                    <a:pt x="277" y="1715"/>
                  </a:lnTo>
                  <a:lnTo>
                    <a:pt x="240" y="1697"/>
                  </a:lnTo>
                  <a:lnTo>
                    <a:pt x="258" y="1697"/>
                  </a:lnTo>
                  <a:lnTo>
                    <a:pt x="277" y="1678"/>
                  </a:lnTo>
                  <a:lnTo>
                    <a:pt x="295" y="1678"/>
                  </a:lnTo>
                  <a:lnTo>
                    <a:pt x="277" y="1660"/>
                  </a:lnTo>
                  <a:lnTo>
                    <a:pt x="203" y="1660"/>
                  </a:lnTo>
                  <a:lnTo>
                    <a:pt x="222" y="1623"/>
                  </a:lnTo>
                  <a:lnTo>
                    <a:pt x="240" y="1604"/>
                  </a:lnTo>
                  <a:lnTo>
                    <a:pt x="222" y="1586"/>
                  </a:lnTo>
                  <a:lnTo>
                    <a:pt x="240" y="1568"/>
                  </a:lnTo>
                  <a:lnTo>
                    <a:pt x="258" y="1549"/>
                  </a:lnTo>
                  <a:lnTo>
                    <a:pt x="222" y="1549"/>
                  </a:lnTo>
                  <a:lnTo>
                    <a:pt x="258" y="1531"/>
                  </a:lnTo>
                  <a:lnTo>
                    <a:pt x="240" y="1512"/>
                  </a:lnTo>
                  <a:lnTo>
                    <a:pt x="240" y="1494"/>
                  </a:lnTo>
                  <a:lnTo>
                    <a:pt x="222" y="1439"/>
                  </a:lnTo>
                  <a:lnTo>
                    <a:pt x="222" y="1346"/>
                  </a:lnTo>
                  <a:lnTo>
                    <a:pt x="203" y="1328"/>
                  </a:lnTo>
                  <a:lnTo>
                    <a:pt x="185" y="1309"/>
                  </a:lnTo>
                  <a:lnTo>
                    <a:pt x="203" y="1309"/>
                  </a:lnTo>
                  <a:lnTo>
                    <a:pt x="222" y="1291"/>
                  </a:lnTo>
                  <a:lnTo>
                    <a:pt x="203" y="1273"/>
                  </a:lnTo>
                  <a:lnTo>
                    <a:pt x="203" y="1254"/>
                  </a:lnTo>
                  <a:lnTo>
                    <a:pt x="222" y="1236"/>
                  </a:lnTo>
                  <a:lnTo>
                    <a:pt x="203" y="1217"/>
                  </a:lnTo>
                  <a:lnTo>
                    <a:pt x="185" y="1217"/>
                  </a:lnTo>
                  <a:lnTo>
                    <a:pt x="203" y="1199"/>
                  </a:lnTo>
                  <a:lnTo>
                    <a:pt x="203" y="1162"/>
                  </a:lnTo>
                  <a:lnTo>
                    <a:pt x="185" y="1125"/>
                  </a:lnTo>
                  <a:lnTo>
                    <a:pt x="203" y="1107"/>
                  </a:lnTo>
                  <a:lnTo>
                    <a:pt x="222" y="1107"/>
                  </a:lnTo>
                  <a:lnTo>
                    <a:pt x="222" y="1088"/>
                  </a:lnTo>
                  <a:lnTo>
                    <a:pt x="203" y="1088"/>
                  </a:lnTo>
                  <a:lnTo>
                    <a:pt x="203" y="1051"/>
                  </a:lnTo>
                  <a:lnTo>
                    <a:pt x="203" y="1033"/>
                  </a:lnTo>
                  <a:lnTo>
                    <a:pt x="185" y="1033"/>
                  </a:lnTo>
                  <a:lnTo>
                    <a:pt x="185" y="1015"/>
                  </a:lnTo>
                  <a:lnTo>
                    <a:pt x="166" y="1015"/>
                  </a:lnTo>
                  <a:lnTo>
                    <a:pt x="166" y="996"/>
                  </a:lnTo>
                  <a:lnTo>
                    <a:pt x="148" y="978"/>
                  </a:lnTo>
                  <a:lnTo>
                    <a:pt x="148" y="941"/>
                  </a:lnTo>
                  <a:lnTo>
                    <a:pt x="166" y="941"/>
                  </a:lnTo>
                  <a:lnTo>
                    <a:pt x="203" y="922"/>
                  </a:lnTo>
                  <a:lnTo>
                    <a:pt x="203" y="904"/>
                  </a:lnTo>
                  <a:lnTo>
                    <a:pt x="203" y="867"/>
                  </a:lnTo>
                  <a:lnTo>
                    <a:pt x="203" y="849"/>
                  </a:lnTo>
                  <a:lnTo>
                    <a:pt x="203" y="830"/>
                  </a:lnTo>
                  <a:lnTo>
                    <a:pt x="185" y="830"/>
                  </a:lnTo>
                  <a:lnTo>
                    <a:pt x="166" y="812"/>
                  </a:lnTo>
                  <a:lnTo>
                    <a:pt x="166" y="793"/>
                  </a:lnTo>
                  <a:lnTo>
                    <a:pt x="185" y="775"/>
                  </a:lnTo>
                  <a:lnTo>
                    <a:pt x="166" y="775"/>
                  </a:lnTo>
                  <a:lnTo>
                    <a:pt x="166" y="738"/>
                  </a:lnTo>
                  <a:lnTo>
                    <a:pt x="166" y="720"/>
                  </a:lnTo>
                  <a:lnTo>
                    <a:pt x="148" y="701"/>
                  </a:lnTo>
                  <a:lnTo>
                    <a:pt x="185" y="664"/>
                  </a:lnTo>
                  <a:lnTo>
                    <a:pt x="185" y="646"/>
                  </a:lnTo>
                  <a:lnTo>
                    <a:pt x="185" y="627"/>
                  </a:lnTo>
                  <a:lnTo>
                    <a:pt x="185" y="572"/>
                  </a:lnTo>
                  <a:lnTo>
                    <a:pt x="185" y="535"/>
                  </a:lnTo>
                  <a:lnTo>
                    <a:pt x="166" y="517"/>
                  </a:lnTo>
                  <a:lnTo>
                    <a:pt x="148" y="517"/>
                  </a:lnTo>
                  <a:lnTo>
                    <a:pt x="166" y="498"/>
                  </a:lnTo>
                  <a:lnTo>
                    <a:pt x="148" y="480"/>
                  </a:lnTo>
                  <a:lnTo>
                    <a:pt x="129" y="480"/>
                  </a:lnTo>
                  <a:lnTo>
                    <a:pt x="148" y="462"/>
                  </a:lnTo>
                  <a:lnTo>
                    <a:pt x="185" y="462"/>
                  </a:lnTo>
                  <a:lnTo>
                    <a:pt x="203" y="443"/>
                  </a:lnTo>
                  <a:lnTo>
                    <a:pt x="203" y="425"/>
                  </a:lnTo>
                  <a:lnTo>
                    <a:pt x="203" y="406"/>
                  </a:lnTo>
                  <a:lnTo>
                    <a:pt x="203" y="388"/>
                  </a:lnTo>
                  <a:lnTo>
                    <a:pt x="148" y="388"/>
                  </a:lnTo>
                  <a:lnTo>
                    <a:pt x="148" y="369"/>
                  </a:lnTo>
                  <a:lnTo>
                    <a:pt x="166" y="369"/>
                  </a:lnTo>
                  <a:lnTo>
                    <a:pt x="166" y="351"/>
                  </a:lnTo>
                  <a:lnTo>
                    <a:pt x="185" y="369"/>
                  </a:lnTo>
                  <a:lnTo>
                    <a:pt x="203" y="369"/>
                  </a:lnTo>
                  <a:lnTo>
                    <a:pt x="222" y="351"/>
                  </a:lnTo>
                  <a:lnTo>
                    <a:pt x="222" y="333"/>
                  </a:lnTo>
                  <a:lnTo>
                    <a:pt x="203" y="296"/>
                  </a:lnTo>
                  <a:lnTo>
                    <a:pt x="185" y="296"/>
                  </a:lnTo>
                  <a:lnTo>
                    <a:pt x="203" y="277"/>
                  </a:lnTo>
                  <a:lnTo>
                    <a:pt x="203" y="259"/>
                  </a:lnTo>
                  <a:lnTo>
                    <a:pt x="203" y="240"/>
                  </a:lnTo>
                  <a:lnTo>
                    <a:pt x="166" y="222"/>
                  </a:lnTo>
                  <a:lnTo>
                    <a:pt x="203" y="222"/>
                  </a:lnTo>
                  <a:lnTo>
                    <a:pt x="203" y="203"/>
                  </a:lnTo>
                  <a:lnTo>
                    <a:pt x="222" y="185"/>
                  </a:lnTo>
                  <a:lnTo>
                    <a:pt x="203" y="167"/>
                  </a:lnTo>
                  <a:lnTo>
                    <a:pt x="240" y="167"/>
                  </a:lnTo>
                  <a:lnTo>
                    <a:pt x="240" y="148"/>
                  </a:lnTo>
                  <a:lnTo>
                    <a:pt x="203" y="130"/>
                  </a:lnTo>
                  <a:lnTo>
                    <a:pt x="240" y="130"/>
                  </a:lnTo>
                  <a:lnTo>
                    <a:pt x="240" y="111"/>
                  </a:lnTo>
                  <a:lnTo>
                    <a:pt x="222" y="111"/>
                  </a:lnTo>
                  <a:lnTo>
                    <a:pt x="203" y="93"/>
                  </a:lnTo>
                  <a:lnTo>
                    <a:pt x="203" y="74"/>
                  </a:lnTo>
                  <a:lnTo>
                    <a:pt x="166" y="56"/>
                  </a:lnTo>
                  <a:lnTo>
                    <a:pt x="185" y="56"/>
                  </a:lnTo>
                  <a:lnTo>
                    <a:pt x="222" y="38"/>
                  </a:lnTo>
                  <a:lnTo>
                    <a:pt x="185" y="38"/>
                  </a:lnTo>
                  <a:lnTo>
                    <a:pt x="166" y="19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1503050" y="970825"/>
              <a:ext cx="162225" cy="92675"/>
            </a:xfrm>
            <a:custGeom>
              <a:avLst/>
              <a:gdLst/>
              <a:ahLst/>
              <a:cxnLst/>
              <a:rect l="l" t="t" r="r" b="b"/>
              <a:pathLst>
                <a:path w="6489" h="3707" extrusionOk="0">
                  <a:moveTo>
                    <a:pt x="6378" y="167"/>
                  </a:moveTo>
                  <a:lnTo>
                    <a:pt x="6360" y="185"/>
                  </a:lnTo>
                  <a:lnTo>
                    <a:pt x="6360" y="167"/>
                  </a:lnTo>
                  <a:close/>
                  <a:moveTo>
                    <a:pt x="6249" y="259"/>
                  </a:moveTo>
                  <a:lnTo>
                    <a:pt x="6249" y="277"/>
                  </a:lnTo>
                  <a:lnTo>
                    <a:pt x="6249" y="296"/>
                  </a:lnTo>
                  <a:lnTo>
                    <a:pt x="6268" y="277"/>
                  </a:lnTo>
                  <a:lnTo>
                    <a:pt x="6249" y="259"/>
                  </a:lnTo>
                  <a:close/>
                  <a:moveTo>
                    <a:pt x="6323" y="259"/>
                  </a:moveTo>
                  <a:lnTo>
                    <a:pt x="6360" y="277"/>
                  </a:lnTo>
                  <a:lnTo>
                    <a:pt x="6378" y="296"/>
                  </a:lnTo>
                  <a:lnTo>
                    <a:pt x="6341" y="296"/>
                  </a:lnTo>
                  <a:lnTo>
                    <a:pt x="6323" y="277"/>
                  </a:lnTo>
                  <a:lnTo>
                    <a:pt x="6323" y="259"/>
                  </a:lnTo>
                  <a:close/>
                  <a:moveTo>
                    <a:pt x="6212" y="572"/>
                  </a:moveTo>
                  <a:lnTo>
                    <a:pt x="6231" y="591"/>
                  </a:lnTo>
                  <a:lnTo>
                    <a:pt x="6194" y="591"/>
                  </a:lnTo>
                  <a:lnTo>
                    <a:pt x="6176" y="609"/>
                  </a:lnTo>
                  <a:lnTo>
                    <a:pt x="6157" y="628"/>
                  </a:lnTo>
                  <a:lnTo>
                    <a:pt x="6157" y="591"/>
                  </a:lnTo>
                  <a:lnTo>
                    <a:pt x="6157" y="572"/>
                  </a:lnTo>
                  <a:close/>
                  <a:moveTo>
                    <a:pt x="6176" y="794"/>
                  </a:moveTo>
                  <a:lnTo>
                    <a:pt x="6157" y="812"/>
                  </a:lnTo>
                  <a:lnTo>
                    <a:pt x="6139" y="794"/>
                  </a:lnTo>
                  <a:close/>
                  <a:moveTo>
                    <a:pt x="6157" y="849"/>
                  </a:moveTo>
                  <a:lnTo>
                    <a:pt x="6139" y="867"/>
                  </a:lnTo>
                  <a:lnTo>
                    <a:pt x="6157" y="886"/>
                  </a:lnTo>
                  <a:lnTo>
                    <a:pt x="6176" y="867"/>
                  </a:lnTo>
                  <a:lnTo>
                    <a:pt x="6176" y="849"/>
                  </a:lnTo>
                  <a:close/>
                  <a:moveTo>
                    <a:pt x="5899" y="1162"/>
                  </a:moveTo>
                  <a:lnTo>
                    <a:pt x="5899" y="1181"/>
                  </a:lnTo>
                  <a:lnTo>
                    <a:pt x="5881" y="1181"/>
                  </a:lnTo>
                  <a:lnTo>
                    <a:pt x="5862" y="1162"/>
                  </a:lnTo>
                  <a:close/>
                  <a:moveTo>
                    <a:pt x="5936" y="1218"/>
                  </a:moveTo>
                  <a:lnTo>
                    <a:pt x="5918" y="1236"/>
                  </a:lnTo>
                  <a:lnTo>
                    <a:pt x="5881" y="1236"/>
                  </a:lnTo>
                  <a:lnTo>
                    <a:pt x="5862" y="1218"/>
                  </a:lnTo>
                  <a:close/>
                  <a:moveTo>
                    <a:pt x="5733" y="1457"/>
                  </a:moveTo>
                  <a:lnTo>
                    <a:pt x="5752" y="1476"/>
                  </a:lnTo>
                  <a:lnTo>
                    <a:pt x="5733" y="1476"/>
                  </a:lnTo>
                  <a:lnTo>
                    <a:pt x="5733" y="1457"/>
                  </a:lnTo>
                  <a:close/>
                  <a:moveTo>
                    <a:pt x="5678" y="1642"/>
                  </a:moveTo>
                  <a:lnTo>
                    <a:pt x="5659" y="1660"/>
                  </a:lnTo>
                  <a:lnTo>
                    <a:pt x="5641" y="1642"/>
                  </a:lnTo>
                  <a:close/>
                  <a:moveTo>
                    <a:pt x="5549" y="1642"/>
                  </a:moveTo>
                  <a:lnTo>
                    <a:pt x="5567" y="1660"/>
                  </a:lnTo>
                  <a:lnTo>
                    <a:pt x="5549" y="1678"/>
                  </a:lnTo>
                  <a:lnTo>
                    <a:pt x="5530" y="1660"/>
                  </a:lnTo>
                  <a:lnTo>
                    <a:pt x="5549" y="1642"/>
                  </a:lnTo>
                  <a:close/>
                  <a:moveTo>
                    <a:pt x="5309" y="1992"/>
                  </a:moveTo>
                  <a:lnTo>
                    <a:pt x="5309" y="2010"/>
                  </a:lnTo>
                  <a:lnTo>
                    <a:pt x="5309" y="2029"/>
                  </a:lnTo>
                  <a:lnTo>
                    <a:pt x="5291" y="2010"/>
                  </a:lnTo>
                  <a:lnTo>
                    <a:pt x="5309" y="1992"/>
                  </a:lnTo>
                  <a:close/>
                  <a:moveTo>
                    <a:pt x="5180" y="2102"/>
                  </a:moveTo>
                  <a:lnTo>
                    <a:pt x="5180" y="2121"/>
                  </a:lnTo>
                  <a:lnTo>
                    <a:pt x="5162" y="2102"/>
                  </a:lnTo>
                  <a:close/>
                  <a:moveTo>
                    <a:pt x="5143" y="2158"/>
                  </a:moveTo>
                  <a:lnTo>
                    <a:pt x="5143" y="2176"/>
                  </a:lnTo>
                  <a:lnTo>
                    <a:pt x="5125" y="2176"/>
                  </a:lnTo>
                  <a:lnTo>
                    <a:pt x="5125" y="2158"/>
                  </a:lnTo>
                  <a:close/>
                  <a:moveTo>
                    <a:pt x="5549" y="2158"/>
                  </a:moveTo>
                  <a:lnTo>
                    <a:pt x="5549" y="2176"/>
                  </a:lnTo>
                  <a:lnTo>
                    <a:pt x="5586" y="2176"/>
                  </a:lnTo>
                  <a:lnTo>
                    <a:pt x="5567" y="2158"/>
                  </a:lnTo>
                  <a:close/>
                  <a:moveTo>
                    <a:pt x="4682" y="2582"/>
                  </a:moveTo>
                  <a:lnTo>
                    <a:pt x="4701" y="2600"/>
                  </a:lnTo>
                  <a:lnTo>
                    <a:pt x="4664" y="2600"/>
                  </a:lnTo>
                  <a:lnTo>
                    <a:pt x="4682" y="2582"/>
                  </a:lnTo>
                  <a:close/>
                  <a:moveTo>
                    <a:pt x="4295" y="2729"/>
                  </a:moveTo>
                  <a:lnTo>
                    <a:pt x="4332" y="2748"/>
                  </a:lnTo>
                  <a:lnTo>
                    <a:pt x="4314" y="2748"/>
                  </a:lnTo>
                  <a:lnTo>
                    <a:pt x="4295" y="2729"/>
                  </a:lnTo>
                  <a:close/>
                  <a:moveTo>
                    <a:pt x="4498" y="2711"/>
                  </a:moveTo>
                  <a:lnTo>
                    <a:pt x="4517" y="2729"/>
                  </a:lnTo>
                  <a:lnTo>
                    <a:pt x="4517" y="2748"/>
                  </a:lnTo>
                  <a:lnTo>
                    <a:pt x="4498" y="2729"/>
                  </a:lnTo>
                  <a:lnTo>
                    <a:pt x="4480" y="2729"/>
                  </a:lnTo>
                  <a:lnTo>
                    <a:pt x="4498" y="2711"/>
                  </a:lnTo>
                  <a:close/>
                  <a:moveTo>
                    <a:pt x="4240" y="2858"/>
                  </a:moveTo>
                  <a:lnTo>
                    <a:pt x="4259" y="2877"/>
                  </a:lnTo>
                  <a:lnTo>
                    <a:pt x="4259" y="2895"/>
                  </a:lnTo>
                  <a:lnTo>
                    <a:pt x="4240" y="2877"/>
                  </a:lnTo>
                  <a:lnTo>
                    <a:pt x="4240" y="2858"/>
                  </a:lnTo>
                  <a:close/>
                  <a:moveTo>
                    <a:pt x="3669" y="3190"/>
                  </a:moveTo>
                  <a:lnTo>
                    <a:pt x="3687" y="3208"/>
                  </a:lnTo>
                  <a:lnTo>
                    <a:pt x="3650" y="3208"/>
                  </a:lnTo>
                  <a:lnTo>
                    <a:pt x="3650" y="3190"/>
                  </a:lnTo>
                  <a:close/>
                  <a:moveTo>
                    <a:pt x="3300" y="3319"/>
                  </a:moveTo>
                  <a:lnTo>
                    <a:pt x="3318" y="3337"/>
                  </a:lnTo>
                  <a:lnTo>
                    <a:pt x="3300" y="3356"/>
                  </a:lnTo>
                  <a:lnTo>
                    <a:pt x="3300" y="3337"/>
                  </a:lnTo>
                  <a:lnTo>
                    <a:pt x="3282" y="3319"/>
                  </a:lnTo>
                  <a:close/>
                  <a:moveTo>
                    <a:pt x="74" y="3337"/>
                  </a:moveTo>
                  <a:lnTo>
                    <a:pt x="93" y="3356"/>
                  </a:lnTo>
                  <a:lnTo>
                    <a:pt x="93" y="3374"/>
                  </a:lnTo>
                  <a:lnTo>
                    <a:pt x="93" y="3393"/>
                  </a:lnTo>
                  <a:lnTo>
                    <a:pt x="74" y="3374"/>
                  </a:lnTo>
                  <a:lnTo>
                    <a:pt x="74" y="3337"/>
                  </a:lnTo>
                  <a:close/>
                  <a:moveTo>
                    <a:pt x="2397" y="3466"/>
                  </a:moveTo>
                  <a:lnTo>
                    <a:pt x="2415" y="3485"/>
                  </a:lnTo>
                  <a:lnTo>
                    <a:pt x="2397" y="3485"/>
                  </a:lnTo>
                  <a:lnTo>
                    <a:pt x="2397" y="3466"/>
                  </a:lnTo>
                  <a:close/>
                  <a:moveTo>
                    <a:pt x="2526" y="3466"/>
                  </a:moveTo>
                  <a:lnTo>
                    <a:pt x="2526" y="3485"/>
                  </a:lnTo>
                  <a:lnTo>
                    <a:pt x="2507" y="3485"/>
                  </a:lnTo>
                  <a:lnTo>
                    <a:pt x="2507" y="3466"/>
                  </a:lnTo>
                  <a:close/>
                  <a:moveTo>
                    <a:pt x="1383" y="3559"/>
                  </a:moveTo>
                  <a:lnTo>
                    <a:pt x="1401" y="3577"/>
                  </a:lnTo>
                  <a:lnTo>
                    <a:pt x="1383" y="3595"/>
                  </a:lnTo>
                  <a:lnTo>
                    <a:pt x="1383" y="3577"/>
                  </a:lnTo>
                  <a:lnTo>
                    <a:pt x="1383" y="3559"/>
                  </a:lnTo>
                  <a:close/>
                  <a:moveTo>
                    <a:pt x="2286" y="3577"/>
                  </a:moveTo>
                  <a:lnTo>
                    <a:pt x="2286" y="3595"/>
                  </a:lnTo>
                  <a:lnTo>
                    <a:pt x="2268" y="3595"/>
                  </a:lnTo>
                  <a:lnTo>
                    <a:pt x="2268" y="3577"/>
                  </a:lnTo>
                  <a:close/>
                  <a:moveTo>
                    <a:pt x="2341" y="3559"/>
                  </a:moveTo>
                  <a:lnTo>
                    <a:pt x="2341" y="3577"/>
                  </a:lnTo>
                  <a:lnTo>
                    <a:pt x="2360" y="3577"/>
                  </a:lnTo>
                  <a:lnTo>
                    <a:pt x="2341" y="3595"/>
                  </a:lnTo>
                  <a:lnTo>
                    <a:pt x="2323" y="3577"/>
                  </a:lnTo>
                  <a:lnTo>
                    <a:pt x="2341" y="3559"/>
                  </a:lnTo>
                  <a:close/>
                  <a:moveTo>
                    <a:pt x="2102" y="3577"/>
                  </a:moveTo>
                  <a:lnTo>
                    <a:pt x="2083" y="3614"/>
                  </a:lnTo>
                  <a:lnTo>
                    <a:pt x="2083" y="3595"/>
                  </a:lnTo>
                  <a:lnTo>
                    <a:pt x="2083" y="3577"/>
                  </a:lnTo>
                  <a:close/>
                  <a:moveTo>
                    <a:pt x="2194" y="3595"/>
                  </a:moveTo>
                  <a:lnTo>
                    <a:pt x="2176" y="3614"/>
                  </a:lnTo>
                  <a:lnTo>
                    <a:pt x="2176" y="3595"/>
                  </a:lnTo>
                  <a:close/>
                  <a:moveTo>
                    <a:pt x="2305" y="3632"/>
                  </a:moveTo>
                  <a:lnTo>
                    <a:pt x="2305" y="3651"/>
                  </a:lnTo>
                  <a:lnTo>
                    <a:pt x="2323" y="3651"/>
                  </a:lnTo>
                  <a:lnTo>
                    <a:pt x="2305" y="3632"/>
                  </a:lnTo>
                  <a:close/>
                  <a:moveTo>
                    <a:pt x="6452" y="1"/>
                  </a:moveTo>
                  <a:lnTo>
                    <a:pt x="6415" y="19"/>
                  </a:lnTo>
                  <a:lnTo>
                    <a:pt x="6397" y="56"/>
                  </a:lnTo>
                  <a:lnTo>
                    <a:pt x="6397" y="75"/>
                  </a:lnTo>
                  <a:lnTo>
                    <a:pt x="6378" y="56"/>
                  </a:lnTo>
                  <a:lnTo>
                    <a:pt x="6378" y="38"/>
                  </a:lnTo>
                  <a:lnTo>
                    <a:pt x="6323" y="38"/>
                  </a:lnTo>
                  <a:lnTo>
                    <a:pt x="6341" y="56"/>
                  </a:lnTo>
                  <a:lnTo>
                    <a:pt x="6341" y="75"/>
                  </a:lnTo>
                  <a:lnTo>
                    <a:pt x="6305" y="75"/>
                  </a:lnTo>
                  <a:lnTo>
                    <a:pt x="6323" y="93"/>
                  </a:lnTo>
                  <a:lnTo>
                    <a:pt x="6341" y="93"/>
                  </a:lnTo>
                  <a:lnTo>
                    <a:pt x="6323" y="112"/>
                  </a:lnTo>
                  <a:lnTo>
                    <a:pt x="6305" y="130"/>
                  </a:lnTo>
                  <a:lnTo>
                    <a:pt x="6323" y="148"/>
                  </a:lnTo>
                  <a:lnTo>
                    <a:pt x="6323" y="167"/>
                  </a:lnTo>
                  <a:lnTo>
                    <a:pt x="6305" y="148"/>
                  </a:lnTo>
                  <a:lnTo>
                    <a:pt x="6286" y="148"/>
                  </a:lnTo>
                  <a:lnTo>
                    <a:pt x="6286" y="167"/>
                  </a:lnTo>
                  <a:lnTo>
                    <a:pt x="6305" y="185"/>
                  </a:lnTo>
                  <a:lnTo>
                    <a:pt x="6286" y="204"/>
                  </a:lnTo>
                  <a:lnTo>
                    <a:pt x="6305" y="222"/>
                  </a:lnTo>
                  <a:lnTo>
                    <a:pt x="6268" y="222"/>
                  </a:lnTo>
                  <a:lnTo>
                    <a:pt x="6268" y="241"/>
                  </a:lnTo>
                  <a:lnTo>
                    <a:pt x="6286" y="241"/>
                  </a:lnTo>
                  <a:lnTo>
                    <a:pt x="6286" y="259"/>
                  </a:lnTo>
                  <a:lnTo>
                    <a:pt x="6249" y="241"/>
                  </a:lnTo>
                  <a:lnTo>
                    <a:pt x="6268" y="277"/>
                  </a:lnTo>
                  <a:lnTo>
                    <a:pt x="6305" y="333"/>
                  </a:lnTo>
                  <a:lnTo>
                    <a:pt x="6286" y="351"/>
                  </a:lnTo>
                  <a:lnTo>
                    <a:pt x="6286" y="333"/>
                  </a:lnTo>
                  <a:lnTo>
                    <a:pt x="6212" y="333"/>
                  </a:lnTo>
                  <a:lnTo>
                    <a:pt x="6231" y="351"/>
                  </a:lnTo>
                  <a:lnTo>
                    <a:pt x="6212" y="351"/>
                  </a:lnTo>
                  <a:lnTo>
                    <a:pt x="6231" y="370"/>
                  </a:lnTo>
                  <a:lnTo>
                    <a:pt x="6231" y="407"/>
                  </a:lnTo>
                  <a:lnTo>
                    <a:pt x="6194" y="407"/>
                  </a:lnTo>
                  <a:lnTo>
                    <a:pt x="6176" y="425"/>
                  </a:lnTo>
                  <a:lnTo>
                    <a:pt x="6194" y="462"/>
                  </a:lnTo>
                  <a:lnTo>
                    <a:pt x="6212" y="480"/>
                  </a:lnTo>
                  <a:lnTo>
                    <a:pt x="6176" y="499"/>
                  </a:lnTo>
                  <a:lnTo>
                    <a:pt x="6157" y="499"/>
                  </a:lnTo>
                  <a:lnTo>
                    <a:pt x="6157" y="517"/>
                  </a:lnTo>
                  <a:lnTo>
                    <a:pt x="6139" y="536"/>
                  </a:lnTo>
                  <a:lnTo>
                    <a:pt x="6145" y="548"/>
                  </a:lnTo>
                  <a:lnTo>
                    <a:pt x="6120" y="536"/>
                  </a:lnTo>
                  <a:lnTo>
                    <a:pt x="6120" y="536"/>
                  </a:lnTo>
                  <a:lnTo>
                    <a:pt x="6139" y="554"/>
                  </a:lnTo>
                  <a:lnTo>
                    <a:pt x="6139" y="572"/>
                  </a:lnTo>
                  <a:lnTo>
                    <a:pt x="6120" y="591"/>
                  </a:lnTo>
                  <a:lnTo>
                    <a:pt x="6102" y="591"/>
                  </a:lnTo>
                  <a:lnTo>
                    <a:pt x="6102" y="609"/>
                  </a:lnTo>
                  <a:lnTo>
                    <a:pt x="6102" y="628"/>
                  </a:lnTo>
                  <a:lnTo>
                    <a:pt x="6083" y="628"/>
                  </a:lnTo>
                  <a:lnTo>
                    <a:pt x="6083" y="646"/>
                  </a:lnTo>
                  <a:lnTo>
                    <a:pt x="6083" y="683"/>
                  </a:lnTo>
                  <a:lnTo>
                    <a:pt x="6065" y="701"/>
                  </a:lnTo>
                  <a:lnTo>
                    <a:pt x="6065" y="757"/>
                  </a:lnTo>
                  <a:lnTo>
                    <a:pt x="6065" y="794"/>
                  </a:lnTo>
                  <a:lnTo>
                    <a:pt x="6083" y="830"/>
                  </a:lnTo>
                  <a:lnTo>
                    <a:pt x="6065" y="830"/>
                  </a:lnTo>
                  <a:lnTo>
                    <a:pt x="6065" y="812"/>
                  </a:lnTo>
                  <a:lnTo>
                    <a:pt x="6028" y="812"/>
                  </a:lnTo>
                  <a:lnTo>
                    <a:pt x="6010" y="830"/>
                  </a:lnTo>
                  <a:lnTo>
                    <a:pt x="5991" y="849"/>
                  </a:lnTo>
                  <a:lnTo>
                    <a:pt x="6010" y="867"/>
                  </a:lnTo>
                  <a:lnTo>
                    <a:pt x="5973" y="886"/>
                  </a:lnTo>
                  <a:lnTo>
                    <a:pt x="5954" y="904"/>
                  </a:lnTo>
                  <a:lnTo>
                    <a:pt x="6010" y="904"/>
                  </a:lnTo>
                  <a:lnTo>
                    <a:pt x="6010" y="941"/>
                  </a:lnTo>
                  <a:lnTo>
                    <a:pt x="5991" y="941"/>
                  </a:lnTo>
                  <a:lnTo>
                    <a:pt x="5991" y="923"/>
                  </a:lnTo>
                  <a:lnTo>
                    <a:pt x="5936" y="923"/>
                  </a:lnTo>
                  <a:lnTo>
                    <a:pt x="5918" y="941"/>
                  </a:lnTo>
                  <a:lnTo>
                    <a:pt x="5973" y="941"/>
                  </a:lnTo>
                  <a:lnTo>
                    <a:pt x="5973" y="960"/>
                  </a:lnTo>
                  <a:lnTo>
                    <a:pt x="5918" y="960"/>
                  </a:lnTo>
                  <a:lnTo>
                    <a:pt x="5936" y="978"/>
                  </a:lnTo>
                  <a:lnTo>
                    <a:pt x="5918" y="1015"/>
                  </a:lnTo>
                  <a:lnTo>
                    <a:pt x="5899" y="996"/>
                  </a:lnTo>
                  <a:lnTo>
                    <a:pt x="5881" y="1015"/>
                  </a:lnTo>
                  <a:lnTo>
                    <a:pt x="5862" y="1070"/>
                  </a:lnTo>
                  <a:lnTo>
                    <a:pt x="5881" y="1089"/>
                  </a:lnTo>
                  <a:lnTo>
                    <a:pt x="5844" y="1089"/>
                  </a:lnTo>
                  <a:lnTo>
                    <a:pt x="5844" y="1107"/>
                  </a:lnTo>
                  <a:lnTo>
                    <a:pt x="5825" y="1144"/>
                  </a:lnTo>
                  <a:lnTo>
                    <a:pt x="5788" y="1162"/>
                  </a:lnTo>
                  <a:lnTo>
                    <a:pt x="5770" y="1218"/>
                  </a:lnTo>
                  <a:lnTo>
                    <a:pt x="5752" y="1236"/>
                  </a:lnTo>
                  <a:lnTo>
                    <a:pt x="5715" y="1273"/>
                  </a:lnTo>
                  <a:lnTo>
                    <a:pt x="5696" y="1328"/>
                  </a:lnTo>
                  <a:lnTo>
                    <a:pt x="5696" y="1347"/>
                  </a:lnTo>
                  <a:lnTo>
                    <a:pt x="5715" y="1365"/>
                  </a:lnTo>
                  <a:lnTo>
                    <a:pt x="5752" y="1365"/>
                  </a:lnTo>
                  <a:lnTo>
                    <a:pt x="5770" y="1383"/>
                  </a:lnTo>
                  <a:lnTo>
                    <a:pt x="5733" y="1383"/>
                  </a:lnTo>
                  <a:lnTo>
                    <a:pt x="5715" y="1365"/>
                  </a:lnTo>
                  <a:lnTo>
                    <a:pt x="5678" y="1347"/>
                  </a:lnTo>
                  <a:lnTo>
                    <a:pt x="5659" y="1365"/>
                  </a:lnTo>
                  <a:lnTo>
                    <a:pt x="5659" y="1383"/>
                  </a:lnTo>
                  <a:lnTo>
                    <a:pt x="5641" y="1420"/>
                  </a:lnTo>
                  <a:lnTo>
                    <a:pt x="5623" y="1439"/>
                  </a:lnTo>
                  <a:lnTo>
                    <a:pt x="5623" y="1457"/>
                  </a:lnTo>
                  <a:lnTo>
                    <a:pt x="5604" y="1457"/>
                  </a:lnTo>
                  <a:lnTo>
                    <a:pt x="5604" y="1476"/>
                  </a:lnTo>
                  <a:lnTo>
                    <a:pt x="5604" y="1494"/>
                  </a:lnTo>
                  <a:lnTo>
                    <a:pt x="5623" y="1513"/>
                  </a:lnTo>
                  <a:lnTo>
                    <a:pt x="5641" y="1494"/>
                  </a:lnTo>
                  <a:lnTo>
                    <a:pt x="5641" y="1513"/>
                  </a:lnTo>
                  <a:lnTo>
                    <a:pt x="5659" y="1531"/>
                  </a:lnTo>
                  <a:lnTo>
                    <a:pt x="5659" y="1549"/>
                  </a:lnTo>
                  <a:lnTo>
                    <a:pt x="5641" y="1549"/>
                  </a:lnTo>
                  <a:lnTo>
                    <a:pt x="5586" y="1513"/>
                  </a:lnTo>
                  <a:lnTo>
                    <a:pt x="5567" y="1531"/>
                  </a:lnTo>
                  <a:lnTo>
                    <a:pt x="5549" y="1549"/>
                  </a:lnTo>
                  <a:lnTo>
                    <a:pt x="5530" y="1549"/>
                  </a:lnTo>
                  <a:lnTo>
                    <a:pt x="5512" y="1586"/>
                  </a:lnTo>
                  <a:lnTo>
                    <a:pt x="5512" y="1623"/>
                  </a:lnTo>
                  <a:lnTo>
                    <a:pt x="5475" y="1623"/>
                  </a:lnTo>
                  <a:lnTo>
                    <a:pt x="5475" y="1642"/>
                  </a:lnTo>
                  <a:lnTo>
                    <a:pt x="5475" y="1660"/>
                  </a:lnTo>
                  <a:lnTo>
                    <a:pt x="5475" y="1678"/>
                  </a:lnTo>
                  <a:lnTo>
                    <a:pt x="5457" y="1697"/>
                  </a:lnTo>
                  <a:lnTo>
                    <a:pt x="5438" y="1697"/>
                  </a:lnTo>
                  <a:lnTo>
                    <a:pt x="5457" y="1715"/>
                  </a:lnTo>
                  <a:lnTo>
                    <a:pt x="5457" y="1734"/>
                  </a:lnTo>
                  <a:lnTo>
                    <a:pt x="5438" y="1715"/>
                  </a:lnTo>
                  <a:lnTo>
                    <a:pt x="5420" y="1715"/>
                  </a:lnTo>
                  <a:lnTo>
                    <a:pt x="5420" y="1752"/>
                  </a:lnTo>
                  <a:lnTo>
                    <a:pt x="5401" y="1752"/>
                  </a:lnTo>
                  <a:lnTo>
                    <a:pt x="5420" y="1771"/>
                  </a:lnTo>
                  <a:lnTo>
                    <a:pt x="5420" y="1789"/>
                  </a:lnTo>
                  <a:lnTo>
                    <a:pt x="5401" y="1771"/>
                  </a:lnTo>
                  <a:lnTo>
                    <a:pt x="5383" y="1771"/>
                  </a:lnTo>
                  <a:lnTo>
                    <a:pt x="5383" y="1789"/>
                  </a:lnTo>
                  <a:lnTo>
                    <a:pt x="5401" y="1789"/>
                  </a:lnTo>
                  <a:lnTo>
                    <a:pt x="5383" y="1807"/>
                  </a:lnTo>
                  <a:lnTo>
                    <a:pt x="5365" y="1807"/>
                  </a:lnTo>
                  <a:lnTo>
                    <a:pt x="5346" y="1789"/>
                  </a:lnTo>
                  <a:lnTo>
                    <a:pt x="5346" y="1807"/>
                  </a:lnTo>
                  <a:lnTo>
                    <a:pt x="5309" y="1807"/>
                  </a:lnTo>
                  <a:lnTo>
                    <a:pt x="5291" y="1826"/>
                  </a:lnTo>
                  <a:lnTo>
                    <a:pt x="5291" y="1844"/>
                  </a:lnTo>
                  <a:lnTo>
                    <a:pt x="5291" y="1863"/>
                  </a:lnTo>
                  <a:lnTo>
                    <a:pt x="5272" y="1863"/>
                  </a:lnTo>
                  <a:lnTo>
                    <a:pt x="5291" y="1881"/>
                  </a:lnTo>
                  <a:lnTo>
                    <a:pt x="5291" y="1900"/>
                  </a:lnTo>
                  <a:lnTo>
                    <a:pt x="5272" y="1900"/>
                  </a:lnTo>
                  <a:lnTo>
                    <a:pt x="5254" y="1881"/>
                  </a:lnTo>
                  <a:lnTo>
                    <a:pt x="5254" y="1918"/>
                  </a:lnTo>
                  <a:lnTo>
                    <a:pt x="5291" y="1918"/>
                  </a:lnTo>
                  <a:lnTo>
                    <a:pt x="5272" y="1936"/>
                  </a:lnTo>
                  <a:lnTo>
                    <a:pt x="5291" y="1936"/>
                  </a:lnTo>
                  <a:lnTo>
                    <a:pt x="5291" y="1955"/>
                  </a:lnTo>
                  <a:lnTo>
                    <a:pt x="5272" y="1955"/>
                  </a:lnTo>
                  <a:lnTo>
                    <a:pt x="5217" y="1936"/>
                  </a:lnTo>
                  <a:lnTo>
                    <a:pt x="5180" y="1955"/>
                  </a:lnTo>
                  <a:lnTo>
                    <a:pt x="5180" y="1973"/>
                  </a:lnTo>
                  <a:lnTo>
                    <a:pt x="5180" y="1992"/>
                  </a:lnTo>
                  <a:lnTo>
                    <a:pt x="5162" y="2010"/>
                  </a:lnTo>
                  <a:lnTo>
                    <a:pt x="5143" y="1992"/>
                  </a:lnTo>
                  <a:lnTo>
                    <a:pt x="5125" y="1973"/>
                  </a:lnTo>
                  <a:lnTo>
                    <a:pt x="5125" y="1992"/>
                  </a:lnTo>
                  <a:lnTo>
                    <a:pt x="5125" y="2010"/>
                  </a:lnTo>
                  <a:lnTo>
                    <a:pt x="5125" y="2029"/>
                  </a:lnTo>
                  <a:lnTo>
                    <a:pt x="5106" y="2047"/>
                  </a:lnTo>
                  <a:lnTo>
                    <a:pt x="5143" y="2047"/>
                  </a:lnTo>
                  <a:lnTo>
                    <a:pt x="5125" y="2066"/>
                  </a:lnTo>
                  <a:lnTo>
                    <a:pt x="5088" y="2047"/>
                  </a:lnTo>
                  <a:lnTo>
                    <a:pt x="5070" y="2066"/>
                  </a:lnTo>
                  <a:lnTo>
                    <a:pt x="5051" y="2066"/>
                  </a:lnTo>
                  <a:lnTo>
                    <a:pt x="5051" y="2084"/>
                  </a:lnTo>
                  <a:lnTo>
                    <a:pt x="5070" y="2102"/>
                  </a:lnTo>
                  <a:lnTo>
                    <a:pt x="5051" y="2102"/>
                  </a:lnTo>
                  <a:lnTo>
                    <a:pt x="5033" y="2084"/>
                  </a:lnTo>
                  <a:lnTo>
                    <a:pt x="5033" y="2102"/>
                  </a:lnTo>
                  <a:lnTo>
                    <a:pt x="5033" y="2121"/>
                  </a:lnTo>
                  <a:lnTo>
                    <a:pt x="5014" y="2121"/>
                  </a:lnTo>
                  <a:lnTo>
                    <a:pt x="4996" y="2158"/>
                  </a:lnTo>
                  <a:lnTo>
                    <a:pt x="4996" y="2176"/>
                  </a:lnTo>
                  <a:lnTo>
                    <a:pt x="4977" y="2176"/>
                  </a:lnTo>
                  <a:lnTo>
                    <a:pt x="4959" y="2195"/>
                  </a:lnTo>
                  <a:lnTo>
                    <a:pt x="4941" y="2195"/>
                  </a:lnTo>
                  <a:lnTo>
                    <a:pt x="4904" y="2250"/>
                  </a:lnTo>
                  <a:lnTo>
                    <a:pt x="4867" y="2268"/>
                  </a:lnTo>
                  <a:lnTo>
                    <a:pt x="4848" y="2268"/>
                  </a:lnTo>
                  <a:lnTo>
                    <a:pt x="4848" y="2287"/>
                  </a:lnTo>
                  <a:lnTo>
                    <a:pt x="4830" y="2305"/>
                  </a:lnTo>
                  <a:lnTo>
                    <a:pt x="4793" y="2342"/>
                  </a:lnTo>
                  <a:lnTo>
                    <a:pt x="4793" y="2379"/>
                  </a:lnTo>
                  <a:lnTo>
                    <a:pt x="4775" y="2360"/>
                  </a:lnTo>
                  <a:lnTo>
                    <a:pt x="4775" y="2342"/>
                  </a:lnTo>
                  <a:lnTo>
                    <a:pt x="4756" y="2360"/>
                  </a:lnTo>
                  <a:lnTo>
                    <a:pt x="4682" y="2416"/>
                  </a:lnTo>
                  <a:lnTo>
                    <a:pt x="4590" y="2508"/>
                  </a:lnTo>
                  <a:lnTo>
                    <a:pt x="4572" y="2508"/>
                  </a:lnTo>
                  <a:lnTo>
                    <a:pt x="4572" y="2526"/>
                  </a:lnTo>
                  <a:lnTo>
                    <a:pt x="4553" y="2545"/>
                  </a:lnTo>
                  <a:lnTo>
                    <a:pt x="4553" y="2563"/>
                  </a:lnTo>
                  <a:lnTo>
                    <a:pt x="4553" y="2582"/>
                  </a:lnTo>
                  <a:lnTo>
                    <a:pt x="4517" y="2582"/>
                  </a:lnTo>
                  <a:lnTo>
                    <a:pt x="4498" y="2563"/>
                  </a:lnTo>
                  <a:lnTo>
                    <a:pt x="4498" y="2600"/>
                  </a:lnTo>
                  <a:lnTo>
                    <a:pt x="4498" y="2619"/>
                  </a:lnTo>
                  <a:lnTo>
                    <a:pt x="4461" y="2600"/>
                  </a:lnTo>
                  <a:lnTo>
                    <a:pt x="4461" y="2637"/>
                  </a:lnTo>
                  <a:lnTo>
                    <a:pt x="4406" y="2637"/>
                  </a:lnTo>
                  <a:lnTo>
                    <a:pt x="4406" y="2655"/>
                  </a:lnTo>
                  <a:lnTo>
                    <a:pt x="4424" y="2674"/>
                  </a:lnTo>
                  <a:lnTo>
                    <a:pt x="4424" y="2674"/>
                  </a:lnTo>
                  <a:lnTo>
                    <a:pt x="4388" y="2655"/>
                  </a:lnTo>
                  <a:lnTo>
                    <a:pt x="4369" y="2674"/>
                  </a:lnTo>
                  <a:lnTo>
                    <a:pt x="4351" y="2692"/>
                  </a:lnTo>
                  <a:lnTo>
                    <a:pt x="4369" y="2692"/>
                  </a:lnTo>
                  <a:lnTo>
                    <a:pt x="4351" y="2711"/>
                  </a:lnTo>
                  <a:lnTo>
                    <a:pt x="4277" y="2711"/>
                  </a:lnTo>
                  <a:lnTo>
                    <a:pt x="4277" y="2729"/>
                  </a:lnTo>
                  <a:lnTo>
                    <a:pt x="4277" y="2748"/>
                  </a:lnTo>
                  <a:lnTo>
                    <a:pt x="4240" y="2766"/>
                  </a:lnTo>
                  <a:lnTo>
                    <a:pt x="4222" y="2784"/>
                  </a:lnTo>
                  <a:lnTo>
                    <a:pt x="4185" y="2803"/>
                  </a:lnTo>
                  <a:lnTo>
                    <a:pt x="4093" y="2858"/>
                  </a:lnTo>
                  <a:lnTo>
                    <a:pt x="3945" y="2950"/>
                  </a:lnTo>
                  <a:lnTo>
                    <a:pt x="3908" y="2950"/>
                  </a:lnTo>
                  <a:lnTo>
                    <a:pt x="3908" y="2969"/>
                  </a:lnTo>
                  <a:lnTo>
                    <a:pt x="3871" y="2969"/>
                  </a:lnTo>
                  <a:lnTo>
                    <a:pt x="3853" y="2987"/>
                  </a:lnTo>
                  <a:lnTo>
                    <a:pt x="3798" y="2987"/>
                  </a:lnTo>
                  <a:lnTo>
                    <a:pt x="3779" y="3006"/>
                  </a:lnTo>
                  <a:lnTo>
                    <a:pt x="3761" y="3024"/>
                  </a:lnTo>
                  <a:lnTo>
                    <a:pt x="3687" y="3042"/>
                  </a:lnTo>
                  <a:lnTo>
                    <a:pt x="3650" y="3061"/>
                  </a:lnTo>
                  <a:lnTo>
                    <a:pt x="3613" y="3042"/>
                  </a:lnTo>
                  <a:lnTo>
                    <a:pt x="3632" y="3079"/>
                  </a:lnTo>
                  <a:lnTo>
                    <a:pt x="3632" y="3098"/>
                  </a:lnTo>
                  <a:lnTo>
                    <a:pt x="3576" y="3098"/>
                  </a:lnTo>
                  <a:lnTo>
                    <a:pt x="3595" y="3116"/>
                  </a:lnTo>
                  <a:lnTo>
                    <a:pt x="3595" y="3135"/>
                  </a:lnTo>
                  <a:lnTo>
                    <a:pt x="3576" y="3116"/>
                  </a:lnTo>
                  <a:lnTo>
                    <a:pt x="3540" y="3116"/>
                  </a:lnTo>
                  <a:lnTo>
                    <a:pt x="3521" y="3135"/>
                  </a:lnTo>
                  <a:lnTo>
                    <a:pt x="3503" y="3153"/>
                  </a:lnTo>
                  <a:lnTo>
                    <a:pt x="3447" y="3153"/>
                  </a:lnTo>
                  <a:lnTo>
                    <a:pt x="3466" y="3172"/>
                  </a:lnTo>
                  <a:lnTo>
                    <a:pt x="3429" y="3172"/>
                  </a:lnTo>
                  <a:lnTo>
                    <a:pt x="3429" y="3190"/>
                  </a:lnTo>
                  <a:lnTo>
                    <a:pt x="3411" y="3172"/>
                  </a:lnTo>
                  <a:lnTo>
                    <a:pt x="3392" y="3172"/>
                  </a:lnTo>
                  <a:lnTo>
                    <a:pt x="3374" y="3190"/>
                  </a:lnTo>
                  <a:lnTo>
                    <a:pt x="3374" y="3208"/>
                  </a:lnTo>
                  <a:lnTo>
                    <a:pt x="3355" y="3190"/>
                  </a:lnTo>
                  <a:lnTo>
                    <a:pt x="3337" y="3208"/>
                  </a:lnTo>
                  <a:lnTo>
                    <a:pt x="3282" y="3245"/>
                  </a:lnTo>
                  <a:lnTo>
                    <a:pt x="3263" y="3245"/>
                  </a:lnTo>
                  <a:lnTo>
                    <a:pt x="3263" y="3227"/>
                  </a:lnTo>
                  <a:lnTo>
                    <a:pt x="3245" y="3227"/>
                  </a:lnTo>
                  <a:lnTo>
                    <a:pt x="3208" y="3264"/>
                  </a:lnTo>
                  <a:lnTo>
                    <a:pt x="3171" y="3264"/>
                  </a:lnTo>
                  <a:lnTo>
                    <a:pt x="3153" y="3245"/>
                  </a:lnTo>
                  <a:lnTo>
                    <a:pt x="3134" y="3245"/>
                  </a:lnTo>
                  <a:lnTo>
                    <a:pt x="3153" y="3264"/>
                  </a:lnTo>
                  <a:lnTo>
                    <a:pt x="3134" y="3264"/>
                  </a:lnTo>
                  <a:lnTo>
                    <a:pt x="3116" y="3282"/>
                  </a:lnTo>
                  <a:lnTo>
                    <a:pt x="3097" y="3264"/>
                  </a:lnTo>
                  <a:lnTo>
                    <a:pt x="3097" y="3282"/>
                  </a:lnTo>
                  <a:lnTo>
                    <a:pt x="3060" y="3282"/>
                  </a:lnTo>
                  <a:lnTo>
                    <a:pt x="3024" y="3301"/>
                  </a:lnTo>
                  <a:lnTo>
                    <a:pt x="3024" y="3319"/>
                  </a:lnTo>
                  <a:lnTo>
                    <a:pt x="3005" y="3319"/>
                  </a:lnTo>
                  <a:lnTo>
                    <a:pt x="3005" y="3337"/>
                  </a:lnTo>
                  <a:lnTo>
                    <a:pt x="2987" y="3356"/>
                  </a:lnTo>
                  <a:lnTo>
                    <a:pt x="2987" y="3337"/>
                  </a:lnTo>
                  <a:lnTo>
                    <a:pt x="2968" y="3337"/>
                  </a:lnTo>
                  <a:lnTo>
                    <a:pt x="2968" y="3356"/>
                  </a:lnTo>
                  <a:lnTo>
                    <a:pt x="2950" y="3356"/>
                  </a:lnTo>
                  <a:lnTo>
                    <a:pt x="2931" y="3374"/>
                  </a:lnTo>
                  <a:lnTo>
                    <a:pt x="2931" y="3393"/>
                  </a:lnTo>
                  <a:lnTo>
                    <a:pt x="2913" y="3356"/>
                  </a:lnTo>
                  <a:lnTo>
                    <a:pt x="2876" y="3356"/>
                  </a:lnTo>
                  <a:lnTo>
                    <a:pt x="2858" y="3393"/>
                  </a:lnTo>
                  <a:lnTo>
                    <a:pt x="2839" y="3374"/>
                  </a:lnTo>
                  <a:lnTo>
                    <a:pt x="2802" y="3374"/>
                  </a:lnTo>
                  <a:lnTo>
                    <a:pt x="2802" y="3393"/>
                  </a:lnTo>
                  <a:lnTo>
                    <a:pt x="2784" y="3393"/>
                  </a:lnTo>
                  <a:lnTo>
                    <a:pt x="2784" y="3411"/>
                  </a:lnTo>
                  <a:lnTo>
                    <a:pt x="2765" y="3393"/>
                  </a:lnTo>
                  <a:lnTo>
                    <a:pt x="2729" y="3374"/>
                  </a:lnTo>
                  <a:lnTo>
                    <a:pt x="2710" y="3393"/>
                  </a:lnTo>
                  <a:lnTo>
                    <a:pt x="2729" y="3393"/>
                  </a:lnTo>
                  <a:lnTo>
                    <a:pt x="2729" y="3411"/>
                  </a:lnTo>
                  <a:lnTo>
                    <a:pt x="2692" y="3411"/>
                  </a:lnTo>
                  <a:lnTo>
                    <a:pt x="2673" y="3393"/>
                  </a:lnTo>
                  <a:lnTo>
                    <a:pt x="2655" y="3393"/>
                  </a:lnTo>
                  <a:lnTo>
                    <a:pt x="2655" y="3411"/>
                  </a:lnTo>
                  <a:lnTo>
                    <a:pt x="2636" y="3411"/>
                  </a:lnTo>
                  <a:lnTo>
                    <a:pt x="2636" y="3430"/>
                  </a:lnTo>
                  <a:lnTo>
                    <a:pt x="2636" y="3448"/>
                  </a:lnTo>
                  <a:lnTo>
                    <a:pt x="2618" y="3430"/>
                  </a:lnTo>
                  <a:lnTo>
                    <a:pt x="2600" y="3430"/>
                  </a:lnTo>
                  <a:lnTo>
                    <a:pt x="2600" y="3448"/>
                  </a:lnTo>
                  <a:lnTo>
                    <a:pt x="2581" y="3411"/>
                  </a:lnTo>
                  <a:lnTo>
                    <a:pt x="2581" y="3448"/>
                  </a:lnTo>
                  <a:lnTo>
                    <a:pt x="2581" y="3466"/>
                  </a:lnTo>
                  <a:lnTo>
                    <a:pt x="2563" y="3448"/>
                  </a:lnTo>
                  <a:lnTo>
                    <a:pt x="2563" y="3430"/>
                  </a:lnTo>
                  <a:lnTo>
                    <a:pt x="2544" y="3430"/>
                  </a:lnTo>
                  <a:lnTo>
                    <a:pt x="2434" y="3448"/>
                  </a:lnTo>
                  <a:lnTo>
                    <a:pt x="2397" y="3448"/>
                  </a:lnTo>
                  <a:lnTo>
                    <a:pt x="2378" y="3466"/>
                  </a:lnTo>
                  <a:lnTo>
                    <a:pt x="2360" y="3448"/>
                  </a:lnTo>
                  <a:lnTo>
                    <a:pt x="2360" y="3466"/>
                  </a:lnTo>
                  <a:lnTo>
                    <a:pt x="2341" y="3485"/>
                  </a:lnTo>
                  <a:lnTo>
                    <a:pt x="2323" y="3485"/>
                  </a:lnTo>
                  <a:lnTo>
                    <a:pt x="2323" y="3466"/>
                  </a:lnTo>
                  <a:lnTo>
                    <a:pt x="2305" y="3485"/>
                  </a:lnTo>
                  <a:lnTo>
                    <a:pt x="2305" y="3466"/>
                  </a:lnTo>
                  <a:lnTo>
                    <a:pt x="2268" y="3485"/>
                  </a:lnTo>
                  <a:lnTo>
                    <a:pt x="2194" y="3485"/>
                  </a:lnTo>
                  <a:lnTo>
                    <a:pt x="2212" y="3503"/>
                  </a:lnTo>
                  <a:lnTo>
                    <a:pt x="2212" y="3503"/>
                  </a:lnTo>
                  <a:lnTo>
                    <a:pt x="2176" y="3485"/>
                  </a:lnTo>
                  <a:lnTo>
                    <a:pt x="2176" y="3503"/>
                  </a:lnTo>
                  <a:lnTo>
                    <a:pt x="2176" y="3522"/>
                  </a:lnTo>
                  <a:lnTo>
                    <a:pt x="2157" y="3503"/>
                  </a:lnTo>
                  <a:lnTo>
                    <a:pt x="2139" y="3485"/>
                  </a:lnTo>
                  <a:lnTo>
                    <a:pt x="2083" y="3485"/>
                  </a:lnTo>
                  <a:lnTo>
                    <a:pt x="2065" y="3503"/>
                  </a:lnTo>
                  <a:lnTo>
                    <a:pt x="2028" y="3485"/>
                  </a:lnTo>
                  <a:lnTo>
                    <a:pt x="2010" y="3503"/>
                  </a:lnTo>
                  <a:lnTo>
                    <a:pt x="1991" y="3485"/>
                  </a:lnTo>
                  <a:lnTo>
                    <a:pt x="1973" y="3503"/>
                  </a:lnTo>
                  <a:lnTo>
                    <a:pt x="1918" y="3503"/>
                  </a:lnTo>
                  <a:lnTo>
                    <a:pt x="1881" y="3522"/>
                  </a:lnTo>
                  <a:lnTo>
                    <a:pt x="1862" y="3522"/>
                  </a:lnTo>
                  <a:lnTo>
                    <a:pt x="1862" y="3503"/>
                  </a:lnTo>
                  <a:lnTo>
                    <a:pt x="1844" y="3522"/>
                  </a:lnTo>
                  <a:lnTo>
                    <a:pt x="1733" y="3522"/>
                  </a:lnTo>
                  <a:lnTo>
                    <a:pt x="1715" y="3540"/>
                  </a:lnTo>
                  <a:lnTo>
                    <a:pt x="1715" y="3522"/>
                  </a:lnTo>
                  <a:lnTo>
                    <a:pt x="1659" y="3522"/>
                  </a:lnTo>
                  <a:lnTo>
                    <a:pt x="1641" y="3503"/>
                  </a:lnTo>
                  <a:lnTo>
                    <a:pt x="1623" y="3503"/>
                  </a:lnTo>
                  <a:lnTo>
                    <a:pt x="1604" y="3522"/>
                  </a:lnTo>
                  <a:lnTo>
                    <a:pt x="1567" y="3522"/>
                  </a:lnTo>
                  <a:lnTo>
                    <a:pt x="1549" y="3503"/>
                  </a:lnTo>
                  <a:lnTo>
                    <a:pt x="1530" y="3503"/>
                  </a:lnTo>
                  <a:lnTo>
                    <a:pt x="1530" y="3522"/>
                  </a:lnTo>
                  <a:lnTo>
                    <a:pt x="1494" y="3540"/>
                  </a:lnTo>
                  <a:lnTo>
                    <a:pt x="1475" y="3540"/>
                  </a:lnTo>
                  <a:lnTo>
                    <a:pt x="1475" y="3522"/>
                  </a:lnTo>
                  <a:lnTo>
                    <a:pt x="1401" y="3522"/>
                  </a:lnTo>
                  <a:lnTo>
                    <a:pt x="1401" y="3540"/>
                  </a:lnTo>
                  <a:lnTo>
                    <a:pt x="1365" y="3522"/>
                  </a:lnTo>
                  <a:lnTo>
                    <a:pt x="1235" y="3522"/>
                  </a:lnTo>
                  <a:lnTo>
                    <a:pt x="1235" y="3540"/>
                  </a:lnTo>
                  <a:lnTo>
                    <a:pt x="1217" y="3522"/>
                  </a:lnTo>
                  <a:lnTo>
                    <a:pt x="1235" y="3503"/>
                  </a:lnTo>
                  <a:lnTo>
                    <a:pt x="1217" y="3485"/>
                  </a:lnTo>
                  <a:lnTo>
                    <a:pt x="1162" y="3522"/>
                  </a:lnTo>
                  <a:lnTo>
                    <a:pt x="1125" y="3522"/>
                  </a:lnTo>
                  <a:lnTo>
                    <a:pt x="1106" y="3503"/>
                  </a:lnTo>
                  <a:lnTo>
                    <a:pt x="1014" y="3503"/>
                  </a:lnTo>
                  <a:lnTo>
                    <a:pt x="941" y="3485"/>
                  </a:lnTo>
                  <a:lnTo>
                    <a:pt x="904" y="3466"/>
                  </a:lnTo>
                  <a:lnTo>
                    <a:pt x="885" y="3466"/>
                  </a:lnTo>
                  <a:lnTo>
                    <a:pt x="885" y="3485"/>
                  </a:lnTo>
                  <a:lnTo>
                    <a:pt x="885" y="3503"/>
                  </a:lnTo>
                  <a:lnTo>
                    <a:pt x="867" y="3503"/>
                  </a:lnTo>
                  <a:lnTo>
                    <a:pt x="867" y="3485"/>
                  </a:lnTo>
                  <a:lnTo>
                    <a:pt x="848" y="3466"/>
                  </a:lnTo>
                  <a:lnTo>
                    <a:pt x="738" y="3466"/>
                  </a:lnTo>
                  <a:lnTo>
                    <a:pt x="738" y="3448"/>
                  </a:lnTo>
                  <a:lnTo>
                    <a:pt x="682" y="3448"/>
                  </a:lnTo>
                  <a:lnTo>
                    <a:pt x="646" y="3430"/>
                  </a:lnTo>
                  <a:lnTo>
                    <a:pt x="627" y="3430"/>
                  </a:lnTo>
                  <a:lnTo>
                    <a:pt x="609" y="3448"/>
                  </a:lnTo>
                  <a:lnTo>
                    <a:pt x="590" y="3430"/>
                  </a:lnTo>
                  <a:lnTo>
                    <a:pt x="553" y="3411"/>
                  </a:lnTo>
                  <a:lnTo>
                    <a:pt x="461" y="3393"/>
                  </a:lnTo>
                  <a:lnTo>
                    <a:pt x="388" y="3374"/>
                  </a:lnTo>
                  <a:lnTo>
                    <a:pt x="351" y="3356"/>
                  </a:lnTo>
                  <a:lnTo>
                    <a:pt x="332" y="3374"/>
                  </a:lnTo>
                  <a:lnTo>
                    <a:pt x="295" y="3374"/>
                  </a:lnTo>
                  <a:lnTo>
                    <a:pt x="240" y="3356"/>
                  </a:lnTo>
                  <a:lnTo>
                    <a:pt x="166" y="3337"/>
                  </a:lnTo>
                  <a:lnTo>
                    <a:pt x="148" y="3356"/>
                  </a:lnTo>
                  <a:lnTo>
                    <a:pt x="129" y="3356"/>
                  </a:lnTo>
                  <a:lnTo>
                    <a:pt x="111" y="3337"/>
                  </a:lnTo>
                  <a:lnTo>
                    <a:pt x="111" y="3319"/>
                  </a:lnTo>
                  <a:lnTo>
                    <a:pt x="56" y="3319"/>
                  </a:lnTo>
                  <a:lnTo>
                    <a:pt x="19" y="3337"/>
                  </a:lnTo>
                  <a:lnTo>
                    <a:pt x="19" y="3374"/>
                  </a:lnTo>
                  <a:lnTo>
                    <a:pt x="0" y="3393"/>
                  </a:lnTo>
                  <a:lnTo>
                    <a:pt x="19" y="3411"/>
                  </a:lnTo>
                  <a:lnTo>
                    <a:pt x="0" y="3430"/>
                  </a:lnTo>
                  <a:lnTo>
                    <a:pt x="0" y="3448"/>
                  </a:lnTo>
                  <a:lnTo>
                    <a:pt x="19" y="3448"/>
                  </a:lnTo>
                  <a:lnTo>
                    <a:pt x="19" y="3466"/>
                  </a:lnTo>
                  <a:lnTo>
                    <a:pt x="37" y="3485"/>
                  </a:lnTo>
                  <a:lnTo>
                    <a:pt x="37" y="3503"/>
                  </a:lnTo>
                  <a:lnTo>
                    <a:pt x="56" y="3503"/>
                  </a:lnTo>
                  <a:lnTo>
                    <a:pt x="56" y="3485"/>
                  </a:lnTo>
                  <a:lnTo>
                    <a:pt x="74" y="3466"/>
                  </a:lnTo>
                  <a:lnTo>
                    <a:pt x="93" y="3466"/>
                  </a:lnTo>
                  <a:lnTo>
                    <a:pt x="111" y="3448"/>
                  </a:lnTo>
                  <a:lnTo>
                    <a:pt x="129" y="3485"/>
                  </a:lnTo>
                  <a:lnTo>
                    <a:pt x="148" y="3485"/>
                  </a:lnTo>
                  <a:lnTo>
                    <a:pt x="148" y="3466"/>
                  </a:lnTo>
                  <a:lnTo>
                    <a:pt x="166" y="3485"/>
                  </a:lnTo>
                  <a:lnTo>
                    <a:pt x="185" y="3503"/>
                  </a:lnTo>
                  <a:lnTo>
                    <a:pt x="203" y="3485"/>
                  </a:lnTo>
                  <a:lnTo>
                    <a:pt x="222" y="3485"/>
                  </a:lnTo>
                  <a:lnTo>
                    <a:pt x="240" y="3503"/>
                  </a:lnTo>
                  <a:lnTo>
                    <a:pt x="240" y="3522"/>
                  </a:lnTo>
                  <a:lnTo>
                    <a:pt x="295" y="3522"/>
                  </a:lnTo>
                  <a:lnTo>
                    <a:pt x="388" y="3540"/>
                  </a:lnTo>
                  <a:lnTo>
                    <a:pt x="461" y="3559"/>
                  </a:lnTo>
                  <a:lnTo>
                    <a:pt x="517" y="3559"/>
                  </a:lnTo>
                  <a:lnTo>
                    <a:pt x="535" y="3577"/>
                  </a:lnTo>
                  <a:lnTo>
                    <a:pt x="609" y="3577"/>
                  </a:lnTo>
                  <a:lnTo>
                    <a:pt x="646" y="3614"/>
                  </a:lnTo>
                  <a:lnTo>
                    <a:pt x="664" y="3595"/>
                  </a:lnTo>
                  <a:lnTo>
                    <a:pt x="682" y="3595"/>
                  </a:lnTo>
                  <a:lnTo>
                    <a:pt x="701" y="3614"/>
                  </a:lnTo>
                  <a:lnTo>
                    <a:pt x="738" y="3614"/>
                  </a:lnTo>
                  <a:lnTo>
                    <a:pt x="738" y="3595"/>
                  </a:lnTo>
                  <a:lnTo>
                    <a:pt x="738" y="3577"/>
                  </a:lnTo>
                  <a:lnTo>
                    <a:pt x="756" y="3595"/>
                  </a:lnTo>
                  <a:lnTo>
                    <a:pt x="775" y="3614"/>
                  </a:lnTo>
                  <a:lnTo>
                    <a:pt x="885" y="3614"/>
                  </a:lnTo>
                  <a:lnTo>
                    <a:pt x="904" y="3632"/>
                  </a:lnTo>
                  <a:lnTo>
                    <a:pt x="922" y="3614"/>
                  </a:lnTo>
                  <a:lnTo>
                    <a:pt x="959" y="3632"/>
                  </a:lnTo>
                  <a:lnTo>
                    <a:pt x="1070" y="3632"/>
                  </a:lnTo>
                  <a:lnTo>
                    <a:pt x="1162" y="3651"/>
                  </a:lnTo>
                  <a:lnTo>
                    <a:pt x="1217" y="3669"/>
                  </a:lnTo>
                  <a:lnTo>
                    <a:pt x="1235" y="3669"/>
                  </a:lnTo>
                  <a:lnTo>
                    <a:pt x="1254" y="3651"/>
                  </a:lnTo>
                  <a:lnTo>
                    <a:pt x="1272" y="3651"/>
                  </a:lnTo>
                  <a:lnTo>
                    <a:pt x="1291" y="3669"/>
                  </a:lnTo>
                  <a:lnTo>
                    <a:pt x="1309" y="3651"/>
                  </a:lnTo>
                  <a:lnTo>
                    <a:pt x="1328" y="3669"/>
                  </a:lnTo>
                  <a:lnTo>
                    <a:pt x="1328" y="3688"/>
                  </a:lnTo>
                  <a:lnTo>
                    <a:pt x="1346" y="3669"/>
                  </a:lnTo>
                  <a:lnTo>
                    <a:pt x="1365" y="3688"/>
                  </a:lnTo>
                  <a:lnTo>
                    <a:pt x="1365" y="3706"/>
                  </a:lnTo>
                  <a:lnTo>
                    <a:pt x="1383" y="3688"/>
                  </a:lnTo>
                  <a:lnTo>
                    <a:pt x="1383" y="3669"/>
                  </a:lnTo>
                  <a:lnTo>
                    <a:pt x="1383" y="3651"/>
                  </a:lnTo>
                  <a:lnTo>
                    <a:pt x="1401" y="3651"/>
                  </a:lnTo>
                  <a:lnTo>
                    <a:pt x="1420" y="3632"/>
                  </a:lnTo>
                  <a:lnTo>
                    <a:pt x="1438" y="3651"/>
                  </a:lnTo>
                  <a:lnTo>
                    <a:pt x="1438" y="3669"/>
                  </a:lnTo>
                  <a:lnTo>
                    <a:pt x="1457" y="3669"/>
                  </a:lnTo>
                  <a:lnTo>
                    <a:pt x="1457" y="3651"/>
                  </a:lnTo>
                  <a:lnTo>
                    <a:pt x="1457" y="3632"/>
                  </a:lnTo>
                  <a:lnTo>
                    <a:pt x="1475" y="3651"/>
                  </a:lnTo>
                  <a:lnTo>
                    <a:pt x="1549" y="3651"/>
                  </a:lnTo>
                  <a:lnTo>
                    <a:pt x="1567" y="3669"/>
                  </a:lnTo>
                  <a:lnTo>
                    <a:pt x="1733" y="3669"/>
                  </a:lnTo>
                  <a:lnTo>
                    <a:pt x="1770" y="3688"/>
                  </a:lnTo>
                  <a:lnTo>
                    <a:pt x="1807" y="3669"/>
                  </a:lnTo>
                  <a:lnTo>
                    <a:pt x="2065" y="3669"/>
                  </a:lnTo>
                  <a:lnTo>
                    <a:pt x="2083" y="3688"/>
                  </a:lnTo>
                  <a:lnTo>
                    <a:pt x="2083" y="3651"/>
                  </a:lnTo>
                  <a:lnTo>
                    <a:pt x="2083" y="3632"/>
                  </a:lnTo>
                  <a:lnTo>
                    <a:pt x="2102" y="3614"/>
                  </a:lnTo>
                  <a:lnTo>
                    <a:pt x="2120" y="3614"/>
                  </a:lnTo>
                  <a:lnTo>
                    <a:pt x="2120" y="3632"/>
                  </a:lnTo>
                  <a:lnTo>
                    <a:pt x="2139" y="3651"/>
                  </a:lnTo>
                  <a:lnTo>
                    <a:pt x="2176" y="3651"/>
                  </a:lnTo>
                  <a:lnTo>
                    <a:pt x="2176" y="3669"/>
                  </a:lnTo>
                  <a:lnTo>
                    <a:pt x="2194" y="3651"/>
                  </a:lnTo>
                  <a:lnTo>
                    <a:pt x="2194" y="3632"/>
                  </a:lnTo>
                  <a:lnTo>
                    <a:pt x="2194" y="3614"/>
                  </a:lnTo>
                  <a:lnTo>
                    <a:pt x="2231" y="3595"/>
                  </a:lnTo>
                  <a:lnTo>
                    <a:pt x="2231" y="3614"/>
                  </a:lnTo>
                  <a:lnTo>
                    <a:pt x="2212" y="3614"/>
                  </a:lnTo>
                  <a:lnTo>
                    <a:pt x="2231" y="3632"/>
                  </a:lnTo>
                  <a:lnTo>
                    <a:pt x="2305" y="3632"/>
                  </a:lnTo>
                  <a:lnTo>
                    <a:pt x="2341" y="3614"/>
                  </a:lnTo>
                  <a:lnTo>
                    <a:pt x="2471" y="3614"/>
                  </a:lnTo>
                  <a:lnTo>
                    <a:pt x="2507" y="3632"/>
                  </a:lnTo>
                  <a:lnTo>
                    <a:pt x="2489" y="3614"/>
                  </a:lnTo>
                  <a:lnTo>
                    <a:pt x="2489" y="3595"/>
                  </a:lnTo>
                  <a:lnTo>
                    <a:pt x="2526" y="3595"/>
                  </a:lnTo>
                  <a:lnTo>
                    <a:pt x="2526" y="3577"/>
                  </a:lnTo>
                  <a:lnTo>
                    <a:pt x="2526" y="3559"/>
                  </a:lnTo>
                  <a:lnTo>
                    <a:pt x="2544" y="3577"/>
                  </a:lnTo>
                  <a:lnTo>
                    <a:pt x="2563" y="3595"/>
                  </a:lnTo>
                  <a:lnTo>
                    <a:pt x="2581" y="3595"/>
                  </a:lnTo>
                  <a:lnTo>
                    <a:pt x="2581" y="3577"/>
                  </a:lnTo>
                  <a:lnTo>
                    <a:pt x="2563" y="3559"/>
                  </a:lnTo>
                  <a:lnTo>
                    <a:pt x="2636" y="3559"/>
                  </a:lnTo>
                  <a:lnTo>
                    <a:pt x="2636" y="3577"/>
                  </a:lnTo>
                  <a:lnTo>
                    <a:pt x="2655" y="3577"/>
                  </a:lnTo>
                  <a:lnTo>
                    <a:pt x="2673" y="3559"/>
                  </a:lnTo>
                  <a:lnTo>
                    <a:pt x="2692" y="3540"/>
                  </a:lnTo>
                  <a:lnTo>
                    <a:pt x="2692" y="3559"/>
                  </a:lnTo>
                  <a:lnTo>
                    <a:pt x="2710" y="3559"/>
                  </a:lnTo>
                  <a:lnTo>
                    <a:pt x="2729" y="3540"/>
                  </a:lnTo>
                  <a:lnTo>
                    <a:pt x="2747" y="3540"/>
                  </a:lnTo>
                  <a:lnTo>
                    <a:pt x="2765" y="3522"/>
                  </a:lnTo>
                  <a:lnTo>
                    <a:pt x="2802" y="3522"/>
                  </a:lnTo>
                  <a:lnTo>
                    <a:pt x="2802" y="3540"/>
                  </a:lnTo>
                  <a:lnTo>
                    <a:pt x="2821" y="3540"/>
                  </a:lnTo>
                  <a:lnTo>
                    <a:pt x="2821" y="3503"/>
                  </a:lnTo>
                  <a:lnTo>
                    <a:pt x="2858" y="3522"/>
                  </a:lnTo>
                  <a:lnTo>
                    <a:pt x="2913" y="3522"/>
                  </a:lnTo>
                  <a:lnTo>
                    <a:pt x="2950" y="3503"/>
                  </a:lnTo>
                  <a:lnTo>
                    <a:pt x="2987" y="3522"/>
                  </a:lnTo>
                  <a:lnTo>
                    <a:pt x="3005" y="3503"/>
                  </a:lnTo>
                  <a:lnTo>
                    <a:pt x="3005" y="3485"/>
                  </a:lnTo>
                  <a:lnTo>
                    <a:pt x="3024" y="3466"/>
                  </a:lnTo>
                  <a:lnTo>
                    <a:pt x="3024" y="3448"/>
                  </a:lnTo>
                  <a:lnTo>
                    <a:pt x="3060" y="3466"/>
                  </a:lnTo>
                  <a:lnTo>
                    <a:pt x="3097" y="3448"/>
                  </a:lnTo>
                  <a:lnTo>
                    <a:pt x="3097" y="3430"/>
                  </a:lnTo>
                  <a:lnTo>
                    <a:pt x="3134" y="3430"/>
                  </a:lnTo>
                  <a:lnTo>
                    <a:pt x="3153" y="3448"/>
                  </a:lnTo>
                  <a:lnTo>
                    <a:pt x="3171" y="3430"/>
                  </a:lnTo>
                  <a:lnTo>
                    <a:pt x="3189" y="3430"/>
                  </a:lnTo>
                  <a:lnTo>
                    <a:pt x="3189" y="3411"/>
                  </a:lnTo>
                  <a:lnTo>
                    <a:pt x="3208" y="3430"/>
                  </a:lnTo>
                  <a:lnTo>
                    <a:pt x="3208" y="3411"/>
                  </a:lnTo>
                  <a:lnTo>
                    <a:pt x="3226" y="3411"/>
                  </a:lnTo>
                  <a:lnTo>
                    <a:pt x="3245" y="3393"/>
                  </a:lnTo>
                  <a:lnTo>
                    <a:pt x="3263" y="3374"/>
                  </a:lnTo>
                  <a:lnTo>
                    <a:pt x="3300" y="3374"/>
                  </a:lnTo>
                  <a:lnTo>
                    <a:pt x="3374" y="3356"/>
                  </a:lnTo>
                  <a:lnTo>
                    <a:pt x="3466" y="3319"/>
                  </a:lnTo>
                  <a:lnTo>
                    <a:pt x="3484" y="3301"/>
                  </a:lnTo>
                  <a:lnTo>
                    <a:pt x="3503" y="3301"/>
                  </a:lnTo>
                  <a:lnTo>
                    <a:pt x="3521" y="3319"/>
                  </a:lnTo>
                  <a:lnTo>
                    <a:pt x="3540" y="3319"/>
                  </a:lnTo>
                  <a:lnTo>
                    <a:pt x="3576" y="3301"/>
                  </a:lnTo>
                  <a:lnTo>
                    <a:pt x="3595" y="3282"/>
                  </a:lnTo>
                  <a:lnTo>
                    <a:pt x="3613" y="3301"/>
                  </a:lnTo>
                  <a:lnTo>
                    <a:pt x="3613" y="3282"/>
                  </a:lnTo>
                  <a:lnTo>
                    <a:pt x="3613" y="3264"/>
                  </a:lnTo>
                  <a:lnTo>
                    <a:pt x="3650" y="3264"/>
                  </a:lnTo>
                  <a:lnTo>
                    <a:pt x="3669" y="3245"/>
                  </a:lnTo>
                  <a:lnTo>
                    <a:pt x="3669" y="3227"/>
                  </a:lnTo>
                  <a:lnTo>
                    <a:pt x="3687" y="3227"/>
                  </a:lnTo>
                  <a:lnTo>
                    <a:pt x="3724" y="3208"/>
                  </a:lnTo>
                  <a:lnTo>
                    <a:pt x="3742" y="3190"/>
                  </a:lnTo>
                  <a:lnTo>
                    <a:pt x="3761" y="3172"/>
                  </a:lnTo>
                  <a:lnTo>
                    <a:pt x="3779" y="3172"/>
                  </a:lnTo>
                  <a:lnTo>
                    <a:pt x="3779" y="3190"/>
                  </a:lnTo>
                  <a:lnTo>
                    <a:pt x="3798" y="3190"/>
                  </a:lnTo>
                  <a:lnTo>
                    <a:pt x="3798" y="3172"/>
                  </a:lnTo>
                  <a:lnTo>
                    <a:pt x="3816" y="3172"/>
                  </a:lnTo>
                  <a:lnTo>
                    <a:pt x="3871" y="3153"/>
                  </a:lnTo>
                  <a:lnTo>
                    <a:pt x="3945" y="3116"/>
                  </a:lnTo>
                  <a:lnTo>
                    <a:pt x="3964" y="3116"/>
                  </a:lnTo>
                  <a:lnTo>
                    <a:pt x="3964" y="3098"/>
                  </a:lnTo>
                  <a:lnTo>
                    <a:pt x="3964" y="3079"/>
                  </a:lnTo>
                  <a:lnTo>
                    <a:pt x="4019" y="3079"/>
                  </a:lnTo>
                  <a:lnTo>
                    <a:pt x="4056" y="3042"/>
                  </a:lnTo>
                  <a:lnTo>
                    <a:pt x="4056" y="3024"/>
                  </a:lnTo>
                  <a:lnTo>
                    <a:pt x="4074" y="3042"/>
                  </a:lnTo>
                  <a:lnTo>
                    <a:pt x="4111" y="3024"/>
                  </a:lnTo>
                  <a:lnTo>
                    <a:pt x="4129" y="3006"/>
                  </a:lnTo>
                  <a:lnTo>
                    <a:pt x="4148" y="2987"/>
                  </a:lnTo>
                  <a:lnTo>
                    <a:pt x="4166" y="2969"/>
                  </a:lnTo>
                  <a:lnTo>
                    <a:pt x="4166" y="2950"/>
                  </a:lnTo>
                  <a:lnTo>
                    <a:pt x="4148" y="2950"/>
                  </a:lnTo>
                  <a:lnTo>
                    <a:pt x="4148" y="2932"/>
                  </a:lnTo>
                  <a:lnTo>
                    <a:pt x="4185" y="2950"/>
                  </a:lnTo>
                  <a:lnTo>
                    <a:pt x="4185" y="2969"/>
                  </a:lnTo>
                  <a:lnTo>
                    <a:pt x="4222" y="2969"/>
                  </a:lnTo>
                  <a:lnTo>
                    <a:pt x="4259" y="2950"/>
                  </a:lnTo>
                  <a:lnTo>
                    <a:pt x="4277" y="2950"/>
                  </a:lnTo>
                  <a:lnTo>
                    <a:pt x="4277" y="2932"/>
                  </a:lnTo>
                  <a:lnTo>
                    <a:pt x="4277" y="2913"/>
                  </a:lnTo>
                  <a:lnTo>
                    <a:pt x="4295" y="2895"/>
                  </a:lnTo>
                  <a:lnTo>
                    <a:pt x="4314" y="2895"/>
                  </a:lnTo>
                  <a:lnTo>
                    <a:pt x="4314" y="2877"/>
                  </a:lnTo>
                  <a:lnTo>
                    <a:pt x="4369" y="2877"/>
                  </a:lnTo>
                  <a:lnTo>
                    <a:pt x="4388" y="2858"/>
                  </a:lnTo>
                  <a:lnTo>
                    <a:pt x="4388" y="2840"/>
                  </a:lnTo>
                  <a:lnTo>
                    <a:pt x="4406" y="2840"/>
                  </a:lnTo>
                  <a:lnTo>
                    <a:pt x="4443" y="2821"/>
                  </a:lnTo>
                  <a:lnTo>
                    <a:pt x="4461" y="2803"/>
                  </a:lnTo>
                  <a:lnTo>
                    <a:pt x="4461" y="2784"/>
                  </a:lnTo>
                  <a:lnTo>
                    <a:pt x="4480" y="2803"/>
                  </a:lnTo>
                  <a:lnTo>
                    <a:pt x="4480" y="2784"/>
                  </a:lnTo>
                  <a:lnTo>
                    <a:pt x="4461" y="2766"/>
                  </a:lnTo>
                  <a:lnTo>
                    <a:pt x="4461" y="2748"/>
                  </a:lnTo>
                  <a:lnTo>
                    <a:pt x="4480" y="2748"/>
                  </a:lnTo>
                  <a:lnTo>
                    <a:pt x="4498" y="2766"/>
                  </a:lnTo>
                  <a:lnTo>
                    <a:pt x="4553" y="2766"/>
                  </a:lnTo>
                  <a:lnTo>
                    <a:pt x="4553" y="2748"/>
                  </a:lnTo>
                  <a:lnTo>
                    <a:pt x="4553" y="2729"/>
                  </a:lnTo>
                  <a:lnTo>
                    <a:pt x="4590" y="2711"/>
                  </a:lnTo>
                  <a:lnTo>
                    <a:pt x="4609" y="2729"/>
                  </a:lnTo>
                  <a:lnTo>
                    <a:pt x="4609" y="2711"/>
                  </a:lnTo>
                  <a:lnTo>
                    <a:pt x="4609" y="2692"/>
                  </a:lnTo>
                  <a:lnTo>
                    <a:pt x="4627" y="2674"/>
                  </a:lnTo>
                  <a:lnTo>
                    <a:pt x="4682" y="2674"/>
                  </a:lnTo>
                  <a:lnTo>
                    <a:pt x="4682" y="2637"/>
                  </a:lnTo>
                  <a:lnTo>
                    <a:pt x="4701" y="2637"/>
                  </a:lnTo>
                  <a:lnTo>
                    <a:pt x="4719" y="2619"/>
                  </a:lnTo>
                  <a:lnTo>
                    <a:pt x="4719" y="2600"/>
                  </a:lnTo>
                  <a:lnTo>
                    <a:pt x="4719" y="2582"/>
                  </a:lnTo>
                  <a:lnTo>
                    <a:pt x="4738" y="2582"/>
                  </a:lnTo>
                  <a:lnTo>
                    <a:pt x="4719" y="2563"/>
                  </a:lnTo>
                  <a:lnTo>
                    <a:pt x="4719" y="2545"/>
                  </a:lnTo>
                  <a:lnTo>
                    <a:pt x="4738" y="2563"/>
                  </a:lnTo>
                  <a:lnTo>
                    <a:pt x="4775" y="2563"/>
                  </a:lnTo>
                  <a:lnTo>
                    <a:pt x="4830" y="2508"/>
                  </a:lnTo>
                  <a:lnTo>
                    <a:pt x="4885" y="2471"/>
                  </a:lnTo>
                  <a:lnTo>
                    <a:pt x="4904" y="2434"/>
                  </a:lnTo>
                  <a:lnTo>
                    <a:pt x="4885" y="2434"/>
                  </a:lnTo>
                  <a:lnTo>
                    <a:pt x="4904" y="2416"/>
                  </a:lnTo>
                  <a:lnTo>
                    <a:pt x="4922" y="2434"/>
                  </a:lnTo>
                  <a:lnTo>
                    <a:pt x="4922" y="2416"/>
                  </a:lnTo>
                  <a:lnTo>
                    <a:pt x="4941" y="2397"/>
                  </a:lnTo>
                  <a:lnTo>
                    <a:pt x="4959" y="2416"/>
                  </a:lnTo>
                  <a:lnTo>
                    <a:pt x="4977" y="2397"/>
                  </a:lnTo>
                  <a:lnTo>
                    <a:pt x="4996" y="2360"/>
                  </a:lnTo>
                  <a:lnTo>
                    <a:pt x="4996" y="2342"/>
                  </a:lnTo>
                  <a:lnTo>
                    <a:pt x="5033" y="2342"/>
                  </a:lnTo>
                  <a:lnTo>
                    <a:pt x="5014" y="2287"/>
                  </a:lnTo>
                  <a:lnTo>
                    <a:pt x="4996" y="2268"/>
                  </a:lnTo>
                  <a:lnTo>
                    <a:pt x="5033" y="2287"/>
                  </a:lnTo>
                  <a:lnTo>
                    <a:pt x="5070" y="2305"/>
                  </a:lnTo>
                  <a:lnTo>
                    <a:pt x="5070" y="2268"/>
                  </a:lnTo>
                  <a:lnTo>
                    <a:pt x="5125" y="2268"/>
                  </a:lnTo>
                  <a:lnTo>
                    <a:pt x="5125" y="2250"/>
                  </a:lnTo>
                  <a:lnTo>
                    <a:pt x="5125" y="2231"/>
                  </a:lnTo>
                  <a:lnTo>
                    <a:pt x="5125" y="2213"/>
                  </a:lnTo>
                  <a:lnTo>
                    <a:pt x="5143" y="2213"/>
                  </a:lnTo>
                  <a:lnTo>
                    <a:pt x="5143" y="2231"/>
                  </a:lnTo>
                  <a:lnTo>
                    <a:pt x="5162" y="2213"/>
                  </a:lnTo>
                  <a:lnTo>
                    <a:pt x="5180" y="2213"/>
                  </a:lnTo>
                  <a:lnTo>
                    <a:pt x="5180" y="2195"/>
                  </a:lnTo>
                  <a:lnTo>
                    <a:pt x="5180" y="2176"/>
                  </a:lnTo>
                  <a:lnTo>
                    <a:pt x="5180" y="2158"/>
                  </a:lnTo>
                  <a:lnTo>
                    <a:pt x="5199" y="2176"/>
                  </a:lnTo>
                  <a:lnTo>
                    <a:pt x="5199" y="2158"/>
                  </a:lnTo>
                  <a:lnTo>
                    <a:pt x="5199" y="2139"/>
                  </a:lnTo>
                  <a:lnTo>
                    <a:pt x="5217" y="2121"/>
                  </a:lnTo>
                  <a:lnTo>
                    <a:pt x="5217" y="2139"/>
                  </a:lnTo>
                  <a:lnTo>
                    <a:pt x="5235" y="2139"/>
                  </a:lnTo>
                  <a:lnTo>
                    <a:pt x="5235" y="2121"/>
                  </a:lnTo>
                  <a:lnTo>
                    <a:pt x="5217" y="2102"/>
                  </a:lnTo>
                  <a:lnTo>
                    <a:pt x="5254" y="2102"/>
                  </a:lnTo>
                  <a:lnTo>
                    <a:pt x="5272" y="2084"/>
                  </a:lnTo>
                  <a:lnTo>
                    <a:pt x="5272" y="2066"/>
                  </a:lnTo>
                  <a:lnTo>
                    <a:pt x="5309" y="2066"/>
                  </a:lnTo>
                  <a:lnTo>
                    <a:pt x="5328" y="2010"/>
                  </a:lnTo>
                  <a:lnTo>
                    <a:pt x="5365" y="2010"/>
                  </a:lnTo>
                  <a:lnTo>
                    <a:pt x="5365" y="1992"/>
                  </a:lnTo>
                  <a:lnTo>
                    <a:pt x="5346" y="1973"/>
                  </a:lnTo>
                  <a:lnTo>
                    <a:pt x="5383" y="1973"/>
                  </a:lnTo>
                  <a:lnTo>
                    <a:pt x="5383" y="1955"/>
                  </a:lnTo>
                  <a:lnTo>
                    <a:pt x="5438" y="1955"/>
                  </a:lnTo>
                  <a:lnTo>
                    <a:pt x="5438" y="1936"/>
                  </a:lnTo>
                  <a:lnTo>
                    <a:pt x="5457" y="1936"/>
                  </a:lnTo>
                  <a:lnTo>
                    <a:pt x="5457" y="1918"/>
                  </a:lnTo>
                  <a:lnTo>
                    <a:pt x="5438" y="1900"/>
                  </a:lnTo>
                  <a:lnTo>
                    <a:pt x="5420" y="1900"/>
                  </a:lnTo>
                  <a:lnTo>
                    <a:pt x="5420" y="1881"/>
                  </a:lnTo>
                  <a:lnTo>
                    <a:pt x="5420" y="1863"/>
                  </a:lnTo>
                  <a:lnTo>
                    <a:pt x="5438" y="1863"/>
                  </a:lnTo>
                  <a:lnTo>
                    <a:pt x="5438" y="1900"/>
                  </a:lnTo>
                  <a:lnTo>
                    <a:pt x="5457" y="1900"/>
                  </a:lnTo>
                  <a:lnTo>
                    <a:pt x="5457" y="1881"/>
                  </a:lnTo>
                  <a:lnTo>
                    <a:pt x="5494" y="1881"/>
                  </a:lnTo>
                  <a:lnTo>
                    <a:pt x="5512" y="1863"/>
                  </a:lnTo>
                  <a:lnTo>
                    <a:pt x="5530" y="1844"/>
                  </a:lnTo>
                  <a:lnTo>
                    <a:pt x="5549" y="1807"/>
                  </a:lnTo>
                  <a:lnTo>
                    <a:pt x="5567" y="1789"/>
                  </a:lnTo>
                  <a:lnTo>
                    <a:pt x="5604" y="1789"/>
                  </a:lnTo>
                  <a:lnTo>
                    <a:pt x="5604" y="1752"/>
                  </a:lnTo>
                  <a:lnTo>
                    <a:pt x="5586" y="1752"/>
                  </a:lnTo>
                  <a:lnTo>
                    <a:pt x="5567" y="1734"/>
                  </a:lnTo>
                  <a:lnTo>
                    <a:pt x="5641" y="1734"/>
                  </a:lnTo>
                  <a:lnTo>
                    <a:pt x="5641" y="1715"/>
                  </a:lnTo>
                  <a:lnTo>
                    <a:pt x="5623" y="1697"/>
                  </a:lnTo>
                  <a:lnTo>
                    <a:pt x="5641" y="1678"/>
                  </a:lnTo>
                  <a:lnTo>
                    <a:pt x="5659" y="1678"/>
                  </a:lnTo>
                  <a:lnTo>
                    <a:pt x="5678" y="1660"/>
                  </a:lnTo>
                  <a:lnTo>
                    <a:pt x="5696" y="1660"/>
                  </a:lnTo>
                  <a:lnTo>
                    <a:pt x="5696" y="1642"/>
                  </a:lnTo>
                  <a:lnTo>
                    <a:pt x="5696" y="1605"/>
                  </a:lnTo>
                  <a:lnTo>
                    <a:pt x="5715" y="1623"/>
                  </a:lnTo>
                  <a:lnTo>
                    <a:pt x="5733" y="1605"/>
                  </a:lnTo>
                  <a:lnTo>
                    <a:pt x="5752" y="1568"/>
                  </a:lnTo>
                  <a:lnTo>
                    <a:pt x="5733" y="1568"/>
                  </a:lnTo>
                  <a:lnTo>
                    <a:pt x="5715" y="1549"/>
                  </a:lnTo>
                  <a:lnTo>
                    <a:pt x="5770" y="1531"/>
                  </a:lnTo>
                  <a:lnTo>
                    <a:pt x="5807" y="1513"/>
                  </a:lnTo>
                  <a:lnTo>
                    <a:pt x="5807" y="1457"/>
                  </a:lnTo>
                  <a:lnTo>
                    <a:pt x="5788" y="1439"/>
                  </a:lnTo>
                  <a:lnTo>
                    <a:pt x="5807" y="1439"/>
                  </a:lnTo>
                  <a:lnTo>
                    <a:pt x="5825" y="1457"/>
                  </a:lnTo>
                  <a:lnTo>
                    <a:pt x="5844" y="1457"/>
                  </a:lnTo>
                  <a:lnTo>
                    <a:pt x="5844" y="1439"/>
                  </a:lnTo>
                  <a:lnTo>
                    <a:pt x="5807" y="1420"/>
                  </a:lnTo>
                  <a:lnTo>
                    <a:pt x="5788" y="1402"/>
                  </a:lnTo>
                  <a:lnTo>
                    <a:pt x="5788" y="1383"/>
                  </a:lnTo>
                  <a:lnTo>
                    <a:pt x="5881" y="1383"/>
                  </a:lnTo>
                  <a:lnTo>
                    <a:pt x="5862" y="1365"/>
                  </a:lnTo>
                  <a:lnTo>
                    <a:pt x="5844" y="1347"/>
                  </a:lnTo>
                  <a:lnTo>
                    <a:pt x="5899" y="1347"/>
                  </a:lnTo>
                  <a:lnTo>
                    <a:pt x="5881" y="1328"/>
                  </a:lnTo>
                  <a:lnTo>
                    <a:pt x="5862" y="1310"/>
                  </a:lnTo>
                  <a:lnTo>
                    <a:pt x="5862" y="1291"/>
                  </a:lnTo>
                  <a:lnTo>
                    <a:pt x="5881" y="1291"/>
                  </a:lnTo>
                  <a:lnTo>
                    <a:pt x="5881" y="1310"/>
                  </a:lnTo>
                  <a:lnTo>
                    <a:pt x="5899" y="1328"/>
                  </a:lnTo>
                  <a:lnTo>
                    <a:pt x="5899" y="1310"/>
                  </a:lnTo>
                  <a:lnTo>
                    <a:pt x="5918" y="1291"/>
                  </a:lnTo>
                  <a:lnTo>
                    <a:pt x="5936" y="1236"/>
                  </a:lnTo>
                  <a:lnTo>
                    <a:pt x="5991" y="1181"/>
                  </a:lnTo>
                  <a:lnTo>
                    <a:pt x="5991" y="1162"/>
                  </a:lnTo>
                  <a:lnTo>
                    <a:pt x="5991" y="1144"/>
                  </a:lnTo>
                  <a:lnTo>
                    <a:pt x="6010" y="1125"/>
                  </a:lnTo>
                  <a:lnTo>
                    <a:pt x="6028" y="1125"/>
                  </a:lnTo>
                  <a:lnTo>
                    <a:pt x="6028" y="1107"/>
                  </a:lnTo>
                  <a:lnTo>
                    <a:pt x="6065" y="1089"/>
                  </a:lnTo>
                  <a:lnTo>
                    <a:pt x="6047" y="1070"/>
                  </a:lnTo>
                  <a:lnTo>
                    <a:pt x="6047" y="1052"/>
                  </a:lnTo>
                  <a:lnTo>
                    <a:pt x="6065" y="1052"/>
                  </a:lnTo>
                  <a:lnTo>
                    <a:pt x="6083" y="1015"/>
                  </a:lnTo>
                  <a:lnTo>
                    <a:pt x="6102" y="996"/>
                  </a:lnTo>
                  <a:lnTo>
                    <a:pt x="6120" y="996"/>
                  </a:lnTo>
                  <a:lnTo>
                    <a:pt x="6139" y="978"/>
                  </a:lnTo>
                  <a:lnTo>
                    <a:pt x="6120" y="978"/>
                  </a:lnTo>
                  <a:lnTo>
                    <a:pt x="6139" y="941"/>
                  </a:lnTo>
                  <a:lnTo>
                    <a:pt x="6139" y="923"/>
                  </a:lnTo>
                  <a:lnTo>
                    <a:pt x="6139" y="904"/>
                  </a:lnTo>
                  <a:lnTo>
                    <a:pt x="6139" y="886"/>
                  </a:lnTo>
                  <a:lnTo>
                    <a:pt x="6139" y="867"/>
                  </a:lnTo>
                  <a:lnTo>
                    <a:pt x="6120" y="849"/>
                  </a:lnTo>
                  <a:lnTo>
                    <a:pt x="6139" y="830"/>
                  </a:lnTo>
                  <a:lnTo>
                    <a:pt x="6194" y="830"/>
                  </a:lnTo>
                  <a:lnTo>
                    <a:pt x="6194" y="812"/>
                  </a:lnTo>
                  <a:lnTo>
                    <a:pt x="6212" y="794"/>
                  </a:lnTo>
                  <a:lnTo>
                    <a:pt x="6231" y="775"/>
                  </a:lnTo>
                  <a:lnTo>
                    <a:pt x="6249" y="757"/>
                  </a:lnTo>
                  <a:lnTo>
                    <a:pt x="6231" y="738"/>
                  </a:lnTo>
                  <a:lnTo>
                    <a:pt x="6212" y="720"/>
                  </a:lnTo>
                  <a:lnTo>
                    <a:pt x="6231" y="701"/>
                  </a:lnTo>
                  <a:lnTo>
                    <a:pt x="6249" y="701"/>
                  </a:lnTo>
                  <a:lnTo>
                    <a:pt x="6231" y="683"/>
                  </a:lnTo>
                  <a:lnTo>
                    <a:pt x="6249" y="665"/>
                  </a:lnTo>
                  <a:lnTo>
                    <a:pt x="6249" y="646"/>
                  </a:lnTo>
                  <a:lnTo>
                    <a:pt x="6231" y="628"/>
                  </a:lnTo>
                  <a:lnTo>
                    <a:pt x="6286" y="609"/>
                  </a:lnTo>
                  <a:lnTo>
                    <a:pt x="6305" y="591"/>
                  </a:lnTo>
                  <a:lnTo>
                    <a:pt x="6305" y="572"/>
                  </a:lnTo>
                  <a:lnTo>
                    <a:pt x="6323" y="536"/>
                  </a:lnTo>
                  <a:lnTo>
                    <a:pt x="6341" y="480"/>
                  </a:lnTo>
                  <a:lnTo>
                    <a:pt x="6323" y="462"/>
                  </a:lnTo>
                  <a:lnTo>
                    <a:pt x="6341" y="462"/>
                  </a:lnTo>
                  <a:lnTo>
                    <a:pt x="6323" y="443"/>
                  </a:lnTo>
                  <a:lnTo>
                    <a:pt x="6305" y="425"/>
                  </a:lnTo>
                  <a:lnTo>
                    <a:pt x="6360" y="425"/>
                  </a:lnTo>
                  <a:lnTo>
                    <a:pt x="6378" y="407"/>
                  </a:lnTo>
                  <a:lnTo>
                    <a:pt x="6397" y="407"/>
                  </a:lnTo>
                  <a:lnTo>
                    <a:pt x="6378" y="388"/>
                  </a:lnTo>
                  <a:lnTo>
                    <a:pt x="6397" y="388"/>
                  </a:lnTo>
                  <a:lnTo>
                    <a:pt x="6397" y="370"/>
                  </a:lnTo>
                  <a:lnTo>
                    <a:pt x="6360" y="351"/>
                  </a:lnTo>
                  <a:lnTo>
                    <a:pt x="6341" y="351"/>
                  </a:lnTo>
                  <a:lnTo>
                    <a:pt x="6341" y="333"/>
                  </a:lnTo>
                  <a:lnTo>
                    <a:pt x="6378" y="333"/>
                  </a:lnTo>
                  <a:lnTo>
                    <a:pt x="6397" y="351"/>
                  </a:lnTo>
                  <a:lnTo>
                    <a:pt x="6415" y="351"/>
                  </a:lnTo>
                  <a:lnTo>
                    <a:pt x="6415" y="333"/>
                  </a:lnTo>
                  <a:lnTo>
                    <a:pt x="6415" y="314"/>
                  </a:lnTo>
                  <a:lnTo>
                    <a:pt x="6415" y="296"/>
                  </a:lnTo>
                  <a:lnTo>
                    <a:pt x="6434" y="296"/>
                  </a:lnTo>
                  <a:lnTo>
                    <a:pt x="6415" y="277"/>
                  </a:lnTo>
                  <a:lnTo>
                    <a:pt x="6434" y="277"/>
                  </a:lnTo>
                  <a:lnTo>
                    <a:pt x="6434" y="259"/>
                  </a:lnTo>
                  <a:lnTo>
                    <a:pt x="6434" y="241"/>
                  </a:lnTo>
                  <a:lnTo>
                    <a:pt x="6434" y="222"/>
                  </a:lnTo>
                  <a:lnTo>
                    <a:pt x="6397" y="204"/>
                  </a:lnTo>
                  <a:lnTo>
                    <a:pt x="6452" y="204"/>
                  </a:lnTo>
                  <a:lnTo>
                    <a:pt x="6452" y="185"/>
                  </a:lnTo>
                  <a:lnTo>
                    <a:pt x="6434" y="167"/>
                  </a:lnTo>
                  <a:lnTo>
                    <a:pt x="6489" y="167"/>
                  </a:lnTo>
                  <a:lnTo>
                    <a:pt x="6471" y="148"/>
                  </a:lnTo>
                  <a:lnTo>
                    <a:pt x="6471" y="130"/>
                  </a:lnTo>
                  <a:lnTo>
                    <a:pt x="6489" y="130"/>
                  </a:lnTo>
                  <a:lnTo>
                    <a:pt x="6489" y="112"/>
                  </a:lnTo>
                  <a:lnTo>
                    <a:pt x="6471" y="93"/>
                  </a:lnTo>
                  <a:lnTo>
                    <a:pt x="6452" y="93"/>
                  </a:lnTo>
                  <a:lnTo>
                    <a:pt x="6452" y="75"/>
                  </a:lnTo>
                  <a:lnTo>
                    <a:pt x="6434" y="56"/>
                  </a:lnTo>
                  <a:lnTo>
                    <a:pt x="6489" y="56"/>
                  </a:lnTo>
                  <a:lnTo>
                    <a:pt x="6452" y="38"/>
                  </a:lnTo>
                  <a:lnTo>
                    <a:pt x="6452" y="19"/>
                  </a:lnTo>
                  <a:lnTo>
                    <a:pt x="6452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1725625" y="950100"/>
              <a:ext cx="100025" cy="262250"/>
            </a:xfrm>
            <a:custGeom>
              <a:avLst/>
              <a:gdLst/>
              <a:ahLst/>
              <a:cxnLst/>
              <a:rect l="l" t="t" r="r" b="b"/>
              <a:pathLst>
                <a:path w="4001" h="10490" extrusionOk="0">
                  <a:moveTo>
                    <a:pt x="296" y="0"/>
                  </a:moveTo>
                  <a:lnTo>
                    <a:pt x="296" y="19"/>
                  </a:lnTo>
                  <a:lnTo>
                    <a:pt x="314" y="37"/>
                  </a:lnTo>
                  <a:lnTo>
                    <a:pt x="314" y="19"/>
                  </a:lnTo>
                  <a:lnTo>
                    <a:pt x="314" y="0"/>
                  </a:lnTo>
                  <a:close/>
                  <a:moveTo>
                    <a:pt x="203" y="185"/>
                  </a:moveTo>
                  <a:lnTo>
                    <a:pt x="222" y="222"/>
                  </a:lnTo>
                  <a:lnTo>
                    <a:pt x="203" y="222"/>
                  </a:lnTo>
                  <a:lnTo>
                    <a:pt x="185" y="203"/>
                  </a:lnTo>
                  <a:lnTo>
                    <a:pt x="185" y="185"/>
                  </a:lnTo>
                  <a:close/>
                  <a:moveTo>
                    <a:pt x="388" y="277"/>
                  </a:moveTo>
                  <a:lnTo>
                    <a:pt x="369" y="295"/>
                  </a:lnTo>
                  <a:lnTo>
                    <a:pt x="351" y="314"/>
                  </a:lnTo>
                  <a:lnTo>
                    <a:pt x="369" y="314"/>
                  </a:lnTo>
                  <a:lnTo>
                    <a:pt x="351" y="332"/>
                  </a:lnTo>
                  <a:lnTo>
                    <a:pt x="333" y="314"/>
                  </a:lnTo>
                  <a:lnTo>
                    <a:pt x="314" y="295"/>
                  </a:lnTo>
                  <a:lnTo>
                    <a:pt x="333" y="277"/>
                  </a:lnTo>
                  <a:close/>
                  <a:moveTo>
                    <a:pt x="314" y="388"/>
                  </a:moveTo>
                  <a:lnTo>
                    <a:pt x="333" y="406"/>
                  </a:lnTo>
                  <a:lnTo>
                    <a:pt x="351" y="388"/>
                  </a:lnTo>
                  <a:close/>
                  <a:moveTo>
                    <a:pt x="1015" y="775"/>
                  </a:moveTo>
                  <a:lnTo>
                    <a:pt x="1033" y="793"/>
                  </a:lnTo>
                  <a:lnTo>
                    <a:pt x="1033" y="812"/>
                  </a:lnTo>
                  <a:lnTo>
                    <a:pt x="1015" y="812"/>
                  </a:lnTo>
                  <a:lnTo>
                    <a:pt x="1015" y="793"/>
                  </a:lnTo>
                  <a:lnTo>
                    <a:pt x="1015" y="775"/>
                  </a:lnTo>
                  <a:close/>
                  <a:moveTo>
                    <a:pt x="1088" y="812"/>
                  </a:moveTo>
                  <a:lnTo>
                    <a:pt x="1070" y="830"/>
                  </a:lnTo>
                  <a:lnTo>
                    <a:pt x="1107" y="848"/>
                  </a:lnTo>
                  <a:lnTo>
                    <a:pt x="1125" y="867"/>
                  </a:lnTo>
                  <a:lnTo>
                    <a:pt x="1144" y="867"/>
                  </a:lnTo>
                  <a:lnTo>
                    <a:pt x="1125" y="830"/>
                  </a:lnTo>
                  <a:lnTo>
                    <a:pt x="1107" y="812"/>
                  </a:lnTo>
                  <a:close/>
                  <a:moveTo>
                    <a:pt x="1494" y="1309"/>
                  </a:moveTo>
                  <a:lnTo>
                    <a:pt x="1494" y="1328"/>
                  </a:lnTo>
                  <a:lnTo>
                    <a:pt x="1494" y="1346"/>
                  </a:lnTo>
                  <a:lnTo>
                    <a:pt x="1475" y="1328"/>
                  </a:lnTo>
                  <a:lnTo>
                    <a:pt x="1475" y="1309"/>
                  </a:lnTo>
                  <a:close/>
                  <a:moveTo>
                    <a:pt x="1549" y="1291"/>
                  </a:moveTo>
                  <a:lnTo>
                    <a:pt x="1586" y="1309"/>
                  </a:lnTo>
                  <a:lnTo>
                    <a:pt x="1586" y="1346"/>
                  </a:lnTo>
                  <a:lnTo>
                    <a:pt x="1568" y="1365"/>
                  </a:lnTo>
                  <a:lnTo>
                    <a:pt x="1549" y="1383"/>
                  </a:lnTo>
                  <a:lnTo>
                    <a:pt x="1568" y="1328"/>
                  </a:lnTo>
                  <a:lnTo>
                    <a:pt x="1549" y="1291"/>
                  </a:lnTo>
                  <a:close/>
                  <a:moveTo>
                    <a:pt x="1770" y="1586"/>
                  </a:moveTo>
                  <a:lnTo>
                    <a:pt x="1770" y="1623"/>
                  </a:lnTo>
                  <a:lnTo>
                    <a:pt x="1752" y="1641"/>
                  </a:lnTo>
                  <a:lnTo>
                    <a:pt x="1752" y="1623"/>
                  </a:lnTo>
                  <a:lnTo>
                    <a:pt x="1752" y="1586"/>
                  </a:lnTo>
                  <a:close/>
                  <a:moveTo>
                    <a:pt x="1881" y="1641"/>
                  </a:moveTo>
                  <a:lnTo>
                    <a:pt x="1881" y="1659"/>
                  </a:lnTo>
                  <a:lnTo>
                    <a:pt x="1881" y="1678"/>
                  </a:lnTo>
                  <a:lnTo>
                    <a:pt x="1862" y="1659"/>
                  </a:lnTo>
                  <a:lnTo>
                    <a:pt x="1881" y="1641"/>
                  </a:lnTo>
                  <a:close/>
                  <a:moveTo>
                    <a:pt x="2102" y="1844"/>
                  </a:moveTo>
                  <a:lnTo>
                    <a:pt x="2102" y="1862"/>
                  </a:lnTo>
                  <a:lnTo>
                    <a:pt x="2084" y="1844"/>
                  </a:lnTo>
                  <a:close/>
                  <a:moveTo>
                    <a:pt x="1936" y="1862"/>
                  </a:moveTo>
                  <a:lnTo>
                    <a:pt x="1899" y="1881"/>
                  </a:lnTo>
                  <a:lnTo>
                    <a:pt x="1918" y="1881"/>
                  </a:lnTo>
                  <a:lnTo>
                    <a:pt x="1936" y="1862"/>
                  </a:lnTo>
                  <a:close/>
                  <a:moveTo>
                    <a:pt x="2121" y="1973"/>
                  </a:moveTo>
                  <a:lnTo>
                    <a:pt x="2139" y="1991"/>
                  </a:lnTo>
                  <a:lnTo>
                    <a:pt x="2121" y="2010"/>
                  </a:lnTo>
                  <a:lnTo>
                    <a:pt x="2102" y="2010"/>
                  </a:lnTo>
                  <a:lnTo>
                    <a:pt x="2102" y="1991"/>
                  </a:lnTo>
                  <a:lnTo>
                    <a:pt x="2121" y="1973"/>
                  </a:lnTo>
                  <a:close/>
                  <a:moveTo>
                    <a:pt x="2194" y="2083"/>
                  </a:moveTo>
                  <a:lnTo>
                    <a:pt x="2213" y="2102"/>
                  </a:lnTo>
                  <a:lnTo>
                    <a:pt x="2194" y="2102"/>
                  </a:lnTo>
                  <a:lnTo>
                    <a:pt x="2176" y="2083"/>
                  </a:lnTo>
                  <a:close/>
                  <a:moveTo>
                    <a:pt x="2250" y="2231"/>
                  </a:moveTo>
                  <a:lnTo>
                    <a:pt x="2250" y="2249"/>
                  </a:lnTo>
                  <a:lnTo>
                    <a:pt x="2286" y="2249"/>
                  </a:lnTo>
                  <a:lnTo>
                    <a:pt x="2268" y="2231"/>
                  </a:lnTo>
                  <a:close/>
                  <a:moveTo>
                    <a:pt x="2729" y="2212"/>
                  </a:moveTo>
                  <a:lnTo>
                    <a:pt x="2710" y="2249"/>
                  </a:lnTo>
                  <a:lnTo>
                    <a:pt x="2729" y="2249"/>
                  </a:lnTo>
                  <a:lnTo>
                    <a:pt x="2747" y="2231"/>
                  </a:lnTo>
                  <a:lnTo>
                    <a:pt x="2729" y="2212"/>
                  </a:lnTo>
                  <a:close/>
                  <a:moveTo>
                    <a:pt x="2379" y="2249"/>
                  </a:moveTo>
                  <a:lnTo>
                    <a:pt x="2397" y="2268"/>
                  </a:lnTo>
                  <a:lnTo>
                    <a:pt x="2415" y="2268"/>
                  </a:lnTo>
                  <a:lnTo>
                    <a:pt x="2397" y="2286"/>
                  </a:lnTo>
                  <a:lnTo>
                    <a:pt x="2379" y="2268"/>
                  </a:lnTo>
                  <a:lnTo>
                    <a:pt x="2379" y="2249"/>
                  </a:lnTo>
                  <a:close/>
                  <a:moveTo>
                    <a:pt x="2545" y="2471"/>
                  </a:moveTo>
                  <a:lnTo>
                    <a:pt x="2563" y="2489"/>
                  </a:lnTo>
                  <a:lnTo>
                    <a:pt x="2545" y="2489"/>
                  </a:lnTo>
                  <a:lnTo>
                    <a:pt x="2526" y="2471"/>
                  </a:lnTo>
                  <a:close/>
                  <a:moveTo>
                    <a:pt x="2323" y="2489"/>
                  </a:moveTo>
                  <a:lnTo>
                    <a:pt x="2342" y="2507"/>
                  </a:lnTo>
                  <a:lnTo>
                    <a:pt x="2342" y="2526"/>
                  </a:lnTo>
                  <a:lnTo>
                    <a:pt x="2360" y="2526"/>
                  </a:lnTo>
                  <a:lnTo>
                    <a:pt x="2342" y="2489"/>
                  </a:lnTo>
                  <a:close/>
                  <a:moveTo>
                    <a:pt x="2692" y="2692"/>
                  </a:moveTo>
                  <a:lnTo>
                    <a:pt x="2692" y="2710"/>
                  </a:lnTo>
                  <a:lnTo>
                    <a:pt x="2655" y="2710"/>
                  </a:lnTo>
                  <a:lnTo>
                    <a:pt x="2655" y="2692"/>
                  </a:lnTo>
                  <a:close/>
                  <a:moveTo>
                    <a:pt x="2747" y="2765"/>
                  </a:moveTo>
                  <a:lnTo>
                    <a:pt x="2747" y="2784"/>
                  </a:lnTo>
                  <a:lnTo>
                    <a:pt x="2729" y="2802"/>
                  </a:lnTo>
                  <a:lnTo>
                    <a:pt x="2729" y="2784"/>
                  </a:lnTo>
                  <a:lnTo>
                    <a:pt x="2729" y="2765"/>
                  </a:lnTo>
                  <a:close/>
                  <a:moveTo>
                    <a:pt x="3245" y="3577"/>
                  </a:moveTo>
                  <a:lnTo>
                    <a:pt x="3245" y="3595"/>
                  </a:lnTo>
                  <a:lnTo>
                    <a:pt x="3227" y="3595"/>
                  </a:lnTo>
                  <a:lnTo>
                    <a:pt x="3227" y="3577"/>
                  </a:lnTo>
                  <a:close/>
                  <a:moveTo>
                    <a:pt x="3411" y="3890"/>
                  </a:moveTo>
                  <a:lnTo>
                    <a:pt x="3392" y="3927"/>
                  </a:lnTo>
                  <a:lnTo>
                    <a:pt x="3374" y="3927"/>
                  </a:lnTo>
                  <a:lnTo>
                    <a:pt x="3374" y="3908"/>
                  </a:lnTo>
                  <a:lnTo>
                    <a:pt x="3392" y="3890"/>
                  </a:lnTo>
                  <a:close/>
                  <a:moveTo>
                    <a:pt x="3392" y="4148"/>
                  </a:moveTo>
                  <a:lnTo>
                    <a:pt x="3411" y="4166"/>
                  </a:lnTo>
                  <a:lnTo>
                    <a:pt x="3392" y="4185"/>
                  </a:lnTo>
                  <a:lnTo>
                    <a:pt x="3374" y="4185"/>
                  </a:lnTo>
                  <a:lnTo>
                    <a:pt x="3374" y="4166"/>
                  </a:lnTo>
                  <a:lnTo>
                    <a:pt x="3392" y="4148"/>
                  </a:lnTo>
                  <a:close/>
                  <a:moveTo>
                    <a:pt x="3521" y="4295"/>
                  </a:moveTo>
                  <a:lnTo>
                    <a:pt x="3540" y="4314"/>
                  </a:lnTo>
                  <a:lnTo>
                    <a:pt x="3540" y="4332"/>
                  </a:lnTo>
                  <a:lnTo>
                    <a:pt x="3521" y="4332"/>
                  </a:lnTo>
                  <a:lnTo>
                    <a:pt x="3521" y="4314"/>
                  </a:lnTo>
                  <a:lnTo>
                    <a:pt x="3521" y="4295"/>
                  </a:lnTo>
                  <a:close/>
                  <a:moveTo>
                    <a:pt x="3835" y="5272"/>
                  </a:moveTo>
                  <a:lnTo>
                    <a:pt x="3835" y="5291"/>
                  </a:lnTo>
                  <a:lnTo>
                    <a:pt x="3835" y="5309"/>
                  </a:lnTo>
                  <a:lnTo>
                    <a:pt x="3816" y="5309"/>
                  </a:lnTo>
                  <a:lnTo>
                    <a:pt x="3816" y="5291"/>
                  </a:lnTo>
                  <a:lnTo>
                    <a:pt x="3816" y="5272"/>
                  </a:lnTo>
                  <a:close/>
                  <a:moveTo>
                    <a:pt x="3909" y="5862"/>
                  </a:moveTo>
                  <a:lnTo>
                    <a:pt x="3909" y="5881"/>
                  </a:lnTo>
                  <a:lnTo>
                    <a:pt x="3909" y="5899"/>
                  </a:lnTo>
                  <a:lnTo>
                    <a:pt x="3890" y="5899"/>
                  </a:lnTo>
                  <a:lnTo>
                    <a:pt x="3890" y="5881"/>
                  </a:lnTo>
                  <a:lnTo>
                    <a:pt x="3909" y="5862"/>
                  </a:lnTo>
                  <a:close/>
                  <a:moveTo>
                    <a:pt x="3816" y="7079"/>
                  </a:moveTo>
                  <a:lnTo>
                    <a:pt x="3835" y="7097"/>
                  </a:lnTo>
                  <a:lnTo>
                    <a:pt x="3816" y="7097"/>
                  </a:lnTo>
                  <a:lnTo>
                    <a:pt x="3816" y="7116"/>
                  </a:lnTo>
                  <a:lnTo>
                    <a:pt x="3798" y="7097"/>
                  </a:lnTo>
                  <a:lnTo>
                    <a:pt x="3816" y="7079"/>
                  </a:lnTo>
                  <a:close/>
                  <a:moveTo>
                    <a:pt x="3872" y="7374"/>
                  </a:moveTo>
                  <a:lnTo>
                    <a:pt x="3872" y="7392"/>
                  </a:lnTo>
                  <a:lnTo>
                    <a:pt x="3853" y="7411"/>
                  </a:lnTo>
                  <a:lnTo>
                    <a:pt x="3835" y="7392"/>
                  </a:lnTo>
                  <a:lnTo>
                    <a:pt x="3853" y="7374"/>
                  </a:lnTo>
                  <a:close/>
                  <a:moveTo>
                    <a:pt x="3909" y="7448"/>
                  </a:moveTo>
                  <a:lnTo>
                    <a:pt x="3902" y="7454"/>
                  </a:lnTo>
                  <a:lnTo>
                    <a:pt x="3902" y="7454"/>
                  </a:lnTo>
                  <a:lnTo>
                    <a:pt x="3927" y="7466"/>
                  </a:lnTo>
                  <a:lnTo>
                    <a:pt x="3909" y="7448"/>
                  </a:lnTo>
                  <a:close/>
                  <a:moveTo>
                    <a:pt x="3835" y="7466"/>
                  </a:moveTo>
                  <a:lnTo>
                    <a:pt x="3853" y="7484"/>
                  </a:lnTo>
                  <a:lnTo>
                    <a:pt x="3853" y="7503"/>
                  </a:lnTo>
                  <a:lnTo>
                    <a:pt x="3835" y="7503"/>
                  </a:lnTo>
                  <a:lnTo>
                    <a:pt x="3835" y="7484"/>
                  </a:lnTo>
                  <a:lnTo>
                    <a:pt x="3835" y="7466"/>
                  </a:lnTo>
                  <a:close/>
                  <a:moveTo>
                    <a:pt x="3761" y="7761"/>
                  </a:moveTo>
                  <a:lnTo>
                    <a:pt x="3780" y="7779"/>
                  </a:lnTo>
                  <a:lnTo>
                    <a:pt x="3761" y="7779"/>
                  </a:lnTo>
                  <a:lnTo>
                    <a:pt x="3761" y="7761"/>
                  </a:lnTo>
                  <a:close/>
                  <a:moveTo>
                    <a:pt x="3632" y="8314"/>
                  </a:moveTo>
                  <a:lnTo>
                    <a:pt x="3632" y="8332"/>
                  </a:lnTo>
                  <a:lnTo>
                    <a:pt x="3595" y="8332"/>
                  </a:lnTo>
                  <a:lnTo>
                    <a:pt x="3614" y="8314"/>
                  </a:lnTo>
                  <a:close/>
                  <a:moveTo>
                    <a:pt x="3411" y="8756"/>
                  </a:moveTo>
                  <a:lnTo>
                    <a:pt x="3392" y="8775"/>
                  </a:lnTo>
                  <a:lnTo>
                    <a:pt x="3374" y="8775"/>
                  </a:lnTo>
                  <a:lnTo>
                    <a:pt x="3374" y="8756"/>
                  </a:lnTo>
                  <a:close/>
                  <a:moveTo>
                    <a:pt x="2213" y="10342"/>
                  </a:moveTo>
                  <a:lnTo>
                    <a:pt x="2231" y="10360"/>
                  </a:lnTo>
                  <a:lnTo>
                    <a:pt x="2194" y="10360"/>
                  </a:lnTo>
                  <a:lnTo>
                    <a:pt x="2157" y="10342"/>
                  </a:lnTo>
                  <a:close/>
                  <a:moveTo>
                    <a:pt x="1" y="19"/>
                  </a:moveTo>
                  <a:lnTo>
                    <a:pt x="1" y="56"/>
                  </a:lnTo>
                  <a:lnTo>
                    <a:pt x="38" y="93"/>
                  </a:lnTo>
                  <a:lnTo>
                    <a:pt x="56" y="111"/>
                  </a:lnTo>
                  <a:lnTo>
                    <a:pt x="56" y="130"/>
                  </a:lnTo>
                  <a:lnTo>
                    <a:pt x="38" y="130"/>
                  </a:lnTo>
                  <a:lnTo>
                    <a:pt x="1" y="148"/>
                  </a:lnTo>
                  <a:lnTo>
                    <a:pt x="19" y="166"/>
                  </a:lnTo>
                  <a:lnTo>
                    <a:pt x="56" y="166"/>
                  </a:lnTo>
                  <a:lnTo>
                    <a:pt x="74" y="185"/>
                  </a:lnTo>
                  <a:lnTo>
                    <a:pt x="74" y="203"/>
                  </a:lnTo>
                  <a:lnTo>
                    <a:pt x="130" y="203"/>
                  </a:lnTo>
                  <a:lnTo>
                    <a:pt x="148" y="240"/>
                  </a:lnTo>
                  <a:lnTo>
                    <a:pt x="185" y="240"/>
                  </a:lnTo>
                  <a:lnTo>
                    <a:pt x="167" y="259"/>
                  </a:lnTo>
                  <a:lnTo>
                    <a:pt x="167" y="277"/>
                  </a:lnTo>
                  <a:lnTo>
                    <a:pt x="203" y="277"/>
                  </a:lnTo>
                  <a:lnTo>
                    <a:pt x="222" y="259"/>
                  </a:lnTo>
                  <a:lnTo>
                    <a:pt x="222" y="277"/>
                  </a:lnTo>
                  <a:lnTo>
                    <a:pt x="222" y="314"/>
                  </a:lnTo>
                  <a:lnTo>
                    <a:pt x="277" y="314"/>
                  </a:lnTo>
                  <a:lnTo>
                    <a:pt x="259" y="332"/>
                  </a:lnTo>
                  <a:lnTo>
                    <a:pt x="259" y="351"/>
                  </a:lnTo>
                  <a:lnTo>
                    <a:pt x="277" y="351"/>
                  </a:lnTo>
                  <a:lnTo>
                    <a:pt x="296" y="332"/>
                  </a:lnTo>
                  <a:lnTo>
                    <a:pt x="314" y="351"/>
                  </a:lnTo>
                  <a:lnTo>
                    <a:pt x="296" y="369"/>
                  </a:lnTo>
                  <a:lnTo>
                    <a:pt x="406" y="369"/>
                  </a:lnTo>
                  <a:lnTo>
                    <a:pt x="425" y="388"/>
                  </a:lnTo>
                  <a:lnTo>
                    <a:pt x="406" y="406"/>
                  </a:lnTo>
                  <a:lnTo>
                    <a:pt x="406" y="443"/>
                  </a:lnTo>
                  <a:lnTo>
                    <a:pt x="406" y="461"/>
                  </a:lnTo>
                  <a:lnTo>
                    <a:pt x="425" y="461"/>
                  </a:lnTo>
                  <a:lnTo>
                    <a:pt x="443" y="480"/>
                  </a:lnTo>
                  <a:lnTo>
                    <a:pt x="462" y="480"/>
                  </a:lnTo>
                  <a:lnTo>
                    <a:pt x="498" y="498"/>
                  </a:lnTo>
                  <a:lnTo>
                    <a:pt x="498" y="517"/>
                  </a:lnTo>
                  <a:lnTo>
                    <a:pt x="498" y="535"/>
                  </a:lnTo>
                  <a:lnTo>
                    <a:pt x="517" y="553"/>
                  </a:lnTo>
                  <a:lnTo>
                    <a:pt x="572" y="572"/>
                  </a:lnTo>
                  <a:lnTo>
                    <a:pt x="609" y="572"/>
                  </a:lnTo>
                  <a:lnTo>
                    <a:pt x="609" y="609"/>
                  </a:lnTo>
                  <a:lnTo>
                    <a:pt x="609" y="627"/>
                  </a:lnTo>
                  <a:lnTo>
                    <a:pt x="627" y="627"/>
                  </a:lnTo>
                  <a:lnTo>
                    <a:pt x="664" y="646"/>
                  </a:lnTo>
                  <a:lnTo>
                    <a:pt x="646" y="646"/>
                  </a:lnTo>
                  <a:lnTo>
                    <a:pt x="664" y="664"/>
                  </a:lnTo>
                  <a:lnTo>
                    <a:pt x="701" y="664"/>
                  </a:lnTo>
                  <a:lnTo>
                    <a:pt x="720" y="646"/>
                  </a:lnTo>
                  <a:lnTo>
                    <a:pt x="720" y="627"/>
                  </a:lnTo>
                  <a:lnTo>
                    <a:pt x="738" y="609"/>
                  </a:lnTo>
                  <a:lnTo>
                    <a:pt x="756" y="609"/>
                  </a:lnTo>
                  <a:lnTo>
                    <a:pt x="738" y="627"/>
                  </a:lnTo>
                  <a:lnTo>
                    <a:pt x="738" y="646"/>
                  </a:lnTo>
                  <a:lnTo>
                    <a:pt x="756" y="664"/>
                  </a:lnTo>
                  <a:lnTo>
                    <a:pt x="793" y="701"/>
                  </a:lnTo>
                  <a:lnTo>
                    <a:pt x="756" y="683"/>
                  </a:lnTo>
                  <a:lnTo>
                    <a:pt x="720" y="664"/>
                  </a:lnTo>
                  <a:lnTo>
                    <a:pt x="701" y="683"/>
                  </a:lnTo>
                  <a:lnTo>
                    <a:pt x="664" y="701"/>
                  </a:lnTo>
                  <a:lnTo>
                    <a:pt x="720" y="701"/>
                  </a:lnTo>
                  <a:lnTo>
                    <a:pt x="738" y="719"/>
                  </a:lnTo>
                  <a:lnTo>
                    <a:pt x="738" y="738"/>
                  </a:lnTo>
                  <a:lnTo>
                    <a:pt x="775" y="756"/>
                  </a:lnTo>
                  <a:lnTo>
                    <a:pt x="793" y="775"/>
                  </a:lnTo>
                  <a:lnTo>
                    <a:pt x="793" y="793"/>
                  </a:lnTo>
                  <a:lnTo>
                    <a:pt x="812" y="812"/>
                  </a:lnTo>
                  <a:lnTo>
                    <a:pt x="849" y="830"/>
                  </a:lnTo>
                  <a:lnTo>
                    <a:pt x="886" y="848"/>
                  </a:lnTo>
                  <a:lnTo>
                    <a:pt x="959" y="885"/>
                  </a:lnTo>
                  <a:lnTo>
                    <a:pt x="1015" y="904"/>
                  </a:lnTo>
                  <a:lnTo>
                    <a:pt x="1051" y="904"/>
                  </a:lnTo>
                  <a:lnTo>
                    <a:pt x="1051" y="922"/>
                  </a:lnTo>
                  <a:lnTo>
                    <a:pt x="1033" y="922"/>
                  </a:lnTo>
                  <a:lnTo>
                    <a:pt x="1033" y="941"/>
                  </a:lnTo>
                  <a:lnTo>
                    <a:pt x="1015" y="941"/>
                  </a:lnTo>
                  <a:lnTo>
                    <a:pt x="1015" y="959"/>
                  </a:lnTo>
                  <a:lnTo>
                    <a:pt x="1051" y="996"/>
                  </a:lnTo>
                  <a:lnTo>
                    <a:pt x="1070" y="1014"/>
                  </a:lnTo>
                  <a:lnTo>
                    <a:pt x="1107" y="1014"/>
                  </a:lnTo>
                  <a:lnTo>
                    <a:pt x="1107" y="996"/>
                  </a:lnTo>
                  <a:lnTo>
                    <a:pt x="1125" y="1070"/>
                  </a:lnTo>
                  <a:lnTo>
                    <a:pt x="1144" y="1088"/>
                  </a:lnTo>
                  <a:lnTo>
                    <a:pt x="1162" y="1070"/>
                  </a:lnTo>
                  <a:lnTo>
                    <a:pt x="1162" y="1033"/>
                  </a:lnTo>
                  <a:lnTo>
                    <a:pt x="1199" y="1033"/>
                  </a:lnTo>
                  <a:lnTo>
                    <a:pt x="1199" y="1051"/>
                  </a:lnTo>
                  <a:lnTo>
                    <a:pt x="1199" y="1070"/>
                  </a:lnTo>
                  <a:lnTo>
                    <a:pt x="1162" y="1070"/>
                  </a:lnTo>
                  <a:lnTo>
                    <a:pt x="1162" y="1088"/>
                  </a:lnTo>
                  <a:lnTo>
                    <a:pt x="1180" y="1125"/>
                  </a:lnTo>
                  <a:lnTo>
                    <a:pt x="1180" y="1162"/>
                  </a:lnTo>
                  <a:lnTo>
                    <a:pt x="1199" y="1125"/>
                  </a:lnTo>
                  <a:lnTo>
                    <a:pt x="1199" y="1106"/>
                  </a:lnTo>
                  <a:lnTo>
                    <a:pt x="1217" y="1106"/>
                  </a:lnTo>
                  <a:lnTo>
                    <a:pt x="1217" y="1143"/>
                  </a:lnTo>
                  <a:lnTo>
                    <a:pt x="1217" y="1180"/>
                  </a:lnTo>
                  <a:lnTo>
                    <a:pt x="1236" y="1180"/>
                  </a:lnTo>
                  <a:lnTo>
                    <a:pt x="1254" y="1162"/>
                  </a:lnTo>
                  <a:lnTo>
                    <a:pt x="1273" y="1199"/>
                  </a:lnTo>
                  <a:lnTo>
                    <a:pt x="1309" y="1236"/>
                  </a:lnTo>
                  <a:lnTo>
                    <a:pt x="1346" y="1291"/>
                  </a:lnTo>
                  <a:lnTo>
                    <a:pt x="1383" y="1291"/>
                  </a:lnTo>
                  <a:lnTo>
                    <a:pt x="1383" y="1309"/>
                  </a:lnTo>
                  <a:lnTo>
                    <a:pt x="1383" y="1328"/>
                  </a:lnTo>
                  <a:lnTo>
                    <a:pt x="1420" y="1346"/>
                  </a:lnTo>
                  <a:lnTo>
                    <a:pt x="1457" y="1383"/>
                  </a:lnTo>
                  <a:lnTo>
                    <a:pt x="1475" y="1438"/>
                  </a:lnTo>
                  <a:lnTo>
                    <a:pt x="1549" y="1475"/>
                  </a:lnTo>
                  <a:lnTo>
                    <a:pt x="1568" y="1494"/>
                  </a:lnTo>
                  <a:lnTo>
                    <a:pt x="1586" y="1530"/>
                  </a:lnTo>
                  <a:lnTo>
                    <a:pt x="1623" y="1586"/>
                  </a:lnTo>
                  <a:lnTo>
                    <a:pt x="1678" y="1623"/>
                  </a:lnTo>
                  <a:lnTo>
                    <a:pt x="1715" y="1641"/>
                  </a:lnTo>
                  <a:lnTo>
                    <a:pt x="1733" y="1641"/>
                  </a:lnTo>
                  <a:lnTo>
                    <a:pt x="1715" y="1659"/>
                  </a:lnTo>
                  <a:lnTo>
                    <a:pt x="1715" y="1678"/>
                  </a:lnTo>
                  <a:lnTo>
                    <a:pt x="1733" y="1696"/>
                  </a:lnTo>
                  <a:lnTo>
                    <a:pt x="1770" y="1715"/>
                  </a:lnTo>
                  <a:lnTo>
                    <a:pt x="1807" y="1752"/>
                  </a:lnTo>
                  <a:lnTo>
                    <a:pt x="1844" y="1789"/>
                  </a:lnTo>
                  <a:lnTo>
                    <a:pt x="1862" y="1807"/>
                  </a:lnTo>
                  <a:lnTo>
                    <a:pt x="1881" y="1825"/>
                  </a:lnTo>
                  <a:lnTo>
                    <a:pt x="1936" y="1825"/>
                  </a:lnTo>
                  <a:lnTo>
                    <a:pt x="1918" y="1807"/>
                  </a:lnTo>
                  <a:lnTo>
                    <a:pt x="1918" y="1789"/>
                  </a:lnTo>
                  <a:lnTo>
                    <a:pt x="1955" y="1789"/>
                  </a:lnTo>
                  <a:lnTo>
                    <a:pt x="1992" y="1807"/>
                  </a:lnTo>
                  <a:lnTo>
                    <a:pt x="1973" y="1825"/>
                  </a:lnTo>
                  <a:lnTo>
                    <a:pt x="1955" y="1844"/>
                  </a:lnTo>
                  <a:lnTo>
                    <a:pt x="1936" y="1881"/>
                  </a:lnTo>
                  <a:lnTo>
                    <a:pt x="1955" y="1918"/>
                  </a:lnTo>
                  <a:lnTo>
                    <a:pt x="1973" y="1936"/>
                  </a:lnTo>
                  <a:lnTo>
                    <a:pt x="1973" y="1954"/>
                  </a:lnTo>
                  <a:lnTo>
                    <a:pt x="2028" y="1991"/>
                  </a:lnTo>
                  <a:lnTo>
                    <a:pt x="2065" y="2028"/>
                  </a:lnTo>
                  <a:lnTo>
                    <a:pt x="2065" y="2047"/>
                  </a:lnTo>
                  <a:lnTo>
                    <a:pt x="2065" y="2065"/>
                  </a:lnTo>
                  <a:lnTo>
                    <a:pt x="2084" y="2065"/>
                  </a:lnTo>
                  <a:lnTo>
                    <a:pt x="2102" y="2083"/>
                  </a:lnTo>
                  <a:lnTo>
                    <a:pt x="2139" y="2102"/>
                  </a:lnTo>
                  <a:lnTo>
                    <a:pt x="2157" y="2120"/>
                  </a:lnTo>
                  <a:lnTo>
                    <a:pt x="2157" y="2139"/>
                  </a:lnTo>
                  <a:lnTo>
                    <a:pt x="2139" y="2157"/>
                  </a:lnTo>
                  <a:lnTo>
                    <a:pt x="2213" y="2157"/>
                  </a:lnTo>
                  <a:lnTo>
                    <a:pt x="2194" y="2176"/>
                  </a:lnTo>
                  <a:lnTo>
                    <a:pt x="2176" y="2176"/>
                  </a:lnTo>
                  <a:lnTo>
                    <a:pt x="2194" y="2194"/>
                  </a:lnTo>
                  <a:lnTo>
                    <a:pt x="2213" y="2212"/>
                  </a:lnTo>
                  <a:lnTo>
                    <a:pt x="2268" y="2212"/>
                  </a:lnTo>
                  <a:lnTo>
                    <a:pt x="2286" y="2249"/>
                  </a:lnTo>
                  <a:lnTo>
                    <a:pt x="2305" y="2268"/>
                  </a:lnTo>
                  <a:lnTo>
                    <a:pt x="2286" y="2305"/>
                  </a:lnTo>
                  <a:lnTo>
                    <a:pt x="2305" y="2323"/>
                  </a:lnTo>
                  <a:lnTo>
                    <a:pt x="2305" y="2342"/>
                  </a:lnTo>
                  <a:lnTo>
                    <a:pt x="2305" y="2360"/>
                  </a:lnTo>
                  <a:lnTo>
                    <a:pt x="2305" y="2378"/>
                  </a:lnTo>
                  <a:lnTo>
                    <a:pt x="2323" y="2397"/>
                  </a:lnTo>
                  <a:lnTo>
                    <a:pt x="2342" y="2415"/>
                  </a:lnTo>
                  <a:lnTo>
                    <a:pt x="2360" y="2434"/>
                  </a:lnTo>
                  <a:lnTo>
                    <a:pt x="2379" y="2434"/>
                  </a:lnTo>
                  <a:lnTo>
                    <a:pt x="2397" y="2452"/>
                  </a:lnTo>
                  <a:lnTo>
                    <a:pt x="2397" y="2471"/>
                  </a:lnTo>
                  <a:lnTo>
                    <a:pt x="2397" y="2489"/>
                  </a:lnTo>
                  <a:lnTo>
                    <a:pt x="2434" y="2507"/>
                  </a:lnTo>
                  <a:lnTo>
                    <a:pt x="2434" y="2489"/>
                  </a:lnTo>
                  <a:lnTo>
                    <a:pt x="2434" y="2471"/>
                  </a:lnTo>
                  <a:lnTo>
                    <a:pt x="2434" y="2452"/>
                  </a:lnTo>
                  <a:lnTo>
                    <a:pt x="2452" y="2471"/>
                  </a:lnTo>
                  <a:lnTo>
                    <a:pt x="2489" y="2471"/>
                  </a:lnTo>
                  <a:lnTo>
                    <a:pt x="2471" y="2489"/>
                  </a:lnTo>
                  <a:lnTo>
                    <a:pt x="2452" y="2544"/>
                  </a:lnTo>
                  <a:lnTo>
                    <a:pt x="2471" y="2581"/>
                  </a:lnTo>
                  <a:lnTo>
                    <a:pt x="2471" y="2618"/>
                  </a:lnTo>
                  <a:lnTo>
                    <a:pt x="2489" y="2636"/>
                  </a:lnTo>
                  <a:lnTo>
                    <a:pt x="2508" y="2618"/>
                  </a:lnTo>
                  <a:lnTo>
                    <a:pt x="2526" y="2618"/>
                  </a:lnTo>
                  <a:lnTo>
                    <a:pt x="2526" y="2636"/>
                  </a:lnTo>
                  <a:lnTo>
                    <a:pt x="2545" y="2655"/>
                  </a:lnTo>
                  <a:lnTo>
                    <a:pt x="2526" y="2673"/>
                  </a:lnTo>
                  <a:lnTo>
                    <a:pt x="2508" y="2692"/>
                  </a:lnTo>
                  <a:lnTo>
                    <a:pt x="2526" y="2692"/>
                  </a:lnTo>
                  <a:lnTo>
                    <a:pt x="2545" y="2710"/>
                  </a:lnTo>
                  <a:lnTo>
                    <a:pt x="2563" y="2710"/>
                  </a:lnTo>
                  <a:lnTo>
                    <a:pt x="2581" y="2747"/>
                  </a:lnTo>
                  <a:lnTo>
                    <a:pt x="2600" y="2710"/>
                  </a:lnTo>
                  <a:lnTo>
                    <a:pt x="2618" y="2729"/>
                  </a:lnTo>
                  <a:lnTo>
                    <a:pt x="2600" y="2747"/>
                  </a:lnTo>
                  <a:lnTo>
                    <a:pt x="2600" y="2765"/>
                  </a:lnTo>
                  <a:lnTo>
                    <a:pt x="2600" y="2784"/>
                  </a:lnTo>
                  <a:lnTo>
                    <a:pt x="2618" y="2802"/>
                  </a:lnTo>
                  <a:lnTo>
                    <a:pt x="2618" y="2821"/>
                  </a:lnTo>
                  <a:lnTo>
                    <a:pt x="2618" y="2839"/>
                  </a:lnTo>
                  <a:lnTo>
                    <a:pt x="2637" y="2839"/>
                  </a:lnTo>
                  <a:lnTo>
                    <a:pt x="2674" y="2821"/>
                  </a:lnTo>
                  <a:lnTo>
                    <a:pt x="2655" y="2839"/>
                  </a:lnTo>
                  <a:lnTo>
                    <a:pt x="2655" y="2858"/>
                  </a:lnTo>
                  <a:lnTo>
                    <a:pt x="2655" y="2876"/>
                  </a:lnTo>
                  <a:lnTo>
                    <a:pt x="2692" y="2876"/>
                  </a:lnTo>
                  <a:lnTo>
                    <a:pt x="2674" y="2895"/>
                  </a:lnTo>
                  <a:lnTo>
                    <a:pt x="2692" y="2931"/>
                  </a:lnTo>
                  <a:lnTo>
                    <a:pt x="2729" y="2950"/>
                  </a:lnTo>
                  <a:lnTo>
                    <a:pt x="2747" y="2968"/>
                  </a:lnTo>
                  <a:lnTo>
                    <a:pt x="2747" y="2987"/>
                  </a:lnTo>
                  <a:lnTo>
                    <a:pt x="2766" y="3024"/>
                  </a:lnTo>
                  <a:lnTo>
                    <a:pt x="2784" y="3060"/>
                  </a:lnTo>
                  <a:lnTo>
                    <a:pt x="2839" y="3134"/>
                  </a:lnTo>
                  <a:lnTo>
                    <a:pt x="2858" y="3171"/>
                  </a:lnTo>
                  <a:lnTo>
                    <a:pt x="2858" y="3208"/>
                  </a:lnTo>
                  <a:lnTo>
                    <a:pt x="2876" y="3226"/>
                  </a:lnTo>
                  <a:lnTo>
                    <a:pt x="2895" y="3263"/>
                  </a:lnTo>
                  <a:lnTo>
                    <a:pt x="2950" y="3318"/>
                  </a:lnTo>
                  <a:lnTo>
                    <a:pt x="2987" y="3318"/>
                  </a:lnTo>
                  <a:lnTo>
                    <a:pt x="2987" y="3337"/>
                  </a:lnTo>
                  <a:lnTo>
                    <a:pt x="2950" y="3337"/>
                  </a:lnTo>
                  <a:lnTo>
                    <a:pt x="2968" y="3355"/>
                  </a:lnTo>
                  <a:lnTo>
                    <a:pt x="3042" y="3503"/>
                  </a:lnTo>
                  <a:lnTo>
                    <a:pt x="3134" y="3669"/>
                  </a:lnTo>
                  <a:lnTo>
                    <a:pt x="3134" y="3706"/>
                  </a:lnTo>
                  <a:lnTo>
                    <a:pt x="3153" y="3706"/>
                  </a:lnTo>
                  <a:lnTo>
                    <a:pt x="3153" y="3724"/>
                  </a:lnTo>
                  <a:lnTo>
                    <a:pt x="3171" y="3724"/>
                  </a:lnTo>
                  <a:lnTo>
                    <a:pt x="3190" y="3742"/>
                  </a:lnTo>
                  <a:lnTo>
                    <a:pt x="3208" y="3761"/>
                  </a:lnTo>
                  <a:lnTo>
                    <a:pt x="3227" y="3779"/>
                  </a:lnTo>
                  <a:lnTo>
                    <a:pt x="3208" y="3816"/>
                  </a:lnTo>
                  <a:lnTo>
                    <a:pt x="3208" y="3835"/>
                  </a:lnTo>
                  <a:lnTo>
                    <a:pt x="3227" y="3853"/>
                  </a:lnTo>
                  <a:lnTo>
                    <a:pt x="3263" y="3853"/>
                  </a:lnTo>
                  <a:lnTo>
                    <a:pt x="3245" y="3890"/>
                  </a:lnTo>
                  <a:lnTo>
                    <a:pt x="3282" y="3908"/>
                  </a:lnTo>
                  <a:lnTo>
                    <a:pt x="3282" y="3927"/>
                  </a:lnTo>
                  <a:lnTo>
                    <a:pt x="3263" y="3982"/>
                  </a:lnTo>
                  <a:lnTo>
                    <a:pt x="3282" y="4001"/>
                  </a:lnTo>
                  <a:lnTo>
                    <a:pt x="3300" y="3982"/>
                  </a:lnTo>
                  <a:lnTo>
                    <a:pt x="3319" y="3982"/>
                  </a:lnTo>
                  <a:lnTo>
                    <a:pt x="3300" y="4019"/>
                  </a:lnTo>
                  <a:lnTo>
                    <a:pt x="3319" y="4056"/>
                  </a:lnTo>
                  <a:lnTo>
                    <a:pt x="3337" y="4074"/>
                  </a:lnTo>
                  <a:lnTo>
                    <a:pt x="3356" y="4074"/>
                  </a:lnTo>
                  <a:lnTo>
                    <a:pt x="3356" y="4093"/>
                  </a:lnTo>
                  <a:lnTo>
                    <a:pt x="3356" y="4130"/>
                  </a:lnTo>
                  <a:lnTo>
                    <a:pt x="3374" y="4203"/>
                  </a:lnTo>
                  <a:lnTo>
                    <a:pt x="3374" y="4222"/>
                  </a:lnTo>
                  <a:lnTo>
                    <a:pt x="3392" y="4222"/>
                  </a:lnTo>
                  <a:lnTo>
                    <a:pt x="3411" y="4277"/>
                  </a:lnTo>
                  <a:lnTo>
                    <a:pt x="3429" y="4314"/>
                  </a:lnTo>
                  <a:lnTo>
                    <a:pt x="3448" y="4388"/>
                  </a:lnTo>
                  <a:lnTo>
                    <a:pt x="3503" y="4535"/>
                  </a:lnTo>
                  <a:lnTo>
                    <a:pt x="3595" y="4775"/>
                  </a:lnTo>
                  <a:lnTo>
                    <a:pt x="3595" y="4812"/>
                  </a:lnTo>
                  <a:lnTo>
                    <a:pt x="3595" y="4830"/>
                  </a:lnTo>
                  <a:lnTo>
                    <a:pt x="3595" y="4848"/>
                  </a:lnTo>
                  <a:lnTo>
                    <a:pt x="3614" y="4848"/>
                  </a:lnTo>
                  <a:lnTo>
                    <a:pt x="3614" y="4904"/>
                  </a:lnTo>
                  <a:lnTo>
                    <a:pt x="3632" y="4922"/>
                  </a:lnTo>
                  <a:lnTo>
                    <a:pt x="3632" y="4959"/>
                  </a:lnTo>
                  <a:lnTo>
                    <a:pt x="3632" y="5014"/>
                  </a:lnTo>
                  <a:lnTo>
                    <a:pt x="3651" y="5051"/>
                  </a:lnTo>
                  <a:lnTo>
                    <a:pt x="3669" y="5088"/>
                  </a:lnTo>
                  <a:lnTo>
                    <a:pt x="3669" y="5199"/>
                  </a:lnTo>
                  <a:lnTo>
                    <a:pt x="3687" y="5254"/>
                  </a:lnTo>
                  <a:lnTo>
                    <a:pt x="3669" y="5254"/>
                  </a:lnTo>
                  <a:lnTo>
                    <a:pt x="3669" y="5291"/>
                  </a:lnTo>
                  <a:lnTo>
                    <a:pt x="3706" y="5291"/>
                  </a:lnTo>
                  <a:lnTo>
                    <a:pt x="3724" y="5309"/>
                  </a:lnTo>
                  <a:lnTo>
                    <a:pt x="3724" y="5346"/>
                  </a:lnTo>
                  <a:lnTo>
                    <a:pt x="3706" y="5365"/>
                  </a:lnTo>
                  <a:lnTo>
                    <a:pt x="3743" y="5365"/>
                  </a:lnTo>
                  <a:lnTo>
                    <a:pt x="3724" y="5401"/>
                  </a:lnTo>
                  <a:lnTo>
                    <a:pt x="3724" y="5420"/>
                  </a:lnTo>
                  <a:lnTo>
                    <a:pt x="3743" y="5475"/>
                  </a:lnTo>
                  <a:lnTo>
                    <a:pt x="3761" y="5530"/>
                  </a:lnTo>
                  <a:lnTo>
                    <a:pt x="3743" y="5549"/>
                  </a:lnTo>
                  <a:lnTo>
                    <a:pt x="3743" y="5586"/>
                  </a:lnTo>
                  <a:lnTo>
                    <a:pt x="3761" y="5586"/>
                  </a:lnTo>
                  <a:lnTo>
                    <a:pt x="3761" y="5623"/>
                  </a:lnTo>
                  <a:lnTo>
                    <a:pt x="3780" y="5641"/>
                  </a:lnTo>
                  <a:lnTo>
                    <a:pt x="3761" y="5660"/>
                  </a:lnTo>
                  <a:lnTo>
                    <a:pt x="3761" y="5678"/>
                  </a:lnTo>
                  <a:lnTo>
                    <a:pt x="3780" y="5715"/>
                  </a:lnTo>
                  <a:lnTo>
                    <a:pt x="3780" y="5733"/>
                  </a:lnTo>
                  <a:lnTo>
                    <a:pt x="3780" y="5770"/>
                  </a:lnTo>
                  <a:lnTo>
                    <a:pt x="3798" y="5881"/>
                  </a:lnTo>
                  <a:lnTo>
                    <a:pt x="3816" y="5899"/>
                  </a:lnTo>
                  <a:lnTo>
                    <a:pt x="3798" y="5899"/>
                  </a:lnTo>
                  <a:lnTo>
                    <a:pt x="3798" y="5918"/>
                  </a:lnTo>
                  <a:lnTo>
                    <a:pt x="3816" y="5991"/>
                  </a:lnTo>
                  <a:lnTo>
                    <a:pt x="3816" y="6010"/>
                  </a:lnTo>
                  <a:lnTo>
                    <a:pt x="3798" y="6010"/>
                  </a:lnTo>
                  <a:lnTo>
                    <a:pt x="3798" y="6028"/>
                  </a:lnTo>
                  <a:lnTo>
                    <a:pt x="3798" y="6047"/>
                  </a:lnTo>
                  <a:lnTo>
                    <a:pt x="3798" y="6065"/>
                  </a:lnTo>
                  <a:lnTo>
                    <a:pt x="3780" y="6083"/>
                  </a:lnTo>
                  <a:lnTo>
                    <a:pt x="3798" y="6083"/>
                  </a:lnTo>
                  <a:lnTo>
                    <a:pt x="3816" y="6120"/>
                  </a:lnTo>
                  <a:lnTo>
                    <a:pt x="3798" y="6139"/>
                  </a:lnTo>
                  <a:lnTo>
                    <a:pt x="3798" y="6157"/>
                  </a:lnTo>
                  <a:lnTo>
                    <a:pt x="3816" y="6176"/>
                  </a:lnTo>
                  <a:lnTo>
                    <a:pt x="3798" y="6213"/>
                  </a:lnTo>
                  <a:lnTo>
                    <a:pt x="3798" y="6268"/>
                  </a:lnTo>
                  <a:lnTo>
                    <a:pt x="3816" y="6286"/>
                  </a:lnTo>
                  <a:lnTo>
                    <a:pt x="3816" y="6305"/>
                  </a:lnTo>
                  <a:lnTo>
                    <a:pt x="3835" y="6323"/>
                  </a:lnTo>
                  <a:lnTo>
                    <a:pt x="3853" y="6323"/>
                  </a:lnTo>
                  <a:lnTo>
                    <a:pt x="3853" y="6342"/>
                  </a:lnTo>
                  <a:lnTo>
                    <a:pt x="3835" y="6360"/>
                  </a:lnTo>
                  <a:lnTo>
                    <a:pt x="3798" y="6360"/>
                  </a:lnTo>
                  <a:lnTo>
                    <a:pt x="3816" y="6378"/>
                  </a:lnTo>
                  <a:lnTo>
                    <a:pt x="3835" y="6378"/>
                  </a:lnTo>
                  <a:lnTo>
                    <a:pt x="3853" y="6415"/>
                  </a:lnTo>
                  <a:lnTo>
                    <a:pt x="3853" y="6434"/>
                  </a:lnTo>
                  <a:lnTo>
                    <a:pt x="3835" y="6452"/>
                  </a:lnTo>
                  <a:lnTo>
                    <a:pt x="3872" y="6452"/>
                  </a:lnTo>
                  <a:lnTo>
                    <a:pt x="3835" y="6471"/>
                  </a:lnTo>
                  <a:lnTo>
                    <a:pt x="3816" y="6507"/>
                  </a:lnTo>
                  <a:lnTo>
                    <a:pt x="3853" y="6544"/>
                  </a:lnTo>
                  <a:lnTo>
                    <a:pt x="3853" y="6563"/>
                  </a:lnTo>
                  <a:lnTo>
                    <a:pt x="3835" y="6600"/>
                  </a:lnTo>
                  <a:lnTo>
                    <a:pt x="3816" y="6636"/>
                  </a:lnTo>
                  <a:lnTo>
                    <a:pt x="3835" y="6636"/>
                  </a:lnTo>
                  <a:lnTo>
                    <a:pt x="3835" y="6655"/>
                  </a:lnTo>
                  <a:lnTo>
                    <a:pt x="3835" y="6673"/>
                  </a:lnTo>
                  <a:lnTo>
                    <a:pt x="3853" y="6673"/>
                  </a:lnTo>
                  <a:lnTo>
                    <a:pt x="3835" y="6692"/>
                  </a:lnTo>
                  <a:lnTo>
                    <a:pt x="3816" y="6710"/>
                  </a:lnTo>
                  <a:lnTo>
                    <a:pt x="3798" y="6729"/>
                  </a:lnTo>
                  <a:lnTo>
                    <a:pt x="3798" y="6766"/>
                  </a:lnTo>
                  <a:lnTo>
                    <a:pt x="3835" y="6766"/>
                  </a:lnTo>
                  <a:lnTo>
                    <a:pt x="3816" y="6802"/>
                  </a:lnTo>
                  <a:lnTo>
                    <a:pt x="3798" y="6821"/>
                  </a:lnTo>
                  <a:lnTo>
                    <a:pt x="3798" y="6839"/>
                  </a:lnTo>
                  <a:lnTo>
                    <a:pt x="3816" y="6876"/>
                  </a:lnTo>
                  <a:lnTo>
                    <a:pt x="3798" y="6876"/>
                  </a:lnTo>
                  <a:lnTo>
                    <a:pt x="3816" y="6913"/>
                  </a:lnTo>
                  <a:lnTo>
                    <a:pt x="3816" y="6931"/>
                  </a:lnTo>
                  <a:lnTo>
                    <a:pt x="3816" y="6950"/>
                  </a:lnTo>
                  <a:lnTo>
                    <a:pt x="3835" y="6968"/>
                  </a:lnTo>
                  <a:lnTo>
                    <a:pt x="3816" y="6968"/>
                  </a:lnTo>
                  <a:lnTo>
                    <a:pt x="3798" y="6950"/>
                  </a:lnTo>
                  <a:lnTo>
                    <a:pt x="3780" y="6968"/>
                  </a:lnTo>
                  <a:lnTo>
                    <a:pt x="3798" y="6968"/>
                  </a:lnTo>
                  <a:lnTo>
                    <a:pt x="3816" y="6987"/>
                  </a:lnTo>
                  <a:lnTo>
                    <a:pt x="3835" y="7005"/>
                  </a:lnTo>
                  <a:lnTo>
                    <a:pt x="3798" y="7005"/>
                  </a:lnTo>
                  <a:lnTo>
                    <a:pt x="3780" y="7024"/>
                  </a:lnTo>
                  <a:lnTo>
                    <a:pt x="3761" y="7208"/>
                  </a:lnTo>
                  <a:lnTo>
                    <a:pt x="3761" y="7263"/>
                  </a:lnTo>
                  <a:lnTo>
                    <a:pt x="3761" y="7282"/>
                  </a:lnTo>
                  <a:lnTo>
                    <a:pt x="3780" y="7263"/>
                  </a:lnTo>
                  <a:lnTo>
                    <a:pt x="3780" y="7245"/>
                  </a:lnTo>
                  <a:lnTo>
                    <a:pt x="3798" y="7263"/>
                  </a:lnTo>
                  <a:lnTo>
                    <a:pt x="3780" y="7282"/>
                  </a:lnTo>
                  <a:lnTo>
                    <a:pt x="3761" y="7282"/>
                  </a:lnTo>
                  <a:lnTo>
                    <a:pt x="3743" y="7319"/>
                  </a:lnTo>
                  <a:lnTo>
                    <a:pt x="3761" y="7337"/>
                  </a:lnTo>
                  <a:lnTo>
                    <a:pt x="3761" y="7355"/>
                  </a:lnTo>
                  <a:lnTo>
                    <a:pt x="3761" y="7374"/>
                  </a:lnTo>
                  <a:lnTo>
                    <a:pt x="3724" y="7374"/>
                  </a:lnTo>
                  <a:lnTo>
                    <a:pt x="3743" y="7392"/>
                  </a:lnTo>
                  <a:lnTo>
                    <a:pt x="3743" y="7411"/>
                  </a:lnTo>
                  <a:lnTo>
                    <a:pt x="3743" y="7466"/>
                  </a:lnTo>
                  <a:lnTo>
                    <a:pt x="3743" y="7521"/>
                  </a:lnTo>
                  <a:lnTo>
                    <a:pt x="3724" y="7521"/>
                  </a:lnTo>
                  <a:lnTo>
                    <a:pt x="3724" y="7540"/>
                  </a:lnTo>
                  <a:lnTo>
                    <a:pt x="3761" y="7521"/>
                  </a:lnTo>
                  <a:lnTo>
                    <a:pt x="3724" y="7558"/>
                  </a:lnTo>
                  <a:lnTo>
                    <a:pt x="3687" y="7613"/>
                  </a:lnTo>
                  <a:lnTo>
                    <a:pt x="3706" y="7613"/>
                  </a:lnTo>
                  <a:lnTo>
                    <a:pt x="3724" y="7595"/>
                  </a:lnTo>
                  <a:lnTo>
                    <a:pt x="3706" y="7632"/>
                  </a:lnTo>
                  <a:lnTo>
                    <a:pt x="3687" y="7650"/>
                  </a:lnTo>
                  <a:lnTo>
                    <a:pt x="3687" y="7669"/>
                  </a:lnTo>
                  <a:lnTo>
                    <a:pt x="3687" y="7687"/>
                  </a:lnTo>
                  <a:lnTo>
                    <a:pt x="3669" y="7706"/>
                  </a:lnTo>
                  <a:lnTo>
                    <a:pt x="3669" y="7724"/>
                  </a:lnTo>
                  <a:lnTo>
                    <a:pt x="3669" y="7742"/>
                  </a:lnTo>
                  <a:lnTo>
                    <a:pt x="3651" y="7798"/>
                  </a:lnTo>
                  <a:lnTo>
                    <a:pt x="3651" y="7816"/>
                  </a:lnTo>
                  <a:lnTo>
                    <a:pt x="3651" y="7835"/>
                  </a:lnTo>
                  <a:lnTo>
                    <a:pt x="3632" y="7835"/>
                  </a:lnTo>
                  <a:lnTo>
                    <a:pt x="3632" y="7853"/>
                  </a:lnTo>
                  <a:lnTo>
                    <a:pt x="3632" y="7890"/>
                  </a:lnTo>
                  <a:lnTo>
                    <a:pt x="3632" y="7908"/>
                  </a:lnTo>
                  <a:lnTo>
                    <a:pt x="3632" y="7927"/>
                  </a:lnTo>
                  <a:lnTo>
                    <a:pt x="3595" y="7982"/>
                  </a:lnTo>
                  <a:lnTo>
                    <a:pt x="3595" y="8019"/>
                  </a:lnTo>
                  <a:lnTo>
                    <a:pt x="3614" y="8037"/>
                  </a:lnTo>
                  <a:lnTo>
                    <a:pt x="3595" y="8056"/>
                  </a:lnTo>
                  <a:lnTo>
                    <a:pt x="3577" y="8056"/>
                  </a:lnTo>
                  <a:lnTo>
                    <a:pt x="3577" y="8093"/>
                  </a:lnTo>
                  <a:lnTo>
                    <a:pt x="3558" y="8166"/>
                  </a:lnTo>
                  <a:lnTo>
                    <a:pt x="3540" y="8240"/>
                  </a:lnTo>
                  <a:lnTo>
                    <a:pt x="3540" y="8277"/>
                  </a:lnTo>
                  <a:lnTo>
                    <a:pt x="3558" y="8277"/>
                  </a:lnTo>
                  <a:lnTo>
                    <a:pt x="3540" y="8295"/>
                  </a:lnTo>
                  <a:lnTo>
                    <a:pt x="3521" y="8277"/>
                  </a:lnTo>
                  <a:lnTo>
                    <a:pt x="3503" y="8314"/>
                  </a:lnTo>
                  <a:lnTo>
                    <a:pt x="3485" y="8351"/>
                  </a:lnTo>
                  <a:lnTo>
                    <a:pt x="3466" y="8369"/>
                  </a:lnTo>
                  <a:lnTo>
                    <a:pt x="3448" y="8388"/>
                  </a:lnTo>
                  <a:lnTo>
                    <a:pt x="3448" y="8443"/>
                  </a:lnTo>
                  <a:lnTo>
                    <a:pt x="3448" y="8480"/>
                  </a:lnTo>
                  <a:lnTo>
                    <a:pt x="3411" y="8498"/>
                  </a:lnTo>
                  <a:lnTo>
                    <a:pt x="3411" y="8517"/>
                  </a:lnTo>
                  <a:lnTo>
                    <a:pt x="3411" y="8554"/>
                  </a:lnTo>
                  <a:lnTo>
                    <a:pt x="3411" y="8590"/>
                  </a:lnTo>
                  <a:lnTo>
                    <a:pt x="3392" y="8609"/>
                  </a:lnTo>
                  <a:lnTo>
                    <a:pt x="3374" y="8627"/>
                  </a:lnTo>
                  <a:lnTo>
                    <a:pt x="3374" y="8664"/>
                  </a:lnTo>
                  <a:lnTo>
                    <a:pt x="3337" y="8719"/>
                  </a:lnTo>
                  <a:lnTo>
                    <a:pt x="3356" y="8738"/>
                  </a:lnTo>
                  <a:lnTo>
                    <a:pt x="3319" y="8775"/>
                  </a:lnTo>
                  <a:lnTo>
                    <a:pt x="3282" y="8830"/>
                  </a:lnTo>
                  <a:lnTo>
                    <a:pt x="3263" y="8904"/>
                  </a:lnTo>
                  <a:lnTo>
                    <a:pt x="3263" y="8941"/>
                  </a:lnTo>
                  <a:lnTo>
                    <a:pt x="3263" y="8959"/>
                  </a:lnTo>
                  <a:lnTo>
                    <a:pt x="3227" y="8959"/>
                  </a:lnTo>
                  <a:lnTo>
                    <a:pt x="3227" y="8941"/>
                  </a:lnTo>
                  <a:lnTo>
                    <a:pt x="3208" y="8959"/>
                  </a:lnTo>
                  <a:lnTo>
                    <a:pt x="3208" y="9033"/>
                  </a:lnTo>
                  <a:lnTo>
                    <a:pt x="3190" y="9088"/>
                  </a:lnTo>
                  <a:lnTo>
                    <a:pt x="3171" y="9088"/>
                  </a:lnTo>
                  <a:lnTo>
                    <a:pt x="3153" y="9125"/>
                  </a:lnTo>
                  <a:lnTo>
                    <a:pt x="3079" y="9236"/>
                  </a:lnTo>
                  <a:lnTo>
                    <a:pt x="3005" y="9328"/>
                  </a:lnTo>
                  <a:lnTo>
                    <a:pt x="2968" y="9365"/>
                  </a:lnTo>
                  <a:lnTo>
                    <a:pt x="2968" y="9383"/>
                  </a:lnTo>
                  <a:lnTo>
                    <a:pt x="2950" y="9401"/>
                  </a:lnTo>
                  <a:lnTo>
                    <a:pt x="2968" y="9401"/>
                  </a:lnTo>
                  <a:lnTo>
                    <a:pt x="2987" y="9420"/>
                  </a:lnTo>
                  <a:lnTo>
                    <a:pt x="2968" y="9438"/>
                  </a:lnTo>
                  <a:lnTo>
                    <a:pt x="2932" y="9438"/>
                  </a:lnTo>
                  <a:lnTo>
                    <a:pt x="2913" y="9457"/>
                  </a:lnTo>
                  <a:lnTo>
                    <a:pt x="2876" y="9549"/>
                  </a:lnTo>
                  <a:lnTo>
                    <a:pt x="2839" y="9604"/>
                  </a:lnTo>
                  <a:lnTo>
                    <a:pt x="2821" y="9604"/>
                  </a:lnTo>
                  <a:lnTo>
                    <a:pt x="2803" y="9623"/>
                  </a:lnTo>
                  <a:lnTo>
                    <a:pt x="2784" y="9641"/>
                  </a:lnTo>
                  <a:lnTo>
                    <a:pt x="2784" y="9660"/>
                  </a:lnTo>
                  <a:lnTo>
                    <a:pt x="2747" y="9696"/>
                  </a:lnTo>
                  <a:lnTo>
                    <a:pt x="2710" y="9733"/>
                  </a:lnTo>
                  <a:lnTo>
                    <a:pt x="2710" y="9752"/>
                  </a:lnTo>
                  <a:lnTo>
                    <a:pt x="2692" y="9770"/>
                  </a:lnTo>
                  <a:lnTo>
                    <a:pt x="2674" y="9789"/>
                  </a:lnTo>
                  <a:lnTo>
                    <a:pt x="2655" y="9807"/>
                  </a:lnTo>
                  <a:lnTo>
                    <a:pt x="2563" y="9918"/>
                  </a:lnTo>
                  <a:lnTo>
                    <a:pt x="2471" y="10010"/>
                  </a:lnTo>
                  <a:lnTo>
                    <a:pt x="2415" y="10047"/>
                  </a:lnTo>
                  <a:lnTo>
                    <a:pt x="2415" y="10065"/>
                  </a:lnTo>
                  <a:lnTo>
                    <a:pt x="2397" y="10102"/>
                  </a:lnTo>
                  <a:lnTo>
                    <a:pt x="2323" y="10176"/>
                  </a:lnTo>
                  <a:lnTo>
                    <a:pt x="2250" y="10231"/>
                  </a:lnTo>
                  <a:lnTo>
                    <a:pt x="2231" y="10268"/>
                  </a:lnTo>
                  <a:lnTo>
                    <a:pt x="2231" y="10305"/>
                  </a:lnTo>
                  <a:lnTo>
                    <a:pt x="2176" y="10305"/>
                  </a:lnTo>
                  <a:lnTo>
                    <a:pt x="2157" y="10323"/>
                  </a:lnTo>
                  <a:lnTo>
                    <a:pt x="2121" y="10378"/>
                  </a:lnTo>
                  <a:lnTo>
                    <a:pt x="2121" y="10415"/>
                  </a:lnTo>
                  <a:lnTo>
                    <a:pt x="2139" y="10434"/>
                  </a:lnTo>
                  <a:lnTo>
                    <a:pt x="2157" y="10452"/>
                  </a:lnTo>
                  <a:lnTo>
                    <a:pt x="2176" y="10452"/>
                  </a:lnTo>
                  <a:lnTo>
                    <a:pt x="2176" y="10471"/>
                  </a:lnTo>
                  <a:lnTo>
                    <a:pt x="2194" y="10489"/>
                  </a:lnTo>
                  <a:lnTo>
                    <a:pt x="2213" y="10471"/>
                  </a:lnTo>
                  <a:lnTo>
                    <a:pt x="2231" y="10471"/>
                  </a:lnTo>
                  <a:lnTo>
                    <a:pt x="2268" y="10452"/>
                  </a:lnTo>
                  <a:lnTo>
                    <a:pt x="2268" y="10471"/>
                  </a:lnTo>
                  <a:lnTo>
                    <a:pt x="2286" y="10471"/>
                  </a:lnTo>
                  <a:lnTo>
                    <a:pt x="2286" y="10452"/>
                  </a:lnTo>
                  <a:lnTo>
                    <a:pt x="2286" y="10434"/>
                  </a:lnTo>
                  <a:lnTo>
                    <a:pt x="2268" y="10415"/>
                  </a:lnTo>
                  <a:lnTo>
                    <a:pt x="2268" y="10397"/>
                  </a:lnTo>
                  <a:lnTo>
                    <a:pt x="2305" y="10397"/>
                  </a:lnTo>
                  <a:lnTo>
                    <a:pt x="2305" y="10360"/>
                  </a:lnTo>
                  <a:lnTo>
                    <a:pt x="2342" y="10360"/>
                  </a:lnTo>
                  <a:lnTo>
                    <a:pt x="2360" y="10342"/>
                  </a:lnTo>
                  <a:lnTo>
                    <a:pt x="2360" y="10323"/>
                  </a:lnTo>
                  <a:lnTo>
                    <a:pt x="2379" y="10323"/>
                  </a:lnTo>
                  <a:lnTo>
                    <a:pt x="2397" y="10305"/>
                  </a:lnTo>
                  <a:lnTo>
                    <a:pt x="2415" y="10286"/>
                  </a:lnTo>
                  <a:lnTo>
                    <a:pt x="2415" y="10268"/>
                  </a:lnTo>
                  <a:lnTo>
                    <a:pt x="2434" y="10231"/>
                  </a:lnTo>
                  <a:lnTo>
                    <a:pt x="2471" y="10249"/>
                  </a:lnTo>
                  <a:lnTo>
                    <a:pt x="2489" y="10231"/>
                  </a:lnTo>
                  <a:lnTo>
                    <a:pt x="2526" y="10176"/>
                  </a:lnTo>
                  <a:lnTo>
                    <a:pt x="2618" y="10065"/>
                  </a:lnTo>
                  <a:lnTo>
                    <a:pt x="2710" y="9973"/>
                  </a:lnTo>
                  <a:lnTo>
                    <a:pt x="2729" y="9954"/>
                  </a:lnTo>
                  <a:lnTo>
                    <a:pt x="2729" y="9936"/>
                  </a:lnTo>
                  <a:lnTo>
                    <a:pt x="2747" y="9918"/>
                  </a:lnTo>
                  <a:lnTo>
                    <a:pt x="2784" y="9881"/>
                  </a:lnTo>
                  <a:lnTo>
                    <a:pt x="2858" y="9807"/>
                  </a:lnTo>
                  <a:lnTo>
                    <a:pt x="2913" y="9752"/>
                  </a:lnTo>
                  <a:lnTo>
                    <a:pt x="2895" y="9752"/>
                  </a:lnTo>
                  <a:lnTo>
                    <a:pt x="2913" y="9733"/>
                  </a:lnTo>
                  <a:lnTo>
                    <a:pt x="2950" y="9696"/>
                  </a:lnTo>
                  <a:lnTo>
                    <a:pt x="2968" y="9678"/>
                  </a:lnTo>
                  <a:lnTo>
                    <a:pt x="2987" y="9660"/>
                  </a:lnTo>
                  <a:lnTo>
                    <a:pt x="2968" y="9641"/>
                  </a:lnTo>
                  <a:lnTo>
                    <a:pt x="2950" y="9641"/>
                  </a:lnTo>
                  <a:lnTo>
                    <a:pt x="2968" y="9623"/>
                  </a:lnTo>
                  <a:lnTo>
                    <a:pt x="3005" y="9604"/>
                  </a:lnTo>
                  <a:lnTo>
                    <a:pt x="3042" y="9549"/>
                  </a:lnTo>
                  <a:lnTo>
                    <a:pt x="3079" y="9494"/>
                  </a:lnTo>
                  <a:lnTo>
                    <a:pt x="3079" y="9475"/>
                  </a:lnTo>
                  <a:lnTo>
                    <a:pt x="3061" y="9457"/>
                  </a:lnTo>
                  <a:lnTo>
                    <a:pt x="3116" y="9457"/>
                  </a:lnTo>
                  <a:lnTo>
                    <a:pt x="3116" y="9438"/>
                  </a:lnTo>
                  <a:lnTo>
                    <a:pt x="3116" y="9401"/>
                  </a:lnTo>
                  <a:lnTo>
                    <a:pt x="3153" y="9365"/>
                  </a:lnTo>
                  <a:lnTo>
                    <a:pt x="3245" y="9236"/>
                  </a:lnTo>
                  <a:lnTo>
                    <a:pt x="3319" y="9088"/>
                  </a:lnTo>
                  <a:lnTo>
                    <a:pt x="3374" y="9033"/>
                  </a:lnTo>
                  <a:lnTo>
                    <a:pt x="3374" y="8996"/>
                  </a:lnTo>
                  <a:lnTo>
                    <a:pt x="3374" y="8978"/>
                  </a:lnTo>
                  <a:lnTo>
                    <a:pt x="3374" y="8941"/>
                  </a:lnTo>
                  <a:lnTo>
                    <a:pt x="3411" y="8941"/>
                  </a:lnTo>
                  <a:lnTo>
                    <a:pt x="3411" y="8904"/>
                  </a:lnTo>
                  <a:lnTo>
                    <a:pt x="3448" y="8885"/>
                  </a:lnTo>
                  <a:lnTo>
                    <a:pt x="3448" y="8867"/>
                  </a:lnTo>
                  <a:lnTo>
                    <a:pt x="3448" y="8848"/>
                  </a:lnTo>
                  <a:lnTo>
                    <a:pt x="3466" y="8830"/>
                  </a:lnTo>
                  <a:lnTo>
                    <a:pt x="3503" y="8830"/>
                  </a:lnTo>
                  <a:lnTo>
                    <a:pt x="3485" y="8812"/>
                  </a:lnTo>
                  <a:lnTo>
                    <a:pt x="3466" y="8793"/>
                  </a:lnTo>
                  <a:lnTo>
                    <a:pt x="3466" y="8775"/>
                  </a:lnTo>
                  <a:lnTo>
                    <a:pt x="3485" y="8775"/>
                  </a:lnTo>
                  <a:lnTo>
                    <a:pt x="3485" y="8756"/>
                  </a:lnTo>
                  <a:lnTo>
                    <a:pt x="3466" y="8756"/>
                  </a:lnTo>
                  <a:lnTo>
                    <a:pt x="3448" y="8738"/>
                  </a:lnTo>
                  <a:lnTo>
                    <a:pt x="3466" y="8719"/>
                  </a:lnTo>
                  <a:lnTo>
                    <a:pt x="3485" y="8719"/>
                  </a:lnTo>
                  <a:lnTo>
                    <a:pt x="3503" y="8738"/>
                  </a:lnTo>
                  <a:lnTo>
                    <a:pt x="3521" y="8719"/>
                  </a:lnTo>
                  <a:lnTo>
                    <a:pt x="3503" y="8701"/>
                  </a:lnTo>
                  <a:lnTo>
                    <a:pt x="3485" y="8683"/>
                  </a:lnTo>
                  <a:lnTo>
                    <a:pt x="3503" y="8664"/>
                  </a:lnTo>
                  <a:lnTo>
                    <a:pt x="3540" y="8609"/>
                  </a:lnTo>
                  <a:lnTo>
                    <a:pt x="3558" y="8572"/>
                  </a:lnTo>
                  <a:lnTo>
                    <a:pt x="3577" y="8535"/>
                  </a:lnTo>
                  <a:lnTo>
                    <a:pt x="3632" y="8406"/>
                  </a:lnTo>
                  <a:lnTo>
                    <a:pt x="3669" y="8295"/>
                  </a:lnTo>
                  <a:lnTo>
                    <a:pt x="3687" y="8259"/>
                  </a:lnTo>
                  <a:lnTo>
                    <a:pt x="3706" y="8259"/>
                  </a:lnTo>
                  <a:lnTo>
                    <a:pt x="3706" y="8203"/>
                  </a:lnTo>
                  <a:lnTo>
                    <a:pt x="3780" y="8001"/>
                  </a:lnTo>
                  <a:lnTo>
                    <a:pt x="3798" y="7872"/>
                  </a:lnTo>
                  <a:lnTo>
                    <a:pt x="3816" y="7835"/>
                  </a:lnTo>
                  <a:lnTo>
                    <a:pt x="3835" y="7835"/>
                  </a:lnTo>
                  <a:lnTo>
                    <a:pt x="3835" y="7816"/>
                  </a:lnTo>
                  <a:lnTo>
                    <a:pt x="3816" y="7798"/>
                  </a:lnTo>
                  <a:lnTo>
                    <a:pt x="3798" y="7798"/>
                  </a:lnTo>
                  <a:lnTo>
                    <a:pt x="3798" y="7779"/>
                  </a:lnTo>
                  <a:lnTo>
                    <a:pt x="3798" y="7742"/>
                  </a:lnTo>
                  <a:lnTo>
                    <a:pt x="3798" y="7724"/>
                  </a:lnTo>
                  <a:lnTo>
                    <a:pt x="3816" y="7724"/>
                  </a:lnTo>
                  <a:lnTo>
                    <a:pt x="3835" y="7706"/>
                  </a:lnTo>
                  <a:lnTo>
                    <a:pt x="3835" y="7687"/>
                  </a:lnTo>
                  <a:lnTo>
                    <a:pt x="3853" y="7669"/>
                  </a:lnTo>
                  <a:lnTo>
                    <a:pt x="3872" y="7669"/>
                  </a:lnTo>
                  <a:lnTo>
                    <a:pt x="3872" y="7650"/>
                  </a:lnTo>
                  <a:lnTo>
                    <a:pt x="3872" y="7632"/>
                  </a:lnTo>
                  <a:lnTo>
                    <a:pt x="3853" y="7632"/>
                  </a:lnTo>
                  <a:lnTo>
                    <a:pt x="3835" y="7613"/>
                  </a:lnTo>
                  <a:lnTo>
                    <a:pt x="3835" y="7577"/>
                  </a:lnTo>
                  <a:lnTo>
                    <a:pt x="3853" y="7558"/>
                  </a:lnTo>
                  <a:lnTo>
                    <a:pt x="3853" y="7595"/>
                  </a:lnTo>
                  <a:lnTo>
                    <a:pt x="3872" y="7558"/>
                  </a:lnTo>
                  <a:lnTo>
                    <a:pt x="3872" y="7503"/>
                  </a:lnTo>
                  <a:lnTo>
                    <a:pt x="3890" y="7466"/>
                  </a:lnTo>
                  <a:lnTo>
                    <a:pt x="3902" y="7454"/>
                  </a:lnTo>
                  <a:lnTo>
                    <a:pt x="3902" y="7454"/>
                  </a:lnTo>
                  <a:lnTo>
                    <a:pt x="3890" y="7448"/>
                  </a:lnTo>
                  <a:lnTo>
                    <a:pt x="3890" y="7411"/>
                  </a:lnTo>
                  <a:lnTo>
                    <a:pt x="3909" y="7355"/>
                  </a:lnTo>
                  <a:lnTo>
                    <a:pt x="3927" y="7226"/>
                  </a:lnTo>
                  <a:lnTo>
                    <a:pt x="3964" y="7171"/>
                  </a:lnTo>
                  <a:lnTo>
                    <a:pt x="3927" y="7171"/>
                  </a:lnTo>
                  <a:lnTo>
                    <a:pt x="3945" y="7153"/>
                  </a:lnTo>
                  <a:lnTo>
                    <a:pt x="3945" y="7134"/>
                  </a:lnTo>
                  <a:lnTo>
                    <a:pt x="3927" y="7116"/>
                  </a:lnTo>
                  <a:lnTo>
                    <a:pt x="3909" y="7116"/>
                  </a:lnTo>
                  <a:lnTo>
                    <a:pt x="3927" y="7097"/>
                  </a:lnTo>
                  <a:lnTo>
                    <a:pt x="3945" y="7079"/>
                  </a:lnTo>
                  <a:lnTo>
                    <a:pt x="3945" y="7042"/>
                  </a:lnTo>
                  <a:lnTo>
                    <a:pt x="3945" y="7024"/>
                  </a:lnTo>
                  <a:lnTo>
                    <a:pt x="3927" y="7042"/>
                  </a:lnTo>
                  <a:lnTo>
                    <a:pt x="3927" y="7024"/>
                  </a:lnTo>
                  <a:lnTo>
                    <a:pt x="3945" y="6987"/>
                  </a:lnTo>
                  <a:lnTo>
                    <a:pt x="3945" y="6968"/>
                  </a:lnTo>
                  <a:lnTo>
                    <a:pt x="3945" y="6950"/>
                  </a:lnTo>
                  <a:lnTo>
                    <a:pt x="3964" y="6950"/>
                  </a:lnTo>
                  <a:lnTo>
                    <a:pt x="3964" y="6913"/>
                  </a:lnTo>
                  <a:lnTo>
                    <a:pt x="3964" y="6895"/>
                  </a:lnTo>
                  <a:lnTo>
                    <a:pt x="3945" y="6876"/>
                  </a:lnTo>
                  <a:lnTo>
                    <a:pt x="3945" y="6858"/>
                  </a:lnTo>
                  <a:lnTo>
                    <a:pt x="3964" y="6858"/>
                  </a:lnTo>
                  <a:lnTo>
                    <a:pt x="3964" y="6839"/>
                  </a:lnTo>
                  <a:lnTo>
                    <a:pt x="3964" y="6821"/>
                  </a:lnTo>
                  <a:lnTo>
                    <a:pt x="3964" y="6802"/>
                  </a:lnTo>
                  <a:lnTo>
                    <a:pt x="3964" y="6766"/>
                  </a:lnTo>
                  <a:lnTo>
                    <a:pt x="3964" y="6747"/>
                  </a:lnTo>
                  <a:lnTo>
                    <a:pt x="3945" y="6710"/>
                  </a:lnTo>
                  <a:lnTo>
                    <a:pt x="3964" y="6692"/>
                  </a:lnTo>
                  <a:lnTo>
                    <a:pt x="3982" y="6692"/>
                  </a:lnTo>
                  <a:lnTo>
                    <a:pt x="3982" y="6673"/>
                  </a:lnTo>
                  <a:lnTo>
                    <a:pt x="3909" y="6673"/>
                  </a:lnTo>
                  <a:lnTo>
                    <a:pt x="3945" y="6655"/>
                  </a:lnTo>
                  <a:lnTo>
                    <a:pt x="3982" y="6618"/>
                  </a:lnTo>
                  <a:lnTo>
                    <a:pt x="3982" y="6526"/>
                  </a:lnTo>
                  <a:lnTo>
                    <a:pt x="3982" y="6471"/>
                  </a:lnTo>
                  <a:lnTo>
                    <a:pt x="4001" y="6415"/>
                  </a:lnTo>
                  <a:lnTo>
                    <a:pt x="4001" y="6378"/>
                  </a:lnTo>
                  <a:lnTo>
                    <a:pt x="3982" y="6397"/>
                  </a:lnTo>
                  <a:lnTo>
                    <a:pt x="3964" y="6378"/>
                  </a:lnTo>
                  <a:lnTo>
                    <a:pt x="3982" y="6378"/>
                  </a:lnTo>
                  <a:lnTo>
                    <a:pt x="3964" y="6360"/>
                  </a:lnTo>
                  <a:lnTo>
                    <a:pt x="3964" y="6342"/>
                  </a:lnTo>
                  <a:lnTo>
                    <a:pt x="3945" y="6342"/>
                  </a:lnTo>
                  <a:lnTo>
                    <a:pt x="3964" y="6323"/>
                  </a:lnTo>
                  <a:lnTo>
                    <a:pt x="3982" y="6286"/>
                  </a:lnTo>
                  <a:lnTo>
                    <a:pt x="3964" y="6231"/>
                  </a:lnTo>
                  <a:lnTo>
                    <a:pt x="3964" y="6213"/>
                  </a:lnTo>
                  <a:lnTo>
                    <a:pt x="3945" y="6194"/>
                  </a:lnTo>
                  <a:lnTo>
                    <a:pt x="3964" y="6176"/>
                  </a:lnTo>
                  <a:lnTo>
                    <a:pt x="3982" y="6157"/>
                  </a:lnTo>
                  <a:lnTo>
                    <a:pt x="3982" y="6139"/>
                  </a:lnTo>
                  <a:lnTo>
                    <a:pt x="3964" y="6120"/>
                  </a:lnTo>
                  <a:lnTo>
                    <a:pt x="3945" y="6120"/>
                  </a:lnTo>
                  <a:lnTo>
                    <a:pt x="3964" y="6102"/>
                  </a:lnTo>
                  <a:lnTo>
                    <a:pt x="3964" y="6083"/>
                  </a:lnTo>
                  <a:lnTo>
                    <a:pt x="3964" y="6047"/>
                  </a:lnTo>
                  <a:lnTo>
                    <a:pt x="3964" y="6028"/>
                  </a:lnTo>
                  <a:lnTo>
                    <a:pt x="3964" y="5991"/>
                  </a:lnTo>
                  <a:lnTo>
                    <a:pt x="3945" y="5973"/>
                  </a:lnTo>
                  <a:lnTo>
                    <a:pt x="3927" y="5973"/>
                  </a:lnTo>
                  <a:lnTo>
                    <a:pt x="3945" y="5954"/>
                  </a:lnTo>
                  <a:lnTo>
                    <a:pt x="3945" y="5918"/>
                  </a:lnTo>
                  <a:lnTo>
                    <a:pt x="3927" y="5789"/>
                  </a:lnTo>
                  <a:lnTo>
                    <a:pt x="3927" y="5623"/>
                  </a:lnTo>
                  <a:lnTo>
                    <a:pt x="3909" y="5604"/>
                  </a:lnTo>
                  <a:lnTo>
                    <a:pt x="3890" y="5586"/>
                  </a:lnTo>
                  <a:lnTo>
                    <a:pt x="3909" y="5586"/>
                  </a:lnTo>
                  <a:lnTo>
                    <a:pt x="3927" y="5567"/>
                  </a:lnTo>
                  <a:lnTo>
                    <a:pt x="3909" y="5549"/>
                  </a:lnTo>
                  <a:lnTo>
                    <a:pt x="3927" y="5549"/>
                  </a:lnTo>
                  <a:lnTo>
                    <a:pt x="3927" y="5530"/>
                  </a:lnTo>
                  <a:lnTo>
                    <a:pt x="3909" y="5475"/>
                  </a:lnTo>
                  <a:lnTo>
                    <a:pt x="3909" y="5420"/>
                  </a:lnTo>
                  <a:lnTo>
                    <a:pt x="3927" y="5401"/>
                  </a:lnTo>
                  <a:lnTo>
                    <a:pt x="3890" y="5401"/>
                  </a:lnTo>
                  <a:lnTo>
                    <a:pt x="3890" y="5383"/>
                  </a:lnTo>
                  <a:lnTo>
                    <a:pt x="3890" y="5365"/>
                  </a:lnTo>
                  <a:lnTo>
                    <a:pt x="3890" y="5346"/>
                  </a:lnTo>
                  <a:lnTo>
                    <a:pt x="3872" y="5309"/>
                  </a:lnTo>
                  <a:lnTo>
                    <a:pt x="3853" y="5309"/>
                  </a:lnTo>
                  <a:lnTo>
                    <a:pt x="3853" y="5291"/>
                  </a:lnTo>
                  <a:lnTo>
                    <a:pt x="3853" y="5217"/>
                  </a:lnTo>
                  <a:lnTo>
                    <a:pt x="3835" y="5162"/>
                  </a:lnTo>
                  <a:lnTo>
                    <a:pt x="3816" y="5143"/>
                  </a:lnTo>
                  <a:lnTo>
                    <a:pt x="3816" y="5125"/>
                  </a:lnTo>
                  <a:lnTo>
                    <a:pt x="3835" y="5125"/>
                  </a:lnTo>
                  <a:lnTo>
                    <a:pt x="3835" y="5107"/>
                  </a:lnTo>
                  <a:lnTo>
                    <a:pt x="3835" y="5088"/>
                  </a:lnTo>
                  <a:lnTo>
                    <a:pt x="3798" y="5088"/>
                  </a:lnTo>
                  <a:lnTo>
                    <a:pt x="3816" y="5051"/>
                  </a:lnTo>
                  <a:lnTo>
                    <a:pt x="3798" y="4977"/>
                  </a:lnTo>
                  <a:lnTo>
                    <a:pt x="3780" y="4867"/>
                  </a:lnTo>
                  <a:lnTo>
                    <a:pt x="3761" y="4830"/>
                  </a:lnTo>
                  <a:lnTo>
                    <a:pt x="3743" y="4830"/>
                  </a:lnTo>
                  <a:lnTo>
                    <a:pt x="3743" y="4793"/>
                  </a:lnTo>
                  <a:lnTo>
                    <a:pt x="3724" y="4738"/>
                  </a:lnTo>
                  <a:lnTo>
                    <a:pt x="3706" y="4683"/>
                  </a:lnTo>
                  <a:lnTo>
                    <a:pt x="3687" y="4646"/>
                  </a:lnTo>
                  <a:lnTo>
                    <a:pt x="3706" y="4627"/>
                  </a:lnTo>
                  <a:lnTo>
                    <a:pt x="3687" y="4590"/>
                  </a:lnTo>
                  <a:lnTo>
                    <a:pt x="3669" y="4535"/>
                  </a:lnTo>
                  <a:lnTo>
                    <a:pt x="3651" y="4498"/>
                  </a:lnTo>
                  <a:lnTo>
                    <a:pt x="3632" y="4480"/>
                  </a:lnTo>
                  <a:lnTo>
                    <a:pt x="3614" y="4461"/>
                  </a:lnTo>
                  <a:lnTo>
                    <a:pt x="3595" y="4498"/>
                  </a:lnTo>
                  <a:lnTo>
                    <a:pt x="3595" y="4480"/>
                  </a:lnTo>
                  <a:lnTo>
                    <a:pt x="3614" y="4461"/>
                  </a:lnTo>
                  <a:lnTo>
                    <a:pt x="3632" y="4443"/>
                  </a:lnTo>
                  <a:lnTo>
                    <a:pt x="3632" y="4424"/>
                  </a:lnTo>
                  <a:lnTo>
                    <a:pt x="3632" y="4388"/>
                  </a:lnTo>
                  <a:lnTo>
                    <a:pt x="3614" y="4351"/>
                  </a:lnTo>
                  <a:lnTo>
                    <a:pt x="3614" y="4314"/>
                  </a:lnTo>
                  <a:lnTo>
                    <a:pt x="3595" y="4314"/>
                  </a:lnTo>
                  <a:lnTo>
                    <a:pt x="3577" y="4295"/>
                  </a:lnTo>
                  <a:lnTo>
                    <a:pt x="3558" y="4277"/>
                  </a:lnTo>
                  <a:lnTo>
                    <a:pt x="3577" y="4259"/>
                  </a:lnTo>
                  <a:lnTo>
                    <a:pt x="3558" y="4240"/>
                  </a:lnTo>
                  <a:lnTo>
                    <a:pt x="3540" y="4222"/>
                  </a:lnTo>
                  <a:lnTo>
                    <a:pt x="3558" y="4185"/>
                  </a:lnTo>
                  <a:lnTo>
                    <a:pt x="3540" y="4148"/>
                  </a:lnTo>
                  <a:lnTo>
                    <a:pt x="3521" y="4130"/>
                  </a:lnTo>
                  <a:lnTo>
                    <a:pt x="3503" y="4111"/>
                  </a:lnTo>
                  <a:lnTo>
                    <a:pt x="3503" y="4074"/>
                  </a:lnTo>
                  <a:lnTo>
                    <a:pt x="3485" y="4037"/>
                  </a:lnTo>
                  <a:lnTo>
                    <a:pt x="3466" y="4001"/>
                  </a:lnTo>
                  <a:lnTo>
                    <a:pt x="3448" y="3982"/>
                  </a:lnTo>
                  <a:lnTo>
                    <a:pt x="3448" y="3945"/>
                  </a:lnTo>
                  <a:lnTo>
                    <a:pt x="3429" y="3964"/>
                  </a:lnTo>
                  <a:lnTo>
                    <a:pt x="3411" y="3964"/>
                  </a:lnTo>
                  <a:lnTo>
                    <a:pt x="3411" y="3945"/>
                  </a:lnTo>
                  <a:lnTo>
                    <a:pt x="3429" y="3927"/>
                  </a:lnTo>
                  <a:lnTo>
                    <a:pt x="3429" y="3908"/>
                  </a:lnTo>
                  <a:lnTo>
                    <a:pt x="3429" y="3890"/>
                  </a:lnTo>
                  <a:lnTo>
                    <a:pt x="3429" y="3853"/>
                  </a:lnTo>
                  <a:lnTo>
                    <a:pt x="3411" y="3853"/>
                  </a:lnTo>
                  <a:lnTo>
                    <a:pt x="3392" y="3816"/>
                  </a:lnTo>
                  <a:lnTo>
                    <a:pt x="3374" y="3779"/>
                  </a:lnTo>
                  <a:lnTo>
                    <a:pt x="3374" y="3761"/>
                  </a:lnTo>
                  <a:lnTo>
                    <a:pt x="3356" y="3742"/>
                  </a:lnTo>
                  <a:lnTo>
                    <a:pt x="3337" y="3724"/>
                  </a:lnTo>
                  <a:lnTo>
                    <a:pt x="3337" y="3706"/>
                  </a:lnTo>
                  <a:lnTo>
                    <a:pt x="3319" y="3650"/>
                  </a:lnTo>
                  <a:lnTo>
                    <a:pt x="3319" y="3632"/>
                  </a:lnTo>
                  <a:lnTo>
                    <a:pt x="3300" y="3632"/>
                  </a:lnTo>
                  <a:lnTo>
                    <a:pt x="3263" y="3613"/>
                  </a:lnTo>
                  <a:lnTo>
                    <a:pt x="3282" y="3613"/>
                  </a:lnTo>
                  <a:lnTo>
                    <a:pt x="3300" y="3595"/>
                  </a:lnTo>
                  <a:lnTo>
                    <a:pt x="3263" y="3558"/>
                  </a:lnTo>
                  <a:lnTo>
                    <a:pt x="3227" y="3540"/>
                  </a:lnTo>
                  <a:lnTo>
                    <a:pt x="3227" y="3521"/>
                  </a:lnTo>
                  <a:lnTo>
                    <a:pt x="3190" y="3521"/>
                  </a:lnTo>
                  <a:lnTo>
                    <a:pt x="3190" y="3484"/>
                  </a:lnTo>
                  <a:lnTo>
                    <a:pt x="3208" y="3484"/>
                  </a:lnTo>
                  <a:lnTo>
                    <a:pt x="3208" y="3466"/>
                  </a:lnTo>
                  <a:lnTo>
                    <a:pt x="3153" y="3355"/>
                  </a:lnTo>
                  <a:lnTo>
                    <a:pt x="3079" y="3245"/>
                  </a:lnTo>
                  <a:lnTo>
                    <a:pt x="3061" y="3226"/>
                  </a:lnTo>
                  <a:lnTo>
                    <a:pt x="3042" y="3245"/>
                  </a:lnTo>
                  <a:lnTo>
                    <a:pt x="3042" y="3208"/>
                  </a:lnTo>
                  <a:lnTo>
                    <a:pt x="3061" y="3208"/>
                  </a:lnTo>
                  <a:lnTo>
                    <a:pt x="3061" y="3189"/>
                  </a:lnTo>
                  <a:lnTo>
                    <a:pt x="3042" y="3189"/>
                  </a:lnTo>
                  <a:lnTo>
                    <a:pt x="3042" y="3171"/>
                  </a:lnTo>
                  <a:lnTo>
                    <a:pt x="3024" y="3153"/>
                  </a:lnTo>
                  <a:lnTo>
                    <a:pt x="3024" y="3134"/>
                  </a:lnTo>
                  <a:lnTo>
                    <a:pt x="3005" y="3097"/>
                  </a:lnTo>
                  <a:lnTo>
                    <a:pt x="2968" y="3060"/>
                  </a:lnTo>
                  <a:lnTo>
                    <a:pt x="2950" y="3060"/>
                  </a:lnTo>
                  <a:lnTo>
                    <a:pt x="2950" y="3024"/>
                  </a:lnTo>
                  <a:lnTo>
                    <a:pt x="2932" y="2987"/>
                  </a:lnTo>
                  <a:lnTo>
                    <a:pt x="2895" y="2987"/>
                  </a:lnTo>
                  <a:lnTo>
                    <a:pt x="2858" y="3024"/>
                  </a:lnTo>
                  <a:lnTo>
                    <a:pt x="2876" y="2987"/>
                  </a:lnTo>
                  <a:lnTo>
                    <a:pt x="2913" y="2931"/>
                  </a:lnTo>
                  <a:lnTo>
                    <a:pt x="2895" y="2913"/>
                  </a:lnTo>
                  <a:lnTo>
                    <a:pt x="2895" y="2931"/>
                  </a:lnTo>
                  <a:lnTo>
                    <a:pt x="2876" y="2931"/>
                  </a:lnTo>
                  <a:lnTo>
                    <a:pt x="2876" y="2895"/>
                  </a:lnTo>
                  <a:lnTo>
                    <a:pt x="2858" y="2839"/>
                  </a:lnTo>
                  <a:lnTo>
                    <a:pt x="2839" y="2821"/>
                  </a:lnTo>
                  <a:lnTo>
                    <a:pt x="2839" y="2839"/>
                  </a:lnTo>
                  <a:lnTo>
                    <a:pt x="2821" y="2839"/>
                  </a:lnTo>
                  <a:lnTo>
                    <a:pt x="2803" y="2821"/>
                  </a:lnTo>
                  <a:lnTo>
                    <a:pt x="2784" y="2839"/>
                  </a:lnTo>
                  <a:lnTo>
                    <a:pt x="2784" y="2821"/>
                  </a:lnTo>
                  <a:lnTo>
                    <a:pt x="2803" y="2802"/>
                  </a:lnTo>
                  <a:lnTo>
                    <a:pt x="2821" y="2802"/>
                  </a:lnTo>
                  <a:lnTo>
                    <a:pt x="2803" y="2784"/>
                  </a:lnTo>
                  <a:lnTo>
                    <a:pt x="2784" y="2765"/>
                  </a:lnTo>
                  <a:lnTo>
                    <a:pt x="2803" y="2747"/>
                  </a:lnTo>
                  <a:lnTo>
                    <a:pt x="2784" y="2747"/>
                  </a:lnTo>
                  <a:lnTo>
                    <a:pt x="2766" y="2729"/>
                  </a:lnTo>
                  <a:lnTo>
                    <a:pt x="2729" y="2729"/>
                  </a:lnTo>
                  <a:lnTo>
                    <a:pt x="2747" y="2710"/>
                  </a:lnTo>
                  <a:lnTo>
                    <a:pt x="2747" y="2692"/>
                  </a:lnTo>
                  <a:lnTo>
                    <a:pt x="2710" y="2692"/>
                  </a:lnTo>
                  <a:lnTo>
                    <a:pt x="2692" y="2673"/>
                  </a:lnTo>
                  <a:lnTo>
                    <a:pt x="2710" y="2655"/>
                  </a:lnTo>
                  <a:lnTo>
                    <a:pt x="2710" y="2636"/>
                  </a:lnTo>
                  <a:lnTo>
                    <a:pt x="2674" y="2636"/>
                  </a:lnTo>
                  <a:lnTo>
                    <a:pt x="2674" y="2618"/>
                  </a:lnTo>
                  <a:lnTo>
                    <a:pt x="2655" y="2581"/>
                  </a:lnTo>
                  <a:lnTo>
                    <a:pt x="2637" y="2563"/>
                  </a:lnTo>
                  <a:lnTo>
                    <a:pt x="2618" y="2544"/>
                  </a:lnTo>
                  <a:lnTo>
                    <a:pt x="2618" y="2526"/>
                  </a:lnTo>
                  <a:lnTo>
                    <a:pt x="2618" y="2507"/>
                  </a:lnTo>
                  <a:lnTo>
                    <a:pt x="2563" y="2452"/>
                  </a:lnTo>
                  <a:lnTo>
                    <a:pt x="2545" y="2452"/>
                  </a:lnTo>
                  <a:lnTo>
                    <a:pt x="2545" y="2434"/>
                  </a:lnTo>
                  <a:lnTo>
                    <a:pt x="2545" y="2397"/>
                  </a:lnTo>
                  <a:lnTo>
                    <a:pt x="2508" y="2397"/>
                  </a:lnTo>
                  <a:lnTo>
                    <a:pt x="2489" y="2360"/>
                  </a:lnTo>
                  <a:lnTo>
                    <a:pt x="2471" y="2342"/>
                  </a:lnTo>
                  <a:lnTo>
                    <a:pt x="2471" y="2305"/>
                  </a:lnTo>
                  <a:lnTo>
                    <a:pt x="2471" y="2286"/>
                  </a:lnTo>
                  <a:lnTo>
                    <a:pt x="2452" y="2286"/>
                  </a:lnTo>
                  <a:lnTo>
                    <a:pt x="2452" y="2268"/>
                  </a:lnTo>
                  <a:lnTo>
                    <a:pt x="2452" y="2249"/>
                  </a:lnTo>
                  <a:lnTo>
                    <a:pt x="2415" y="2249"/>
                  </a:lnTo>
                  <a:lnTo>
                    <a:pt x="2415" y="2231"/>
                  </a:lnTo>
                  <a:lnTo>
                    <a:pt x="2397" y="2231"/>
                  </a:lnTo>
                  <a:lnTo>
                    <a:pt x="2397" y="2212"/>
                  </a:lnTo>
                  <a:lnTo>
                    <a:pt x="2379" y="2194"/>
                  </a:lnTo>
                  <a:lnTo>
                    <a:pt x="2360" y="2139"/>
                  </a:lnTo>
                  <a:lnTo>
                    <a:pt x="2342" y="2120"/>
                  </a:lnTo>
                  <a:lnTo>
                    <a:pt x="2305" y="2083"/>
                  </a:lnTo>
                  <a:lnTo>
                    <a:pt x="2286" y="2047"/>
                  </a:lnTo>
                  <a:lnTo>
                    <a:pt x="2286" y="2028"/>
                  </a:lnTo>
                  <a:lnTo>
                    <a:pt x="2268" y="1991"/>
                  </a:lnTo>
                  <a:lnTo>
                    <a:pt x="2231" y="1991"/>
                  </a:lnTo>
                  <a:lnTo>
                    <a:pt x="2213" y="2010"/>
                  </a:lnTo>
                  <a:lnTo>
                    <a:pt x="2213" y="1991"/>
                  </a:lnTo>
                  <a:lnTo>
                    <a:pt x="2194" y="1954"/>
                  </a:lnTo>
                  <a:lnTo>
                    <a:pt x="2213" y="1936"/>
                  </a:lnTo>
                  <a:lnTo>
                    <a:pt x="2213" y="1918"/>
                  </a:lnTo>
                  <a:lnTo>
                    <a:pt x="2157" y="1918"/>
                  </a:lnTo>
                  <a:lnTo>
                    <a:pt x="2139" y="1899"/>
                  </a:lnTo>
                  <a:lnTo>
                    <a:pt x="2139" y="1862"/>
                  </a:lnTo>
                  <a:lnTo>
                    <a:pt x="2121" y="1844"/>
                  </a:lnTo>
                  <a:lnTo>
                    <a:pt x="2102" y="1807"/>
                  </a:lnTo>
                  <a:lnTo>
                    <a:pt x="2102" y="1789"/>
                  </a:lnTo>
                  <a:lnTo>
                    <a:pt x="2047" y="1789"/>
                  </a:lnTo>
                  <a:lnTo>
                    <a:pt x="2065" y="1770"/>
                  </a:lnTo>
                  <a:lnTo>
                    <a:pt x="2047" y="1752"/>
                  </a:lnTo>
                  <a:lnTo>
                    <a:pt x="2010" y="1696"/>
                  </a:lnTo>
                  <a:lnTo>
                    <a:pt x="1992" y="1678"/>
                  </a:lnTo>
                  <a:lnTo>
                    <a:pt x="1992" y="1715"/>
                  </a:lnTo>
                  <a:lnTo>
                    <a:pt x="1992" y="1733"/>
                  </a:lnTo>
                  <a:lnTo>
                    <a:pt x="1955" y="1659"/>
                  </a:lnTo>
                  <a:lnTo>
                    <a:pt x="1936" y="1623"/>
                  </a:lnTo>
                  <a:lnTo>
                    <a:pt x="1936" y="1604"/>
                  </a:lnTo>
                  <a:lnTo>
                    <a:pt x="1899" y="1586"/>
                  </a:lnTo>
                  <a:lnTo>
                    <a:pt x="1826" y="1586"/>
                  </a:lnTo>
                  <a:lnTo>
                    <a:pt x="1844" y="1567"/>
                  </a:lnTo>
                  <a:lnTo>
                    <a:pt x="1862" y="1549"/>
                  </a:lnTo>
                  <a:lnTo>
                    <a:pt x="1862" y="1530"/>
                  </a:lnTo>
                  <a:lnTo>
                    <a:pt x="1826" y="1530"/>
                  </a:lnTo>
                  <a:lnTo>
                    <a:pt x="1807" y="1549"/>
                  </a:lnTo>
                  <a:lnTo>
                    <a:pt x="1770" y="1549"/>
                  </a:lnTo>
                  <a:lnTo>
                    <a:pt x="1752" y="1512"/>
                  </a:lnTo>
                  <a:lnTo>
                    <a:pt x="1770" y="1475"/>
                  </a:lnTo>
                  <a:lnTo>
                    <a:pt x="1770" y="1457"/>
                  </a:lnTo>
                  <a:lnTo>
                    <a:pt x="1752" y="1475"/>
                  </a:lnTo>
                  <a:lnTo>
                    <a:pt x="1715" y="1475"/>
                  </a:lnTo>
                  <a:lnTo>
                    <a:pt x="1715" y="1438"/>
                  </a:lnTo>
                  <a:lnTo>
                    <a:pt x="1733" y="1420"/>
                  </a:lnTo>
                  <a:lnTo>
                    <a:pt x="1697" y="1420"/>
                  </a:lnTo>
                  <a:lnTo>
                    <a:pt x="1678" y="1438"/>
                  </a:lnTo>
                  <a:lnTo>
                    <a:pt x="1660" y="1420"/>
                  </a:lnTo>
                  <a:lnTo>
                    <a:pt x="1660" y="1401"/>
                  </a:lnTo>
                  <a:lnTo>
                    <a:pt x="1678" y="1401"/>
                  </a:lnTo>
                  <a:lnTo>
                    <a:pt x="1678" y="1420"/>
                  </a:lnTo>
                  <a:lnTo>
                    <a:pt x="1697" y="1383"/>
                  </a:lnTo>
                  <a:lnTo>
                    <a:pt x="1678" y="1383"/>
                  </a:lnTo>
                  <a:lnTo>
                    <a:pt x="1660" y="1365"/>
                  </a:lnTo>
                  <a:lnTo>
                    <a:pt x="1586" y="1291"/>
                  </a:lnTo>
                  <a:lnTo>
                    <a:pt x="1512" y="1217"/>
                  </a:lnTo>
                  <a:lnTo>
                    <a:pt x="1494" y="1199"/>
                  </a:lnTo>
                  <a:lnTo>
                    <a:pt x="1475" y="1199"/>
                  </a:lnTo>
                  <a:lnTo>
                    <a:pt x="1457" y="1180"/>
                  </a:lnTo>
                  <a:lnTo>
                    <a:pt x="1457" y="1162"/>
                  </a:lnTo>
                  <a:lnTo>
                    <a:pt x="1439" y="1143"/>
                  </a:lnTo>
                  <a:lnTo>
                    <a:pt x="1420" y="1125"/>
                  </a:lnTo>
                  <a:lnTo>
                    <a:pt x="1402" y="1070"/>
                  </a:lnTo>
                  <a:lnTo>
                    <a:pt x="1383" y="1070"/>
                  </a:lnTo>
                  <a:lnTo>
                    <a:pt x="1383" y="1088"/>
                  </a:lnTo>
                  <a:lnTo>
                    <a:pt x="1346" y="1088"/>
                  </a:lnTo>
                  <a:lnTo>
                    <a:pt x="1346" y="1051"/>
                  </a:lnTo>
                  <a:lnTo>
                    <a:pt x="1309" y="1014"/>
                  </a:lnTo>
                  <a:lnTo>
                    <a:pt x="1273" y="977"/>
                  </a:lnTo>
                  <a:lnTo>
                    <a:pt x="1273" y="959"/>
                  </a:lnTo>
                  <a:lnTo>
                    <a:pt x="1273" y="941"/>
                  </a:lnTo>
                  <a:lnTo>
                    <a:pt x="1236" y="941"/>
                  </a:lnTo>
                  <a:lnTo>
                    <a:pt x="1217" y="904"/>
                  </a:lnTo>
                  <a:lnTo>
                    <a:pt x="1180" y="885"/>
                  </a:lnTo>
                  <a:lnTo>
                    <a:pt x="1144" y="885"/>
                  </a:lnTo>
                  <a:lnTo>
                    <a:pt x="1107" y="867"/>
                  </a:lnTo>
                  <a:lnTo>
                    <a:pt x="1088" y="885"/>
                  </a:lnTo>
                  <a:lnTo>
                    <a:pt x="1070" y="867"/>
                  </a:lnTo>
                  <a:lnTo>
                    <a:pt x="1051" y="848"/>
                  </a:lnTo>
                  <a:lnTo>
                    <a:pt x="1070" y="812"/>
                  </a:lnTo>
                  <a:lnTo>
                    <a:pt x="1070" y="793"/>
                  </a:lnTo>
                  <a:lnTo>
                    <a:pt x="1051" y="756"/>
                  </a:lnTo>
                  <a:lnTo>
                    <a:pt x="1015" y="738"/>
                  </a:lnTo>
                  <a:lnTo>
                    <a:pt x="996" y="701"/>
                  </a:lnTo>
                  <a:lnTo>
                    <a:pt x="978" y="683"/>
                  </a:lnTo>
                  <a:lnTo>
                    <a:pt x="959" y="683"/>
                  </a:lnTo>
                  <a:lnTo>
                    <a:pt x="941" y="701"/>
                  </a:lnTo>
                  <a:lnTo>
                    <a:pt x="922" y="701"/>
                  </a:lnTo>
                  <a:lnTo>
                    <a:pt x="904" y="683"/>
                  </a:lnTo>
                  <a:lnTo>
                    <a:pt x="904" y="664"/>
                  </a:lnTo>
                  <a:lnTo>
                    <a:pt x="904" y="627"/>
                  </a:lnTo>
                  <a:lnTo>
                    <a:pt x="886" y="646"/>
                  </a:lnTo>
                  <a:lnTo>
                    <a:pt x="886" y="664"/>
                  </a:lnTo>
                  <a:lnTo>
                    <a:pt x="849" y="627"/>
                  </a:lnTo>
                  <a:lnTo>
                    <a:pt x="830" y="609"/>
                  </a:lnTo>
                  <a:lnTo>
                    <a:pt x="812" y="609"/>
                  </a:lnTo>
                  <a:lnTo>
                    <a:pt x="793" y="553"/>
                  </a:lnTo>
                  <a:lnTo>
                    <a:pt x="756" y="535"/>
                  </a:lnTo>
                  <a:lnTo>
                    <a:pt x="738" y="517"/>
                  </a:lnTo>
                  <a:lnTo>
                    <a:pt x="683" y="480"/>
                  </a:lnTo>
                  <a:lnTo>
                    <a:pt x="627" y="424"/>
                  </a:lnTo>
                  <a:lnTo>
                    <a:pt x="591" y="424"/>
                  </a:lnTo>
                  <a:lnTo>
                    <a:pt x="591" y="443"/>
                  </a:lnTo>
                  <a:lnTo>
                    <a:pt x="572" y="406"/>
                  </a:lnTo>
                  <a:lnTo>
                    <a:pt x="554" y="406"/>
                  </a:lnTo>
                  <a:lnTo>
                    <a:pt x="554" y="424"/>
                  </a:lnTo>
                  <a:lnTo>
                    <a:pt x="535" y="424"/>
                  </a:lnTo>
                  <a:lnTo>
                    <a:pt x="535" y="406"/>
                  </a:lnTo>
                  <a:lnTo>
                    <a:pt x="535" y="388"/>
                  </a:lnTo>
                  <a:lnTo>
                    <a:pt x="535" y="369"/>
                  </a:lnTo>
                  <a:lnTo>
                    <a:pt x="535" y="351"/>
                  </a:lnTo>
                  <a:lnTo>
                    <a:pt x="517" y="314"/>
                  </a:lnTo>
                  <a:lnTo>
                    <a:pt x="498" y="314"/>
                  </a:lnTo>
                  <a:lnTo>
                    <a:pt x="498" y="295"/>
                  </a:lnTo>
                  <a:lnTo>
                    <a:pt x="480" y="295"/>
                  </a:lnTo>
                  <a:lnTo>
                    <a:pt x="462" y="314"/>
                  </a:lnTo>
                  <a:lnTo>
                    <a:pt x="443" y="351"/>
                  </a:lnTo>
                  <a:lnTo>
                    <a:pt x="425" y="332"/>
                  </a:lnTo>
                  <a:lnTo>
                    <a:pt x="425" y="314"/>
                  </a:lnTo>
                  <a:lnTo>
                    <a:pt x="425" y="295"/>
                  </a:lnTo>
                  <a:lnTo>
                    <a:pt x="406" y="295"/>
                  </a:lnTo>
                  <a:lnTo>
                    <a:pt x="443" y="277"/>
                  </a:lnTo>
                  <a:lnTo>
                    <a:pt x="443" y="259"/>
                  </a:lnTo>
                  <a:lnTo>
                    <a:pt x="443" y="240"/>
                  </a:lnTo>
                  <a:lnTo>
                    <a:pt x="406" y="240"/>
                  </a:lnTo>
                  <a:lnTo>
                    <a:pt x="369" y="222"/>
                  </a:lnTo>
                  <a:lnTo>
                    <a:pt x="351" y="203"/>
                  </a:lnTo>
                  <a:lnTo>
                    <a:pt x="333" y="185"/>
                  </a:lnTo>
                  <a:lnTo>
                    <a:pt x="314" y="166"/>
                  </a:lnTo>
                  <a:lnTo>
                    <a:pt x="296" y="185"/>
                  </a:lnTo>
                  <a:lnTo>
                    <a:pt x="240" y="185"/>
                  </a:lnTo>
                  <a:lnTo>
                    <a:pt x="259" y="166"/>
                  </a:lnTo>
                  <a:lnTo>
                    <a:pt x="277" y="148"/>
                  </a:lnTo>
                  <a:lnTo>
                    <a:pt x="259" y="148"/>
                  </a:lnTo>
                  <a:lnTo>
                    <a:pt x="240" y="130"/>
                  </a:lnTo>
                  <a:lnTo>
                    <a:pt x="203" y="130"/>
                  </a:lnTo>
                  <a:lnTo>
                    <a:pt x="203" y="111"/>
                  </a:lnTo>
                  <a:lnTo>
                    <a:pt x="203" y="93"/>
                  </a:lnTo>
                  <a:lnTo>
                    <a:pt x="222" y="74"/>
                  </a:lnTo>
                  <a:lnTo>
                    <a:pt x="167" y="74"/>
                  </a:lnTo>
                  <a:lnTo>
                    <a:pt x="167" y="56"/>
                  </a:lnTo>
                  <a:lnTo>
                    <a:pt x="130" y="56"/>
                  </a:lnTo>
                  <a:lnTo>
                    <a:pt x="111" y="74"/>
                  </a:lnTo>
                  <a:lnTo>
                    <a:pt x="111" y="56"/>
                  </a:lnTo>
                  <a:lnTo>
                    <a:pt x="93" y="56"/>
                  </a:lnTo>
                  <a:lnTo>
                    <a:pt x="74" y="74"/>
                  </a:lnTo>
                  <a:lnTo>
                    <a:pt x="38" y="74"/>
                  </a:lnTo>
                  <a:lnTo>
                    <a:pt x="56" y="37"/>
                  </a:lnTo>
                  <a:lnTo>
                    <a:pt x="74" y="19"/>
                  </a:lnTo>
                  <a:lnTo>
                    <a:pt x="56" y="19"/>
                  </a:lnTo>
                  <a:lnTo>
                    <a:pt x="38" y="37"/>
                  </a:lnTo>
                  <a:lnTo>
                    <a:pt x="19" y="37"/>
                  </a:lnTo>
                  <a:lnTo>
                    <a:pt x="1" y="19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1498900" y="1128450"/>
              <a:ext cx="137825" cy="88500"/>
            </a:xfrm>
            <a:custGeom>
              <a:avLst/>
              <a:gdLst/>
              <a:ahLst/>
              <a:cxnLst/>
              <a:rect l="l" t="t" r="r" b="b"/>
              <a:pathLst>
                <a:path w="5513" h="3540" extrusionOk="0">
                  <a:moveTo>
                    <a:pt x="111" y="0"/>
                  </a:moveTo>
                  <a:lnTo>
                    <a:pt x="130" y="19"/>
                  </a:lnTo>
                  <a:lnTo>
                    <a:pt x="130" y="0"/>
                  </a:lnTo>
                  <a:close/>
                  <a:moveTo>
                    <a:pt x="1954" y="129"/>
                  </a:moveTo>
                  <a:lnTo>
                    <a:pt x="1936" y="148"/>
                  </a:lnTo>
                  <a:lnTo>
                    <a:pt x="1936" y="166"/>
                  </a:lnTo>
                  <a:lnTo>
                    <a:pt x="1954" y="166"/>
                  </a:lnTo>
                  <a:lnTo>
                    <a:pt x="1954" y="129"/>
                  </a:lnTo>
                  <a:close/>
                  <a:moveTo>
                    <a:pt x="738" y="148"/>
                  </a:moveTo>
                  <a:lnTo>
                    <a:pt x="738" y="166"/>
                  </a:lnTo>
                  <a:lnTo>
                    <a:pt x="738" y="185"/>
                  </a:lnTo>
                  <a:lnTo>
                    <a:pt x="756" y="185"/>
                  </a:lnTo>
                  <a:lnTo>
                    <a:pt x="775" y="166"/>
                  </a:lnTo>
                  <a:lnTo>
                    <a:pt x="756" y="148"/>
                  </a:lnTo>
                  <a:close/>
                  <a:moveTo>
                    <a:pt x="701" y="166"/>
                  </a:moveTo>
                  <a:lnTo>
                    <a:pt x="701" y="203"/>
                  </a:lnTo>
                  <a:lnTo>
                    <a:pt x="683" y="203"/>
                  </a:lnTo>
                  <a:lnTo>
                    <a:pt x="683" y="166"/>
                  </a:lnTo>
                  <a:close/>
                  <a:moveTo>
                    <a:pt x="148" y="203"/>
                  </a:moveTo>
                  <a:lnTo>
                    <a:pt x="166" y="221"/>
                  </a:lnTo>
                  <a:lnTo>
                    <a:pt x="148" y="240"/>
                  </a:lnTo>
                  <a:lnTo>
                    <a:pt x="130" y="221"/>
                  </a:lnTo>
                  <a:lnTo>
                    <a:pt x="148" y="203"/>
                  </a:lnTo>
                  <a:close/>
                  <a:moveTo>
                    <a:pt x="240" y="203"/>
                  </a:moveTo>
                  <a:lnTo>
                    <a:pt x="240" y="221"/>
                  </a:lnTo>
                  <a:lnTo>
                    <a:pt x="259" y="221"/>
                  </a:lnTo>
                  <a:lnTo>
                    <a:pt x="259" y="240"/>
                  </a:lnTo>
                  <a:lnTo>
                    <a:pt x="222" y="240"/>
                  </a:lnTo>
                  <a:lnTo>
                    <a:pt x="240" y="203"/>
                  </a:lnTo>
                  <a:close/>
                  <a:moveTo>
                    <a:pt x="1107" y="240"/>
                  </a:moveTo>
                  <a:lnTo>
                    <a:pt x="1125" y="258"/>
                  </a:lnTo>
                  <a:lnTo>
                    <a:pt x="1125" y="277"/>
                  </a:lnTo>
                  <a:lnTo>
                    <a:pt x="1107" y="295"/>
                  </a:lnTo>
                  <a:lnTo>
                    <a:pt x="1107" y="258"/>
                  </a:lnTo>
                  <a:lnTo>
                    <a:pt x="1088" y="240"/>
                  </a:lnTo>
                  <a:close/>
                  <a:moveTo>
                    <a:pt x="848" y="277"/>
                  </a:moveTo>
                  <a:lnTo>
                    <a:pt x="848" y="295"/>
                  </a:lnTo>
                  <a:lnTo>
                    <a:pt x="848" y="314"/>
                  </a:lnTo>
                  <a:lnTo>
                    <a:pt x="830" y="314"/>
                  </a:lnTo>
                  <a:lnTo>
                    <a:pt x="830" y="295"/>
                  </a:lnTo>
                  <a:lnTo>
                    <a:pt x="848" y="277"/>
                  </a:lnTo>
                  <a:close/>
                  <a:moveTo>
                    <a:pt x="1070" y="277"/>
                  </a:moveTo>
                  <a:lnTo>
                    <a:pt x="1070" y="295"/>
                  </a:lnTo>
                  <a:lnTo>
                    <a:pt x="1070" y="314"/>
                  </a:lnTo>
                  <a:lnTo>
                    <a:pt x="1051" y="295"/>
                  </a:lnTo>
                  <a:lnTo>
                    <a:pt x="1070" y="277"/>
                  </a:lnTo>
                  <a:close/>
                  <a:moveTo>
                    <a:pt x="1272" y="314"/>
                  </a:moveTo>
                  <a:lnTo>
                    <a:pt x="1291" y="350"/>
                  </a:lnTo>
                  <a:lnTo>
                    <a:pt x="1291" y="369"/>
                  </a:lnTo>
                  <a:lnTo>
                    <a:pt x="1272" y="350"/>
                  </a:lnTo>
                  <a:lnTo>
                    <a:pt x="1272" y="332"/>
                  </a:lnTo>
                  <a:lnTo>
                    <a:pt x="1272" y="314"/>
                  </a:lnTo>
                  <a:close/>
                  <a:moveTo>
                    <a:pt x="1567" y="369"/>
                  </a:moveTo>
                  <a:lnTo>
                    <a:pt x="1567" y="406"/>
                  </a:lnTo>
                  <a:lnTo>
                    <a:pt x="1549" y="406"/>
                  </a:lnTo>
                  <a:lnTo>
                    <a:pt x="1549" y="387"/>
                  </a:lnTo>
                  <a:lnTo>
                    <a:pt x="1549" y="369"/>
                  </a:lnTo>
                  <a:close/>
                  <a:moveTo>
                    <a:pt x="1770" y="387"/>
                  </a:moveTo>
                  <a:lnTo>
                    <a:pt x="1789" y="406"/>
                  </a:lnTo>
                  <a:lnTo>
                    <a:pt x="1770" y="406"/>
                  </a:lnTo>
                  <a:lnTo>
                    <a:pt x="1752" y="387"/>
                  </a:lnTo>
                  <a:close/>
                  <a:moveTo>
                    <a:pt x="1641" y="406"/>
                  </a:moveTo>
                  <a:lnTo>
                    <a:pt x="1623" y="424"/>
                  </a:lnTo>
                  <a:lnTo>
                    <a:pt x="1623" y="406"/>
                  </a:lnTo>
                  <a:close/>
                  <a:moveTo>
                    <a:pt x="1918" y="443"/>
                  </a:moveTo>
                  <a:lnTo>
                    <a:pt x="1899" y="461"/>
                  </a:lnTo>
                  <a:lnTo>
                    <a:pt x="1899" y="443"/>
                  </a:lnTo>
                  <a:close/>
                  <a:moveTo>
                    <a:pt x="2102" y="516"/>
                  </a:moveTo>
                  <a:lnTo>
                    <a:pt x="2084" y="535"/>
                  </a:lnTo>
                  <a:lnTo>
                    <a:pt x="2084" y="516"/>
                  </a:lnTo>
                  <a:close/>
                  <a:moveTo>
                    <a:pt x="1807" y="590"/>
                  </a:moveTo>
                  <a:lnTo>
                    <a:pt x="1789" y="608"/>
                  </a:lnTo>
                  <a:lnTo>
                    <a:pt x="1807" y="608"/>
                  </a:lnTo>
                  <a:lnTo>
                    <a:pt x="1807" y="590"/>
                  </a:lnTo>
                  <a:close/>
                  <a:moveTo>
                    <a:pt x="1954" y="590"/>
                  </a:moveTo>
                  <a:lnTo>
                    <a:pt x="1936" y="608"/>
                  </a:lnTo>
                  <a:lnTo>
                    <a:pt x="1954" y="608"/>
                  </a:lnTo>
                  <a:lnTo>
                    <a:pt x="1954" y="590"/>
                  </a:lnTo>
                  <a:close/>
                  <a:moveTo>
                    <a:pt x="2581" y="664"/>
                  </a:moveTo>
                  <a:lnTo>
                    <a:pt x="2581" y="682"/>
                  </a:lnTo>
                  <a:lnTo>
                    <a:pt x="2581" y="701"/>
                  </a:lnTo>
                  <a:lnTo>
                    <a:pt x="2563" y="682"/>
                  </a:lnTo>
                  <a:lnTo>
                    <a:pt x="2581" y="664"/>
                  </a:lnTo>
                  <a:close/>
                  <a:moveTo>
                    <a:pt x="2766" y="756"/>
                  </a:moveTo>
                  <a:lnTo>
                    <a:pt x="2747" y="774"/>
                  </a:lnTo>
                  <a:lnTo>
                    <a:pt x="2747" y="756"/>
                  </a:lnTo>
                  <a:close/>
                  <a:moveTo>
                    <a:pt x="2968" y="885"/>
                  </a:moveTo>
                  <a:lnTo>
                    <a:pt x="2950" y="903"/>
                  </a:lnTo>
                  <a:lnTo>
                    <a:pt x="2950" y="885"/>
                  </a:lnTo>
                  <a:close/>
                  <a:moveTo>
                    <a:pt x="2839" y="903"/>
                  </a:moveTo>
                  <a:lnTo>
                    <a:pt x="2839" y="922"/>
                  </a:lnTo>
                  <a:lnTo>
                    <a:pt x="2821" y="940"/>
                  </a:lnTo>
                  <a:lnTo>
                    <a:pt x="2821" y="903"/>
                  </a:lnTo>
                  <a:close/>
                  <a:moveTo>
                    <a:pt x="3448" y="1161"/>
                  </a:moveTo>
                  <a:lnTo>
                    <a:pt x="3448" y="1180"/>
                  </a:lnTo>
                  <a:lnTo>
                    <a:pt x="3448" y="1198"/>
                  </a:lnTo>
                  <a:lnTo>
                    <a:pt x="3429" y="1180"/>
                  </a:lnTo>
                  <a:lnTo>
                    <a:pt x="3429" y="1161"/>
                  </a:lnTo>
                  <a:close/>
                  <a:moveTo>
                    <a:pt x="4166" y="1844"/>
                  </a:moveTo>
                  <a:lnTo>
                    <a:pt x="4166" y="1862"/>
                  </a:lnTo>
                  <a:lnTo>
                    <a:pt x="4148" y="1862"/>
                  </a:lnTo>
                  <a:lnTo>
                    <a:pt x="4148" y="1844"/>
                  </a:lnTo>
                  <a:close/>
                  <a:moveTo>
                    <a:pt x="4388" y="1880"/>
                  </a:moveTo>
                  <a:lnTo>
                    <a:pt x="4388" y="1899"/>
                  </a:lnTo>
                  <a:lnTo>
                    <a:pt x="4406" y="1880"/>
                  </a:lnTo>
                  <a:close/>
                  <a:moveTo>
                    <a:pt x="4332" y="1899"/>
                  </a:moveTo>
                  <a:lnTo>
                    <a:pt x="4332" y="1917"/>
                  </a:lnTo>
                  <a:lnTo>
                    <a:pt x="4314" y="1917"/>
                  </a:lnTo>
                  <a:lnTo>
                    <a:pt x="4314" y="1899"/>
                  </a:lnTo>
                  <a:close/>
                  <a:moveTo>
                    <a:pt x="4369" y="1936"/>
                  </a:moveTo>
                  <a:lnTo>
                    <a:pt x="4369" y="1954"/>
                  </a:lnTo>
                  <a:lnTo>
                    <a:pt x="4351" y="1954"/>
                  </a:lnTo>
                  <a:lnTo>
                    <a:pt x="4369" y="1936"/>
                  </a:lnTo>
                  <a:close/>
                  <a:moveTo>
                    <a:pt x="4240" y="1991"/>
                  </a:moveTo>
                  <a:lnTo>
                    <a:pt x="4240" y="2009"/>
                  </a:lnTo>
                  <a:lnTo>
                    <a:pt x="4259" y="1991"/>
                  </a:lnTo>
                  <a:close/>
                  <a:moveTo>
                    <a:pt x="4295" y="2046"/>
                  </a:moveTo>
                  <a:lnTo>
                    <a:pt x="4314" y="2065"/>
                  </a:lnTo>
                  <a:lnTo>
                    <a:pt x="4314" y="2046"/>
                  </a:lnTo>
                  <a:close/>
                  <a:moveTo>
                    <a:pt x="4480" y="2065"/>
                  </a:moveTo>
                  <a:lnTo>
                    <a:pt x="4461" y="2083"/>
                  </a:lnTo>
                  <a:lnTo>
                    <a:pt x="4443" y="2083"/>
                  </a:lnTo>
                  <a:lnTo>
                    <a:pt x="4480" y="2065"/>
                  </a:lnTo>
                  <a:close/>
                  <a:moveTo>
                    <a:pt x="4683" y="2304"/>
                  </a:moveTo>
                  <a:lnTo>
                    <a:pt x="4664" y="2323"/>
                  </a:lnTo>
                  <a:lnTo>
                    <a:pt x="4664" y="2304"/>
                  </a:lnTo>
                  <a:close/>
                  <a:moveTo>
                    <a:pt x="4812" y="2526"/>
                  </a:moveTo>
                  <a:lnTo>
                    <a:pt x="4812" y="2562"/>
                  </a:lnTo>
                  <a:lnTo>
                    <a:pt x="4793" y="2562"/>
                  </a:lnTo>
                  <a:lnTo>
                    <a:pt x="4793" y="2544"/>
                  </a:lnTo>
                  <a:lnTo>
                    <a:pt x="4812" y="2526"/>
                  </a:lnTo>
                  <a:close/>
                  <a:moveTo>
                    <a:pt x="259" y="111"/>
                  </a:moveTo>
                  <a:lnTo>
                    <a:pt x="240" y="129"/>
                  </a:lnTo>
                  <a:lnTo>
                    <a:pt x="222" y="129"/>
                  </a:lnTo>
                  <a:lnTo>
                    <a:pt x="222" y="148"/>
                  </a:lnTo>
                  <a:lnTo>
                    <a:pt x="203" y="129"/>
                  </a:lnTo>
                  <a:lnTo>
                    <a:pt x="185" y="129"/>
                  </a:lnTo>
                  <a:lnTo>
                    <a:pt x="185" y="148"/>
                  </a:lnTo>
                  <a:lnTo>
                    <a:pt x="166" y="185"/>
                  </a:lnTo>
                  <a:lnTo>
                    <a:pt x="166" y="166"/>
                  </a:lnTo>
                  <a:lnTo>
                    <a:pt x="166" y="148"/>
                  </a:lnTo>
                  <a:lnTo>
                    <a:pt x="148" y="129"/>
                  </a:lnTo>
                  <a:lnTo>
                    <a:pt x="130" y="129"/>
                  </a:lnTo>
                  <a:lnTo>
                    <a:pt x="130" y="166"/>
                  </a:lnTo>
                  <a:lnTo>
                    <a:pt x="111" y="148"/>
                  </a:lnTo>
                  <a:lnTo>
                    <a:pt x="111" y="129"/>
                  </a:lnTo>
                  <a:lnTo>
                    <a:pt x="93" y="148"/>
                  </a:lnTo>
                  <a:lnTo>
                    <a:pt x="74" y="129"/>
                  </a:lnTo>
                  <a:lnTo>
                    <a:pt x="56" y="148"/>
                  </a:lnTo>
                  <a:lnTo>
                    <a:pt x="56" y="166"/>
                  </a:lnTo>
                  <a:lnTo>
                    <a:pt x="37" y="166"/>
                  </a:lnTo>
                  <a:lnTo>
                    <a:pt x="37" y="185"/>
                  </a:lnTo>
                  <a:lnTo>
                    <a:pt x="19" y="148"/>
                  </a:lnTo>
                  <a:lnTo>
                    <a:pt x="19" y="185"/>
                  </a:lnTo>
                  <a:lnTo>
                    <a:pt x="19" y="203"/>
                  </a:lnTo>
                  <a:lnTo>
                    <a:pt x="1" y="203"/>
                  </a:lnTo>
                  <a:lnTo>
                    <a:pt x="19" y="221"/>
                  </a:lnTo>
                  <a:lnTo>
                    <a:pt x="37" y="240"/>
                  </a:lnTo>
                  <a:lnTo>
                    <a:pt x="56" y="240"/>
                  </a:lnTo>
                  <a:lnTo>
                    <a:pt x="56" y="258"/>
                  </a:lnTo>
                  <a:lnTo>
                    <a:pt x="37" y="258"/>
                  </a:lnTo>
                  <a:lnTo>
                    <a:pt x="56" y="295"/>
                  </a:lnTo>
                  <a:lnTo>
                    <a:pt x="74" y="277"/>
                  </a:lnTo>
                  <a:lnTo>
                    <a:pt x="93" y="295"/>
                  </a:lnTo>
                  <a:lnTo>
                    <a:pt x="93" y="277"/>
                  </a:lnTo>
                  <a:lnTo>
                    <a:pt x="111" y="277"/>
                  </a:lnTo>
                  <a:lnTo>
                    <a:pt x="130" y="295"/>
                  </a:lnTo>
                  <a:lnTo>
                    <a:pt x="148" y="277"/>
                  </a:lnTo>
                  <a:lnTo>
                    <a:pt x="148" y="295"/>
                  </a:lnTo>
                  <a:lnTo>
                    <a:pt x="148" y="314"/>
                  </a:lnTo>
                  <a:lnTo>
                    <a:pt x="166" y="277"/>
                  </a:lnTo>
                  <a:lnTo>
                    <a:pt x="185" y="258"/>
                  </a:lnTo>
                  <a:lnTo>
                    <a:pt x="185" y="277"/>
                  </a:lnTo>
                  <a:lnTo>
                    <a:pt x="185" y="295"/>
                  </a:lnTo>
                  <a:lnTo>
                    <a:pt x="203" y="277"/>
                  </a:lnTo>
                  <a:lnTo>
                    <a:pt x="203" y="295"/>
                  </a:lnTo>
                  <a:lnTo>
                    <a:pt x="222" y="314"/>
                  </a:lnTo>
                  <a:lnTo>
                    <a:pt x="222" y="295"/>
                  </a:lnTo>
                  <a:lnTo>
                    <a:pt x="222" y="277"/>
                  </a:lnTo>
                  <a:lnTo>
                    <a:pt x="240" y="277"/>
                  </a:lnTo>
                  <a:lnTo>
                    <a:pt x="240" y="295"/>
                  </a:lnTo>
                  <a:lnTo>
                    <a:pt x="259" y="277"/>
                  </a:lnTo>
                  <a:lnTo>
                    <a:pt x="295" y="240"/>
                  </a:lnTo>
                  <a:lnTo>
                    <a:pt x="295" y="258"/>
                  </a:lnTo>
                  <a:lnTo>
                    <a:pt x="314" y="295"/>
                  </a:lnTo>
                  <a:lnTo>
                    <a:pt x="314" y="314"/>
                  </a:lnTo>
                  <a:lnTo>
                    <a:pt x="332" y="295"/>
                  </a:lnTo>
                  <a:lnTo>
                    <a:pt x="351" y="295"/>
                  </a:lnTo>
                  <a:lnTo>
                    <a:pt x="369" y="277"/>
                  </a:lnTo>
                  <a:lnTo>
                    <a:pt x="388" y="295"/>
                  </a:lnTo>
                  <a:lnTo>
                    <a:pt x="406" y="314"/>
                  </a:lnTo>
                  <a:lnTo>
                    <a:pt x="425" y="295"/>
                  </a:lnTo>
                  <a:lnTo>
                    <a:pt x="443" y="258"/>
                  </a:lnTo>
                  <a:lnTo>
                    <a:pt x="461" y="295"/>
                  </a:lnTo>
                  <a:lnTo>
                    <a:pt x="498" y="295"/>
                  </a:lnTo>
                  <a:lnTo>
                    <a:pt x="517" y="277"/>
                  </a:lnTo>
                  <a:lnTo>
                    <a:pt x="517" y="240"/>
                  </a:lnTo>
                  <a:lnTo>
                    <a:pt x="517" y="221"/>
                  </a:lnTo>
                  <a:lnTo>
                    <a:pt x="535" y="240"/>
                  </a:lnTo>
                  <a:lnTo>
                    <a:pt x="535" y="258"/>
                  </a:lnTo>
                  <a:lnTo>
                    <a:pt x="517" y="277"/>
                  </a:lnTo>
                  <a:lnTo>
                    <a:pt x="517" y="295"/>
                  </a:lnTo>
                  <a:lnTo>
                    <a:pt x="517" y="314"/>
                  </a:lnTo>
                  <a:lnTo>
                    <a:pt x="535" y="295"/>
                  </a:lnTo>
                  <a:lnTo>
                    <a:pt x="554" y="314"/>
                  </a:lnTo>
                  <a:lnTo>
                    <a:pt x="590" y="314"/>
                  </a:lnTo>
                  <a:lnTo>
                    <a:pt x="609" y="332"/>
                  </a:lnTo>
                  <a:lnTo>
                    <a:pt x="627" y="314"/>
                  </a:lnTo>
                  <a:lnTo>
                    <a:pt x="701" y="314"/>
                  </a:lnTo>
                  <a:lnTo>
                    <a:pt x="719" y="277"/>
                  </a:lnTo>
                  <a:lnTo>
                    <a:pt x="738" y="240"/>
                  </a:lnTo>
                  <a:lnTo>
                    <a:pt x="738" y="258"/>
                  </a:lnTo>
                  <a:lnTo>
                    <a:pt x="738" y="277"/>
                  </a:lnTo>
                  <a:lnTo>
                    <a:pt x="738" y="295"/>
                  </a:lnTo>
                  <a:lnTo>
                    <a:pt x="738" y="314"/>
                  </a:lnTo>
                  <a:lnTo>
                    <a:pt x="793" y="314"/>
                  </a:lnTo>
                  <a:lnTo>
                    <a:pt x="793" y="295"/>
                  </a:lnTo>
                  <a:lnTo>
                    <a:pt x="812" y="332"/>
                  </a:lnTo>
                  <a:lnTo>
                    <a:pt x="848" y="332"/>
                  </a:lnTo>
                  <a:lnTo>
                    <a:pt x="867" y="350"/>
                  </a:lnTo>
                  <a:lnTo>
                    <a:pt x="885" y="350"/>
                  </a:lnTo>
                  <a:lnTo>
                    <a:pt x="885" y="332"/>
                  </a:lnTo>
                  <a:lnTo>
                    <a:pt x="867" y="332"/>
                  </a:lnTo>
                  <a:lnTo>
                    <a:pt x="867" y="314"/>
                  </a:lnTo>
                  <a:lnTo>
                    <a:pt x="885" y="332"/>
                  </a:lnTo>
                  <a:lnTo>
                    <a:pt x="904" y="369"/>
                  </a:lnTo>
                  <a:lnTo>
                    <a:pt x="904" y="350"/>
                  </a:lnTo>
                  <a:lnTo>
                    <a:pt x="904" y="332"/>
                  </a:lnTo>
                  <a:lnTo>
                    <a:pt x="941" y="332"/>
                  </a:lnTo>
                  <a:lnTo>
                    <a:pt x="922" y="350"/>
                  </a:lnTo>
                  <a:lnTo>
                    <a:pt x="996" y="350"/>
                  </a:lnTo>
                  <a:lnTo>
                    <a:pt x="1014" y="369"/>
                  </a:lnTo>
                  <a:lnTo>
                    <a:pt x="1070" y="369"/>
                  </a:lnTo>
                  <a:lnTo>
                    <a:pt x="1088" y="387"/>
                  </a:lnTo>
                  <a:lnTo>
                    <a:pt x="1125" y="369"/>
                  </a:lnTo>
                  <a:lnTo>
                    <a:pt x="1143" y="387"/>
                  </a:lnTo>
                  <a:lnTo>
                    <a:pt x="1162" y="387"/>
                  </a:lnTo>
                  <a:lnTo>
                    <a:pt x="1199" y="406"/>
                  </a:lnTo>
                  <a:lnTo>
                    <a:pt x="1236" y="406"/>
                  </a:lnTo>
                  <a:lnTo>
                    <a:pt x="1272" y="387"/>
                  </a:lnTo>
                  <a:lnTo>
                    <a:pt x="1272" y="406"/>
                  </a:lnTo>
                  <a:lnTo>
                    <a:pt x="1291" y="424"/>
                  </a:lnTo>
                  <a:lnTo>
                    <a:pt x="1309" y="406"/>
                  </a:lnTo>
                  <a:lnTo>
                    <a:pt x="1346" y="406"/>
                  </a:lnTo>
                  <a:lnTo>
                    <a:pt x="1365" y="424"/>
                  </a:lnTo>
                  <a:lnTo>
                    <a:pt x="1383" y="406"/>
                  </a:lnTo>
                  <a:lnTo>
                    <a:pt x="1383" y="424"/>
                  </a:lnTo>
                  <a:lnTo>
                    <a:pt x="1401" y="406"/>
                  </a:lnTo>
                  <a:lnTo>
                    <a:pt x="1420" y="406"/>
                  </a:lnTo>
                  <a:lnTo>
                    <a:pt x="1420" y="387"/>
                  </a:lnTo>
                  <a:lnTo>
                    <a:pt x="1401" y="387"/>
                  </a:lnTo>
                  <a:lnTo>
                    <a:pt x="1401" y="369"/>
                  </a:lnTo>
                  <a:lnTo>
                    <a:pt x="1420" y="350"/>
                  </a:lnTo>
                  <a:lnTo>
                    <a:pt x="1438" y="332"/>
                  </a:lnTo>
                  <a:lnTo>
                    <a:pt x="1438" y="369"/>
                  </a:lnTo>
                  <a:lnTo>
                    <a:pt x="1438" y="424"/>
                  </a:lnTo>
                  <a:lnTo>
                    <a:pt x="1457" y="443"/>
                  </a:lnTo>
                  <a:lnTo>
                    <a:pt x="1475" y="424"/>
                  </a:lnTo>
                  <a:lnTo>
                    <a:pt x="1475" y="443"/>
                  </a:lnTo>
                  <a:lnTo>
                    <a:pt x="1475" y="461"/>
                  </a:lnTo>
                  <a:lnTo>
                    <a:pt x="1512" y="443"/>
                  </a:lnTo>
                  <a:lnTo>
                    <a:pt x="1531" y="443"/>
                  </a:lnTo>
                  <a:lnTo>
                    <a:pt x="1549" y="461"/>
                  </a:lnTo>
                  <a:lnTo>
                    <a:pt x="1567" y="461"/>
                  </a:lnTo>
                  <a:lnTo>
                    <a:pt x="1567" y="443"/>
                  </a:lnTo>
                  <a:lnTo>
                    <a:pt x="1604" y="461"/>
                  </a:lnTo>
                  <a:lnTo>
                    <a:pt x="1623" y="461"/>
                  </a:lnTo>
                  <a:lnTo>
                    <a:pt x="1623" y="479"/>
                  </a:lnTo>
                  <a:lnTo>
                    <a:pt x="1641" y="443"/>
                  </a:lnTo>
                  <a:lnTo>
                    <a:pt x="1641" y="461"/>
                  </a:lnTo>
                  <a:lnTo>
                    <a:pt x="1641" y="479"/>
                  </a:lnTo>
                  <a:lnTo>
                    <a:pt x="1660" y="461"/>
                  </a:lnTo>
                  <a:lnTo>
                    <a:pt x="1678" y="479"/>
                  </a:lnTo>
                  <a:lnTo>
                    <a:pt x="1678" y="461"/>
                  </a:lnTo>
                  <a:lnTo>
                    <a:pt x="1696" y="443"/>
                  </a:lnTo>
                  <a:lnTo>
                    <a:pt x="1696" y="479"/>
                  </a:lnTo>
                  <a:lnTo>
                    <a:pt x="1715" y="461"/>
                  </a:lnTo>
                  <a:lnTo>
                    <a:pt x="1733" y="461"/>
                  </a:lnTo>
                  <a:lnTo>
                    <a:pt x="1733" y="479"/>
                  </a:lnTo>
                  <a:lnTo>
                    <a:pt x="1733" y="498"/>
                  </a:lnTo>
                  <a:lnTo>
                    <a:pt x="1752" y="516"/>
                  </a:lnTo>
                  <a:lnTo>
                    <a:pt x="1752" y="535"/>
                  </a:lnTo>
                  <a:lnTo>
                    <a:pt x="1807" y="535"/>
                  </a:lnTo>
                  <a:lnTo>
                    <a:pt x="1825" y="516"/>
                  </a:lnTo>
                  <a:lnTo>
                    <a:pt x="1825" y="535"/>
                  </a:lnTo>
                  <a:lnTo>
                    <a:pt x="1825" y="553"/>
                  </a:lnTo>
                  <a:lnTo>
                    <a:pt x="1844" y="535"/>
                  </a:lnTo>
                  <a:lnTo>
                    <a:pt x="1844" y="516"/>
                  </a:lnTo>
                  <a:lnTo>
                    <a:pt x="1862" y="498"/>
                  </a:lnTo>
                  <a:lnTo>
                    <a:pt x="1881" y="553"/>
                  </a:lnTo>
                  <a:lnTo>
                    <a:pt x="1899" y="590"/>
                  </a:lnTo>
                  <a:lnTo>
                    <a:pt x="1918" y="590"/>
                  </a:lnTo>
                  <a:lnTo>
                    <a:pt x="1918" y="572"/>
                  </a:lnTo>
                  <a:lnTo>
                    <a:pt x="1954" y="572"/>
                  </a:lnTo>
                  <a:lnTo>
                    <a:pt x="1954" y="590"/>
                  </a:lnTo>
                  <a:lnTo>
                    <a:pt x="1991" y="590"/>
                  </a:lnTo>
                  <a:lnTo>
                    <a:pt x="1991" y="572"/>
                  </a:lnTo>
                  <a:lnTo>
                    <a:pt x="2010" y="572"/>
                  </a:lnTo>
                  <a:lnTo>
                    <a:pt x="2010" y="590"/>
                  </a:lnTo>
                  <a:lnTo>
                    <a:pt x="2010" y="608"/>
                  </a:lnTo>
                  <a:lnTo>
                    <a:pt x="2028" y="608"/>
                  </a:lnTo>
                  <a:lnTo>
                    <a:pt x="2028" y="627"/>
                  </a:lnTo>
                  <a:lnTo>
                    <a:pt x="2028" y="645"/>
                  </a:lnTo>
                  <a:lnTo>
                    <a:pt x="2047" y="627"/>
                  </a:lnTo>
                  <a:lnTo>
                    <a:pt x="2065" y="590"/>
                  </a:lnTo>
                  <a:lnTo>
                    <a:pt x="2065" y="608"/>
                  </a:lnTo>
                  <a:lnTo>
                    <a:pt x="2065" y="627"/>
                  </a:lnTo>
                  <a:lnTo>
                    <a:pt x="2084" y="627"/>
                  </a:lnTo>
                  <a:lnTo>
                    <a:pt x="2084" y="645"/>
                  </a:lnTo>
                  <a:lnTo>
                    <a:pt x="2120" y="645"/>
                  </a:lnTo>
                  <a:lnTo>
                    <a:pt x="2139" y="627"/>
                  </a:lnTo>
                  <a:lnTo>
                    <a:pt x="2157" y="645"/>
                  </a:lnTo>
                  <a:lnTo>
                    <a:pt x="2157" y="664"/>
                  </a:lnTo>
                  <a:lnTo>
                    <a:pt x="2176" y="682"/>
                  </a:lnTo>
                  <a:lnTo>
                    <a:pt x="2231" y="682"/>
                  </a:lnTo>
                  <a:lnTo>
                    <a:pt x="2249" y="701"/>
                  </a:lnTo>
                  <a:lnTo>
                    <a:pt x="2249" y="719"/>
                  </a:lnTo>
                  <a:lnTo>
                    <a:pt x="2342" y="719"/>
                  </a:lnTo>
                  <a:lnTo>
                    <a:pt x="2360" y="701"/>
                  </a:lnTo>
                  <a:lnTo>
                    <a:pt x="2360" y="719"/>
                  </a:lnTo>
                  <a:lnTo>
                    <a:pt x="2342" y="738"/>
                  </a:lnTo>
                  <a:lnTo>
                    <a:pt x="2360" y="738"/>
                  </a:lnTo>
                  <a:lnTo>
                    <a:pt x="2434" y="774"/>
                  </a:lnTo>
                  <a:lnTo>
                    <a:pt x="2544" y="811"/>
                  </a:lnTo>
                  <a:lnTo>
                    <a:pt x="2544" y="830"/>
                  </a:lnTo>
                  <a:lnTo>
                    <a:pt x="2563" y="811"/>
                  </a:lnTo>
                  <a:lnTo>
                    <a:pt x="2563" y="830"/>
                  </a:lnTo>
                  <a:lnTo>
                    <a:pt x="2581" y="830"/>
                  </a:lnTo>
                  <a:lnTo>
                    <a:pt x="2600" y="811"/>
                  </a:lnTo>
                  <a:lnTo>
                    <a:pt x="2618" y="830"/>
                  </a:lnTo>
                  <a:lnTo>
                    <a:pt x="2618" y="848"/>
                  </a:lnTo>
                  <a:lnTo>
                    <a:pt x="2618" y="867"/>
                  </a:lnTo>
                  <a:lnTo>
                    <a:pt x="2637" y="848"/>
                  </a:lnTo>
                  <a:lnTo>
                    <a:pt x="2655" y="830"/>
                  </a:lnTo>
                  <a:lnTo>
                    <a:pt x="2655" y="867"/>
                  </a:lnTo>
                  <a:lnTo>
                    <a:pt x="2692" y="848"/>
                  </a:lnTo>
                  <a:lnTo>
                    <a:pt x="2692" y="867"/>
                  </a:lnTo>
                  <a:lnTo>
                    <a:pt x="2710" y="903"/>
                  </a:lnTo>
                  <a:lnTo>
                    <a:pt x="2729" y="885"/>
                  </a:lnTo>
                  <a:lnTo>
                    <a:pt x="2747" y="903"/>
                  </a:lnTo>
                  <a:lnTo>
                    <a:pt x="2784" y="903"/>
                  </a:lnTo>
                  <a:lnTo>
                    <a:pt x="2784" y="922"/>
                  </a:lnTo>
                  <a:lnTo>
                    <a:pt x="2821" y="959"/>
                  </a:lnTo>
                  <a:lnTo>
                    <a:pt x="2839" y="959"/>
                  </a:lnTo>
                  <a:lnTo>
                    <a:pt x="2839" y="940"/>
                  </a:lnTo>
                  <a:lnTo>
                    <a:pt x="2876" y="959"/>
                  </a:lnTo>
                  <a:lnTo>
                    <a:pt x="2895" y="977"/>
                  </a:lnTo>
                  <a:lnTo>
                    <a:pt x="3005" y="1032"/>
                  </a:lnTo>
                  <a:lnTo>
                    <a:pt x="3134" y="1106"/>
                  </a:lnTo>
                  <a:lnTo>
                    <a:pt x="3134" y="1125"/>
                  </a:lnTo>
                  <a:lnTo>
                    <a:pt x="3171" y="1125"/>
                  </a:lnTo>
                  <a:lnTo>
                    <a:pt x="3171" y="1143"/>
                  </a:lnTo>
                  <a:lnTo>
                    <a:pt x="3190" y="1143"/>
                  </a:lnTo>
                  <a:lnTo>
                    <a:pt x="3208" y="1161"/>
                  </a:lnTo>
                  <a:lnTo>
                    <a:pt x="3226" y="1180"/>
                  </a:lnTo>
                  <a:lnTo>
                    <a:pt x="3245" y="1180"/>
                  </a:lnTo>
                  <a:lnTo>
                    <a:pt x="3263" y="1198"/>
                  </a:lnTo>
                  <a:lnTo>
                    <a:pt x="3319" y="1254"/>
                  </a:lnTo>
                  <a:lnTo>
                    <a:pt x="3337" y="1254"/>
                  </a:lnTo>
                  <a:lnTo>
                    <a:pt x="3337" y="1272"/>
                  </a:lnTo>
                  <a:lnTo>
                    <a:pt x="3337" y="1291"/>
                  </a:lnTo>
                  <a:lnTo>
                    <a:pt x="3355" y="1272"/>
                  </a:lnTo>
                  <a:lnTo>
                    <a:pt x="3355" y="1254"/>
                  </a:lnTo>
                  <a:lnTo>
                    <a:pt x="3374" y="1254"/>
                  </a:lnTo>
                  <a:lnTo>
                    <a:pt x="3392" y="1291"/>
                  </a:lnTo>
                  <a:lnTo>
                    <a:pt x="3411" y="1272"/>
                  </a:lnTo>
                  <a:lnTo>
                    <a:pt x="3411" y="1291"/>
                  </a:lnTo>
                  <a:lnTo>
                    <a:pt x="3411" y="1309"/>
                  </a:lnTo>
                  <a:lnTo>
                    <a:pt x="3448" y="1327"/>
                  </a:lnTo>
                  <a:lnTo>
                    <a:pt x="3466" y="1327"/>
                  </a:lnTo>
                  <a:lnTo>
                    <a:pt x="3484" y="1346"/>
                  </a:lnTo>
                  <a:lnTo>
                    <a:pt x="3484" y="1364"/>
                  </a:lnTo>
                  <a:lnTo>
                    <a:pt x="3503" y="1346"/>
                  </a:lnTo>
                  <a:lnTo>
                    <a:pt x="3521" y="1364"/>
                  </a:lnTo>
                  <a:lnTo>
                    <a:pt x="3521" y="1383"/>
                  </a:lnTo>
                  <a:lnTo>
                    <a:pt x="3521" y="1401"/>
                  </a:lnTo>
                  <a:lnTo>
                    <a:pt x="3558" y="1383"/>
                  </a:lnTo>
                  <a:lnTo>
                    <a:pt x="3577" y="1383"/>
                  </a:lnTo>
                  <a:lnTo>
                    <a:pt x="3558" y="1401"/>
                  </a:lnTo>
                  <a:lnTo>
                    <a:pt x="3577" y="1420"/>
                  </a:lnTo>
                  <a:lnTo>
                    <a:pt x="3632" y="1438"/>
                  </a:lnTo>
                  <a:lnTo>
                    <a:pt x="3650" y="1456"/>
                  </a:lnTo>
                  <a:lnTo>
                    <a:pt x="3632" y="1456"/>
                  </a:lnTo>
                  <a:lnTo>
                    <a:pt x="3650" y="1475"/>
                  </a:lnTo>
                  <a:lnTo>
                    <a:pt x="3687" y="1475"/>
                  </a:lnTo>
                  <a:lnTo>
                    <a:pt x="3687" y="1493"/>
                  </a:lnTo>
                  <a:lnTo>
                    <a:pt x="3687" y="1512"/>
                  </a:lnTo>
                  <a:lnTo>
                    <a:pt x="3706" y="1512"/>
                  </a:lnTo>
                  <a:lnTo>
                    <a:pt x="3687" y="1530"/>
                  </a:lnTo>
                  <a:lnTo>
                    <a:pt x="3687" y="1549"/>
                  </a:lnTo>
                  <a:lnTo>
                    <a:pt x="3706" y="1530"/>
                  </a:lnTo>
                  <a:lnTo>
                    <a:pt x="3724" y="1530"/>
                  </a:lnTo>
                  <a:lnTo>
                    <a:pt x="3742" y="1549"/>
                  </a:lnTo>
                  <a:lnTo>
                    <a:pt x="3742" y="1567"/>
                  </a:lnTo>
                  <a:lnTo>
                    <a:pt x="3761" y="1567"/>
                  </a:lnTo>
                  <a:lnTo>
                    <a:pt x="3779" y="1585"/>
                  </a:lnTo>
                  <a:lnTo>
                    <a:pt x="3798" y="1585"/>
                  </a:lnTo>
                  <a:lnTo>
                    <a:pt x="3798" y="1604"/>
                  </a:lnTo>
                  <a:lnTo>
                    <a:pt x="3835" y="1585"/>
                  </a:lnTo>
                  <a:lnTo>
                    <a:pt x="3853" y="1585"/>
                  </a:lnTo>
                  <a:lnTo>
                    <a:pt x="3853" y="1604"/>
                  </a:lnTo>
                  <a:lnTo>
                    <a:pt x="3835" y="1622"/>
                  </a:lnTo>
                  <a:lnTo>
                    <a:pt x="3872" y="1604"/>
                  </a:lnTo>
                  <a:lnTo>
                    <a:pt x="3890" y="1622"/>
                  </a:lnTo>
                  <a:lnTo>
                    <a:pt x="3908" y="1622"/>
                  </a:lnTo>
                  <a:lnTo>
                    <a:pt x="3890" y="1641"/>
                  </a:lnTo>
                  <a:lnTo>
                    <a:pt x="3890" y="1659"/>
                  </a:lnTo>
                  <a:lnTo>
                    <a:pt x="3945" y="1659"/>
                  </a:lnTo>
                  <a:lnTo>
                    <a:pt x="3945" y="1678"/>
                  </a:lnTo>
                  <a:lnTo>
                    <a:pt x="3945" y="1714"/>
                  </a:lnTo>
                  <a:lnTo>
                    <a:pt x="3982" y="1714"/>
                  </a:lnTo>
                  <a:lnTo>
                    <a:pt x="3982" y="1751"/>
                  </a:lnTo>
                  <a:lnTo>
                    <a:pt x="4001" y="1770"/>
                  </a:lnTo>
                  <a:lnTo>
                    <a:pt x="4001" y="1751"/>
                  </a:lnTo>
                  <a:lnTo>
                    <a:pt x="4019" y="1751"/>
                  </a:lnTo>
                  <a:lnTo>
                    <a:pt x="4019" y="1770"/>
                  </a:lnTo>
                  <a:lnTo>
                    <a:pt x="4019" y="1788"/>
                  </a:lnTo>
                  <a:lnTo>
                    <a:pt x="4037" y="1807"/>
                  </a:lnTo>
                  <a:lnTo>
                    <a:pt x="4074" y="1807"/>
                  </a:lnTo>
                  <a:lnTo>
                    <a:pt x="4074" y="1825"/>
                  </a:lnTo>
                  <a:lnTo>
                    <a:pt x="4093" y="1807"/>
                  </a:lnTo>
                  <a:lnTo>
                    <a:pt x="4111" y="1807"/>
                  </a:lnTo>
                  <a:lnTo>
                    <a:pt x="4093" y="1825"/>
                  </a:lnTo>
                  <a:lnTo>
                    <a:pt x="4074" y="1844"/>
                  </a:lnTo>
                  <a:lnTo>
                    <a:pt x="4111" y="1825"/>
                  </a:lnTo>
                  <a:lnTo>
                    <a:pt x="4111" y="1862"/>
                  </a:lnTo>
                  <a:lnTo>
                    <a:pt x="4185" y="1936"/>
                  </a:lnTo>
                  <a:lnTo>
                    <a:pt x="4203" y="1954"/>
                  </a:lnTo>
                  <a:lnTo>
                    <a:pt x="4203" y="1936"/>
                  </a:lnTo>
                  <a:lnTo>
                    <a:pt x="4203" y="1917"/>
                  </a:lnTo>
                  <a:lnTo>
                    <a:pt x="4222" y="1917"/>
                  </a:lnTo>
                  <a:lnTo>
                    <a:pt x="4222" y="1936"/>
                  </a:lnTo>
                  <a:lnTo>
                    <a:pt x="4203" y="1954"/>
                  </a:lnTo>
                  <a:lnTo>
                    <a:pt x="4222" y="1954"/>
                  </a:lnTo>
                  <a:lnTo>
                    <a:pt x="4222" y="1973"/>
                  </a:lnTo>
                  <a:lnTo>
                    <a:pt x="4259" y="1973"/>
                  </a:lnTo>
                  <a:lnTo>
                    <a:pt x="4259" y="1991"/>
                  </a:lnTo>
                  <a:lnTo>
                    <a:pt x="4259" y="2009"/>
                  </a:lnTo>
                  <a:lnTo>
                    <a:pt x="4295" y="2028"/>
                  </a:lnTo>
                  <a:lnTo>
                    <a:pt x="4314" y="2046"/>
                  </a:lnTo>
                  <a:lnTo>
                    <a:pt x="4332" y="2028"/>
                  </a:lnTo>
                  <a:lnTo>
                    <a:pt x="4314" y="2065"/>
                  </a:lnTo>
                  <a:lnTo>
                    <a:pt x="4332" y="2102"/>
                  </a:lnTo>
                  <a:lnTo>
                    <a:pt x="4332" y="2083"/>
                  </a:lnTo>
                  <a:lnTo>
                    <a:pt x="4351" y="2065"/>
                  </a:lnTo>
                  <a:lnTo>
                    <a:pt x="4351" y="2083"/>
                  </a:lnTo>
                  <a:lnTo>
                    <a:pt x="4351" y="2102"/>
                  </a:lnTo>
                  <a:lnTo>
                    <a:pt x="4369" y="2120"/>
                  </a:lnTo>
                  <a:lnTo>
                    <a:pt x="4369" y="2138"/>
                  </a:lnTo>
                  <a:lnTo>
                    <a:pt x="4388" y="2138"/>
                  </a:lnTo>
                  <a:lnTo>
                    <a:pt x="4406" y="2175"/>
                  </a:lnTo>
                  <a:lnTo>
                    <a:pt x="4425" y="2175"/>
                  </a:lnTo>
                  <a:lnTo>
                    <a:pt x="4425" y="2212"/>
                  </a:lnTo>
                  <a:lnTo>
                    <a:pt x="4461" y="2212"/>
                  </a:lnTo>
                  <a:lnTo>
                    <a:pt x="4480" y="2249"/>
                  </a:lnTo>
                  <a:lnTo>
                    <a:pt x="4498" y="2249"/>
                  </a:lnTo>
                  <a:lnTo>
                    <a:pt x="4498" y="2267"/>
                  </a:lnTo>
                  <a:lnTo>
                    <a:pt x="4498" y="2286"/>
                  </a:lnTo>
                  <a:lnTo>
                    <a:pt x="4517" y="2286"/>
                  </a:lnTo>
                  <a:lnTo>
                    <a:pt x="4554" y="2323"/>
                  </a:lnTo>
                  <a:lnTo>
                    <a:pt x="4572" y="2341"/>
                  </a:lnTo>
                  <a:lnTo>
                    <a:pt x="4590" y="2360"/>
                  </a:lnTo>
                  <a:lnTo>
                    <a:pt x="4609" y="2341"/>
                  </a:lnTo>
                  <a:lnTo>
                    <a:pt x="4609" y="2360"/>
                  </a:lnTo>
                  <a:lnTo>
                    <a:pt x="4590" y="2378"/>
                  </a:lnTo>
                  <a:lnTo>
                    <a:pt x="4590" y="2397"/>
                  </a:lnTo>
                  <a:lnTo>
                    <a:pt x="4609" y="2415"/>
                  </a:lnTo>
                  <a:lnTo>
                    <a:pt x="4609" y="2433"/>
                  </a:lnTo>
                  <a:lnTo>
                    <a:pt x="4646" y="2452"/>
                  </a:lnTo>
                  <a:lnTo>
                    <a:pt x="4664" y="2470"/>
                  </a:lnTo>
                  <a:lnTo>
                    <a:pt x="4664" y="2489"/>
                  </a:lnTo>
                  <a:lnTo>
                    <a:pt x="4683" y="2489"/>
                  </a:lnTo>
                  <a:lnTo>
                    <a:pt x="4719" y="2507"/>
                  </a:lnTo>
                  <a:lnTo>
                    <a:pt x="4719" y="2526"/>
                  </a:lnTo>
                  <a:lnTo>
                    <a:pt x="4719" y="2544"/>
                  </a:lnTo>
                  <a:lnTo>
                    <a:pt x="4756" y="2581"/>
                  </a:lnTo>
                  <a:lnTo>
                    <a:pt x="4775" y="2562"/>
                  </a:lnTo>
                  <a:lnTo>
                    <a:pt x="4775" y="2599"/>
                  </a:lnTo>
                  <a:lnTo>
                    <a:pt x="4793" y="2636"/>
                  </a:lnTo>
                  <a:lnTo>
                    <a:pt x="4812" y="2673"/>
                  </a:lnTo>
                  <a:lnTo>
                    <a:pt x="4867" y="2673"/>
                  </a:lnTo>
                  <a:lnTo>
                    <a:pt x="4848" y="2691"/>
                  </a:lnTo>
                  <a:lnTo>
                    <a:pt x="4812" y="2691"/>
                  </a:lnTo>
                  <a:lnTo>
                    <a:pt x="4812" y="2710"/>
                  </a:lnTo>
                  <a:lnTo>
                    <a:pt x="4867" y="2728"/>
                  </a:lnTo>
                  <a:lnTo>
                    <a:pt x="4904" y="2728"/>
                  </a:lnTo>
                  <a:lnTo>
                    <a:pt x="4885" y="2747"/>
                  </a:lnTo>
                  <a:lnTo>
                    <a:pt x="4885" y="2765"/>
                  </a:lnTo>
                  <a:lnTo>
                    <a:pt x="4941" y="2839"/>
                  </a:lnTo>
                  <a:lnTo>
                    <a:pt x="4978" y="2894"/>
                  </a:lnTo>
                  <a:lnTo>
                    <a:pt x="4978" y="2913"/>
                  </a:lnTo>
                  <a:lnTo>
                    <a:pt x="4978" y="2931"/>
                  </a:lnTo>
                  <a:lnTo>
                    <a:pt x="4996" y="2950"/>
                  </a:lnTo>
                  <a:lnTo>
                    <a:pt x="4996" y="2931"/>
                  </a:lnTo>
                  <a:lnTo>
                    <a:pt x="5014" y="2913"/>
                  </a:lnTo>
                  <a:lnTo>
                    <a:pt x="5014" y="2950"/>
                  </a:lnTo>
                  <a:lnTo>
                    <a:pt x="4996" y="2968"/>
                  </a:lnTo>
                  <a:lnTo>
                    <a:pt x="5014" y="2968"/>
                  </a:lnTo>
                  <a:lnTo>
                    <a:pt x="5051" y="3005"/>
                  </a:lnTo>
                  <a:lnTo>
                    <a:pt x="5070" y="3042"/>
                  </a:lnTo>
                  <a:lnTo>
                    <a:pt x="5051" y="3042"/>
                  </a:lnTo>
                  <a:lnTo>
                    <a:pt x="5070" y="3060"/>
                  </a:lnTo>
                  <a:lnTo>
                    <a:pt x="5070" y="3079"/>
                  </a:lnTo>
                  <a:lnTo>
                    <a:pt x="5088" y="3079"/>
                  </a:lnTo>
                  <a:lnTo>
                    <a:pt x="5088" y="3115"/>
                  </a:lnTo>
                  <a:lnTo>
                    <a:pt x="5107" y="3134"/>
                  </a:lnTo>
                  <a:lnTo>
                    <a:pt x="5125" y="3134"/>
                  </a:lnTo>
                  <a:lnTo>
                    <a:pt x="5143" y="3171"/>
                  </a:lnTo>
                  <a:lnTo>
                    <a:pt x="5180" y="3244"/>
                  </a:lnTo>
                  <a:lnTo>
                    <a:pt x="5199" y="3300"/>
                  </a:lnTo>
                  <a:lnTo>
                    <a:pt x="5217" y="3337"/>
                  </a:lnTo>
                  <a:lnTo>
                    <a:pt x="5236" y="3337"/>
                  </a:lnTo>
                  <a:lnTo>
                    <a:pt x="5254" y="3355"/>
                  </a:lnTo>
                  <a:lnTo>
                    <a:pt x="5272" y="3410"/>
                  </a:lnTo>
                  <a:lnTo>
                    <a:pt x="5309" y="3447"/>
                  </a:lnTo>
                  <a:lnTo>
                    <a:pt x="5328" y="3466"/>
                  </a:lnTo>
                  <a:lnTo>
                    <a:pt x="5346" y="3466"/>
                  </a:lnTo>
                  <a:lnTo>
                    <a:pt x="5328" y="3484"/>
                  </a:lnTo>
                  <a:lnTo>
                    <a:pt x="5328" y="3503"/>
                  </a:lnTo>
                  <a:lnTo>
                    <a:pt x="5346" y="3521"/>
                  </a:lnTo>
                  <a:lnTo>
                    <a:pt x="5346" y="3503"/>
                  </a:lnTo>
                  <a:lnTo>
                    <a:pt x="5365" y="3503"/>
                  </a:lnTo>
                  <a:lnTo>
                    <a:pt x="5365" y="3484"/>
                  </a:lnTo>
                  <a:lnTo>
                    <a:pt x="5383" y="3484"/>
                  </a:lnTo>
                  <a:lnTo>
                    <a:pt x="5346" y="3521"/>
                  </a:lnTo>
                  <a:lnTo>
                    <a:pt x="5365" y="3539"/>
                  </a:lnTo>
                  <a:lnTo>
                    <a:pt x="5383" y="3539"/>
                  </a:lnTo>
                  <a:lnTo>
                    <a:pt x="5420" y="3521"/>
                  </a:lnTo>
                  <a:lnTo>
                    <a:pt x="5438" y="3521"/>
                  </a:lnTo>
                  <a:lnTo>
                    <a:pt x="5457" y="3503"/>
                  </a:lnTo>
                  <a:lnTo>
                    <a:pt x="5475" y="3503"/>
                  </a:lnTo>
                  <a:lnTo>
                    <a:pt x="5475" y="3484"/>
                  </a:lnTo>
                  <a:lnTo>
                    <a:pt x="5494" y="3466"/>
                  </a:lnTo>
                  <a:lnTo>
                    <a:pt x="5494" y="3447"/>
                  </a:lnTo>
                  <a:lnTo>
                    <a:pt x="5512" y="3429"/>
                  </a:lnTo>
                  <a:lnTo>
                    <a:pt x="5475" y="3429"/>
                  </a:lnTo>
                  <a:lnTo>
                    <a:pt x="5457" y="3447"/>
                  </a:lnTo>
                  <a:lnTo>
                    <a:pt x="5457" y="3429"/>
                  </a:lnTo>
                  <a:lnTo>
                    <a:pt x="5420" y="3429"/>
                  </a:lnTo>
                  <a:lnTo>
                    <a:pt x="5438" y="3392"/>
                  </a:lnTo>
                  <a:lnTo>
                    <a:pt x="5438" y="3373"/>
                  </a:lnTo>
                  <a:lnTo>
                    <a:pt x="5420" y="3373"/>
                  </a:lnTo>
                  <a:lnTo>
                    <a:pt x="5420" y="3355"/>
                  </a:lnTo>
                  <a:lnTo>
                    <a:pt x="5401" y="3337"/>
                  </a:lnTo>
                  <a:lnTo>
                    <a:pt x="5365" y="3337"/>
                  </a:lnTo>
                  <a:lnTo>
                    <a:pt x="5383" y="3318"/>
                  </a:lnTo>
                  <a:lnTo>
                    <a:pt x="5383" y="3300"/>
                  </a:lnTo>
                  <a:lnTo>
                    <a:pt x="5365" y="3263"/>
                  </a:lnTo>
                  <a:lnTo>
                    <a:pt x="5328" y="3208"/>
                  </a:lnTo>
                  <a:lnTo>
                    <a:pt x="5291" y="3134"/>
                  </a:lnTo>
                  <a:lnTo>
                    <a:pt x="5272" y="3134"/>
                  </a:lnTo>
                  <a:lnTo>
                    <a:pt x="5272" y="3115"/>
                  </a:lnTo>
                  <a:lnTo>
                    <a:pt x="5254" y="3079"/>
                  </a:lnTo>
                  <a:lnTo>
                    <a:pt x="5236" y="3042"/>
                  </a:lnTo>
                  <a:lnTo>
                    <a:pt x="5217" y="3005"/>
                  </a:lnTo>
                  <a:lnTo>
                    <a:pt x="5199" y="2986"/>
                  </a:lnTo>
                  <a:lnTo>
                    <a:pt x="5199" y="2968"/>
                  </a:lnTo>
                  <a:lnTo>
                    <a:pt x="5199" y="2950"/>
                  </a:lnTo>
                  <a:lnTo>
                    <a:pt x="5162" y="2950"/>
                  </a:lnTo>
                  <a:lnTo>
                    <a:pt x="5162" y="2913"/>
                  </a:lnTo>
                  <a:lnTo>
                    <a:pt x="5143" y="2894"/>
                  </a:lnTo>
                  <a:lnTo>
                    <a:pt x="5125" y="2857"/>
                  </a:lnTo>
                  <a:lnTo>
                    <a:pt x="5088" y="2857"/>
                  </a:lnTo>
                  <a:lnTo>
                    <a:pt x="5107" y="2820"/>
                  </a:lnTo>
                  <a:lnTo>
                    <a:pt x="5088" y="2820"/>
                  </a:lnTo>
                  <a:lnTo>
                    <a:pt x="5070" y="2784"/>
                  </a:lnTo>
                  <a:lnTo>
                    <a:pt x="5033" y="2710"/>
                  </a:lnTo>
                  <a:lnTo>
                    <a:pt x="4978" y="2655"/>
                  </a:lnTo>
                  <a:lnTo>
                    <a:pt x="4959" y="2599"/>
                  </a:lnTo>
                  <a:lnTo>
                    <a:pt x="4941" y="2581"/>
                  </a:lnTo>
                  <a:lnTo>
                    <a:pt x="4922" y="2581"/>
                  </a:lnTo>
                  <a:lnTo>
                    <a:pt x="4922" y="2544"/>
                  </a:lnTo>
                  <a:lnTo>
                    <a:pt x="4904" y="2562"/>
                  </a:lnTo>
                  <a:lnTo>
                    <a:pt x="4904" y="2562"/>
                  </a:lnTo>
                  <a:lnTo>
                    <a:pt x="4922" y="2526"/>
                  </a:lnTo>
                  <a:lnTo>
                    <a:pt x="4904" y="2526"/>
                  </a:lnTo>
                  <a:lnTo>
                    <a:pt x="4904" y="2507"/>
                  </a:lnTo>
                  <a:lnTo>
                    <a:pt x="4904" y="2470"/>
                  </a:lnTo>
                  <a:lnTo>
                    <a:pt x="4885" y="2489"/>
                  </a:lnTo>
                  <a:lnTo>
                    <a:pt x="4867" y="2507"/>
                  </a:lnTo>
                  <a:lnTo>
                    <a:pt x="4867" y="2489"/>
                  </a:lnTo>
                  <a:lnTo>
                    <a:pt x="4867" y="2470"/>
                  </a:lnTo>
                  <a:lnTo>
                    <a:pt x="4848" y="2489"/>
                  </a:lnTo>
                  <a:lnTo>
                    <a:pt x="4830" y="2489"/>
                  </a:lnTo>
                  <a:lnTo>
                    <a:pt x="4848" y="2470"/>
                  </a:lnTo>
                  <a:lnTo>
                    <a:pt x="4848" y="2452"/>
                  </a:lnTo>
                  <a:lnTo>
                    <a:pt x="4812" y="2452"/>
                  </a:lnTo>
                  <a:lnTo>
                    <a:pt x="4793" y="2415"/>
                  </a:lnTo>
                  <a:lnTo>
                    <a:pt x="4775" y="2397"/>
                  </a:lnTo>
                  <a:lnTo>
                    <a:pt x="4775" y="2360"/>
                  </a:lnTo>
                  <a:lnTo>
                    <a:pt x="4738" y="2323"/>
                  </a:lnTo>
                  <a:lnTo>
                    <a:pt x="4701" y="2267"/>
                  </a:lnTo>
                  <a:lnTo>
                    <a:pt x="4683" y="2231"/>
                  </a:lnTo>
                  <a:lnTo>
                    <a:pt x="4664" y="2212"/>
                  </a:lnTo>
                  <a:lnTo>
                    <a:pt x="4590" y="2120"/>
                  </a:lnTo>
                  <a:lnTo>
                    <a:pt x="4535" y="2046"/>
                  </a:lnTo>
                  <a:lnTo>
                    <a:pt x="4535" y="2028"/>
                  </a:lnTo>
                  <a:lnTo>
                    <a:pt x="4517" y="2046"/>
                  </a:lnTo>
                  <a:lnTo>
                    <a:pt x="4480" y="2046"/>
                  </a:lnTo>
                  <a:lnTo>
                    <a:pt x="4461" y="2028"/>
                  </a:lnTo>
                  <a:lnTo>
                    <a:pt x="4461" y="2009"/>
                  </a:lnTo>
                  <a:lnTo>
                    <a:pt x="4461" y="1991"/>
                  </a:lnTo>
                  <a:lnTo>
                    <a:pt x="4480" y="1973"/>
                  </a:lnTo>
                  <a:lnTo>
                    <a:pt x="4443" y="1973"/>
                  </a:lnTo>
                  <a:lnTo>
                    <a:pt x="4425" y="1991"/>
                  </a:lnTo>
                  <a:lnTo>
                    <a:pt x="4425" y="2009"/>
                  </a:lnTo>
                  <a:lnTo>
                    <a:pt x="4406" y="2009"/>
                  </a:lnTo>
                  <a:lnTo>
                    <a:pt x="4425" y="1991"/>
                  </a:lnTo>
                  <a:lnTo>
                    <a:pt x="4388" y="1991"/>
                  </a:lnTo>
                  <a:lnTo>
                    <a:pt x="4406" y="1954"/>
                  </a:lnTo>
                  <a:lnTo>
                    <a:pt x="4425" y="1973"/>
                  </a:lnTo>
                  <a:lnTo>
                    <a:pt x="4425" y="1954"/>
                  </a:lnTo>
                  <a:lnTo>
                    <a:pt x="4388" y="1936"/>
                  </a:lnTo>
                  <a:lnTo>
                    <a:pt x="4388" y="1917"/>
                  </a:lnTo>
                  <a:lnTo>
                    <a:pt x="4388" y="1899"/>
                  </a:lnTo>
                  <a:lnTo>
                    <a:pt x="4351" y="1899"/>
                  </a:lnTo>
                  <a:lnTo>
                    <a:pt x="4332" y="1862"/>
                  </a:lnTo>
                  <a:lnTo>
                    <a:pt x="4295" y="1807"/>
                  </a:lnTo>
                  <a:lnTo>
                    <a:pt x="4277" y="1770"/>
                  </a:lnTo>
                  <a:lnTo>
                    <a:pt x="4277" y="1788"/>
                  </a:lnTo>
                  <a:lnTo>
                    <a:pt x="4259" y="1807"/>
                  </a:lnTo>
                  <a:lnTo>
                    <a:pt x="4259" y="1770"/>
                  </a:lnTo>
                  <a:lnTo>
                    <a:pt x="4240" y="1770"/>
                  </a:lnTo>
                  <a:lnTo>
                    <a:pt x="4240" y="1751"/>
                  </a:lnTo>
                  <a:lnTo>
                    <a:pt x="4222" y="1733"/>
                  </a:lnTo>
                  <a:lnTo>
                    <a:pt x="4203" y="1751"/>
                  </a:lnTo>
                  <a:lnTo>
                    <a:pt x="4203" y="1770"/>
                  </a:lnTo>
                  <a:lnTo>
                    <a:pt x="4185" y="1751"/>
                  </a:lnTo>
                  <a:lnTo>
                    <a:pt x="4185" y="1733"/>
                  </a:lnTo>
                  <a:lnTo>
                    <a:pt x="4166" y="1714"/>
                  </a:lnTo>
                  <a:lnTo>
                    <a:pt x="4185" y="1696"/>
                  </a:lnTo>
                  <a:lnTo>
                    <a:pt x="4130" y="1696"/>
                  </a:lnTo>
                  <a:lnTo>
                    <a:pt x="4130" y="1678"/>
                  </a:lnTo>
                  <a:lnTo>
                    <a:pt x="4130" y="1659"/>
                  </a:lnTo>
                  <a:lnTo>
                    <a:pt x="4111" y="1678"/>
                  </a:lnTo>
                  <a:lnTo>
                    <a:pt x="4111" y="1659"/>
                  </a:lnTo>
                  <a:lnTo>
                    <a:pt x="4111" y="1641"/>
                  </a:lnTo>
                  <a:lnTo>
                    <a:pt x="4056" y="1641"/>
                  </a:lnTo>
                  <a:lnTo>
                    <a:pt x="4056" y="1622"/>
                  </a:lnTo>
                  <a:lnTo>
                    <a:pt x="4074" y="1604"/>
                  </a:lnTo>
                  <a:lnTo>
                    <a:pt x="4037" y="1622"/>
                  </a:lnTo>
                  <a:lnTo>
                    <a:pt x="4037" y="1585"/>
                  </a:lnTo>
                  <a:lnTo>
                    <a:pt x="4019" y="1549"/>
                  </a:lnTo>
                  <a:lnTo>
                    <a:pt x="3982" y="1530"/>
                  </a:lnTo>
                  <a:lnTo>
                    <a:pt x="3982" y="1493"/>
                  </a:lnTo>
                  <a:lnTo>
                    <a:pt x="3964" y="1493"/>
                  </a:lnTo>
                  <a:lnTo>
                    <a:pt x="3945" y="1512"/>
                  </a:lnTo>
                  <a:lnTo>
                    <a:pt x="3945" y="1493"/>
                  </a:lnTo>
                  <a:lnTo>
                    <a:pt x="3927" y="1493"/>
                  </a:lnTo>
                  <a:lnTo>
                    <a:pt x="3908" y="1512"/>
                  </a:lnTo>
                  <a:lnTo>
                    <a:pt x="3908" y="1493"/>
                  </a:lnTo>
                  <a:lnTo>
                    <a:pt x="3908" y="1475"/>
                  </a:lnTo>
                  <a:lnTo>
                    <a:pt x="3872" y="1456"/>
                  </a:lnTo>
                  <a:lnTo>
                    <a:pt x="3853" y="1456"/>
                  </a:lnTo>
                  <a:lnTo>
                    <a:pt x="3853" y="1438"/>
                  </a:lnTo>
                  <a:lnTo>
                    <a:pt x="3853" y="1420"/>
                  </a:lnTo>
                  <a:lnTo>
                    <a:pt x="3835" y="1420"/>
                  </a:lnTo>
                  <a:lnTo>
                    <a:pt x="3816" y="1438"/>
                  </a:lnTo>
                  <a:lnTo>
                    <a:pt x="3816" y="1420"/>
                  </a:lnTo>
                  <a:lnTo>
                    <a:pt x="3816" y="1401"/>
                  </a:lnTo>
                  <a:lnTo>
                    <a:pt x="3816" y="1383"/>
                  </a:lnTo>
                  <a:lnTo>
                    <a:pt x="3742" y="1383"/>
                  </a:lnTo>
                  <a:lnTo>
                    <a:pt x="3742" y="1364"/>
                  </a:lnTo>
                  <a:lnTo>
                    <a:pt x="3742" y="1346"/>
                  </a:lnTo>
                  <a:lnTo>
                    <a:pt x="3687" y="1309"/>
                  </a:lnTo>
                  <a:lnTo>
                    <a:pt x="3613" y="1254"/>
                  </a:lnTo>
                  <a:lnTo>
                    <a:pt x="3595" y="1254"/>
                  </a:lnTo>
                  <a:lnTo>
                    <a:pt x="3595" y="1235"/>
                  </a:lnTo>
                  <a:lnTo>
                    <a:pt x="3595" y="1217"/>
                  </a:lnTo>
                  <a:lnTo>
                    <a:pt x="3577" y="1198"/>
                  </a:lnTo>
                  <a:lnTo>
                    <a:pt x="3558" y="1198"/>
                  </a:lnTo>
                  <a:lnTo>
                    <a:pt x="3540" y="1180"/>
                  </a:lnTo>
                  <a:lnTo>
                    <a:pt x="3540" y="1161"/>
                  </a:lnTo>
                  <a:lnTo>
                    <a:pt x="3521" y="1161"/>
                  </a:lnTo>
                  <a:lnTo>
                    <a:pt x="3503" y="1180"/>
                  </a:lnTo>
                  <a:lnTo>
                    <a:pt x="3503" y="1143"/>
                  </a:lnTo>
                  <a:lnTo>
                    <a:pt x="3466" y="1143"/>
                  </a:lnTo>
                  <a:lnTo>
                    <a:pt x="3466" y="1161"/>
                  </a:lnTo>
                  <a:lnTo>
                    <a:pt x="3448" y="1143"/>
                  </a:lnTo>
                  <a:lnTo>
                    <a:pt x="3429" y="1125"/>
                  </a:lnTo>
                  <a:lnTo>
                    <a:pt x="3374" y="1125"/>
                  </a:lnTo>
                  <a:lnTo>
                    <a:pt x="3374" y="1106"/>
                  </a:lnTo>
                  <a:lnTo>
                    <a:pt x="3392" y="1088"/>
                  </a:lnTo>
                  <a:lnTo>
                    <a:pt x="3392" y="1069"/>
                  </a:lnTo>
                  <a:lnTo>
                    <a:pt x="3374" y="1069"/>
                  </a:lnTo>
                  <a:lnTo>
                    <a:pt x="3374" y="1088"/>
                  </a:lnTo>
                  <a:lnTo>
                    <a:pt x="3355" y="1088"/>
                  </a:lnTo>
                  <a:lnTo>
                    <a:pt x="3355" y="1069"/>
                  </a:lnTo>
                  <a:lnTo>
                    <a:pt x="3319" y="1051"/>
                  </a:lnTo>
                  <a:lnTo>
                    <a:pt x="3263" y="996"/>
                  </a:lnTo>
                  <a:lnTo>
                    <a:pt x="3245" y="996"/>
                  </a:lnTo>
                  <a:lnTo>
                    <a:pt x="3226" y="1014"/>
                  </a:lnTo>
                  <a:lnTo>
                    <a:pt x="3226" y="996"/>
                  </a:lnTo>
                  <a:lnTo>
                    <a:pt x="3208" y="977"/>
                  </a:lnTo>
                  <a:lnTo>
                    <a:pt x="3171" y="959"/>
                  </a:lnTo>
                  <a:lnTo>
                    <a:pt x="3153" y="959"/>
                  </a:lnTo>
                  <a:lnTo>
                    <a:pt x="3153" y="940"/>
                  </a:lnTo>
                  <a:lnTo>
                    <a:pt x="3116" y="940"/>
                  </a:lnTo>
                  <a:lnTo>
                    <a:pt x="3097" y="922"/>
                  </a:lnTo>
                  <a:lnTo>
                    <a:pt x="3042" y="922"/>
                  </a:lnTo>
                  <a:lnTo>
                    <a:pt x="3042" y="903"/>
                  </a:lnTo>
                  <a:lnTo>
                    <a:pt x="3060" y="903"/>
                  </a:lnTo>
                  <a:lnTo>
                    <a:pt x="3042" y="885"/>
                  </a:lnTo>
                  <a:lnTo>
                    <a:pt x="3024" y="867"/>
                  </a:lnTo>
                  <a:lnTo>
                    <a:pt x="3024" y="848"/>
                  </a:lnTo>
                  <a:lnTo>
                    <a:pt x="3005" y="830"/>
                  </a:lnTo>
                  <a:lnTo>
                    <a:pt x="2987" y="848"/>
                  </a:lnTo>
                  <a:lnTo>
                    <a:pt x="2968" y="867"/>
                  </a:lnTo>
                  <a:lnTo>
                    <a:pt x="2968" y="848"/>
                  </a:lnTo>
                  <a:lnTo>
                    <a:pt x="2950" y="830"/>
                  </a:lnTo>
                  <a:lnTo>
                    <a:pt x="2950" y="848"/>
                  </a:lnTo>
                  <a:lnTo>
                    <a:pt x="2931" y="848"/>
                  </a:lnTo>
                  <a:lnTo>
                    <a:pt x="2931" y="830"/>
                  </a:lnTo>
                  <a:lnTo>
                    <a:pt x="2931" y="811"/>
                  </a:lnTo>
                  <a:lnTo>
                    <a:pt x="2913" y="793"/>
                  </a:lnTo>
                  <a:lnTo>
                    <a:pt x="2895" y="793"/>
                  </a:lnTo>
                  <a:lnTo>
                    <a:pt x="2876" y="811"/>
                  </a:lnTo>
                  <a:lnTo>
                    <a:pt x="2858" y="793"/>
                  </a:lnTo>
                  <a:lnTo>
                    <a:pt x="2839" y="774"/>
                  </a:lnTo>
                  <a:lnTo>
                    <a:pt x="2802" y="774"/>
                  </a:lnTo>
                  <a:lnTo>
                    <a:pt x="2802" y="756"/>
                  </a:lnTo>
                  <a:lnTo>
                    <a:pt x="2784" y="774"/>
                  </a:lnTo>
                  <a:lnTo>
                    <a:pt x="2784" y="756"/>
                  </a:lnTo>
                  <a:lnTo>
                    <a:pt x="2766" y="719"/>
                  </a:lnTo>
                  <a:lnTo>
                    <a:pt x="2729" y="719"/>
                  </a:lnTo>
                  <a:lnTo>
                    <a:pt x="2710" y="701"/>
                  </a:lnTo>
                  <a:lnTo>
                    <a:pt x="2692" y="682"/>
                  </a:lnTo>
                  <a:lnTo>
                    <a:pt x="2673" y="701"/>
                  </a:lnTo>
                  <a:lnTo>
                    <a:pt x="2655" y="701"/>
                  </a:lnTo>
                  <a:lnTo>
                    <a:pt x="2637" y="664"/>
                  </a:lnTo>
                  <a:lnTo>
                    <a:pt x="2618" y="664"/>
                  </a:lnTo>
                  <a:lnTo>
                    <a:pt x="2618" y="645"/>
                  </a:lnTo>
                  <a:lnTo>
                    <a:pt x="2581" y="645"/>
                  </a:lnTo>
                  <a:lnTo>
                    <a:pt x="2563" y="664"/>
                  </a:lnTo>
                  <a:lnTo>
                    <a:pt x="2544" y="664"/>
                  </a:lnTo>
                  <a:lnTo>
                    <a:pt x="2526" y="682"/>
                  </a:lnTo>
                  <a:lnTo>
                    <a:pt x="2526" y="664"/>
                  </a:lnTo>
                  <a:lnTo>
                    <a:pt x="2526" y="645"/>
                  </a:lnTo>
                  <a:lnTo>
                    <a:pt x="2526" y="627"/>
                  </a:lnTo>
                  <a:lnTo>
                    <a:pt x="2471" y="608"/>
                  </a:lnTo>
                  <a:lnTo>
                    <a:pt x="2397" y="590"/>
                  </a:lnTo>
                  <a:lnTo>
                    <a:pt x="2378" y="590"/>
                  </a:lnTo>
                  <a:lnTo>
                    <a:pt x="2378" y="608"/>
                  </a:lnTo>
                  <a:lnTo>
                    <a:pt x="2360" y="590"/>
                  </a:lnTo>
                  <a:lnTo>
                    <a:pt x="2378" y="572"/>
                  </a:lnTo>
                  <a:lnTo>
                    <a:pt x="2342" y="572"/>
                  </a:lnTo>
                  <a:lnTo>
                    <a:pt x="2342" y="553"/>
                  </a:lnTo>
                  <a:lnTo>
                    <a:pt x="2323" y="553"/>
                  </a:lnTo>
                  <a:lnTo>
                    <a:pt x="2286" y="535"/>
                  </a:lnTo>
                  <a:lnTo>
                    <a:pt x="2286" y="553"/>
                  </a:lnTo>
                  <a:lnTo>
                    <a:pt x="2268" y="553"/>
                  </a:lnTo>
                  <a:lnTo>
                    <a:pt x="2268" y="535"/>
                  </a:lnTo>
                  <a:lnTo>
                    <a:pt x="2249" y="516"/>
                  </a:lnTo>
                  <a:lnTo>
                    <a:pt x="2231" y="553"/>
                  </a:lnTo>
                  <a:lnTo>
                    <a:pt x="2213" y="590"/>
                  </a:lnTo>
                  <a:lnTo>
                    <a:pt x="2213" y="553"/>
                  </a:lnTo>
                  <a:lnTo>
                    <a:pt x="2213" y="498"/>
                  </a:lnTo>
                  <a:lnTo>
                    <a:pt x="2194" y="516"/>
                  </a:lnTo>
                  <a:lnTo>
                    <a:pt x="2194" y="498"/>
                  </a:lnTo>
                  <a:lnTo>
                    <a:pt x="2176" y="479"/>
                  </a:lnTo>
                  <a:lnTo>
                    <a:pt x="2157" y="479"/>
                  </a:lnTo>
                  <a:lnTo>
                    <a:pt x="2139" y="498"/>
                  </a:lnTo>
                  <a:lnTo>
                    <a:pt x="2139" y="479"/>
                  </a:lnTo>
                  <a:lnTo>
                    <a:pt x="2120" y="479"/>
                  </a:lnTo>
                  <a:lnTo>
                    <a:pt x="2120" y="461"/>
                  </a:lnTo>
                  <a:lnTo>
                    <a:pt x="2084" y="461"/>
                  </a:lnTo>
                  <a:lnTo>
                    <a:pt x="2084" y="479"/>
                  </a:lnTo>
                  <a:lnTo>
                    <a:pt x="2065" y="479"/>
                  </a:lnTo>
                  <a:lnTo>
                    <a:pt x="2065" y="461"/>
                  </a:lnTo>
                  <a:lnTo>
                    <a:pt x="2047" y="479"/>
                  </a:lnTo>
                  <a:lnTo>
                    <a:pt x="2028" y="479"/>
                  </a:lnTo>
                  <a:lnTo>
                    <a:pt x="2047" y="461"/>
                  </a:lnTo>
                  <a:lnTo>
                    <a:pt x="2028" y="443"/>
                  </a:lnTo>
                  <a:lnTo>
                    <a:pt x="2010" y="461"/>
                  </a:lnTo>
                  <a:lnTo>
                    <a:pt x="1991" y="443"/>
                  </a:lnTo>
                  <a:lnTo>
                    <a:pt x="1954" y="443"/>
                  </a:lnTo>
                  <a:lnTo>
                    <a:pt x="1954" y="424"/>
                  </a:lnTo>
                  <a:lnTo>
                    <a:pt x="1899" y="424"/>
                  </a:lnTo>
                  <a:lnTo>
                    <a:pt x="1881" y="387"/>
                  </a:lnTo>
                  <a:lnTo>
                    <a:pt x="1862" y="406"/>
                  </a:lnTo>
                  <a:lnTo>
                    <a:pt x="1844" y="387"/>
                  </a:lnTo>
                  <a:lnTo>
                    <a:pt x="1844" y="406"/>
                  </a:lnTo>
                  <a:lnTo>
                    <a:pt x="1825" y="406"/>
                  </a:lnTo>
                  <a:lnTo>
                    <a:pt x="1825" y="369"/>
                  </a:lnTo>
                  <a:lnTo>
                    <a:pt x="1807" y="369"/>
                  </a:lnTo>
                  <a:lnTo>
                    <a:pt x="1807" y="350"/>
                  </a:lnTo>
                  <a:lnTo>
                    <a:pt x="1789" y="369"/>
                  </a:lnTo>
                  <a:lnTo>
                    <a:pt x="1789" y="387"/>
                  </a:lnTo>
                  <a:lnTo>
                    <a:pt x="1770" y="350"/>
                  </a:lnTo>
                  <a:lnTo>
                    <a:pt x="1770" y="369"/>
                  </a:lnTo>
                  <a:lnTo>
                    <a:pt x="1752" y="369"/>
                  </a:lnTo>
                  <a:lnTo>
                    <a:pt x="1752" y="350"/>
                  </a:lnTo>
                  <a:lnTo>
                    <a:pt x="1733" y="332"/>
                  </a:lnTo>
                  <a:lnTo>
                    <a:pt x="1678" y="332"/>
                  </a:lnTo>
                  <a:lnTo>
                    <a:pt x="1660" y="314"/>
                  </a:lnTo>
                  <a:lnTo>
                    <a:pt x="1660" y="295"/>
                  </a:lnTo>
                  <a:lnTo>
                    <a:pt x="1641" y="295"/>
                  </a:lnTo>
                  <a:lnTo>
                    <a:pt x="1623" y="314"/>
                  </a:lnTo>
                  <a:lnTo>
                    <a:pt x="1604" y="332"/>
                  </a:lnTo>
                  <a:lnTo>
                    <a:pt x="1586" y="277"/>
                  </a:lnTo>
                  <a:lnTo>
                    <a:pt x="1567" y="295"/>
                  </a:lnTo>
                  <a:lnTo>
                    <a:pt x="1549" y="314"/>
                  </a:lnTo>
                  <a:lnTo>
                    <a:pt x="1549" y="295"/>
                  </a:lnTo>
                  <a:lnTo>
                    <a:pt x="1531" y="277"/>
                  </a:lnTo>
                  <a:lnTo>
                    <a:pt x="1512" y="277"/>
                  </a:lnTo>
                  <a:lnTo>
                    <a:pt x="1512" y="258"/>
                  </a:lnTo>
                  <a:lnTo>
                    <a:pt x="1494" y="258"/>
                  </a:lnTo>
                  <a:lnTo>
                    <a:pt x="1475" y="277"/>
                  </a:lnTo>
                  <a:lnTo>
                    <a:pt x="1457" y="258"/>
                  </a:lnTo>
                  <a:lnTo>
                    <a:pt x="1420" y="240"/>
                  </a:lnTo>
                  <a:lnTo>
                    <a:pt x="1420" y="258"/>
                  </a:lnTo>
                  <a:lnTo>
                    <a:pt x="1420" y="277"/>
                  </a:lnTo>
                  <a:lnTo>
                    <a:pt x="1383" y="258"/>
                  </a:lnTo>
                  <a:lnTo>
                    <a:pt x="1365" y="221"/>
                  </a:lnTo>
                  <a:lnTo>
                    <a:pt x="1328" y="258"/>
                  </a:lnTo>
                  <a:lnTo>
                    <a:pt x="1309" y="277"/>
                  </a:lnTo>
                  <a:lnTo>
                    <a:pt x="1309" y="258"/>
                  </a:lnTo>
                  <a:lnTo>
                    <a:pt x="1309" y="221"/>
                  </a:lnTo>
                  <a:lnTo>
                    <a:pt x="1291" y="221"/>
                  </a:lnTo>
                  <a:lnTo>
                    <a:pt x="1291" y="258"/>
                  </a:lnTo>
                  <a:lnTo>
                    <a:pt x="1272" y="295"/>
                  </a:lnTo>
                  <a:lnTo>
                    <a:pt x="1254" y="295"/>
                  </a:lnTo>
                  <a:lnTo>
                    <a:pt x="1254" y="240"/>
                  </a:lnTo>
                  <a:lnTo>
                    <a:pt x="1236" y="221"/>
                  </a:lnTo>
                  <a:lnTo>
                    <a:pt x="1236" y="240"/>
                  </a:lnTo>
                  <a:lnTo>
                    <a:pt x="1217" y="258"/>
                  </a:lnTo>
                  <a:lnTo>
                    <a:pt x="1217" y="240"/>
                  </a:lnTo>
                  <a:lnTo>
                    <a:pt x="1217" y="203"/>
                  </a:lnTo>
                  <a:lnTo>
                    <a:pt x="1199" y="240"/>
                  </a:lnTo>
                  <a:lnTo>
                    <a:pt x="1180" y="258"/>
                  </a:lnTo>
                  <a:lnTo>
                    <a:pt x="1180" y="240"/>
                  </a:lnTo>
                  <a:lnTo>
                    <a:pt x="1180" y="221"/>
                  </a:lnTo>
                  <a:lnTo>
                    <a:pt x="1162" y="203"/>
                  </a:lnTo>
                  <a:lnTo>
                    <a:pt x="1107" y="221"/>
                  </a:lnTo>
                  <a:lnTo>
                    <a:pt x="1051" y="203"/>
                  </a:lnTo>
                  <a:lnTo>
                    <a:pt x="1033" y="203"/>
                  </a:lnTo>
                  <a:lnTo>
                    <a:pt x="1014" y="221"/>
                  </a:lnTo>
                  <a:lnTo>
                    <a:pt x="1014" y="203"/>
                  </a:lnTo>
                  <a:lnTo>
                    <a:pt x="996" y="185"/>
                  </a:lnTo>
                  <a:lnTo>
                    <a:pt x="978" y="203"/>
                  </a:lnTo>
                  <a:lnTo>
                    <a:pt x="978" y="185"/>
                  </a:lnTo>
                  <a:lnTo>
                    <a:pt x="959" y="166"/>
                  </a:lnTo>
                  <a:lnTo>
                    <a:pt x="941" y="185"/>
                  </a:lnTo>
                  <a:lnTo>
                    <a:pt x="941" y="203"/>
                  </a:lnTo>
                  <a:lnTo>
                    <a:pt x="922" y="185"/>
                  </a:lnTo>
                  <a:lnTo>
                    <a:pt x="867" y="185"/>
                  </a:lnTo>
                  <a:lnTo>
                    <a:pt x="867" y="166"/>
                  </a:lnTo>
                  <a:lnTo>
                    <a:pt x="848" y="148"/>
                  </a:lnTo>
                  <a:lnTo>
                    <a:pt x="812" y="148"/>
                  </a:lnTo>
                  <a:lnTo>
                    <a:pt x="793" y="166"/>
                  </a:lnTo>
                  <a:lnTo>
                    <a:pt x="793" y="185"/>
                  </a:lnTo>
                  <a:lnTo>
                    <a:pt x="756" y="185"/>
                  </a:lnTo>
                  <a:lnTo>
                    <a:pt x="756" y="203"/>
                  </a:lnTo>
                  <a:lnTo>
                    <a:pt x="719" y="203"/>
                  </a:lnTo>
                  <a:lnTo>
                    <a:pt x="719" y="185"/>
                  </a:lnTo>
                  <a:lnTo>
                    <a:pt x="719" y="148"/>
                  </a:lnTo>
                  <a:lnTo>
                    <a:pt x="683" y="148"/>
                  </a:lnTo>
                  <a:lnTo>
                    <a:pt x="664" y="129"/>
                  </a:lnTo>
                  <a:lnTo>
                    <a:pt x="646" y="129"/>
                  </a:lnTo>
                  <a:lnTo>
                    <a:pt x="627" y="148"/>
                  </a:lnTo>
                  <a:lnTo>
                    <a:pt x="627" y="166"/>
                  </a:lnTo>
                  <a:lnTo>
                    <a:pt x="609" y="166"/>
                  </a:lnTo>
                  <a:lnTo>
                    <a:pt x="609" y="148"/>
                  </a:lnTo>
                  <a:lnTo>
                    <a:pt x="590" y="129"/>
                  </a:lnTo>
                  <a:lnTo>
                    <a:pt x="590" y="148"/>
                  </a:lnTo>
                  <a:lnTo>
                    <a:pt x="590" y="166"/>
                  </a:lnTo>
                  <a:lnTo>
                    <a:pt x="554" y="166"/>
                  </a:lnTo>
                  <a:lnTo>
                    <a:pt x="535" y="185"/>
                  </a:lnTo>
                  <a:lnTo>
                    <a:pt x="517" y="148"/>
                  </a:lnTo>
                  <a:lnTo>
                    <a:pt x="498" y="129"/>
                  </a:lnTo>
                  <a:lnTo>
                    <a:pt x="480" y="148"/>
                  </a:lnTo>
                  <a:lnTo>
                    <a:pt x="406" y="148"/>
                  </a:lnTo>
                  <a:lnTo>
                    <a:pt x="388" y="166"/>
                  </a:lnTo>
                  <a:lnTo>
                    <a:pt x="369" y="148"/>
                  </a:lnTo>
                  <a:lnTo>
                    <a:pt x="369" y="166"/>
                  </a:lnTo>
                  <a:lnTo>
                    <a:pt x="369" y="185"/>
                  </a:lnTo>
                  <a:lnTo>
                    <a:pt x="351" y="166"/>
                  </a:lnTo>
                  <a:lnTo>
                    <a:pt x="351" y="148"/>
                  </a:lnTo>
                  <a:lnTo>
                    <a:pt x="332" y="129"/>
                  </a:lnTo>
                  <a:lnTo>
                    <a:pt x="314" y="129"/>
                  </a:lnTo>
                  <a:lnTo>
                    <a:pt x="314" y="148"/>
                  </a:lnTo>
                  <a:lnTo>
                    <a:pt x="295" y="129"/>
                  </a:lnTo>
                  <a:lnTo>
                    <a:pt x="295" y="166"/>
                  </a:lnTo>
                  <a:lnTo>
                    <a:pt x="295" y="185"/>
                  </a:lnTo>
                  <a:lnTo>
                    <a:pt x="277" y="185"/>
                  </a:lnTo>
                  <a:lnTo>
                    <a:pt x="277" y="166"/>
                  </a:lnTo>
                  <a:lnTo>
                    <a:pt x="259" y="166"/>
                  </a:lnTo>
                  <a:lnTo>
                    <a:pt x="277" y="148"/>
                  </a:lnTo>
                  <a:lnTo>
                    <a:pt x="277" y="129"/>
                  </a:lnTo>
                  <a:lnTo>
                    <a:pt x="259" y="11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1922400" y="1043650"/>
              <a:ext cx="55800" cy="174675"/>
            </a:xfrm>
            <a:custGeom>
              <a:avLst/>
              <a:gdLst/>
              <a:ahLst/>
              <a:cxnLst/>
              <a:rect l="l" t="t" r="r" b="b"/>
              <a:pathLst>
                <a:path w="2232" h="6987" extrusionOk="0">
                  <a:moveTo>
                    <a:pt x="2047" y="111"/>
                  </a:moveTo>
                  <a:lnTo>
                    <a:pt x="2065" y="129"/>
                  </a:lnTo>
                  <a:lnTo>
                    <a:pt x="2065" y="148"/>
                  </a:lnTo>
                  <a:lnTo>
                    <a:pt x="2047" y="148"/>
                  </a:lnTo>
                  <a:lnTo>
                    <a:pt x="2047" y="129"/>
                  </a:lnTo>
                  <a:lnTo>
                    <a:pt x="2047" y="111"/>
                  </a:lnTo>
                  <a:close/>
                  <a:moveTo>
                    <a:pt x="1918" y="166"/>
                  </a:moveTo>
                  <a:lnTo>
                    <a:pt x="1899" y="185"/>
                  </a:lnTo>
                  <a:lnTo>
                    <a:pt x="1918" y="185"/>
                  </a:lnTo>
                  <a:lnTo>
                    <a:pt x="1918" y="166"/>
                  </a:lnTo>
                  <a:close/>
                  <a:moveTo>
                    <a:pt x="1992" y="185"/>
                  </a:moveTo>
                  <a:lnTo>
                    <a:pt x="2010" y="203"/>
                  </a:lnTo>
                  <a:lnTo>
                    <a:pt x="2010" y="222"/>
                  </a:lnTo>
                  <a:lnTo>
                    <a:pt x="2010" y="240"/>
                  </a:lnTo>
                  <a:lnTo>
                    <a:pt x="1992" y="222"/>
                  </a:lnTo>
                  <a:lnTo>
                    <a:pt x="1973" y="222"/>
                  </a:lnTo>
                  <a:lnTo>
                    <a:pt x="1973" y="203"/>
                  </a:lnTo>
                  <a:lnTo>
                    <a:pt x="1992" y="185"/>
                  </a:lnTo>
                  <a:close/>
                  <a:moveTo>
                    <a:pt x="2213" y="259"/>
                  </a:moveTo>
                  <a:lnTo>
                    <a:pt x="2231" y="277"/>
                  </a:lnTo>
                  <a:lnTo>
                    <a:pt x="2231" y="259"/>
                  </a:lnTo>
                  <a:close/>
                  <a:moveTo>
                    <a:pt x="1733" y="406"/>
                  </a:moveTo>
                  <a:lnTo>
                    <a:pt x="1770" y="424"/>
                  </a:lnTo>
                  <a:lnTo>
                    <a:pt x="1807" y="443"/>
                  </a:lnTo>
                  <a:lnTo>
                    <a:pt x="1752" y="443"/>
                  </a:lnTo>
                  <a:lnTo>
                    <a:pt x="1715" y="461"/>
                  </a:lnTo>
                  <a:lnTo>
                    <a:pt x="1733" y="443"/>
                  </a:lnTo>
                  <a:lnTo>
                    <a:pt x="1733" y="406"/>
                  </a:lnTo>
                  <a:close/>
                  <a:moveTo>
                    <a:pt x="1715" y="609"/>
                  </a:moveTo>
                  <a:lnTo>
                    <a:pt x="1697" y="627"/>
                  </a:lnTo>
                  <a:lnTo>
                    <a:pt x="1678" y="627"/>
                  </a:lnTo>
                  <a:lnTo>
                    <a:pt x="1678" y="609"/>
                  </a:lnTo>
                  <a:close/>
                  <a:moveTo>
                    <a:pt x="1678" y="664"/>
                  </a:moveTo>
                  <a:lnTo>
                    <a:pt x="1660" y="682"/>
                  </a:lnTo>
                  <a:lnTo>
                    <a:pt x="1660" y="701"/>
                  </a:lnTo>
                  <a:lnTo>
                    <a:pt x="1697" y="701"/>
                  </a:lnTo>
                  <a:lnTo>
                    <a:pt x="1697" y="682"/>
                  </a:lnTo>
                  <a:lnTo>
                    <a:pt x="1697" y="664"/>
                  </a:lnTo>
                  <a:close/>
                  <a:moveTo>
                    <a:pt x="1623" y="775"/>
                  </a:moveTo>
                  <a:lnTo>
                    <a:pt x="1623" y="793"/>
                  </a:lnTo>
                  <a:lnTo>
                    <a:pt x="1641" y="775"/>
                  </a:lnTo>
                  <a:close/>
                  <a:moveTo>
                    <a:pt x="1383" y="904"/>
                  </a:moveTo>
                  <a:lnTo>
                    <a:pt x="1402" y="922"/>
                  </a:lnTo>
                  <a:lnTo>
                    <a:pt x="1365" y="922"/>
                  </a:lnTo>
                  <a:lnTo>
                    <a:pt x="1383" y="904"/>
                  </a:lnTo>
                  <a:close/>
                  <a:moveTo>
                    <a:pt x="1365" y="959"/>
                  </a:moveTo>
                  <a:lnTo>
                    <a:pt x="1402" y="977"/>
                  </a:lnTo>
                  <a:lnTo>
                    <a:pt x="1439" y="977"/>
                  </a:lnTo>
                  <a:lnTo>
                    <a:pt x="1420" y="996"/>
                  </a:lnTo>
                  <a:lnTo>
                    <a:pt x="1402" y="996"/>
                  </a:lnTo>
                  <a:lnTo>
                    <a:pt x="1383" y="977"/>
                  </a:lnTo>
                  <a:lnTo>
                    <a:pt x="1365" y="959"/>
                  </a:lnTo>
                  <a:close/>
                  <a:moveTo>
                    <a:pt x="1365" y="1033"/>
                  </a:moveTo>
                  <a:lnTo>
                    <a:pt x="1383" y="1051"/>
                  </a:lnTo>
                  <a:lnTo>
                    <a:pt x="1374" y="1060"/>
                  </a:lnTo>
                  <a:lnTo>
                    <a:pt x="1374" y="1060"/>
                  </a:lnTo>
                  <a:lnTo>
                    <a:pt x="1365" y="1051"/>
                  </a:lnTo>
                  <a:lnTo>
                    <a:pt x="1365" y="1033"/>
                  </a:lnTo>
                  <a:close/>
                  <a:moveTo>
                    <a:pt x="1254" y="1106"/>
                  </a:moveTo>
                  <a:lnTo>
                    <a:pt x="1273" y="1125"/>
                  </a:lnTo>
                  <a:lnTo>
                    <a:pt x="1236" y="1125"/>
                  </a:lnTo>
                  <a:lnTo>
                    <a:pt x="1217" y="1106"/>
                  </a:lnTo>
                  <a:close/>
                  <a:moveTo>
                    <a:pt x="1273" y="1199"/>
                  </a:moveTo>
                  <a:lnTo>
                    <a:pt x="1254" y="1217"/>
                  </a:lnTo>
                  <a:lnTo>
                    <a:pt x="1236" y="1199"/>
                  </a:lnTo>
                  <a:close/>
                  <a:moveTo>
                    <a:pt x="1107" y="1383"/>
                  </a:moveTo>
                  <a:lnTo>
                    <a:pt x="1088" y="1401"/>
                  </a:lnTo>
                  <a:lnTo>
                    <a:pt x="1070" y="1401"/>
                  </a:lnTo>
                  <a:lnTo>
                    <a:pt x="1070" y="1383"/>
                  </a:lnTo>
                  <a:close/>
                  <a:moveTo>
                    <a:pt x="1033" y="1438"/>
                  </a:moveTo>
                  <a:lnTo>
                    <a:pt x="1051" y="1457"/>
                  </a:lnTo>
                  <a:lnTo>
                    <a:pt x="1033" y="1475"/>
                  </a:lnTo>
                  <a:lnTo>
                    <a:pt x="1033" y="1457"/>
                  </a:lnTo>
                  <a:lnTo>
                    <a:pt x="1033" y="1438"/>
                  </a:lnTo>
                  <a:close/>
                  <a:moveTo>
                    <a:pt x="959" y="1512"/>
                  </a:moveTo>
                  <a:lnTo>
                    <a:pt x="959" y="1530"/>
                  </a:lnTo>
                  <a:lnTo>
                    <a:pt x="978" y="1530"/>
                  </a:lnTo>
                  <a:lnTo>
                    <a:pt x="959" y="1512"/>
                  </a:lnTo>
                  <a:close/>
                  <a:moveTo>
                    <a:pt x="793" y="1604"/>
                  </a:moveTo>
                  <a:lnTo>
                    <a:pt x="793" y="1623"/>
                  </a:lnTo>
                  <a:lnTo>
                    <a:pt x="793" y="1641"/>
                  </a:lnTo>
                  <a:lnTo>
                    <a:pt x="812" y="1623"/>
                  </a:lnTo>
                  <a:lnTo>
                    <a:pt x="793" y="1604"/>
                  </a:lnTo>
                  <a:close/>
                  <a:moveTo>
                    <a:pt x="1015" y="1604"/>
                  </a:moveTo>
                  <a:lnTo>
                    <a:pt x="1015" y="1623"/>
                  </a:lnTo>
                  <a:lnTo>
                    <a:pt x="1015" y="1641"/>
                  </a:lnTo>
                  <a:lnTo>
                    <a:pt x="996" y="1623"/>
                  </a:lnTo>
                  <a:lnTo>
                    <a:pt x="996" y="1604"/>
                  </a:lnTo>
                  <a:close/>
                  <a:moveTo>
                    <a:pt x="941" y="1752"/>
                  </a:moveTo>
                  <a:lnTo>
                    <a:pt x="941" y="1770"/>
                  </a:lnTo>
                  <a:lnTo>
                    <a:pt x="922" y="1770"/>
                  </a:lnTo>
                  <a:lnTo>
                    <a:pt x="922" y="1752"/>
                  </a:lnTo>
                  <a:close/>
                  <a:moveTo>
                    <a:pt x="1199" y="1844"/>
                  </a:moveTo>
                  <a:lnTo>
                    <a:pt x="1199" y="1862"/>
                  </a:lnTo>
                  <a:lnTo>
                    <a:pt x="1236" y="1862"/>
                  </a:lnTo>
                  <a:lnTo>
                    <a:pt x="1217" y="1844"/>
                  </a:lnTo>
                  <a:close/>
                  <a:moveTo>
                    <a:pt x="812" y="1936"/>
                  </a:moveTo>
                  <a:lnTo>
                    <a:pt x="830" y="1954"/>
                  </a:lnTo>
                  <a:lnTo>
                    <a:pt x="812" y="1954"/>
                  </a:lnTo>
                  <a:lnTo>
                    <a:pt x="793" y="1936"/>
                  </a:lnTo>
                  <a:close/>
                  <a:moveTo>
                    <a:pt x="554" y="2673"/>
                  </a:moveTo>
                  <a:lnTo>
                    <a:pt x="572" y="2692"/>
                  </a:lnTo>
                  <a:lnTo>
                    <a:pt x="535" y="2692"/>
                  </a:lnTo>
                  <a:lnTo>
                    <a:pt x="535" y="2673"/>
                  </a:lnTo>
                  <a:close/>
                  <a:moveTo>
                    <a:pt x="406" y="2784"/>
                  </a:moveTo>
                  <a:lnTo>
                    <a:pt x="406" y="2802"/>
                  </a:lnTo>
                  <a:lnTo>
                    <a:pt x="388" y="2802"/>
                  </a:lnTo>
                  <a:lnTo>
                    <a:pt x="388" y="2784"/>
                  </a:lnTo>
                  <a:close/>
                  <a:moveTo>
                    <a:pt x="443" y="2913"/>
                  </a:moveTo>
                  <a:lnTo>
                    <a:pt x="462" y="2931"/>
                  </a:lnTo>
                  <a:lnTo>
                    <a:pt x="443" y="2931"/>
                  </a:lnTo>
                  <a:lnTo>
                    <a:pt x="443" y="2913"/>
                  </a:lnTo>
                  <a:close/>
                  <a:moveTo>
                    <a:pt x="425" y="3024"/>
                  </a:moveTo>
                  <a:lnTo>
                    <a:pt x="425" y="3042"/>
                  </a:lnTo>
                  <a:lnTo>
                    <a:pt x="406" y="3042"/>
                  </a:lnTo>
                  <a:lnTo>
                    <a:pt x="425" y="3024"/>
                  </a:lnTo>
                  <a:close/>
                  <a:moveTo>
                    <a:pt x="351" y="3429"/>
                  </a:moveTo>
                  <a:lnTo>
                    <a:pt x="369" y="3447"/>
                  </a:lnTo>
                  <a:lnTo>
                    <a:pt x="369" y="3429"/>
                  </a:lnTo>
                  <a:close/>
                  <a:moveTo>
                    <a:pt x="314" y="3521"/>
                  </a:moveTo>
                  <a:lnTo>
                    <a:pt x="314" y="3540"/>
                  </a:lnTo>
                  <a:lnTo>
                    <a:pt x="277" y="3540"/>
                  </a:lnTo>
                  <a:lnTo>
                    <a:pt x="277" y="3521"/>
                  </a:lnTo>
                  <a:close/>
                  <a:moveTo>
                    <a:pt x="240" y="3871"/>
                  </a:moveTo>
                  <a:lnTo>
                    <a:pt x="240" y="3890"/>
                  </a:lnTo>
                  <a:lnTo>
                    <a:pt x="204" y="3890"/>
                  </a:lnTo>
                  <a:lnTo>
                    <a:pt x="204" y="3871"/>
                  </a:lnTo>
                  <a:close/>
                  <a:moveTo>
                    <a:pt x="56" y="4148"/>
                  </a:moveTo>
                  <a:lnTo>
                    <a:pt x="56" y="4166"/>
                  </a:lnTo>
                  <a:lnTo>
                    <a:pt x="93" y="4166"/>
                  </a:lnTo>
                  <a:lnTo>
                    <a:pt x="74" y="4148"/>
                  </a:lnTo>
                  <a:close/>
                  <a:moveTo>
                    <a:pt x="74" y="4609"/>
                  </a:moveTo>
                  <a:lnTo>
                    <a:pt x="74" y="4627"/>
                  </a:lnTo>
                  <a:lnTo>
                    <a:pt x="56" y="4627"/>
                  </a:lnTo>
                  <a:lnTo>
                    <a:pt x="56" y="4609"/>
                  </a:lnTo>
                  <a:close/>
                  <a:moveTo>
                    <a:pt x="148" y="4775"/>
                  </a:moveTo>
                  <a:lnTo>
                    <a:pt x="148" y="4793"/>
                  </a:lnTo>
                  <a:lnTo>
                    <a:pt x="148" y="4812"/>
                  </a:lnTo>
                  <a:lnTo>
                    <a:pt x="130" y="4812"/>
                  </a:lnTo>
                  <a:lnTo>
                    <a:pt x="111" y="4793"/>
                  </a:lnTo>
                  <a:lnTo>
                    <a:pt x="130" y="4793"/>
                  </a:lnTo>
                  <a:lnTo>
                    <a:pt x="148" y="4775"/>
                  </a:lnTo>
                  <a:close/>
                  <a:moveTo>
                    <a:pt x="148" y="4848"/>
                  </a:moveTo>
                  <a:lnTo>
                    <a:pt x="148" y="4867"/>
                  </a:lnTo>
                  <a:lnTo>
                    <a:pt x="130" y="4867"/>
                  </a:lnTo>
                  <a:lnTo>
                    <a:pt x="130" y="4848"/>
                  </a:lnTo>
                  <a:close/>
                  <a:moveTo>
                    <a:pt x="148" y="5383"/>
                  </a:moveTo>
                  <a:lnTo>
                    <a:pt x="111" y="5401"/>
                  </a:lnTo>
                  <a:lnTo>
                    <a:pt x="111" y="5383"/>
                  </a:lnTo>
                  <a:close/>
                  <a:moveTo>
                    <a:pt x="369" y="6895"/>
                  </a:moveTo>
                  <a:lnTo>
                    <a:pt x="351" y="6913"/>
                  </a:lnTo>
                  <a:lnTo>
                    <a:pt x="314" y="6931"/>
                  </a:lnTo>
                  <a:lnTo>
                    <a:pt x="314" y="6913"/>
                  </a:lnTo>
                  <a:lnTo>
                    <a:pt x="333" y="6913"/>
                  </a:lnTo>
                  <a:lnTo>
                    <a:pt x="369" y="6895"/>
                  </a:lnTo>
                  <a:close/>
                  <a:moveTo>
                    <a:pt x="2084" y="0"/>
                  </a:moveTo>
                  <a:lnTo>
                    <a:pt x="2065" y="19"/>
                  </a:lnTo>
                  <a:lnTo>
                    <a:pt x="2047" y="19"/>
                  </a:lnTo>
                  <a:lnTo>
                    <a:pt x="2047" y="37"/>
                  </a:lnTo>
                  <a:lnTo>
                    <a:pt x="2065" y="56"/>
                  </a:lnTo>
                  <a:lnTo>
                    <a:pt x="2047" y="56"/>
                  </a:lnTo>
                  <a:lnTo>
                    <a:pt x="2028" y="74"/>
                  </a:lnTo>
                  <a:lnTo>
                    <a:pt x="2028" y="93"/>
                  </a:lnTo>
                  <a:lnTo>
                    <a:pt x="2010" y="93"/>
                  </a:lnTo>
                  <a:lnTo>
                    <a:pt x="1992" y="74"/>
                  </a:lnTo>
                  <a:lnTo>
                    <a:pt x="1992" y="93"/>
                  </a:lnTo>
                  <a:lnTo>
                    <a:pt x="2010" y="111"/>
                  </a:lnTo>
                  <a:lnTo>
                    <a:pt x="2010" y="129"/>
                  </a:lnTo>
                  <a:lnTo>
                    <a:pt x="1992" y="111"/>
                  </a:lnTo>
                  <a:lnTo>
                    <a:pt x="1973" y="111"/>
                  </a:lnTo>
                  <a:lnTo>
                    <a:pt x="1973" y="129"/>
                  </a:lnTo>
                  <a:lnTo>
                    <a:pt x="1973" y="148"/>
                  </a:lnTo>
                  <a:lnTo>
                    <a:pt x="1955" y="129"/>
                  </a:lnTo>
                  <a:lnTo>
                    <a:pt x="1936" y="129"/>
                  </a:lnTo>
                  <a:lnTo>
                    <a:pt x="1955" y="148"/>
                  </a:lnTo>
                  <a:lnTo>
                    <a:pt x="1955" y="166"/>
                  </a:lnTo>
                  <a:lnTo>
                    <a:pt x="1936" y="148"/>
                  </a:lnTo>
                  <a:lnTo>
                    <a:pt x="1936" y="185"/>
                  </a:lnTo>
                  <a:lnTo>
                    <a:pt x="1936" y="240"/>
                  </a:lnTo>
                  <a:lnTo>
                    <a:pt x="1936" y="259"/>
                  </a:lnTo>
                  <a:lnTo>
                    <a:pt x="1918" y="240"/>
                  </a:lnTo>
                  <a:lnTo>
                    <a:pt x="1918" y="222"/>
                  </a:lnTo>
                  <a:lnTo>
                    <a:pt x="1881" y="222"/>
                  </a:lnTo>
                  <a:lnTo>
                    <a:pt x="1881" y="203"/>
                  </a:lnTo>
                  <a:lnTo>
                    <a:pt x="1863" y="222"/>
                  </a:lnTo>
                  <a:lnTo>
                    <a:pt x="1863" y="240"/>
                  </a:lnTo>
                  <a:lnTo>
                    <a:pt x="1844" y="240"/>
                  </a:lnTo>
                  <a:lnTo>
                    <a:pt x="1844" y="259"/>
                  </a:lnTo>
                  <a:lnTo>
                    <a:pt x="1844" y="277"/>
                  </a:lnTo>
                  <a:lnTo>
                    <a:pt x="1789" y="277"/>
                  </a:lnTo>
                  <a:lnTo>
                    <a:pt x="1789" y="314"/>
                  </a:lnTo>
                  <a:lnTo>
                    <a:pt x="1807" y="351"/>
                  </a:lnTo>
                  <a:lnTo>
                    <a:pt x="1807" y="351"/>
                  </a:lnTo>
                  <a:lnTo>
                    <a:pt x="1770" y="332"/>
                  </a:lnTo>
                  <a:lnTo>
                    <a:pt x="1752" y="332"/>
                  </a:lnTo>
                  <a:lnTo>
                    <a:pt x="1752" y="351"/>
                  </a:lnTo>
                  <a:lnTo>
                    <a:pt x="1752" y="369"/>
                  </a:lnTo>
                  <a:lnTo>
                    <a:pt x="1733" y="369"/>
                  </a:lnTo>
                  <a:lnTo>
                    <a:pt x="1733" y="388"/>
                  </a:lnTo>
                  <a:lnTo>
                    <a:pt x="1715" y="369"/>
                  </a:lnTo>
                  <a:lnTo>
                    <a:pt x="1715" y="388"/>
                  </a:lnTo>
                  <a:lnTo>
                    <a:pt x="1715" y="406"/>
                  </a:lnTo>
                  <a:lnTo>
                    <a:pt x="1678" y="406"/>
                  </a:lnTo>
                  <a:lnTo>
                    <a:pt x="1678" y="443"/>
                  </a:lnTo>
                  <a:lnTo>
                    <a:pt x="1660" y="443"/>
                  </a:lnTo>
                  <a:lnTo>
                    <a:pt x="1641" y="461"/>
                  </a:lnTo>
                  <a:lnTo>
                    <a:pt x="1641" y="480"/>
                  </a:lnTo>
                  <a:lnTo>
                    <a:pt x="1623" y="517"/>
                  </a:lnTo>
                  <a:lnTo>
                    <a:pt x="1604" y="553"/>
                  </a:lnTo>
                  <a:lnTo>
                    <a:pt x="1604" y="590"/>
                  </a:lnTo>
                  <a:lnTo>
                    <a:pt x="1604" y="627"/>
                  </a:lnTo>
                  <a:lnTo>
                    <a:pt x="1586" y="609"/>
                  </a:lnTo>
                  <a:lnTo>
                    <a:pt x="1568" y="590"/>
                  </a:lnTo>
                  <a:lnTo>
                    <a:pt x="1549" y="590"/>
                  </a:lnTo>
                  <a:lnTo>
                    <a:pt x="1531" y="609"/>
                  </a:lnTo>
                  <a:lnTo>
                    <a:pt x="1531" y="627"/>
                  </a:lnTo>
                  <a:lnTo>
                    <a:pt x="1531" y="646"/>
                  </a:lnTo>
                  <a:lnTo>
                    <a:pt x="1531" y="664"/>
                  </a:lnTo>
                  <a:lnTo>
                    <a:pt x="1475" y="664"/>
                  </a:lnTo>
                  <a:lnTo>
                    <a:pt x="1494" y="682"/>
                  </a:lnTo>
                  <a:lnTo>
                    <a:pt x="1512" y="682"/>
                  </a:lnTo>
                  <a:lnTo>
                    <a:pt x="1531" y="719"/>
                  </a:lnTo>
                  <a:lnTo>
                    <a:pt x="1512" y="719"/>
                  </a:lnTo>
                  <a:lnTo>
                    <a:pt x="1494" y="701"/>
                  </a:lnTo>
                  <a:lnTo>
                    <a:pt x="1475" y="682"/>
                  </a:lnTo>
                  <a:lnTo>
                    <a:pt x="1457" y="701"/>
                  </a:lnTo>
                  <a:lnTo>
                    <a:pt x="1439" y="701"/>
                  </a:lnTo>
                  <a:lnTo>
                    <a:pt x="1457" y="719"/>
                  </a:lnTo>
                  <a:lnTo>
                    <a:pt x="1475" y="701"/>
                  </a:lnTo>
                  <a:lnTo>
                    <a:pt x="1475" y="719"/>
                  </a:lnTo>
                  <a:lnTo>
                    <a:pt x="1420" y="719"/>
                  </a:lnTo>
                  <a:lnTo>
                    <a:pt x="1439" y="738"/>
                  </a:lnTo>
                  <a:lnTo>
                    <a:pt x="1420" y="775"/>
                  </a:lnTo>
                  <a:lnTo>
                    <a:pt x="1420" y="756"/>
                  </a:lnTo>
                  <a:lnTo>
                    <a:pt x="1402" y="775"/>
                  </a:lnTo>
                  <a:lnTo>
                    <a:pt x="1365" y="812"/>
                  </a:lnTo>
                  <a:lnTo>
                    <a:pt x="1383" y="830"/>
                  </a:lnTo>
                  <a:lnTo>
                    <a:pt x="1365" y="830"/>
                  </a:lnTo>
                  <a:lnTo>
                    <a:pt x="1346" y="848"/>
                  </a:lnTo>
                  <a:lnTo>
                    <a:pt x="1346" y="867"/>
                  </a:lnTo>
                  <a:lnTo>
                    <a:pt x="1328" y="885"/>
                  </a:lnTo>
                  <a:lnTo>
                    <a:pt x="1291" y="904"/>
                  </a:lnTo>
                  <a:lnTo>
                    <a:pt x="1273" y="959"/>
                  </a:lnTo>
                  <a:lnTo>
                    <a:pt x="1236" y="977"/>
                  </a:lnTo>
                  <a:lnTo>
                    <a:pt x="1217" y="1014"/>
                  </a:lnTo>
                  <a:lnTo>
                    <a:pt x="1199" y="1051"/>
                  </a:lnTo>
                  <a:lnTo>
                    <a:pt x="1199" y="1088"/>
                  </a:lnTo>
                  <a:lnTo>
                    <a:pt x="1180" y="1088"/>
                  </a:lnTo>
                  <a:lnTo>
                    <a:pt x="1162" y="1106"/>
                  </a:lnTo>
                  <a:lnTo>
                    <a:pt x="1162" y="1125"/>
                  </a:lnTo>
                  <a:lnTo>
                    <a:pt x="1144" y="1162"/>
                  </a:lnTo>
                  <a:lnTo>
                    <a:pt x="1144" y="1180"/>
                  </a:lnTo>
                  <a:lnTo>
                    <a:pt x="1144" y="1199"/>
                  </a:lnTo>
                  <a:lnTo>
                    <a:pt x="1125" y="1199"/>
                  </a:lnTo>
                  <a:lnTo>
                    <a:pt x="1125" y="1217"/>
                  </a:lnTo>
                  <a:lnTo>
                    <a:pt x="1125" y="1235"/>
                  </a:lnTo>
                  <a:lnTo>
                    <a:pt x="1144" y="1254"/>
                  </a:lnTo>
                  <a:lnTo>
                    <a:pt x="1144" y="1235"/>
                  </a:lnTo>
                  <a:lnTo>
                    <a:pt x="1162" y="1235"/>
                  </a:lnTo>
                  <a:lnTo>
                    <a:pt x="1180" y="1254"/>
                  </a:lnTo>
                  <a:lnTo>
                    <a:pt x="1180" y="1272"/>
                  </a:lnTo>
                  <a:lnTo>
                    <a:pt x="1180" y="1291"/>
                  </a:lnTo>
                  <a:lnTo>
                    <a:pt x="1162" y="1272"/>
                  </a:lnTo>
                  <a:lnTo>
                    <a:pt x="1107" y="1254"/>
                  </a:lnTo>
                  <a:lnTo>
                    <a:pt x="1070" y="1272"/>
                  </a:lnTo>
                  <a:lnTo>
                    <a:pt x="1088" y="1291"/>
                  </a:lnTo>
                  <a:lnTo>
                    <a:pt x="1051" y="1291"/>
                  </a:lnTo>
                  <a:lnTo>
                    <a:pt x="1051" y="1328"/>
                  </a:lnTo>
                  <a:lnTo>
                    <a:pt x="1033" y="1365"/>
                  </a:lnTo>
                  <a:lnTo>
                    <a:pt x="1015" y="1365"/>
                  </a:lnTo>
                  <a:lnTo>
                    <a:pt x="1015" y="1383"/>
                  </a:lnTo>
                  <a:lnTo>
                    <a:pt x="1015" y="1401"/>
                  </a:lnTo>
                  <a:lnTo>
                    <a:pt x="1015" y="1420"/>
                  </a:lnTo>
                  <a:lnTo>
                    <a:pt x="996" y="1438"/>
                  </a:lnTo>
                  <a:lnTo>
                    <a:pt x="978" y="1438"/>
                  </a:lnTo>
                  <a:lnTo>
                    <a:pt x="996" y="1457"/>
                  </a:lnTo>
                  <a:lnTo>
                    <a:pt x="996" y="1475"/>
                  </a:lnTo>
                  <a:lnTo>
                    <a:pt x="978" y="1457"/>
                  </a:lnTo>
                  <a:lnTo>
                    <a:pt x="959" y="1457"/>
                  </a:lnTo>
                  <a:lnTo>
                    <a:pt x="959" y="1494"/>
                  </a:lnTo>
                  <a:lnTo>
                    <a:pt x="978" y="1512"/>
                  </a:lnTo>
                  <a:lnTo>
                    <a:pt x="978" y="1530"/>
                  </a:lnTo>
                  <a:lnTo>
                    <a:pt x="978" y="1549"/>
                  </a:lnTo>
                  <a:lnTo>
                    <a:pt x="922" y="1549"/>
                  </a:lnTo>
                  <a:lnTo>
                    <a:pt x="922" y="1567"/>
                  </a:lnTo>
                  <a:lnTo>
                    <a:pt x="886" y="1567"/>
                  </a:lnTo>
                  <a:lnTo>
                    <a:pt x="867" y="1586"/>
                  </a:lnTo>
                  <a:lnTo>
                    <a:pt x="867" y="1604"/>
                  </a:lnTo>
                  <a:lnTo>
                    <a:pt x="867" y="1623"/>
                  </a:lnTo>
                  <a:lnTo>
                    <a:pt x="867" y="1641"/>
                  </a:lnTo>
                  <a:lnTo>
                    <a:pt x="886" y="1659"/>
                  </a:lnTo>
                  <a:lnTo>
                    <a:pt x="849" y="1659"/>
                  </a:lnTo>
                  <a:lnTo>
                    <a:pt x="849" y="1678"/>
                  </a:lnTo>
                  <a:lnTo>
                    <a:pt x="867" y="1696"/>
                  </a:lnTo>
                  <a:lnTo>
                    <a:pt x="867" y="1678"/>
                  </a:lnTo>
                  <a:lnTo>
                    <a:pt x="886" y="1678"/>
                  </a:lnTo>
                  <a:lnTo>
                    <a:pt x="886" y="1696"/>
                  </a:lnTo>
                  <a:lnTo>
                    <a:pt x="904" y="1715"/>
                  </a:lnTo>
                  <a:lnTo>
                    <a:pt x="830" y="1715"/>
                  </a:lnTo>
                  <a:lnTo>
                    <a:pt x="793" y="1733"/>
                  </a:lnTo>
                  <a:lnTo>
                    <a:pt x="793" y="1752"/>
                  </a:lnTo>
                  <a:lnTo>
                    <a:pt x="812" y="1770"/>
                  </a:lnTo>
                  <a:lnTo>
                    <a:pt x="793" y="1788"/>
                  </a:lnTo>
                  <a:lnTo>
                    <a:pt x="775" y="1788"/>
                  </a:lnTo>
                  <a:lnTo>
                    <a:pt x="757" y="1770"/>
                  </a:lnTo>
                  <a:lnTo>
                    <a:pt x="757" y="1788"/>
                  </a:lnTo>
                  <a:lnTo>
                    <a:pt x="775" y="1807"/>
                  </a:lnTo>
                  <a:lnTo>
                    <a:pt x="775" y="1825"/>
                  </a:lnTo>
                  <a:lnTo>
                    <a:pt x="757" y="1844"/>
                  </a:lnTo>
                  <a:lnTo>
                    <a:pt x="738" y="1844"/>
                  </a:lnTo>
                  <a:lnTo>
                    <a:pt x="738" y="1862"/>
                  </a:lnTo>
                  <a:lnTo>
                    <a:pt x="701" y="1862"/>
                  </a:lnTo>
                  <a:lnTo>
                    <a:pt x="720" y="1881"/>
                  </a:lnTo>
                  <a:lnTo>
                    <a:pt x="738" y="1918"/>
                  </a:lnTo>
                  <a:lnTo>
                    <a:pt x="720" y="1899"/>
                  </a:lnTo>
                  <a:lnTo>
                    <a:pt x="701" y="1899"/>
                  </a:lnTo>
                  <a:lnTo>
                    <a:pt x="701" y="1918"/>
                  </a:lnTo>
                  <a:lnTo>
                    <a:pt x="720" y="1936"/>
                  </a:lnTo>
                  <a:lnTo>
                    <a:pt x="701" y="1936"/>
                  </a:lnTo>
                  <a:lnTo>
                    <a:pt x="683" y="1954"/>
                  </a:lnTo>
                  <a:lnTo>
                    <a:pt x="701" y="1991"/>
                  </a:lnTo>
                  <a:lnTo>
                    <a:pt x="683" y="2010"/>
                  </a:lnTo>
                  <a:lnTo>
                    <a:pt x="664" y="2028"/>
                  </a:lnTo>
                  <a:lnTo>
                    <a:pt x="646" y="2047"/>
                  </a:lnTo>
                  <a:lnTo>
                    <a:pt x="646" y="2102"/>
                  </a:lnTo>
                  <a:lnTo>
                    <a:pt x="627" y="2120"/>
                  </a:lnTo>
                  <a:lnTo>
                    <a:pt x="609" y="2120"/>
                  </a:lnTo>
                  <a:lnTo>
                    <a:pt x="591" y="2139"/>
                  </a:lnTo>
                  <a:lnTo>
                    <a:pt x="609" y="2157"/>
                  </a:lnTo>
                  <a:lnTo>
                    <a:pt x="591" y="2176"/>
                  </a:lnTo>
                  <a:lnTo>
                    <a:pt x="591" y="2212"/>
                  </a:lnTo>
                  <a:lnTo>
                    <a:pt x="609" y="2249"/>
                  </a:lnTo>
                  <a:lnTo>
                    <a:pt x="591" y="2231"/>
                  </a:lnTo>
                  <a:lnTo>
                    <a:pt x="572" y="2231"/>
                  </a:lnTo>
                  <a:lnTo>
                    <a:pt x="572" y="2249"/>
                  </a:lnTo>
                  <a:lnTo>
                    <a:pt x="535" y="2341"/>
                  </a:lnTo>
                  <a:lnTo>
                    <a:pt x="498" y="2452"/>
                  </a:lnTo>
                  <a:lnTo>
                    <a:pt x="480" y="2452"/>
                  </a:lnTo>
                  <a:lnTo>
                    <a:pt x="480" y="2471"/>
                  </a:lnTo>
                  <a:lnTo>
                    <a:pt x="498" y="2489"/>
                  </a:lnTo>
                  <a:lnTo>
                    <a:pt x="480" y="2489"/>
                  </a:lnTo>
                  <a:lnTo>
                    <a:pt x="480" y="2507"/>
                  </a:lnTo>
                  <a:lnTo>
                    <a:pt x="498" y="2507"/>
                  </a:lnTo>
                  <a:lnTo>
                    <a:pt x="498" y="2526"/>
                  </a:lnTo>
                  <a:lnTo>
                    <a:pt x="480" y="2544"/>
                  </a:lnTo>
                  <a:lnTo>
                    <a:pt x="443" y="2544"/>
                  </a:lnTo>
                  <a:lnTo>
                    <a:pt x="462" y="2581"/>
                  </a:lnTo>
                  <a:lnTo>
                    <a:pt x="480" y="2600"/>
                  </a:lnTo>
                  <a:lnTo>
                    <a:pt x="443" y="2600"/>
                  </a:lnTo>
                  <a:lnTo>
                    <a:pt x="462" y="2618"/>
                  </a:lnTo>
                  <a:lnTo>
                    <a:pt x="462" y="2636"/>
                  </a:lnTo>
                  <a:lnTo>
                    <a:pt x="443" y="2636"/>
                  </a:lnTo>
                  <a:lnTo>
                    <a:pt x="406" y="2655"/>
                  </a:lnTo>
                  <a:lnTo>
                    <a:pt x="425" y="2673"/>
                  </a:lnTo>
                  <a:lnTo>
                    <a:pt x="443" y="2673"/>
                  </a:lnTo>
                  <a:lnTo>
                    <a:pt x="425" y="2692"/>
                  </a:lnTo>
                  <a:lnTo>
                    <a:pt x="406" y="2710"/>
                  </a:lnTo>
                  <a:lnTo>
                    <a:pt x="406" y="2729"/>
                  </a:lnTo>
                  <a:lnTo>
                    <a:pt x="425" y="2729"/>
                  </a:lnTo>
                  <a:lnTo>
                    <a:pt x="406" y="2747"/>
                  </a:lnTo>
                  <a:lnTo>
                    <a:pt x="388" y="2747"/>
                  </a:lnTo>
                  <a:lnTo>
                    <a:pt x="369" y="2784"/>
                  </a:lnTo>
                  <a:lnTo>
                    <a:pt x="369" y="2802"/>
                  </a:lnTo>
                  <a:lnTo>
                    <a:pt x="369" y="2821"/>
                  </a:lnTo>
                  <a:lnTo>
                    <a:pt x="369" y="2839"/>
                  </a:lnTo>
                  <a:lnTo>
                    <a:pt x="369" y="2876"/>
                  </a:lnTo>
                  <a:lnTo>
                    <a:pt x="314" y="3005"/>
                  </a:lnTo>
                  <a:lnTo>
                    <a:pt x="277" y="3171"/>
                  </a:lnTo>
                  <a:lnTo>
                    <a:pt x="277" y="3189"/>
                  </a:lnTo>
                  <a:lnTo>
                    <a:pt x="259" y="3189"/>
                  </a:lnTo>
                  <a:lnTo>
                    <a:pt x="259" y="3208"/>
                  </a:lnTo>
                  <a:lnTo>
                    <a:pt x="259" y="3226"/>
                  </a:lnTo>
                  <a:lnTo>
                    <a:pt x="240" y="3245"/>
                  </a:lnTo>
                  <a:lnTo>
                    <a:pt x="259" y="3263"/>
                  </a:lnTo>
                  <a:lnTo>
                    <a:pt x="240" y="3282"/>
                  </a:lnTo>
                  <a:lnTo>
                    <a:pt x="222" y="3300"/>
                  </a:lnTo>
                  <a:lnTo>
                    <a:pt x="222" y="3337"/>
                  </a:lnTo>
                  <a:lnTo>
                    <a:pt x="222" y="3355"/>
                  </a:lnTo>
                  <a:lnTo>
                    <a:pt x="185" y="3429"/>
                  </a:lnTo>
                  <a:lnTo>
                    <a:pt x="185" y="3466"/>
                  </a:lnTo>
                  <a:lnTo>
                    <a:pt x="167" y="3466"/>
                  </a:lnTo>
                  <a:lnTo>
                    <a:pt x="148" y="3484"/>
                  </a:lnTo>
                  <a:lnTo>
                    <a:pt x="204" y="3484"/>
                  </a:lnTo>
                  <a:lnTo>
                    <a:pt x="204" y="3503"/>
                  </a:lnTo>
                  <a:lnTo>
                    <a:pt x="185" y="3521"/>
                  </a:lnTo>
                  <a:lnTo>
                    <a:pt x="167" y="3540"/>
                  </a:lnTo>
                  <a:lnTo>
                    <a:pt x="204" y="3540"/>
                  </a:lnTo>
                  <a:lnTo>
                    <a:pt x="185" y="3558"/>
                  </a:lnTo>
                  <a:lnTo>
                    <a:pt x="167" y="3577"/>
                  </a:lnTo>
                  <a:lnTo>
                    <a:pt x="167" y="3613"/>
                  </a:lnTo>
                  <a:lnTo>
                    <a:pt x="167" y="3632"/>
                  </a:lnTo>
                  <a:lnTo>
                    <a:pt x="148" y="3650"/>
                  </a:lnTo>
                  <a:lnTo>
                    <a:pt x="148" y="3669"/>
                  </a:lnTo>
                  <a:lnTo>
                    <a:pt x="148" y="3687"/>
                  </a:lnTo>
                  <a:lnTo>
                    <a:pt x="148" y="3706"/>
                  </a:lnTo>
                  <a:lnTo>
                    <a:pt x="130" y="3724"/>
                  </a:lnTo>
                  <a:lnTo>
                    <a:pt x="148" y="3742"/>
                  </a:lnTo>
                  <a:lnTo>
                    <a:pt x="167" y="3761"/>
                  </a:lnTo>
                  <a:lnTo>
                    <a:pt x="130" y="3761"/>
                  </a:lnTo>
                  <a:lnTo>
                    <a:pt x="130" y="3798"/>
                  </a:lnTo>
                  <a:lnTo>
                    <a:pt x="130" y="3853"/>
                  </a:lnTo>
                  <a:lnTo>
                    <a:pt x="130" y="3871"/>
                  </a:lnTo>
                  <a:lnTo>
                    <a:pt x="111" y="3853"/>
                  </a:lnTo>
                  <a:lnTo>
                    <a:pt x="111" y="3890"/>
                  </a:lnTo>
                  <a:lnTo>
                    <a:pt x="111" y="3927"/>
                  </a:lnTo>
                  <a:lnTo>
                    <a:pt x="93" y="3927"/>
                  </a:lnTo>
                  <a:lnTo>
                    <a:pt x="93" y="3945"/>
                  </a:lnTo>
                  <a:lnTo>
                    <a:pt x="93" y="3964"/>
                  </a:lnTo>
                  <a:lnTo>
                    <a:pt x="74" y="3964"/>
                  </a:lnTo>
                  <a:lnTo>
                    <a:pt x="74" y="3982"/>
                  </a:lnTo>
                  <a:lnTo>
                    <a:pt x="93" y="3982"/>
                  </a:lnTo>
                  <a:lnTo>
                    <a:pt x="93" y="4000"/>
                  </a:lnTo>
                  <a:lnTo>
                    <a:pt x="74" y="4019"/>
                  </a:lnTo>
                  <a:lnTo>
                    <a:pt x="74" y="4037"/>
                  </a:lnTo>
                  <a:lnTo>
                    <a:pt x="74" y="4056"/>
                  </a:lnTo>
                  <a:lnTo>
                    <a:pt x="56" y="4093"/>
                  </a:lnTo>
                  <a:lnTo>
                    <a:pt x="74" y="4111"/>
                  </a:lnTo>
                  <a:lnTo>
                    <a:pt x="93" y="4130"/>
                  </a:lnTo>
                  <a:lnTo>
                    <a:pt x="93" y="4148"/>
                  </a:lnTo>
                  <a:lnTo>
                    <a:pt x="93" y="4166"/>
                  </a:lnTo>
                  <a:lnTo>
                    <a:pt x="93" y="4185"/>
                  </a:lnTo>
                  <a:lnTo>
                    <a:pt x="93" y="4203"/>
                  </a:lnTo>
                  <a:lnTo>
                    <a:pt x="74" y="4203"/>
                  </a:lnTo>
                  <a:lnTo>
                    <a:pt x="93" y="4222"/>
                  </a:lnTo>
                  <a:lnTo>
                    <a:pt x="74" y="4222"/>
                  </a:lnTo>
                  <a:lnTo>
                    <a:pt x="56" y="4240"/>
                  </a:lnTo>
                  <a:lnTo>
                    <a:pt x="93" y="4277"/>
                  </a:lnTo>
                  <a:lnTo>
                    <a:pt x="93" y="4295"/>
                  </a:lnTo>
                  <a:lnTo>
                    <a:pt x="74" y="4295"/>
                  </a:lnTo>
                  <a:lnTo>
                    <a:pt x="56" y="4332"/>
                  </a:lnTo>
                  <a:lnTo>
                    <a:pt x="74" y="4332"/>
                  </a:lnTo>
                  <a:lnTo>
                    <a:pt x="74" y="4351"/>
                  </a:lnTo>
                  <a:lnTo>
                    <a:pt x="93" y="4351"/>
                  </a:lnTo>
                  <a:lnTo>
                    <a:pt x="74" y="4369"/>
                  </a:lnTo>
                  <a:lnTo>
                    <a:pt x="38" y="4388"/>
                  </a:lnTo>
                  <a:lnTo>
                    <a:pt x="38" y="4406"/>
                  </a:lnTo>
                  <a:lnTo>
                    <a:pt x="74" y="4406"/>
                  </a:lnTo>
                  <a:lnTo>
                    <a:pt x="56" y="4443"/>
                  </a:lnTo>
                  <a:lnTo>
                    <a:pt x="38" y="4443"/>
                  </a:lnTo>
                  <a:lnTo>
                    <a:pt x="38" y="4461"/>
                  </a:lnTo>
                  <a:lnTo>
                    <a:pt x="38" y="4480"/>
                  </a:lnTo>
                  <a:lnTo>
                    <a:pt x="56" y="4498"/>
                  </a:lnTo>
                  <a:lnTo>
                    <a:pt x="38" y="4517"/>
                  </a:lnTo>
                  <a:lnTo>
                    <a:pt x="56" y="4517"/>
                  </a:lnTo>
                  <a:lnTo>
                    <a:pt x="74" y="4535"/>
                  </a:lnTo>
                  <a:lnTo>
                    <a:pt x="19" y="4535"/>
                  </a:lnTo>
                  <a:lnTo>
                    <a:pt x="56" y="4553"/>
                  </a:lnTo>
                  <a:lnTo>
                    <a:pt x="38" y="4572"/>
                  </a:lnTo>
                  <a:lnTo>
                    <a:pt x="19" y="4572"/>
                  </a:lnTo>
                  <a:lnTo>
                    <a:pt x="19" y="4683"/>
                  </a:lnTo>
                  <a:lnTo>
                    <a:pt x="38" y="4738"/>
                  </a:lnTo>
                  <a:lnTo>
                    <a:pt x="38" y="4719"/>
                  </a:lnTo>
                  <a:lnTo>
                    <a:pt x="56" y="4719"/>
                  </a:lnTo>
                  <a:lnTo>
                    <a:pt x="56" y="4738"/>
                  </a:lnTo>
                  <a:lnTo>
                    <a:pt x="38" y="4738"/>
                  </a:lnTo>
                  <a:lnTo>
                    <a:pt x="19" y="4756"/>
                  </a:lnTo>
                  <a:lnTo>
                    <a:pt x="38" y="4756"/>
                  </a:lnTo>
                  <a:lnTo>
                    <a:pt x="38" y="4775"/>
                  </a:lnTo>
                  <a:lnTo>
                    <a:pt x="38" y="4793"/>
                  </a:lnTo>
                  <a:lnTo>
                    <a:pt x="19" y="4793"/>
                  </a:lnTo>
                  <a:lnTo>
                    <a:pt x="19" y="4812"/>
                  </a:lnTo>
                  <a:lnTo>
                    <a:pt x="38" y="4848"/>
                  </a:lnTo>
                  <a:lnTo>
                    <a:pt x="38" y="4885"/>
                  </a:lnTo>
                  <a:lnTo>
                    <a:pt x="19" y="4885"/>
                  </a:lnTo>
                  <a:lnTo>
                    <a:pt x="19" y="4904"/>
                  </a:lnTo>
                  <a:lnTo>
                    <a:pt x="38" y="4904"/>
                  </a:lnTo>
                  <a:lnTo>
                    <a:pt x="1" y="4941"/>
                  </a:lnTo>
                  <a:lnTo>
                    <a:pt x="1" y="4959"/>
                  </a:lnTo>
                  <a:lnTo>
                    <a:pt x="19" y="4941"/>
                  </a:lnTo>
                  <a:lnTo>
                    <a:pt x="38" y="4941"/>
                  </a:lnTo>
                  <a:lnTo>
                    <a:pt x="38" y="4959"/>
                  </a:lnTo>
                  <a:lnTo>
                    <a:pt x="19" y="4959"/>
                  </a:lnTo>
                  <a:lnTo>
                    <a:pt x="19" y="4977"/>
                  </a:lnTo>
                  <a:lnTo>
                    <a:pt x="19" y="4996"/>
                  </a:lnTo>
                  <a:lnTo>
                    <a:pt x="1" y="5014"/>
                  </a:lnTo>
                  <a:lnTo>
                    <a:pt x="19" y="5033"/>
                  </a:lnTo>
                  <a:lnTo>
                    <a:pt x="1" y="5070"/>
                  </a:lnTo>
                  <a:lnTo>
                    <a:pt x="1" y="5088"/>
                  </a:lnTo>
                  <a:lnTo>
                    <a:pt x="19" y="5088"/>
                  </a:lnTo>
                  <a:lnTo>
                    <a:pt x="1" y="5106"/>
                  </a:lnTo>
                  <a:lnTo>
                    <a:pt x="19" y="5125"/>
                  </a:lnTo>
                  <a:lnTo>
                    <a:pt x="19" y="5143"/>
                  </a:lnTo>
                  <a:lnTo>
                    <a:pt x="1" y="5180"/>
                  </a:lnTo>
                  <a:lnTo>
                    <a:pt x="19" y="5217"/>
                  </a:lnTo>
                  <a:lnTo>
                    <a:pt x="38" y="5217"/>
                  </a:lnTo>
                  <a:lnTo>
                    <a:pt x="19" y="5236"/>
                  </a:lnTo>
                  <a:lnTo>
                    <a:pt x="1" y="5236"/>
                  </a:lnTo>
                  <a:lnTo>
                    <a:pt x="19" y="5272"/>
                  </a:lnTo>
                  <a:lnTo>
                    <a:pt x="19" y="5309"/>
                  </a:lnTo>
                  <a:lnTo>
                    <a:pt x="38" y="5365"/>
                  </a:lnTo>
                  <a:lnTo>
                    <a:pt x="38" y="5383"/>
                  </a:lnTo>
                  <a:lnTo>
                    <a:pt x="19" y="5383"/>
                  </a:lnTo>
                  <a:lnTo>
                    <a:pt x="19" y="5420"/>
                  </a:lnTo>
                  <a:lnTo>
                    <a:pt x="19" y="5438"/>
                  </a:lnTo>
                  <a:lnTo>
                    <a:pt x="1" y="5457"/>
                  </a:lnTo>
                  <a:lnTo>
                    <a:pt x="1" y="5475"/>
                  </a:lnTo>
                  <a:lnTo>
                    <a:pt x="19" y="5494"/>
                  </a:lnTo>
                  <a:lnTo>
                    <a:pt x="19" y="5512"/>
                  </a:lnTo>
                  <a:lnTo>
                    <a:pt x="1" y="5530"/>
                  </a:lnTo>
                  <a:lnTo>
                    <a:pt x="19" y="5549"/>
                  </a:lnTo>
                  <a:lnTo>
                    <a:pt x="19" y="5567"/>
                  </a:lnTo>
                  <a:lnTo>
                    <a:pt x="38" y="5586"/>
                  </a:lnTo>
                  <a:lnTo>
                    <a:pt x="38" y="5604"/>
                  </a:lnTo>
                  <a:lnTo>
                    <a:pt x="38" y="5623"/>
                  </a:lnTo>
                  <a:lnTo>
                    <a:pt x="38" y="5641"/>
                  </a:lnTo>
                  <a:lnTo>
                    <a:pt x="38" y="5678"/>
                  </a:lnTo>
                  <a:lnTo>
                    <a:pt x="56" y="5696"/>
                  </a:lnTo>
                  <a:lnTo>
                    <a:pt x="74" y="5696"/>
                  </a:lnTo>
                  <a:lnTo>
                    <a:pt x="111" y="5678"/>
                  </a:lnTo>
                  <a:lnTo>
                    <a:pt x="130" y="5678"/>
                  </a:lnTo>
                  <a:lnTo>
                    <a:pt x="111" y="5696"/>
                  </a:lnTo>
                  <a:lnTo>
                    <a:pt x="74" y="5696"/>
                  </a:lnTo>
                  <a:lnTo>
                    <a:pt x="56" y="5715"/>
                  </a:lnTo>
                  <a:lnTo>
                    <a:pt x="56" y="5770"/>
                  </a:lnTo>
                  <a:lnTo>
                    <a:pt x="56" y="5807"/>
                  </a:lnTo>
                  <a:lnTo>
                    <a:pt x="74" y="5825"/>
                  </a:lnTo>
                  <a:lnTo>
                    <a:pt x="93" y="5844"/>
                  </a:lnTo>
                  <a:lnTo>
                    <a:pt x="38" y="5844"/>
                  </a:lnTo>
                  <a:lnTo>
                    <a:pt x="38" y="5862"/>
                  </a:lnTo>
                  <a:lnTo>
                    <a:pt x="74" y="5899"/>
                  </a:lnTo>
                  <a:lnTo>
                    <a:pt x="93" y="5936"/>
                  </a:lnTo>
                  <a:lnTo>
                    <a:pt x="74" y="5954"/>
                  </a:lnTo>
                  <a:lnTo>
                    <a:pt x="93" y="6047"/>
                  </a:lnTo>
                  <a:lnTo>
                    <a:pt x="93" y="6120"/>
                  </a:lnTo>
                  <a:lnTo>
                    <a:pt x="93" y="6157"/>
                  </a:lnTo>
                  <a:lnTo>
                    <a:pt x="93" y="6176"/>
                  </a:lnTo>
                  <a:lnTo>
                    <a:pt x="93" y="6194"/>
                  </a:lnTo>
                  <a:lnTo>
                    <a:pt x="111" y="6176"/>
                  </a:lnTo>
                  <a:lnTo>
                    <a:pt x="130" y="6176"/>
                  </a:lnTo>
                  <a:lnTo>
                    <a:pt x="130" y="6194"/>
                  </a:lnTo>
                  <a:lnTo>
                    <a:pt x="111" y="6194"/>
                  </a:lnTo>
                  <a:lnTo>
                    <a:pt x="93" y="6212"/>
                  </a:lnTo>
                  <a:lnTo>
                    <a:pt x="111" y="6231"/>
                  </a:lnTo>
                  <a:lnTo>
                    <a:pt x="130" y="6286"/>
                  </a:lnTo>
                  <a:lnTo>
                    <a:pt x="130" y="6323"/>
                  </a:lnTo>
                  <a:lnTo>
                    <a:pt x="130" y="6342"/>
                  </a:lnTo>
                  <a:lnTo>
                    <a:pt x="130" y="6378"/>
                  </a:lnTo>
                  <a:lnTo>
                    <a:pt x="148" y="6378"/>
                  </a:lnTo>
                  <a:lnTo>
                    <a:pt x="148" y="6415"/>
                  </a:lnTo>
                  <a:lnTo>
                    <a:pt x="148" y="6434"/>
                  </a:lnTo>
                  <a:lnTo>
                    <a:pt x="167" y="6452"/>
                  </a:lnTo>
                  <a:lnTo>
                    <a:pt x="167" y="6471"/>
                  </a:lnTo>
                  <a:lnTo>
                    <a:pt x="167" y="6507"/>
                  </a:lnTo>
                  <a:lnTo>
                    <a:pt x="185" y="6581"/>
                  </a:lnTo>
                  <a:lnTo>
                    <a:pt x="204" y="6673"/>
                  </a:lnTo>
                  <a:lnTo>
                    <a:pt x="204" y="6710"/>
                  </a:lnTo>
                  <a:lnTo>
                    <a:pt x="222" y="6710"/>
                  </a:lnTo>
                  <a:lnTo>
                    <a:pt x="240" y="6747"/>
                  </a:lnTo>
                  <a:lnTo>
                    <a:pt x="259" y="6802"/>
                  </a:lnTo>
                  <a:lnTo>
                    <a:pt x="277" y="6858"/>
                  </a:lnTo>
                  <a:lnTo>
                    <a:pt x="296" y="6876"/>
                  </a:lnTo>
                  <a:lnTo>
                    <a:pt x="314" y="6895"/>
                  </a:lnTo>
                  <a:lnTo>
                    <a:pt x="296" y="6913"/>
                  </a:lnTo>
                  <a:lnTo>
                    <a:pt x="277" y="6913"/>
                  </a:lnTo>
                  <a:lnTo>
                    <a:pt x="296" y="6931"/>
                  </a:lnTo>
                  <a:lnTo>
                    <a:pt x="314" y="6968"/>
                  </a:lnTo>
                  <a:lnTo>
                    <a:pt x="333" y="6987"/>
                  </a:lnTo>
                  <a:lnTo>
                    <a:pt x="369" y="6968"/>
                  </a:lnTo>
                  <a:lnTo>
                    <a:pt x="406" y="6968"/>
                  </a:lnTo>
                  <a:lnTo>
                    <a:pt x="406" y="6950"/>
                  </a:lnTo>
                  <a:lnTo>
                    <a:pt x="443" y="6950"/>
                  </a:lnTo>
                  <a:lnTo>
                    <a:pt x="443" y="6931"/>
                  </a:lnTo>
                  <a:lnTo>
                    <a:pt x="462" y="6913"/>
                  </a:lnTo>
                  <a:lnTo>
                    <a:pt x="462" y="6895"/>
                  </a:lnTo>
                  <a:lnTo>
                    <a:pt x="480" y="6895"/>
                  </a:lnTo>
                  <a:lnTo>
                    <a:pt x="480" y="6876"/>
                  </a:lnTo>
                  <a:lnTo>
                    <a:pt x="425" y="6876"/>
                  </a:lnTo>
                  <a:lnTo>
                    <a:pt x="425" y="6858"/>
                  </a:lnTo>
                  <a:lnTo>
                    <a:pt x="406" y="6858"/>
                  </a:lnTo>
                  <a:lnTo>
                    <a:pt x="425" y="6821"/>
                  </a:lnTo>
                  <a:lnTo>
                    <a:pt x="406" y="6802"/>
                  </a:lnTo>
                  <a:lnTo>
                    <a:pt x="406" y="6784"/>
                  </a:lnTo>
                  <a:lnTo>
                    <a:pt x="388" y="6765"/>
                  </a:lnTo>
                  <a:lnTo>
                    <a:pt x="369" y="6765"/>
                  </a:lnTo>
                  <a:lnTo>
                    <a:pt x="369" y="6747"/>
                  </a:lnTo>
                  <a:lnTo>
                    <a:pt x="388" y="6729"/>
                  </a:lnTo>
                  <a:lnTo>
                    <a:pt x="388" y="6710"/>
                  </a:lnTo>
                  <a:lnTo>
                    <a:pt x="369" y="6673"/>
                  </a:lnTo>
                  <a:lnTo>
                    <a:pt x="351" y="6600"/>
                  </a:lnTo>
                  <a:lnTo>
                    <a:pt x="314" y="6526"/>
                  </a:lnTo>
                  <a:lnTo>
                    <a:pt x="296" y="6489"/>
                  </a:lnTo>
                  <a:lnTo>
                    <a:pt x="314" y="6452"/>
                  </a:lnTo>
                  <a:lnTo>
                    <a:pt x="296" y="6397"/>
                  </a:lnTo>
                  <a:lnTo>
                    <a:pt x="296" y="6342"/>
                  </a:lnTo>
                  <a:lnTo>
                    <a:pt x="277" y="6342"/>
                  </a:lnTo>
                  <a:lnTo>
                    <a:pt x="277" y="6323"/>
                  </a:lnTo>
                  <a:lnTo>
                    <a:pt x="296" y="6305"/>
                  </a:lnTo>
                  <a:lnTo>
                    <a:pt x="296" y="6286"/>
                  </a:lnTo>
                  <a:lnTo>
                    <a:pt x="277" y="6268"/>
                  </a:lnTo>
                  <a:lnTo>
                    <a:pt x="259" y="6268"/>
                  </a:lnTo>
                  <a:lnTo>
                    <a:pt x="259" y="6231"/>
                  </a:lnTo>
                  <a:lnTo>
                    <a:pt x="259" y="6194"/>
                  </a:lnTo>
                  <a:lnTo>
                    <a:pt x="240" y="6157"/>
                  </a:lnTo>
                  <a:lnTo>
                    <a:pt x="222" y="6157"/>
                  </a:lnTo>
                  <a:lnTo>
                    <a:pt x="222" y="6139"/>
                  </a:lnTo>
                  <a:lnTo>
                    <a:pt x="259" y="6120"/>
                  </a:lnTo>
                  <a:lnTo>
                    <a:pt x="240" y="6120"/>
                  </a:lnTo>
                  <a:lnTo>
                    <a:pt x="222" y="6102"/>
                  </a:lnTo>
                  <a:lnTo>
                    <a:pt x="222" y="6065"/>
                  </a:lnTo>
                  <a:lnTo>
                    <a:pt x="222" y="5973"/>
                  </a:lnTo>
                  <a:lnTo>
                    <a:pt x="204" y="5881"/>
                  </a:lnTo>
                  <a:lnTo>
                    <a:pt x="204" y="5825"/>
                  </a:lnTo>
                  <a:lnTo>
                    <a:pt x="204" y="5807"/>
                  </a:lnTo>
                  <a:lnTo>
                    <a:pt x="185" y="5807"/>
                  </a:lnTo>
                  <a:lnTo>
                    <a:pt x="185" y="5789"/>
                  </a:lnTo>
                  <a:lnTo>
                    <a:pt x="204" y="5770"/>
                  </a:lnTo>
                  <a:lnTo>
                    <a:pt x="185" y="5752"/>
                  </a:lnTo>
                  <a:lnTo>
                    <a:pt x="204" y="5733"/>
                  </a:lnTo>
                  <a:lnTo>
                    <a:pt x="204" y="5715"/>
                  </a:lnTo>
                  <a:lnTo>
                    <a:pt x="204" y="5696"/>
                  </a:lnTo>
                  <a:lnTo>
                    <a:pt x="222" y="5678"/>
                  </a:lnTo>
                  <a:lnTo>
                    <a:pt x="185" y="5678"/>
                  </a:lnTo>
                  <a:lnTo>
                    <a:pt x="185" y="5659"/>
                  </a:lnTo>
                  <a:lnTo>
                    <a:pt x="148" y="5659"/>
                  </a:lnTo>
                  <a:lnTo>
                    <a:pt x="148" y="5641"/>
                  </a:lnTo>
                  <a:lnTo>
                    <a:pt x="185" y="5641"/>
                  </a:lnTo>
                  <a:lnTo>
                    <a:pt x="185" y="5623"/>
                  </a:lnTo>
                  <a:lnTo>
                    <a:pt x="148" y="5623"/>
                  </a:lnTo>
                  <a:lnTo>
                    <a:pt x="148" y="5604"/>
                  </a:lnTo>
                  <a:lnTo>
                    <a:pt x="167" y="5567"/>
                  </a:lnTo>
                  <a:lnTo>
                    <a:pt x="167" y="5530"/>
                  </a:lnTo>
                  <a:lnTo>
                    <a:pt x="167" y="5512"/>
                  </a:lnTo>
                  <a:lnTo>
                    <a:pt x="167" y="5438"/>
                  </a:lnTo>
                  <a:lnTo>
                    <a:pt x="167" y="5365"/>
                  </a:lnTo>
                  <a:lnTo>
                    <a:pt x="185" y="5328"/>
                  </a:lnTo>
                  <a:lnTo>
                    <a:pt x="185" y="5291"/>
                  </a:lnTo>
                  <a:lnTo>
                    <a:pt x="167" y="5162"/>
                  </a:lnTo>
                  <a:lnTo>
                    <a:pt x="167" y="5088"/>
                  </a:lnTo>
                  <a:lnTo>
                    <a:pt x="185" y="5051"/>
                  </a:lnTo>
                  <a:lnTo>
                    <a:pt x="148" y="5051"/>
                  </a:lnTo>
                  <a:lnTo>
                    <a:pt x="148" y="5033"/>
                  </a:lnTo>
                  <a:lnTo>
                    <a:pt x="148" y="5014"/>
                  </a:lnTo>
                  <a:lnTo>
                    <a:pt x="148" y="4996"/>
                  </a:lnTo>
                  <a:lnTo>
                    <a:pt x="167" y="4977"/>
                  </a:lnTo>
                  <a:lnTo>
                    <a:pt x="167" y="4959"/>
                  </a:lnTo>
                  <a:lnTo>
                    <a:pt x="204" y="4959"/>
                  </a:lnTo>
                  <a:lnTo>
                    <a:pt x="185" y="4941"/>
                  </a:lnTo>
                  <a:lnTo>
                    <a:pt x="148" y="4941"/>
                  </a:lnTo>
                  <a:lnTo>
                    <a:pt x="148" y="4959"/>
                  </a:lnTo>
                  <a:lnTo>
                    <a:pt x="130" y="4959"/>
                  </a:lnTo>
                  <a:lnTo>
                    <a:pt x="130" y="4941"/>
                  </a:lnTo>
                  <a:lnTo>
                    <a:pt x="148" y="4941"/>
                  </a:lnTo>
                  <a:lnTo>
                    <a:pt x="148" y="4922"/>
                  </a:lnTo>
                  <a:lnTo>
                    <a:pt x="130" y="4904"/>
                  </a:lnTo>
                  <a:lnTo>
                    <a:pt x="148" y="4904"/>
                  </a:lnTo>
                  <a:lnTo>
                    <a:pt x="148" y="4922"/>
                  </a:lnTo>
                  <a:lnTo>
                    <a:pt x="167" y="4904"/>
                  </a:lnTo>
                  <a:lnTo>
                    <a:pt x="167" y="4867"/>
                  </a:lnTo>
                  <a:lnTo>
                    <a:pt x="167" y="4830"/>
                  </a:lnTo>
                  <a:lnTo>
                    <a:pt x="185" y="4830"/>
                  </a:lnTo>
                  <a:lnTo>
                    <a:pt x="167" y="4812"/>
                  </a:lnTo>
                  <a:lnTo>
                    <a:pt x="167" y="4775"/>
                  </a:lnTo>
                  <a:lnTo>
                    <a:pt x="185" y="4683"/>
                  </a:lnTo>
                  <a:lnTo>
                    <a:pt x="204" y="4664"/>
                  </a:lnTo>
                  <a:lnTo>
                    <a:pt x="167" y="4664"/>
                  </a:lnTo>
                  <a:lnTo>
                    <a:pt x="185" y="4646"/>
                  </a:lnTo>
                  <a:lnTo>
                    <a:pt x="185" y="4627"/>
                  </a:lnTo>
                  <a:lnTo>
                    <a:pt x="167" y="4627"/>
                  </a:lnTo>
                  <a:lnTo>
                    <a:pt x="185" y="4609"/>
                  </a:lnTo>
                  <a:lnTo>
                    <a:pt x="185" y="4590"/>
                  </a:lnTo>
                  <a:lnTo>
                    <a:pt x="185" y="4572"/>
                  </a:lnTo>
                  <a:lnTo>
                    <a:pt x="167" y="4590"/>
                  </a:lnTo>
                  <a:lnTo>
                    <a:pt x="167" y="4572"/>
                  </a:lnTo>
                  <a:lnTo>
                    <a:pt x="185" y="4553"/>
                  </a:lnTo>
                  <a:lnTo>
                    <a:pt x="185" y="4535"/>
                  </a:lnTo>
                  <a:lnTo>
                    <a:pt x="204" y="4517"/>
                  </a:lnTo>
                  <a:lnTo>
                    <a:pt x="185" y="4480"/>
                  </a:lnTo>
                  <a:lnTo>
                    <a:pt x="204" y="4480"/>
                  </a:lnTo>
                  <a:lnTo>
                    <a:pt x="204" y="4461"/>
                  </a:lnTo>
                  <a:lnTo>
                    <a:pt x="185" y="4443"/>
                  </a:lnTo>
                  <a:lnTo>
                    <a:pt x="204" y="4424"/>
                  </a:lnTo>
                  <a:lnTo>
                    <a:pt x="185" y="4406"/>
                  </a:lnTo>
                  <a:lnTo>
                    <a:pt x="185" y="4388"/>
                  </a:lnTo>
                  <a:lnTo>
                    <a:pt x="185" y="4369"/>
                  </a:lnTo>
                  <a:lnTo>
                    <a:pt x="222" y="4369"/>
                  </a:lnTo>
                  <a:lnTo>
                    <a:pt x="185" y="4351"/>
                  </a:lnTo>
                  <a:lnTo>
                    <a:pt x="222" y="4332"/>
                  </a:lnTo>
                  <a:lnTo>
                    <a:pt x="222" y="4277"/>
                  </a:lnTo>
                  <a:lnTo>
                    <a:pt x="240" y="4240"/>
                  </a:lnTo>
                  <a:lnTo>
                    <a:pt x="240" y="4222"/>
                  </a:lnTo>
                  <a:lnTo>
                    <a:pt x="240" y="4185"/>
                  </a:lnTo>
                  <a:lnTo>
                    <a:pt x="222" y="4185"/>
                  </a:lnTo>
                  <a:lnTo>
                    <a:pt x="222" y="4166"/>
                  </a:lnTo>
                  <a:lnTo>
                    <a:pt x="204" y="4166"/>
                  </a:lnTo>
                  <a:lnTo>
                    <a:pt x="204" y="4148"/>
                  </a:lnTo>
                  <a:lnTo>
                    <a:pt x="240" y="4130"/>
                  </a:lnTo>
                  <a:lnTo>
                    <a:pt x="240" y="4093"/>
                  </a:lnTo>
                  <a:lnTo>
                    <a:pt x="222" y="4093"/>
                  </a:lnTo>
                  <a:lnTo>
                    <a:pt x="222" y="4074"/>
                  </a:lnTo>
                  <a:lnTo>
                    <a:pt x="240" y="4056"/>
                  </a:lnTo>
                  <a:lnTo>
                    <a:pt x="259" y="4056"/>
                  </a:lnTo>
                  <a:lnTo>
                    <a:pt x="240" y="4037"/>
                  </a:lnTo>
                  <a:lnTo>
                    <a:pt x="222" y="4037"/>
                  </a:lnTo>
                  <a:lnTo>
                    <a:pt x="240" y="4019"/>
                  </a:lnTo>
                  <a:lnTo>
                    <a:pt x="259" y="4019"/>
                  </a:lnTo>
                  <a:lnTo>
                    <a:pt x="240" y="4000"/>
                  </a:lnTo>
                  <a:lnTo>
                    <a:pt x="259" y="4000"/>
                  </a:lnTo>
                  <a:lnTo>
                    <a:pt x="259" y="3982"/>
                  </a:lnTo>
                  <a:lnTo>
                    <a:pt x="259" y="3964"/>
                  </a:lnTo>
                  <a:lnTo>
                    <a:pt x="240" y="3945"/>
                  </a:lnTo>
                  <a:lnTo>
                    <a:pt x="240" y="3927"/>
                  </a:lnTo>
                  <a:lnTo>
                    <a:pt x="259" y="3908"/>
                  </a:lnTo>
                  <a:lnTo>
                    <a:pt x="277" y="3835"/>
                  </a:lnTo>
                  <a:lnTo>
                    <a:pt x="296" y="3742"/>
                  </a:lnTo>
                  <a:lnTo>
                    <a:pt x="296" y="3724"/>
                  </a:lnTo>
                  <a:lnTo>
                    <a:pt x="277" y="3724"/>
                  </a:lnTo>
                  <a:lnTo>
                    <a:pt x="296" y="3706"/>
                  </a:lnTo>
                  <a:lnTo>
                    <a:pt x="314" y="3706"/>
                  </a:lnTo>
                  <a:lnTo>
                    <a:pt x="314" y="3687"/>
                  </a:lnTo>
                  <a:lnTo>
                    <a:pt x="333" y="3687"/>
                  </a:lnTo>
                  <a:lnTo>
                    <a:pt x="314" y="3650"/>
                  </a:lnTo>
                  <a:lnTo>
                    <a:pt x="333" y="3632"/>
                  </a:lnTo>
                  <a:lnTo>
                    <a:pt x="351" y="3613"/>
                  </a:lnTo>
                  <a:lnTo>
                    <a:pt x="333" y="3613"/>
                  </a:lnTo>
                  <a:lnTo>
                    <a:pt x="333" y="3595"/>
                  </a:lnTo>
                  <a:lnTo>
                    <a:pt x="351" y="3577"/>
                  </a:lnTo>
                  <a:lnTo>
                    <a:pt x="333" y="3558"/>
                  </a:lnTo>
                  <a:lnTo>
                    <a:pt x="333" y="3540"/>
                  </a:lnTo>
                  <a:lnTo>
                    <a:pt x="351" y="3503"/>
                  </a:lnTo>
                  <a:lnTo>
                    <a:pt x="351" y="3466"/>
                  </a:lnTo>
                  <a:lnTo>
                    <a:pt x="333" y="3447"/>
                  </a:lnTo>
                  <a:lnTo>
                    <a:pt x="351" y="3429"/>
                  </a:lnTo>
                  <a:lnTo>
                    <a:pt x="351" y="3411"/>
                  </a:lnTo>
                  <a:lnTo>
                    <a:pt x="369" y="3392"/>
                  </a:lnTo>
                  <a:lnTo>
                    <a:pt x="388" y="3355"/>
                  </a:lnTo>
                  <a:lnTo>
                    <a:pt x="406" y="3282"/>
                  </a:lnTo>
                  <a:lnTo>
                    <a:pt x="406" y="3263"/>
                  </a:lnTo>
                  <a:lnTo>
                    <a:pt x="388" y="3263"/>
                  </a:lnTo>
                  <a:lnTo>
                    <a:pt x="406" y="3245"/>
                  </a:lnTo>
                  <a:lnTo>
                    <a:pt x="425" y="3208"/>
                  </a:lnTo>
                  <a:lnTo>
                    <a:pt x="425" y="3171"/>
                  </a:lnTo>
                  <a:lnTo>
                    <a:pt x="425" y="3153"/>
                  </a:lnTo>
                  <a:lnTo>
                    <a:pt x="443" y="3153"/>
                  </a:lnTo>
                  <a:lnTo>
                    <a:pt x="443" y="3116"/>
                  </a:lnTo>
                  <a:lnTo>
                    <a:pt x="443" y="3079"/>
                  </a:lnTo>
                  <a:lnTo>
                    <a:pt x="443" y="3060"/>
                  </a:lnTo>
                  <a:lnTo>
                    <a:pt x="443" y="3042"/>
                  </a:lnTo>
                  <a:lnTo>
                    <a:pt x="425" y="3024"/>
                  </a:lnTo>
                  <a:lnTo>
                    <a:pt x="443" y="3024"/>
                  </a:lnTo>
                  <a:lnTo>
                    <a:pt x="462" y="3042"/>
                  </a:lnTo>
                  <a:lnTo>
                    <a:pt x="480" y="3024"/>
                  </a:lnTo>
                  <a:lnTo>
                    <a:pt x="480" y="3005"/>
                  </a:lnTo>
                  <a:lnTo>
                    <a:pt x="498" y="2987"/>
                  </a:lnTo>
                  <a:lnTo>
                    <a:pt x="517" y="2968"/>
                  </a:lnTo>
                  <a:lnTo>
                    <a:pt x="498" y="2950"/>
                  </a:lnTo>
                  <a:lnTo>
                    <a:pt x="480" y="2931"/>
                  </a:lnTo>
                  <a:lnTo>
                    <a:pt x="498" y="2913"/>
                  </a:lnTo>
                  <a:lnTo>
                    <a:pt x="498" y="2894"/>
                  </a:lnTo>
                  <a:lnTo>
                    <a:pt x="517" y="2876"/>
                  </a:lnTo>
                  <a:lnTo>
                    <a:pt x="535" y="2858"/>
                  </a:lnTo>
                  <a:lnTo>
                    <a:pt x="535" y="2839"/>
                  </a:lnTo>
                  <a:lnTo>
                    <a:pt x="517" y="2821"/>
                  </a:lnTo>
                  <a:lnTo>
                    <a:pt x="535" y="2802"/>
                  </a:lnTo>
                  <a:lnTo>
                    <a:pt x="554" y="2784"/>
                  </a:lnTo>
                  <a:lnTo>
                    <a:pt x="554" y="2765"/>
                  </a:lnTo>
                  <a:lnTo>
                    <a:pt x="554" y="2747"/>
                  </a:lnTo>
                  <a:lnTo>
                    <a:pt x="572" y="2729"/>
                  </a:lnTo>
                  <a:lnTo>
                    <a:pt x="535" y="2729"/>
                  </a:lnTo>
                  <a:lnTo>
                    <a:pt x="535" y="2710"/>
                  </a:lnTo>
                  <a:lnTo>
                    <a:pt x="554" y="2710"/>
                  </a:lnTo>
                  <a:lnTo>
                    <a:pt x="591" y="2692"/>
                  </a:lnTo>
                  <a:lnTo>
                    <a:pt x="609" y="2692"/>
                  </a:lnTo>
                  <a:lnTo>
                    <a:pt x="609" y="2673"/>
                  </a:lnTo>
                  <a:lnTo>
                    <a:pt x="591" y="2673"/>
                  </a:lnTo>
                  <a:lnTo>
                    <a:pt x="591" y="2655"/>
                  </a:lnTo>
                  <a:lnTo>
                    <a:pt x="609" y="2636"/>
                  </a:lnTo>
                  <a:lnTo>
                    <a:pt x="627" y="2618"/>
                  </a:lnTo>
                  <a:lnTo>
                    <a:pt x="627" y="2600"/>
                  </a:lnTo>
                  <a:lnTo>
                    <a:pt x="609" y="2600"/>
                  </a:lnTo>
                  <a:lnTo>
                    <a:pt x="627" y="2581"/>
                  </a:lnTo>
                  <a:lnTo>
                    <a:pt x="646" y="2544"/>
                  </a:lnTo>
                  <a:lnTo>
                    <a:pt x="646" y="2526"/>
                  </a:lnTo>
                  <a:lnTo>
                    <a:pt x="664" y="2507"/>
                  </a:lnTo>
                  <a:lnTo>
                    <a:pt x="646" y="2489"/>
                  </a:lnTo>
                  <a:lnTo>
                    <a:pt x="609" y="2489"/>
                  </a:lnTo>
                  <a:lnTo>
                    <a:pt x="609" y="2471"/>
                  </a:lnTo>
                  <a:lnTo>
                    <a:pt x="627" y="2471"/>
                  </a:lnTo>
                  <a:lnTo>
                    <a:pt x="646" y="2489"/>
                  </a:lnTo>
                  <a:lnTo>
                    <a:pt x="646" y="2471"/>
                  </a:lnTo>
                  <a:lnTo>
                    <a:pt x="646" y="2452"/>
                  </a:lnTo>
                  <a:lnTo>
                    <a:pt x="646" y="2434"/>
                  </a:lnTo>
                  <a:lnTo>
                    <a:pt x="664" y="2434"/>
                  </a:lnTo>
                  <a:lnTo>
                    <a:pt x="664" y="2415"/>
                  </a:lnTo>
                  <a:lnTo>
                    <a:pt x="701" y="2360"/>
                  </a:lnTo>
                  <a:lnTo>
                    <a:pt x="720" y="2286"/>
                  </a:lnTo>
                  <a:lnTo>
                    <a:pt x="720" y="2268"/>
                  </a:lnTo>
                  <a:lnTo>
                    <a:pt x="720" y="2249"/>
                  </a:lnTo>
                  <a:lnTo>
                    <a:pt x="738" y="2249"/>
                  </a:lnTo>
                  <a:lnTo>
                    <a:pt x="738" y="2231"/>
                  </a:lnTo>
                  <a:lnTo>
                    <a:pt x="738" y="2212"/>
                  </a:lnTo>
                  <a:lnTo>
                    <a:pt x="757" y="2212"/>
                  </a:lnTo>
                  <a:lnTo>
                    <a:pt x="775" y="2194"/>
                  </a:lnTo>
                  <a:lnTo>
                    <a:pt x="775" y="2157"/>
                  </a:lnTo>
                  <a:lnTo>
                    <a:pt x="757" y="2139"/>
                  </a:lnTo>
                  <a:lnTo>
                    <a:pt x="775" y="2139"/>
                  </a:lnTo>
                  <a:lnTo>
                    <a:pt x="812" y="2120"/>
                  </a:lnTo>
                  <a:lnTo>
                    <a:pt x="775" y="2102"/>
                  </a:lnTo>
                  <a:lnTo>
                    <a:pt x="720" y="2083"/>
                  </a:lnTo>
                  <a:lnTo>
                    <a:pt x="812" y="2083"/>
                  </a:lnTo>
                  <a:lnTo>
                    <a:pt x="812" y="2065"/>
                  </a:lnTo>
                  <a:lnTo>
                    <a:pt x="830" y="2047"/>
                  </a:lnTo>
                  <a:lnTo>
                    <a:pt x="849" y="2047"/>
                  </a:lnTo>
                  <a:lnTo>
                    <a:pt x="849" y="2028"/>
                  </a:lnTo>
                  <a:lnTo>
                    <a:pt x="830" y="2010"/>
                  </a:lnTo>
                  <a:lnTo>
                    <a:pt x="830" y="1991"/>
                  </a:lnTo>
                  <a:lnTo>
                    <a:pt x="849" y="1991"/>
                  </a:lnTo>
                  <a:lnTo>
                    <a:pt x="867" y="1973"/>
                  </a:lnTo>
                  <a:lnTo>
                    <a:pt x="867" y="1954"/>
                  </a:lnTo>
                  <a:lnTo>
                    <a:pt x="867" y="1936"/>
                  </a:lnTo>
                  <a:lnTo>
                    <a:pt x="886" y="1936"/>
                  </a:lnTo>
                  <a:lnTo>
                    <a:pt x="886" y="1918"/>
                  </a:lnTo>
                  <a:lnTo>
                    <a:pt x="867" y="1918"/>
                  </a:lnTo>
                  <a:lnTo>
                    <a:pt x="867" y="1899"/>
                  </a:lnTo>
                  <a:lnTo>
                    <a:pt x="867" y="1881"/>
                  </a:lnTo>
                  <a:lnTo>
                    <a:pt x="886" y="1899"/>
                  </a:lnTo>
                  <a:lnTo>
                    <a:pt x="904" y="1899"/>
                  </a:lnTo>
                  <a:lnTo>
                    <a:pt x="904" y="1881"/>
                  </a:lnTo>
                  <a:lnTo>
                    <a:pt x="886" y="1862"/>
                  </a:lnTo>
                  <a:lnTo>
                    <a:pt x="922" y="1862"/>
                  </a:lnTo>
                  <a:lnTo>
                    <a:pt x="922" y="1825"/>
                  </a:lnTo>
                  <a:lnTo>
                    <a:pt x="941" y="1825"/>
                  </a:lnTo>
                  <a:lnTo>
                    <a:pt x="941" y="1807"/>
                  </a:lnTo>
                  <a:lnTo>
                    <a:pt x="959" y="1770"/>
                  </a:lnTo>
                  <a:lnTo>
                    <a:pt x="959" y="1752"/>
                  </a:lnTo>
                  <a:lnTo>
                    <a:pt x="978" y="1752"/>
                  </a:lnTo>
                  <a:lnTo>
                    <a:pt x="978" y="1715"/>
                  </a:lnTo>
                  <a:lnTo>
                    <a:pt x="996" y="1715"/>
                  </a:lnTo>
                  <a:lnTo>
                    <a:pt x="996" y="1696"/>
                  </a:lnTo>
                  <a:lnTo>
                    <a:pt x="996" y="1678"/>
                  </a:lnTo>
                  <a:lnTo>
                    <a:pt x="1033" y="1678"/>
                  </a:lnTo>
                  <a:lnTo>
                    <a:pt x="1033" y="1659"/>
                  </a:lnTo>
                  <a:lnTo>
                    <a:pt x="1051" y="1659"/>
                  </a:lnTo>
                  <a:lnTo>
                    <a:pt x="1033" y="1641"/>
                  </a:lnTo>
                  <a:lnTo>
                    <a:pt x="1051" y="1641"/>
                  </a:lnTo>
                  <a:lnTo>
                    <a:pt x="1033" y="1623"/>
                  </a:lnTo>
                  <a:lnTo>
                    <a:pt x="1051" y="1604"/>
                  </a:lnTo>
                  <a:lnTo>
                    <a:pt x="1070" y="1604"/>
                  </a:lnTo>
                  <a:lnTo>
                    <a:pt x="1088" y="1586"/>
                  </a:lnTo>
                  <a:lnTo>
                    <a:pt x="1107" y="1567"/>
                  </a:lnTo>
                  <a:lnTo>
                    <a:pt x="1107" y="1530"/>
                  </a:lnTo>
                  <a:lnTo>
                    <a:pt x="1125" y="1512"/>
                  </a:lnTo>
                  <a:lnTo>
                    <a:pt x="1144" y="1512"/>
                  </a:lnTo>
                  <a:lnTo>
                    <a:pt x="1162" y="1494"/>
                  </a:lnTo>
                  <a:lnTo>
                    <a:pt x="1144" y="1475"/>
                  </a:lnTo>
                  <a:lnTo>
                    <a:pt x="1125" y="1457"/>
                  </a:lnTo>
                  <a:lnTo>
                    <a:pt x="1180" y="1457"/>
                  </a:lnTo>
                  <a:lnTo>
                    <a:pt x="1180" y="1438"/>
                  </a:lnTo>
                  <a:lnTo>
                    <a:pt x="1162" y="1420"/>
                  </a:lnTo>
                  <a:lnTo>
                    <a:pt x="1180" y="1401"/>
                  </a:lnTo>
                  <a:lnTo>
                    <a:pt x="1199" y="1401"/>
                  </a:lnTo>
                  <a:lnTo>
                    <a:pt x="1199" y="1383"/>
                  </a:lnTo>
                  <a:lnTo>
                    <a:pt x="1180" y="1383"/>
                  </a:lnTo>
                  <a:lnTo>
                    <a:pt x="1199" y="1365"/>
                  </a:lnTo>
                  <a:lnTo>
                    <a:pt x="1199" y="1383"/>
                  </a:lnTo>
                  <a:lnTo>
                    <a:pt x="1217" y="1383"/>
                  </a:lnTo>
                  <a:lnTo>
                    <a:pt x="1236" y="1365"/>
                  </a:lnTo>
                  <a:lnTo>
                    <a:pt x="1217" y="1328"/>
                  </a:lnTo>
                  <a:lnTo>
                    <a:pt x="1236" y="1346"/>
                  </a:lnTo>
                  <a:lnTo>
                    <a:pt x="1254" y="1328"/>
                  </a:lnTo>
                  <a:lnTo>
                    <a:pt x="1273" y="1291"/>
                  </a:lnTo>
                  <a:lnTo>
                    <a:pt x="1236" y="1291"/>
                  </a:lnTo>
                  <a:lnTo>
                    <a:pt x="1273" y="1254"/>
                  </a:lnTo>
                  <a:lnTo>
                    <a:pt x="1310" y="1235"/>
                  </a:lnTo>
                  <a:lnTo>
                    <a:pt x="1310" y="1199"/>
                  </a:lnTo>
                  <a:lnTo>
                    <a:pt x="1291" y="1162"/>
                  </a:lnTo>
                  <a:lnTo>
                    <a:pt x="1310" y="1180"/>
                  </a:lnTo>
                  <a:lnTo>
                    <a:pt x="1346" y="1180"/>
                  </a:lnTo>
                  <a:lnTo>
                    <a:pt x="1346" y="1162"/>
                  </a:lnTo>
                  <a:lnTo>
                    <a:pt x="1310" y="1143"/>
                  </a:lnTo>
                  <a:lnTo>
                    <a:pt x="1291" y="1125"/>
                  </a:lnTo>
                  <a:lnTo>
                    <a:pt x="1291" y="1106"/>
                  </a:lnTo>
                  <a:lnTo>
                    <a:pt x="1346" y="1125"/>
                  </a:lnTo>
                  <a:lnTo>
                    <a:pt x="1365" y="1125"/>
                  </a:lnTo>
                  <a:lnTo>
                    <a:pt x="1346" y="1106"/>
                  </a:lnTo>
                  <a:lnTo>
                    <a:pt x="1346" y="1088"/>
                  </a:lnTo>
                  <a:lnTo>
                    <a:pt x="1402" y="1088"/>
                  </a:lnTo>
                  <a:lnTo>
                    <a:pt x="1383" y="1070"/>
                  </a:lnTo>
                  <a:lnTo>
                    <a:pt x="1402" y="1070"/>
                  </a:lnTo>
                  <a:lnTo>
                    <a:pt x="1402" y="1051"/>
                  </a:lnTo>
                  <a:lnTo>
                    <a:pt x="1420" y="1051"/>
                  </a:lnTo>
                  <a:lnTo>
                    <a:pt x="1439" y="996"/>
                  </a:lnTo>
                  <a:lnTo>
                    <a:pt x="1494" y="941"/>
                  </a:lnTo>
                  <a:lnTo>
                    <a:pt x="1494" y="922"/>
                  </a:lnTo>
                  <a:lnTo>
                    <a:pt x="1494" y="904"/>
                  </a:lnTo>
                  <a:lnTo>
                    <a:pt x="1531" y="904"/>
                  </a:lnTo>
                  <a:lnTo>
                    <a:pt x="1512" y="885"/>
                  </a:lnTo>
                  <a:lnTo>
                    <a:pt x="1531" y="885"/>
                  </a:lnTo>
                  <a:lnTo>
                    <a:pt x="1568" y="867"/>
                  </a:lnTo>
                  <a:lnTo>
                    <a:pt x="1549" y="848"/>
                  </a:lnTo>
                  <a:lnTo>
                    <a:pt x="1549" y="830"/>
                  </a:lnTo>
                  <a:lnTo>
                    <a:pt x="1568" y="830"/>
                  </a:lnTo>
                  <a:lnTo>
                    <a:pt x="1586" y="812"/>
                  </a:lnTo>
                  <a:lnTo>
                    <a:pt x="1604" y="775"/>
                  </a:lnTo>
                  <a:lnTo>
                    <a:pt x="1623" y="775"/>
                  </a:lnTo>
                  <a:lnTo>
                    <a:pt x="1641" y="756"/>
                  </a:lnTo>
                  <a:lnTo>
                    <a:pt x="1660" y="719"/>
                  </a:lnTo>
                  <a:lnTo>
                    <a:pt x="1641" y="719"/>
                  </a:lnTo>
                  <a:lnTo>
                    <a:pt x="1641" y="701"/>
                  </a:lnTo>
                  <a:lnTo>
                    <a:pt x="1641" y="682"/>
                  </a:lnTo>
                  <a:lnTo>
                    <a:pt x="1641" y="664"/>
                  </a:lnTo>
                  <a:lnTo>
                    <a:pt x="1641" y="646"/>
                  </a:lnTo>
                  <a:lnTo>
                    <a:pt x="1697" y="646"/>
                  </a:lnTo>
                  <a:lnTo>
                    <a:pt x="1715" y="664"/>
                  </a:lnTo>
                  <a:lnTo>
                    <a:pt x="1733" y="646"/>
                  </a:lnTo>
                  <a:lnTo>
                    <a:pt x="1752" y="627"/>
                  </a:lnTo>
                  <a:lnTo>
                    <a:pt x="1770" y="627"/>
                  </a:lnTo>
                  <a:lnTo>
                    <a:pt x="1770" y="609"/>
                  </a:lnTo>
                  <a:lnTo>
                    <a:pt x="1770" y="590"/>
                  </a:lnTo>
                  <a:lnTo>
                    <a:pt x="1752" y="553"/>
                  </a:lnTo>
                  <a:lnTo>
                    <a:pt x="1789" y="553"/>
                  </a:lnTo>
                  <a:lnTo>
                    <a:pt x="1789" y="535"/>
                  </a:lnTo>
                  <a:lnTo>
                    <a:pt x="1789" y="517"/>
                  </a:lnTo>
                  <a:lnTo>
                    <a:pt x="1807" y="498"/>
                  </a:lnTo>
                  <a:lnTo>
                    <a:pt x="1807" y="480"/>
                  </a:lnTo>
                  <a:lnTo>
                    <a:pt x="1863" y="480"/>
                  </a:lnTo>
                  <a:lnTo>
                    <a:pt x="1863" y="461"/>
                  </a:lnTo>
                  <a:lnTo>
                    <a:pt x="1899" y="424"/>
                  </a:lnTo>
                  <a:lnTo>
                    <a:pt x="1918" y="388"/>
                  </a:lnTo>
                  <a:lnTo>
                    <a:pt x="1918" y="369"/>
                  </a:lnTo>
                  <a:lnTo>
                    <a:pt x="1899" y="351"/>
                  </a:lnTo>
                  <a:lnTo>
                    <a:pt x="1936" y="369"/>
                  </a:lnTo>
                  <a:lnTo>
                    <a:pt x="1918" y="332"/>
                  </a:lnTo>
                  <a:lnTo>
                    <a:pt x="1918" y="314"/>
                  </a:lnTo>
                  <a:lnTo>
                    <a:pt x="1936" y="332"/>
                  </a:lnTo>
                  <a:lnTo>
                    <a:pt x="1955" y="332"/>
                  </a:lnTo>
                  <a:lnTo>
                    <a:pt x="1973" y="351"/>
                  </a:lnTo>
                  <a:lnTo>
                    <a:pt x="1992" y="332"/>
                  </a:lnTo>
                  <a:lnTo>
                    <a:pt x="1992" y="314"/>
                  </a:lnTo>
                  <a:lnTo>
                    <a:pt x="2010" y="314"/>
                  </a:lnTo>
                  <a:lnTo>
                    <a:pt x="1992" y="295"/>
                  </a:lnTo>
                  <a:lnTo>
                    <a:pt x="1973" y="277"/>
                  </a:lnTo>
                  <a:lnTo>
                    <a:pt x="1973" y="259"/>
                  </a:lnTo>
                  <a:lnTo>
                    <a:pt x="1992" y="277"/>
                  </a:lnTo>
                  <a:lnTo>
                    <a:pt x="2010" y="277"/>
                  </a:lnTo>
                  <a:lnTo>
                    <a:pt x="2010" y="259"/>
                  </a:lnTo>
                  <a:lnTo>
                    <a:pt x="2028" y="295"/>
                  </a:lnTo>
                  <a:lnTo>
                    <a:pt x="2047" y="295"/>
                  </a:lnTo>
                  <a:lnTo>
                    <a:pt x="2047" y="277"/>
                  </a:lnTo>
                  <a:lnTo>
                    <a:pt x="2065" y="259"/>
                  </a:lnTo>
                  <a:lnTo>
                    <a:pt x="2065" y="240"/>
                  </a:lnTo>
                  <a:lnTo>
                    <a:pt x="2084" y="222"/>
                  </a:lnTo>
                  <a:lnTo>
                    <a:pt x="2102" y="222"/>
                  </a:lnTo>
                  <a:lnTo>
                    <a:pt x="2084" y="203"/>
                  </a:lnTo>
                  <a:lnTo>
                    <a:pt x="2065" y="185"/>
                  </a:lnTo>
                  <a:lnTo>
                    <a:pt x="2065" y="166"/>
                  </a:lnTo>
                  <a:lnTo>
                    <a:pt x="2084" y="185"/>
                  </a:lnTo>
                  <a:lnTo>
                    <a:pt x="2121" y="185"/>
                  </a:lnTo>
                  <a:lnTo>
                    <a:pt x="2121" y="148"/>
                  </a:lnTo>
                  <a:lnTo>
                    <a:pt x="2139" y="166"/>
                  </a:lnTo>
                  <a:lnTo>
                    <a:pt x="2157" y="185"/>
                  </a:lnTo>
                  <a:lnTo>
                    <a:pt x="2157" y="166"/>
                  </a:lnTo>
                  <a:lnTo>
                    <a:pt x="2157" y="148"/>
                  </a:lnTo>
                  <a:lnTo>
                    <a:pt x="2176" y="148"/>
                  </a:lnTo>
                  <a:lnTo>
                    <a:pt x="2176" y="111"/>
                  </a:lnTo>
                  <a:lnTo>
                    <a:pt x="2176" y="93"/>
                  </a:lnTo>
                  <a:lnTo>
                    <a:pt x="2157" y="56"/>
                  </a:lnTo>
                  <a:lnTo>
                    <a:pt x="2157" y="37"/>
                  </a:lnTo>
                  <a:lnTo>
                    <a:pt x="2176" y="74"/>
                  </a:lnTo>
                  <a:lnTo>
                    <a:pt x="2213" y="93"/>
                  </a:lnTo>
                  <a:lnTo>
                    <a:pt x="2194" y="56"/>
                  </a:lnTo>
                  <a:lnTo>
                    <a:pt x="2176" y="37"/>
                  </a:lnTo>
                  <a:lnTo>
                    <a:pt x="2194" y="37"/>
                  </a:lnTo>
                  <a:lnTo>
                    <a:pt x="2194" y="19"/>
                  </a:lnTo>
                  <a:lnTo>
                    <a:pt x="2157" y="19"/>
                  </a:lnTo>
                  <a:lnTo>
                    <a:pt x="2139" y="37"/>
                  </a:lnTo>
                  <a:lnTo>
                    <a:pt x="2121" y="56"/>
                  </a:lnTo>
                  <a:lnTo>
                    <a:pt x="2102" y="37"/>
                  </a:lnTo>
                  <a:lnTo>
                    <a:pt x="2121" y="37"/>
                  </a:lnTo>
                  <a:lnTo>
                    <a:pt x="2121" y="19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1694300" y="793875"/>
              <a:ext cx="31350" cy="13850"/>
            </a:xfrm>
            <a:custGeom>
              <a:avLst/>
              <a:gdLst/>
              <a:ahLst/>
              <a:cxnLst/>
              <a:rect l="l" t="t" r="r" b="b"/>
              <a:pathLst>
                <a:path w="1254" h="554" extrusionOk="0">
                  <a:moveTo>
                    <a:pt x="166" y="1"/>
                  </a:moveTo>
                  <a:lnTo>
                    <a:pt x="0" y="130"/>
                  </a:lnTo>
                  <a:lnTo>
                    <a:pt x="92" y="240"/>
                  </a:lnTo>
                  <a:lnTo>
                    <a:pt x="185" y="332"/>
                  </a:lnTo>
                  <a:lnTo>
                    <a:pt x="295" y="406"/>
                  </a:lnTo>
                  <a:lnTo>
                    <a:pt x="387" y="461"/>
                  </a:lnTo>
                  <a:lnTo>
                    <a:pt x="498" y="517"/>
                  </a:lnTo>
                  <a:lnTo>
                    <a:pt x="590" y="535"/>
                  </a:lnTo>
                  <a:lnTo>
                    <a:pt x="774" y="554"/>
                  </a:lnTo>
                  <a:lnTo>
                    <a:pt x="959" y="535"/>
                  </a:lnTo>
                  <a:lnTo>
                    <a:pt x="1125" y="498"/>
                  </a:lnTo>
                  <a:lnTo>
                    <a:pt x="1254" y="443"/>
                  </a:lnTo>
                  <a:lnTo>
                    <a:pt x="1162" y="277"/>
                  </a:lnTo>
                  <a:lnTo>
                    <a:pt x="1051" y="314"/>
                  </a:lnTo>
                  <a:lnTo>
                    <a:pt x="940" y="351"/>
                  </a:lnTo>
                  <a:lnTo>
                    <a:pt x="811" y="369"/>
                  </a:lnTo>
                  <a:lnTo>
                    <a:pt x="645" y="351"/>
                  </a:lnTo>
                  <a:lnTo>
                    <a:pt x="572" y="332"/>
                  </a:lnTo>
                  <a:lnTo>
                    <a:pt x="498" y="296"/>
                  </a:lnTo>
                  <a:lnTo>
                    <a:pt x="406" y="240"/>
                  </a:lnTo>
                  <a:lnTo>
                    <a:pt x="332" y="185"/>
                  </a:lnTo>
                  <a:lnTo>
                    <a:pt x="240" y="111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1584150" y="762075"/>
              <a:ext cx="29975" cy="22150"/>
            </a:xfrm>
            <a:custGeom>
              <a:avLst/>
              <a:gdLst/>
              <a:ahLst/>
              <a:cxnLst/>
              <a:rect l="l" t="t" r="r" b="b"/>
              <a:pathLst>
                <a:path w="1199" h="886" extrusionOk="0">
                  <a:moveTo>
                    <a:pt x="38" y="1"/>
                  </a:moveTo>
                  <a:lnTo>
                    <a:pt x="1" y="203"/>
                  </a:lnTo>
                  <a:lnTo>
                    <a:pt x="222" y="259"/>
                  </a:lnTo>
                  <a:lnTo>
                    <a:pt x="425" y="351"/>
                  </a:lnTo>
                  <a:lnTo>
                    <a:pt x="591" y="462"/>
                  </a:lnTo>
                  <a:lnTo>
                    <a:pt x="738" y="572"/>
                  </a:lnTo>
                  <a:lnTo>
                    <a:pt x="867" y="683"/>
                  </a:lnTo>
                  <a:lnTo>
                    <a:pt x="959" y="793"/>
                  </a:lnTo>
                  <a:lnTo>
                    <a:pt x="1033" y="885"/>
                  </a:lnTo>
                  <a:lnTo>
                    <a:pt x="1199" y="775"/>
                  </a:lnTo>
                  <a:lnTo>
                    <a:pt x="1107" y="664"/>
                  </a:lnTo>
                  <a:lnTo>
                    <a:pt x="996" y="554"/>
                  </a:lnTo>
                  <a:lnTo>
                    <a:pt x="867" y="425"/>
                  </a:lnTo>
                  <a:lnTo>
                    <a:pt x="701" y="296"/>
                  </a:lnTo>
                  <a:lnTo>
                    <a:pt x="517" y="167"/>
                  </a:lnTo>
                  <a:lnTo>
                    <a:pt x="277" y="74"/>
                  </a:lnTo>
                  <a:lnTo>
                    <a:pt x="167" y="38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1588775" y="769450"/>
              <a:ext cx="12925" cy="18925"/>
            </a:xfrm>
            <a:custGeom>
              <a:avLst/>
              <a:gdLst/>
              <a:ahLst/>
              <a:cxnLst/>
              <a:rect l="l" t="t" r="r" b="b"/>
              <a:pathLst>
                <a:path w="517" h="757" extrusionOk="0">
                  <a:moveTo>
                    <a:pt x="406" y="1"/>
                  </a:moveTo>
                  <a:lnTo>
                    <a:pt x="332" y="56"/>
                  </a:lnTo>
                  <a:lnTo>
                    <a:pt x="277" y="111"/>
                  </a:lnTo>
                  <a:lnTo>
                    <a:pt x="203" y="203"/>
                  </a:lnTo>
                  <a:lnTo>
                    <a:pt x="129" y="314"/>
                  </a:lnTo>
                  <a:lnTo>
                    <a:pt x="74" y="443"/>
                  </a:lnTo>
                  <a:lnTo>
                    <a:pt x="18" y="590"/>
                  </a:lnTo>
                  <a:lnTo>
                    <a:pt x="0" y="756"/>
                  </a:lnTo>
                  <a:lnTo>
                    <a:pt x="203" y="756"/>
                  </a:lnTo>
                  <a:lnTo>
                    <a:pt x="221" y="627"/>
                  </a:lnTo>
                  <a:lnTo>
                    <a:pt x="258" y="517"/>
                  </a:lnTo>
                  <a:lnTo>
                    <a:pt x="313" y="406"/>
                  </a:lnTo>
                  <a:lnTo>
                    <a:pt x="369" y="314"/>
                  </a:lnTo>
                  <a:lnTo>
                    <a:pt x="479" y="203"/>
                  </a:lnTo>
                  <a:lnTo>
                    <a:pt x="516" y="167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1704425" y="841350"/>
              <a:ext cx="33200" cy="5550"/>
            </a:xfrm>
            <a:custGeom>
              <a:avLst/>
              <a:gdLst/>
              <a:ahLst/>
              <a:cxnLst/>
              <a:rect l="l" t="t" r="r" b="b"/>
              <a:pathLst>
                <a:path w="1328" h="222" extrusionOk="0">
                  <a:moveTo>
                    <a:pt x="1310" y="0"/>
                  </a:moveTo>
                  <a:lnTo>
                    <a:pt x="1199" y="37"/>
                  </a:lnTo>
                  <a:lnTo>
                    <a:pt x="922" y="92"/>
                  </a:lnTo>
                  <a:lnTo>
                    <a:pt x="738" y="111"/>
                  </a:lnTo>
                  <a:lnTo>
                    <a:pt x="517" y="129"/>
                  </a:lnTo>
                  <a:lnTo>
                    <a:pt x="277" y="129"/>
                  </a:lnTo>
                  <a:lnTo>
                    <a:pt x="19" y="92"/>
                  </a:lnTo>
                  <a:lnTo>
                    <a:pt x="1" y="203"/>
                  </a:lnTo>
                  <a:lnTo>
                    <a:pt x="222" y="221"/>
                  </a:lnTo>
                  <a:lnTo>
                    <a:pt x="425" y="221"/>
                  </a:lnTo>
                  <a:lnTo>
                    <a:pt x="793" y="203"/>
                  </a:lnTo>
                  <a:lnTo>
                    <a:pt x="1070" y="166"/>
                  </a:lnTo>
                  <a:lnTo>
                    <a:pt x="1254" y="129"/>
                  </a:lnTo>
                  <a:lnTo>
                    <a:pt x="1328" y="92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1691525" y="280975"/>
              <a:ext cx="17075" cy="25375"/>
            </a:xfrm>
            <a:custGeom>
              <a:avLst/>
              <a:gdLst/>
              <a:ahLst/>
              <a:cxnLst/>
              <a:rect l="l" t="t" r="r" b="b"/>
              <a:pathLst>
                <a:path w="683" h="1015" extrusionOk="0">
                  <a:moveTo>
                    <a:pt x="591" y="0"/>
                  </a:moveTo>
                  <a:lnTo>
                    <a:pt x="1" y="959"/>
                  </a:lnTo>
                  <a:lnTo>
                    <a:pt x="74" y="1014"/>
                  </a:lnTo>
                  <a:lnTo>
                    <a:pt x="683" y="56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1682300" y="313225"/>
              <a:ext cx="78375" cy="31375"/>
            </a:xfrm>
            <a:custGeom>
              <a:avLst/>
              <a:gdLst/>
              <a:ahLst/>
              <a:cxnLst/>
              <a:rect l="l" t="t" r="r" b="b"/>
              <a:pathLst>
                <a:path w="3135" h="1255" extrusionOk="0">
                  <a:moveTo>
                    <a:pt x="3135" y="1"/>
                  </a:moveTo>
                  <a:lnTo>
                    <a:pt x="2821" y="37"/>
                  </a:lnTo>
                  <a:lnTo>
                    <a:pt x="2489" y="93"/>
                  </a:lnTo>
                  <a:lnTo>
                    <a:pt x="2066" y="185"/>
                  </a:lnTo>
                  <a:lnTo>
                    <a:pt x="1568" y="332"/>
                  </a:lnTo>
                  <a:lnTo>
                    <a:pt x="1310" y="425"/>
                  </a:lnTo>
                  <a:lnTo>
                    <a:pt x="1052" y="535"/>
                  </a:lnTo>
                  <a:lnTo>
                    <a:pt x="775" y="664"/>
                  </a:lnTo>
                  <a:lnTo>
                    <a:pt x="517" y="812"/>
                  </a:lnTo>
                  <a:lnTo>
                    <a:pt x="259" y="996"/>
                  </a:lnTo>
                  <a:lnTo>
                    <a:pt x="1" y="1180"/>
                  </a:lnTo>
                  <a:lnTo>
                    <a:pt x="56" y="1254"/>
                  </a:lnTo>
                  <a:lnTo>
                    <a:pt x="314" y="1070"/>
                  </a:lnTo>
                  <a:lnTo>
                    <a:pt x="572" y="904"/>
                  </a:lnTo>
                  <a:lnTo>
                    <a:pt x="830" y="756"/>
                  </a:lnTo>
                  <a:lnTo>
                    <a:pt x="1089" y="627"/>
                  </a:lnTo>
                  <a:lnTo>
                    <a:pt x="1347" y="517"/>
                  </a:lnTo>
                  <a:lnTo>
                    <a:pt x="1605" y="425"/>
                  </a:lnTo>
                  <a:lnTo>
                    <a:pt x="2084" y="277"/>
                  </a:lnTo>
                  <a:lnTo>
                    <a:pt x="2508" y="185"/>
                  </a:lnTo>
                  <a:lnTo>
                    <a:pt x="2840" y="130"/>
                  </a:lnTo>
                  <a:lnTo>
                    <a:pt x="3135" y="111"/>
                  </a:lnTo>
                  <a:lnTo>
                    <a:pt x="31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1764800" y="496650"/>
              <a:ext cx="25825" cy="16150"/>
            </a:xfrm>
            <a:custGeom>
              <a:avLst/>
              <a:gdLst/>
              <a:ahLst/>
              <a:cxnLst/>
              <a:rect l="l" t="t" r="r" b="b"/>
              <a:pathLst>
                <a:path w="1033" h="646" extrusionOk="0">
                  <a:moveTo>
                    <a:pt x="609" y="0"/>
                  </a:moveTo>
                  <a:lnTo>
                    <a:pt x="406" y="19"/>
                  </a:lnTo>
                  <a:lnTo>
                    <a:pt x="240" y="37"/>
                  </a:lnTo>
                  <a:lnTo>
                    <a:pt x="148" y="74"/>
                  </a:lnTo>
                  <a:lnTo>
                    <a:pt x="111" y="92"/>
                  </a:lnTo>
                  <a:lnTo>
                    <a:pt x="37" y="129"/>
                  </a:lnTo>
                  <a:lnTo>
                    <a:pt x="19" y="184"/>
                  </a:lnTo>
                  <a:lnTo>
                    <a:pt x="1" y="221"/>
                  </a:lnTo>
                  <a:lnTo>
                    <a:pt x="37" y="442"/>
                  </a:lnTo>
                  <a:lnTo>
                    <a:pt x="56" y="645"/>
                  </a:lnTo>
                  <a:lnTo>
                    <a:pt x="166" y="627"/>
                  </a:lnTo>
                  <a:lnTo>
                    <a:pt x="111" y="221"/>
                  </a:lnTo>
                  <a:lnTo>
                    <a:pt x="111" y="203"/>
                  </a:lnTo>
                  <a:lnTo>
                    <a:pt x="130" y="203"/>
                  </a:lnTo>
                  <a:lnTo>
                    <a:pt x="148" y="184"/>
                  </a:lnTo>
                  <a:lnTo>
                    <a:pt x="277" y="129"/>
                  </a:lnTo>
                  <a:lnTo>
                    <a:pt x="425" y="111"/>
                  </a:lnTo>
                  <a:lnTo>
                    <a:pt x="609" y="111"/>
                  </a:lnTo>
                  <a:lnTo>
                    <a:pt x="683" y="129"/>
                  </a:lnTo>
                  <a:lnTo>
                    <a:pt x="756" y="166"/>
                  </a:lnTo>
                  <a:lnTo>
                    <a:pt x="830" y="221"/>
                  </a:lnTo>
                  <a:lnTo>
                    <a:pt x="867" y="295"/>
                  </a:lnTo>
                  <a:lnTo>
                    <a:pt x="922" y="406"/>
                  </a:lnTo>
                  <a:lnTo>
                    <a:pt x="941" y="461"/>
                  </a:lnTo>
                  <a:lnTo>
                    <a:pt x="1033" y="442"/>
                  </a:lnTo>
                  <a:lnTo>
                    <a:pt x="1014" y="369"/>
                  </a:lnTo>
                  <a:lnTo>
                    <a:pt x="941" y="221"/>
                  </a:lnTo>
                  <a:lnTo>
                    <a:pt x="885" y="148"/>
                  </a:lnTo>
                  <a:lnTo>
                    <a:pt x="812" y="74"/>
                  </a:lnTo>
                  <a:lnTo>
                    <a:pt x="719" y="37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1791075" y="315075"/>
              <a:ext cx="23050" cy="14775"/>
            </a:xfrm>
            <a:custGeom>
              <a:avLst/>
              <a:gdLst/>
              <a:ahLst/>
              <a:cxnLst/>
              <a:rect l="l" t="t" r="r" b="b"/>
              <a:pathLst>
                <a:path w="922" h="591" extrusionOk="0">
                  <a:moveTo>
                    <a:pt x="129" y="0"/>
                  </a:moveTo>
                  <a:lnTo>
                    <a:pt x="92" y="19"/>
                  </a:lnTo>
                  <a:lnTo>
                    <a:pt x="56" y="19"/>
                  </a:lnTo>
                  <a:lnTo>
                    <a:pt x="37" y="56"/>
                  </a:lnTo>
                  <a:lnTo>
                    <a:pt x="0" y="258"/>
                  </a:lnTo>
                  <a:lnTo>
                    <a:pt x="0" y="424"/>
                  </a:lnTo>
                  <a:lnTo>
                    <a:pt x="19" y="480"/>
                  </a:lnTo>
                  <a:lnTo>
                    <a:pt x="56" y="516"/>
                  </a:lnTo>
                  <a:lnTo>
                    <a:pt x="74" y="535"/>
                  </a:lnTo>
                  <a:lnTo>
                    <a:pt x="111" y="553"/>
                  </a:lnTo>
                  <a:lnTo>
                    <a:pt x="240" y="572"/>
                  </a:lnTo>
                  <a:lnTo>
                    <a:pt x="350" y="590"/>
                  </a:lnTo>
                  <a:lnTo>
                    <a:pt x="645" y="590"/>
                  </a:lnTo>
                  <a:lnTo>
                    <a:pt x="719" y="553"/>
                  </a:lnTo>
                  <a:lnTo>
                    <a:pt x="774" y="498"/>
                  </a:lnTo>
                  <a:lnTo>
                    <a:pt x="830" y="443"/>
                  </a:lnTo>
                  <a:lnTo>
                    <a:pt x="903" y="332"/>
                  </a:lnTo>
                  <a:lnTo>
                    <a:pt x="922" y="203"/>
                  </a:lnTo>
                  <a:lnTo>
                    <a:pt x="830" y="203"/>
                  </a:lnTo>
                  <a:lnTo>
                    <a:pt x="811" y="240"/>
                  </a:lnTo>
                  <a:lnTo>
                    <a:pt x="774" y="351"/>
                  </a:lnTo>
                  <a:lnTo>
                    <a:pt x="738" y="406"/>
                  </a:lnTo>
                  <a:lnTo>
                    <a:pt x="701" y="443"/>
                  </a:lnTo>
                  <a:lnTo>
                    <a:pt x="627" y="480"/>
                  </a:lnTo>
                  <a:lnTo>
                    <a:pt x="553" y="498"/>
                  </a:lnTo>
                  <a:lnTo>
                    <a:pt x="387" y="498"/>
                  </a:lnTo>
                  <a:lnTo>
                    <a:pt x="240" y="480"/>
                  </a:lnTo>
                  <a:lnTo>
                    <a:pt x="129" y="461"/>
                  </a:lnTo>
                  <a:lnTo>
                    <a:pt x="111" y="424"/>
                  </a:lnTo>
                  <a:lnTo>
                    <a:pt x="92" y="369"/>
                  </a:lnTo>
                  <a:lnTo>
                    <a:pt x="111" y="258"/>
                  </a:lnTo>
                  <a:lnTo>
                    <a:pt x="129" y="93"/>
                  </a:lnTo>
                  <a:lnTo>
                    <a:pt x="111" y="74"/>
                  </a:lnTo>
                  <a:lnTo>
                    <a:pt x="148" y="56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1763875" y="249175"/>
              <a:ext cx="21225" cy="19850"/>
            </a:xfrm>
            <a:custGeom>
              <a:avLst/>
              <a:gdLst/>
              <a:ahLst/>
              <a:cxnLst/>
              <a:rect l="l" t="t" r="r" b="b"/>
              <a:pathLst>
                <a:path w="849" h="794" extrusionOk="0">
                  <a:moveTo>
                    <a:pt x="738" y="0"/>
                  </a:moveTo>
                  <a:lnTo>
                    <a:pt x="664" y="56"/>
                  </a:lnTo>
                  <a:lnTo>
                    <a:pt x="683" y="93"/>
                  </a:lnTo>
                  <a:lnTo>
                    <a:pt x="720" y="148"/>
                  </a:lnTo>
                  <a:lnTo>
                    <a:pt x="756" y="240"/>
                  </a:lnTo>
                  <a:lnTo>
                    <a:pt x="756" y="295"/>
                  </a:lnTo>
                  <a:lnTo>
                    <a:pt x="738" y="351"/>
                  </a:lnTo>
                  <a:lnTo>
                    <a:pt x="664" y="461"/>
                  </a:lnTo>
                  <a:lnTo>
                    <a:pt x="572" y="572"/>
                  </a:lnTo>
                  <a:lnTo>
                    <a:pt x="406" y="682"/>
                  </a:lnTo>
                  <a:lnTo>
                    <a:pt x="351" y="701"/>
                  </a:lnTo>
                  <a:lnTo>
                    <a:pt x="314" y="682"/>
                  </a:lnTo>
                  <a:lnTo>
                    <a:pt x="277" y="664"/>
                  </a:lnTo>
                  <a:lnTo>
                    <a:pt x="93" y="424"/>
                  </a:lnTo>
                  <a:lnTo>
                    <a:pt x="1" y="480"/>
                  </a:lnTo>
                  <a:lnTo>
                    <a:pt x="203" y="738"/>
                  </a:lnTo>
                  <a:lnTo>
                    <a:pt x="240" y="756"/>
                  </a:lnTo>
                  <a:lnTo>
                    <a:pt x="277" y="793"/>
                  </a:lnTo>
                  <a:lnTo>
                    <a:pt x="425" y="793"/>
                  </a:lnTo>
                  <a:lnTo>
                    <a:pt x="462" y="775"/>
                  </a:lnTo>
                  <a:lnTo>
                    <a:pt x="627" y="646"/>
                  </a:lnTo>
                  <a:lnTo>
                    <a:pt x="738" y="535"/>
                  </a:lnTo>
                  <a:lnTo>
                    <a:pt x="793" y="461"/>
                  </a:lnTo>
                  <a:lnTo>
                    <a:pt x="830" y="387"/>
                  </a:lnTo>
                  <a:lnTo>
                    <a:pt x="849" y="314"/>
                  </a:lnTo>
                  <a:lnTo>
                    <a:pt x="849" y="240"/>
                  </a:lnTo>
                  <a:lnTo>
                    <a:pt x="849" y="185"/>
                  </a:lnTo>
                  <a:lnTo>
                    <a:pt x="812" y="129"/>
                  </a:lnTo>
                  <a:lnTo>
                    <a:pt x="775" y="37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1730700" y="264375"/>
              <a:ext cx="28125" cy="27675"/>
            </a:xfrm>
            <a:custGeom>
              <a:avLst/>
              <a:gdLst/>
              <a:ahLst/>
              <a:cxnLst/>
              <a:rect l="l" t="t" r="r" b="b"/>
              <a:pathLst>
                <a:path w="1125" h="1107" extrusionOk="0">
                  <a:moveTo>
                    <a:pt x="1051" y="1"/>
                  </a:moveTo>
                  <a:lnTo>
                    <a:pt x="590" y="443"/>
                  </a:lnTo>
                  <a:lnTo>
                    <a:pt x="240" y="775"/>
                  </a:lnTo>
                  <a:lnTo>
                    <a:pt x="0" y="1051"/>
                  </a:lnTo>
                  <a:lnTo>
                    <a:pt x="74" y="1107"/>
                  </a:lnTo>
                  <a:lnTo>
                    <a:pt x="332" y="849"/>
                  </a:lnTo>
                  <a:lnTo>
                    <a:pt x="664" y="498"/>
                  </a:lnTo>
                  <a:lnTo>
                    <a:pt x="1125" y="74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1727475" y="239950"/>
              <a:ext cx="19375" cy="22600"/>
            </a:xfrm>
            <a:custGeom>
              <a:avLst/>
              <a:gdLst/>
              <a:ahLst/>
              <a:cxnLst/>
              <a:rect l="l" t="t" r="r" b="b"/>
              <a:pathLst>
                <a:path w="775" h="904" extrusionOk="0">
                  <a:moveTo>
                    <a:pt x="553" y="1"/>
                  </a:moveTo>
                  <a:lnTo>
                    <a:pt x="517" y="93"/>
                  </a:lnTo>
                  <a:lnTo>
                    <a:pt x="553" y="111"/>
                  </a:lnTo>
                  <a:lnTo>
                    <a:pt x="609" y="167"/>
                  </a:lnTo>
                  <a:lnTo>
                    <a:pt x="646" y="204"/>
                  </a:lnTo>
                  <a:lnTo>
                    <a:pt x="664" y="240"/>
                  </a:lnTo>
                  <a:lnTo>
                    <a:pt x="664" y="296"/>
                  </a:lnTo>
                  <a:lnTo>
                    <a:pt x="664" y="369"/>
                  </a:lnTo>
                  <a:lnTo>
                    <a:pt x="646" y="443"/>
                  </a:lnTo>
                  <a:lnTo>
                    <a:pt x="609" y="517"/>
                  </a:lnTo>
                  <a:lnTo>
                    <a:pt x="498" y="646"/>
                  </a:lnTo>
                  <a:lnTo>
                    <a:pt x="369" y="793"/>
                  </a:lnTo>
                  <a:lnTo>
                    <a:pt x="295" y="793"/>
                  </a:lnTo>
                  <a:lnTo>
                    <a:pt x="240" y="756"/>
                  </a:lnTo>
                  <a:lnTo>
                    <a:pt x="166" y="701"/>
                  </a:lnTo>
                  <a:lnTo>
                    <a:pt x="74" y="591"/>
                  </a:lnTo>
                  <a:lnTo>
                    <a:pt x="0" y="664"/>
                  </a:lnTo>
                  <a:lnTo>
                    <a:pt x="93" y="756"/>
                  </a:lnTo>
                  <a:lnTo>
                    <a:pt x="185" y="830"/>
                  </a:lnTo>
                  <a:lnTo>
                    <a:pt x="259" y="886"/>
                  </a:lnTo>
                  <a:lnTo>
                    <a:pt x="332" y="904"/>
                  </a:lnTo>
                  <a:lnTo>
                    <a:pt x="406" y="886"/>
                  </a:lnTo>
                  <a:lnTo>
                    <a:pt x="424" y="867"/>
                  </a:lnTo>
                  <a:lnTo>
                    <a:pt x="480" y="812"/>
                  </a:lnTo>
                  <a:lnTo>
                    <a:pt x="590" y="701"/>
                  </a:lnTo>
                  <a:lnTo>
                    <a:pt x="701" y="554"/>
                  </a:lnTo>
                  <a:lnTo>
                    <a:pt x="738" y="480"/>
                  </a:lnTo>
                  <a:lnTo>
                    <a:pt x="775" y="388"/>
                  </a:lnTo>
                  <a:lnTo>
                    <a:pt x="775" y="314"/>
                  </a:lnTo>
                  <a:lnTo>
                    <a:pt x="756" y="240"/>
                  </a:lnTo>
                  <a:lnTo>
                    <a:pt x="738" y="185"/>
                  </a:lnTo>
                  <a:lnTo>
                    <a:pt x="719" y="130"/>
                  </a:lnTo>
                  <a:lnTo>
                    <a:pt x="627" y="56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1675850" y="247325"/>
              <a:ext cx="18000" cy="23075"/>
            </a:xfrm>
            <a:custGeom>
              <a:avLst/>
              <a:gdLst/>
              <a:ahLst/>
              <a:cxnLst/>
              <a:rect l="l" t="t" r="r" b="b"/>
              <a:pathLst>
                <a:path w="720" h="923" extrusionOk="0">
                  <a:moveTo>
                    <a:pt x="499" y="1"/>
                  </a:moveTo>
                  <a:lnTo>
                    <a:pt x="443" y="93"/>
                  </a:lnTo>
                  <a:lnTo>
                    <a:pt x="554" y="167"/>
                  </a:lnTo>
                  <a:lnTo>
                    <a:pt x="609" y="222"/>
                  </a:lnTo>
                  <a:lnTo>
                    <a:pt x="628" y="296"/>
                  </a:lnTo>
                  <a:lnTo>
                    <a:pt x="609" y="406"/>
                  </a:lnTo>
                  <a:lnTo>
                    <a:pt x="572" y="535"/>
                  </a:lnTo>
                  <a:lnTo>
                    <a:pt x="462" y="775"/>
                  </a:lnTo>
                  <a:lnTo>
                    <a:pt x="462" y="793"/>
                  </a:lnTo>
                  <a:lnTo>
                    <a:pt x="443" y="812"/>
                  </a:lnTo>
                  <a:lnTo>
                    <a:pt x="351" y="812"/>
                  </a:lnTo>
                  <a:lnTo>
                    <a:pt x="148" y="701"/>
                  </a:lnTo>
                  <a:lnTo>
                    <a:pt x="56" y="646"/>
                  </a:lnTo>
                  <a:lnTo>
                    <a:pt x="1" y="720"/>
                  </a:lnTo>
                  <a:lnTo>
                    <a:pt x="93" y="793"/>
                  </a:lnTo>
                  <a:lnTo>
                    <a:pt x="204" y="849"/>
                  </a:lnTo>
                  <a:lnTo>
                    <a:pt x="314" y="904"/>
                  </a:lnTo>
                  <a:lnTo>
                    <a:pt x="406" y="922"/>
                  </a:lnTo>
                  <a:lnTo>
                    <a:pt x="480" y="904"/>
                  </a:lnTo>
                  <a:lnTo>
                    <a:pt x="517" y="885"/>
                  </a:lnTo>
                  <a:lnTo>
                    <a:pt x="535" y="849"/>
                  </a:lnTo>
                  <a:lnTo>
                    <a:pt x="554" y="812"/>
                  </a:lnTo>
                  <a:lnTo>
                    <a:pt x="646" y="591"/>
                  </a:lnTo>
                  <a:lnTo>
                    <a:pt x="701" y="425"/>
                  </a:lnTo>
                  <a:lnTo>
                    <a:pt x="720" y="296"/>
                  </a:lnTo>
                  <a:lnTo>
                    <a:pt x="720" y="240"/>
                  </a:lnTo>
                  <a:lnTo>
                    <a:pt x="701" y="185"/>
                  </a:lnTo>
                  <a:lnTo>
                    <a:pt x="628" y="93"/>
                  </a:lnTo>
                  <a:lnTo>
                    <a:pt x="535" y="3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5"/>
          <p:cNvSpPr/>
          <p:nvPr/>
        </p:nvSpPr>
        <p:spPr>
          <a:xfrm>
            <a:off x="4277825" y="3196450"/>
            <a:ext cx="4175100" cy="490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35"/>
          <p:cNvSpPr txBox="1">
            <a:spLocks noGrp="1"/>
          </p:cNvSpPr>
          <p:nvPr>
            <p:ph type="ctrTitle"/>
          </p:nvPr>
        </p:nvSpPr>
        <p:spPr>
          <a:xfrm>
            <a:off x="4253024" y="744379"/>
            <a:ext cx="4830716" cy="21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/>
              <a:t>Projeto Aplicações Web - Cofrinho</a:t>
            </a:r>
            <a:endParaRPr sz="4000" dirty="0"/>
          </a:p>
        </p:txBody>
      </p:sp>
      <p:sp>
        <p:nvSpPr>
          <p:cNvPr id="1240" name="Google Shape;1240;p35"/>
          <p:cNvSpPr txBox="1">
            <a:spLocks noGrp="1"/>
          </p:cNvSpPr>
          <p:nvPr>
            <p:ph type="subTitle" idx="1"/>
          </p:nvPr>
        </p:nvSpPr>
        <p:spPr>
          <a:xfrm>
            <a:off x="4277825" y="3340600"/>
            <a:ext cx="4175100" cy="2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Grupo 03</a:t>
            </a:r>
            <a:endParaRPr dirty="0">
              <a:highlight>
                <a:srgbClr val="FAFAFA"/>
              </a:highlight>
            </a:endParaRPr>
          </a:p>
        </p:txBody>
      </p:sp>
      <p:grpSp>
        <p:nvGrpSpPr>
          <p:cNvPr id="1241" name="Google Shape;1241;p35"/>
          <p:cNvGrpSpPr/>
          <p:nvPr/>
        </p:nvGrpSpPr>
        <p:grpSpPr>
          <a:xfrm>
            <a:off x="3088567" y="232329"/>
            <a:ext cx="1356953" cy="1351728"/>
            <a:chOff x="3088567" y="232329"/>
            <a:chExt cx="1356953" cy="1351728"/>
          </a:xfrm>
        </p:grpSpPr>
        <p:grpSp>
          <p:nvGrpSpPr>
            <p:cNvPr id="1242" name="Google Shape;1242;p35"/>
            <p:cNvGrpSpPr/>
            <p:nvPr/>
          </p:nvGrpSpPr>
          <p:grpSpPr>
            <a:xfrm>
              <a:off x="3088567" y="1009042"/>
              <a:ext cx="643570" cy="575016"/>
              <a:chOff x="3511425" y="389200"/>
              <a:chExt cx="643570" cy="575016"/>
            </a:xfrm>
          </p:grpSpPr>
          <p:sp>
            <p:nvSpPr>
              <p:cNvPr id="1243" name="Google Shape;1243;p35"/>
              <p:cNvSpPr/>
              <p:nvPr/>
            </p:nvSpPr>
            <p:spPr>
              <a:xfrm>
                <a:off x="3586761" y="392605"/>
                <a:ext cx="568235" cy="568235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9022" extrusionOk="0">
                    <a:moveTo>
                      <a:pt x="9500" y="0"/>
                    </a:moveTo>
                    <a:lnTo>
                      <a:pt x="9023" y="23"/>
                    </a:lnTo>
                    <a:lnTo>
                      <a:pt x="8523" y="46"/>
                    </a:lnTo>
                    <a:lnTo>
                      <a:pt x="8046" y="114"/>
                    </a:lnTo>
                    <a:lnTo>
                      <a:pt x="7591" y="205"/>
                    </a:lnTo>
                    <a:lnTo>
                      <a:pt x="7137" y="296"/>
                    </a:lnTo>
                    <a:lnTo>
                      <a:pt x="6682" y="432"/>
                    </a:lnTo>
                    <a:lnTo>
                      <a:pt x="6228" y="568"/>
                    </a:lnTo>
                    <a:lnTo>
                      <a:pt x="5796" y="750"/>
                    </a:lnTo>
                    <a:lnTo>
                      <a:pt x="5387" y="932"/>
                    </a:lnTo>
                    <a:lnTo>
                      <a:pt x="4978" y="1159"/>
                    </a:lnTo>
                    <a:lnTo>
                      <a:pt x="4569" y="1386"/>
                    </a:lnTo>
                    <a:lnTo>
                      <a:pt x="4182" y="1614"/>
                    </a:lnTo>
                    <a:lnTo>
                      <a:pt x="3819" y="1886"/>
                    </a:lnTo>
                    <a:lnTo>
                      <a:pt x="3455" y="2182"/>
                    </a:lnTo>
                    <a:lnTo>
                      <a:pt x="3114" y="2477"/>
                    </a:lnTo>
                    <a:lnTo>
                      <a:pt x="2773" y="2795"/>
                    </a:lnTo>
                    <a:lnTo>
                      <a:pt x="2455" y="3114"/>
                    </a:lnTo>
                    <a:lnTo>
                      <a:pt x="2160" y="3454"/>
                    </a:lnTo>
                    <a:lnTo>
                      <a:pt x="1887" y="3818"/>
                    </a:lnTo>
                    <a:lnTo>
                      <a:pt x="1614" y="4204"/>
                    </a:lnTo>
                    <a:lnTo>
                      <a:pt x="1364" y="4591"/>
                    </a:lnTo>
                    <a:lnTo>
                      <a:pt x="1137" y="4977"/>
                    </a:lnTo>
                    <a:lnTo>
                      <a:pt x="933" y="5386"/>
                    </a:lnTo>
                    <a:lnTo>
                      <a:pt x="728" y="5818"/>
                    </a:lnTo>
                    <a:lnTo>
                      <a:pt x="569" y="6250"/>
                    </a:lnTo>
                    <a:lnTo>
                      <a:pt x="410" y="6681"/>
                    </a:lnTo>
                    <a:lnTo>
                      <a:pt x="296" y="7136"/>
                    </a:lnTo>
                    <a:lnTo>
                      <a:pt x="183" y="7590"/>
                    </a:lnTo>
                    <a:lnTo>
                      <a:pt x="92" y="8068"/>
                    </a:lnTo>
                    <a:lnTo>
                      <a:pt x="46" y="8545"/>
                    </a:lnTo>
                    <a:lnTo>
                      <a:pt x="1" y="9022"/>
                    </a:lnTo>
                    <a:lnTo>
                      <a:pt x="1" y="9522"/>
                    </a:lnTo>
                    <a:lnTo>
                      <a:pt x="1" y="9999"/>
                    </a:lnTo>
                    <a:lnTo>
                      <a:pt x="46" y="10477"/>
                    </a:lnTo>
                    <a:lnTo>
                      <a:pt x="92" y="10954"/>
                    </a:lnTo>
                    <a:lnTo>
                      <a:pt x="183" y="11431"/>
                    </a:lnTo>
                    <a:lnTo>
                      <a:pt x="296" y="11886"/>
                    </a:lnTo>
                    <a:lnTo>
                      <a:pt x="410" y="12340"/>
                    </a:lnTo>
                    <a:lnTo>
                      <a:pt x="569" y="12772"/>
                    </a:lnTo>
                    <a:lnTo>
                      <a:pt x="728" y="13204"/>
                    </a:lnTo>
                    <a:lnTo>
                      <a:pt x="933" y="13635"/>
                    </a:lnTo>
                    <a:lnTo>
                      <a:pt x="1137" y="14044"/>
                    </a:lnTo>
                    <a:lnTo>
                      <a:pt x="1364" y="14454"/>
                    </a:lnTo>
                    <a:lnTo>
                      <a:pt x="1614" y="14840"/>
                    </a:lnTo>
                    <a:lnTo>
                      <a:pt x="1887" y="15203"/>
                    </a:lnTo>
                    <a:lnTo>
                      <a:pt x="2160" y="15567"/>
                    </a:lnTo>
                    <a:lnTo>
                      <a:pt x="2455" y="15908"/>
                    </a:lnTo>
                    <a:lnTo>
                      <a:pt x="2773" y="16226"/>
                    </a:lnTo>
                    <a:lnTo>
                      <a:pt x="3114" y="16544"/>
                    </a:lnTo>
                    <a:lnTo>
                      <a:pt x="3455" y="16862"/>
                    </a:lnTo>
                    <a:lnTo>
                      <a:pt x="3819" y="17135"/>
                    </a:lnTo>
                    <a:lnTo>
                      <a:pt x="4182" y="17408"/>
                    </a:lnTo>
                    <a:lnTo>
                      <a:pt x="4569" y="17635"/>
                    </a:lnTo>
                    <a:lnTo>
                      <a:pt x="4978" y="17885"/>
                    </a:lnTo>
                    <a:lnTo>
                      <a:pt x="5387" y="18090"/>
                    </a:lnTo>
                    <a:lnTo>
                      <a:pt x="5796" y="18271"/>
                    </a:lnTo>
                    <a:lnTo>
                      <a:pt x="6228" y="18453"/>
                    </a:lnTo>
                    <a:lnTo>
                      <a:pt x="6682" y="18590"/>
                    </a:lnTo>
                    <a:lnTo>
                      <a:pt x="7137" y="18726"/>
                    </a:lnTo>
                    <a:lnTo>
                      <a:pt x="7591" y="18840"/>
                    </a:lnTo>
                    <a:lnTo>
                      <a:pt x="8046" y="18908"/>
                    </a:lnTo>
                    <a:lnTo>
                      <a:pt x="8523" y="18976"/>
                    </a:lnTo>
                    <a:lnTo>
                      <a:pt x="9023" y="19021"/>
                    </a:lnTo>
                    <a:lnTo>
                      <a:pt x="10000" y="19021"/>
                    </a:lnTo>
                    <a:lnTo>
                      <a:pt x="10477" y="18976"/>
                    </a:lnTo>
                    <a:lnTo>
                      <a:pt x="10954" y="18908"/>
                    </a:lnTo>
                    <a:lnTo>
                      <a:pt x="11409" y="18840"/>
                    </a:lnTo>
                    <a:lnTo>
                      <a:pt x="11886" y="18726"/>
                    </a:lnTo>
                    <a:lnTo>
                      <a:pt x="12341" y="18590"/>
                    </a:lnTo>
                    <a:lnTo>
                      <a:pt x="12772" y="18453"/>
                    </a:lnTo>
                    <a:lnTo>
                      <a:pt x="13204" y="18271"/>
                    </a:lnTo>
                    <a:lnTo>
                      <a:pt x="13636" y="18090"/>
                    </a:lnTo>
                    <a:lnTo>
                      <a:pt x="14045" y="17885"/>
                    </a:lnTo>
                    <a:lnTo>
                      <a:pt x="14431" y="17635"/>
                    </a:lnTo>
                    <a:lnTo>
                      <a:pt x="14818" y="17408"/>
                    </a:lnTo>
                    <a:lnTo>
                      <a:pt x="15204" y="17135"/>
                    </a:lnTo>
                    <a:lnTo>
                      <a:pt x="15545" y="16862"/>
                    </a:lnTo>
                    <a:lnTo>
                      <a:pt x="15909" y="16544"/>
                    </a:lnTo>
                    <a:lnTo>
                      <a:pt x="16227" y="16226"/>
                    </a:lnTo>
                    <a:lnTo>
                      <a:pt x="16545" y="15908"/>
                    </a:lnTo>
                    <a:lnTo>
                      <a:pt x="16840" y="15567"/>
                    </a:lnTo>
                    <a:lnTo>
                      <a:pt x="17136" y="15203"/>
                    </a:lnTo>
                    <a:lnTo>
                      <a:pt x="17386" y="14840"/>
                    </a:lnTo>
                    <a:lnTo>
                      <a:pt x="17636" y="14454"/>
                    </a:lnTo>
                    <a:lnTo>
                      <a:pt x="17863" y="14044"/>
                    </a:lnTo>
                    <a:lnTo>
                      <a:pt x="18067" y="13635"/>
                    </a:lnTo>
                    <a:lnTo>
                      <a:pt x="18272" y="13204"/>
                    </a:lnTo>
                    <a:lnTo>
                      <a:pt x="18431" y="12772"/>
                    </a:lnTo>
                    <a:lnTo>
                      <a:pt x="18590" y="12340"/>
                    </a:lnTo>
                    <a:lnTo>
                      <a:pt x="18704" y="11886"/>
                    </a:lnTo>
                    <a:lnTo>
                      <a:pt x="18817" y="11431"/>
                    </a:lnTo>
                    <a:lnTo>
                      <a:pt x="18908" y="10954"/>
                    </a:lnTo>
                    <a:lnTo>
                      <a:pt x="18954" y="10477"/>
                    </a:lnTo>
                    <a:lnTo>
                      <a:pt x="18999" y="9999"/>
                    </a:lnTo>
                    <a:lnTo>
                      <a:pt x="19022" y="9522"/>
                    </a:lnTo>
                    <a:lnTo>
                      <a:pt x="18999" y="9022"/>
                    </a:lnTo>
                    <a:lnTo>
                      <a:pt x="18954" y="8545"/>
                    </a:lnTo>
                    <a:lnTo>
                      <a:pt x="18908" y="8068"/>
                    </a:lnTo>
                    <a:lnTo>
                      <a:pt x="18817" y="7590"/>
                    </a:lnTo>
                    <a:lnTo>
                      <a:pt x="18704" y="7136"/>
                    </a:lnTo>
                    <a:lnTo>
                      <a:pt x="18590" y="6681"/>
                    </a:lnTo>
                    <a:lnTo>
                      <a:pt x="18431" y="6250"/>
                    </a:lnTo>
                    <a:lnTo>
                      <a:pt x="18272" y="5818"/>
                    </a:lnTo>
                    <a:lnTo>
                      <a:pt x="18067" y="5386"/>
                    </a:lnTo>
                    <a:lnTo>
                      <a:pt x="17863" y="4977"/>
                    </a:lnTo>
                    <a:lnTo>
                      <a:pt x="17636" y="4591"/>
                    </a:lnTo>
                    <a:lnTo>
                      <a:pt x="17386" y="4204"/>
                    </a:lnTo>
                    <a:lnTo>
                      <a:pt x="17136" y="3818"/>
                    </a:lnTo>
                    <a:lnTo>
                      <a:pt x="16840" y="3454"/>
                    </a:lnTo>
                    <a:lnTo>
                      <a:pt x="16545" y="3114"/>
                    </a:lnTo>
                    <a:lnTo>
                      <a:pt x="16227" y="2795"/>
                    </a:lnTo>
                    <a:lnTo>
                      <a:pt x="15909" y="2477"/>
                    </a:lnTo>
                    <a:lnTo>
                      <a:pt x="15545" y="2182"/>
                    </a:lnTo>
                    <a:lnTo>
                      <a:pt x="15204" y="1886"/>
                    </a:lnTo>
                    <a:lnTo>
                      <a:pt x="14818" y="1614"/>
                    </a:lnTo>
                    <a:lnTo>
                      <a:pt x="14431" y="1386"/>
                    </a:lnTo>
                    <a:lnTo>
                      <a:pt x="14045" y="1159"/>
                    </a:lnTo>
                    <a:lnTo>
                      <a:pt x="13636" y="932"/>
                    </a:lnTo>
                    <a:lnTo>
                      <a:pt x="13204" y="750"/>
                    </a:lnTo>
                    <a:lnTo>
                      <a:pt x="12772" y="568"/>
                    </a:lnTo>
                    <a:lnTo>
                      <a:pt x="12341" y="432"/>
                    </a:lnTo>
                    <a:lnTo>
                      <a:pt x="11886" y="296"/>
                    </a:lnTo>
                    <a:lnTo>
                      <a:pt x="11409" y="205"/>
                    </a:lnTo>
                    <a:lnTo>
                      <a:pt x="10954" y="114"/>
                    </a:lnTo>
                    <a:lnTo>
                      <a:pt x="10477" y="46"/>
                    </a:lnTo>
                    <a:lnTo>
                      <a:pt x="10000" y="23"/>
                    </a:lnTo>
                    <a:lnTo>
                      <a:pt x="9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5"/>
              <p:cNvSpPr/>
              <p:nvPr/>
            </p:nvSpPr>
            <p:spPr>
              <a:xfrm>
                <a:off x="3514830" y="392605"/>
                <a:ext cx="568235" cy="568235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9022" extrusionOk="0">
                    <a:moveTo>
                      <a:pt x="9522" y="0"/>
                    </a:moveTo>
                    <a:lnTo>
                      <a:pt x="9022" y="23"/>
                    </a:lnTo>
                    <a:lnTo>
                      <a:pt x="8545" y="46"/>
                    </a:lnTo>
                    <a:lnTo>
                      <a:pt x="8067" y="114"/>
                    </a:lnTo>
                    <a:lnTo>
                      <a:pt x="7590" y="205"/>
                    </a:lnTo>
                    <a:lnTo>
                      <a:pt x="7136" y="296"/>
                    </a:lnTo>
                    <a:lnTo>
                      <a:pt x="6681" y="432"/>
                    </a:lnTo>
                    <a:lnTo>
                      <a:pt x="6249" y="568"/>
                    </a:lnTo>
                    <a:lnTo>
                      <a:pt x="5818" y="750"/>
                    </a:lnTo>
                    <a:lnTo>
                      <a:pt x="5386" y="932"/>
                    </a:lnTo>
                    <a:lnTo>
                      <a:pt x="4977" y="1159"/>
                    </a:lnTo>
                    <a:lnTo>
                      <a:pt x="4591" y="1386"/>
                    </a:lnTo>
                    <a:lnTo>
                      <a:pt x="4204" y="1614"/>
                    </a:lnTo>
                    <a:lnTo>
                      <a:pt x="3818" y="1886"/>
                    </a:lnTo>
                    <a:lnTo>
                      <a:pt x="3454" y="2182"/>
                    </a:lnTo>
                    <a:lnTo>
                      <a:pt x="3113" y="2477"/>
                    </a:lnTo>
                    <a:lnTo>
                      <a:pt x="2795" y="2795"/>
                    </a:lnTo>
                    <a:lnTo>
                      <a:pt x="2477" y="3114"/>
                    </a:lnTo>
                    <a:lnTo>
                      <a:pt x="2182" y="3454"/>
                    </a:lnTo>
                    <a:lnTo>
                      <a:pt x="1886" y="3818"/>
                    </a:lnTo>
                    <a:lnTo>
                      <a:pt x="1636" y="4204"/>
                    </a:lnTo>
                    <a:lnTo>
                      <a:pt x="1386" y="4591"/>
                    </a:lnTo>
                    <a:lnTo>
                      <a:pt x="1159" y="4977"/>
                    </a:lnTo>
                    <a:lnTo>
                      <a:pt x="932" y="5386"/>
                    </a:lnTo>
                    <a:lnTo>
                      <a:pt x="750" y="5818"/>
                    </a:lnTo>
                    <a:lnTo>
                      <a:pt x="591" y="6250"/>
                    </a:lnTo>
                    <a:lnTo>
                      <a:pt x="432" y="6681"/>
                    </a:lnTo>
                    <a:lnTo>
                      <a:pt x="295" y="7136"/>
                    </a:lnTo>
                    <a:lnTo>
                      <a:pt x="205" y="7590"/>
                    </a:lnTo>
                    <a:lnTo>
                      <a:pt x="114" y="8068"/>
                    </a:lnTo>
                    <a:lnTo>
                      <a:pt x="45" y="8545"/>
                    </a:lnTo>
                    <a:lnTo>
                      <a:pt x="23" y="9022"/>
                    </a:lnTo>
                    <a:lnTo>
                      <a:pt x="0" y="9522"/>
                    </a:lnTo>
                    <a:lnTo>
                      <a:pt x="23" y="9999"/>
                    </a:lnTo>
                    <a:lnTo>
                      <a:pt x="45" y="10477"/>
                    </a:lnTo>
                    <a:lnTo>
                      <a:pt x="114" y="10954"/>
                    </a:lnTo>
                    <a:lnTo>
                      <a:pt x="205" y="11431"/>
                    </a:lnTo>
                    <a:lnTo>
                      <a:pt x="295" y="11886"/>
                    </a:lnTo>
                    <a:lnTo>
                      <a:pt x="432" y="12340"/>
                    </a:lnTo>
                    <a:lnTo>
                      <a:pt x="591" y="12772"/>
                    </a:lnTo>
                    <a:lnTo>
                      <a:pt x="750" y="13204"/>
                    </a:lnTo>
                    <a:lnTo>
                      <a:pt x="932" y="13635"/>
                    </a:lnTo>
                    <a:lnTo>
                      <a:pt x="1159" y="14044"/>
                    </a:lnTo>
                    <a:lnTo>
                      <a:pt x="1386" y="14454"/>
                    </a:lnTo>
                    <a:lnTo>
                      <a:pt x="1636" y="14840"/>
                    </a:lnTo>
                    <a:lnTo>
                      <a:pt x="1886" y="15203"/>
                    </a:lnTo>
                    <a:lnTo>
                      <a:pt x="2182" y="15567"/>
                    </a:lnTo>
                    <a:lnTo>
                      <a:pt x="2477" y="15908"/>
                    </a:lnTo>
                    <a:lnTo>
                      <a:pt x="2795" y="16226"/>
                    </a:lnTo>
                    <a:lnTo>
                      <a:pt x="3113" y="16544"/>
                    </a:lnTo>
                    <a:lnTo>
                      <a:pt x="3454" y="16862"/>
                    </a:lnTo>
                    <a:lnTo>
                      <a:pt x="3818" y="17135"/>
                    </a:lnTo>
                    <a:lnTo>
                      <a:pt x="4204" y="17408"/>
                    </a:lnTo>
                    <a:lnTo>
                      <a:pt x="4591" y="17635"/>
                    </a:lnTo>
                    <a:lnTo>
                      <a:pt x="4977" y="17885"/>
                    </a:lnTo>
                    <a:lnTo>
                      <a:pt x="5386" y="18090"/>
                    </a:lnTo>
                    <a:lnTo>
                      <a:pt x="5818" y="18271"/>
                    </a:lnTo>
                    <a:lnTo>
                      <a:pt x="6249" y="18453"/>
                    </a:lnTo>
                    <a:lnTo>
                      <a:pt x="6681" y="18590"/>
                    </a:lnTo>
                    <a:lnTo>
                      <a:pt x="7136" y="18726"/>
                    </a:lnTo>
                    <a:lnTo>
                      <a:pt x="7590" y="18840"/>
                    </a:lnTo>
                    <a:lnTo>
                      <a:pt x="8067" y="18908"/>
                    </a:lnTo>
                    <a:lnTo>
                      <a:pt x="8545" y="18976"/>
                    </a:lnTo>
                    <a:lnTo>
                      <a:pt x="9022" y="19021"/>
                    </a:lnTo>
                    <a:lnTo>
                      <a:pt x="9999" y="19021"/>
                    </a:lnTo>
                    <a:lnTo>
                      <a:pt x="10476" y="18976"/>
                    </a:lnTo>
                    <a:lnTo>
                      <a:pt x="10954" y="18908"/>
                    </a:lnTo>
                    <a:lnTo>
                      <a:pt x="11431" y="18840"/>
                    </a:lnTo>
                    <a:lnTo>
                      <a:pt x="11885" y="18726"/>
                    </a:lnTo>
                    <a:lnTo>
                      <a:pt x="12340" y="18590"/>
                    </a:lnTo>
                    <a:lnTo>
                      <a:pt x="12794" y="18453"/>
                    </a:lnTo>
                    <a:lnTo>
                      <a:pt x="13226" y="18271"/>
                    </a:lnTo>
                    <a:lnTo>
                      <a:pt x="13635" y="18090"/>
                    </a:lnTo>
                    <a:lnTo>
                      <a:pt x="14044" y="17885"/>
                    </a:lnTo>
                    <a:lnTo>
                      <a:pt x="14453" y="17635"/>
                    </a:lnTo>
                    <a:lnTo>
                      <a:pt x="14840" y="17408"/>
                    </a:lnTo>
                    <a:lnTo>
                      <a:pt x="15203" y="17135"/>
                    </a:lnTo>
                    <a:lnTo>
                      <a:pt x="15567" y="16862"/>
                    </a:lnTo>
                    <a:lnTo>
                      <a:pt x="15908" y="16544"/>
                    </a:lnTo>
                    <a:lnTo>
                      <a:pt x="16249" y="16226"/>
                    </a:lnTo>
                    <a:lnTo>
                      <a:pt x="16544" y="15908"/>
                    </a:lnTo>
                    <a:lnTo>
                      <a:pt x="16862" y="15567"/>
                    </a:lnTo>
                    <a:lnTo>
                      <a:pt x="17135" y="15203"/>
                    </a:lnTo>
                    <a:lnTo>
                      <a:pt x="17408" y="14840"/>
                    </a:lnTo>
                    <a:lnTo>
                      <a:pt x="17658" y="14454"/>
                    </a:lnTo>
                    <a:lnTo>
                      <a:pt x="17885" y="14044"/>
                    </a:lnTo>
                    <a:lnTo>
                      <a:pt x="18089" y="13635"/>
                    </a:lnTo>
                    <a:lnTo>
                      <a:pt x="18271" y="13204"/>
                    </a:lnTo>
                    <a:lnTo>
                      <a:pt x="18453" y="12772"/>
                    </a:lnTo>
                    <a:lnTo>
                      <a:pt x="18589" y="12340"/>
                    </a:lnTo>
                    <a:lnTo>
                      <a:pt x="18726" y="11886"/>
                    </a:lnTo>
                    <a:lnTo>
                      <a:pt x="18839" y="11431"/>
                    </a:lnTo>
                    <a:lnTo>
                      <a:pt x="18907" y="10954"/>
                    </a:lnTo>
                    <a:lnTo>
                      <a:pt x="18976" y="10477"/>
                    </a:lnTo>
                    <a:lnTo>
                      <a:pt x="19021" y="9999"/>
                    </a:lnTo>
                    <a:lnTo>
                      <a:pt x="19021" y="9522"/>
                    </a:lnTo>
                    <a:lnTo>
                      <a:pt x="19021" y="9022"/>
                    </a:lnTo>
                    <a:lnTo>
                      <a:pt x="18976" y="8545"/>
                    </a:lnTo>
                    <a:lnTo>
                      <a:pt x="18907" y="8068"/>
                    </a:lnTo>
                    <a:lnTo>
                      <a:pt x="18839" y="7590"/>
                    </a:lnTo>
                    <a:lnTo>
                      <a:pt x="18726" y="7136"/>
                    </a:lnTo>
                    <a:lnTo>
                      <a:pt x="18589" y="6681"/>
                    </a:lnTo>
                    <a:lnTo>
                      <a:pt x="18453" y="6250"/>
                    </a:lnTo>
                    <a:lnTo>
                      <a:pt x="18271" y="5818"/>
                    </a:lnTo>
                    <a:lnTo>
                      <a:pt x="18089" y="5386"/>
                    </a:lnTo>
                    <a:lnTo>
                      <a:pt x="17885" y="4977"/>
                    </a:lnTo>
                    <a:lnTo>
                      <a:pt x="17658" y="4591"/>
                    </a:lnTo>
                    <a:lnTo>
                      <a:pt x="17408" y="4204"/>
                    </a:lnTo>
                    <a:lnTo>
                      <a:pt x="17135" y="3818"/>
                    </a:lnTo>
                    <a:lnTo>
                      <a:pt x="16862" y="3454"/>
                    </a:lnTo>
                    <a:lnTo>
                      <a:pt x="16544" y="3114"/>
                    </a:lnTo>
                    <a:lnTo>
                      <a:pt x="16249" y="2795"/>
                    </a:lnTo>
                    <a:lnTo>
                      <a:pt x="15908" y="2477"/>
                    </a:lnTo>
                    <a:lnTo>
                      <a:pt x="15567" y="2182"/>
                    </a:lnTo>
                    <a:lnTo>
                      <a:pt x="15203" y="1886"/>
                    </a:lnTo>
                    <a:lnTo>
                      <a:pt x="14840" y="1614"/>
                    </a:lnTo>
                    <a:lnTo>
                      <a:pt x="14453" y="1386"/>
                    </a:lnTo>
                    <a:lnTo>
                      <a:pt x="14044" y="1159"/>
                    </a:lnTo>
                    <a:lnTo>
                      <a:pt x="13635" y="932"/>
                    </a:lnTo>
                    <a:lnTo>
                      <a:pt x="13226" y="750"/>
                    </a:lnTo>
                    <a:lnTo>
                      <a:pt x="12794" y="568"/>
                    </a:lnTo>
                    <a:lnTo>
                      <a:pt x="12340" y="432"/>
                    </a:lnTo>
                    <a:lnTo>
                      <a:pt x="11885" y="296"/>
                    </a:lnTo>
                    <a:lnTo>
                      <a:pt x="11431" y="205"/>
                    </a:lnTo>
                    <a:lnTo>
                      <a:pt x="10954" y="114"/>
                    </a:lnTo>
                    <a:lnTo>
                      <a:pt x="10476" y="46"/>
                    </a:lnTo>
                    <a:lnTo>
                      <a:pt x="9999" y="23"/>
                    </a:lnTo>
                    <a:lnTo>
                      <a:pt x="95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5"/>
              <p:cNvSpPr/>
              <p:nvPr/>
            </p:nvSpPr>
            <p:spPr>
              <a:xfrm>
                <a:off x="3511425" y="389200"/>
                <a:ext cx="575016" cy="575016"/>
              </a:xfrm>
              <a:custGeom>
                <a:avLst/>
                <a:gdLst/>
                <a:ahLst/>
                <a:cxnLst/>
                <a:rect l="l" t="t" r="r" b="b"/>
                <a:pathLst>
                  <a:path w="19249" h="19249" extrusionOk="0">
                    <a:moveTo>
                      <a:pt x="10113" y="228"/>
                    </a:moveTo>
                    <a:lnTo>
                      <a:pt x="10590" y="273"/>
                    </a:lnTo>
                    <a:lnTo>
                      <a:pt x="11068" y="341"/>
                    </a:lnTo>
                    <a:lnTo>
                      <a:pt x="11522" y="410"/>
                    </a:lnTo>
                    <a:lnTo>
                      <a:pt x="11977" y="523"/>
                    </a:lnTo>
                    <a:lnTo>
                      <a:pt x="12431" y="660"/>
                    </a:lnTo>
                    <a:lnTo>
                      <a:pt x="12863" y="796"/>
                    </a:lnTo>
                    <a:lnTo>
                      <a:pt x="13272" y="955"/>
                    </a:lnTo>
                    <a:lnTo>
                      <a:pt x="13704" y="1160"/>
                    </a:lnTo>
                    <a:lnTo>
                      <a:pt x="14113" y="1364"/>
                    </a:lnTo>
                    <a:lnTo>
                      <a:pt x="14499" y="1591"/>
                    </a:lnTo>
                    <a:lnTo>
                      <a:pt x="14885" y="1841"/>
                    </a:lnTo>
                    <a:lnTo>
                      <a:pt x="15249" y="2091"/>
                    </a:lnTo>
                    <a:lnTo>
                      <a:pt x="15613" y="2387"/>
                    </a:lnTo>
                    <a:lnTo>
                      <a:pt x="15954" y="2682"/>
                    </a:lnTo>
                    <a:lnTo>
                      <a:pt x="16272" y="2978"/>
                    </a:lnTo>
                    <a:lnTo>
                      <a:pt x="16590" y="3318"/>
                    </a:lnTo>
                    <a:lnTo>
                      <a:pt x="16885" y="3659"/>
                    </a:lnTo>
                    <a:lnTo>
                      <a:pt x="17158" y="4000"/>
                    </a:lnTo>
                    <a:lnTo>
                      <a:pt x="17431" y="4364"/>
                    </a:lnTo>
                    <a:lnTo>
                      <a:pt x="17658" y="4750"/>
                    </a:lnTo>
                    <a:lnTo>
                      <a:pt x="17885" y="5159"/>
                    </a:lnTo>
                    <a:lnTo>
                      <a:pt x="18090" y="5546"/>
                    </a:lnTo>
                    <a:lnTo>
                      <a:pt x="18294" y="5977"/>
                    </a:lnTo>
                    <a:lnTo>
                      <a:pt x="18453" y="6386"/>
                    </a:lnTo>
                    <a:lnTo>
                      <a:pt x="18612" y="6841"/>
                    </a:lnTo>
                    <a:lnTo>
                      <a:pt x="18726" y="7273"/>
                    </a:lnTo>
                    <a:lnTo>
                      <a:pt x="18840" y="7727"/>
                    </a:lnTo>
                    <a:lnTo>
                      <a:pt x="18908" y="8204"/>
                    </a:lnTo>
                    <a:lnTo>
                      <a:pt x="18976" y="8659"/>
                    </a:lnTo>
                    <a:lnTo>
                      <a:pt x="19021" y="9136"/>
                    </a:lnTo>
                    <a:lnTo>
                      <a:pt x="19021" y="9636"/>
                    </a:lnTo>
                    <a:lnTo>
                      <a:pt x="19021" y="10113"/>
                    </a:lnTo>
                    <a:lnTo>
                      <a:pt x="18976" y="10591"/>
                    </a:lnTo>
                    <a:lnTo>
                      <a:pt x="18908" y="11045"/>
                    </a:lnTo>
                    <a:lnTo>
                      <a:pt x="18840" y="11522"/>
                    </a:lnTo>
                    <a:lnTo>
                      <a:pt x="18726" y="11977"/>
                    </a:lnTo>
                    <a:lnTo>
                      <a:pt x="18612" y="12409"/>
                    </a:lnTo>
                    <a:lnTo>
                      <a:pt x="18453" y="12863"/>
                    </a:lnTo>
                    <a:lnTo>
                      <a:pt x="18294" y="13272"/>
                    </a:lnTo>
                    <a:lnTo>
                      <a:pt x="18090" y="13704"/>
                    </a:lnTo>
                    <a:lnTo>
                      <a:pt x="17885" y="14113"/>
                    </a:lnTo>
                    <a:lnTo>
                      <a:pt x="17658" y="14499"/>
                    </a:lnTo>
                    <a:lnTo>
                      <a:pt x="17431" y="14886"/>
                    </a:lnTo>
                    <a:lnTo>
                      <a:pt x="17158" y="15249"/>
                    </a:lnTo>
                    <a:lnTo>
                      <a:pt x="16885" y="15590"/>
                    </a:lnTo>
                    <a:lnTo>
                      <a:pt x="16590" y="15931"/>
                    </a:lnTo>
                    <a:lnTo>
                      <a:pt x="16272" y="16272"/>
                    </a:lnTo>
                    <a:lnTo>
                      <a:pt x="15954" y="16590"/>
                    </a:lnTo>
                    <a:lnTo>
                      <a:pt x="15613" y="16886"/>
                    </a:lnTo>
                    <a:lnTo>
                      <a:pt x="15249" y="17158"/>
                    </a:lnTo>
                    <a:lnTo>
                      <a:pt x="14885" y="17408"/>
                    </a:lnTo>
                    <a:lnTo>
                      <a:pt x="14499" y="17658"/>
                    </a:lnTo>
                    <a:lnTo>
                      <a:pt x="14113" y="17885"/>
                    </a:lnTo>
                    <a:lnTo>
                      <a:pt x="13704" y="18090"/>
                    </a:lnTo>
                    <a:lnTo>
                      <a:pt x="13272" y="18294"/>
                    </a:lnTo>
                    <a:lnTo>
                      <a:pt x="12863" y="18454"/>
                    </a:lnTo>
                    <a:lnTo>
                      <a:pt x="12431" y="18613"/>
                    </a:lnTo>
                    <a:lnTo>
                      <a:pt x="11977" y="18726"/>
                    </a:lnTo>
                    <a:lnTo>
                      <a:pt x="11522" y="18840"/>
                    </a:lnTo>
                    <a:lnTo>
                      <a:pt x="11068" y="18908"/>
                    </a:lnTo>
                    <a:lnTo>
                      <a:pt x="10590" y="18976"/>
                    </a:lnTo>
                    <a:lnTo>
                      <a:pt x="10113" y="19022"/>
                    </a:lnTo>
                    <a:lnTo>
                      <a:pt x="9136" y="19022"/>
                    </a:lnTo>
                    <a:lnTo>
                      <a:pt x="8659" y="18976"/>
                    </a:lnTo>
                    <a:lnTo>
                      <a:pt x="8204" y="18908"/>
                    </a:lnTo>
                    <a:lnTo>
                      <a:pt x="7727" y="18840"/>
                    </a:lnTo>
                    <a:lnTo>
                      <a:pt x="7272" y="18726"/>
                    </a:lnTo>
                    <a:lnTo>
                      <a:pt x="6841" y="18613"/>
                    </a:lnTo>
                    <a:lnTo>
                      <a:pt x="6409" y="18454"/>
                    </a:lnTo>
                    <a:lnTo>
                      <a:pt x="5977" y="18294"/>
                    </a:lnTo>
                    <a:lnTo>
                      <a:pt x="5545" y="18090"/>
                    </a:lnTo>
                    <a:lnTo>
                      <a:pt x="5159" y="17885"/>
                    </a:lnTo>
                    <a:lnTo>
                      <a:pt x="4750" y="17658"/>
                    </a:lnTo>
                    <a:lnTo>
                      <a:pt x="4386" y="17408"/>
                    </a:lnTo>
                    <a:lnTo>
                      <a:pt x="4000" y="17158"/>
                    </a:lnTo>
                    <a:lnTo>
                      <a:pt x="3659" y="16886"/>
                    </a:lnTo>
                    <a:lnTo>
                      <a:pt x="3318" y="16590"/>
                    </a:lnTo>
                    <a:lnTo>
                      <a:pt x="2977" y="16272"/>
                    </a:lnTo>
                    <a:lnTo>
                      <a:pt x="2682" y="15931"/>
                    </a:lnTo>
                    <a:lnTo>
                      <a:pt x="2387" y="15590"/>
                    </a:lnTo>
                    <a:lnTo>
                      <a:pt x="2091" y="15249"/>
                    </a:lnTo>
                    <a:lnTo>
                      <a:pt x="1841" y="14886"/>
                    </a:lnTo>
                    <a:lnTo>
                      <a:pt x="1591" y="14499"/>
                    </a:lnTo>
                    <a:lnTo>
                      <a:pt x="1364" y="14113"/>
                    </a:lnTo>
                    <a:lnTo>
                      <a:pt x="1159" y="13704"/>
                    </a:lnTo>
                    <a:lnTo>
                      <a:pt x="978" y="13272"/>
                    </a:lnTo>
                    <a:lnTo>
                      <a:pt x="796" y="12863"/>
                    </a:lnTo>
                    <a:lnTo>
                      <a:pt x="659" y="12409"/>
                    </a:lnTo>
                    <a:lnTo>
                      <a:pt x="523" y="11977"/>
                    </a:lnTo>
                    <a:lnTo>
                      <a:pt x="409" y="11522"/>
                    </a:lnTo>
                    <a:lnTo>
                      <a:pt x="341" y="11045"/>
                    </a:lnTo>
                    <a:lnTo>
                      <a:pt x="273" y="10591"/>
                    </a:lnTo>
                    <a:lnTo>
                      <a:pt x="250" y="10113"/>
                    </a:lnTo>
                    <a:lnTo>
                      <a:pt x="228" y="9636"/>
                    </a:lnTo>
                    <a:lnTo>
                      <a:pt x="250" y="9136"/>
                    </a:lnTo>
                    <a:lnTo>
                      <a:pt x="273" y="8659"/>
                    </a:lnTo>
                    <a:lnTo>
                      <a:pt x="341" y="8204"/>
                    </a:lnTo>
                    <a:lnTo>
                      <a:pt x="409" y="7727"/>
                    </a:lnTo>
                    <a:lnTo>
                      <a:pt x="523" y="7273"/>
                    </a:lnTo>
                    <a:lnTo>
                      <a:pt x="659" y="6841"/>
                    </a:lnTo>
                    <a:lnTo>
                      <a:pt x="796" y="6386"/>
                    </a:lnTo>
                    <a:lnTo>
                      <a:pt x="978" y="5977"/>
                    </a:lnTo>
                    <a:lnTo>
                      <a:pt x="1159" y="5546"/>
                    </a:lnTo>
                    <a:lnTo>
                      <a:pt x="1364" y="5159"/>
                    </a:lnTo>
                    <a:lnTo>
                      <a:pt x="1591" y="4750"/>
                    </a:lnTo>
                    <a:lnTo>
                      <a:pt x="1841" y="4364"/>
                    </a:lnTo>
                    <a:lnTo>
                      <a:pt x="2091" y="4000"/>
                    </a:lnTo>
                    <a:lnTo>
                      <a:pt x="2387" y="3659"/>
                    </a:lnTo>
                    <a:lnTo>
                      <a:pt x="2682" y="3318"/>
                    </a:lnTo>
                    <a:lnTo>
                      <a:pt x="2977" y="2978"/>
                    </a:lnTo>
                    <a:lnTo>
                      <a:pt x="3318" y="2682"/>
                    </a:lnTo>
                    <a:lnTo>
                      <a:pt x="3659" y="2387"/>
                    </a:lnTo>
                    <a:lnTo>
                      <a:pt x="4000" y="2091"/>
                    </a:lnTo>
                    <a:lnTo>
                      <a:pt x="4386" y="1841"/>
                    </a:lnTo>
                    <a:lnTo>
                      <a:pt x="4750" y="1591"/>
                    </a:lnTo>
                    <a:lnTo>
                      <a:pt x="5159" y="1364"/>
                    </a:lnTo>
                    <a:lnTo>
                      <a:pt x="5545" y="1160"/>
                    </a:lnTo>
                    <a:lnTo>
                      <a:pt x="5977" y="955"/>
                    </a:lnTo>
                    <a:lnTo>
                      <a:pt x="6409" y="796"/>
                    </a:lnTo>
                    <a:lnTo>
                      <a:pt x="6841" y="660"/>
                    </a:lnTo>
                    <a:lnTo>
                      <a:pt x="7272" y="523"/>
                    </a:lnTo>
                    <a:lnTo>
                      <a:pt x="7727" y="410"/>
                    </a:lnTo>
                    <a:lnTo>
                      <a:pt x="8204" y="341"/>
                    </a:lnTo>
                    <a:lnTo>
                      <a:pt x="8659" y="273"/>
                    </a:lnTo>
                    <a:lnTo>
                      <a:pt x="9136" y="228"/>
                    </a:lnTo>
                    <a:close/>
                    <a:moveTo>
                      <a:pt x="9636" y="1"/>
                    </a:moveTo>
                    <a:lnTo>
                      <a:pt x="9136" y="23"/>
                    </a:lnTo>
                    <a:lnTo>
                      <a:pt x="8636" y="46"/>
                    </a:lnTo>
                    <a:lnTo>
                      <a:pt x="8159" y="114"/>
                    </a:lnTo>
                    <a:lnTo>
                      <a:pt x="7682" y="205"/>
                    </a:lnTo>
                    <a:lnTo>
                      <a:pt x="7227" y="296"/>
                    </a:lnTo>
                    <a:lnTo>
                      <a:pt x="6773" y="432"/>
                    </a:lnTo>
                    <a:lnTo>
                      <a:pt x="6318" y="591"/>
                    </a:lnTo>
                    <a:lnTo>
                      <a:pt x="5886" y="751"/>
                    </a:lnTo>
                    <a:lnTo>
                      <a:pt x="5454" y="955"/>
                    </a:lnTo>
                    <a:lnTo>
                      <a:pt x="5045" y="1160"/>
                    </a:lnTo>
                    <a:lnTo>
                      <a:pt x="4636" y="1387"/>
                    </a:lnTo>
                    <a:lnTo>
                      <a:pt x="4250" y="1637"/>
                    </a:lnTo>
                    <a:lnTo>
                      <a:pt x="3864" y="1910"/>
                    </a:lnTo>
                    <a:lnTo>
                      <a:pt x="3500" y="2205"/>
                    </a:lnTo>
                    <a:lnTo>
                      <a:pt x="3159" y="2500"/>
                    </a:lnTo>
                    <a:lnTo>
                      <a:pt x="2818" y="2819"/>
                    </a:lnTo>
                    <a:lnTo>
                      <a:pt x="2500" y="3159"/>
                    </a:lnTo>
                    <a:lnTo>
                      <a:pt x="2205" y="3500"/>
                    </a:lnTo>
                    <a:lnTo>
                      <a:pt x="1909" y="3864"/>
                    </a:lnTo>
                    <a:lnTo>
                      <a:pt x="1659" y="4250"/>
                    </a:lnTo>
                    <a:lnTo>
                      <a:pt x="1409" y="4637"/>
                    </a:lnTo>
                    <a:lnTo>
                      <a:pt x="1159" y="5046"/>
                    </a:lnTo>
                    <a:lnTo>
                      <a:pt x="955" y="5455"/>
                    </a:lnTo>
                    <a:lnTo>
                      <a:pt x="750" y="5886"/>
                    </a:lnTo>
                    <a:lnTo>
                      <a:pt x="591" y="6318"/>
                    </a:lnTo>
                    <a:lnTo>
                      <a:pt x="432" y="6773"/>
                    </a:lnTo>
                    <a:lnTo>
                      <a:pt x="319" y="7227"/>
                    </a:lnTo>
                    <a:lnTo>
                      <a:pt x="205" y="7682"/>
                    </a:lnTo>
                    <a:lnTo>
                      <a:pt x="114" y="8159"/>
                    </a:lnTo>
                    <a:lnTo>
                      <a:pt x="46" y="8636"/>
                    </a:lnTo>
                    <a:lnTo>
                      <a:pt x="23" y="9136"/>
                    </a:lnTo>
                    <a:lnTo>
                      <a:pt x="0" y="9636"/>
                    </a:lnTo>
                    <a:lnTo>
                      <a:pt x="23" y="10113"/>
                    </a:lnTo>
                    <a:lnTo>
                      <a:pt x="46" y="10613"/>
                    </a:lnTo>
                    <a:lnTo>
                      <a:pt x="114" y="11091"/>
                    </a:lnTo>
                    <a:lnTo>
                      <a:pt x="205" y="11568"/>
                    </a:lnTo>
                    <a:lnTo>
                      <a:pt x="319" y="12022"/>
                    </a:lnTo>
                    <a:lnTo>
                      <a:pt x="432" y="12477"/>
                    </a:lnTo>
                    <a:lnTo>
                      <a:pt x="591" y="12931"/>
                    </a:lnTo>
                    <a:lnTo>
                      <a:pt x="750" y="13363"/>
                    </a:lnTo>
                    <a:lnTo>
                      <a:pt x="955" y="13795"/>
                    </a:lnTo>
                    <a:lnTo>
                      <a:pt x="1159" y="14204"/>
                    </a:lnTo>
                    <a:lnTo>
                      <a:pt x="1409" y="14613"/>
                    </a:lnTo>
                    <a:lnTo>
                      <a:pt x="1659" y="14999"/>
                    </a:lnTo>
                    <a:lnTo>
                      <a:pt x="1909" y="15386"/>
                    </a:lnTo>
                    <a:lnTo>
                      <a:pt x="2205" y="15749"/>
                    </a:lnTo>
                    <a:lnTo>
                      <a:pt x="2500" y="16090"/>
                    </a:lnTo>
                    <a:lnTo>
                      <a:pt x="2818" y="16431"/>
                    </a:lnTo>
                    <a:lnTo>
                      <a:pt x="3159" y="16749"/>
                    </a:lnTo>
                    <a:lnTo>
                      <a:pt x="3500" y="17045"/>
                    </a:lnTo>
                    <a:lnTo>
                      <a:pt x="3864" y="17340"/>
                    </a:lnTo>
                    <a:lnTo>
                      <a:pt x="4250" y="17613"/>
                    </a:lnTo>
                    <a:lnTo>
                      <a:pt x="4636" y="17863"/>
                    </a:lnTo>
                    <a:lnTo>
                      <a:pt x="5045" y="18090"/>
                    </a:lnTo>
                    <a:lnTo>
                      <a:pt x="5454" y="18294"/>
                    </a:lnTo>
                    <a:lnTo>
                      <a:pt x="5886" y="18499"/>
                    </a:lnTo>
                    <a:lnTo>
                      <a:pt x="6318" y="18658"/>
                    </a:lnTo>
                    <a:lnTo>
                      <a:pt x="6773" y="18817"/>
                    </a:lnTo>
                    <a:lnTo>
                      <a:pt x="7227" y="18954"/>
                    </a:lnTo>
                    <a:lnTo>
                      <a:pt x="7682" y="19044"/>
                    </a:lnTo>
                    <a:lnTo>
                      <a:pt x="8159" y="19135"/>
                    </a:lnTo>
                    <a:lnTo>
                      <a:pt x="8636" y="19203"/>
                    </a:lnTo>
                    <a:lnTo>
                      <a:pt x="9136" y="19226"/>
                    </a:lnTo>
                    <a:lnTo>
                      <a:pt x="9636" y="19249"/>
                    </a:lnTo>
                    <a:lnTo>
                      <a:pt x="10113" y="19226"/>
                    </a:lnTo>
                    <a:lnTo>
                      <a:pt x="10613" y="19203"/>
                    </a:lnTo>
                    <a:lnTo>
                      <a:pt x="11090" y="19135"/>
                    </a:lnTo>
                    <a:lnTo>
                      <a:pt x="11568" y="19044"/>
                    </a:lnTo>
                    <a:lnTo>
                      <a:pt x="12022" y="18954"/>
                    </a:lnTo>
                    <a:lnTo>
                      <a:pt x="12477" y="18817"/>
                    </a:lnTo>
                    <a:lnTo>
                      <a:pt x="12931" y="18658"/>
                    </a:lnTo>
                    <a:lnTo>
                      <a:pt x="13363" y="18499"/>
                    </a:lnTo>
                    <a:lnTo>
                      <a:pt x="13795" y="18294"/>
                    </a:lnTo>
                    <a:lnTo>
                      <a:pt x="14204" y="18090"/>
                    </a:lnTo>
                    <a:lnTo>
                      <a:pt x="14613" y="17863"/>
                    </a:lnTo>
                    <a:lnTo>
                      <a:pt x="14999" y="17613"/>
                    </a:lnTo>
                    <a:lnTo>
                      <a:pt x="15385" y="17340"/>
                    </a:lnTo>
                    <a:lnTo>
                      <a:pt x="15749" y="17045"/>
                    </a:lnTo>
                    <a:lnTo>
                      <a:pt x="16090" y="16749"/>
                    </a:lnTo>
                    <a:lnTo>
                      <a:pt x="16431" y="16431"/>
                    </a:lnTo>
                    <a:lnTo>
                      <a:pt x="16749" y="16090"/>
                    </a:lnTo>
                    <a:lnTo>
                      <a:pt x="17044" y="15749"/>
                    </a:lnTo>
                    <a:lnTo>
                      <a:pt x="17340" y="15386"/>
                    </a:lnTo>
                    <a:lnTo>
                      <a:pt x="17612" y="14999"/>
                    </a:lnTo>
                    <a:lnTo>
                      <a:pt x="17862" y="14613"/>
                    </a:lnTo>
                    <a:lnTo>
                      <a:pt x="18090" y="14204"/>
                    </a:lnTo>
                    <a:lnTo>
                      <a:pt x="18294" y="13795"/>
                    </a:lnTo>
                    <a:lnTo>
                      <a:pt x="18499" y="13363"/>
                    </a:lnTo>
                    <a:lnTo>
                      <a:pt x="18658" y="12931"/>
                    </a:lnTo>
                    <a:lnTo>
                      <a:pt x="18817" y="12477"/>
                    </a:lnTo>
                    <a:lnTo>
                      <a:pt x="18953" y="12022"/>
                    </a:lnTo>
                    <a:lnTo>
                      <a:pt x="19067" y="11568"/>
                    </a:lnTo>
                    <a:lnTo>
                      <a:pt x="19135" y="11091"/>
                    </a:lnTo>
                    <a:lnTo>
                      <a:pt x="19203" y="10613"/>
                    </a:lnTo>
                    <a:lnTo>
                      <a:pt x="19249" y="10113"/>
                    </a:lnTo>
                    <a:lnTo>
                      <a:pt x="19249" y="9636"/>
                    </a:lnTo>
                    <a:lnTo>
                      <a:pt x="19249" y="9136"/>
                    </a:lnTo>
                    <a:lnTo>
                      <a:pt x="19203" y="8636"/>
                    </a:lnTo>
                    <a:lnTo>
                      <a:pt x="19135" y="8159"/>
                    </a:lnTo>
                    <a:lnTo>
                      <a:pt x="19067" y="7682"/>
                    </a:lnTo>
                    <a:lnTo>
                      <a:pt x="18953" y="7227"/>
                    </a:lnTo>
                    <a:lnTo>
                      <a:pt x="18817" y="6773"/>
                    </a:lnTo>
                    <a:lnTo>
                      <a:pt x="18658" y="6318"/>
                    </a:lnTo>
                    <a:lnTo>
                      <a:pt x="18499" y="5886"/>
                    </a:lnTo>
                    <a:lnTo>
                      <a:pt x="18294" y="5455"/>
                    </a:lnTo>
                    <a:lnTo>
                      <a:pt x="18090" y="5046"/>
                    </a:lnTo>
                    <a:lnTo>
                      <a:pt x="17862" y="4637"/>
                    </a:lnTo>
                    <a:lnTo>
                      <a:pt x="17612" y="4250"/>
                    </a:lnTo>
                    <a:lnTo>
                      <a:pt x="17340" y="3864"/>
                    </a:lnTo>
                    <a:lnTo>
                      <a:pt x="17044" y="3500"/>
                    </a:lnTo>
                    <a:lnTo>
                      <a:pt x="16749" y="3159"/>
                    </a:lnTo>
                    <a:lnTo>
                      <a:pt x="16431" y="2819"/>
                    </a:lnTo>
                    <a:lnTo>
                      <a:pt x="16090" y="2500"/>
                    </a:lnTo>
                    <a:lnTo>
                      <a:pt x="15749" y="2205"/>
                    </a:lnTo>
                    <a:lnTo>
                      <a:pt x="15385" y="1910"/>
                    </a:lnTo>
                    <a:lnTo>
                      <a:pt x="14999" y="1637"/>
                    </a:lnTo>
                    <a:lnTo>
                      <a:pt x="14613" y="1387"/>
                    </a:lnTo>
                    <a:lnTo>
                      <a:pt x="14204" y="1160"/>
                    </a:lnTo>
                    <a:lnTo>
                      <a:pt x="13795" y="955"/>
                    </a:lnTo>
                    <a:lnTo>
                      <a:pt x="13363" y="751"/>
                    </a:lnTo>
                    <a:lnTo>
                      <a:pt x="12931" y="591"/>
                    </a:lnTo>
                    <a:lnTo>
                      <a:pt x="12477" y="432"/>
                    </a:lnTo>
                    <a:lnTo>
                      <a:pt x="12022" y="296"/>
                    </a:lnTo>
                    <a:lnTo>
                      <a:pt x="11568" y="205"/>
                    </a:lnTo>
                    <a:lnTo>
                      <a:pt x="11090" y="114"/>
                    </a:lnTo>
                    <a:lnTo>
                      <a:pt x="10613" y="46"/>
                    </a:lnTo>
                    <a:lnTo>
                      <a:pt x="10113" y="23"/>
                    </a:lnTo>
                    <a:lnTo>
                      <a:pt x="963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5"/>
              <p:cNvSpPr/>
              <p:nvPr/>
            </p:nvSpPr>
            <p:spPr>
              <a:xfrm>
                <a:off x="3695373" y="547371"/>
                <a:ext cx="194888" cy="290600"/>
              </a:xfrm>
              <a:custGeom>
                <a:avLst/>
                <a:gdLst/>
                <a:ahLst/>
                <a:cxnLst/>
                <a:rect l="l" t="t" r="r" b="b"/>
                <a:pathLst>
                  <a:path w="6524" h="9728" extrusionOk="0">
                    <a:moveTo>
                      <a:pt x="2773" y="2205"/>
                    </a:moveTo>
                    <a:lnTo>
                      <a:pt x="2773" y="3591"/>
                    </a:lnTo>
                    <a:lnTo>
                      <a:pt x="2660" y="3523"/>
                    </a:lnTo>
                    <a:lnTo>
                      <a:pt x="2546" y="3455"/>
                    </a:lnTo>
                    <a:lnTo>
                      <a:pt x="2455" y="3364"/>
                    </a:lnTo>
                    <a:lnTo>
                      <a:pt x="2387" y="3273"/>
                    </a:lnTo>
                    <a:lnTo>
                      <a:pt x="2342" y="3182"/>
                    </a:lnTo>
                    <a:lnTo>
                      <a:pt x="2296" y="3091"/>
                    </a:lnTo>
                    <a:lnTo>
                      <a:pt x="2273" y="2978"/>
                    </a:lnTo>
                    <a:lnTo>
                      <a:pt x="2273" y="2864"/>
                    </a:lnTo>
                    <a:lnTo>
                      <a:pt x="2273" y="2750"/>
                    </a:lnTo>
                    <a:lnTo>
                      <a:pt x="2296" y="2637"/>
                    </a:lnTo>
                    <a:lnTo>
                      <a:pt x="2342" y="2546"/>
                    </a:lnTo>
                    <a:lnTo>
                      <a:pt x="2387" y="2455"/>
                    </a:lnTo>
                    <a:lnTo>
                      <a:pt x="2455" y="2387"/>
                    </a:lnTo>
                    <a:lnTo>
                      <a:pt x="2546" y="2319"/>
                    </a:lnTo>
                    <a:lnTo>
                      <a:pt x="2660" y="2273"/>
                    </a:lnTo>
                    <a:lnTo>
                      <a:pt x="2773" y="2205"/>
                    </a:lnTo>
                    <a:close/>
                    <a:moveTo>
                      <a:pt x="4023" y="5796"/>
                    </a:moveTo>
                    <a:lnTo>
                      <a:pt x="4182" y="5864"/>
                    </a:lnTo>
                    <a:lnTo>
                      <a:pt x="4319" y="5955"/>
                    </a:lnTo>
                    <a:lnTo>
                      <a:pt x="4432" y="6023"/>
                    </a:lnTo>
                    <a:lnTo>
                      <a:pt x="4501" y="6114"/>
                    </a:lnTo>
                    <a:lnTo>
                      <a:pt x="4546" y="6205"/>
                    </a:lnTo>
                    <a:lnTo>
                      <a:pt x="4591" y="6296"/>
                    </a:lnTo>
                    <a:lnTo>
                      <a:pt x="4614" y="6409"/>
                    </a:lnTo>
                    <a:lnTo>
                      <a:pt x="4637" y="6523"/>
                    </a:lnTo>
                    <a:lnTo>
                      <a:pt x="4614" y="6659"/>
                    </a:lnTo>
                    <a:lnTo>
                      <a:pt x="4591" y="6773"/>
                    </a:lnTo>
                    <a:lnTo>
                      <a:pt x="4546" y="6886"/>
                    </a:lnTo>
                    <a:lnTo>
                      <a:pt x="4478" y="6977"/>
                    </a:lnTo>
                    <a:lnTo>
                      <a:pt x="4387" y="7068"/>
                    </a:lnTo>
                    <a:lnTo>
                      <a:pt x="4296" y="7136"/>
                    </a:lnTo>
                    <a:lnTo>
                      <a:pt x="4160" y="7205"/>
                    </a:lnTo>
                    <a:lnTo>
                      <a:pt x="4023" y="7250"/>
                    </a:lnTo>
                    <a:lnTo>
                      <a:pt x="4023" y="5796"/>
                    </a:lnTo>
                    <a:close/>
                    <a:moveTo>
                      <a:pt x="2773" y="1"/>
                    </a:moveTo>
                    <a:lnTo>
                      <a:pt x="2773" y="569"/>
                    </a:lnTo>
                    <a:lnTo>
                      <a:pt x="2501" y="614"/>
                    </a:lnTo>
                    <a:lnTo>
                      <a:pt x="2251" y="660"/>
                    </a:lnTo>
                    <a:lnTo>
                      <a:pt x="2023" y="751"/>
                    </a:lnTo>
                    <a:lnTo>
                      <a:pt x="1796" y="841"/>
                    </a:lnTo>
                    <a:lnTo>
                      <a:pt x="1592" y="932"/>
                    </a:lnTo>
                    <a:lnTo>
                      <a:pt x="1387" y="1069"/>
                    </a:lnTo>
                    <a:lnTo>
                      <a:pt x="1205" y="1205"/>
                    </a:lnTo>
                    <a:lnTo>
                      <a:pt x="1024" y="1364"/>
                    </a:lnTo>
                    <a:lnTo>
                      <a:pt x="887" y="1523"/>
                    </a:lnTo>
                    <a:lnTo>
                      <a:pt x="751" y="1705"/>
                    </a:lnTo>
                    <a:lnTo>
                      <a:pt x="637" y="1910"/>
                    </a:lnTo>
                    <a:lnTo>
                      <a:pt x="546" y="2091"/>
                    </a:lnTo>
                    <a:lnTo>
                      <a:pt x="455" y="2319"/>
                    </a:lnTo>
                    <a:lnTo>
                      <a:pt x="410" y="2546"/>
                    </a:lnTo>
                    <a:lnTo>
                      <a:pt x="387" y="2773"/>
                    </a:lnTo>
                    <a:lnTo>
                      <a:pt x="365" y="3023"/>
                    </a:lnTo>
                    <a:lnTo>
                      <a:pt x="387" y="3273"/>
                    </a:lnTo>
                    <a:lnTo>
                      <a:pt x="410" y="3500"/>
                    </a:lnTo>
                    <a:lnTo>
                      <a:pt x="455" y="3728"/>
                    </a:lnTo>
                    <a:lnTo>
                      <a:pt x="524" y="3909"/>
                    </a:lnTo>
                    <a:lnTo>
                      <a:pt x="592" y="4114"/>
                    </a:lnTo>
                    <a:lnTo>
                      <a:pt x="705" y="4273"/>
                    </a:lnTo>
                    <a:lnTo>
                      <a:pt x="819" y="4432"/>
                    </a:lnTo>
                    <a:lnTo>
                      <a:pt x="955" y="4568"/>
                    </a:lnTo>
                    <a:lnTo>
                      <a:pt x="1114" y="4705"/>
                    </a:lnTo>
                    <a:lnTo>
                      <a:pt x="1274" y="4841"/>
                    </a:lnTo>
                    <a:lnTo>
                      <a:pt x="1478" y="4955"/>
                    </a:lnTo>
                    <a:lnTo>
                      <a:pt x="1705" y="5068"/>
                    </a:lnTo>
                    <a:lnTo>
                      <a:pt x="1933" y="5159"/>
                    </a:lnTo>
                    <a:lnTo>
                      <a:pt x="2183" y="5250"/>
                    </a:lnTo>
                    <a:lnTo>
                      <a:pt x="2773" y="5432"/>
                    </a:lnTo>
                    <a:lnTo>
                      <a:pt x="2773" y="7205"/>
                    </a:lnTo>
                    <a:lnTo>
                      <a:pt x="2592" y="7136"/>
                    </a:lnTo>
                    <a:lnTo>
                      <a:pt x="2387" y="7045"/>
                    </a:lnTo>
                    <a:lnTo>
                      <a:pt x="1978" y="6818"/>
                    </a:lnTo>
                    <a:lnTo>
                      <a:pt x="1546" y="6523"/>
                    </a:lnTo>
                    <a:lnTo>
                      <a:pt x="1114" y="6159"/>
                    </a:lnTo>
                    <a:lnTo>
                      <a:pt x="1" y="7500"/>
                    </a:lnTo>
                    <a:lnTo>
                      <a:pt x="319" y="7773"/>
                    </a:lnTo>
                    <a:lnTo>
                      <a:pt x="660" y="8000"/>
                    </a:lnTo>
                    <a:lnTo>
                      <a:pt x="978" y="8227"/>
                    </a:lnTo>
                    <a:lnTo>
                      <a:pt x="1319" y="8409"/>
                    </a:lnTo>
                    <a:lnTo>
                      <a:pt x="1683" y="8568"/>
                    </a:lnTo>
                    <a:lnTo>
                      <a:pt x="2046" y="8682"/>
                    </a:lnTo>
                    <a:lnTo>
                      <a:pt x="2410" y="8795"/>
                    </a:lnTo>
                    <a:lnTo>
                      <a:pt x="2773" y="8863"/>
                    </a:lnTo>
                    <a:lnTo>
                      <a:pt x="2773" y="9727"/>
                    </a:lnTo>
                    <a:lnTo>
                      <a:pt x="4023" y="9727"/>
                    </a:lnTo>
                    <a:lnTo>
                      <a:pt x="4023" y="8909"/>
                    </a:lnTo>
                    <a:lnTo>
                      <a:pt x="4296" y="8863"/>
                    </a:lnTo>
                    <a:lnTo>
                      <a:pt x="4569" y="8795"/>
                    </a:lnTo>
                    <a:lnTo>
                      <a:pt x="4819" y="8727"/>
                    </a:lnTo>
                    <a:lnTo>
                      <a:pt x="5046" y="8636"/>
                    </a:lnTo>
                    <a:lnTo>
                      <a:pt x="5273" y="8523"/>
                    </a:lnTo>
                    <a:lnTo>
                      <a:pt x="5478" y="8409"/>
                    </a:lnTo>
                    <a:lnTo>
                      <a:pt x="5660" y="8273"/>
                    </a:lnTo>
                    <a:lnTo>
                      <a:pt x="5841" y="8114"/>
                    </a:lnTo>
                    <a:lnTo>
                      <a:pt x="6000" y="7932"/>
                    </a:lnTo>
                    <a:lnTo>
                      <a:pt x="6137" y="7750"/>
                    </a:lnTo>
                    <a:lnTo>
                      <a:pt x="6250" y="7568"/>
                    </a:lnTo>
                    <a:lnTo>
                      <a:pt x="6364" y="7364"/>
                    </a:lnTo>
                    <a:lnTo>
                      <a:pt x="6432" y="7136"/>
                    </a:lnTo>
                    <a:lnTo>
                      <a:pt x="6478" y="6909"/>
                    </a:lnTo>
                    <a:lnTo>
                      <a:pt x="6523" y="6682"/>
                    </a:lnTo>
                    <a:lnTo>
                      <a:pt x="6523" y="6432"/>
                    </a:lnTo>
                    <a:lnTo>
                      <a:pt x="6523" y="6182"/>
                    </a:lnTo>
                    <a:lnTo>
                      <a:pt x="6478" y="5955"/>
                    </a:lnTo>
                    <a:lnTo>
                      <a:pt x="6432" y="5727"/>
                    </a:lnTo>
                    <a:lnTo>
                      <a:pt x="6364" y="5523"/>
                    </a:lnTo>
                    <a:lnTo>
                      <a:pt x="6296" y="5341"/>
                    </a:lnTo>
                    <a:lnTo>
                      <a:pt x="6182" y="5159"/>
                    </a:lnTo>
                    <a:lnTo>
                      <a:pt x="6046" y="5000"/>
                    </a:lnTo>
                    <a:lnTo>
                      <a:pt x="5909" y="4864"/>
                    </a:lnTo>
                    <a:lnTo>
                      <a:pt x="5750" y="4727"/>
                    </a:lnTo>
                    <a:lnTo>
                      <a:pt x="5569" y="4591"/>
                    </a:lnTo>
                    <a:lnTo>
                      <a:pt x="5364" y="4477"/>
                    </a:lnTo>
                    <a:lnTo>
                      <a:pt x="5137" y="4364"/>
                    </a:lnTo>
                    <a:lnTo>
                      <a:pt x="4887" y="4250"/>
                    </a:lnTo>
                    <a:lnTo>
                      <a:pt x="4614" y="4137"/>
                    </a:lnTo>
                    <a:lnTo>
                      <a:pt x="4023" y="3955"/>
                    </a:lnTo>
                    <a:lnTo>
                      <a:pt x="4023" y="2250"/>
                    </a:lnTo>
                    <a:lnTo>
                      <a:pt x="4341" y="2364"/>
                    </a:lnTo>
                    <a:lnTo>
                      <a:pt x="4682" y="2523"/>
                    </a:lnTo>
                    <a:lnTo>
                      <a:pt x="5046" y="2728"/>
                    </a:lnTo>
                    <a:lnTo>
                      <a:pt x="5410" y="2978"/>
                    </a:lnTo>
                    <a:lnTo>
                      <a:pt x="6387" y="1569"/>
                    </a:lnTo>
                    <a:lnTo>
                      <a:pt x="6091" y="1387"/>
                    </a:lnTo>
                    <a:lnTo>
                      <a:pt x="5796" y="1205"/>
                    </a:lnTo>
                    <a:lnTo>
                      <a:pt x="5500" y="1046"/>
                    </a:lnTo>
                    <a:lnTo>
                      <a:pt x="5205" y="932"/>
                    </a:lnTo>
                    <a:lnTo>
                      <a:pt x="4910" y="819"/>
                    </a:lnTo>
                    <a:lnTo>
                      <a:pt x="4614" y="728"/>
                    </a:lnTo>
                    <a:lnTo>
                      <a:pt x="4319" y="637"/>
                    </a:lnTo>
                    <a:lnTo>
                      <a:pt x="4023" y="591"/>
                    </a:lnTo>
                    <a:lnTo>
                      <a:pt x="402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7" name="Google Shape;1247;p35"/>
            <p:cNvGrpSpPr/>
            <p:nvPr/>
          </p:nvGrpSpPr>
          <p:grpSpPr>
            <a:xfrm>
              <a:off x="3122518" y="232329"/>
              <a:ext cx="484802" cy="433159"/>
              <a:chOff x="3511425" y="389200"/>
              <a:chExt cx="643570" cy="575016"/>
            </a:xfrm>
          </p:grpSpPr>
          <p:sp>
            <p:nvSpPr>
              <p:cNvPr id="1248" name="Google Shape;1248;p35"/>
              <p:cNvSpPr/>
              <p:nvPr/>
            </p:nvSpPr>
            <p:spPr>
              <a:xfrm>
                <a:off x="3586761" y="392605"/>
                <a:ext cx="568235" cy="568235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9022" extrusionOk="0">
                    <a:moveTo>
                      <a:pt x="9500" y="0"/>
                    </a:moveTo>
                    <a:lnTo>
                      <a:pt x="9023" y="23"/>
                    </a:lnTo>
                    <a:lnTo>
                      <a:pt x="8523" y="46"/>
                    </a:lnTo>
                    <a:lnTo>
                      <a:pt x="8046" y="114"/>
                    </a:lnTo>
                    <a:lnTo>
                      <a:pt x="7591" y="205"/>
                    </a:lnTo>
                    <a:lnTo>
                      <a:pt x="7137" y="296"/>
                    </a:lnTo>
                    <a:lnTo>
                      <a:pt x="6682" y="432"/>
                    </a:lnTo>
                    <a:lnTo>
                      <a:pt x="6228" y="568"/>
                    </a:lnTo>
                    <a:lnTo>
                      <a:pt x="5796" y="750"/>
                    </a:lnTo>
                    <a:lnTo>
                      <a:pt x="5387" y="932"/>
                    </a:lnTo>
                    <a:lnTo>
                      <a:pt x="4978" y="1159"/>
                    </a:lnTo>
                    <a:lnTo>
                      <a:pt x="4569" y="1386"/>
                    </a:lnTo>
                    <a:lnTo>
                      <a:pt x="4182" y="1614"/>
                    </a:lnTo>
                    <a:lnTo>
                      <a:pt x="3819" y="1886"/>
                    </a:lnTo>
                    <a:lnTo>
                      <a:pt x="3455" y="2182"/>
                    </a:lnTo>
                    <a:lnTo>
                      <a:pt x="3114" y="2477"/>
                    </a:lnTo>
                    <a:lnTo>
                      <a:pt x="2773" y="2795"/>
                    </a:lnTo>
                    <a:lnTo>
                      <a:pt x="2455" y="3114"/>
                    </a:lnTo>
                    <a:lnTo>
                      <a:pt x="2160" y="3454"/>
                    </a:lnTo>
                    <a:lnTo>
                      <a:pt x="1887" y="3818"/>
                    </a:lnTo>
                    <a:lnTo>
                      <a:pt x="1614" y="4204"/>
                    </a:lnTo>
                    <a:lnTo>
                      <a:pt x="1364" y="4591"/>
                    </a:lnTo>
                    <a:lnTo>
                      <a:pt x="1137" y="4977"/>
                    </a:lnTo>
                    <a:lnTo>
                      <a:pt x="933" y="5386"/>
                    </a:lnTo>
                    <a:lnTo>
                      <a:pt x="728" y="5818"/>
                    </a:lnTo>
                    <a:lnTo>
                      <a:pt x="569" y="6250"/>
                    </a:lnTo>
                    <a:lnTo>
                      <a:pt x="410" y="6681"/>
                    </a:lnTo>
                    <a:lnTo>
                      <a:pt x="296" y="7136"/>
                    </a:lnTo>
                    <a:lnTo>
                      <a:pt x="183" y="7590"/>
                    </a:lnTo>
                    <a:lnTo>
                      <a:pt x="92" y="8068"/>
                    </a:lnTo>
                    <a:lnTo>
                      <a:pt x="46" y="8545"/>
                    </a:lnTo>
                    <a:lnTo>
                      <a:pt x="1" y="9022"/>
                    </a:lnTo>
                    <a:lnTo>
                      <a:pt x="1" y="9522"/>
                    </a:lnTo>
                    <a:lnTo>
                      <a:pt x="1" y="9999"/>
                    </a:lnTo>
                    <a:lnTo>
                      <a:pt x="46" y="10477"/>
                    </a:lnTo>
                    <a:lnTo>
                      <a:pt x="92" y="10954"/>
                    </a:lnTo>
                    <a:lnTo>
                      <a:pt x="183" y="11431"/>
                    </a:lnTo>
                    <a:lnTo>
                      <a:pt x="296" y="11886"/>
                    </a:lnTo>
                    <a:lnTo>
                      <a:pt x="410" y="12340"/>
                    </a:lnTo>
                    <a:lnTo>
                      <a:pt x="569" y="12772"/>
                    </a:lnTo>
                    <a:lnTo>
                      <a:pt x="728" y="13204"/>
                    </a:lnTo>
                    <a:lnTo>
                      <a:pt x="933" y="13635"/>
                    </a:lnTo>
                    <a:lnTo>
                      <a:pt x="1137" y="14044"/>
                    </a:lnTo>
                    <a:lnTo>
                      <a:pt x="1364" y="14454"/>
                    </a:lnTo>
                    <a:lnTo>
                      <a:pt x="1614" y="14840"/>
                    </a:lnTo>
                    <a:lnTo>
                      <a:pt x="1887" y="15203"/>
                    </a:lnTo>
                    <a:lnTo>
                      <a:pt x="2160" y="15567"/>
                    </a:lnTo>
                    <a:lnTo>
                      <a:pt x="2455" y="15908"/>
                    </a:lnTo>
                    <a:lnTo>
                      <a:pt x="2773" y="16226"/>
                    </a:lnTo>
                    <a:lnTo>
                      <a:pt x="3114" y="16544"/>
                    </a:lnTo>
                    <a:lnTo>
                      <a:pt x="3455" y="16862"/>
                    </a:lnTo>
                    <a:lnTo>
                      <a:pt x="3819" y="17135"/>
                    </a:lnTo>
                    <a:lnTo>
                      <a:pt x="4182" y="17408"/>
                    </a:lnTo>
                    <a:lnTo>
                      <a:pt x="4569" y="17635"/>
                    </a:lnTo>
                    <a:lnTo>
                      <a:pt x="4978" y="17885"/>
                    </a:lnTo>
                    <a:lnTo>
                      <a:pt x="5387" y="18090"/>
                    </a:lnTo>
                    <a:lnTo>
                      <a:pt x="5796" y="18271"/>
                    </a:lnTo>
                    <a:lnTo>
                      <a:pt x="6228" y="18453"/>
                    </a:lnTo>
                    <a:lnTo>
                      <a:pt x="6682" y="18590"/>
                    </a:lnTo>
                    <a:lnTo>
                      <a:pt x="7137" y="18726"/>
                    </a:lnTo>
                    <a:lnTo>
                      <a:pt x="7591" y="18840"/>
                    </a:lnTo>
                    <a:lnTo>
                      <a:pt x="8046" y="18908"/>
                    </a:lnTo>
                    <a:lnTo>
                      <a:pt x="8523" y="18976"/>
                    </a:lnTo>
                    <a:lnTo>
                      <a:pt x="9023" y="19021"/>
                    </a:lnTo>
                    <a:lnTo>
                      <a:pt x="10000" y="19021"/>
                    </a:lnTo>
                    <a:lnTo>
                      <a:pt x="10477" y="18976"/>
                    </a:lnTo>
                    <a:lnTo>
                      <a:pt x="10954" y="18908"/>
                    </a:lnTo>
                    <a:lnTo>
                      <a:pt x="11409" y="18840"/>
                    </a:lnTo>
                    <a:lnTo>
                      <a:pt x="11886" y="18726"/>
                    </a:lnTo>
                    <a:lnTo>
                      <a:pt x="12341" y="18590"/>
                    </a:lnTo>
                    <a:lnTo>
                      <a:pt x="12772" y="18453"/>
                    </a:lnTo>
                    <a:lnTo>
                      <a:pt x="13204" y="18271"/>
                    </a:lnTo>
                    <a:lnTo>
                      <a:pt x="13636" y="18090"/>
                    </a:lnTo>
                    <a:lnTo>
                      <a:pt x="14045" y="17885"/>
                    </a:lnTo>
                    <a:lnTo>
                      <a:pt x="14431" y="17635"/>
                    </a:lnTo>
                    <a:lnTo>
                      <a:pt x="14818" y="17408"/>
                    </a:lnTo>
                    <a:lnTo>
                      <a:pt x="15204" y="17135"/>
                    </a:lnTo>
                    <a:lnTo>
                      <a:pt x="15545" y="16862"/>
                    </a:lnTo>
                    <a:lnTo>
                      <a:pt x="15909" y="16544"/>
                    </a:lnTo>
                    <a:lnTo>
                      <a:pt x="16227" y="16226"/>
                    </a:lnTo>
                    <a:lnTo>
                      <a:pt x="16545" y="15908"/>
                    </a:lnTo>
                    <a:lnTo>
                      <a:pt x="16840" y="15567"/>
                    </a:lnTo>
                    <a:lnTo>
                      <a:pt x="17136" y="15203"/>
                    </a:lnTo>
                    <a:lnTo>
                      <a:pt x="17386" y="14840"/>
                    </a:lnTo>
                    <a:lnTo>
                      <a:pt x="17636" y="14454"/>
                    </a:lnTo>
                    <a:lnTo>
                      <a:pt x="17863" y="14044"/>
                    </a:lnTo>
                    <a:lnTo>
                      <a:pt x="18067" y="13635"/>
                    </a:lnTo>
                    <a:lnTo>
                      <a:pt x="18272" y="13204"/>
                    </a:lnTo>
                    <a:lnTo>
                      <a:pt x="18431" y="12772"/>
                    </a:lnTo>
                    <a:lnTo>
                      <a:pt x="18590" y="12340"/>
                    </a:lnTo>
                    <a:lnTo>
                      <a:pt x="18704" y="11886"/>
                    </a:lnTo>
                    <a:lnTo>
                      <a:pt x="18817" y="11431"/>
                    </a:lnTo>
                    <a:lnTo>
                      <a:pt x="18908" y="10954"/>
                    </a:lnTo>
                    <a:lnTo>
                      <a:pt x="18954" y="10477"/>
                    </a:lnTo>
                    <a:lnTo>
                      <a:pt x="18999" y="9999"/>
                    </a:lnTo>
                    <a:lnTo>
                      <a:pt x="19022" y="9522"/>
                    </a:lnTo>
                    <a:lnTo>
                      <a:pt x="18999" y="9022"/>
                    </a:lnTo>
                    <a:lnTo>
                      <a:pt x="18954" y="8545"/>
                    </a:lnTo>
                    <a:lnTo>
                      <a:pt x="18908" y="8068"/>
                    </a:lnTo>
                    <a:lnTo>
                      <a:pt x="18817" y="7590"/>
                    </a:lnTo>
                    <a:lnTo>
                      <a:pt x="18704" y="7136"/>
                    </a:lnTo>
                    <a:lnTo>
                      <a:pt x="18590" y="6681"/>
                    </a:lnTo>
                    <a:lnTo>
                      <a:pt x="18431" y="6250"/>
                    </a:lnTo>
                    <a:lnTo>
                      <a:pt x="18272" y="5818"/>
                    </a:lnTo>
                    <a:lnTo>
                      <a:pt x="18067" y="5386"/>
                    </a:lnTo>
                    <a:lnTo>
                      <a:pt x="17863" y="4977"/>
                    </a:lnTo>
                    <a:lnTo>
                      <a:pt x="17636" y="4591"/>
                    </a:lnTo>
                    <a:lnTo>
                      <a:pt x="17386" y="4204"/>
                    </a:lnTo>
                    <a:lnTo>
                      <a:pt x="17136" y="3818"/>
                    </a:lnTo>
                    <a:lnTo>
                      <a:pt x="16840" y="3454"/>
                    </a:lnTo>
                    <a:lnTo>
                      <a:pt x="16545" y="3114"/>
                    </a:lnTo>
                    <a:lnTo>
                      <a:pt x="16227" y="2795"/>
                    </a:lnTo>
                    <a:lnTo>
                      <a:pt x="15909" y="2477"/>
                    </a:lnTo>
                    <a:lnTo>
                      <a:pt x="15545" y="2182"/>
                    </a:lnTo>
                    <a:lnTo>
                      <a:pt x="15204" y="1886"/>
                    </a:lnTo>
                    <a:lnTo>
                      <a:pt x="14818" y="1614"/>
                    </a:lnTo>
                    <a:lnTo>
                      <a:pt x="14431" y="1386"/>
                    </a:lnTo>
                    <a:lnTo>
                      <a:pt x="14045" y="1159"/>
                    </a:lnTo>
                    <a:lnTo>
                      <a:pt x="13636" y="932"/>
                    </a:lnTo>
                    <a:lnTo>
                      <a:pt x="13204" y="750"/>
                    </a:lnTo>
                    <a:lnTo>
                      <a:pt x="12772" y="568"/>
                    </a:lnTo>
                    <a:lnTo>
                      <a:pt x="12341" y="432"/>
                    </a:lnTo>
                    <a:lnTo>
                      <a:pt x="11886" y="296"/>
                    </a:lnTo>
                    <a:lnTo>
                      <a:pt x="11409" y="205"/>
                    </a:lnTo>
                    <a:lnTo>
                      <a:pt x="10954" y="114"/>
                    </a:lnTo>
                    <a:lnTo>
                      <a:pt x="10477" y="46"/>
                    </a:lnTo>
                    <a:lnTo>
                      <a:pt x="10000" y="23"/>
                    </a:lnTo>
                    <a:lnTo>
                      <a:pt x="9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5"/>
              <p:cNvSpPr/>
              <p:nvPr/>
            </p:nvSpPr>
            <p:spPr>
              <a:xfrm>
                <a:off x="3514830" y="392605"/>
                <a:ext cx="568235" cy="568235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9022" extrusionOk="0">
                    <a:moveTo>
                      <a:pt x="9522" y="0"/>
                    </a:moveTo>
                    <a:lnTo>
                      <a:pt x="9022" y="23"/>
                    </a:lnTo>
                    <a:lnTo>
                      <a:pt x="8545" y="46"/>
                    </a:lnTo>
                    <a:lnTo>
                      <a:pt x="8067" y="114"/>
                    </a:lnTo>
                    <a:lnTo>
                      <a:pt x="7590" y="205"/>
                    </a:lnTo>
                    <a:lnTo>
                      <a:pt x="7136" y="296"/>
                    </a:lnTo>
                    <a:lnTo>
                      <a:pt x="6681" y="432"/>
                    </a:lnTo>
                    <a:lnTo>
                      <a:pt x="6249" y="568"/>
                    </a:lnTo>
                    <a:lnTo>
                      <a:pt x="5818" y="750"/>
                    </a:lnTo>
                    <a:lnTo>
                      <a:pt x="5386" y="932"/>
                    </a:lnTo>
                    <a:lnTo>
                      <a:pt x="4977" y="1159"/>
                    </a:lnTo>
                    <a:lnTo>
                      <a:pt x="4591" y="1386"/>
                    </a:lnTo>
                    <a:lnTo>
                      <a:pt x="4204" y="1614"/>
                    </a:lnTo>
                    <a:lnTo>
                      <a:pt x="3818" y="1886"/>
                    </a:lnTo>
                    <a:lnTo>
                      <a:pt x="3454" y="2182"/>
                    </a:lnTo>
                    <a:lnTo>
                      <a:pt x="3113" y="2477"/>
                    </a:lnTo>
                    <a:lnTo>
                      <a:pt x="2795" y="2795"/>
                    </a:lnTo>
                    <a:lnTo>
                      <a:pt x="2477" y="3114"/>
                    </a:lnTo>
                    <a:lnTo>
                      <a:pt x="2182" y="3454"/>
                    </a:lnTo>
                    <a:lnTo>
                      <a:pt x="1886" y="3818"/>
                    </a:lnTo>
                    <a:lnTo>
                      <a:pt x="1636" y="4204"/>
                    </a:lnTo>
                    <a:lnTo>
                      <a:pt x="1386" y="4591"/>
                    </a:lnTo>
                    <a:lnTo>
                      <a:pt x="1159" y="4977"/>
                    </a:lnTo>
                    <a:lnTo>
                      <a:pt x="932" y="5386"/>
                    </a:lnTo>
                    <a:lnTo>
                      <a:pt x="750" y="5818"/>
                    </a:lnTo>
                    <a:lnTo>
                      <a:pt x="591" y="6250"/>
                    </a:lnTo>
                    <a:lnTo>
                      <a:pt x="432" y="6681"/>
                    </a:lnTo>
                    <a:lnTo>
                      <a:pt x="295" y="7136"/>
                    </a:lnTo>
                    <a:lnTo>
                      <a:pt x="205" y="7590"/>
                    </a:lnTo>
                    <a:lnTo>
                      <a:pt x="114" y="8068"/>
                    </a:lnTo>
                    <a:lnTo>
                      <a:pt x="45" y="8545"/>
                    </a:lnTo>
                    <a:lnTo>
                      <a:pt x="23" y="9022"/>
                    </a:lnTo>
                    <a:lnTo>
                      <a:pt x="0" y="9522"/>
                    </a:lnTo>
                    <a:lnTo>
                      <a:pt x="23" y="9999"/>
                    </a:lnTo>
                    <a:lnTo>
                      <a:pt x="45" y="10477"/>
                    </a:lnTo>
                    <a:lnTo>
                      <a:pt x="114" y="10954"/>
                    </a:lnTo>
                    <a:lnTo>
                      <a:pt x="205" y="11431"/>
                    </a:lnTo>
                    <a:lnTo>
                      <a:pt x="295" y="11886"/>
                    </a:lnTo>
                    <a:lnTo>
                      <a:pt x="432" y="12340"/>
                    </a:lnTo>
                    <a:lnTo>
                      <a:pt x="591" y="12772"/>
                    </a:lnTo>
                    <a:lnTo>
                      <a:pt x="750" y="13204"/>
                    </a:lnTo>
                    <a:lnTo>
                      <a:pt x="932" y="13635"/>
                    </a:lnTo>
                    <a:lnTo>
                      <a:pt x="1159" y="14044"/>
                    </a:lnTo>
                    <a:lnTo>
                      <a:pt x="1386" y="14454"/>
                    </a:lnTo>
                    <a:lnTo>
                      <a:pt x="1636" y="14840"/>
                    </a:lnTo>
                    <a:lnTo>
                      <a:pt x="1886" y="15203"/>
                    </a:lnTo>
                    <a:lnTo>
                      <a:pt x="2182" y="15567"/>
                    </a:lnTo>
                    <a:lnTo>
                      <a:pt x="2477" y="15908"/>
                    </a:lnTo>
                    <a:lnTo>
                      <a:pt x="2795" y="16226"/>
                    </a:lnTo>
                    <a:lnTo>
                      <a:pt x="3113" y="16544"/>
                    </a:lnTo>
                    <a:lnTo>
                      <a:pt x="3454" y="16862"/>
                    </a:lnTo>
                    <a:lnTo>
                      <a:pt x="3818" y="17135"/>
                    </a:lnTo>
                    <a:lnTo>
                      <a:pt x="4204" y="17408"/>
                    </a:lnTo>
                    <a:lnTo>
                      <a:pt x="4591" y="17635"/>
                    </a:lnTo>
                    <a:lnTo>
                      <a:pt x="4977" y="17885"/>
                    </a:lnTo>
                    <a:lnTo>
                      <a:pt x="5386" y="18090"/>
                    </a:lnTo>
                    <a:lnTo>
                      <a:pt x="5818" y="18271"/>
                    </a:lnTo>
                    <a:lnTo>
                      <a:pt x="6249" y="18453"/>
                    </a:lnTo>
                    <a:lnTo>
                      <a:pt x="6681" y="18590"/>
                    </a:lnTo>
                    <a:lnTo>
                      <a:pt x="7136" y="18726"/>
                    </a:lnTo>
                    <a:lnTo>
                      <a:pt x="7590" y="18840"/>
                    </a:lnTo>
                    <a:lnTo>
                      <a:pt x="8067" y="18908"/>
                    </a:lnTo>
                    <a:lnTo>
                      <a:pt x="8545" y="18976"/>
                    </a:lnTo>
                    <a:lnTo>
                      <a:pt x="9022" y="19021"/>
                    </a:lnTo>
                    <a:lnTo>
                      <a:pt x="9999" y="19021"/>
                    </a:lnTo>
                    <a:lnTo>
                      <a:pt x="10476" y="18976"/>
                    </a:lnTo>
                    <a:lnTo>
                      <a:pt x="10954" y="18908"/>
                    </a:lnTo>
                    <a:lnTo>
                      <a:pt x="11431" y="18840"/>
                    </a:lnTo>
                    <a:lnTo>
                      <a:pt x="11885" y="18726"/>
                    </a:lnTo>
                    <a:lnTo>
                      <a:pt x="12340" y="18590"/>
                    </a:lnTo>
                    <a:lnTo>
                      <a:pt x="12794" y="18453"/>
                    </a:lnTo>
                    <a:lnTo>
                      <a:pt x="13226" y="18271"/>
                    </a:lnTo>
                    <a:lnTo>
                      <a:pt x="13635" y="18090"/>
                    </a:lnTo>
                    <a:lnTo>
                      <a:pt x="14044" y="17885"/>
                    </a:lnTo>
                    <a:lnTo>
                      <a:pt x="14453" y="17635"/>
                    </a:lnTo>
                    <a:lnTo>
                      <a:pt x="14840" y="17408"/>
                    </a:lnTo>
                    <a:lnTo>
                      <a:pt x="15203" y="17135"/>
                    </a:lnTo>
                    <a:lnTo>
                      <a:pt x="15567" y="16862"/>
                    </a:lnTo>
                    <a:lnTo>
                      <a:pt x="15908" y="16544"/>
                    </a:lnTo>
                    <a:lnTo>
                      <a:pt x="16249" y="16226"/>
                    </a:lnTo>
                    <a:lnTo>
                      <a:pt x="16544" y="15908"/>
                    </a:lnTo>
                    <a:lnTo>
                      <a:pt x="16862" y="15567"/>
                    </a:lnTo>
                    <a:lnTo>
                      <a:pt x="17135" y="15203"/>
                    </a:lnTo>
                    <a:lnTo>
                      <a:pt x="17408" y="14840"/>
                    </a:lnTo>
                    <a:lnTo>
                      <a:pt x="17658" y="14454"/>
                    </a:lnTo>
                    <a:lnTo>
                      <a:pt x="17885" y="14044"/>
                    </a:lnTo>
                    <a:lnTo>
                      <a:pt x="18089" y="13635"/>
                    </a:lnTo>
                    <a:lnTo>
                      <a:pt x="18271" y="13204"/>
                    </a:lnTo>
                    <a:lnTo>
                      <a:pt x="18453" y="12772"/>
                    </a:lnTo>
                    <a:lnTo>
                      <a:pt x="18589" y="12340"/>
                    </a:lnTo>
                    <a:lnTo>
                      <a:pt x="18726" y="11886"/>
                    </a:lnTo>
                    <a:lnTo>
                      <a:pt x="18839" y="11431"/>
                    </a:lnTo>
                    <a:lnTo>
                      <a:pt x="18907" y="10954"/>
                    </a:lnTo>
                    <a:lnTo>
                      <a:pt x="18976" y="10477"/>
                    </a:lnTo>
                    <a:lnTo>
                      <a:pt x="19021" y="9999"/>
                    </a:lnTo>
                    <a:lnTo>
                      <a:pt x="19021" y="9522"/>
                    </a:lnTo>
                    <a:lnTo>
                      <a:pt x="19021" y="9022"/>
                    </a:lnTo>
                    <a:lnTo>
                      <a:pt x="18976" y="8545"/>
                    </a:lnTo>
                    <a:lnTo>
                      <a:pt x="18907" y="8068"/>
                    </a:lnTo>
                    <a:lnTo>
                      <a:pt x="18839" y="7590"/>
                    </a:lnTo>
                    <a:lnTo>
                      <a:pt x="18726" y="7136"/>
                    </a:lnTo>
                    <a:lnTo>
                      <a:pt x="18589" y="6681"/>
                    </a:lnTo>
                    <a:lnTo>
                      <a:pt x="18453" y="6250"/>
                    </a:lnTo>
                    <a:lnTo>
                      <a:pt x="18271" y="5818"/>
                    </a:lnTo>
                    <a:lnTo>
                      <a:pt x="18089" y="5386"/>
                    </a:lnTo>
                    <a:lnTo>
                      <a:pt x="17885" y="4977"/>
                    </a:lnTo>
                    <a:lnTo>
                      <a:pt x="17658" y="4591"/>
                    </a:lnTo>
                    <a:lnTo>
                      <a:pt x="17408" y="4204"/>
                    </a:lnTo>
                    <a:lnTo>
                      <a:pt x="17135" y="3818"/>
                    </a:lnTo>
                    <a:lnTo>
                      <a:pt x="16862" y="3454"/>
                    </a:lnTo>
                    <a:lnTo>
                      <a:pt x="16544" y="3114"/>
                    </a:lnTo>
                    <a:lnTo>
                      <a:pt x="16249" y="2795"/>
                    </a:lnTo>
                    <a:lnTo>
                      <a:pt x="15908" y="2477"/>
                    </a:lnTo>
                    <a:lnTo>
                      <a:pt x="15567" y="2182"/>
                    </a:lnTo>
                    <a:lnTo>
                      <a:pt x="15203" y="1886"/>
                    </a:lnTo>
                    <a:lnTo>
                      <a:pt x="14840" y="1614"/>
                    </a:lnTo>
                    <a:lnTo>
                      <a:pt x="14453" y="1386"/>
                    </a:lnTo>
                    <a:lnTo>
                      <a:pt x="14044" y="1159"/>
                    </a:lnTo>
                    <a:lnTo>
                      <a:pt x="13635" y="932"/>
                    </a:lnTo>
                    <a:lnTo>
                      <a:pt x="13226" y="750"/>
                    </a:lnTo>
                    <a:lnTo>
                      <a:pt x="12794" y="568"/>
                    </a:lnTo>
                    <a:lnTo>
                      <a:pt x="12340" y="432"/>
                    </a:lnTo>
                    <a:lnTo>
                      <a:pt x="11885" y="296"/>
                    </a:lnTo>
                    <a:lnTo>
                      <a:pt x="11431" y="205"/>
                    </a:lnTo>
                    <a:lnTo>
                      <a:pt x="10954" y="114"/>
                    </a:lnTo>
                    <a:lnTo>
                      <a:pt x="10476" y="46"/>
                    </a:lnTo>
                    <a:lnTo>
                      <a:pt x="9999" y="23"/>
                    </a:lnTo>
                    <a:lnTo>
                      <a:pt x="95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5"/>
              <p:cNvSpPr/>
              <p:nvPr/>
            </p:nvSpPr>
            <p:spPr>
              <a:xfrm>
                <a:off x="3511425" y="389200"/>
                <a:ext cx="575016" cy="575016"/>
              </a:xfrm>
              <a:custGeom>
                <a:avLst/>
                <a:gdLst/>
                <a:ahLst/>
                <a:cxnLst/>
                <a:rect l="l" t="t" r="r" b="b"/>
                <a:pathLst>
                  <a:path w="19249" h="19249" extrusionOk="0">
                    <a:moveTo>
                      <a:pt x="10113" y="228"/>
                    </a:moveTo>
                    <a:lnTo>
                      <a:pt x="10590" y="273"/>
                    </a:lnTo>
                    <a:lnTo>
                      <a:pt x="11068" y="341"/>
                    </a:lnTo>
                    <a:lnTo>
                      <a:pt x="11522" y="410"/>
                    </a:lnTo>
                    <a:lnTo>
                      <a:pt x="11977" y="523"/>
                    </a:lnTo>
                    <a:lnTo>
                      <a:pt x="12431" y="660"/>
                    </a:lnTo>
                    <a:lnTo>
                      <a:pt x="12863" y="796"/>
                    </a:lnTo>
                    <a:lnTo>
                      <a:pt x="13272" y="955"/>
                    </a:lnTo>
                    <a:lnTo>
                      <a:pt x="13704" y="1160"/>
                    </a:lnTo>
                    <a:lnTo>
                      <a:pt x="14113" y="1364"/>
                    </a:lnTo>
                    <a:lnTo>
                      <a:pt x="14499" y="1591"/>
                    </a:lnTo>
                    <a:lnTo>
                      <a:pt x="14885" y="1841"/>
                    </a:lnTo>
                    <a:lnTo>
                      <a:pt x="15249" y="2091"/>
                    </a:lnTo>
                    <a:lnTo>
                      <a:pt x="15613" y="2387"/>
                    </a:lnTo>
                    <a:lnTo>
                      <a:pt x="15954" y="2682"/>
                    </a:lnTo>
                    <a:lnTo>
                      <a:pt x="16272" y="2978"/>
                    </a:lnTo>
                    <a:lnTo>
                      <a:pt x="16590" y="3318"/>
                    </a:lnTo>
                    <a:lnTo>
                      <a:pt x="16885" y="3659"/>
                    </a:lnTo>
                    <a:lnTo>
                      <a:pt x="17158" y="4000"/>
                    </a:lnTo>
                    <a:lnTo>
                      <a:pt x="17431" y="4364"/>
                    </a:lnTo>
                    <a:lnTo>
                      <a:pt x="17658" y="4750"/>
                    </a:lnTo>
                    <a:lnTo>
                      <a:pt x="17885" y="5159"/>
                    </a:lnTo>
                    <a:lnTo>
                      <a:pt x="18090" y="5546"/>
                    </a:lnTo>
                    <a:lnTo>
                      <a:pt x="18294" y="5977"/>
                    </a:lnTo>
                    <a:lnTo>
                      <a:pt x="18453" y="6386"/>
                    </a:lnTo>
                    <a:lnTo>
                      <a:pt x="18612" y="6841"/>
                    </a:lnTo>
                    <a:lnTo>
                      <a:pt x="18726" y="7273"/>
                    </a:lnTo>
                    <a:lnTo>
                      <a:pt x="18840" y="7727"/>
                    </a:lnTo>
                    <a:lnTo>
                      <a:pt x="18908" y="8204"/>
                    </a:lnTo>
                    <a:lnTo>
                      <a:pt x="18976" y="8659"/>
                    </a:lnTo>
                    <a:lnTo>
                      <a:pt x="19021" y="9136"/>
                    </a:lnTo>
                    <a:lnTo>
                      <a:pt x="19021" y="9636"/>
                    </a:lnTo>
                    <a:lnTo>
                      <a:pt x="19021" y="10113"/>
                    </a:lnTo>
                    <a:lnTo>
                      <a:pt x="18976" y="10591"/>
                    </a:lnTo>
                    <a:lnTo>
                      <a:pt x="18908" y="11045"/>
                    </a:lnTo>
                    <a:lnTo>
                      <a:pt x="18840" y="11522"/>
                    </a:lnTo>
                    <a:lnTo>
                      <a:pt x="18726" y="11977"/>
                    </a:lnTo>
                    <a:lnTo>
                      <a:pt x="18612" y="12409"/>
                    </a:lnTo>
                    <a:lnTo>
                      <a:pt x="18453" y="12863"/>
                    </a:lnTo>
                    <a:lnTo>
                      <a:pt x="18294" y="13272"/>
                    </a:lnTo>
                    <a:lnTo>
                      <a:pt x="18090" y="13704"/>
                    </a:lnTo>
                    <a:lnTo>
                      <a:pt x="17885" y="14113"/>
                    </a:lnTo>
                    <a:lnTo>
                      <a:pt x="17658" y="14499"/>
                    </a:lnTo>
                    <a:lnTo>
                      <a:pt x="17431" y="14886"/>
                    </a:lnTo>
                    <a:lnTo>
                      <a:pt x="17158" y="15249"/>
                    </a:lnTo>
                    <a:lnTo>
                      <a:pt x="16885" y="15590"/>
                    </a:lnTo>
                    <a:lnTo>
                      <a:pt x="16590" y="15931"/>
                    </a:lnTo>
                    <a:lnTo>
                      <a:pt x="16272" y="16272"/>
                    </a:lnTo>
                    <a:lnTo>
                      <a:pt x="15954" y="16590"/>
                    </a:lnTo>
                    <a:lnTo>
                      <a:pt x="15613" y="16886"/>
                    </a:lnTo>
                    <a:lnTo>
                      <a:pt x="15249" y="17158"/>
                    </a:lnTo>
                    <a:lnTo>
                      <a:pt x="14885" y="17408"/>
                    </a:lnTo>
                    <a:lnTo>
                      <a:pt x="14499" y="17658"/>
                    </a:lnTo>
                    <a:lnTo>
                      <a:pt x="14113" y="17885"/>
                    </a:lnTo>
                    <a:lnTo>
                      <a:pt x="13704" y="18090"/>
                    </a:lnTo>
                    <a:lnTo>
                      <a:pt x="13272" y="18294"/>
                    </a:lnTo>
                    <a:lnTo>
                      <a:pt x="12863" y="18454"/>
                    </a:lnTo>
                    <a:lnTo>
                      <a:pt x="12431" y="18613"/>
                    </a:lnTo>
                    <a:lnTo>
                      <a:pt x="11977" y="18726"/>
                    </a:lnTo>
                    <a:lnTo>
                      <a:pt x="11522" y="18840"/>
                    </a:lnTo>
                    <a:lnTo>
                      <a:pt x="11068" y="18908"/>
                    </a:lnTo>
                    <a:lnTo>
                      <a:pt x="10590" y="18976"/>
                    </a:lnTo>
                    <a:lnTo>
                      <a:pt x="10113" y="19022"/>
                    </a:lnTo>
                    <a:lnTo>
                      <a:pt x="9136" y="19022"/>
                    </a:lnTo>
                    <a:lnTo>
                      <a:pt x="8659" y="18976"/>
                    </a:lnTo>
                    <a:lnTo>
                      <a:pt x="8204" y="18908"/>
                    </a:lnTo>
                    <a:lnTo>
                      <a:pt x="7727" y="18840"/>
                    </a:lnTo>
                    <a:lnTo>
                      <a:pt x="7272" y="18726"/>
                    </a:lnTo>
                    <a:lnTo>
                      <a:pt x="6841" y="18613"/>
                    </a:lnTo>
                    <a:lnTo>
                      <a:pt x="6409" y="18454"/>
                    </a:lnTo>
                    <a:lnTo>
                      <a:pt x="5977" y="18294"/>
                    </a:lnTo>
                    <a:lnTo>
                      <a:pt x="5545" y="18090"/>
                    </a:lnTo>
                    <a:lnTo>
                      <a:pt x="5159" y="17885"/>
                    </a:lnTo>
                    <a:lnTo>
                      <a:pt x="4750" y="17658"/>
                    </a:lnTo>
                    <a:lnTo>
                      <a:pt x="4386" y="17408"/>
                    </a:lnTo>
                    <a:lnTo>
                      <a:pt x="4000" y="17158"/>
                    </a:lnTo>
                    <a:lnTo>
                      <a:pt x="3659" y="16886"/>
                    </a:lnTo>
                    <a:lnTo>
                      <a:pt x="3318" y="16590"/>
                    </a:lnTo>
                    <a:lnTo>
                      <a:pt x="2977" y="16272"/>
                    </a:lnTo>
                    <a:lnTo>
                      <a:pt x="2682" y="15931"/>
                    </a:lnTo>
                    <a:lnTo>
                      <a:pt x="2387" y="15590"/>
                    </a:lnTo>
                    <a:lnTo>
                      <a:pt x="2091" y="15249"/>
                    </a:lnTo>
                    <a:lnTo>
                      <a:pt x="1841" y="14886"/>
                    </a:lnTo>
                    <a:lnTo>
                      <a:pt x="1591" y="14499"/>
                    </a:lnTo>
                    <a:lnTo>
                      <a:pt x="1364" y="14113"/>
                    </a:lnTo>
                    <a:lnTo>
                      <a:pt x="1159" y="13704"/>
                    </a:lnTo>
                    <a:lnTo>
                      <a:pt x="978" y="13272"/>
                    </a:lnTo>
                    <a:lnTo>
                      <a:pt x="796" y="12863"/>
                    </a:lnTo>
                    <a:lnTo>
                      <a:pt x="659" y="12409"/>
                    </a:lnTo>
                    <a:lnTo>
                      <a:pt x="523" y="11977"/>
                    </a:lnTo>
                    <a:lnTo>
                      <a:pt x="409" y="11522"/>
                    </a:lnTo>
                    <a:lnTo>
                      <a:pt x="341" y="11045"/>
                    </a:lnTo>
                    <a:lnTo>
                      <a:pt x="273" y="10591"/>
                    </a:lnTo>
                    <a:lnTo>
                      <a:pt x="250" y="10113"/>
                    </a:lnTo>
                    <a:lnTo>
                      <a:pt x="228" y="9636"/>
                    </a:lnTo>
                    <a:lnTo>
                      <a:pt x="250" y="9136"/>
                    </a:lnTo>
                    <a:lnTo>
                      <a:pt x="273" y="8659"/>
                    </a:lnTo>
                    <a:lnTo>
                      <a:pt x="341" y="8204"/>
                    </a:lnTo>
                    <a:lnTo>
                      <a:pt x="409" y="7727"/>
                    </a:lnTo>
                    <a:lnTo>
                      <a:pt x="523" y="7273"/>
                    </a:lnTo>
                    <a:lnTo>
                      <a:pt x="659" y="6841"/>
                    </a:lnTo>
                    <a:lnTo>
                      <a:pt x="796" y="6386"/>
                    </a:lnTo>
                    <a:lnTo>
                      <a:pt x="978" y="5977"/>
                    </a:lnTo>
                    <a:lnTo>
                      <a:pt x="1159" y="5546"/>
                    </a:lnTo>
                    <a:lnTo>
                      <a:pt x="1364" y="5159"/>
                    </a:lnTo>
                    <a:lnTo>
                      <a:pt x="1591" y="4750"/>
                    </a:lnTo>
                    <a:lnTo>
                      <a:pt x="1841" y="4364"/>
                    </a:lnTo>
                    <a:lnTo>
                      <a:pt x="2091" y="4000"/>
                    </a:lnTo>
                    <a:lnTo>
                      <a:pt x="2387" y="3659"/>
                    </a:lnTo>
                    <a:lnTo>
                      <a:pt x="2682" y="3318"/>
                    </a:lnTo>
                    <a:lnTo>
                      <a:pt x="2977" y="2978"/>
                    </a:lnTo>
                    <a:lnTo>
                      <a:pt x="3318" y="2682"/>
                    </a:lnTo>
                    <a:lnTo>
                      <a:pt x="3659" y="2387"/>
                    </a:lnTo>
                    <a:lnTo>
                      <a:pt x="4000" y="2091"/>
                    </a:lnTo>
                    <a:lnTo>
                      <a:pt x="4386" y="1841"/>
                    </a:lnTo>
                    <a:lnTo>
                      <a:pt x="4750" y="1591"/>
                    </a:lnTo>
                    <a:lnTo>
                      <a:pt x="5159" y="1364"/>
                    </a:lnTo>
                    <a:lnTo>
                      <a:pt x="5545" y="1160"/>
                    </a:lnTo>
                    <a:lnTo>
                      <a:pt x="5977" y="955"/>
                    </a:lnTo>
                    <a:lnTo>
                      <a:pt x="6409" y="796"/>
                    </a:lnTo>
                    <a:lnTo>
                      <a:pt x="6841" y="660"/>
                    </a:lnTo>
                    <a:lnTo>
                      <a:pt x="7272" y="523"/>
                    </a:lnTo>
                    <a:lnTo>
                      <a:pt x="7727" y="410"/>
                    </a:lnTo>
                    <a:lnTo>
                      <a:pt x="8204" y="341"/>
                    </a:lnTo>
                    <a:lnTo>
                      <a:pt x="8659" y="273"/>
                    </a:lnTo>
                    <a:lnTo>
                      <a:pt x="9136" y="228"/>
                    </a:lnTo>
                    <a:close/>
                    <a:moveTo>
                      <a:pt x="9636" y="1"/>
                    </a:moveTo>
                    <a:lnTo>
                      <a:pt x="9136" y="23"/>
                    </a:lnTo>
                    <a:lnTo>
                      <a:pt x="8636" y="46"/>
                    </a:lnTo>
                    <a:lnTo>
                      <a:pt x="8159" y="114"/>
                    </a:lnTo>
                    <a:lnTo>
                      <a:pt x="7682" y="205"/>
                    </a:lnTo>
                    <a:lnTo>
                      <a:pt x="7227" y="296"/>
                    </a:lnTo>
                    <a:lnTo>
                      <a:pt x="6773" y="432"/>
                    </a:lnTo>
                    <a:lnTo>
                      <a:pt x="6318" y="591"/>
                    </a:lnTo>
                    <a:lnTo>
                      <a:pt x="5886" y="751"/>
                    </a:lnTo>
                    <a:lnTo>
                      <a:pt x="5454" y="955"/>
                    </a:lnTo>
                    <a:lnTo>
                      <a:pt x="5045" y="1160"/>
                    </a:lnTo>
                    <a:lnTo>
                      <a:pt x="4636" y="1387"/>
                    </a:lnTo>
                    <a:lnTo>
                      <a:pt x="4250" y="1637"/>
                    </a:lnTo>
                    <a:lnTo>
                      <a:pt x="3864" y="1910"/>
                    </a:lnTo>
                    <a:lnTo>
                      <a:pt x="3500" y="2205"/>
                    </a:lnTo>
                    <a:lnTo>
                      <a:pt x="3159" y="2500"/>
                    </a:lnTo>
                    <a:lnTo>
                      <a:pt x="2818" y="2819"/>
                    </a:lnTo>
                    <a:lnTo>
                      <a:pt x="2500" y="3159"/>
                    </a:lnTo>
                    <a:lnTo>
                      <a:pt x="2205" y="3500"/>
                    </a:lnTo>
                    <a:lnTo>
                      <a:pt x="1909" y="3864"/>
                    </a:lnTo>
                    <a:lnTo>
                      <a:pt x="1659" y="4250"/>
                    </a:lnTo>
                    <a:lnTo>
                      <a:pt x="1409" y="4637"/>
                    </a:lnTo>
                    <a:lnTo>
                      <a:pt x="1159" y="5046"/>
                    </a:lnTo>
                    <a:lnTo>
                      <a:pt x="955" y="5455"/>
                    </a:lnTo>
                    <a:lnTo>
                      <a:pt x="750" y="5886"/>
                    </a:lnTo>
                    <a:lnTo>
                      <a:pt x="591" y="6318"/>
                    </a:lnTo>
                    <a:lnTo>
                      <a:pt x="432" y="6773"/>
                    </a:lnTo>
                    <a:lnTo>
                      <a:pt x="319" y="7227"/>
                    </a:lnTo>
                    <a:lnTo>
                      <a:pt x="205" y="7682"/>
                    </a:lnTo>
                    <a:lnTo>
                      <a:pt x="114" y="8159"/>
                    </a:lnTo>
                    <a:lnTo>
                      <a:pt x="46" y="8636"/>
                    </a:lnTo>
                    <a:lnTo>
                      <a:pt x="23" y="9136"/>
                    </a:lnTo>
                    <a:lnTo>
                      <a:pt x="0" y="9636"/>
                    </a:lnTo>
                    <a:lnTo>
                      <a:pt x="23" y="10113"/>
                    </a:lnTo>
                    <a:lnTo>
                      <a:pt x="46" y="10613"/>
                    </a:lnTo>
                    <a:lnTo>
                      <a:pt x="114" y="11091"/>
                    </a:lnTo>
                    <a:lnTo>
                      <a:pt x="205" y="11568"/>
                    </a:lnTo>
                    <a:lnTo>
                      <a:pt x="319" y="12022"/>
                    </a:lnTo>
                    <a:lnTo>
                      <a:pt x="432" y="12477"/>
                    </a:lnTo>
                    <a:lnTo>
                      <a:pt x="591" y="12931"/>
                    </a:lnTo>
                    <a:lnTo>
                      <a:pt x="750" y="13363"/>
                    </a:lnTo>
                    <a:lnTo>
                      <a:pt x="955" y="13795"/>
                    </a:lnTo>
                    <a:lnTo>
                      <a:pt x="1159" y="14204"/>
                    </a:lnTo>
                    <a:lnTo>
                      <a:pt x="1409" y="14613"/>
                    </a:lnTo>
                    <a:lnTo>
                      <a:pt x="1659" y="14999"/>
                    </a:lnTo>
                    <a:lnTo>
                      <a:pt x="1909" y="15386"/>
                    </a:lnTo>
                    <a:lnTo>
                      <a:pt x="2205" y="15749"/>
                    </a:lnTo>
                    <a:lnTo>
                      <a:pt x="2500" y="16090"/>
                    </a:lnTo>
                    <a:lnTo>
                      <a:pt x="2818" y="16431"/>
                    </a:lnTo>
                    <a:lnTo>
                      <a:pt x="3159" y="16749"/>
                    </a:lnTo>
                    <a:lnTo>
                      <a:pt x="3500" y="17045"/>
                    </a:lnTo>
                    <a:lnTo>
                      <a:pt x="3864" y="17340"/>
                    </a:lnTo>
                    <a:lnTo>
                      <a:pt x="4250" y="17613"/>
                    </a:lnTo>
                    <a:lnTo>
                      <a:pt x="4636" y="17863"/>
                    </a:lnTo>
                    <a:lnTo>
                      <a:pt x="5045" y="18090"/>
                    </a:lnTo>
                    <a:lnTo>
                      <a:pt x="5454" y="18294"/>
                    </a:lnTo>
                    <a:lnTo>
                      <a:pt x="5886" y="18499"/>
                    </a:lnTo>
                    <a:lnTo>
                      <a:pt x="6318" y="18658"/>
                    </a:lnTo>
                    <a:lnTo>
                      <a:pt x="6773" y="18817"/>
                    </a:lnTo>
                    <a:lnTo>
                      <a:pt x="7227" y="18954"/>
                    </a:lnTo>
                    <a:lnTo>
                      <a:pt x="7682" y="19044"/>
                    </a:lnTo>
                    <a:lnTo>
                      <a:pt x="8159" y="19135"/>
                    </a:lnTo>
                    <a:lnTo>
                      <a:pt x="8636" y="19203"/>
                    </a:lnTo>
                    <a:lnTo>
                      <a:pt x="9136" y="19226"/>
                    </a:lnTo>
                    <a:lnTo>
                      <a:pt x="9636" y="19249"/>
                    </a:lnTo>
                    <a:lnTo>
                      <a:pt x="10113" y="19226"/>
                    </a:lnTo>
                    <a:lnTo>
                      <a:pt x="10613" y="19203"/>
                    </a:lnTo>
                    <a:lnTo>
                      <a:pt x="11090" y="19135"/>
                    </a:lnTo>
                    <a:lnTo>
                      <a:pt x="11568" y="19044"/>
                    </a:lnTo>
                    <a:lnTo>
                      <a:pt x="12022" y="18954"/>
                    </a:lnTo>
                    <a:lnTo>
                      <a:pt x="12477" y="18817"/>
                    </a:lnTo>
                    <a:lnTo>
                      <a:pt x="12931" y="18658"/>
                    </a:lnTo>
                    <a:lnTo>
                      <a:pt x="13363" y="18499"/>
                    </a:lnTo>
                    <a:lnTo>
                      <a:pt x="13795" y="18294"/>
                    </a:lnTo>
                    <a:lnTo>
                      <a:pt x="14204" y="18090"/>
                    </a:lnTo>
                    <a:lnTo>
                      <a:pt x="14613" y="17863"/>
                    </a:lnTo>
                    <a:lnTo>
                      <a:pt x="14999" y="17613"/>
                    </a:lnTo>
                    <a:lnTo>
                      <a:pt x="15385" y="17340"/>
                    </a:lnTo>
                    <a:lnTo>
                      <a:pt x="15749" y="17045"/>
                    </a:lnTo>
                    <a:lnTo>
                      <a:pt x="16090" y="16749"/>
                    </a:lnTo>
                    <a:lnTo>
                      <a:pt x="16431" y="16431"/>
                    </a:lnTo>
                    <a:lnTo>
                      <a:pt x="16749" y="16090"/>
                    </a:lnTo>
                    <a:lnTo>
                      <a:pt x="17044" y="15749"/>
                    </a:lnTo>
                    <a:lnTo>
                      <a:pt x="17340" y="15386"/>
                    </a:lnTo>
                    <a:lnTo>
                      <a:pt x="17612" y="14999"/>
                    </a:lnTo>
                    <a:lnTo>
                      <a:pt x="17862" y="14613"/>
                    </a:lnTo>
                    <a:lnTo>
                      <a:pt x="18090" y="14204"/>
                    </a:lnTo>
                    <a:lnTo>
                      <a:pt x="18294" y="13795"/>
                    </a:lnTo>
                    <a:lnTo>
                      <a:pt x="18499" y="13363"/>
                    </a:lnTo>
                    <a:lnTo>
                      <a:pt x="18658" y="12931"/>
                    </a:lnTo>
                    <a:lnTo>
                      <a:pt x="18817" y="12477"/>
                    </a:lnTo>
                    <a:lnTo>
                      <a:pt x="18953" y="12022"/>
                    </a:lnTo>
                    <a:lnTo>
                      <a:pt x="19067" y="11568"/>
                    </a:lnTo>
                    <a:lnTo>
                      <a:pt x="19135" y="11091"/>
                    </a:lnTo>
                    <a:lnTo>
                      <a:pt x="19203" y="10613"/>
                    </a:lnTo>
                    <a:lnTo>
                      <a:pt x="19249" y="10113"/>
                    </a:lnTo>
                    <a:lnTo>
                      <a:pt x="19249" y="9636"/>
                    </a:lnTo>
                    <a:lnTo>
                      <a:pt x="19249" y="9136"/>
                    </a:lnTo>
                    <a:lnTo>
                      <a:pt x="19203" y="8636"/>
                    </a:lnTo>
                    <a:lnTo>
                      <a:pt x="19135" y="8159"/>
                    </a:lnTo>
                    <a:lnTo>
                      <a:pt x="19067" y="7682"/>
                    </a:lnTo>
                    <a:lnTo>
                      <a:pt x="18953" y="7227"/>
                    </a:lnTo>
                    <a:lnTo>
                      <a:pt x="18817" y="6773"/>
                    </a:lnTo>
                    <a:lnTo>
                      <a:pt x="18658" y="6318"/>
                    </a:lnTo>
                    <a:lnTo>
                      <a:pt x="18499" y="5886"/>
                    </a:lnTo>
                    <a:lnTo>
                      <a:pt x="18294" y="5455"/>
                    </a:lnTo>
                    <a:lnTo>
                      <a:pt x="18090" y="5046"/>
                    </a:lnTo>
                    <a:lnTo>
                      <a:pt x="17862" y="4637"/>
                    </a:lnTo>
                    <a:lnTo>
                      <a:pt x="17612" y="4250"/>
                    </a:lnTo>
                    <a:lnTo>
                      <a:pt x="17340" y="3864"/>
                    </a:lnTo>
                    <a:lnTo>
                      <a:pt x="17044" y="3500"/>
                    </a:lnTo>
                    <a:lnTo>
                      <a:pt x="16749" y="3159"/>
                    </a:lnTo>
                    <a:lnTo>
                      <a:pt x="16431" y="2819"/>
                    </a:lnTo>
                    <a:lnTo>
                      <a:pt x="16090" y="2500"/>
                    </a:lnTo>
                    <a:lnTo>
                      <a:pt x="15749" y="2205"/>
                    </a:lnTo>
                    <a:lnTo>
                      <a:pt x="15385" y="1910"/>
                    </a:lnTo>
                    <a:lnTo>
                      <a:pt x="14999" y="1637"/>
                    </a:lnTo>
                    <a:lnTo>
                      <a:pt x="14613" y="1387"/>
                    </a:lnTo>
                    <a:lnTo>
                      <a:pt x="14204" y="1160"/>
                    </a:lnTo>
                    <a:lnTo>
                      <a:pt x="13795" y="955"/>
                    </a:lnTo>
                    <a:lnTo>
                      <a:pt x="13363" y="751"/>
                    </a:lnTo>
                    <a:lnTo>
                      <a:pt x="12931" y="591"/>
                    </a:lnTo>
                    <a:lnTo>
                      <a:pt x="12477" y="432"/>
                    </a:lnTo>
                    <a:lnTo>
                      <a:pt x="12022" y="296"/>
                    </a:lnTo>
                    <a:lnTo>
                      <a:pt x="11568" y="205"/>
                    </a:lnTo>
                    <a:lnTo>
                      <a:pt x="11090" y="114"/>
                    </a:lnTo>
                    <a:lnTo>
                      <a:pt x="10613" y="46"/>
                    </a:lnTo>
                    <a:lnTo>
                      <a:pt x="10113" y="23"/>
                    </a:lnTo>
                    <a:lnTo>
                      <a:pt x="963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5"/>
              <p:cNvSpPr/>
              <p:nvPr/>
            </p:nvSpPr>
            <p:spPr>
              <a:xfrm>
                <a:off x="3695373" y="547371"/>
                <a:ext cx="194888" cy="290600"/>
              </a:xfrm>
              <a:custGeom>
                <a:avLst/>
                <a:gdLst/>
                <a:ahLst/>
                <a:cxnLst/>
                <a:rect l="l" t="t" r="r" b="b"/>
                <a:pathLst>
                  <a:path w="6524" h="9728" extrusionOk="0">
                    <a:moveTo>
                      <a:pt x="2773" y="2205"/>
                    </a:moveTo>
                    <a:lnTo>
                      <a:pt x="2773" y="3591"/>
                    </a:lnTo>
                    <a:lnTo>
                      <a:pt x="2660" y="3523"/>
                    </a:lnTo>
                    <a:lnTo>
                      <a:pt x="2546" y="3455"/>
                    </a:lnTo>
                    <a:lnTo>
                      <a:pt x="2455" y="3364"/>
                    </a:lnTo>
                    <a:lnTo>
                      <a:pt x="2387" y="3273"/>
                    </a:lnTo>
                    <a:lnTo>
                      <a:pt x="2342" y="3182"/>
                    </a:lnTo>
                    <a:lnTo>
                      <a:pt x="2296" y="3091"/>
                    </a:lnTo>
                    <a:lnTo>
                      <a:pt x="2273" y="2978"/>
                    </a:lnTo>
                    <a:lnTo>
                      <a:pt x="2273" y="2864"/>
                    </a:lnTo>
                    <a:lnTo>
                      <a:pt x="2273" y="2750"/>
                    </a:lnTo>
                    <a:lnTo>
                      <a:pt x="2296" y="2637"/>
                    </a:lnTo>
                    <a:lnTo>
                      <a:pt x="2342" y="2546"/>
                    </a:lnTo>
                    <a:lnTo>
                      <a:pt x="2387" y="2455"/>
                    </a:lnTo>
                    <a:lnTo>
                      <a:pt x="2455" y="2387"/>
                    </a:lnTo>
                    <a:lnTo>
                      <a:pt x="2546" y="2319"/>
                    </a:lnTo>
                    <a:lnTo>
                      <a:pt x="2660" y="2273"/>
                    </a:lnTo>
                    <a:lnTo>
                      <a:pt x="2773" y="2205"/>
                    </a:lnTo>
                    <a:close/>
                    <a:moveTo>
                      <a:pt x="4023" y="5796"/>
                    </a:moveTo>
                    <a:lnTo>
                      <a:pt x="4182" y="5864"/>
                    </a:lnTo>
                    <a:lnTo>
                      <a:pt x="4319" y="5955"/>
                    </a:lnTo>
                    <a:lnTo>
                      <a:pt x="4432" y="6023"/>
                    </a:lnTo>
                    <a:lnTo>
                      <a:pt x="4501" y="6114"/>
                    </a:lnTo>
                    <a:lnTo>
                      <a:pt x="4546" y="6205"/>
                    </a:lnTo>
                    <a:lnTo>
                      <a:pt x="4591" y="6296"/>
                    </a:lnTo>
                    <a:lnTo>
                      <a:pt x="4614" y="6409"/>
                    </a:lnTo>
                    <a:lnTo>
                      <a:pt x="4637" y="6523"/>
                    </a:lnTo>
                    <a:lnTo>
                      <a:pt x="4614" y="6659"/>
                    </a:lnTo>
                    <a:lnTo>
                      <a:pt x="4591" y="6773"/>
                    </a:lnTo>
                    <a:lnTo>
                      <a:pt x="4546" y="6886"/>
                    </a:lnTo>
                    <a:lnTo>
                      <a:pt x="4478" y="6977"/>
                    </a:lnTo>
                    <a:lnTo>
                      <a:pt x="4387" y="7068"/>
                    </a:lnTo>
                    <a:lnTo>
                      <a:pt x="4296" y="7136"/>
                    </a:lnTo>
                    <a:lnTo>
                      <a:pt x="4160" y="7205"/>
                    </a:lnTo>
                    <a:lnTo>
                      <a:pt x="4023" y="7250"/>
                    </a:lnTo>
                    <a:lnTo>
                      <a:pt x="4023" y="5796"/>
                    </a:lnTo>
                    <a:close/>
                    <a:moveTo>
                      <a:pt x="2773" y="1"/>
                    </a:moveTo>
                    <a:lnTo>
                      <a:pt x="2773" y="569"/>
                    </a:lnTo>
                    <a:lnTo>
                      <a:pt x="2501" y="614"/>
                    </a:lnTo>
                    <a:lnTo>
                      <a:pt x="2251" y="660"/>
                    </a:lnTo>
                    <a:lnTo>
                      <a:pt x="2023" y="751"/>
                    </a:lnTo>
                    <a:lnTo>
                      <a:pt x="1796" y="841"/>
                    </a:lnTo>
                    <a:lnTo>
                      <a:pt x="1592" y="932"/>
                    </a:lnTo>
                    <a:lnTo>
                      <a:pt x="1387" y="1069"/>
                    </a:lnTo>
                    <a:lnTo>
                      <a:pt x="1205" y="1205"/>
                    </a:lnTo>
                    <a:lnTo>
                      <a:pt x="1024" y="1364"/>
                    </a:lnTo>
                    <a:lnTo>
                      <a:pt x="887" y="1523"/>
                    </a:lnTo>
                    <a:lnTo>
                      <a:pt x="751" y="1705"/>
                    </a:lnTo>
                    <a:lnTo>
                      <a:pt x="637" y="1910"/>
                    </a:lnTo>
                    <a:lnTo>
                      <a:pt x="546" y="2091"/>
                    </a:lnTo>
                    <a:lnTo>
                      <a:pt x="455" y="2319"/>
                    </a:lnTo>
                    <a:lnTo>
                      <a:pt x="410" y="2546"/>
                    </a:lnTo>
                    <a:lnTo>
                      <a:pt x="387" y="2773"/>
                    </a:lnTo>
                    <a:lnTo>
                      <a:pt x="365" y="3023"/>
                    </a:lnTo>
                    <a:lnTo>
                      <a:pt x="387" y="3273"/>
                    </a:lnTo>
                    <a:lnTo>
                      <a:pt x="410" y="3500"/>
                    </a:lnTo>
                    <a:lnTo>
                      <a:pt x="455" y="3728"/>
                    </a:lnTo>
                    <a:lnTo>
                      <a:pt x="524" y="3909"/>
                    </a:lnTo>
                    <a:lnTo>
                      <a:pt x="592" y="4114"/>
                    </a:lnTo>
                    <a:lnTo>
                      <a:pt x="705" y="4273"/>
                    </a:lnTo>
                    <a:lnTo>
                      <a:pt x="819" y="4432"/>
                    </a:lnTo>
                    <a:lnTo>
                      <a:pt x="955" y="4568"/>
                    </a:lnTo>
                    <a:lnTo>
                      <a:pt x="1114" y="4705"/>
                    </a:lnTo>
                    <a:lnTo>
                      <a:pt x="1274" y="4841"/>
                    </a:lnTo>
                    <a:lnTo>
                      <a:pt x="1478" y="4955"/>
                    </a:lnTo>
                    <a:lnTo>
                      <a:pt x="1705" y="5068"/>
                    </a:lnTo>
                    <a:lnTo>
                      <a:pt x="1933" y="5159"/>
                    </a:lnTo>
                    <a:lnTo>
                      <a:pt x="2183" y="5250"/>
                    </a:lnTo>
                    <a:lnTo>
                      <a:pt x="2773" y="5432"/>
                    </a:lnTo>
                    <a:lnTo>
                      <a:pt x="2773" y="7205"/>
                    </a:lnTo>
                    <a:lnTo>
                      <a:pt x="2592" y="7136"/>
                    </a:lnTo>
                    <a:lnTo>
                      <a:pt x="2387" y="7045"/>
                    </a:lnTo>
                    <a:lnTo>
                      <a:pt x="1978" y="6818"/>
                    </a:lnTo>
                    <a:lnTo>
                      <a:pt x="1546" y="6523"/>
                    </a:lnTo>
                    <a:lnTo>
                      <a:pt x="1114" y="6159"/>
                    </a:lnTo>
                    <a:lnTo>
                      <a:pt x="1" y="7500"/>
                    </a:lnTo>
                    <a:lnTo>
                      <a:pt x="319" y="7773"/>
                    </a:lnTo>
                    <a:lnTo>
                      <a:pt x="660" y="8000"/>
                    </a:lnTo>
                    <a:lnTo>
                      <a:pt x="978" y="8227"/>
                    </a:lnTo>
                    <a:lnTo>
                      <a:pt x="1319" y="8409"/>
                    </a:lnTo>
                    <a:lnTo>
                      <a:pt x="1683" y="8568"/>
                    </a:lnTo>
                    <a:lnTo>
                      <a:pt x="2046" y="8682"/>
                    </a:lnTo>
                    <a:lnTo>
                      <a:pt x="2410" y="8795"/>
                    </a:lnTo>
                    <a:lnTo>
                      <a:pt x="2773" y="8863"/>
                    </a:lnTo>
                    <a:lnTo>
                      <a:pt x="2773" y="9727"/>
                    </a:lnTo>
                    <a:lnTo>
                      <a:pt x="4023" y="9727"/>
                    </a:lnTo>
                    <a:lnTo>
                      <a:pt x="4023" y="8909"/>
                    </a:lnTo>
                    <a:lnTo>
                      <a:pt x="4296" y="8863"/>
                    </a:lnTo>
                    <a:lnTo>
                      <a:pt x="4569" y="8795"/>
                    </a:lnTo>
                    <a:lnTo>
                      <a:pt x="4819" y="8727"/>
                    </a:lnTo>
                    <a:lnTo>
                      <a:pt x="5046" y="8636"/>
                    </a:lnTo>
                    <a:lnTo>
                      <a:pt x="5273" y="8523"/>
                    </a:lnTo>
                    <a:lnTo>
                      <a:pt x="5478" y="8409"/>
                    </a:lnTo>
                    <a:lnTo>
                      <a:pt x="5660" y="8273"/>
                    </a:lnTo>
                    <a:lnTo>
                      <a:pt x="5841" y="8114"/>
                    </a:lnTo>
                    <a:lnTo>
                      <a:pt x="6000" y="7932"/>
                    </a:lnTo>
                    <a:lnTo>
                      <a:pt x="6137" y="7750"/>
                    </a:lnTo>
                    <a:lnTo>
                      <a:pt x="6250" y="7568"/>
                    </a:lnTo>
                    <a:lnTo>
                      <a:pt x="6364" y="7364"/>
                    </a:lnTo>
                    <a:lnTo>
                      <a:pt x="6432" y="7136"/>
                    </a:lnTo>
                    <a:lnTo>
                      <a:pt x="6478" y="6909"/>
                    </a:lnTo>
                    <a:lnTo>
                      <a:pt x="6523" y="6682"/>
                    </a:lnTo>
                    <a:lnTo>
                      <a:pt x="6523" y="6432"/>
                    </a:lnTo>
                    <a:lnTo>
                      <a:pt x="6523" y="6182"/>
                    </a:lnTo>
                    <a:lnTo>
                      <a:pt x="6478" y="5955"/>
                    </a:lnTo>
                    <a:lnTo>
                      <a:pt x="6432" y="5727"/>
                    </a:lnTo>
                    <a:lnTo>
                      <a:pt x="6364" y="5523"/>
                    </a:lnTo>
                    <a:lnTo>
                      <a:pt x="6296" y="5341"/>
                    </a:lnTo>
                    <a:lnTo>
                      <a:pt x="6182" y="5159"/>
                    </a:lnTo>
                    <a:lnTo>
                      <a:pt x="6046" y="5000"/>
                    </a:lnTo>
                    <a:lnTo>
                      <a:pt x="5909" y="4864"/>
                    </a:lnTo>
                    <a:lnTo>
                      <a:pt x="5750" y="4727"/>
                    </a:lnTo>
                    <a:lnTo>
                      <a:pt x="5569" y="4591"/>
                    </a:lnTo>
                    <a:lnTo>
                      <a:pt x="5364" y="4477"/>
                    </a:lnTo>
                    <a:lnTo>
                      <a:pt x="5137" y="4364"/>
                    </a:lnTo>
                    <a:lnTo>
                      <a:pt x="4887" y="4250"/>
                    </a:lnTo>
                    <a:lnTo>
                      <a:pt x="4614" y="4137"/>
                    </a:lnTo>
                    <a:lnTo>
                      <a:pt x="4023" y="3955"/>
                    </a:lnTo>
                    <a:lnTo>
                      <a:pt x="4023" y="2250"/>
                    </a:lnTo>
                    <a:lnTo>
                      <a:pt x="4341" y="2364"/>
                    </a:lnTo>
                    <a:lnTo>
                      <a:pt x="4682" y="2523"/>
                    </a:lnTo>
                    <a:lnTo>
                      <a:pt x="5046" y="2728"/>
                    </a:lnTo>
                    <a:lnTo>
                      <a:pt x="5410" y="2978"/>
                    </a:lnTo>
                    <a:lnTo>
                      <a:pt x="6387" y="1569"/>
                    </a:lnTo>
                    <a:lnTo>
                      <a:pt x="6091" y="1387"/>
                    </a:lnTo>
                    <a:lnTo>
                      <a:pt x="5796" y="1205"/>
                    </a:lnTo>
                    <a:lnTo>
                      <a:pt x="5500" y="1046"/>
                    </a:lnTo>
                    <a:lnTo>
                      <a:pt x="5205" y="932"/>
                    </a:lnTo>
                    <a:lnTo>
                      <a:pt x="4910" y="819"/>
                    </a:lnTo>
                    <a:lnTo>
                      <a:pt x="4614" y="728"/>
                    </a:lnTo>
                    <a:lnTo>
                      <a:pt x="4319" y="637"/>
                    </a:lnTo>
                    <a:lnTo>
                      <a:pt x="4023" y="591"/>
                    </a:lnTo>
                    <a:lnTo>
                      <a:pt x="402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2" name="Google Shape;1252;p35"/>
            <p:cNvGrpSpPr/>
            <p:nvPr/>
          </p:nvGrpSpPr>
          <p:grpSpPr>
            <a:xfrm>
              <a:off x="3960718" y="916179"/>
              <a:ext cx="484802" cy="433159"/>
              <a:chOff x="3511425" y="389200"/>
              <a:chExt cx="643570" cy="575016"/>
            </a:xfrm>
          </p:grpSpPr>
          <p:sp>
            <p:nvSpPr>
              <p:cNvPr id="1253" name="Google Shape;1253;p35"/>
              <p:cNvSpPr/>
              <p:nvPr/>
            </p:nvSpPr>
            <p:spPr>
              <a:xfrm>
                <a:off x="3586761" y="392605"/>
                <a:ext cx="568235" cy="568235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9022" extrusionOk="0">
                    <a:moveTo>
                      <a:pt x="9500" y="0"/>
                    </a:moveTo>
                    <a:lnTo>
                      <a:pt x="9023" y="23"/>
                    </a:lnTo>
                    <a:lnTo>
                      <a:pt x="8523" y="46"/>
                    </a:lnTo>
                    <a:lnTo>
                      <a:pt x="8046" y="114"/>
                    </a:lnTo>
                    <a:lnTo>
                      <a:pt x="7591" y="205"/>
                    </a:lnTo>
                    <a:lnTo>
                      <a:pt x="7137" y="296"/>
                    </a:lnTo>
                    <a:lnTo>
                      <a:pt x="6682" y="432"/>
                    </a:lnTo>
                    <a:lnTo>
                      <a:pt x="6228" y="568"/>
                    </a:lnTo>
                    <a:lnTo>
                      <a:pt x="5796" y="750"/>
                    </a:lnTo>
                    <a:lnTo>
                      <a:pt x="5387" y="932"/>
                    </a:lnTo>
                    <a:lnTo>
                      <a:pt x="4978" y="1159"/>
                    </a:lnTo>
                    <a:lnTo>
                      <a:pt x="4569" y="1386"/>
                    </a:lnTo>
                    <a:lnTo>
                      <a:pt x="4182" y="1614"/>
                    </a:lnTo>
                    <a:lnTo>
                      <a:pt x="3819" y="1886"/>
                    </a:lnTo>
                    <a:lnTo>
                      <a:pt x="3455" y="2182"/>
                    </a:lnTo>
                    <a:lnTo>
                      <a:pt x="3114" y="2477"/>
                    </a:lnTo>
                    <a:lnTo>
                      <a:pt x="2773" y="2795"/>
                    </a:lnTo>
                    <a:lnTo>
                      <a:pt x="2455" y="3114"/>
                    </a:lnTo>
                    <a:lnTo>
                      <a:pt x="2160" y="3454"/>
                    </a:lnTo>
                    <a:lnTo>
                      <a:pt x="1887" y="3818"/>
                    </a:lnTo>
                    <a:lnTo>
                      <a:pt x="1614" y="4204"/>
                    </a:lnTo>
                    <a:lnTo>
                      <a:pt x="1364" y="4591"/>
                    </a:lnTo>
                    <a:lnTo>
                      <a:pt x="1137" y="4977"/>
                    </a:lnTo>
                    <a:lnTo>
                      <a:pt x="933" y="5386"/>
                    </a:lnTo>
                    <a:lnTo>
                      <a:pt x="728" y="5818"/>
                    </a:lnTo>
                    <a:lnTo>
                      <a:pt x="569" y="6250"/>
                    </a:lnTo>
                    <a:lnTo>
                      <a:pt x="410" y="6681"/>
                    </a:lnTo>
                    <a:lnTo>
                      <a:pt x="296" y="7136"/>
                    </a:lnTo>
                    <a:lnTo>
                      <a:pt x="183" y="7590"/>
                    </a:lnTo>
                    <a:lnTo>
                      <a:pt x="92" y="8068"/>
                    </a:lnTo>
                    <a:lnTo>
                      <a:pt x="46" y="8545"/>
                    </a:lnTo>
                    <a:lnTo>
                      <a:pt x="1" y="9022"/>
                    </a:lnTo>
                    <a:lnTo>
                      <a:pt x="1" y="9522"/>
                    </a:lnTo>
                    <a:lnTo>
                      <a:pt x="1" y="9999"/>
                    </a:lnTo>
                    <a:lnTo>
                      <a:pt x="46" y="10477"/>
                    </a:lnTo>
                    <a:lnTo>
                      <a:pt x="92" y="10954"/>
                    </a:lnTo>
                    <a:lnTo>
                      <a:pt x="183" y="11431"/>
                    </a:lnTo>
                    <a:lnTo>
                      <a:pt x="296" y="11886"/>
                    </a:lnTo>
                    <a:lnTo>
                      <a:pt x="410" y="12340"/>
                    </a:lnTo>
                    <a:lnTo>
                      <a:pt x="569" y="12772"/>
                    </a:lnTo>
                    <a:lnTo>
                      <a:pt x="728" y="13204"/>
                    </a:lnTo>
                    <a:lnTo>
                      <a:pt x="933" y="13635"/>
                    </a:lnTo>
                    <a:lnTo>
                      <a:pt x="1137" y="14044"/>
                    </a:lnTo>
                    <a:lnTo>
                      <a:pt x="1364" y="14454"/>
                    </a:lnTo>
                    <a:lnTo>
                      <a:pt x="1614" y="14840"/>
                    </a:lnTo>
                    <a:lnTo>
                      <a:pt x="1887" y="15203"/>
                    </a:lnTo>
                    <a:lnTo>
                      <a:pt x="2160" y="15567"/>
                    </a:lnTo>
                    <a:lnTo>
                      <a:pt x="2455" y="15908"/>
                    </a:lnTo>
                    <a:lnTo>
                      <a:pt x="2773" y="16226"/>
                    </a:lnTo>
                    <a:lnTo>
                      <a:pt x="3114" y="16544"/>
                    </a:lnTo>
                    <a:lnTo>
                      <a:pt x="3455" y="16862"/>
                    </a:lnTo>
                    <a:lnTo>
                      <a:pt x="3819" y="17135"/>
                    </a:lnTo>
                    <a:lnTo>
                      <a:pt x="4182" y="17408"/>
                    </a:lnTo>
                    <a:lnTo>
                      <a:pt x="4569" y="17635"/>
                    </a:lnTo>
                    <a:lnTo>
                      <a:pt x="4978" y="17885"/>
                    </a:lnTo>
                    <a:lnTo>
                      <a:pt x="5387" y="18090"/>
                    </a:lnTo>
                    <a:lnTo>
                      <a:pt x="5796" y="18271"/>
                    </a:lnTo>
                    <a:lnTo>
                      <a:pt x="6228" y="18453"/>
                    </a:lnTo>
                    <a:lnTo>
                      <a:pt x="6682" y="18590"/>
                    </a:lnTo>
                    <a:lnTo>
                      <a:pt x="7137" y="18726"/>
                    </a:lnTo>
                    <a:lnTo>
                      <a:pt x="7591" y="18840"/>
                    </a:lnTo>
                    <a:lnTo>
                      <a:pt x="8046" y="18908"/>
                    </a:lnTo>
                    <a:lnTo>
                      <a:pt x="8523" y="18976"/>
                    </a:lnTo>
                    <a:lnTo>
                      <a:pt x="9023" y="19021"/>
                    </a:lnTo>
                    <a:lnTo>
                      <a:pt x="10000" y="19021"/>
                    </a:lnTo>
                    <a:lnTo>
                      <a:pt x="10477" y="18976"/>
                    </a:lnTo>
                    <a:lnTo>
                      <a:pt x="10954" y="18908"/>
                    </a:lnTo>
                    <a:lnTo>
                      <a:pt x="11409" y="18840"/>
                    </a:lnTo>
                    <a:lnTo>
                      <a:pt x="11886" y="18726"/>
                    </a:lnTo>
                    <a:lnTo>
                      <a:pt x="12341" y="18590"/>
                    </a:lnTo>
                    <a:lnTo>
                      <a:pt x="12772" y="18453"/>
                    </a:lnTo>
                    <a:lnTo>
                      <a:pt x="13204" y="18271"/>
                    </a:lnTo>
                    <a:lnTo>
                      <a:pt x="13636" y="18090"/>
                    </a:lnTo>
                    <a:lnTo>
                      <a:pt x="14045" y="17885"/>
                    </a:lnTo>
                    <a:lnTo>
                      <a:pt x="14431" y="17635"/>
                    </a:lnTo>
                    <a:lnTo>
                      <a:pt x="14818" y="17408"/>
                    </a:lnTo>
                    <a:lnTo>
                      <a:pt x="15204" y="17135"/>
                    </a:lnTo>
                    <a:lnTo>
                      <a:pt x="15545" y="16862"/>
                    </a:lnTo>
                    <a:lnTo>
                      <a:pt x="15909" y="16544"/>
                    </a:lnTo>
                    <a:lnTo>
                      <a:pt x="16227" y="16226"/>
                    </a:lnTo>
                    <a:lnTo>
                      <a:pt x="16545" y="15908"/>
                    </a:lnTo>
                    <a:lnTo>
                      <a:pt x="16840" y="15567"/>
                    </a:lnTo>
                    <a:lnTo>
                      <a:pt x="17136" y="15203"/>
                    </a:lnTo>
                    <a:lnTo>
                      <a:pt x="17386" y="14840"/>
                    </a:lnTo>
                    <a:lnTo>
                      <a:pt x="17636" y="14454"/>
                    </a:lnTo>
                    <a:lnTo>
                      <a:pt x="17863" y="14044"/>
                    </a:lnTo>
                    <a:lnTo>
                      <a:pt x="18067" y="13635"/>
                    </a:lnTo>
                    <a:lnTo>
                      <a:pt x="18272" y="13204"/>
                    </a:lnTo>
                    <a:lnTo>
                      <a:pt x="18431" y="12772"/>
                    </a:lnTo>
                    <a:lnTo>
                      <a:pt x="18590" y="12340"/>
                    </a:lnTo>
                    <a:lnTo>
                      <a:pt x="18704" y="11886"/>
                    </a:lnTo>
                    <a:lnTo>
                      <a:pt x="18817" y="11431"/>
                    </a:lnTo>
                    <a:lnTo>
                      <a:pt x="18908" y="10954"/>
                    </a:lnTo>
                    <a:lnTo>
                      <a:pt x="18954" y="10477"/>
                    </a:lnTo>
                    <a:lnTo>
                      <a:pt x="18999" y="9999"/>
                    </a:lnTo>
                    <a:lnTo>
                      <a:pt x="19022" y="9522"/>
                    </a:lnTo>
                    <a:lnTo>
                      <a:pt x="18999" y="9022"/>
                    </a:lnTo>
                    <a:lnTo>
                      <a:pt x="18954" y="8545"/>
                    </a:lnTo>
                    <a:lnTo>
                      <a:pt x="18908" y="8068"/>
                    </a:lnTo>
                    <a:lnTo>
                      <a:pt x="18817" y="7590"/>
                    </a:lnTo>
                    <a:lnTo>
                      <a:pt x="18704" y="7136"/>
                    </a:lnTo>
                    <a:lnTo>
                      <a:pt x="18590" y="6681"/>
                    </a:lnTo>
                    <a:lnTo>
                      <a:pt x="18431" y="6250"/>
                    </a:lnTo>
                    <a:lnTo>
                      <a:pt x="18272" y="5818"/>
                    </a:lnTo>
                    <a:lnTo>
                      <a:pt x="18067" y="5386"/>
                    </a:lnTo>
                    <a:lnTo>
                      <a:pt x="17863" y="4977"/>
                    </a:lnTo>
                    <a:lnTo>
                      <a:pt x="17636" y="4591"/>
                    </a:lnTo>
                    <a:lnTo>
                      <a:pt x="17386" y="4204"/>
                    </a:lnTo>
                    <a:lnTo>
                      <a:pt x="17136" y="3818"/>
                    </a:lnTo>
                    <a:lnTo>
                      <a:pt x="16840" y="3454"/>
                    </a:lnTo>
                    <a:lnTo>
                      <a:pt x="16545" y="3114"/>
                    </a:lnTo>
                    <a:lnTo>
                      <a:pt x="16227" y="2795"/>
                    </a:lnTo>
                    <a:lnTo>
                      <a:pt x="15909" y="2477"/>
                    </a:lnTo>
                    <a:lnTo>
                      <a:pt x="15545" y="2182"/>
                    </a:lnTo>
                    <a:lnTo>
                      <a:pt x="15204" y="1886"/>
                    </a:lnTo>
                    <a:lnTo>
                      <a:pt x="14818" y="1614"/>
                    </a:lnTo>
                    <a:lnTo>
                      <a:pt x="14431" y="1386"/>
                    </a:lnTo>
                    <a:lnTo>
                      <a:pt x="14045" y="1159"/>
                    </a:lnTo>
                    <a:lnTo>
                      <a:pt x="13636" y="932"/>
                    </a:lnTo>
                    <a:lnTo>
                      <a:pt x="13204" y="750"/>
                    </a:lnTo>
                    <a:lnTo>
                      <a:pt x="12772" y="568"/>
                    </a:lnTo>
                    <a:lnTo>
                      <a:pt x="12341" y="432"/>
                    </a:lnTo>
                    <a:lnTo>
                      <a:pt x="11886" y="296"/>
                    </a:lnTo>
                    <a:lnTo>
                      <a:pt x="11409" y="205"/>
                    </a:lnTo>
                    <a:lnTo>
                      <a:pt x="10954" y="114"/>
                    </a:lnTo>
                    <a:lnTo>
                      <a:pt x="10477" y="46"/>
                    </a:lnTo>
                    <a:lnTo>
                      <a:pt x="10000" y="23"/>
                    </a:lnTo>
                    <a:lnTo>
                      <a:pt x="9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5"/>
              <p:cNvSpPr/>
              <p:nvPr/>
            </p:nvSpPr>
            <p:spPr>
              <a:xfrm>
                <a:off x="3514830" y="392605"/>
                <a:ext cx="568235" cy="568235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9022" extrusionOk="0">
                    <a:moveTo>
                      <a:pt x="9522" y="0"/>
                    </a:moveTo>
                    <a:lnTo>
                      <a:pt x="9022" y="23"/>
                    </a:lnTo>
                    <a:lnTo>
                      <a:pt x="8545" y="46"/>
                    </a:lnTo>
                    <a:lnTo>
                      <a:pt x="8067" y="114"/>
                    </a:lnTo>
                    <a:lnTo>
                      <a:pt x="7590" y="205"/>
                    </a:lnTo>
                    <a:lnTo>
                      <a:pt x="7136" y="296"/>
                    </a:lnTo>
                    <a:lnTo>
                      <a:pt x="6681" y="432"/>
                    </a:lnTo>
                    <a:lnTo>
                      <a:pt x="6249" y="568"/>
                    </a:lnTo>
                    <a:lnTo>
                      <a:pt x="5818" y="750"/>
                    </a:lnTo>
                    <a:lnTo>
                      <a:pt x="5386" y="932"/>
                    </a:lnTo>
                    <a:lnTo>
                      <a:pt x="4977" y="1159"/>
                    </a:lnTo>
                    <a:lnTo>
                      <a:pt x="4591" y="1386"/>
                    </a:lnTo>
                    <a:lnTo>
                      <a:pt x="4204" y="1614"/>
                    </a:lnTo>
                    <a:lnTo>
                      <a:pt x="3818" y="1886"/>
                    </a:lnTo>
                    <a:lnTo>
                      <a:pt x="3454" y="2182"/>
                    </a:lnTo>
                    <a:lnTo>
                      <a:pt x="3113" y="2477"/>
                    </a:lnTo>
                    <a:lnTo>
                      <a:pt x="2795" y="2795"/>
                    </a:lnTo>
                    <a:lnTo>
                      <a:pt x="2477" y="3114"/>
                    </a:lnTo>
                    <a:lnTo>
                      <a:pt x="2182" y="3454"/>
                    </a:lnTo>
                    <a:lnTo>
                      <a:pt x="1886" y="3818"/>
                    </a:lnTo>
                    <a:lnTo>
                      <a:pt x="1636" y="4204"/>
                    </a:lnTo>
                    <a:lnTo>
                      <a:pt x="1386" y="4591"/>
                    </a:lnTo>
                    <a:lnTo>
                      <a:pt x="1159" y="4977"/>
                    </a:lnTo>
                    <a:lnTo>
                      <a:pt x="932" y="5386"/>
                    </a:lnTo>
                    <a:lnTo>
                      <a:pt x="750" y="5818"/>
                    </a:lnTo>
                    <a:lnTo>
                      <a:pt x="591" y="6250"/>
                    </a:lnTo>
                    <a:lnTo>
                      <a:pt x="432" y="6681"/>
                    </a:lnTo>
                    <a:lnTo>
                      <a:pt x="295" y="7136"/>
                    </a:lnTo>
                    <a:lnTo>
                      <a:pt x="205" y="7590"/>
                    </a:lnTo>
                    <a:lnTo>
                      <a:pt x="114" y="8068"/>
                    </a:lnTo>
                    <a:lnTo>
                      <a:pt x="45" y="8545"/>
                    </a:lnTo>
                    <a:lnTo>
                      <a:pt x="23" y="9022"/>
                    </a:lnTo>
                    <a:lnTo>
                      <a:pt x="0" y="9522"/>
                    </a:lnTo>
                    <a:lnTo>
                      <a:pt x="23" y="9999"/>
                    </a:lnTo>
                    <a:lnTo>
                      <a:pt x="45" y="10477"/>
                    </a:lnTo>
                    <a:lnTo>
                      <a:pt x="114" y="10954"/>
                    </a:lnTo>
                    <a:lnTo>
                      <a:pt x="205" y="11431"/>
                    </a:lnTo>
                    <a:lnTo>
                      <a:pt x="295" y="11886"/>
                    </a:lnTo>
                    <a:lnTo>
                      <a:pt x="432" y="12340"/>
                    </a:lnTo>
                    <a:lnTo>
                      <a:pt x="591" y="12772"/>
                    </a:lnTo>
                    <a:lnTo>
                      <a:pt x="750" y="13204"/>
                    </a:lnTo>
                    <a:lnTo>
                      <a:pt x="932" y="13635"/>
                    </a:lnTo>
                    <a:lnTo>
                      <a:pt x="1159" y="14044"/>
                    </a:lnTo>
                    <a:lnTo>
                      <a:pt x="1386" y="14454"/>
                    </a:lnTo>
                    <a:lnTo>
                      <a:pt x="1636" y="14840"/>
                    </a:lnTo>
                    <a:lnTo>
                      <a:pt x="1886" y="15203"/>
                    </a:lnTo>
                    <a:lnTo>
                      <a:pt x="2182" y="15567"/>
                    </a:lnTo>
                    <a:lnTo>
                      <a:pt x="2477" y="15908"/>
                    </a:lnTo>
                    <a:lnTo>
                      <a:pt x="2795" y="16226"/>
                    </a:lnTo>
                    <a:lnTo>
                      <a:pt x="3113" y="16544"/>
                    </a:lnTo>
                    <a:lnTo>
                      <a:pt x="3454" y="16862"/>
                    </a:lnTo>
                    <a:lnTo>
                      <a:pt x="3818" y="17135"/>
                    </a:lnTo>
                    <a:lnTo>
                      <a:pt x="4204" y="17408"/>
                    </a:lnTo>
                    <a:lnTo>
                      <a:pt x="4591" y="17635"/>
                    </a:lnTo>
                    <a:lnTo>
                      <a:pt x="4977" y="17885"/>
                    </a:lnTo>
                    <a:lnTo>
                      <a:pt x="5386" y="18090"/>
                    </a:lnTo>
                    <a:lnTo>
                      <a:pt x="5818" y="18271"/>
                    </a:lnTo>
                    <a:lnTo>
                      <a:pt x="6249" y="18453"/>
                    </a:lnTo>
                    <a:lnTo>
                      <a:pt x="6681" y="18590"/>
                    </a:lnTo>
                    <a:lnTo>
                      <a:pt x="7136" y="18726"/>
                    </a:lnTo>
                    <a:lnTo>
                      <a:pt x="7590" y="18840"/>
                    </a:lnTo>
                    <a:lnTo>
                      <a:pt x="8067" y="18908"/>
                    </a:lnTo>
                    <a:lnTo>
                      <a:pt x="8545" y="18976"/>
                    </a:lnTo>
                    <a:lnTo>
                      <a:pt x="9022" y="19021"/>
                    </a:lnTo>
                    <a:lnTo>
                      <a:pt x="9999" y="19021"/>
                    </a:lnTo>
                    <a:lnTo>
                      <a:pt x="10476" y="18976"/>
                    </a:lnTo>
                    <a:lnTo>
                      <a:pt x="10954" y="18908"/>
                    </a:lnTo>
                    <a:lnTo>
                      <a:pt x="11431" y="18840"/>
                    </a:lnTo>
                    <a:lnTo>
                      <a:pt x="11885" y="18726"/>
                    </a:lnTo>
                    <a:lnTo>
                      <a:pt x="12340" y="18590"/>
                    </a:lnTo>
                    <a:lnTo>
                      <a:pt x="12794" y="18453"/>
                    </a:lnTo>
                    <a:lnTo>
                      <a:pt x="13226" y="18271"/>
                    </a:lnTo>
                    <a:lnTo>
                      <a:pt x="13635" y="18090"/>
                    </a:lnTo>
                    <a:lnTo>
                      <a:pt x="14044" y="17885"/>
                    </a:lnTo>
                    <a:lnTo>
                      <a:pt x="14453" y="17635"/>
                    </a:lnTo>
                    <a:lnTo>
                      <a:pt x="14840" y="17408"/>
                    </a:lnTo>
                    <a:lnTo>
                      <a:pt x="15203" y="17135"/>
                    </a:lnTo>
                    <a:lnTo>
                      <a:pt x="15567" y="16862"/>
                    </a:lnTo>
                    <a:lnTo>
                      <a:pt x="15908" y="16544"/>
                    </a:lnTo>
                    <a:lnTo>
                      <a:pt x="16249" y="16226"/>
                    </a:lnTo>
                    <a:lnTo>
                      <a:pt x="16544" y="15908"/>
                    </a:lnTo>
                    <a:lnTo>
                      <a:pt x="16862" y="15567"/>
                    </a:lnTo>
                    <a:lnTo>
                      <a:pt x="17135" y="15203"/>
                    </a:lnTo>
                    <a:lnTo>
                      <a:pt x="17408" y="14840"/>
                    </a:lnTo>
                    <a:lnTo>
                      <a:pt x="17658" y="14454"/>
                    </a:lnTo>
                    <a:lnTo>
                      <a:pt x="17885" y="14044"/>
                    </a:lnTo>
                    <a:lnTo>
                      <a:pt x="18089" y="13635"/>
                    </a:lnTo>
                    <a:lnTo>
                      <a:pt x="18271" y="13204"/>
                    </a:lnTo>
                    <a:lnTo>
                      <a:pt x="18453" y="12772"/>
                    </a:lnTo>
                    <a:lnTo>
                      <a:pt x="18589" y="12340"/>
                    </a:lnTo>
                    <a:lnTo>
                      <a:pt x="18726" y="11886"/>
                    </a:lnTo>
                    <a:lnTo>
                      <a:pt x="18839" y="11431"/>
                    </a:lnTo>
                    <a:lnTo>
                      <a:pt x="18907" y="10954"/>
                    </a:lnTo>
                    <a:lnTo>
                      <a:pt x="18976" y="10477"/>
                    </a:lnTo>
                    <a:lnTo>
                      <a:pt x="19021" y="9999"/>
                    </a:lnTo>
                    <a:lnTo>
                      <a:pt x="19021" y="9522"/>
                    </a:lnTo>
                    <a:lnTo>
                      <a:pt x="19021" y="9022"/>
                    </a:lnTo>
                    <a:lnTo>
                      <a:pt x="18976" y="8545"/>
                    </a:lnTo>
                    <a:lnTo>
                      <a:pt x="18907" y="8068"/>
                    </a:lnTo>
                    <a:lnTo>
                      <a:pt x="18839" y="7590"/>
                    </a:lnTo>
                    <a:lnTo>
                      <a:pt x="18726" y="7136"/>
                    </a:lnTo>
                    <a:lnTo>
                      <a:pt x="18589" y="6681"/>
                    </a:lnTo>
                    <a:lnTo>
                      <a:pt x="18453" y="6250"/>
                    </a:lnTo>
                    <a:lnTo>
                      <a:pt x="18271" y="5818"/>
                    </a:lnTo>
                    <a:lnTo>
                      <a:pt x="18089" y="5386"/>
                    </a:lnTo>
                    <a:lnTo>
                      <a:pt x="17885" y="4977"/>
                    </a:lnTo>
                    <a:lnTo>
                      <a:pt x="17658" y="4591"/>
                    </a:lnTo>
                    <a:lnTo>
                      <a:pt x="17408" y="4204"/>
                    </a:lnTo>
                    <a:lnTo>
                      <a:pt x="17135" y="3818"/>
                    </a:lnTo>
                    <a:lnTo>
                      <a:pt x="16862" y="3454"/>
                    </a:lnTo>
                    <a:lnTo>
                      <a:pt x="16544" y="3114"/>
                    </a:lnTo>
                    <a:lnTo>
                      <a:pt x="16249" y="2795"/>
                    </a:lnTo>
                    <a:lnTo>
                      <a:pt x="15908" y="2477"/>
                    </a:lnTo>
                    <a:lnTo>
                      <a:pt x="15567" y="2182"/>
                    </a:lnTo>
                    <a:lnTo>
                      <a:pt x="15203" y="1886"/>
                    </a:lnTo>
                    <a:lnTo>
                      <a:pt x="14840" y="1614"/>
                    </a:lnTo>
                    <a:lnTo>
                      <a:pt x="14453" y="1386"/>
                    </a:lnTo>
                    <a:lnTo>
                      <a:pt x="14044" y="1159"/>
                    </a:lnTo>
                    <a:lnTo>
                      <a:pt x="13635" y="932"/>
                    </a:lnTo>
                    <a:lnTo>
                      <a:pt x="13226" y="750"/>
                    </a:lnTo>
                    <a:lnTo>
                      <a:pt x="12794" y="568"/>
                    </a:lnTo>
                    <a:lnTo>
                      <a:pt x="12340" y="432"/>
                    </a:lnTo>
                    <a:lnTo>
                      <a:pt x="11885" y="296"/>
                    </a:lnTo>
                    <a:lnTo>
                      <a:pt x="11431" y="205"/>
                    </a:lnTo>
                    <a:lnTo>
                      <a:pt x="10954" y="114"/>
                    </a:lnTo>
                    <a:lnTo>
                      <a:pt x="10476" y="46"/>
                    </a:lnTo>
                    <a:lnTo>
                      <a:pt x="9999" y="23"/>
                    </a:lnTo>
                    <a:lnTo>
                      <a:pt x="95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5"/>
              <p:cNvSpPr/>
              <p:nvPr/>
            </p:nvSpPr>
            <p:spPr>
              <a:xfrm>
                <a:off x="3511425" y="389200"/>
                <a:ext cx="575016" cy="575016"/>
              </a:xfrm>
              <a:custGeom>
                <a:avLst/>
                <a:gdLst/>
                <a:ahLst/>
                <a:cxnLst/>
                <a:rect l="l" t="t" r="r" b="b"/>
                <a:pathLst>
                  <a:path w="19249" h="19249" extrusionOk="0">
                    <a:moveTo>
                      <a:pt x="10113" y="228"/>
                    </a:moveTo>
                    <a:lnTo>
                      <a:pt x="10590" y="273"/>
                    </a:lnTo>
                    <a:lnTo>
                      <a:pt x="11068" y="341"/>
                    </a:lnTo>
                    <a:lnTo>
                      <a:pt x="11522" y="410"/>
                    </a:lnTo>
                    <a:lnTo>
                      <a:pt x="11977" y="523"/>
                    </a:lnTo>
                    <a:lnTo>
                      <a:pt x="12431" y="660"/>
                    </a:lnTo>
                    <a:lnTo>
                      <a:pt x="12863" y="796"/>
                    </a:lnTo>
                    <a:lnTo>
                      <a:pt x="13272" y="955"/>
                    </a:lnTo>
                    <a:lnTo>
                      <a:pt x="13704" y="1160"/>
                    </a:lnTo>
                    <a:lnTo>
                      <a:pt x="14113" y="1364"/>
                    </a:lnTo>
                    <a:lnTo>
                      <a:pt x="14499" y="1591"/>
                    </a:lnTo>
                    <a:lnTo>
                      <a:pt x="14885" y="1841"/>
                    </a:lnTo>
                    <a:lnTo>
                      <a:pt x="15249" y="2091"/>
                    </a:lnTo>
                    <a:lnTo>
                      <a:pt x="15613" y="2387"/>
                    </a:lnTo>
                    <a:lnTo>
                      <a:pt x="15954" y="2682"/>
                    </a:lnTo>
                    <a:lnTo>
                      <a:pt x="16272" y="2978"/>
                    </a:lnTo>
                    <a:lnTo>
                      <a:pt x="16590" y="3318"/>
                    </a:lnTo>
                    <a:lnTo>
                      <a:pt x="16885" y="3659"/>
                    </a:lnTo>
                    <a:lnTo>
                      <a:pt x="17158" y="4000"/>
                    </a:lnTo>
                    <a:lnTo>
                      <a:pt x="17431" y="4364"/>
                    </a:lnTo>
                    <a:lnTo>
                      <a:pt x="17658" y="4750"/>
                    </a:lnTo>
                    <a:lnTo>
                      <a:pt x="17885" y="5159"/>
                    </a:lnTo>
                    <a:lnTo>
                      <a:pt x="18090" y="5546"/>
                    </a:lnTo>
                    <a:lnTo>
                      <a:pt x="18294" y="5977"/>
                    </a:lnTo>
                    <a:lnTo>
                      <a:pt x="18453" y="6386"/>
                    </a:lnTo>
                    <a:lnTo>
                      <a:pt x="18612" y="6841"/>
                    </a:lnTo>
                    <a:lnTo>
                      <a:pt x="18726" y="7273"/>
                    </a:lnTo>
                    <a:lnTo>
                      <a:pt x="18840" y="7727"/>
                    </a:lnTo>
                    <a:lnTo>
                      <a:pt x="18908" y="8204"/>
                    </a:lnTo>
                    <a:lnTo>
                      <a:pt x="18976" y="8659"/>
                    </a:lnTo>
                    <a:lnTo>
                      <a:pt x="19021" y="9136"/>
                    </a:lnTo>
                    <a:lnTo>
                      <a:pt x="19021" y="9636"/>
                    </a:lnTo>
                    <a:lnTo>
                      <a:pt x="19021" y="10113"/>
                    </a:lnTo>
                    <a:lnTo>
                      <a:pt x="18976" y="10591"/>
                    </a:lnTo>
                    <a:lnTo>
                      <a:pt x="18908" y="11045"/>
                    </a:lnTo>
                    <a:lnTo>
                      <a:pt x="18840" y="11522"/>
                    </a:lnTo>
                    <a:lnTo>
                      <a:pt x="18726" y="11977"/>
                    </a:lnTo>
                    <a:lnTo>
                      <a:pt x="18612" y="12409"/>
                    </a:lnTo>
                    <a:lnTo>
                      <a:pt x="18453" y="12863"/>
                    </a:lnTo>
                    <a:lnTo>
                      <a:pt x="18294" y="13272"/>
                    </a:lnTo>
                    <a:lnTo>
                      <a:pt x="18090" y="13704"/>
                    </a:lnTo>
                    <a:lnTo>
                      <a:pt x="17885" y="14113"/>
                    </a:lnTo>
                    <a:lnTo>
                      <a:pt x="17658" y="14499"/>
                    </a:lnTo>
                    <a:lnTo>
                      <a:pt x="17431" y="14886"/>
                    </a:lnTo>
                    <a:lnTo>
                      <a:pt x="17158" y="15249"/>
                    </a:lnTo>
                    <a:lnTo>
                      <a:pt x="16885" y="15590"/>
                    </a:lnTo>
                    <a:lnTo>
                      <a:pt x="16590" y="15931"/>
                    </a:lnTo>
                    <a:lnTo>
                      <a:pt x="16272" y="16272"/>
                    </a:lnTo>
                    <a:lnTo>
                      <a:pt x="15954" y="16590"/>
                    </a:lnTo>
                    <a:lnTo>
                      <a:pt x="15613" y="16886"/>
                    </a:lnTo>
                    <a:lnTo>
                      <a:pt x="15249" y="17158"/>
                    </a:lnTo>
                    <a:lnTo>
                      <a:pt x="14885" y="17408"/>
                    </a:lnTo>
                    <a:lnTo>
                      <a:pt x="14499" y="17658"/>
                    </a:lnTo>
                    <a:lnTo>
                      <a:pt x="14113" y="17885"/>
                    </a:lnTo>
                    <a:lnTo>
                      <a:pt x="13704" y="18090"/>
                    </a:lnTo>
                    <a:lnTo>
                      <a:pt x="13272" y="18294"/>
                    </a:lnTo>
                    <a:lnTo>
                      <a:pt x="12863" y="18454"/>
                    </a:lnTo>
                    <a:lnTo>
                      <a:pt x="12431" y="18613"/>
                    </a:lnTo>
                    <a:lnTo>
                      <a:pt x="11977" y="18726"/>
                    </a:lnTo>
                    <a:lnTo>
                      <a:pt x="11522" y="18840"/>
                    </a:lnTo>
                    <a:lnTo>
                      <a:pt x="11068" y="18908"/>
                    </a:lnTo>
                    <a:lnTo>
                      <a:pt x="10590" y="18976"/>
                    </a:lnTo>
                    <a:lnTo>
                      <a:pt x="10113" y="19022"/>
                    </a:lnTo>
                    <a:lnTo>
                      <a:pt x="9136" y="19022"/>
                    </a:lnTo>
                    <a:lnTo>
                      <a:pt x="8659" y="18976"/>
                    </a:lnTo>
                    <a:lnTo>
                      <a:pt x="8204" y="18908"/>
                    </a:lnTo>
                    <a:lnTo>
                      <a:pt x="7727" y="18840"/>
                    </a:lnTo>
                    <a:lnTo>
                      <a:pt x="7272" y="18726"/>
                    </a:lnTo>
                    <a:lnTo>
                      <a:pt x="6841" y="18613"/>
                    </a:lnTo>
                    <a:lnTo>
                      <a:pt x="6409" y="18454"/>
                    </a:lnTo>
                    <a:lnTo>
                      <a:pt x="5977" y="18294"/>
                    </a:lnTo>
                    <a:lnTo>
                      <a:pt x="5545" y="18090"/>
                    </a:lnTo>
                    <a:lnTo>
                      <a:pt x="5159" y="17885"/>
                    </a:lnTo>
                    <a:lnTo>
                      <a:pt x="4750" y="17658"/>
                    </a:lnTo>
                    <a:lnTo>
                      <a:pt x="4386" y="17408"/>
                    </a:lnTo>
                    <a:lnTo>
                      <a:pt x="4000" y="17158"/>
                    </a:lnTo>
                    <a:lnTo>
                      <a:pt x="3659" y="16886"/>
                    </a:lnTo>
                    <a:lnTo>
                      <a:pt x="3318" y="16590"/>
                    </a:lnTo>
                    <a:lnTo>
                      <a:pt x="2977" y="16272"/>
                    </a:lnTo>
                    <a:lnTo>
                      <a:pt x="2682" y="15931"/>
                    </a:lnTo>
                    <a:lnTo>
                      <a:pt x="2387" y="15590"/>
                    </a:lnTo>
                    <a:lnTo>
                      <a:pt x="2091" y="15249"/>
                    </a:lnTo>
                    <a:lnTo>
                      <a:pt x="1841" y="14886"/>
                    </a:lnTo>
                    <a:lnTo>
                      <a:pt x="1591" y="14499"/>
                    </a:lnTo>
                    <a:lnTo>
                      <a:pt x="1364" y="14113"/>
                    </a:lnTo>
                    <a:lnTo>
                      <a:pt x="1159" y="13704"/>
                    </a:lnTo>
                    <a:lnTo>
                      <a:pt x="978" y="13272"/>
                    </a:lnTo>
                    <a:lnTo>
                      <a:pt x="796" y="12863"/>
                    </a:lnTo>
                    <a:lnTo>
                      <a:pt x="659" y="12409"/>
                    </a:lnTo>
                    <a:lnTo>
                      <a:pt x="523" y="11977"/>
                    </a:lnTo>
                    <a:lnTo>
                      <a:pt x="409" y="11522"/>
                    </a:lnTo>
                    <a:lnTo>
                      <a:pt x="341" y="11045"/>
                    </a:lnTo>
                    <a:lnTo>
                      <a:pt x="273" y="10591"/>
                    </a:lnTo>
                    <a:lnTo>
                      <a:pt x="250" y="10113"/>
                    </a:lnTo>
                    <a:lnTo>
                      <a:pt x="228" y="9636"/>
                    </a:lnTo>
                    <a:lnTo>
                      <a:pt x="250" y="9136"/>
                    </a:lnTo>
                    <a:lnTo>
                      <a:pt x="273" y="8659"/>
                    </a:lnTo>
                    <a:lnTo>
                      <a:pt x="341" y="8204"/>
                    </a:lnTo>
                    <a:lnTo>
                      <a:pt x="409" y="7727"/>
                    </a:lnTo>
                    <a:lnTo>
                      <a:pt x="523" y="7273"/>
                    </a:lnTo>
                    <a:lnTo>
                      <a:pt x="659" y="6841"/>
                    </a:lnTo>
                    <a:lnTo>
                      <a:pt x="796" y="6386"/>
                    </a:lnTo>
                    <a:lnTo>
                      <a:pt x="978" y="5977"/>
                    </a:lnTo>
                    <a:lnTo>
                      <a:pt x="1159" y="5546"/>
                    </a:lnTo>
                    <a:lnTo>
                      <a:pt x="1364" y="5159"/>
                    </a:lnTo>
                    <a:lnTo>
                      <a:pt x="1591" y="4750"/>
                    </a:lnTo>
                    <a:lnTo>
                      <a:pt x="1841" y="4364"/>
                    </a:lnTo>
                    <a:lnTo>
                      <a:pt x="2091" y="4000"/>
                    </a:lnTo>
                    <a:lnTo>
                      <a:pt x="2387" y="3659"/>
                    </a:lnTo>
                    <a:lnTo>
                      <a:pt x="2682" y="3318"/>
                    </a:lnTo>
                    <a:lnTo>
                      <a:pt x="2977" y="2978"/>
                    </a:lnTo>
                    <a:lnTo>
                      <a:pt x="3318" y="2682"/>
                    </a:lnTo>
                    <a:lnTo>
                      <a:pt x="3659" y="2387"/>
                    </a:lnTo>
                    <a:lnTo>
                      <a:pt x="4000" y="2091"/>
                    </a:lnTo>
                    <a:lnTo>
                      <a:pt x="4386" y="1841"/>
                    </a:lnTo>
                    <a:lnTo>
                      <a:pt x="4750" y="1591"/>
                    </a:lnTo>
                    <a:lnTo>
                      <a:pt x="5159" y="1364"/>
                    </a:lnTo>
                    <a:lnTo>
                      <a:pt x="5545" y="1160"/>
                    </a:lnTo>
                    <a:lnTo>
                      <a:pt x="5977" y="955"/>
                    </a:lnTo>
                    <a:lnTo>
                      <a:pt x="6409" y="796"/>
                    </a:lnTo>
                    <a:lnTo>
                      <a:pt x="6841" y="660"/>
                    </a:lnTo>
                    <a:lnTo>
                      <a:pt x="7272" y="523"/>
                    </a:lnTo>
                    <a:lnTo>
                      <a:pt x="7727" y="410"/>
                    </a:lnTo>
                    <a:lnTo>
                      <a:pt x="8204" y="341"/>
                    </a:lnTo>
                    <a:lnTo>
                      <a:pt x="8659" y="273"/>
                    </a:lnTo>
                    <a:lnTo>
                      <a:pt x="9136" y="228"/>
                    </a:lnTo>
                    <a:close/>
                    <a:moveTo>
                      <a:pt x="9636" y="1"/>
                    </a:moveTo>
                    <a:lnTo>
                      <a:pt x="9136" y="23"/>
                    </a:lnTo>
                    <a:lnTo>
                      <a:pt x="8636" y="46"/>
                    </a:lnTo>
                    <a:lnTo>
                      <a:pt x="8159" y="114"/>
                    </a:lnTo>
                    <a:lnTo>
                      <a:pt x="7682" y="205"/>
                    </a:lnTo>
                    <a:lnTo>
                      <a:pt x="7227" y="296"/>
                    </a:lnTo>
                    <a:lnTo>
                      <a:pt x="6773" y="432"/>
                    </a:lnTo>
                    <a:lnTo>
                      <a:pt x="6318" y="591"/>
                    </a:lnTo>
                    <a:lnTo>
                      <a:pt x="5886" y="751"/>
                    </a:lnTo>
                    <a:lnTo>
                      <a:pt x="5454" y="955"/>
                    </a:lnTo>
                    <a:lnTo>
                      <a:pt x="5045" y="1160"/>
                    </a:lnTo>
                    <a:lnTo>
                      <a:pt x="4636" y="1387"/>
                    </a:lnTo>
                    <a:lnTo>
                      <a:pt x="4250" y="1637"/>
                    </a:lnTo>
                    <a:lnTo>
                      <a:pt x="3864" y="1910"/>
                    </a:lnTo>
                    <a:lnTo>
                      <a:pt x="3500" y="2205"/>
                    </a:lnTo>
                    <a:lnTo>
                      <a:pt x="3159" y="2500"/>
                    </a:lnTo>
                    <a:lnTo>
                      <a:pt x="2818" y="2819"/>
                    </a:lnTo>
                    <a:lnTo>
                      <a:pt x="2500" y="3159"/>
                    </a:lnTo>
                    <a:lnTo>
                      <a:pt x="2205" y="3500"/>
                    </a:lnTo>
                    <a:lnTo>
                      <a:pt x="1909" y="3864"/>
                    </a:lnTo>
                    <a:lnTo>
                      <a:pt x="1659" y="4250"/>
                    </a:lnTo>
                    <a:lnTo>
                      <a:pt x="1409" y="4637"/>
                    </a:lnTo>
                    <a:lnTo>
                      <a:pt x="1159" y="5046"/>
                    </a:lnTo>
                    <a:lnTo>
                      <a:pt x="955" y="5455"/>
                    </a:lnTo>
                    <a:lnTo>
                      <a:pt x="750" y="5886"/>
                    </a:lnTo>
                    <a:lnTo>
                      <a:pt x="591" y="6318"/>
                    </a:lnTo>
                    <a:lnTo>
                      <a:pt x="432" y="6773"/>
                    </a:lnTo>
                    <a:lnTo>
                      <a:pt x="319" y="7227"/>
                    </a:lnTo>
                    <a:lnTo>
                      <a:pt x="205" y="7682"/>
                    </a:lnTo>
                    <a:lnTo>
                      <a:pt x="114" y="8159"/>
                    </a:lnTo>
                    <a:lnTo>
                      <a:pt x="46" y="8636"/>
                    </a:lnTo>
                    <a:lnTo>
                      <a:pt x="23" y="9136"/>
                    </a:lnTo>
                    <a:lnTo>
                      <a:pt x="0" y="9636"/>
                    </a:lnTo>
                    <a:lnTo>
                      <a:pt x="23" y="10113"/>
                    </a:lnTo>
                    <a:lnTo>
                      <a:pt x="46" y="10613"/>
                    </a:lnTo>
                    <a:lnTo>
                      <a:pt x="114" y="11091"/>
                    </a:lnTo>
                    <a:lnTo>
                      <a:pt x="205" y="11568"/>
                    </a:lnTo>
                    <a:lnTo>
                      <a:pt x="319" y="12022"/>
                    </a:lnTo>
                    <a:lnTo>
                      <a:pt x="432" y="12477"/>
                    </a:lnTo>
                    <a:lnTo>
                      <a:pt x="591" y="12931"/>
                    </a:lnTo>
                    <a:lnTo>
                      <a:pt x="750" y="13363"/>
                    </a:lnTo>
                    <a:lnTo>
                      <a:pt x="955" y="13795"/>
                    </a:lnTo>
                    <a:lnTo>
                      <a:pt x="1159" y="14204"/>
                    </a:lnTo>
                    <a:lnTo>
                      <a:pt x="1409" y="14613"/>
                    </a:lnTo>
                    <a:lnTo>
                      <a:pt x="1659" y="14999"/>
                    </a:lnTo>
                    <a:lnTo>
                      <a:pt x="1909" y="15386"/>
                    </a:lnTo>
                    <a:lnTo>
                      <a:pt x="2205" y="15749"/>
                    </a:lnTo>
                    <a:lnTo>
                      <a:pt x="2500" y="16090"/>
                    </a:lnTo>
                    <a:lnTo>
                      <a:pt x="2818" y="16431"/>
                    </a:lnTo>
                    <a:lnTo>
                      <a:pt x="3159" y="16749"/>
                    </a:lnTo>
                    <a:lnTo>
                      <a:pt x="3500" y="17045"/>
                    </a:lnTo>
                    <a:lnTo>
                      <a:pt x="3864" y="17340"/>
                    </a:lnTo>
                    <a:lnTo>
                      <a:pt x="4250" y="17613"/>
                    </a:lnTo>
                    <a:lnTo>
                      <a:pt x="4636" y="17863"/>
                    </a:lnTo>
                    <a:lnTo>
                      <a:pt x="5045" y="18090"/>
                    </a:lnTo>
                    <a:lnTo>
                      <a:pt x="5454" y="18294"/>
                    </a:lnTo>
                    <a:lnTo>
                      <a:pt x="5886" y="18499"/>
                    </a:lnTo>
                    <a:lnTo>
                      <a:pt x="6318" y="18658"/>
                    </a:lnTo>
                    <a:lnTo>
                      <a:pt x="6773" y="18817"/>
                    </a:lnTo>
                    <a:lnTo>
                      <a:pt x="7227" y="18954"/>
                    </a:lnTo>
                    <a:lnTo>
                      <a:pt x="7682" y="19044"/>
                    </a:lnTo>
                    <a:lnTo>
                      <a:pt x="8159" y="19135"/>
                    </a:lnTo>
                    <a:lnTo>
                      <a:pt x="8636" y="19203"/>
                    </a:lnTo>
                    <a:lnTo>
                      <a:pt x="9136" y="19226"/>
                    </a:lnTo>
                    <a:lnTo>
                      <a:pt x="9636" y="19249"/>
                    </a:lnTo>
                    <a:lnTo>
                      <a:pt x="10113" y="19226"/>
                    </a:lnTo>
                    <a:lnTo>
                      <a:pt x="10613" y="19203"/>
                    </a:lnTo>
                    <a:lnTo>
                      <a:pt x="11090" y="19135"/>
                    </a:lnTo>
                    <a:lnTo>
                      <a:pt x="11568" y="19044"/>
                    </a:lnTo>
                    <a:lnTo>
                      <a:pt x="12022" y="18954"/>
                    </a:lnTo>
                    <a:lnTo>
                      <a:pt x="12477" y="18817"/>
                    </a:lnTo>
                    <a:lnTo>
                      <a:pt x="12931" y="18658"/>
                    </a:lnTo>
                    <a:lnTo>
                      <a:pt x="13363" y="18499"/>
                    </a:lnTo>
                    <a:lnTo>
                      <a:pt x="13795" y="18294"/>
                    </a:lnTo>
                    <a:lnTo>
                      <a:pt x="14204" y="18090"/>
                    </a:lnTo>
                    <a:lnTo>
                      <a:pt x="14613" y="17863"/>
                    </a:lnTo>
                    <a:lnTo>
                      <a:pt x="14999" y="17613"/>
                    </a:lnTo>
                    <a:lnTo>
                      <a:pt x="15385" y="17340"/>
                    </a:lnTo>
                    <a:lnTo>
                      <a:pt x="15749" y="17045"/>
                    </a:lnTo>
                    <a:lnTo>
                      <a:pt x="16090" y="16749"/>
                    </a:lnTo>
                    <a:lnTo>
                      <a:pt x="16431" y="16431"/>
                    </a:lnTo>
                    <a:lnTo>
                      <a:pt x="16749" y="16090"/>
                    </a:lnTo>
                    <a:lnTo>
                      <a:pt x="17044" y="15749"/>
                    </a:lnTo>
                    <a:lnTo>
                      <a:pt x="17340" y="15386"/>
                    </a:lnTo>
                    <a:lnTo>
                      <a:pt x="17612" y="14999"/>
                    </a:lnTo>
                    <a:lnTo>
                      <a:pt x="17862" y="14613"/>
                    </a:lnTo>
                    <a:lnTo>
                      <a:pt x="18090" y="14204"/>
                    </a:lnTo>
                    <a:lnTo>
                      <a:pt x="18294" y="13795"/>
                    </a:lnTo>
                    <a:lnTo>
                      <a:pt x="18499" y="13363"/>
                    </a:lnTo>
                    <a:lnTo>
                      <a:pt x="18658" y="12931"/>
                    </a:lnTo>
                    <a:lnTo>
                      <a:pt x="18817" y="12477"/>
                    </a:lnTo>
                    <a:lnTo>
                      <a:pt x="18953" y="12022"/>
                    </a:lnTo>
                    <a:lnTo>
                      <a:pt x="19067" y="11568"/>
                    </a:lnTo>
                    <a:lnTo>
                      <a:pt x="19135" y="11091"/>
                    </a:lnTo>
                    <a:lnTo>
                      <a:pt x="19203" y="10613"/>
                    </a:lnTo>
                    <a:lnTo>
                      <a:pt x="19249" y="10113"/>
                    </a:lnTo>
                    <a:lnTo>
                      <a:pt x="19249" y="9636"/>
                    </a:lnTo>
                    <a:lnTo>
                      <a:pt x="19249" y="9136"/>
                    </a:lnTo>
                    <a:lnTo>
                      <a:pt x="19203" y="8636"/>
                    </a:lnTo>
                    <a:lnTo>
                      <a:pt x="19135" y="8159"/>
                    </a:lnTo>
                    <a:lnTo>
                      <a:pt x="19067" y="7682"/>
                    </a:lnTo>
                    <a:lnTo>
                      <a:pt x="18953" y="7227"/>
                    </a:lnTo>
                    <a:lnTo>
                      <a:pt x="18817" y="6773"/>
                    </a:lnTo>
                    <a:lnTo>
                      <a:pt x="18658" y="6318"/>
                    </a:lnTo>
                    <a:lnTo>
                      <a:pt x="18499" y="5886"/>
                    </a:lnTo>
                    <a:lnTo>
                      <a:pt x="18294" y="5455"/>
                    </a:lnTo>
                    <a:lnTo>
                      <a:pt x="18090" y="5046"/>
                    </a:lnTo>
                    <a:lnTo>
                      <a:pt x="17862" y="4637"/>
                    </a:lnTo>
                    <a:lnTo>
                      <a:pt x="17612" y="4250"/>
                    </a:lnTo>
                    <a:lnTo>
                      <a:pt x="17340" y="3864"/>
                    </a:lnTo>
                    <a:lnTo>
                      <a:pt x="17044" y="3500"/>
                    </a:lnTo>
                    <a:lnTo>
                      <a:pt x="16749" y="3159"/>
                    </a:lnTo>
                    <a:lnTo>
                      <a:pt x="16431" y="2819"/>
                    </a:lnTo>
                    <a:lnTo>
                      <a:pt x="16090" y="2500"/>
                    </a:lnTo>
                    <a:lnTo>
                      <a:pt x="15749" y="2205"/>
                    </a:lnTo>
                    <a:lnTo>
                      <a:pt x="15385" y="1910"/>
                    </a:lnTo>
                    <a:lnTo>
                      <a:pt x="14999" y="1637"/>
                    </a:lnTo>
                    <a:lnTo>
                      <a:pt x="14613" y="1387"/>
                    </a:lnTo>
                    <a:lnTo>
                      <a:pt x="14204" y="1160"/>
                    </a:lnTo>
                    <a:lnTo>
                      <a:pt x="13795" y="955"/>
                    </a:lnTo>
                    <a:lnTo>
                      <a:pt x="13363" y="751"/>
                    </a:lnTo>
                    <a:lnTo>
                      <a:pt x="12931" y="591"/>
                    </a:lnTo>
                    <a:lnTo>
                      <a:pt x="12477" y="432"/>
                    </a:lnTo>
                    <a:lnTo>
                      <a:pt x="12022" y="296"/>
                    </a:lnTo>
                    <a:lnTo>
                      <a:pt x="11568" y="205"/>
                    </a:lnTo>
                    <a:lnTo>
                      <a:pt x="11090" y="114"/>
                    </a:lnTo>
                    <a:lnTo>
                      <a:pt x="10613" y="46"/>
                    </a:lnTo>
                    <a:lnTo>
                      <a:pt x="10113" y="23"/>
                    </a:lnTo>
                    <a:lnTo>
                      <a:pt x="963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5"/>
              <p:cNvSpPr/>
              <p:nvPr/>
            </p:nvSpPr>
            <p:spPr>
              <a:xfrm>
                <a:off x="3695373" y="547371"/>
                <a:ext cx="194888" cy="290600"/>
              </a:xfrm>
              <a:custGeom>
                <a:avLst/>
                <a:gdLst/>
                <a:ahLst/>
                <a:cxnLst/>
                <a:rect l="l" t="t" r="r" b="b"/>
                <a:pathLst>
                  <a:path w="6524" h="9728" extrusionOk="0">
                    <a:moveTo>
                      <a:pt x="2773" y="2205"/>
                    </a:moveTo>
                    <a:lnTo>
                      <a:pt x="2773" y="3591"/>
                    </a:lnTo>
                    <a:lnTo>
                      <a:pt x="2660" y="3523"/>
                    </a:lnTo>
                    <a:lnTo>
                      <a:pt x="2546" y="3455"/>
                    </a:lnTo>
                    <a:lnTo>
                      <a:pt x="2455" y="3364"/>
                    </a:lnTo>
                    <a:lnTo>
                      <a:pt x="2387" y="3273"/>
                    </a:lnTo>
                    <a:lnTo>
                      <a:pt x="2342" y="3182"/>
                    </a:lnTo>
                    <a:lnTo>
                      <a:pt x="2296" y="3091"/>
                    </a:lnTo>
                    <a:lnTo>
                      <a:pt x="2273" y="2978"/>
                    </a:lnTo>
                    <a:lnTo>
                      <a:pt x="2273" y="2864"/>
                    </a:lnTo>
                    <a:lnTo>
                      <a:pt x="2273" y="2750"/>
                    </a:lnTo>
                    <a:lnTo>
                      <a:pt x="2296" y="2637"/>
                    </a:lnTo>
                    <a:lnTo>
                      <a:pt x="2342" y="2546"/>
                    </a:lnTo>
                    <a:lnTo>
                      <a:pt x="2387" y="2455"/>
                    </a:lnTo>
                    <a:lnTo>
                      <a:pt x="2455" y="2387"/>
                    </a:lnTo>
                    <a:lnTo>
                      <a:pt x="2546" y="2319"/>
                    </a:lnTo>
                    <a:lnTo>
                      <a:pt x="2660" y="2273"/>
                    </a:lnTo>
                    <a:lnTo>
                      <a:pt x="2773" y="2205"/>
                    </a:lnTo>
                    <a:close/>
                    <a:moveTo>
                      <a:pt x="4023" y="5796"/>
                    </a:moveTo>
                    <a:lnTo>
                      <a:pt x="4182" y="5864"/>
                    </a:lnTo>
                    <a:lnTo>
                      <a:pt x="4319" y="5955"/>
                    </a:lnTo>
                    <a:lnTo>
                      <a:pt x="4432" y="6023"/>
                    </a:lnTo>
                    <a:lnTo>
                      <a:pt x="4501" y="6114"/>
                    </a:lnTo>
                    <a:lnTo>
                      <a:pt x="4546" y="6205"/>
                    </a:lnTo>
                    <a:lnTo>
                      <a:pt x="4591" y="6296"/>
                    </a:lnTo>
                    <a:lnTo>
                      <a:pt x="4614" y="6409"/>
                    </a:lnTo>
                    <a:lnTo>
                      <a:pt x="4637" y="6523"/>
                    </a:lnTo>
                    <a:lnTo>
                      <a:pt x="4614" y="6659"/>
                    </a:lnTo>
                    <a:lnTo>
                      <a:pt x="4591" y="6773"/>
                    </a:lnTo>
                    <a:lnTo>
                      <a:pt x="4546" y="6886"/>
                    </a:lnTo>
                    <a:lnTo>
                      <a:pt x="4478" y="6977"/>
                    </a:lnTo>
                    <a:lnTo>
                      <a:pt x="4387" y="7068"/>
                    </a:lnTo>
                    <a:lnTo>
                      <a:pt x="4296" y="7136"/>
                    </a:lnTo>
                    <a:lnTo>
                      <a:pt x="4160" y="7205"/>
                    </a:lnTo>
                    <a:lnTo>
                      <a:pt x="4023" y="7250"/>
                    </a:lnTo>
                    <a:lnTo>
                      <a:pt x="4023" y="5796"/>
                    </a:lnTo>
                    <a:close/>
                    <a:moveTo>
                      <a:pt x="2773" y="1"/>
                    </a:moveTo>
                    <a:lnTo>
                      <a:pt x="2773" y="569"/>
                    </a:lnTo>
                    <a:lnTo>
                      <a:pt x="2501" y="614"/>
                    </a:lnTo>
                    <a:lnTo>
                      <a:pt x="2251" y="660"/>
                    </a:lnTo>
                    <a:lnTo>
                      <a:pt x="2023" y="751"/>
                    </a:lnTo>
                    <a:lnTo>
                      <a:pt x="1796" y="841"/>
                    </a:lnTo>
                    <a:lnTo>
                      <a:pt x="1592" y="932"/>
                    </a:lnTo>
                    <a:lnTo>
                      <a:pt x="1387" y="1069"/>
                    </a:lnTo>
                    <a:lnTo>
                      <a:pt x="1205" y="1205"/>
                    </a:lnTo>
                    <a:lnTo>
                      <a:pt x="1024" y="1364"/>
                    </a:lnTo>
                    <a:lnTo>
                      <a:pt x="887" y="1523"/>
                    </a:lnTo>
                    <a:lnTo>
                      <a:pt x="751" y="1705"/>
                    </a:lnTo>
                    <a:lnTo>
                      <a:pt x="637" y="1910"/>
                    </a:lnTo>
                    <a:lnTo>
                      <a:pt x="546" y="2091"/>
                    </a:lnTo>
                    <a:lnTo>
                      <a:pt x="455" y="2319"/>
                    </a:lnTo>
                    <a:lnTo>
                      <a:pt x="410" y="2546"/>
                    </a:lnTo>
                    <a:lnTo>
                      <a:pt x="387" y="2773"/>
                    </a:lnTo>
                    <a:lnTo>
                      <a:pt x="365" y="3023"/>
                    </a:lnTo>
                    <a:lnTo>
                      <a:pt x="387" y="3273"/>
                    </a:lnTo>
                    <a:lnTo>
                      <a:pt x="410" y="3500"/>
                    </a:lnTo>
                    <a:lnTo>
                      <a:pt x="455" y="3728"/>
                    </a:lnTo>
                    <a:lnTo>
                      <a:pt x="524" y="3909"/>
                    </a:lnTo>
                    <a:lnTo>
                      <a:pt x="592" y="4114"/>
                    </a:lnTo>
                    <a:lnTo>
                      <a:pt x="705" y="4273"/>
                    </a:lnTo>
                    <a:lnTo>
                      <a:pt x="819" y="4432"/>
                    </a:lnTo>
                    <a:lnTo>
                      <a:pt x="955" y="4568"/>
                    </a:lnTo>
                    <a:lnTo>
                      <a:pt x="1114" y="4705"/>
                    </a:lnTo>
                    <a:lnTo>
                      <a:pt x="1274" y="4841"/>
                    </a:lnTo>
                    <a:lnTo>
                      <a:pt x="1478" y="4955"/>
                    </a:lnTo>
                    <a:lnTo>
                      <a:pt x="1705" y="5068"/>
                    </a:lnTo>
                    <a:lnTo>
                      <a:pt x="1933" y="5159"/>
                    </a:lnTo>
                    <a:lnTo>
                      <a:pt x="2183" y="5250"/>
                    </a:lnTo>
                    <a:lnTo>
                      <a:pt x="2773" y="5432"/>
                    </a:lnTo>
                    <a:lnTo>
                      <a:pt x="2773" y="7205"/>
                    </a:lnTo>
                    <a:lnTo>
                      <a:pt x="2592" y="7136"/>
                    </a:lnTo>
                    <a:lnTo>
                      <a:pt x="2387" y="7045"/>
                    </a:lnTo>
                    <a:lnTo>
                      <a:pt x="1978" y="6818"/>
                    </a:lnTo>
                    <a:lnTo>
                      <a:pt x="1546" y="6523"/>
                    </a:lnTo>
                    <a:lnTo>
                      <a:pt x="1114" y="6159"/>
                    </a:lnTo>
                    <a:lnTo>
                      <a:pt x="1" y="7500"/>
                    </a:lnTo>
                    <a:lnTo>
                      <a:pt x="319" y="7773"/>
                    </a:lnTo>
                    <a:lnTo>
                      <a:pt x="660" y="8000"/>
                    </a:lnTo>
                    <a:lnTo>
                      <a:pt x="978" y="8227"/>
                    </a:lnTo>
                    <a:lnTo>
                      <a:pt x="1319" y="8409"/>
                    </a:lnTo>
                    <a:lnTo>
                      <a:pt x="1683" y="8568"/>
                    </a:lnTo>
                    <a:lnTo>
                      <a:pt x="2046" y="8682"/>
                    </a:lnTo>
                    <a:lnTo>
                      <a:pt x="2410" y="8795"/>
                    </a:lnTo>
                    <a:lnTo>
                      <a:pt x="2773" y="8863"/>
                    </a:lnTo>
                    <a:lnTo>
                      <a:pt x="2773" y="9727"/>
                    </a:lnTo>
                    <a:lnTo>
                      <a:pt x="4023" y="9727"/>
                    </a:lnTo>
                    <a:lnTo>
                      <a:pt x="4023" y="8909"/>
                    </a:lnTo>
                    <a:lnTo>
                      <a:pt x="4296" y="8863"/>
                    </a:lnTo>
                    <a:lnTo>
                      <a:pt x="4569" y="8795"/>
                    </a:lnTo>
                    <a:lnTo>
                      <a:pt x="4819" y="8727"/>
                    </a:lnTo>
                    <a:lnTo>
                      <a:pt x="5046" y="8636"/>
                    </a:lnTo>
                    <a:lnTo>
                      <a:pt x="5273" y="8523"/>
                    </a:lnTo>
                    <a:lnTo>
                      <a:pt x="5478" y="8409"/>
                    </a:lnTo>
                    <a:lnTo>
                      <a:pt x="5660" y="8273"/>
                    </a:lnTo>
                    <a:lnTo>
                      <a:pt x="5841" y="8114"/>
                    </a:lnTo>
                    <a:lnTo>
                      <a:pt x="6000" y="7932"/>
                    </a:lnTo>
                    <a:lnTo>
                      <a:pt x="6137" y="7750"/>
                    </a:lnTo>
                    <a:lnTo>
                      <a:pt x="6250" y="7568"/>
                    </a:lnTo>
                    <a:lnTo>
                      <a:pt x="6364" y="7364"/>
                    </a:lnTo>
                    <a:lnTo>
                      <a:pt x="6432" y="7136"/>
                    </a:lnTo>
                    <a:lnTo>
                      <a:pt x="6478" y="6909"/>
                    </a:lnTo>
                    <a:lnTo>
                      <a:pt x="6523" y="6682"/>
                    </a:lnTo>
                    <a:lnTo>
                      <a:pt x="6523" y="6432"/>
                    </a:lnTo>
                    <a:lnTo>
                      <a:pt x="6523" y="6182"/>
                    </a:lnTo>
                    <a:lnTo>
                      <a:pt x="6478" y="5955"/>
                    </a:lnTo>
                    <a:lnTo>
                      <a:pt x="6432" y="5727"/>
                    </a:lnTo>
                    <a:lnTo>
                      <a:pt x="6364" y="5523"/>
                    </a:lnTo>
                    <a:lnTo>
                      <a:pt x="6296" y="5341"/>
                    </a:lnTo>
                    <a:lnTo>
                      <a:pt x="6182" y="5159"/>
                    </a:lnTo>
                    <a:lnTo>
                      <a:pt x="6046" y="5000"/>
                    </a:lnTo>
                    <a:lnTo>
                      <a:pt x="5909" y="4864"/>
                    </a:lnTo>
                    <a:lnTo>
                      <a:pt x="5750" y="4727"/>
                    </a:lnTo>
                    <a:lnTo>
                      <a:pt x="5569" y="4591"/>
                    </a:lnTo>
                    <a:lnTo>
                      <a:pt x="5364" y="4477"/>
                    </a:lnTo>
                    <a:lnTo>
                      <a:pt x="5137" y="4364"/>
                    </a:lnTo>
                    <a:lnTo>
                      <a:pt x="4887" y="4250"/>
                    </a:lnTo>
                    <a:lnTo>
                      <a:pt x="4614" y="4137"/>
                    </a:lnTo>
                    <a:lnTo>
                      <a:pt x="4023" y="3955"/>
                    </a:lnTo>
                    <a:lnTo>
                      <a:pt x="4023" y="2250"/>
                    </a:lnTo>
                    <a:lnTo>
                      <a:pt x="4341" y="2364"/>
                    </a:lnTo>
                    <a:lnTo>
                      <a:pt x="4682" y="2523"/>
                    </a:lnTo>
                    <a:lnTo>
                      <a:pt x="5046" y="2728"/>
                    </a:lnTo>
                    <a:lnTo>
                      <a:pt x="5410" y="2978"/>
                    </a:lnTo>
                    <a:lnTo>
                      <a:pt x="6387" y="1569"/>
                    </a:lnTo>
                    <a:lnTo>
                      <a:pt x="6091" y="1387"/>
                    </a:lnTo>
                    <a:lnTo>
                      <a:pt x="5796" y="1205"/>
                    </a:lnTo>
                    <a:lnTo>
                      <a:pt x="5500" y="1046"/>
                    </a:lnTo>
                    <a:lnTo>
                      <a:pt x="5205" y="932"/>
                    </a:lnTo>
                    <a:lnTo>
                      <a:pt x="4910" y="819"/>
                    </a:lnTo>
                    <a:lnTo>
                      <a:pt x="4614" y="728"/>
                    </a:lnTo>
                    <a:lnTo>
                      <a:pt x="4319" y="637"/>
                    </a:lnTo>
                    <a:lnTo>
                      <a:pt x="4023" y="591"/>
                    </a:lnTo>
                    <a:lnTo>
                      <a:pt x="402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41"/>
          <p:cNvSpPr txBox="1">
            <a:spLocks noGrp="1"/>
          </p:cNvSpPr>
          <p:nvPr>
            <p:ph type="title"/>
          </p:nvPr>
        </p:nvSpPr>
        <p:spPr>
          <a:xfrm>
            <a:off x="713225" y="567075"/>
            <a:ext cx="7717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Sobre o projeto “Cofrinho”</a:t>
            </a:r>
            <a:endParaRPr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87" name="Google Shape;1387;p41"/>
          <p:cNvSpPr txBox="1">
            <a:spLocks noGrp="1"/>
          </p:cNvSpPr>
          <p:nvPr>
            <p:ph type="body" idx="1"/>
          </p:nvPr>
        </p:nvSpPr>
        <p:spPr>
          <a:xfrm>
            <a:off x="1669717" y="1445223"/>
            <a:ext cx="6120404" cy="24179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Consiste em uma Aplicação Web feita pela nossa equipe, tendo como os principais objetivos</a:t>
            </a:r>
            <a:r>
              <a:rPr lang="en" dirty="0"/>
              <a:t>: </a:t>
            </a:r>
            <a:endParaRPr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dirty="0"/>
              <a:t>Permitir que os usuários organizem suas finanças pessoais.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dirty="0"/>
              <a:t>Apresentar opções de investimento.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pt-BR" dirty="0"/>
              <a:t>Definir o tempo e recurso para que o objetivo seja alcançado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5" name="Google Shape;2945;p67"/>
          <p:cNvSpPr txBox="1">
            <a:spLocks noGrp="1"/>
          </p:cNvSpPr>
          <p:nvPr>
            <p:ph type="title"/>
          </p:nvPr>
        </p:nvSpPr>
        <p:spPr>
          <a:xfrm>
            <a:off x="713225" y="567075"/>
            <a:ext cx="7717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Nossa calculadora</a:t>
            </a:r>
            <a:endParaRPr dirty="0"/>
          </a:p>
        </p:txBody>
      </p:sp>
      <p:grpSp>
        <p:nvGrpSpPr>
          <p:cNvPr id="2951" name="Google Shape;2951;p67"/>
          <p:cNvGrpSpPr/>
          <p:nvPr/>
        </p:nvGrpSpPr>
        <p:grpSpPr>
          <a:xfrm>
            <a:off x="1154342" y="1193185"/>
            <a:ext cx="2679870" cy="3366729"/>
            <a:chOff x="4803075" y="238125"/>
            <a:chExt cx="915225" cy="1149800"/>
          </a:xfrm>
        </p:grpSpPr>
        <p:sp>
          <p:nvSpPr>
            <p:cNvPr id="2952" name="Google Shape;2952;p67"/>
            <p:cNvSpPr/>
            <p:nvPr/>
          </p:nvSpPr>
          <p:spPr>
            <a:xfrm>
              <a:off x="4857450" y="1237200"/>
              <a:ext cx="223525" cy="147500"/>
            </a:xfrm>
            <a:custGeom>
              <a:avLst/>
              <a:gdLst/>
              <a:ahLst/>
              <a:cxnLst/>
              <a:rect l="l" t="t" r="r" b="b"/>
              <a:pathLst>
                <a:path w="8941" h="5900" extrusionOk="0">
                  <a:moveTo>
                    <a:pt x="0" y="0"/>
                  </a:moveTo>
                  <a:lnTo>
                    <a:pt x="0" y="5899"/>
                  </a:lnTo>
                  <a:lnTo>
                    <a:pt x="8941" y="5899"/>
                  </a:lnTo>
                  <a:lnTo>
                    <a:pt x="8941" y="0"/>
                  </a:lnTo>
                  <a:close/>
                </a:path>
              </a:pathLst>
            </a:custGeom>
            <a:solidFill>
              <a:srgbClr val="FF9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67"/>
            <p:cNvSpPr/>
            <p:nvPr/>
          </p:nvSpPr>
          <p:spPr>
            <a:xfrm>
              <a:off x="4855600" y="1235350"/>
              <a:ext cx="227225" cy="151175"/>
            </a:xfrm>
            <a:custGeom>
              <a:avLst/>
              <a:gdLst/>
              <a:ahLst/>
              <a:cxnLst/>
              <a:rect l="l" t="t" r="r" b="b"/>
              <a:pathLst>
                <a:path w="9089" h="6047" extrusionOk="0">
                  <a:moveTo>
                    <a:pt x="8959" y="130"/>
                  </a:moveTo>
                  <a:lnTo>
                    <a:pt x="8959" y="5918"/>
                  </a:lnTo>
                  <a:lnTo>
                    <a:pt x="130" y="5918"/>
                  </a:lnTo>
                  <a:lnTo>
                    <a:pt x="130" y="130"/>
                  </a:lnTo>
                  <a:close/>
                  <a:moveTo>
                    <a:pt x="1" y="1"/>
                  </a:moveTo>
                  <a:lnTo>
                    <a:pt x="1" y="6047"/>
                  </a:lnTo>
                  <a:lnTo>
                    <a:pt x="9088" y="6047"/>
                  </a:lnTo>
                  <a:lnTo>
                    <a:pt x="908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67"/>
            <p:cNvSpPr/>
            <p:nvPr/>
          </p:nvSpPr>
          <p:spPr>
            <a:xfrm>
              <a:off x="5107225" y="1174975"/>
              <a:ext cx="211075" cy="209725"/>
            </a:xfrm>
            <a:custGeom>
              <a:avLst/>
              <a:gdLst/>
              <a:ahLst/>
              <a:cxnLst/>
              <a:rect l="l" t="t" r="r" b="b"/>
              <a:pathLst>
                <a:path w="8443" h="8389" extrusionOk="0">
                  <a:moveTo>
                    <a:pt x="0" y="1"/>
                  </a:moveTo>
                  <a:lnTo>
                    <a:pt x="0" y="8388"/>
                  </a:lnTo>
                  <a:lnTo>
                    <a:pt x="8443" y="8388"/>
                  </a:lnTo>
                  <a:lnTo>
                    <a:pt x="8443" y="1"/>
                  </a:lnTo>
                  <a:close/>
                </a:path>
              </a:pathLst>
            </a:custGeom>
            <a:solidFill>
              <a:srgbClr val="FF9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67"/>
            <p:cNvSpPr/>
            <p:nvPr/>
          </p:nvSpPr>
          <p:spPr>
            <a:xfrm>
              <a:off x="5105825" y="1173600"/>
              <a:ext cx="213850" cy="212925"/>
            </a:xfrm>
            <a:custGeom>
              <a:avLst/>
              <a:gdLst/>
              <a:ahLst/>
              <a:cxnLst/>
              <a:rect l="l" t="t" r="r" b="b"/>
              <a:pathLst>
                <a:path w="8554" h="8517" extrusionOk="0">
                  <a:moveTo>
                    <a:pt x="8425" y="130"/>
                  </a:moveTo>
                  <a:lnTo>
                    <a:pt x="8425" y="8388"/>
                  </a:lnTo>
                  <a:lnTo>
                    <a:pt x="130" y="8388"/>
                  </a:lnTo>
                  <a:lnTo>
                    <a:pt x="130" y="130"/>
                  </a:lnTo>
                  <a:close/>
                  <a:moveTo>
                    <a:pt x="1" y="1"/>
                  </a:moveTo>
                  <a:lnTo>
                    <a:pt x="1" y="8517"/>
                  </a:lnTo>
                  <a:lnTo>
                    <a:pt x="8554" y="8517"/>
                  </a:lnTo>
                  <a:lnTo>
                    <a:pt x="8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67"/>
            <p:cNvSpPr/>
            <p:nvPr/>
          </p:nvSpPr>
          <p:spPr>
            <a:xfrm>
              <a:off x="5351450" y="1112325"/>
              <a:ext cx="223550" cy="272375"/>
            </a:xfrm>
            <a:custGeom>
              <a:avLst/>
              <a:gdLst/>
              <a:ahLst/>
              <a:cxnLst/>
              <a:rect l="l" t="t" r="r" b="b"/>
              <a:pathLst>
                <a:path w="8942" h="10895" extrusionOk="0">
                  <a:moveTo>
                    <a:pt x="1" y="0"/>
                  </a:moveTo>
                  <a:lnTo>
                    <a:pt x="1" y="10894"/>
                  </a:lnTo>
                  <a:lnTo>
                    <a:pt x="8941" y="10894"/>
                  </a:lnTo>
                  <a:lnTo>
                    <a:pt x="8941" y="0"/>
                  </a:lnTo>
                  <a:close/>
                </a:path>
              </a:pathLst>
            </a:custGeom>
            <a:solidFill>
              <a:srgbClr val="FF9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67"/>
            <p:cNvSpPr/>
            <p:nvPr/>
          </p:nvSpPr>
          <p:spPr>
            <a:xfrm>
              <a:off x="5349625" y="1110925"/>
              <a:ext cx="226750" cy="275600"/>
            </a:xfrm>
            <a:custGeom>
              <a:avLst/>
              <a:gdLst/>
              <a:ahLst/>
              <a:cxnLst/>
              <a:rect l="l" t="t" r="r" b="b"/>
              <a:pathLst>
                <a:path w="9070" h="11024" extrusionOk="0">
                  <a:moveTo>
                    <a:pt x="8940" y="130"/>
                  </a:moveTo>
                  <a:lnTo>
                    <a:pt x="8940" y="10895"/>
                  </a:lnTo>
                  <a:lnTo>
                    <a:pt x="129" y="10895"/>
                  </a:lnTo>
                  <a:lnTo>
                    <a:pt x="129" y="130"/>
                  </a:lnTo>
                  <a:close/>
                  <a:moveTo>
                    <a:pt x="0" y="1"/>
                  </a:moveTo>
                  <a:lnTo>
                    <a:pt x="0" y="11024"/>
                  </a:lnTo>
                  <a:lnTo>
                    <a:pt x="9069" y="11024"/>
                  </a:lnTo>
                  <a:lnTo>
                    <a:pt x="90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67"/>
            <p:cNvSpPr/>
            <p:nvPr/>
          </p:nvSpPr>
          <p:spPr>
            <a:xfrm>
              <a:off x="5241325" y="429825"/>
              <a:ext cx="100475" cy="266375"/>
            </a:xfrm>
            <a:custGeom>
              <a:avLst/>
              <a:gdLst/>
              <a:ahLst/>
              <a:cxnLst/>
              <a:rect l="l" t="t" r="r" b="b"/>
              <a:pathLst>
                <a:path w="4019" h="10655" extrusionOk="0">
                  <a:moveTo>
                    <a:pt x="1309" y="0"/>
                  </a:moveTo>
                  <a:lnTo>
                    <a:pt x="1162" y="37"/>
                  </a:lnTo>
                  <a:lnTo>
                    <a:pt x="1014" y="111"/>
                  </a:lnTo>
                  <a:lnTo>
                    <a:pt x="904" y="185"/>
                  </a:lnTo>
                  <a:lnTo>
                    <a:pt x="793" y="277"/>
                  </a:lnTo>
                  <a:lnTo>
                    <a:pt x="701" y="387"/>
                  </a:lnTo>
                  <a:lnTo>
                    <a:pt x="609" y="498"/>
                  </a:lnTo>
                  <a:lnTo>
                    <a:pt x="553" y="627"/>
                  </a:lnTo>
                  <a:lnTo>
                    <a:pt x="480" y="756"/>
                  </a:lnTo>
                  <a:lnTo>
                    <a:pt x="424" y="922"/>
                  </a:lnTo>
                  <a:lnTo>
                    <a:pt x="406" y="1088"/>
                  </a:lnTo>
                  <a:lnTo>
                    <a:pt x="387" y="1272"/>
                  </a:lnTo>
                  <a:lnTo>
                    <a:pt x="387" y="1438"/>
                  </a:lnTo>
                  <a:lnTo>
                    <a:pt x="424" y="1788"/>
                  </a:lnTo>
                  <a:lnTo>
                    <a:pt x="498" y="2120"/>
                  </a:lnTo>
                  <a:lnTo>
                    <a:pt x="572" y="2397"/>
                  </a:lnTo>
                  <a:lnTo>
                    <a:pt x="645" y="2673"/>
                  </a:lnTo>
                  <a:lnTo>
                    <a:pt x="830" y="3226"/>
                  </a:lnTo>
                  <a:lnTo>
                    <a:pt x="1033" y="3779"/>
                  </a:lnTo>
                  <a:lnTo>
                    <a:pt x="1217" y="4351"/>
                  </a:lnTo>
                  <a:lnTo>
                    <a:pt x="1309" y="4719"/>
                  </a:lnTo>
                  <a:lnTo>
                    <a:pt x="1346" y="4922"/>
                  </a:lnTo>
                  <a:lnTo>
                    <a:pt x="1364" y="5106"/>
                  </a:lnTo>
                  <a:lnTo>
                    <a:pt x="1364" y="5254"/>
                  </a:lnTo>
                  <a:lnTo>
                    <a:pt x="1364" y="5401"/>
                  </a:lnTo>
                  <a:lnTo>
                    <a:pt x="1328" y="5678"/>
                  </a:lnTo>
                  <a:lnTo>
                    <a:pt x="1254" y="5954"/>
                  </a:lnTo>
                  <a:lnTo>
                    <a:pt x="1143" y="6212"/>
                  </a:lnTo>
                  <a:lnTo>
                    <a:pt x="1033" y="6470"/>
                  </a:lnTo>
                  <a:lnTo>
                    <a:pt x="885" y="6728"/>
                  </a:lnTo>
                  <a:lnTo>
                    <a:pt x="590" y="7245"/>
                  </a:lnTo>
                  <a:lnTo>
                    <a:pt x="443" y="7503"/>
                  </a:lnTo>
                  <a:lnTo>
                    <a:pt x="314" y="7761"/>
                  </a:lnTo>
                  <a:lnTo>
                    <a:pt x="203" y="8019"/>
                  </a:lnTo>
                  <a:lnTo>
                    <a:pt x="92" y="8295"/>
                  </a:lnTo>
                  <a:lnTo>
                    <a:pt x="37" y="8572"/>
                  </a:lnTo>
                  <a:lnTo>
                    <a:pt x="0" y="8867"/>
                  </a:lnTo>
                  <a:lnTo>
                    <a:pt x="0" y="8996"/>
                  </a:lnTo>
                  <a:lnTo>
                    <a:pt x="19" y="9143"/>
                  </a:lnTo>
                  <a:lnTo>
                    <a:pt x="37" y="9272"/>
                  </a:lnTo>
                  <a:lnTo>
                    <a:pt x="74" y="9420"/>
                  </a:lnTo>
                  <a:lnTo>
                    <a:pt x="129" y="9549"/>
                  </a:lnTo>
                  <a:lnTo>
                    <a:pt x="185" y="9696"/>
                  </a:lnTo>
                  <a:lnTo>
                    <a:pt x="258" y="9825"/>
                  </a:lnTo>
                  <a:lnTo>
                    <a:pt x="351" y="9936"/>
                  </a:lnTo>
                  <a:lnTo>
                    <a:pt x="535" y="10175"/>
                  </a:lnTo>
                  <a:lnTo>
                    <a:pt x="738" y="10397"/>
                  </a:lnTo>
                  <a:lnTo>
                    <a:pt x="885" y="10507"/>
                  </a:lnTo>
                  <a:lnTo>
                    <a:pt x="996" y="10581"/>
                  </a:lnTo>
                  <a:lnTo>
                    <a:pt x="1125" y="10636"/>
                  </a:lnTo>
                  <a:lnTo>
                    <a:pt x="1235" y="10655"/>
                  </a:lnTo>
                  <a:lnTo>
                    <a:pt x="1328" y="10636"/>
                  </a:lnTo>
                  <a:lnTo>
                    <a:pt x="1420" y="10618"/>
                  </a:lnTo>
                  <a:lnTo>
                    <a:pt x="1512" y="10563"/>
                  </a:lnTo>
                  <a:lnTo>
                    <a:pt x="1604" y="10489"/>
                  </a:lnTo>
                  <a:lnTo>
                    <a:pt x="1678" y="10397"/>
                  </a:lnTo>
                  <a:lnTo>
                    <a:pt x="1751" y="10304"/>
                  </a:lnTo>
                  <a:lnTo>
                    <a:pt x="1899" y="10065"/>
                  </a:lnTo>
                  <a:lnTo>
                    <a:pt x="2157" y="9586"/>
                  </a:lnTo>
                  <a:lnTo>
                    <a:pt x="2360" y="9217"/>
                  </a:lnTo>
                  <a:lnTo>
                    <a:pt x="2563" y="8867"/>
                  </a:lnTo>
                  <a:lnTo>
                    <a:pt x="3042" y="8185"/>
                  </a:lnTo>
                  <a:lnTo>
                    <a:pt x="3263" y="7834"/>
                  </a:lnTo>
                  <a:lnTo>
                    <a:pt x="3466" y="7484"/>
                  </a:lnTo>
                  <a:lnTo>
                    <a:pt x="3669" y="7134"/>
                  </a:lnTo>
                  <a:lnTo>
                    <a:pt x="3816" y="6747"/>
                  </a:lnTo>
                  <a:lnTo>
                    <a:pt x="3908" y="6470"/>
                  </a:lnTo>
                  <a:lnTo>
                    <a:pt x="3963" y="6194"/>
                  </a:lnTo>
                  <a:lnTo>
                    <a:pt x="4000" y="5899"/>
                  </a:lnTo>
                  <a:lnTo>
                    <a:pt x="4019" y="5604"/>
                  </a:lnTo>
                  <a:lnTo>
                    <a:pt x="4019" y="5327"/>
                  </a:lnTo>
                  <a:lnTo>
                    <a:pt x="4000" y="5033"/>
                  </a:lnTo>
                  <a:lnTo>
                    <a:pt x="3963" y="4738"/>
                  </a:lnTo>
                  <a:lnTo>
                    <a:pt x="3927" y="4443"/>
                  </a:lnTo>
                  <a:lnTo>
                    <a:pt x="3853" y="4148"/>
                  </a:lnTo>
                  <a:lnTo>
                    <a:pt x="3779" y="3853"/>
                  </a:lnTo>
                  <a:lnTo>
                    <a:pt x="3613" y="3281"/>
                  </a:lnTo>
                  <a:lnTo>
                    <a:pt x="3410" y="2728"/>
                  </a:lnTo>
                  <a:lnTo>
                    <a:pt x="3189" y="2212"/>
                  </a:lnTo>
                  <a:lnTo>
                    <a:pt x="2913" y="1512"/>
                  </a:lnTo>
                  <a:lnTo>
                    <a:pt x="2747" y="1125"/>
                  </a:lnTo>
                  <a:lnTo>
                    <a:pt x="2655" y="922"/>
                  </a:lnTo>
                  <a:lnTo>
                    <a:pt x="2544" y="738"/>
                  </a:lnTo>
                  <a:lnTo>
                    <a:pt x="2434" y="572"/>
                  </a:lnTo>
                  <a:lnTo>
                    <a:pt x="2304" y="424"/>
                  </a:lnTo>
                  <a:lnTo>
                    <a:pt x="2175" y="277"/>
                  </a:lnTo>
                  <a:lnTo>
                    <a:pt x="2028" y="166"/>
                  </a:lnTo>
                  <a:lnTo>
                    <a:pt x="1862" y="74"/>
                  </a:lnTo>
                  <a:lnTo>
                    <a:pt x="1696" y="19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9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67"/>
            <p:cNvSpPr/>
            <p:nvPr/>
          </p:nvSpPr>
          <p:spPr>
            <a:xfrm>
              <a:off x="5240400" y="428900"/>
              <a:ext cx="102325" cy="268225"/>
            </a:xfrm>
            <a:custGeom>
              <a:avLst/>
              <a:gdLst/>
              <a:ahLst/>
              <a:cxnLst/>
              <a:rect l="l" t="t" r="r" b="b"/>
              <a:pathLst>
                <a:path w="4093" h="10729" extrusionOk="0">
                  <a:moveTo>
                    <a:pt x="1512" y="56"/>
                  </a:moveTo>
                  <a:lnTo>
                    <a:pt x="1678" y="74"/>
                  </a:lnTo>
                  <a:lnTo>
                    <a:pt x="1825" y="111"/>
                  </a:lnTo>
                  <a:lnTo>
                    <a:pt x="1973" y="166"/>
                  </a:lnTo>
                  <a:lnTo>
                    <a:pt x="2102" y="258"/>
                  </a:lnTo>
                  <a:lnTo>
                    <a:pt x="2212" y="369"/>
                  </a:lnTo>
                  <a:lnTo>
                    <a:pt x="2323" y="480"/>
                  </a:lnTo>
                  <a:lnTo>
                    <a:pt x="2434" y="609"/>
                  </a:lnTo>
                  <a:lnTo>
                    <a:pt x="2526" y="756"/>
                  </a:lnTo>
                  <a:lnTo>
                    <a:pt x="2618" y="904"/>
                  </a:lnTo>
                  <a:lnTo>
                    <a:pt x="2784" y="1235"/>
                  </a:lnTo>
                  <a:lnTo>
                    <a:pt x="2931" y="1567"/>
                  </a:lnTo>
                  <a:lnTo>
                    <a:pt x="3060" y="1899"/>
                  </a:lnTo>
                  <a:lnTo>
                    <a:pt x="3208" y="2268"/>
                  </a:lnTo>
                  <a:lnTo>
                    <a:pt x="3411" y="2747"/>
                  </a:lnTo>
                  <a:lnTo>
                    <a:pt x="3595" y="3263"/>
                  </a:lnTo>
                  <a:lnTo>
                    <a:pt x="3761" y="3816"/>
                  </a:lnTo>
                  <a:lnTo>
                    <a:pt x="3835" y="4111"/>
                  </a:lnTo>
                  <a:lnTo>
                    <a:pt x="3908" y="4406"/>
                  </a:lnTo>
                  <a:lnTo>
                    <a:pt x="3964" y="4701"/>
                  </a:lnTo>
                  <a:lnTo>
                    <a:pt x="4000" y="4996"/>
                  </a:lnTo>
                  <a:lnTo>
                    <a:pt x="4019" y="5291"/>
                  </a:lnTo>
                  <a:lnTo>
                    <a:pt x="4019" y="5604"/>
                  </a:lnTo>
                  <a:lnTo>
                    <a:pt x="4000" y="5899"/>
                  </a:lnTo>
                  <a:lnTo>
                    <a:pt x="3964" y="6194"/>
                  </a:lnTo>
                  <a:lnTo>
                    <a:pt x="3908" y="6489"/>
                  </a:lnTo>
                  <a:lnTo>
                    <a:pt x="3816" y="6765"/>
                  </a:lnTo>
                  <a:lnTo>
                    <a:pt x="3742" y="7005"/>
                  </a:lnTo>
                  <a:lnTo>
                    <a:pt x="3632" y="7208"/>
                  </a:lnTo>
                  <a:lnTo>
                    <a:pt x="3411" y="7650"/>
                  </a:lnTo>
                  <a:lnTo>
                    <a:pt x="3153" y="8056"/>
                  </a:lnTo>
                  <a:lnTo>
                    <a:pt x="2876" y="8443"/>
                  </a:lnTo>
                  <a:lnTo>
                    <a:pt x="2507" y="9014"/>
                  </a:lnTo>
                  <a:lnTo>
                    <a:pt x="2323" y="9309"/>
                  </a:lnTo>
                  <a:lnTo>
                    <a:pt x="2157" y="9604"/>
                  </a:lnTo>
                  <a:lnTo>
                    <a:pt x="2083" y="9752"/>
                  </a:lnTo>
                  <a:lnTo>
                    <a:pt x="1936" y="10047"/>
                  </a:lnTo>
                  <a:lnTo>
                    <a:pt x="1752" y="10323"/>
                  </a:lnTo>
                  <a:lnTo>
                    <a:pt x="1659" y="10452"/>
                  </a:lnTo>
                  <a:lnTo>
                    <a:pt x="1567" y="10544"/>
                  </a:lnTo>
                  <a:lnTo>
                    <a:pt x="1457" y="10618"/>
                  </a:lnTo>
                  <a:lnTo>
                    <a:pt x="1346" y="10655"/>
                  </a:lnTo>
                  <a:lnTo>
                    <a:pt x="1217" y="10655"/>
                  </a:lnTo>
                  <a:lnTo>
                    <a:pt x="1088" y="10618"/>
                  </a:lnTo>
                  <a:lnTo>
                    <a:pt x="959" y="10526"/>
                  </a:lnTo>
                  <a:lnTo>
                    <a:pt x="812" y="10397"/>
                  </a:lnTo>
                  <a:lnTo>
                    <a:pt x="609" y="10212"/>
                  </a:lnTo>
                  <a:lnTo>
                    <a:pt x="424" y="9991"/>
                  </a:lnTo>
                  <a:lnTo>
                    <a:pt x="332" y="9862"/>
                  </a:lnTo>
                  <a:lnTo>
                    <a:pt x="259" y="9733"/>
                  </a:lnTo>
                  <a:lnTo>
                    <a:pt x="185" y="9586"/>
                  </a:lnTo>
                  <a:lnTo>
                    <a:pt x="129" y="9438"/>
                  </a:lnTo>
                  <a:lnTo>
                    <a:pt x="93" y="9309"/>
                  </a:lnTo>
                  <a:lnTo>
                    <a:pt x="74" y="9162"/>
                  </a:lnTo>
                  <a:lnTo>
                    <a:pt x="74" y="9033"/>
                  </a:lnTo>
                  <a:lnTo>
                    <a:pt x="74" y="8885"/>
                  </a:lnTo>
                  <a:lnTo>
                    <a:pt x="93" y="8609"/>
                  </a:lnTo>
                  <a:lnTo>
                    <a:pt x="166" y="8332"/>
                  </a:lnTo>
                  <a:lnTo>
                    <a:pt x="259" y="8074"/>
                  </a:lnTo>
                  <a:lnTo>
                    <a:pt x="388" y="7798"/>
                  </a:lnTo>
                  <a:lnTo>
                    <a:pt x="517" y="7540"/>
                  </a:lnTo>
                  <a:lnTo>
                    <a:pt x="664" y="7300"/>
                  </a:lnTo>
                  <a:lnTo>
                    <a:pt x="719" y="7189"/>
                  </a:lnTo>
                  <a:lnTo>
                    <a:pt x="996" y="6710"/>
                  </a:lnTo>
                  <a:lnTo>
                    <a:pt x="1125" y="6452"/>
                  </a:lnTo>
                  <a:lnTo>
                    <a:pt x="1235" y="6212"/>
                  </a:lnTo>
                  <a:lnTo>
                    <a:pt x="1346" y="5954"/>
                  </a:lnTo>
                  <a:lnTo>
                    <a:pt x="1401" y="5678"/>
                  </a:lnTo>
                  <a:lnTo>
                    <a:pt x="1438" y="5420"/>
                  </a:lnTo>
                  <a:lnTo>
                    <a:pt x="1438" y="5143"/>
                  </a:lnTo>
                  <a:lnTo>
                    <a:pt x="1383" y="4775"/>
                  </a:lnTo>
                  <a:lnTo>
                    <a:pt x="1291" y="4369"/>
                  </a:lnTo>
                  <a:lnTo>
                    <a:pt x="1143" y="3890"/>
                  </a:lnTo>
                  <a:lnTo>
                    <a:pt x="959" y="3411"/>
                  </a:lnTo>
                  <a:lnTo>
                    <a:pt x="738" y="2784"/>
                  </a:lnTo>
                  <a:lnTo>
                    <a:pt x="646" y="2470"/>
                  </a:lnTo>
                  <a:lnTo>
                    <a:pt x="572" y="2157"/>
                  </a:lnTo>
                  <a:lnTo>
                    <a:pt x="498" y="1825"/>
                  </a:lnTo>
                  <a:lnTo>
                    <a:pt x="461" y="1493"/>
                  </a:lnTo>
                  <a:lnTo>
                    <a:pt x="461" y="1309"/>
                  </a:lnTo>
                  <a:lnTo>
                    <a:pt x="461" y="1143"/>
                  </a:lnTo>
                  <a:lnTo>
                    <a:pt x="498" y="977"/>
                  </a:lnTo>
                  <a:lnTo>
                    <a:pt x="553" y="811"/>
                  </a:lnTo>
                  <a:lnTo>
                    <a:pt x="627" y="664"/>
                  </a:lnTo>
                  <a:lnTo>
                    <a:pt x="701" y="517"/>
                  </a:lnTo>
                  <a:lnTo>
                    <a:pt x="793" y="406"/>
                  </a:lnTo>
                  <a:lnTo>
                    <a:pt x="885" y="314"/>
                  </a:lnTo>
                  <a:lnTo>
                    <a:pt x="977" y="222"/>
                  </a:lnTo>
                  <a:lnTo>
                    <a:pt x="1088" y="148"/>
                  </a:lnTo>
                  <a:lnTo>
                    <a:pt x="1217" y="111"/>
                  </a:lnTo>
                  <a:lnTo>
                    <a:pt x="1346" y="74"/>
                  </a:lnTo>
                  <a:lnTo>
                    <a:pt x="1512" y="56"/>
                  </a:lnTo>
                  <a:close/>
                  <a:moveTo>
                    <a:pt x="1512" y="0"/>
                  </a:moveTo>
                  <a:lnTo>
                    <a:pt x="1328" y="19"/>
                  </a:lnTo>
                  <a:lnTo>
                    <a:pt x="1199" y="56"/>
                  </a:lnTo>
                  <a:lnTo>
                    <a:pt x="1070" y="93"/>
                  </a:lnTo>
                  <a:lnTo>
                    <a:pt x="959" y="166"/>
                  </a:lnTo>
                  <a:lnTo>
                    <a:pt x="848" y="258"/>
                  </a:lnTo>
                  <a:lnTo>
                    <a:pt x="738" y="369"/>
                  </a:lnTo>
                  <a:lnTo>
                    <a:pt x="646" y="480"/>
                  </a:lnTo>
                  <a:lnTo>
                    <a:pt x="572" y="627"/>
                  </a:lnTo>
                  <a:lnTo>
                    <a:pt x="498" y="793"/>
                  </a:lnTo>
                  <a:lnTo>
                    <a:pt x="443" y="959"/>
                  </a:lnTo>
                  <a:lnTo>
                    <a:pt x="406" y="1125"/>
                  </a:lnTo>
                  <a:lnTo>
                    <a:pt x="388" y="1309"/>
                  </a:lnTo>
                  <a:lnTo>
                    <a:pt x="406" y="1493"/>
                  </a:lnTo>
                  <a:lnTo>
                    <a:pt x="443" y="1844"/>
                  </a:lnTo>
                  <a:lnTo>
                    <a:pt x="498" y="2157"/>
                  </a:lnTo>
                  <a:lnTo>
                    <a:pt x="590" y="2489"/>
                  </a:lnTo>
                  <a:lnTo>
                    <a:pt x="682" y="2802"/>
                  </a:lnTo>
                  <a:lnTo>
                    <a:pt x="904" y="3447"/>
                  </a:lnTo>
                  <a:lnTo>
                    <a:pt x="1070" y="3908"/>
                  </a:lnTo>
                  <a:lnTo>
                    <a:pt x="1217" y="4388"/>
                  </a:lnTo>
                  <a:lnTo>
                    <a:pt x="1328" y="4793"/>
                  </a:lnTo>
                  <a:lnTo>
                    <a:pt x="1365" y="5143"/>
                  </a:lnTo>
                  <a:lnTo>
                    <a:pt x="1383" y="5420"/>
                  </a:lnTo>
                  <a:lnTo>
                    <a:pt x="1346" y="5678"/>
                  </a:lnTo>
                  <a:lnTo>
                    <a:pt x="1272" y="5936"/>
                  </a:lnTo>
                  <a:lnTo>
                    <a:pt x="1180" y="6194"/>
                  </a:lnTo>
                  <a:lnTo>
                    <a:pt x="1070" y="6434"/>
                  </a:lnTo>
                  <a:lnTo>
                    <a:pt x="941" y="6673"/>
                  </a:lnTo>
                  <a:lnTo>
                    <a:pt x="664" y="7171"/>
                  </a:lnTo>
                  <a:lnTo>
                    <a:pt x="609" y="7263"/>
                  </a:lnTo>
                  <a:lnTo>
                    <a:pt x="461" y="7521"/>
                  </a:lnTo>
                  <a:lnTo>
                    <a:pt x="314" y="7779"/>
                  </a:lnTo>
                  <a:lnTo>
                    <a:pt x="203" y="8056"/>
                  </a:lnTo>
                  <a:lnTo>
                    <a:pt x="111" y="8332"/>
                  </a:lnTo>
                  <a:lnTo>
                    <a:pt x="37" y="8609"/>
                  </a:lnTo>
                  <a:lnTo>
                    <a:pt x="0" y="8885"/>
                  </a:lnTo>
                  <a:lnTo>
                    <a:pt x="0" y="9033"/>
                  </a:lnTo>
                  <a:lnTo>
                    <a:pt x="19" y="9180"/>
                  </a:lnTo>
                  <a:lnTo>
                    <a:pt x="37" y="9328"/>
                  </a:lnTo>
                  <a:lnTo>
                    <a:pt x="74" y="9457"/>
                  </a:lnTo>
                  <a:lnTo>
                    <a:pt x="129" y="9604"/>
                  </a:lnTo>
                  <a:lnTo>
                    <a:pt x="203" y="9752"/>
                  </a:lnTo>
                  <a:lnTo>
                    <a:pt x="277" y="9881"/>
                  </a:lnTo>
                  <a:lnTo>
                    <a:pt x="369" y="10010"/>
                  </a:lnTo>
                  <a:lnTo>
                    <a:pt x="572" y="10249"/>
                  </a:lnTo>
                  <a:lnTo>
                    <a:pt x="756" y="10452"/>
                  </a:lnTo>
                  <a:lnTo>
                    <a:pt x="904" y="10563"/>
                  </a:lnTo>
                  <a:lnTo>
                    <a:pt x="1033" y="10655"/>
                  </a:lnTo>
                  <a:lnTo>
                    <a:pt x="1162" y="10710"/>
                  </a:lnTo>
                  <a:lnTo>
                    <a:pt x="1272" y="10729"/>
                  </a:lnTo>
                  <a:lnTo>
                    <a:pt x="1365" y="10710"/>
                  </a:lnTo>
                  <a:lnTo>
                    <a:pt x="1475" y="10673"/>
                  </a:lnTo>
                  <a:lnTo>
                    <a:pt x="1604" y="10600"/>
                  </a:lnTo>
                  <a:lnTo>
                    <a:pt x="1696" y="10507"/>
                  </a:lnTo>
                  <a:lnTo>
                    <a:pt x="1807" y="10378"/>
                  </a:lnTo>
                  <a:lnTo>
                    <a:pt x="1899" y="10249"/>
                  </a:lnTo>
                  <a:lnTo>
                    <a:pt x="1991" y="10083"/>
                  </a:lnTo>
                  <a:lnTo>
                    <a:pt x="2139" y="9770"/>
                  </a:lnTo>
                  <a:lnTo>
                    <a:pt x="2212" y="9623"/>
                  </a:lnTo>
                  <a:lnTo>
                    <a:pt x="2378" y="9328"/>
                  </a:lnTo>
                  <a:lnTo>
                    <a:pt x="2563" y="9051"/>
                  </a:lnTo>
                  <a:lnTo>
                    <a:pt x="2931" y="8480"/>
                  </a:lnTo>
                  <a:lnTo>
                    <a:pt x="3208" y="8093"/>
                  </a:lnTo>
                  <a:lnTo>
                    <a:pt x="3466" y="7669"/>
                  </a:lnTo>
                  <a:lnTo>
                    <a:pt x="3687" y="7245"/>
                  </a:lnTo>
                  <a:lnTo>
                    <a:pt x="3798" y="7023"/>
                  </a:lnTo>
                  <a:lnTo>
                    <a:pt x="3890" y="6802"/>
                  </a:lnTo>
                  <a:lnTo>
                    <a:pt x="3964" y="6507"/>
                  </a:lnTo>
                  <a:lnTo>
                    <a:pt x="4037" y="6212"/>
                  </a:lnTo>
                  <a:lnTo>
                    <a:pt x="4074" y="5899"/>
                  </a:lnTo>
                  <a:lnTo>
                    <a:pt x="4093" y="5604"/>
                  </a:lnTo>
                  <a:lnTo>
                    <a:pt x="4093" y="5291"/>
                  </a:lnTo>
                  <a:lnTo>
                    <a:pt x="4056" y="4996"/>
                  </a:lnTo>
                  <a:lnTo>
                    <a:pt x="4019" y="4701"/>
                  </a:lnTo>
                  <a:lnTo>
                    <a:pt x="3964" y="4388"/>
                  </a:lnTo>
                  <a:lnTo>
                    <a:pt x="3908" y="4093"/>
                  </a:lnTo>
                  <a:lnTo>
                    <a:pt x="3835" y="3798"/>
                  </a:lnTo>
                  <a:lnTo>
                    <a:pt x="3650" y="3245"/>
                  </a:lnTo>
                  <a:lnTo>
                    <a:pt x="3466" y="2710"/>
                  </a:lnTo>
                  <a:lnTo>
                    <a:pt x="3263" y="2231"/>
                  </a:lnTo>
                  <a:lnTo>
                    <a:pt x="3116" y="1881"/>
                  </a:lnTo>
                  <a:lnTo>
                    <a:pt x="2987" y="1549"/>
                  </a:lnTo>
                  <a:lnTo>
                    <a:pt x="2839" y="1217"/>
                  </a:lnTo>
                  <a:lnTo>
                    <a:pt x="2673" y="885"/>
                  </a:lnTo>
                  <a:lnTo>
                    <a:pt x="2581" y="719"/>
                  </a:lnTo>
                  <a:lnTo>
                    <a:pt x="2489" y="572"/>
                  </a:lnTo>
                  <a:lnTo>
                    <a:pt x="2378" y="443"/>
                  </a:lnTo>
                  <a:lnTo>
                    <a:pt x="2249" y="314"/>
                  </a:lnTo>
                  <a:lnTo>
                    <a:pt x="2120" y="203"/>
                  </a:lnTo>
                  <a:lnTo>
                    <a:pt x="1991" y="111"/>
                  </a:lnTo>
                  <a:lnTo>
                    <a:pt x="1844" y="56"/>
                  </a:lnTo>
                  <a:lnTo>
                    <a:pt x="1678" y="19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67"/>
            <p:cNvSpPr/>
            <p:nvPr/>
          </p:nvSpPr>
          <p:spPr>
            <a:xfrm>
              <a:off x="5233025" y="517375"/>
              <a:ext cx="59475" cy="136900"/>
            </a:xfrm>
            <a:custGeom>
              <a:avLst/>
              <a:gdLst/>
              <a:ahLst/>
              <a:cxnLst/>
              <a:rect l="l" t="t" r="r" b="b"/>
              <a:pathLst>
                <a:path w="2379" h="5476" extrusionOk="0">
                  <a:moveTo>
                    <a:pt x="1512" y="1"/>
                  </a:moveTo>
                  <a:lnTo>
                    <a:pt x="1236" y="74"/>
                  </a:lnTo>
                  <a:lnTo>
                    <a:pt x="959" y="148"/>
                  </a:lnTo>
                  <a:lnTo>
                    <a:pt x="701" y="222"/>
                  </a:lnTo>
                  <a:lnTo>
                    <a:pt x="443" y="332"/>
                  </a:lnTo>
                  <a:lnTo>
                    <a:pt x="240" y="425"/>
                  </a:lnTo>
                  <a:lnTo>
                    <a:pt x="130" y="480"/>
                  </a:lnTo>
                  <a:lnTo>
                    <a:pt x="56" y="554"/>
                  </a:lnTo>
                  <a:lnTo>
                    <a:pt x="19" y="590"/>
                  </a:lnTo>
                  <a:lnTo>
                    <a:pt x="1" y="646"/>
                  </a:lnTo>
                  <a:lnTo>
                    <a:pt x="1" y="756"/>
                  </a:lnTo>
                  <a:lnTo>
                    <a:pt x="1" y="867"/>
                  </a:lnTo>
                  <a:lnTo>
                    <a:pt x="37" y="959"/>
                  </a:lnTo>
                  <a:lnTo>
                    <a:pt x="130" y="1217"/>
                  </a:lnTo>
                  <a:lnTo>
                    <a:pt x="203" y="1475"/>
                  </a:lnTo>
                  <a:lnTo>
                    <a:pt x="314" y="2065"/>
                  </a:lnTo>
                  <a:lnTo>
                    <a:pt x="388" y="2655"/>
                  </a:lnTo>
                  <a:lnTo>
                    <a:pt x="443" y="3245"/>
                  </a:lnTo>
                  <a:lnTo>
                    <a:pt x="461" y="3853"/>
                  </a:lnTo>
                  <a:lnTo>
                    <a:pt x="461" y="4443"/>
                  </a:lnTo>
                  <a:lnTo>
                    <a:pt x="443" y="5051"/>
                  </a:lnTo>
                  <a:lnTo>
                    <a:pt x="572" y="5180"/>
                  </a:lnTo>
                  <a:lnTo>
                    <a:pt x="719" y="5309"/>
                  </a:lnTo>
                  <a:lnTo>
                    <a:pt x="830" y="5402"/>
                  </a:lnTo>
                  <a:lnTo>
                    <a:pt x="885" y="5438"/>
                  </a:lnTo>
                  <a:lnTo>
                    <a:pt x="941" y="5457"/>
                  </a:lnTo>
                  <a:lnTo>
                    <a:pt x="1014" y="5475"/>
                  </a:lnTo>
                  <a:lnTo>
                    <a:pt x="1088" y="5475"/>
                  </a:lnTo>
                  <a:lnTo>
                    <a:pt x="1236" y="5457"/>
                  </a:lnTo>
                  <a:lnTo>
                    <a:pt x="1696" y="5365"/>
                  </a:lnTo>
                  <a:lnTo>
                    <a:pt x="1807" y="5346"/>
                  </a:lnTo>
                  <a:lnTo>
                    <a:pt x="1862" y="5309"/>
                  </a:lnTo>
                  <a:lnTo>
                    <a:pt x="1918" y="5291"/>
                  </a:lnTo>
                  <a:lnTo>
                    <a:pt x="1991" y="5217"/>
                  </a:lnTo>
                  <a:lnTo>
                    <a:pt x="2065" y="5125"/>
                  </a:lnTo>
                  <a:lnTo>
                    <a:pt x="2176" y="4959"/>
                  </a:lnTo>
                  <a:lnTo>
                    <a:pt x="2378" y="4590"/>
                  </a:lnTo>
                  <a:lnTo>
                    <a:pt x="2286" y="4369"/>
                  </a:lnTo>
                  <a:lnTo>
                    <a:pt x="2213" y="4130"/>
                  </a:lnTo>
                  <a:lnTo>
                    <a:pt x="2139" y="3908"/>
                  </a:lnTo>
                  <a:lnTo>
                    <a:pt x="2083" y="3669"/>
                  </a:lnTo>
                  <a:lnTo>
                    <a:pt x="2028" y="3411"/>
                  </a:lnTo>
                  <a:lnTo>
                    <a:pt x="2010" y="3171"/>
                  </a:lnTo>
                  <a:lnTo>
                    <a:pt x="1991" y="2931"/>
                  </a:lnTo>
                  <a:lnTo>
                    <a:pt x="2010" y="2710"/>
                  </a:lnTo>
                  <a:lnTo>
                    <a:pt x="2010" y="2581"/>
                  </a:lnTo>
                  <a:lnTo>
                    <a:pt x="2047" y="2489"/>
                  </a:lnTo>
                  <a:lnTo>
                    <a:pt x="2139" y="2286"/>
                  </a:lnTo>
                  <a:lnTo>
                    <a:pt x="2194" y="2157"/>
                  </a:lnTo>
                  <a:lnTo>
                    <a:pt x="2213" y="2028"/>
                  </a:lnTo>
                  <a:lnTo>
                    <a:pt x="2249" y="1899"/>
                  </a:lnTo>
                  <a:lnTo>
                    <a:pt x="2249" y="1770"/>
                  </a:lnTo>
                  <a:lnTo>
                    <a:pt x="2231" y="1512"/>
                  </a:lnTo>
                  <a:lnTo>
                    <a:pt x="2194" y="1254"/>
                  </a:lnTo>
                  <a:lnTo>
                    <a:pt x="2139" y="959"/>
                  </a:lnTo>
                  <a:lnTo>
                    <a:pt x="2047" y="683"/>
                  </a:lnTo>
                  <a:lnTo>
                    <a:pt x="1936" y="406"/>
                  </a:lnTo>
                  <a:lnTo>
                    <a:pt x="1807" y="148"/>
                  </a:lnTo>
                  <a:lnTo>
                    <a:pt x="1770" y="74"/>
                  </a:lnTo>
                  <a:lnTo>
                    <a:pt x="1696" y="19"/>
                  </a:lnTo>
                  <a:lnTo>
                    <a:pt x="1660" y="1"/>
                  </a:lnTo>
                  <a:close/>
                </a:path>
              </a:pathLst>
            </a:custGeom>
            <a:solidFill>
              <a:srgbClr val="F9EF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67"/>
            <p:cNvSpPr/>
            <p:nvPr/>
          </p:nvSpPr>
          <p:spPr>
            <a:xfrm>
              <a:off x="5232100" y="516450"/>
              <a:ext cx="61325" cy="138750"/>
            </a:xfrm>
            <a:custGeom>
              <a:avLst/>
              <a:gdLst/>
              <a:ahLst/>
              <a:cxnLst/>
              <a:rect l="l" t="t" r="r" b="b"/>
              <a:pathLst>
                <a:path w="2453" h="5550" extrusionOk="0">
                  <a:moveTo>
                    <a:pt x="1641" y="56"/>
                  </a:moveTo>
                  <a:lnTo>
                    <a:pt x="1678" y="74"/>
                  </a:lnTo>
                  <a:lnTo>
                    <a:pt x="1715" y="74"/>
                  </a:lnTo>
                  <a:lnTo>
                    <a:pt x="1770" y="130"/>
                  </a:lnTo>
                  <a:lnTo>
                    <a:pt x="1807" y="203"/>
                  </a:lnTo>
                  <a:lnTo>
                    <a:pt x="1955" y="498"/>
                  </a:lnTo>
                  <a:lnTo>
                    <a:pt x="2065" y="775"/>
                  </a:lnTo>
                  <a:lnTo>
                    <a:pt x="2157" y="1051"/>
                  </a:lnTo>
                  <a:lnTo>
                    <a:pt x="2213" y="1291"/>
                  </a:lnTo>
                  <a:lnTo>
                    <a:pt x="2250" y="1549"/>
                  </a:lnTo>
                  <a:lnTo>
                    <a:pt x="2250" y="1807"/>
                  </a:lnTo>
                  <a:lnTo>
                    <a:pt x="2250" y="1936"/>
                  </a:lnTo>
                  <a:lnTo>
                    <a:pt x="2231" y="2065"/>
                  </a:lnTo>
                  <a:lnTo>
                    <a:pt x="2194" y="2176"/>
                  </a:lnTo>
                  <a:lnTo>
                    <a:pt x="2139" y="2305"/>
                  </a:lnTo>
                  <a:lnTo>
                    <a:pt x="2047" y="2508"/>
                  </a:lnTo>
                  <a:lnTo>
                    <a:pt x="2028" y="2618"/>
                  </a:lnTo>
                  <a:lnTo>
                    <a:pt x="2010" y="2729"/>
                  </a:lnTo>
                  <a:lnTo>
                    <a:pt x="1991" y="2950"/>
                  </a:lnTo>
                  <a:lnTo>
                    <a:pt x="2010" y="3171"/>
                  </a:lnTo>
                  <a:lnTo>
                    <a:pt x="2028" y="3392"/>
                  </a:lnTo>
                  <a:lnTo>
                    <a:pt x="2065" y="3632"/>
                  </a:lnTo>
                  <a:lnTo>
                    <a:pt x="2120" y="3872"/>
                  </a:lnTo>
                  <a:lnTo>
                    <a:pt x="2194" y="4130"/>
                  </a:lnTo>
                  <a:lnTo>
                    <a:pt x="2268" y="4369"/>
                  </a:lnTo>
                  <a:lnTo>
                    <a:pt x="2379" y="4609"/>
                  </a:lnTo>
                  <a:lnTo>
                    <a:pt x="2268" y="4812"/>
                  </a:lnTo>
                  <a:lnTo>
                    <a:pt x="2120" y="5088"/>
                  </a:lnTo>
                  <a:lnTo>
                    <a:pt x="2028" y="5199"/>
                  </a:lnTo>
                  <a:lnTo>
                    <a:pt x="1936" y="5291"/>
                  </a:lnTo>
                  <a:lnTo>
                    <a:pt x="1881" y="5328"/>
                  </a:lnTo>
                  <a:lnTo>
                    <a:pt x="1826" y="5346"/>
                  </a:lnTo>
                  <a:lnTo>
                    <a:pt x="1715" y="5383"/>
                  </a:lnTo>
                  <a:lnTo>
                    <a:pt x="1273" y="5457"/>
                  </a:lnTo>
                  <a:lnTo>
                    <a:pt x="1125" y="5475"/>
                  </a:lnTo>
                  <a:lnTo>
                    <a:pt x="1051" y="5475"/>
                  </a:lnTo>
                  <a:lnTo>
                    <a:pt x="996" y="5457"/>
                  </a:lnTo>
                  <a:lnTo>
                    <a:pt x="922" y="5439"/>
                  </a:lnTo>
                  <a:lnTo>
                    <a:pt x="867" y="5402"/>
                  </a:lnTo>
                  <a:lnTo>
                    <a:pt x="775" y="5328"/>
                  </a:lnTo>
                  <a:lnTo>
                    <a:pt x="646" y="5199"/>
                  </a:lnTo>
                  <a:lnTo>
                    <a:pt x="517" y="5088"/>
                  </a:lnTo>
                  <a:lnTo>
                    <a:pt x="535" y="4425"/>
                  </a:lnTo>
                  <a:lnTo>
                    <a:pt x="535" y="3816"/>
                  </a:lnTo>
                  <a:lnTo>
                    <a:pt x="498" y="3227"/>
                  </a:lnTo>
                  <a:lnTo>
                    <a:pt x="461" y="2692"/>
                  </a:lnTo>
                  <a:lnTo>
                    <a:pt x="369" y="2084"/>
                  </a:lnTo>
                  <a:lnTo>
                    <a:pt x="259" y="1512"/>
                  </a:lnTo>
                  <a:lnTo>
                    <a:pt x="185" y="1236"/>
                  </a:lnTo>
                  <a:lnTo>
                    <a:pt x="111" y="996"/>
                  </a:lnTo>
                  <a:lnTo>
                    <a:pt x="74" y="904"/>
                  </a:lnTo>
                  <a:lnTo>
                    <a:pt x="56" y="793"/>
                  </a:lnTo>
                  <a:lnTo>
                    <a:pt x="74" y="701"/>
                  </a:lnTo>
                  <a:lnTo>
                    <a:pt x="111" y="609"/>
                  </a:lnTo>
                  <a:lnTo>
                    <a:pt x="185" y="554"/>
                  </a:lnTo>
                  <a:lnTo>
                    <a:pt x="277" y="498"/>
                  </a:lnTo>
                  <a:lnTo>
                    <a:pt x="461" y="406"/>
                  </a:lnTo>
                  <a:lnTo>
                    <a:pt x="498" y="406"/>
                  </a:lnTo>
                  <a:lnTo>
                    <a:pt x="756" y="296"/>
                  </a:lnTo>
                  <a:lnTo>
                    <a:pt x="1014" y="203"/>
                  </a:lnTo>
                  <a:lnTo>
                    <a:pt x="1273" y="130"/>
                  </a:lnTo>
                  <a:lnTo>
                    <a:pt x="1549" y="74"/>
                  </a:lnTo>
                  <a:lnTo>
                    <a:pt x="1641" y="56"/>
                  </a:lnTo>
                  <a:close/>
                  <a:moveTo>
                    <a:pt x="1641" y="1"/>
                  </a:moveTo>
                  <a:lnTo>
                    <a:pt x="1531" y="19"/>
                  </a:lnTo>
                  <a:lnTo>
                    <a:pt x="1273" y="74"/>
                  </a:lnTo>
                  <a:lnTo>
                    <a:pt x="996" y="148"/>
                  </a:lnTo>
                  <a:lnTo>
                    <a:pt x="738" y="240"/>
                  </a:lnTo>
                  <a:lnTo>
                    <a:pt x="461" y="333"/>
                  </a:lnTo>
                  <a:lnTo>
                    <a:pt x="425" y="351"/>
                  </a:lnTo>
                  <a:lnTo>
                    <a:pt x="240" y="443"/>
                  </a:lnTo>
                  <a:lnTo>
                    <a:pt x="148" y="498"/>
                  </a:lnTo>
                  <a:lnTo>
                    <a:pt x="74" y="572"/>
                  </a:lnTo>
                  <a:lnTo>
                    <a:pt x="38" y="627"/>
                  </a:lnTo>
                  <a:lnTo>
                    <a:pt x="19" y="683"/>
                  </a:lnTo>
                  <a:lnTo>
                    <a:pt x="1" y="793"/>
                  </a:lnTo>
                  <a:lnTo>
                    <a:pt x="19" y="922"/>
                  </a:lnTo>
                  <a:lnTo>
                    <a:pt x="38" y="1015"/>
                  </a:lnTo>
                  <a:lnTo>
                    <a:pt x="130" y="1254"/>
                  </a:lnTo>
                  <a:lnTo>
                    <a:pt x="203" y="1512"/>
                  </a:lnTo>
                  <a:lnTo>
                    <a:pt x="314" y="2102"/>
                  </a:lnTo>
                  <a:lnTo>
                    <a:pt x="388" y="2692"/>
                  </a:lnTo>
                  <a:lnTo>
                    <a:pt x="443" y="3245"/>
                  </a:lnTo>
                  <a:lnTo>
                    <a:pt x="461" y="3816"/>
                  </a:lnTo>
                  <a:lnTo>
                    <a:pt x="461" y="4425"/>
                  </a:lnTo>
                  <a:lnTo>
                    <a:pt x="443" y="5088"/>
                  </a:lnTo>
                  <a:lnTo>
                    <a:pt x="443" y="5107"/>
                  </a:lnTo>
                  <a:lnTo>
                    <a:pt x="461" y="5107"/>
                  </a:lnTo>
                  <a:lnTo>
                    <a:pt x="591" y="5236"/>
                  </a:lnTo>
                  <a:lnTo>
                    <a:pt x="738" y="5365"/>
                  </a:lnTo>
                  <a:lnTo>
                    <a:pt x="849" y="5457"/>
                  </a:lnTo>
                  <a:lnTo>
                    <a:pt x="904" y="5494"/>
                  </a:lnTo>
                  <a:lnTo>
                    <a:pt x="978" y="5531"/>
                  </a:lnTo>
                  <a:lnTo>
                    <a:pt x="1107" y="5549"/>
                  </a:lnTo>
                  <a:lnTo>
                    <a:pt x="1291" y="5512"/>
                  </a:lnTo>
                  <a:lnTo>
                    <a:pt x="1733" y="5439"/>
                  </a:lnTo>
                  <a:lnTo>
                    <a:pt x="1862" y="5402"/>
                  </a:lnTo>
                  <a:lnTo>
                    <a:pt x="1918" y="5383"/>
                  </a:lnTo>
                  <a:lnTo>
                    <a:pt x="1973" y="5346"/>
                  </a:lnTo>
                  <a:lnTo>
                    <a:pt x="2084" y="5236"/>
                  </a:lnTo>
                  <a:lnTo>
                    <a:pt x="2176" y="5125"/>
                  </a:lnTo>
                  <a:lnTo>
                    <a:pt x="2323" y="4849"/>
                  </a:lnTo>
                  <a:lnTo>
                    <a:pt x="2434" y="4627"/>
                  </a:lnTo>
                  <a:lnTo>
                    <a:pt x="2452" y="4627"/>
                  </a:lnTo>
                  <a:lnTo>
                    <a:pt x="2434" y="4609"/>
                  </a:lnTo>
                  <a:lnTo>
                    <a:pt x="2342" y="4369"/>
                  </a:lnTo>
                  <a:lnTo>
                    <a:pt x="2268" y="4111"/>
                  </a:lnTo>
                  <a:lnTo>
                    <a:pt x="2194" y="3872"/>
                  </a:lnTo>
                  <a:lnTo>
                    <a:pt x="2139" y="3632"/>
                  </a:lnTo>
                  <a:lnTo>
                    <a:pt x="2102" y="3392"/>
                  </a:lnTo>
                  <a:lnTo>
                    <a:pt x="2065" y="3171"/>
                  </a:lnTo>
                  <a:lnTo>
                    <a:pt x="2065" y="2950"/>
                  </a:lnTo>
                  <a:lnTo>
                    <a:pt x="2065" y="2747"/>
                  </a:lnTo>
                  <a:lnTo>
                    <a:pt x="2084" y="2637"/>
                  </a:lnTo>
                  <a:lnTo>
                    <a:pt x="2102" y="2526"/>
                  </a:lnTo>
                  <a:lnTo>
                    <a:pt x="2194" y="2323"/>
                  </a:lnTo>
                  <a:lnTo>
                    <a:pt x="2250" y="2213"/>
                  </a:lnTo>
                  <a:lnTo>
                    <a:pt x="2286" y="2065"/>
                  </a:lnTo>
                  <a:lnTo>
                    <a:pt x="2305" y="1936"/>
                  </a:lnTo>
                  <a:lnTo>
                    <a:pt x="2323" y="1807"/>
                  </a:lnTo>
                  <a:lnTo>
                    <a:pt x="2305" y="1549"/>
                  </a:lnTo>
                  <a:lnTo>
                    <a:pt x="2268" y="1273"/>
                  </a:lnTo>
                  <a:lnTo>
                    <a:pt x="2213" y="1033"/>
                  </a:lnTo>
                  <a:lnTo>
                    <a:pt x="2120" y="756"/>
                  </a:lnTo>
                  <a:lnTo>
                    <a:pt x="2010" y="480"/>
                  </a:lnTo>
                  <a:lnTo>
                    <a:pt x="1862" y="167"/>
                  </a:lnTo>
                  <a:lnTo>
                    <a:pt x="1826" y="93"/>
                  </a:lnTo>
                  <a:lnTo>
                    <a:pt x="1752" y="19"/>
                  </a:lnTo>
                  <a:lnTo>
                    <a:pt x="1697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67"/>
            <p:cNvSpPr/>
            <p:nvPr/>
          </p:nvSpPr>
          <p:spPr>
            <a:xfrm>
              <a:off x="5230250" y="554700"/>
              <a:ext cx="10625" cy="14325"/>
            </a:xfrm>
            <a:custGeom>
              <a:avLst/>
              <a:gdLst/>
              <a:ahLst/>
              <a:cxnLst/>
              <a:rect l="l" t="t" r="r" b="b"/>
              <a:pathLst>
                <a:path w="425" h="573" extrusionOk="0">
                  <a:moveTo>
                    <a:pt x="314" y="1"/>
                  </a:moveTo>
                  <a:lnTo>
                    <a:pt x="259" y="19"/>
                  </a:lnTo>
                  <a:lnTo>
                    <a:pt x="148" y="56"/>
                  </a:lnTo>
                  <a:lnTo>
                    <a:pt x="75" y="130"/>
                  </a:lnTo>
                  <a:lnTo>
                    <a:pt x="38" y="185"/>
                  </a:lnTo>
                  <a:lnTo>
                    <a:pt x="19" y="240"/>
                  </a:lnTo>
                  <a:lnTo>
                    <a:pt x="1" y="332"/>
                  </a:lnTo>
                  <a:lnTo>
                    <a:pt x="19" y="406"/>
                  </a:lnTo>
                  <a:lnTo>
                    <a:pt x="75" y="462"/>
                  </a:lnTo>
                  <a:lnTo>
                    <a:pt x="130" y="517"/>
                  </a:lnTo>
                  <a:lnTo>
                    <a:pt x="185" y="554"/>
                  </a:lnTo>
                  <a:lnTo>
                    <a:pt x="277" y="572"/>
                  </a:lnTo>
                  <a:lnTo>
                    <a:pt x="351" y="572"/>
                  </a:lnTo>
                  <a:lnTo>
                    <a:pt x="425" y="554"/>
                  </a:lnTo>
                  <a:lnTo>
                    <a:pt x="370" y="19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rgbClr val="FD9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67"/>
            <p:cNvSpPr/>
            <p:nvPr/>
          </p:nvSpPr>
          <p:spPr>
            <a:xfrm>
              <a:off x="5230250" y="554700"/>
              <a:ext cx="10625" cy="14325"/>
            </a:xfrm>
            <a:custGeom>
              <a:avLst/>
              <a:gdLst/>
              <a:ahLst/>
              <a:cxnLst/>
              <a:rect l="l" t="t" r="r" b="b"/>
              <a:pathLst>
                <a:path w="425" h="573" fill="none" extrusionOk="0">
                  <a:moveTo>
                    <a:pt x="370" y="19"/>
                  </a:moveTo>
                  <a:lnTo>
                    <a:pt x="370" y="19"/>
                  </a:lnTo>
                  <a:lnTo>
                    <a:pt x="314" y="1"/>
                  </a:lnTo>
                  <a:lnTo>
                    <a:pt x="259" y="19"/>
                  </a:lnTo>
                  <a:lnTo>
                    <a:pt x="148" y="56"/>
                  </a:lnTo>
                  <a:lnTo>
                    <a:pt x="75" y="130"/>
                  </a:lnTo>
                  <a:lnTo>
                    <a:pt x="38" y="185"/>
                  </a:lnTo>
                  <a:lnTo>
                    <a:pt x="19" y="240"/>
                  </a:lnTo>
                  <a:lnTo>
                    <a:pt x="19" y="240"/>
                  </a:lnTo>
                  <a:lnTo>
                    <a:pt x="1" y="332"/>
                  </a:lnTo>
                  <a:lnTo>
                    <a:pt x="19" y="406"/>
                  </a:lnTo>
                  <a:lnTo>
                    <a:pt x="19" y="406"/>
                  </a:lnTo>
                  <a:lnTo>
                    <a:pt x="75" y="462"/>
                  </a:lnTo>
                  <a:lnTo>
                    <a:pt x="130" y="517"/>
                  </a:lnTo>
                  <a:lnTo>
                    <a:pt x="130" y="517"/>
                  </a:lnTo>
                  <a:lnTo>
                    <a:pt x="185" y="554"/>
                  </a:lnTo>
                  <a:lnTo>
                    <a:pt x="277" y="572"/>
                  </a:lnTo>
                  <a:lnTo>
                    <a:pt x="351" y="572"/>
                  </a:lnTo>
                  <a:lnTo>
                    <a:pt x="425" y="5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67"/>
            <p:cNvSpPr/>
            <p:nvPr/>
          </p:nvSpPr>
          <p:spPr>
            <a:xfrm>
              <a:off x="5234400" y="559325"/>
              <a:ext cx="2800" cy="5075"/>
            </a:xfrm>
            <a:custGeom>
              <a:avLst/>
              <a:gdLst/>
              <a:ahLst/>
              <a:cxnLst/>
              <a:rect l="l" t="t" r="r" b="b"/>
              <a:pathLst>
                <a:path w="112" h="203" extrusionOk="0">
                  <a:moveTo>
                    <a:pt x="75" y="0"/>
                  </a:moveTo>
                  <a:lnTo>
                    <a:pt x="38" y="18"/>
                  </a:lnTo>
                  <a:lnTo>
                    <a:pt x="19" y="37"/>
                  </a:lnTo>
                  <a:lnTo>
                    <a:pt x="1" y="74"/>
                  </a:lnTo>
                  <a:lnTo>
                    <a:pt x="1" y="111"/>
                  </a:lnTo>
                  <a:lnTo>
                    <a:pt x="1" y="147"/>
                  </a:lnTo>
                  <a:lnTo>
                    <a:pt x="19" y="166"/>
                  </a:lnTo>
                  <a:lnTo>
                    <a:pt x="38" y="184"/>
                  </a:lnTo>
                  <a:lnTo>
                    <a:pt x="75" y="203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2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67"/>
            <p:cNvSpPr/>
            <p:nvPr/>
          </p:nvSpPr>
          <p:spPr>
            <a:xfrm>
              <a:off x="5234400" y="559325"/>
              <a:ext cx="2800" cy="5075"/>
            </a:xfrm>
            <a:custGeom>
              <a:avLst/>
              <a:gdLst/>
              <a:ahLst/>
              <a:cxnLst/>
              <a:rect l="l" t="t" r="r" b="b"/>
              <a:pathLst>
                <a:path w="112" h="203" fill="none" extrusionOk="0">
                  <a:moveTo>
                    <a:pt x="111" y="0"/>
                  </a:moveTo>
                  <a:lnTo>
                    <a:pt x="111" y="0"/>
                  </a:lnTo>
                  <a:lnTo>
                    <a:pt x="75" y="0"/>
                  </a:lnTo>
                  <a:lnTo>
                    <a:pt x="38" y="18"/>
                  </a:lnTo>
                  <a:lnTo>
                    <a:pt x="19" y="37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1" y="111"/>
                  </a:lnTo>
                  <a:lnTo>
                    <a:pt x="1" y="147"/>
                  </a:lnTo>
                  <a:lnTo>
                    <a:pt x="19" y="166"/>
                  </a:lnTo>
                  <a:lnTo>
                    <a:pt x="38" y="184"/>
                  </a:lnTo>
                  <a:lnTo>
                    <a:pt x="38" y="184"/>
                  </a:lnTo>
                  <a:lnTo>
                    <a:pt x="75" y="20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67"/>
            <p:cNvSpPr/>
            <p:nvPr/>
          </p:nvSpPr>
          <p:spPr>
            <a:xfrm>
              <a:off x="5219200" y="504925"/>
              <a:ext cx="65475" cy="79750"/>
            </a:xfrm>
            <a:custGeom>
              <a:avLst/>
              <a:gdLst/>
              <a:ahLst/>
              <a:cxnLst/>
              <a:rect l="l" t="t" r="r" b="b"/>
              <a:pathLst>
                <a:path w="2619" h="3190" extrusionOk="0">
                  <a:moveTo>
                    <a:pt x="1936" y="1"/>
                  </a:moveTo>
                  <a:lnTo>
                    <a:pt x="1733" y="19"/>
                  </a:lnTo>
                  <a:lnTo>
                    <a:pt x="1530" y="75"/>
                  </a:lnTo>
                  <a:lnTo>
                    <a:pt x="1346" y="148"/>
                  </a:lnTo>
                  <a:lnTo>
                    <a:pt x="1162" y="222"/>
                  </a:lnTo>
                  <a:lnTo>
                    <a:pt x="996" y="333"/>
                  </a:lnTo>
                  <a:lnTo>
                    <a:pt x="812" y="443"/>
                  </a:lnTo>
                  <a:lnTo>
                    <a:pt x="498" y="701"/>
                  </a:lnTo>
                  <a:lnTo>
                    <a:pt x="295" y="867"/>
                  </a:lnTo>
                  <a:lnTo>
                    <a:pt x="203" y="978"/>
                  </a:lnTo>
                  <a:lnTo>
                    <a:pt x="130" y="1088"/>
                  </a:lnTo>
                  <a:lnTo>
                    <a:pt x="74" y="1199"/>
                  </a:lnTo>
                  <a:lnTo>
                    <a:pt x="37" y="1328"/>
                  </a:lnTo>
                  <a:lnTo>
                    <a:pt x="1" y="1457"/>
                  </a:lnTo>
                  <a:lnTo>
                    <a:pt x="1" y="1605"/>
                  </a:lnTo>
                  <a:lnTo>
                    <a:pt x="1" y="1734"/>
                  </a:lnTo>
                  <a:lnTo>
                    <a:pt x="19" y="1863"/>
                  </a:lnTo>
                  <a:lnTo>
                    <a:pt x="56" y="2010"/>
                  </a:lnTo>
                  <a:lnTo>
                    <a:pt x="111" y="2139"/>
                  </a:lnTo>
                  <a:lnTo>
                    <a:pt x="166" y="2287"/>
                  </a:lnTo>
                  <a:lnTo>
                    <a:pt x="259" y="2434"/>
                  </a:lnTo>
                  <a:lnTo>
                    <a:pt x="443" y="2711"/>
                  </a:lnTo>
                  <a:lnTo>
                    <a:pt x="554" y="2858"/>
                  </a:lnTo>
                  <a:lnTo>
                    <a:pt x="683" y="3006"/>
                  </a:lnTo>
                  <a:lnTo>
                    <a:pt x="756" y="3098"/>
                  </a:lnTo>
                  <a:lnTo>
                    <a:pt x="848" y="3153"/>
                  </a:lnTo>
                  <a:lnTo>
                    <a:pt x="941" y="3190"/>
                  </a:lnTo>
                  <a:lnTo>
                    <a:pt x="996" y="3190"/>
                  </a:lnTo>
                  <a:lnTo>
                    <a:pt x="1033" y="3135"/>
                  </a:lnTo>
                  <a:lnTo>
                    <a:pt x="1051" y="3061"/>
                  </a:lnTo>
                  <a:lnTo>
                    <a:pt x="1051" y="2895"/>
                  </a:lnTo>
                  <a:lnTo>
                    <a:pt x="1033" y="2766"/>
                  </a:lnTo>
                  <a:lnTo>
                    <a:pt x="1014" y="2618"/>
                  </a:lnTo>
                  <a:lnTo>
                    <a:pt x="996" y="2471"/>
                  </a:lnTo>
                  <a:lnTo>
                    <a:pt x="959" y="2323"/>
                  </a:lnTo>
                  <a:lnTo>
                    <a:pt x="941" y="2194"/>
                  </a:lnTo>
                  <a:lnTo>
                    <a:pt x="941" y="2047"/>
                  </a:lnTo>
                  <a:lnTo>
                    <a:pt x="959" y="1973"/>
                  </a:lnTo>
                  <a:lnTo>
                    <a:pt x="996" y="1918"/>
                  </a:lnTo>
                  <a:lnTo>
                    <a:pt x="1070" y="1881"/>
                  </a:lnTo>
                  <a:lnTo>
                    <a:pt x="1143" y="1844"/>
                  </a:lnTo>
                  <a:lnTo>
                    <a:pt x="1199" y="1807"/>
                  </a:lnTo>
                  <a:lnTo>
                    <a:pt x="1217" y="1789"/>
                  </a:lnTo>
                  <a:lnTo>
                    <a:pt x="1236" y="1734"/>
                  </a:lnTo>
                  <a:lnTo>
                    <a:pt x="1217" y="1660"/>
                  </a:lnTo>
                  <a:lnTo>
                    <a:pt x="1236" y="1623"/>
                  </a:lnTo>
                  <a:lnTo>
                    <a:pt x="1254" y="1586"/>
                  </a:lnTo>
                  <a:lnTo>
                    <a:pt x="1309" y="1531"/>
                  </a:lnTo>
                  <a:lnTo>
                    <a:pt x="1438" y="1439"/>
                  </a:lnTo>
                  <a:lnTo>
                    <a:pt x="1567" y="1383"/>
                  </a:lnTo>
                  <a:lnTo>
                    <a:pt x="1862" y="1254"/>
                  </a:lnTo>
                  <a:lnTo>
                    <a:pt x="2139" y="1125"/>
                  </a:lnTo>
                  <a:lnTo>
                    <a:pt x="2268" y="1052"/>
                  </a:lnTo>
                  <a:lnTo>
                    <a:pt x="2378" y="941"/>
                  </a:lnTo>
                  <a:lnTo>
                    <a:pt x="2489" y="830"/>
                  </a:lnTo>
                  <a:lnTo>
                    <a:pt x="2563" y="701"/>
                  </a:lnTo>
                  <a:lnTo>
                    <a:pt x="2600" y="554"/>
                  </a:lnTo>
                  <a:lnTo>
                    <a:pt x="2618" y="480"/>
                  </a:lnTo>
                  <a:lnTo>
                    <a:pt x="2600" y="406"/>
                  </a:lnTo>
                  <a:lnTo>
                    <a:pt x="2581" y="314"/>
                  </a:lnTo>
                  <a:lnTo>
                    <a:pt x="2526" y="222"/>
                  </a:lnTo>
                  <a:lnTo>
                    <a:pt x="2434" y="148"/>
                  </a:lnTo>
                  <a:lnTo>
                    <a:pt x="2342" y="93"/>
                  </a:lnTo>
                  <a:lnTo>
                    <a:pt x="2231" y="56"/>
                  </a:lnTo>
                  <a:lnTo>
                    <a:pt x="2139" y="19"/>
                  </a:lnTo>
                  <a:lnTo>
                    <a:pt x="2028" y="19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67"/>
            <p:cNvSpPr/>
            <p:nvPr/>
          </p:nvSpPr>
          <p:spPr>
            <a:xfrm>
              <a:off x="5427950" y="1005400"/>
              <a:ext cx="117550" cy="105550"/>
            </a:xfrm>
            <a:custGeom>
              <a:avLst/>
              <a:gdLst/>
              <a:ahLst/>
              <a:cxnLst/>
              <a:rect l="l" t="t" r="r" b="b"/>
              <a:pathLst>
                <a:path w="4702" h="4222" extrusionOk="0">
                  <a:moveTo>
                    <a:pt x="480" y="0"/>
                  </a:moveTo>
                  <a:lnTo>
                    <a:pt x="314" y="19"/>
                  </a:lnTo>
                  <a:lnTo>
                    <a:pt x="167" y="74"/>
                  </a:lnTo>
                  <a:lnTo>
                    <a:pt x="93" y="93"/>
                  </a:lnTo>
                  <a:lnTo>
                    <a:pt x="38" y="148"/>
                  </a:lnTo>
                  <a:lnTo>
                    <a:pt x="19" y="185"/>
                  </a:lnTo>
                  <a:lnTo>
                    <a:pt x="1" y="259"/>
                  </a:lnTo>
                  <a:lnTo>
                    <a:pt x="1" y="388"/>
                  </a:lnTo>
                  <a:lnTo>
                    <a:pt x="19" y="535"/>
                  </a:lnTo>
                  <a:lnTo>
                    <a:pt x="19" y="1291"/>
                  </a:lnTo>
                  <a:lnTo>
                    <a:pt x="75" y="2729"/>
                  </a:lnTo>
                  <a:lnTo>
                    <a:pt x="111" y="3448"/>
                  </a:lnTo>
                  <a:lnTo>
                    <a:pt x="167" y="4166"/>
                  </a:lnTo>
                  <a:lnTo>
                    <a:pt x="185" y="4222"/>
                  </a:lnTo>
                  <a:lnTo>
                    <a:pt x="4591" y="4222"/>
                  </a:lnTo>
                  <a:lnTo>
                    <a:pt x="4664" y="4148"/>
                  </a:lnTo>
                  <a:lnTo>
                    <a:pt x="4701" y="4056"/>
                  </a:lnTo>
                  <a:lnTo>
                    <a:pt x="4701" y="3945"/>
                  </a:lnTo>
                  <a:lnTo>
                    <a:pt x="4664" y="3835"/>
                  </a:lnTo>
                  <a:lnTo>
                    <a:pt x="4609" y="3779"/>
                  </a:lnTo>
                  <a:lnTo>
                    <a:pt x="4535" y="3706"/>
                  </a:lnTo>
                  <a:lnTo>
                    <a:pt x="4443" y="3632"/>
                  </a:lnTo>
                  <a:lnTo>
                    <a:pt x="4259" y="3540"/>
                  </a:lnTo>
                  <a:lnTo>
                    <a:pt x="3724" y="3337"/>
                  </a:lnTo>
                  <a:lnTo>
                    <a:pt x="3171" y="3153"/>
                  </a:lnTo>
                  <a:lnTo>
                    <a:pt x="2618" y="2987"/>
                  </a:lnTo>
                  <a:lnTo>
                    <a:pt x="2065" y="2858"/>
                  </a:lnTo>
                  <a:lnTo>
                    <a:pt x="2084" y="2286"/>
                  </a:lnTo>
                  <a:lnTo>
                    <a:pt x="2065" y="1715"/>
                  </a:lnTo>
                  <a:lnTo>
                    <a:pt x="2010" y="1143"/>
                  </a:lnTo>
                  <a:lnTo>
                    <a:pt x="1899" y="590"/>
                  </a:lnTo>
                  <a:lnTo>
                    <a:pt x="1863" y="443"/>
                  </a:lnTo>
                  <a:lnTo>
                    <a:pt x="1826" y="369"/>
                  </a:lnTo>
                  <a:lnTo>
                    <a:pt x="1770" y="314"/>
                  </a:lnTo>
                  <a:lnTo>
                    <a:pt x="1715" y="259"/>
                  </a:lnTo>
                  <a:lnTo>
                    <a:pt x="1660" y="222"/>
                  </a:lnTo>
                  <a:lnTo>
                    <a:pt x="1512" y="166"/>
                  </a:lnTo>
                  <a:lnTo>
                    <a:pt x="1199" y="93"/>
                  </a:lnTo>
                  <a:lnTo>
                    <a:pt x="849" y="19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080B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67"/>
            <p:cNvSpPr/>
            <p:nvPr/>
          </p:nvSpPr>
          <p:spPr>
            <a:xfrm>
              <a:off x="5231650" y="549625"/>
              <a:ext cx="14775" cy="16175"/>
            </a:xfrm>
            <a:custGeom>
              <a:avLst/>
              <a:gdLst/>
              <a:ahLst/>
              <a:cxnLst/>
              <a:rect l="l" t="t" r="r" b="b"/>
              <a:pathLst>
                <a:path w="591" h="647" extrusionOk="0">
                  <a:moveTo>
                    <a:pt x="277" y="1"/>
                  </a:moveTo>
                  <a:lnTo>
                    <a:pt x="221" y="19"/>
                  </a:lnTo>
                  <a:lnTo>
                    <a:pt x="148" y="56"/>
                  </a:lnTo>
                  <a:lnTo>
                    <a:pt x="92" y="93"/>
                  </a:lnTo>
                  <a:lnTo>
                    <a:pt x="56" y="148"/>
                  </a:lnTo>
                  <a:lnTo>
                    <a:pt x="19" y="204"/>
                  </a:lnTo>
                  <a:lnTo>
                    <a:pt x="0" y="277"/>
                  </a:lnTo>
                  <a:lnTo>
                    <a:pt x="19" y="351"/>
                  </a:lnTo>
                  <a:lnTo>
                    <a:pt x="19" y="425"/>
                  </a:lnTo>
                  <a:lnTo>
                    <a:pt x="56" y="499"/>
                  </a:lnTo>
                  <a:lnTo>
                    <a:pt x="111" y="554"/>
                  </a:lnTo>
                  <a:lnTo>
                    <a:pt x="185" y="591"/>
                  </a:lnTo>
                  <a:lnTo>
                    <a:pt x="240" y="628"/>
                  </a:lnTo>
                  <a:lnTo>
                    <a:pt x="332" y="646"/>
                  </a:lnTo>
                  <a:lnTo>
                    <a:pt x="406" y="646"/>
                  </a:lnTo>
                  <a:lnTo>
                    <a:pt x="479" y="609"/>
                  </a:lnTo>
                  <a:lnTo>
                    <a:pt x="553" y="572"/>
                  </a:lnTo>
                  <a:lnTo>
                    <a:pt x="553" y="535"/>
                  </a:lnTo>
                  <a:lnTo>
                    <a:pt x="590" y="130"/>
                  </a:lnTo>
                  <a:lnTo>
                    <a:pt x="572" y="93"/>
                  </a:lnTo>
                  <a:lnTo>
                    <a:pt x="535" y="75"/>
                  </a:lnTo>
                  <a:lnTo>
                    <a:pt x="461" y="38"/>
                  </a:lnTo>
                  <a:lnTo>
                    <a:pt x="369" y="1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F9EF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67"/>
            <p:cNvSpPr/>
            <p:nvPr/>
          </p:nvSpPr>
          <p:spPr>
            <a:xfrm>
              <a:off x="5231650" y="549625"/>
              <a:ext cx="14775" cy="16175"/>
            </a:xfrm>
            <a:custGeom>
              <a:avLst/>
              <a:gdLst/>
              <a:ahLst/>
              <a:cxnLst/>
              <a:rect l="l" t="t" r="r" b="b"/>
              <a:pathLst>
                <a:path w="591" h="647" fill="none" extrusionOk="0">
                  <a:moveTo>
                    <a:pt x="590" y="130"/>
                  </a:moveTo>
                  <a:lnTo>
                    <a:pt x="590" y="130"/>
                  </a:lnTo>
                  <a:lnTo>
                    <a:pt x="572" y="93"/>
                  </a:lnTo>
                  <a:lnTo>
                    <a:pt x="535" y="75"/>
                  </a:lnTo>
                  <a:lnTo>
                    <a:pt x="461" y="38"/>
                  </a:lnTo>
                  <a:lnTo>
                    <a:pt x="461" y="38"/>
                  </a:lnTo>
                  <a:lnTo>
                    <a:pt x="369" y="19"/>
                  </a:lnTo>
                  <a:lnTo>
                    <a:pt x="277" y="1"/>
                  </a:lnTo>
                  <a:lnTo>
                    <a:pt x="277" y="1"/>
                  </a:lnTo>
                  <a:lnTo>
                    <a:pt x="221" y="19"/>
                  </a:lnTo>
                  <a:lnTo>
                    <a:pt x="148" y="56"/>
                  </a:lnTo>
                  <a:lnTo>
                    <a:pt x="92" y="93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19" y="204"/>
                  </a:lnTo>
                  <a:lnTo>
                    <a:pt x="0" y="277"/>
                  </a:lnTo>
                  <a:lnTo>
                    <a:pt x="19" y="351"/>
                  </a:lnTo>
                  <a:lnTo>
                    <a:pt x="19" y="425"/>
                  </a:lnTo>
                  <a:lnTo>
                    <a:pt x="19" y="425"/>
                  </a:lnTo>
                  <a:lnTo>
                    <a:pt x="56" y="499"/>
                  </a:lnTo>
                  <a:lnTo>
                    <a:pt x="111" y="554"/>
                  </a:lnTo>
                  <a:lnTo>
                    <a:pt x="185" y="591"/>
                  </a:lnTo>
                  <a:lnTo>
                    <a:pt x="240" y="628"/>
                  </a:lnTo>
                  <a:lnTo>
                    <a:pt x="240" y="628"/>
                  </a:lnTo>
                  <a:lnTo>
                    <a:pt x="332" y="646"/>
                  </a:lnTo>
                  <a:lnTo>
                    <a:pt x="406" y="646"/>
                  </a:lnTo>
                  <a:lnTo>
                    <a:pt x="479" y="609"/>
                  </a:lnTo>
                  <a:lnTo>
                    <a:pt x="553" y="572"/>
                  </a:lnTo>
                  <a:lnTo>
                    <a:pt x="553" y="572"/>
                  </a:lnTo>
                  <a:lnTo>
                    <a:pt x="553" y="5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67"/>
            <p:cNvSpPr/>
            <p:nvPr/>
          </p:nvSpPr>
          <p:spPr>
            <a:xfrm>
              <a:off x="5231175" y="549175"/>
              <a:ext cx="16150" cy="17525"/>
            </a:xfrm>
            <a:custGeom>
              <a:avLst/>
              <a:gdLst/>
              <a:ahLst/>
              <a:cxnLst/>
              <a:rect l="l" t="t" r="r" b="b"/>
              <a:pathLst>
                <a:path w="646" h="701" extrusionOk="0">
                  <a:moveTo>
                    <a:pt x="222" y="0"/>
                  </a:moveTo>
                  <a:lnTo>
                    <a:pt x="148" y="37"/>
                  </a:lnTo>
                  <a:lnTo>
                    <a:pt x="93" y="93"/>
                  </a:lnTo>
                  <a:lnTo>
                    <a:pt x="38" y="148"/>
                  </a:lnTo>
                  <a:lnTo>
                    <a:pt x="19" y="222"/>
                  </a:lnTo>
                  <a:lnTo>
                    <a:pt x="1" y="295"/>
                  </a:lnTo>
                  <a:lnTo>
                    <a:pt x="1" y="369"/>
                  </a:lnTo>
                  <a:lnTo>
                    <a:pt x="19" y="443"/>
                  </a:lnTo>
                  <a:lnTo>
                    <a:pt x="56" y="535"/>
                  </a:lnTo>
                  <a:lnTo>
                    <a:pt x="111" y="590"/>
                  </a:lnTo>
                  <a:lnTo>
                    <a:pt x="185" y="646"/>
                  </a:lnTo>
                  <a:lnTo>
                    <a:pt x="259" y="683"/>
                  </a:lnTo>
                  <a:lnTo>
                    <a:pt x="369" y="701"/>
                  </a:lnTo>
                  <a:lnTo>
                    <a:pt x="480" y="683"/>
                  </a:lnTo>
                  <a:lnTo>
                    <a:pt x="591" y="627"/>
                  </a:lnTo>
                  <a:lnTo>
                    <a:pt x="591" y="609"/>
                  </a:lnTo>
                  <a:lnTo>
                    <a:pt x="609" y="553"/>
                  </a:lnTo>
                  <a:lnTo>
                    <a:pt x="535" y="553"/>
                  </a:lnTo>
                  <a:lnTo>
                    <a:pt x="535" y="572"/>
                  </a:lnTo>
                  <a:lnTo>
                    <a:pt x="480" y="609"/>
                  </a:lnTo>
                  <a:lnTo>
                    <a:pt x="406" y="627"/>
                  </a:lnTo>
                  <a:lnTo>
                    <a:pt x="351" y="627"/>
                  </a:lnTo>
                  <a:lnTo>
                    <a:pt x="277" y="609"/>
                  </a:lnTo>
                  <a:lnTo>
                    <a:pt x="204" y="590"/>
                  </a:lnTo>
                  <a:lnTo>
                    <a:pt x="148" y="553"/>
                  </a:lnTo>
                  <a:lnTo>
                    <a:pt x="111" y="498"/>
                  </a:lnTo>
                  <a:lnTo>
                    <a:pt x="75" y="424"/>
                  </a:lnTo>
                  <a:lnTo>
                    <a:pt x="56" y="369"/>
                  </a:lnTo>
                  <a:lnTo>
                    <a:pt x="56" y="295"/>
                  </a:lnTo>
                  <a:lnTo>
                    <a:pt x="75" y="240"/>
                  </a:lnTo>
                  <a:lnTo>
                    <a:pt x="93" y="185"/>
                  </a:lnTo>
                  <a:lnTo>
                    <a:pt x="130" y="130"/>
                  </a:lnTo>
                  <a:lnTo>
                    <a:pt x="185" y="93"/>
                  </a:lnTo>
                  <a:lnTo>
                    <a:pt x="240" y="74"/>
                  </a:lnTo>
                  <a:lnTo>
                    <a:pt x="296" y="56"/>
                  </a:lnTo>
                  <a:lnTo>
                    <a:pt x="388" y="74"/>
                  </a:lnTo>
                  <a:lnTo>
                    <a:pt x="480" y="93"/>
                  </a:lnTo>
                  <a:lnTo>
                    <a:pt x="535" y="111"/>
                  </a:lnTo>
                  <a:lnTo>
                    <a:pt x="591" y="166"/>
                  </a:lnTo>
                  <a:lnTo>
                    <a:pt x="646" y="130"/>
                  </a:lnTo>
                  <a:lnTo>
                    <a:pt x="609" y="93"/>
                  </a:lnTo>
                  <a:lnTo>
                    <a:pt x="572" y="74"/>
                  </a:lnTo>
                  <a:lnTo>
                    <a:pt x="498" y="3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67"/>
            <p:cNvSpPr/>
            <p:nvPr/>
          </p:nvSpPr>
          <p:spPr>
            <a:xfrm>
              <a:off x="5235800" y="792500"/>
              <a:ext cx="287575" cy="276525"/>
            </a:xfrm>
            <a:custGeom>
              <a:avLst/>
              <a:gdLst/>
              <a:ahLst/>
              <a:cxnLst/>
              <a:rect l="l" t="t" r="r" b="b"/>
              <a:pathLst>
                <a:path w="11503" h="11061" extrusionOk="0">
                  <a:moveTo>
                    <a:pt x="8811" y="0"/>
                  </a:moveTo>
                  <a:lnTo>
                    <a:pt x="8369" y="19"/>
                  </a:lnTo>
                  <a:lnTo>
                    <a:pt x="7945" y="56"/>
                  </a:lnTo>
                  <a:lnTo>
                    <a:pt x="7097" y="148"/>
                  </a:lnTo>
                  <a:lnTo>
                    <a:pt x="6249" y="258"/>
                  </a:lnTo>
                  <a:lnTo>
                    <a:pt x="5420" y="406"/>
                  </a:lnTo>
                  <a:lnTo>
                    <a:pt x="3742" y="701"/>
                  </a:lnTo>
                  <a:lnTo>
                    <a:pt x="2913" y="848"/>
                  </a:lnTo>
                  <a:lnTo>
                    <a:pt x="2065" y="977"/>
                  </a:lnTo>
                  <a:lnTo>
                    <a:pt x="1604" y="1033"/>
                  </a:lnTo>
                  <a:lnTo>
                    <a:pt x="1401" y="1069"/>
                  </a:lnTo>
                  <a:lnTo>
                    <a:pt x="1198" y="1106"/>
                  </a:lnTo>
                  <a:lnTo>
                    <a:pt x="996" y="1162"/>
                  </a:lnTo>
                  <a:lnTo>
                    <a:pt x="830" y="1254"/>
                  </a:lnTo>
                  <a:lnTo>
                    <a:pt x="645" y="1383"/>
                  </a:lnTo>
                  <a:lnTo>
                    <a:pt x="479" y="1567"/>
                  </a:lnTo>
                  <a:lnTo>
                    <a:pt x="406" y="1678"/>
                  </a:lnTo>
                  <a:lnTo>
                    <a:pt x="313" y="1825"/>
                  </a:lnTo>
                  <a:lnTo>
                    <a:pt x="184" y="2102"/>
                  </a:lnTo>
                  <a:lnTo>
                    <a:pt x="74" y="2415"/>
                  </a:lnTo>
                  <a:lnTo>
                    <a:pt x="19" y="2728"/>
                  </a:lnTo>
                  <a:lnTo>
                    <a:pt x="0" y="2894"/>
                  </a:lnTo>
                  <a:lnTo>
                    <a:pt x="0" y="3060"/>
                  </a:lnTo>
                  <a:lnTo>
                    <a:pt x="19" y="3226"/>
                  </a:lnTo>
                  <a:lnTo>
                    <a:pt x="37" y="3374"/>
                  </a:lnTo>
                  <a:lnTo>
                    <a:pt x="74" y="3521"/>
                  </a:lnTo>
                  <a:lnTo>
                    <a:pt x="111" y="3669"/>
                  </a:lnTo>
                  <a:lnTo>
                    <a:pt x="184" y="3816"/>
                  </a:lnTo>
                  <a:lnTo>
                    <a:pt x="258" y="3945"/>
                  </a:lnTo>
                  <a:lnTo>
                    <a:pt x="424" y="4203"/>
                  </a:lnTo>
                  <a:lnTo>
                    <a:pt x="608" y="4424"/>
                  </a:lnTo>
                  <a:lnTo>
                    <a:pt x="811" y="4590"/>
                  </a:lnTo>
                  <a:lnTo>
                    <a:pt x="1014" y="4719"/>
                  </a:lnTo>
                  <a:lnTo>
                    <a:pt x="1235" y="4830"/>
                  </a:lnTo>
                  <a:lnTo>
                    <a:pt x="1475" y="4885"/>
                  </a:lnTo>
                  <a:lnTo>
                    <a:pt x="1770" y="4940"/>
                  </a:lnTo>
                  <a:lnTo>
                    <a:pt x="2083" y="4959"/>
                  </a:lnTo>
                  <a:lnTo>
                    <a:pt x="2378" y="4959"/>
                  </a:lnTo>
                  <a:lnTo>
                    <a:pt x="2691" y="4940"/>
                  </a:lnTo>
                  <a:lnTo>
                    <a:pt x="3355" y="4885"/>
                  </a:lnTo>
                  <a:lnTo>
                    <a:pt x="4037" y="4793"/>
                  </a:lnTo>
                  <a:lnTo>
                    <a:pt x="4737" y="4682"/>
                  </a:lnTo>
                  <a:lnTo>
                    <a:pt x="6138" y="4443"/>
                  </a:lnTo>
                  <a:lnTo>
                    <a:pt x="6784" y="4351"/>
                  </a:lnTo>
                  <a:lnTo>
                    <a:pt x="7410" y="4295"/>
                  </a:lnTo>
                  <a:lnTo>
                    <a:pt x="7410" y="4295"/>
                  </a:lnTo>
                  <a:lnTo>
                    <a:pt x="7318" y="5143"/>
                  </a:lnTo>
                  <a:lnTo>
                    <a:pt x="7244" y="6010"/>
                  </a:lnTo>
                  <a:lnTo>
                    <a:pt x="7134" y="7263"/>
                  </a:lnTo>
                  <a:lnTo>
                    <a:pt x="7023" y="8535"/>
                  </a:lnTo>
                  <a:lnTo>
                    <a:pt x="6894" y="9788"/>
                  </a:lnTo>
                  <a:lnTo>
                    <a:pt x="6765" y="11042"/>
                  </a:lnTo>
                  <a:lnTo>
                    <a:pt x="7761" y="11042"/>
                  </a:lnTo>
                  <a:lnTo>
                    <a:pt x="8756" y="11060"/>
                  </a:lnTo>
                  <a:lnTo>
                    <a:pt x="9235" y="11060"/>
                  </a:lnTo>
                  <a:lnTo>
                    <a:pt x="9733" y="11042"/>
                  </a:lnTo>
                  <a:lnTo>
                    <a:pt x="10231" y="11023"/>
                  </a:lnTo>
                  <a:lnTo>
                    <a:pt x="10747" y="10987"/>
                  </a:lnTo>
                  <a:lnTo>
                    <a:pt x="10765" y="10931"/>
                  </a:lnTo>
                  <a:lnTo>
                    <a:pt x="10802" y="10802"/>
                  </a:lnTo>
                  <a:lnTo>
                    <a:pt x="10876" y="10341"/>
                  </a:lnTo>
                  <a:lnTo>
                    <a:pt x="10968" y="9696"/>
                  </a:lnTo>
                  <a:lnTo>
                    <a:pt x="11042" y="8959"/>
                  </a:lnTo>
                  <a:lnTo>
                    <a:pt x="11189" y="7503"/>
                  </a:lnTo>
                  <a:lnTo>
                    <a:pt x="11263" y="6692"/>
                  </a:lnTo>
                  <a:lnTo>
                    <a:pt x="11392" y="5457"/>
                  </a:lnTo>
                  <a:lnTo>
                    <a:pt x="11429" y="4848"/>
                  </a:lnTo>
                  <a:lnTo>
                    <a:pt x="11466" y="4222"/>
                  </a:lnTo>
                  <a:lnTo>
                    <a:pt x="11484" y="3595"/>
                  </a:lnTo>
                  <a:lnTo>
                    <a:pt x="11502" y="2986"/>
                  </a:lnTo>
                  <a:lnTo>
                    <a:pt x="11484" y="2360"/>
                  </a:lnTo>
                  <a:lnTo>
                    <a:pt x="11466" y="1733"/>
                  </a:lnTo>
                  <a:lnTo>
                    <a:pt x="11447" y="1475"/>
                  </a:lnTo>
                  <a:lnTo>
                    <a:pt x="11392" y="1235"/>
                  </a:lnTo>
                  <a:lnTo>
                    <a:pt x="11300" y="1033"/>
                  </a:lnTo>
                  <a:lnTo>
                    <a:pt x="11208" y="830"/>
                  </a:lnTo>
                  <a:lnTo>
                    <a:pt x="11079" y="664"/>
                  </a:lnTo>
                  <a:lnTo>
                    <a:pt x="10931" y="535"/>
                  </a:lnTo>
                  <a:lnTo>
                    <a:pt x="10765" y="406"/>
                  </a:lnTo>
                  <a:lnTo>
                    <a:pt x="10581" y="295"/>
                  </a:lnTo>
                  <a:lnTo>
                    <a:pt x="10396" y="221"/>
                  </a:lnTo>
                  <a:lnTo>
                    <a:pt x="10175" y="148"/>
                  </a:lnTo>
                  <a:lnTo>
                    <a:pt x="9973" y="92"/>
                  </a:lnTo>
                  <a:lnTo>
                    <a:pt x="9733" y="37"/>
                  </a:lnTo>
                  <a:lnTo>
                    <a:pt x="9512" y="19"/>
                  </a:lnTo>
                  <a:lnTo>
                    <a:pt x="9272" y="0"/>
                  </a:lnTo>
                  <a:close/>
                </a:path>
              </a:pathLst>
            </a:custGeom>
            <a:solidFill>
              <a:srgbClr val="708B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67"/>
            <p:cNvSpPr/>
            <p:nvPr/>
          </p:nvSpPr>
          <p:spPr>
            <a:xfrm>
              <a:off x="5234875" y="791575"/>
              <a:ext cx="288950" cy="278375"/>
            </a:xfrm>
            <a:custGeom>
              <a:avLst/>
              <a:gdLst/>
              <a:ahLst/>
              <a:cxnLst/>
              <a:rect l="l" t="t" r="r" b="b"/>
              <a:pathLst>
                <a:path w="11558" h="11135" extrusionOk="0">
                  <a:moveTo>
                    <a:pt x="9143" y="56"/>
                  </a:moveTo>
                  <a:lnTo>
                    <a:pt x="9438" y="74"/>
                  </a:lnTo>
                  <a:lnTo>
                    <a:pt x="9715" y="111"/>
                  </a:lnTo>
                  <a:lnTo>
                    <a:pt x="9954" y="148"/>
                  </a:lnTo>
                  <a:lnTo>
                    <a:pt x="10194" y="203"/>
                  </a:lnTo>
                  <a:lnTo>
                    <a:pt x="10415" y="277"/>
                  </a:lnTo>
                  <a:lnTo>
                    <a:pt x="10599" y="351"/>
                  </a:lnTo>
                  <a:lnTo>
                    <a:pt x="10784" y="461"/>
                  </a:lnTo>
                  <a:lnTo>
                    <a:pt x="10931" y="572"/>
                  </a:lnTo>
                  <a:lnTo>
                    <a:pt x="11060" y="701"/>
                  </a:lnTo>
                  <a:lnTo>
                    <a:pt x="11189" y="848"/>
                  </a:lnTo>
                  <a:lnTo>
                    <a:pt x="11281" y="996"/>
                  </a:lnTo>
                  <a:lnTo>
                    <a:pt x="11355" y="1180"/>
                  </a:lnTo>
                  <a:lnTo>
                    <a:pt x="11410" y="1364"/>
                  </a:lnTo>
                  <a:lnTo>
                    <a:pt x="11447" y="1567"/>
                  </a:lnTo>
                  <a:lnTo>
                    <a:pt x="11484" y="1788"/>
                  </a:lnTo>
                  <a:lnTo>
                    <a:pt x="11503" y="2360"/>
                  </a:lnTo>
                  <a:lnTo>
                    <a:pt x="11503" y="2950"/>
                  </a:lnTo>
                  <a:lnTo>
                    <a:pt x="11503" y="3558"/>
                  </a:lnTo>
                  <a:lnTo>
                    <a:pt x="11484" y="4166"/>
                  </a:lnTo>
                  <a:lnTo>
                    <a:pt x="11447" y="4775"/>
                  </a:lnTo>
                  <a:lnTo>
                    <a:pt x="11392" y="5420"/>
                  </a:lnTo>
                  <a:lnTo>
                    <a:pt x="11337" y="6065"/>
                  </a:lnTo>
                  <a:lnTo>
                    <a:pt x="11281" y="6729"/>
                  </a:lnTo>
                  <a:lnTo>
                    <a:pt x="11226" y="7153"/>
                  </a:lnTo>
                  <a:lnTo>
                    <a:pt x="11134" y="8111"/>
                  </a:lnTo>
                  <a:lnTo>
                    <a:pt x="11023" y="9346"/>
                  </a:lnTo>
                  <a:lnTo>
                    <a:pt x="10876" y="10434"/>
                  </a:lnTo>
                  <a:lnTo>
                    <a:pt x="10821" y="10802"/>
                  </a:lnTo>
                  <a:lnTo>
                    <a:pt x="10802" y="10931"/>
                  </a:lnTo>
                  <a:lnTo>
                    <a:pt x="10765" y="10987"/>
                  </a:lnTo>
                  <a:lnTo>
                    <a:pt x="10120" y="11042"/>
                  </a:lnTo>
                  <a:lnTo>
                    <a:pt x="9493" y="11060"/>
                  </a:lnTo>
                  <a:lnTo>
                    <a:pt x="8221" y="11060"/>
                  </a:lnTo>
                  <a:lnTo>
                    <a:pt x="7263" y="11042"/>
                  </a:lnTo>
                  <a:lnTo>
                    <a:pt x="6839" y="11042"/>
                  </a:lnTo>
                  <a:lnTo>
                    <a:pt x="6968" y="9807"/>
                  </a:lnTo>
                  <a:lnTo>
                    <a:pt x="7097" y="8553"/>
                  </a:lnTo>
                  <a:lnTo>
                    <a:pt x="7208" y="7300"/>
                  </a:lnTo>
                  <a:lnTo>
                    <a:pt x="7318" y="6047"/>
                  </a:lnTo>
                  <a:lnTo>
                    <a:pt x="7392" y="5272"/>
                  </a:lnTo>
                  <a:lnTo>
                    <a:pt x="7466" y="4332"/>
                  </a:lnTo>
                  <a:lnTo>
                    <a:pt x="7466" y="4295"/>
                  </a:lnTo>
                  <a:lnTo>
                    <a:pt x="7429" y="4295"/>
                  </a:lnTo>
                  <a:lnTo>
                    <a:pt x="6931" y="4351"/>
                  </a:lnTo>
                  <a:lnTo>
                    <a:pt x="6397" y="4406"/>
                  </a:lnTo>
                  <a:lnTo>
                    <a:pt x="5235" y="4609"/>
                  </a:lnTo>
                  <a:lnTo>
                    <a:pt x="4424" y="4738"/>
                  </a:lnTo>
                  <a:lnTo>
                    <a:pt x="3613" y="4867"/>
                  </a:lnTo>
                  <a:lnTo>
                    <a:pt x="3208" y="4904"/>
                  </a:lnTo>
                  <a:lnTo>
                    <a:pt x="2839" y="4941"/>
                  </a:lnTo>
                  <a:lnTo>
                    <a:pt x="2470" y="4959"/>
                  </a:lnTo>
                  <a:lnTo>
                    <a:pt x="2120" y="4959"/>
                  </a:lnTo>
                  <a:lnTo>
                    <a:pt x="1807" y="4941"/>
                  </a:lnTo>
                  <a:lnTo>
                    <a:pt x="1512" y="4904"/>
                  </a:lnTo>
                  <a:lnTo>
                    <a:pt x="1272" y="4830"/>
                  </a:lnTo>
                  <a:lnTo>
                    <a:pt x="1051" y="4719"/>
                  </a:lnTo>
                  <a:lnTo>
                    <a:pt x="848" y="4590"/>
                  </a:lnTo>
                  <a:lnTo>
                    <a:pt x="664" y="4424"/>
                  </a:lnTo>
                  <a:lnTo>
                    <a:pt x="498" y="4222"/>
                  </a:lnTo>
                  <a:lnTo>
                    <a:pt x="314" y="3964"/>
                  </a:lnTo>
                  <a:lnTo>
                    <a:pt x="258" y="3853"/>
                  </a:lnTo>
                  <a:lnTo>
                    <a:pt x="203" y="3742"/>
                  </a:lnTo>
                  <a:lnTo>
                    <a:pt x="166" y="3613"/>
                  </a:lnTo>
                  <a:lnTo>
                    <a:pt x="129" y="3484"/>
                  </a:lnTo>
                  <a:lnTo>
                    <a:pt x="74" y="3189"/>
                  </a:lnTo>
                  <a:lnTo>
                    <a:pt x="74" y="2876"/>
                  </a:lnTo>
                  <a:lnTo>
                    <a:pt x="92" y="2710"/>
                  </a:lnTo>
                  <a:lnTo>
                    <a:pt x="129" y="2544"/>
                  </a:lnTo>
                  <a:lnTo>
                    <a:pt x="166" y="2397"/>
                  </a:lnTo>
                  <a:lnTo>
                    <a:pt x="221" y="2231"/>
                  </a:lnTo>
                  <a:lnTo>
                    <a:pt x="277" y="2065"/>
                  </a:lnTo>
                  <a:lnTo>
                    <a:pt x="350" y="1917"/>
                  </a:lnTo>
                  <a:lnTo>
                    <a:pt x="443" y="1770"/>
                  </a:lnTo>
                  <a:lnTo>
                    <a:pt x="553" y="1623"/>
                  </a:lnTo>
                  <a:lnTo>
                    <a:pt x="682" y="1475"/>
                  </a:lnTo>
                  <a:lnTo>
                    <a:pt x="830" y="1364"/>
                  </a:lnTo>
                  <a:lnTo>
                    <a:pt x="959" y="1272"/>
                  </a:lnTo>
                  <a:lnTo>
                    <a:pt x="1125" y="1199"/>
                  </a:lnTo>
                  <a:lnTo>
                    <a:pt x="1272" y="1162"/>
                  </a:lnTo>
                  <a:lnTo>
                    <a:pt x="1438" y="1125"/>
                  </a:lnTo>
                  <a:lnTo>
                    <a:pt x="1807" y="1088"/>
                  </a:lnTo>
                  <a:lnTo>
                    <a:pt x="2102" y="1051"/>
                  </a:lnTo>
                  <a:lnTo>
                    <a:pt x="2728" y="959"/>
                  </a:lnTo>
                  <a:lnTo>
                    <a:pt x="3337" y="848"/>
                  </a:lnTo>
                  <a:lnTo>
                    <a:pt x="4553" y="646"/>
                  </a:lnTo>
                  <a:lnTo>
                    <a:pt x="5604" y="443"/>
                  </a:lnTo>
                  <a:lnTo>
                    <a:pt x="6673" y="277"/>
                  </a:lnTo>
                  <a:lnTo>
                    <a:pt x="7208" y="203"/>
                  </a:lnTo>
                  <a:lnTo>
                    <a:pt x="7742" y="148"/>
                  </a:lnTo>
                  <a:lnTo>
                    <a:pt x="8295" y="93"/>
                  </a:lnTo>
                  <a:lnTo>
                    <a:pt x="8848" y="74"/>
                  </a:lnTo>
                  <a:lnTo>
                    <a:pt x="9143" y="56"/>
                  </a:lnTo>
                  <a:close/>
                  <a:moveTo>
                    <a:pt x="8830" y="0"/>
                  </a:moveTo>
                  <a:lnTo>
                    <a:pt x="8295" y="37"/>
                  </a:lnTo>
                  <a:lnTo>
                    <a:pt x="7742" y="74"/>
                  </a:lnTo>
                  <a:lnTo>
                    <a:pt x="7208" y="129"/>
                  </a:lnTo>
                  <a:lnTo>
                    <a:pt x="6655" y="203"/>
                  </a:lnTo>
                  <a:lnTo>
                    <a:pt x="5604" y="388"/>
                  </a:lnTo>
                  <a:lnTo>
                    <a:pt x="4535" y="572"/>
                  </a:lnTo>
                  <a:lnTo>
                    <a:pt x="3337" y="793"/>
                  </a:lnTo>
                  <a:lnTo>
                    <a:pt x="2710" y="904"/>
                  </a:lnTo>
                  <a:lnTo>
                    <a:pt x="2102" y="977"/>
                  </a:lnTo>
                  <a:lnTo>
                    <a:pt x="1788" y="1014"/>
                  </a:lnTo>
                  <a:lnTo>
                    <a:pt x="1438" y="1070"/>
                  </a:lnTo>
                  <a:lnTo>
                    <a:pt x="1254" y="1106"/>
                  </a:lnTo>
                  <a:lnTo>
                    <a:pt x="1088" y="1143"/>
                  </a:lnTo>
                  <a:lnTo>
                    <a:pt x="940" y="1217"/>
                  </a:lnTo>
                  <a:lnTo>
                    <a:pt x="793" y="1309"/>
                  </a:lnTo>
                  <a:lnTo>
                    <a:pt x="645" y="1420"/>
                  </a:lnTo>
                  <a:lnTo>
                    <a:pt x="498" y="1586"/>
                  </a:lnTo>
                  <a:lnTo>
                    <a:pt x="406" y="1696"/>
                  </a:lnTo>
                  <a:lnTo>
                    <a:pt x="332" y="1825"/>
                  </a:lnTo>
                  <a:lnTo>
                    <a:pt x="203" y="2120"/>
                  </a:lnTo>
                  <a:lnTo>
                    <a:pt x="92" y="2415"/>
                  </a:lnTo>
                  <a:lnTo>
                    <a:pt x="37" y="2747"/>
                  </a:lnTo>
                  <a:lnTo>
                    <a:pt x="19" y="2913"/>
                  </a:lnTo>
                  <a:lnTo>
                    <a:pt x="0" y="3079"/>
                  </a:lnTo>
                  <a:lnTo>
                    <a:pt x="19" y="3245"/>
                  </a:lnTo>
                  <a:lnTo>
                    <a:pt x="37" y="3411"/>
                  </a:lnTo>
                  <a:lnTo>
                    <a:pt x="74" y="3558"/>
                  </a:lnTo>
                  <a:lnTo>
                    <a:pt x="129" y="3724"/>
                  </a:lnTo>
                  <a:lnTo>
                    <a:pt x="185" y="3871"/>
                  </a:lnTo>
                  <a:lnTo>
                    <a:pt x="258" y="4000"/>
                  </a:lnTo>
                  <a:lnTo>
                    <a:pt x="443" y="4259"/>
                  </a:lnTo>
                  <a:lnTo>
                    <a:pt x="627" y="4480"/>
                  </a:lnTo>
                  <a:lnTo>
                    <a:pt x="811" y="4646"/>
                  </a:lnTo>
                  <a:lnTo>
                    <a:pt x="1014" y="4775"/>
                  </a:lnTo>
                  <a:lnTo>
                    <a:pt x="1254" y="4885"/>
                  </a:lnTo>
                  <a:lnTo>
                    <a:pt x="1493" y="4959"/>
                  </a:lnTo>
                  <a:lnTo>
                    <a:pt x="1788" y="4996"/>
                  </a:lnTo>
                  <a:lnTo>
                    <a:pt x="2120" y="5033"/>
                  </a:lnTo>
                  <a:lnTo>
                    <a:pt x="2470" y="5033"/>
                  </a:lnTo>
                  <a:lnTo>
                    <a:pt x="2839" y="5014"/>
                  </a:lnTo>
                  <a:lnTo>
                    <a:pt x="3208" y="4977"/>
                  </a:lnTo>
                  <a:lnTo>
                    <a:pt x="3613" y="4922"/>
                  </a:lnTo>
                  <a:lnTo>
                    <a:pt x="4424" y="4812"/>
                  </a:lnTo>
                  <a:lnTo>
                    <a:pt x="5254" y="4664"/>
                  </a:lnTo>
                  <a:lnTo>
                    <a:pt x="6378" y="4480"/>
                  </a:lnTo>
                  <a:lnTo>
                    <a:pt x="6913" y="4406"/>
                  </a:lnTo>
                  <a:lnTo>
                    <a:pt x="7410" y="4369"/>
                  </a:lnTo>
                  <a:lnTo>
                    <a:pt x="7318" y="5254"/>
                  </a:lnTo>
                  <a:lnTo>
                    <a:pt x="7245" y="6047"/>
                  </a:lnTo>
                  <a:lnTo>
                    <a:pt x="7152" y="7300"/>
                  </a:lnTo>
                  <a:lnTo>
                    <a:pt x="7023" y="8553"/>
                  </a:lnTo>
                  <a:lnTo>
                    <a:pt x="6913" y="9825"/>
                  </a:lnTo>
                  <a:lnTo>
                    <a:pt x="6765" y="11079"/>
                  </a:lnTo>
                  <a:lnTo>
                    <a:pt x="6765" y="11116"/>
                  </a:lnTo>
                  <a:lnTo>
                    <a:pt x="6802" y="11116"/>
                  </a:lnTo>
                  <a:lnTo>
                    <a:pt x="7521" y="11097"/>
                  </a:lnTo>
                  <a:lnTo>
                    <a:pt x="8221" y="11116"/>
                  </a:lnTo>
                  <a:lnTo>
                    <a:pt x="9180" y="11134"/>
                  </a:lnTo>
                  <a:lnTo>
                    <a:pt x="9973" y="11116"/>
                  </a:lnTo>
                  <a:lnTo>
                    <a:pt x="10378" y="11079"/>
                  </a:lnTo>
                  <a:lnTo>
                    <a:pt x="10784" y="11042"/>
                  </a:lnTo>
                  <a:lnTo>
                    <a:pt x="10821" y="11024"/>
                  </a:lnTo>
                  <a:lnTo>
                    <a:pt x="10857" y="10950"/>
                  </a:lnTo>
                  <a:lnTo>
                    <a:pt x="10894" y="10765"/>
                  </a:lnTo>
                  <a:lnTo>
                    <a:pt x="10950" y="10434"/>
                  </a:lnTo>
                  <a:lnTo>
                    <a:pt x="11079" y="9272"/>
                  </a:lnTo>
                  <a:lnTo>
                    <a:pt x="11300" y="7153"/>
                  </a:lnTo>
                  <a:lnTo>
                    <a:pt x="11337" y="6747"/>
                  </a:lnTo>
                  <a:lnTo>
                    <a:pt x="11410" y="6065"/>
                  </a:lnTo>
                  <a:lnTo>
                    <a:pt x="11466" y="5420"/>
                  </a:lnTo>
                  <a:lnTo>
                    <a:pt x="11503" y="4793"/>
                  </a:lnTo>
                  <a:lnTo>
                    <a:pt x="11539" y="4166"/>
                  </a:lnTo>
                  <a:lnTo>
                    <a:pt x="11558" y="3558"/>
                  </a:lnTo>
                  <a:lnTo>
                    <a:pt x="11558" y="2950"/>
                  </a:lnTo>
                  <a:lnTo>
                    <a:pt x="11558" y="2360"/>
                  </a:lnTo>
                  <a:lnTo>
                    <a:pt x="11539" y="1770"/>
                  </a:lnTo>
                  <a:lnTo>
                    <a:pt x="11521" y="1549"/>
                  </a:lnTo>
                  <a:lnTo>
                    <a:pt x="11484" y="1346"/>
                  </a:lnTo>
                  <a:lnTo>
                    <a:pt x="11410" y="1162"/>
                  </a:lnTo>
                  <a:lnTo>
                    <a:pt x="11337" y="977"/>
                  </a:lnTo>
                  <a:lnTo>
                    <a:pt x="11245" y="811"/>
                  </a:lnTo>
                  <a:lnTo>
                    <a:pt x="11116" y="664"/>
                  </a:lnTo>
                  <a:lnTo>
                    <a:pt x="10968" y="535"/>
                  </a:lnTo>
                  <a:lnTo>
                    <a:pt x="10821" y="406"/>
                  </a:lnTo>
                  <a:lnTo>
                    <a:pt x="10636" y="314"/>
                  </a:lnTo>
                  <a:lnTo>
                    <a:pt x="10433" y="222"/>
                  </a:lnTo>
                  <a:lnTo>
                    <a:pt x="10212" y="148"/>
                  </a:lnTo>
                  <a:lnTo>
                    <a:pt x="9973" y="93"/>
                  </a:lnTo>
                  <a:lnTo>
                    <a:pt x="9715" y="37"/>
                  </a:lnTo>
                  <a:lnTo>
                    <a:pt x="9438" y="19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67"/>
            <p:cNvSpPr/>
            <p:nvPr/>
          </p:nvSpPr>
          <p:spPr>
            <a:xfrm>
              <a:off x="5254675" y="1271300"/>
              <a:ext cx="108325" cy="112475"/>
            </a:xfrm>
            <a:custGeom>
              <a:avLst/>
              <a:gdLst/>
              <a:ahLst/>
              <a:cxnLst/>
              <a:rect l="l" t="t" r="r" b="b"/>
              <a:pathLst>
                <a:path w="4333" h="4499" extrusionOk="0">
                  <a:moveTo>
                    <a:pt x="923" y="1"/>
                  </a:moveTo>
                  <a:lnTo>
                    <a:pt x="812" y="19"/>
                  </a:lnTo>
                  <a:lnTo>
                    <a:pt x="720" y="37"/>
                  </a:lnTo>
                  <a:lnTo>
                    <a:pt x="609" y="93"/>
                  </a:lnTo>
                  <a:lnTo>
                    <a:pt x="462" y="166"/>
                  </a:lnTo>
                  <a:lnTo>
                    <a:pt x="333" y="259"/>
                  </a:lnTo>
                  <a:lnTo>
                    <a:pt x="241" y="369"/>
                  </a:lnTo>
                  <a:lnTo>
                    <a:pt x="167" y="480"/>
                  </a:lnTo>
                  <a:lnTo>
                    <a:pt x="93" y="590"/>
                  </a:lnTo>
                  <a:lnTo>
                    <a:pt x="56" y="719"/>
                  </a:lnTo>
                  <a:lnTo>
                    <a:pt x="19" y="848"/>
                  </a:lnTo>
                  <a:lnTo>
                    <a:pt x="19" y="977"/>
                  </a:lnTo>
                  <a:lnTo>
                    <a:pt x="1" y="1254"/>
                  </a:lnTo>
                  <a:lnTo>
                    <a:pt x="19" y="1549"/>
                  </a:lnTo>
                  <a:lnTo>
                    <a:pt x="38" y="1844"/>
                  </a:lnTo>
                  <a:lnTo>
                    <a:pt x="56" y="2139"/>
                  </a:lnTo>
                  <a:lnTo>
                    <a:pt x="56" y="3042"/>
                  </a:lnTo>
                  <a:lnTo>
                    <a:pt x="56" y="3484"/>
                  </a:lnTo>
                  <a:lnTo>
                    <a:pt x="93" y="3927"/>
                  </a:lnTo>
                  <a:lnTo>
                    <a:pt x="130" y="4259"/>
                  </a:lnTo>
                  <a:lnTo>
                    <a:pt x="148" y="4388"/>
                  </a:lnTo>
                  <a:lnTo>
                    <a:pt x="204" y="4498"/>
                  </a:lnTo>
                  <a:lnTo>
                    <a:pt x="4277" y="4498"/>
                  </a:lnTo>
                  <a:lnTo>
                    <a:pt x="4333" y="4369"/>
                  </a:lnTo>
                  <a:lnTo>
                    <a:pt x="4333" y="4295"/>
                  </a:lnTo>
                  <a:lnTo>
                    <a:pt x="4333" y="4222"/>
                  </a:lnTo>
                  <a:lnTo>
                    <a:pt x="4314" y="4130"/>
                  </a:lnTo>
                  <a:lnTo>
                    <a:pt x="4277" y="4056"/>
                  </a:lnTo>
                  <a:lnTo>
                    <a:pt x="4222" y="4001"/>
                  </a:lnTo>
                  <a:lnTo>
                    <a:pt x="4167" y="3945"/>
                  </a:lnTo>
                  <a:lnTo>
                    <a:pt x="4019" y="3853"/>
                  </a:lnTo>
                  <a:lnTo>
                    <a:pt x="3872" y="3779"/>
                  </a:lnTo>
                  <a:lnTo>
                    <a:pt x="3356" y="3558"/>
                  </a:lnTo>
                  <a:lnTo>
                    <a:pt x="2858" y="3374"/>
                  </a:lnTo>
                  <a:lnTo>
                    <a:pt x="2323" y="3208"/>
                  </a:lnTo>
                  <a:lnTo>
                    <a:pt x="1807" y="3060"/>
                  </a:lnTo>
                  <a:lnTo>
                    <a:pt x="1807" y="3042"/>
                  </a:lnTo>
                  <a:lnTo>
                    <a:pt x="1807" y="2931"/>
                  </a:lnTo>
                  <a:lnTo>
                    <a:pt x="1807" y="2581"/>
                  </a:lnTo>
                  <a:lnTo>
                    <a:pt x="1734" y="1641"/>
                  </a:lnTo>
                  <a:lnTo>
                    <a:pt x="1678" y="941"/>
                  </a:lnTo>
                  <a:lnTo>
                    <a:pt x="1660" y="738"/>
                  </a:lnTo>
                  <a:lnTo>
                    <a:pt x="1641" y="646"/>
                  </a:lnTo>
                  <a:lnTo>
                    <a:pt x="1605" y="554"/>
                  </a:lnTo>
                  <a:lnTo>
                    <a:pt x="1549" y="443"/>
                  </a:lnTo>
                  <a:lnTo>
                    <a:pt x="1494" y="369"/>
                  </a:lnTo>
                  <a:lnTo>
                    <a:pt x="1347" y="203"/>
                  </a:lnTo>
                  <a:lnTo>
                    <a:pt x="1199" y="93"/>
                  </a:lnTo>
                  <a:lnTo>
                    <a:pt x="1125" y="37"/>
                  </a:lnTo>
                  <a:lnTo>
                    <a:pt x="1033" y="19"/>
                  </a:lnTo>
                  <a:lnTo>
                    <a:pt x="923" y="1"/>
                  </a:lnTo>
                  <a:close/>
                </a:path>
              </a:pathLst>
            </a:custGeom>
            <a:solidFill>
              <a:srgbClr val="080B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67"/>
            <p:cNvSpPr/>
            <p:nvPr/>
          </p:nvSpPr>
          <p:spPr>
            <a:xfrm>
              <a:off x="5211825" y="736725"/>
              <a:ext cx="120775" cy="592675"/>
            </a:xfrm>
            <a:custGeom>
              <a:avLst/>
              <a:gdLst/>
              <a:ahLst/>
              <a:cxnLst/>
              <a:rect l="l" t="t" r="r" b="b"/>
              <a:pathLst>
                <a:path w="4831" h="23707" extrusionOk="0">
                  <a:moveTo>
                    <a:pt x="2084" y="1"/>
                  </a:moveTo>
                  <a:lnTo>
                    <a:pt x="1696" y="591"/>
                  </a:lnTo>
                  <a:lnTo>
                    <a:pt x="1291" y="1217"/>
                  </a:lnTo>
                  <a:lnTo>
                    <a:pt x="1107" y="1531"/>
                  </a:lnTo>
                  <a:lnTo>
                    <a:pt x="941" y="1844"/>
                  </a:lnTo>
                  <a:lnTo>
                    <a:pt x="775" y="2176"/>
                  </a:lnTo>
                  <a:lnTo>
                    <a:pt x="627" y="2508"/>
                  </a:lnTo>
                  <a:lnTo>
                    <a:pt x="498" y="2858"/>
                  </a:lnTo>
                  <a:lnTo>
                    <a:pt x="369" y="3190"/>
                  </a:lnTo>
                  <a:lnTo>
                    <a:pt x="277" y="3540"/>
                  </a:lnTo>
                  <a:lnTo>
                    <a:pt x="203" y="3890"/>
                  </a:lnTo>
                  <a:lnTo>
                    <a:pt x="148" y="4241"/>
                  </a:lnTo>
                  <a:lnTo>
                    <a:pt x="130" y="4609"/>
                  </a:lnTo>
                  <a:lnTo>
                    <a:pt x="148" y="4978"/>
                  </a:lnTo>
                  <a:lnTo>
                    <a:pt x="185" y="5347"/>
                  </a:lnTo>
                  <a:lnTo>
                    <a:pt x="277" y="5826"/>
                  </a:lnTo>
                  <a:lnTo>
                    <a:pt x="314" y="6084"/>
                  </a:lnTo>
                  <a:lnTo>
                    <a:pt x="369" y="6323"/>
                  </a:lnTo>
                  <a:lnTo>
                    <a:pt x="388" y="6600"/>
                  </a:lnTo>
                  <a:lnTo>
                    <a:pt x="406" y="6858"/>
                  </a:lnTo>
                  <a:lnTo>
                    <a:pt x="388" y="7393"/>
                  </a:lnTo>
                  <a:lnTo>
                    <a:pt x="369" y="9402"/>
                  </a:lnTo>
                  <a:lnTo>
                    <a:pt x="369" y="11411"/>
                  </a:lnTo>
                  <a:lnTo>
                    <a:pt x="388" y="13439"/>
                  </a:lnTo>
                  <a:lnTo>
                    <a:pt x="369" y="15466"/>
                  </a:lnTo>
                  <a:lnTo>
                    <a:pt x="351" y="17494"/>
                  </a:lnTo>
                  <a:lnTo>
                    <a:pt x="332" y="18508"/>
                  </a:lnTo>
                  <a:lnTo>
                    <a:pt x="296" y="19503"/>
                  </a:lnTo>
                  <a:lnTo>
                    <a:pt x="240" y="20517"/>
                  </a:lnTo>
                  <a:lnTo>
                    <a:pt x="185" y="21531"/>
                  </a:lnTo>
                  <a:lnTo>
                    <a:pt x="111" y="22526"/>
                  </a:lnTo>
                  <a:lnTo>
                    <a:pt x="1" y="23522"/>
                  </a:lnTo>
                  <a:lnTo>
                    <a:pt x="517" y="23485"/>
                  </a:lnTo>
                  <a:lnTo>
                    <a:pt x="1033" y="23466"/>
                  </a:lnTo>
                  <a:lnTo>
                    <a:pt x="2084" y="23466"/>
                  </a:lnTo>
                  <a:lnTo>
                    <a:pt x="2600" y="23503"/>
                  </a:lnTo>
                  <a:lnTo>
                    <a:pt x="3116" y="23559"/>
                  </a:lnTo>
                  <a:lnTo>
                    <a:pt x="3614" y="23614"/>
                  </a:lnTo>
                  <a:lnTo>
                    <a:pt x="4130" y="23706"/>
                  </a:lnTo>
                  <a:lnTo>
                    <a:pt x="4314" y="20701"/>
                  </a:lnTo>
                  <a:lnTo>
                    <a:pt x="4480" y="17697"/>
                  </a:lnTo>
                  <a:lnTo>
                    <a:pt x="4646" y="14692"/>
                  </a:lnTo>
                  <a:lnTo>
                    <a:pt x="4720" y="13181"/>
                  </a:lnTo>
                  <a:lnTo>
                    <a:pt x="4775" y="11669"/>
                  </a:lnTo>
                  <a:lnTo>
                    <a:pt x="4812" y="9900"/>
                  </a:lnTo>
                  <a:lnTo>
                    <a:pt x="4830" y="8148"/>
                  </a:lnTo>
                  <a:lnTo>
                    <a:pt x="4812" y="6379"/>
                  </a:lnTo>
                  <a:lnTo>
                    <a:pt x="4775" y="4609"/>
                  </a:lnTo>
                  <a:lnTo>
                    <a:pt x="4738" y="3909"/>
                  </a:lnTo>
                  <a:lnTo>
                    <a:pt x="4701" y="3558"/>
                  </a:lnTo>
                  <a:lnTo>
                    <a:pt x="4646" y="3208"/>
                  </a:lnTo>
                  <a:lnTo>
                    <a:pt x="4590" y="2876"/>
                  </a:lnTo>
                  <a:lnTo>
                    <a:pt x="4517" y="2526"/>
                  </a:lnTo>
                  <a:lnTo>
                    <a:pt x="4406" y="2194"/>
                  </a:lnTo>
                  <a:lnTo>
                    <a:pt x="4277" y="1881"/>
                  </a:lnTo>
                  <a:lnTo>
                    <a:pt x="4093" y="1549"/>
                  </a:lnTo>
                  <a:lnTo>
                    <a:pt x="3872" y="1236"/>
                  </a:lnTo>
                  <a:lnTo>
                    <a:pt x="3632" y="959"/>
                  </a:lnTo>
                  <a:lnTo>
                    <a:pt x="3374" y="701"/>
                  </a:lnTo>
                  <a:lnTo>
                    <a:pt x="3079" y="480"/>
                  </a:lnTo>
                  <a:lnTo>
                    <a:pt x="2766" y="296"/>
                  </a:lnTo>
                  <a:lnTo>
                    <a:pt x="2434" y="130"/>
                  </a:lnTo>
                  <a:lnTo>
                    <a:pt x="2084" y="1"/>
                  </a:lnTo>
                  <a:close/>
                </a:path>
              </a:pathLst>
            </a:custGeom>
            <a:solidFill>
              <a:srgbClr val="708B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67"/>
            <p:cNvSpPr/>
            <p:nvPr/>
          </p:nvSpPr>
          <p:spPr>
            <a:xfrm>
              <a:off x="5210900" y="735800"/>
              <a:ext cx="122600" cy="594500"/>
            </a:xfrm>
            <a:custGeom>
              <a:avLst/>
              <a:gdLst/>
              <a:ahLst/>
              <a:cxnLst/>
              <a:rect l="l" t="t" r="r" b="b"/>
              <a:pathLst>
                <a:path w="4904" h="23780" extrusionOk="0">
                  <a:moveTo>
                    <a:pt x="2139" y="75"/>
                  </a:moveTo>
                  <a:lnTo>
                    <a:pt x="2489" y="204"/>
                  </a:lnTo>
                  <a:lnTo>
                    <a:pt x="2821" y="370"/>
                  </a:lnTo>
                  <a:lnTo>
                    <a:pt x="3134" y="572"/>
                  </a:lnTo>
                  <a:lnTo>
                    <a:pt x="3411" y="794"/>
                  </a:lnTo>
                  <a:lnTo>
                    <a:pt x="3669" y="1033"/>
                  </a:lnTo>
                  <a:lnTo>
                    <a:pt x="3909" y="1310"/>
                  </a:lnTo>
                  <a:lnTo>
                    <a:pt x="4111" y="1605"/>
                  </a:lnTo>
                  <a:lnTo>
                    <a:pt x="4277" y="1918"/>
                  </a:lnTo>
                  <a:lnTo>
                    <a:pt x="4406" y="2250"/>
                  </a:lnTo>
                  <a:lnTo>
                    <a:pt x="4517" y="2582"/>
                  </a:lnTo>
                  <a:lnTo>
                    <a:pt x="4591" y="2913"/>
                  </a:lnTo>
                  <a:lnTo>
                    <a:pt x="4664" y="3245"/>
                  </a:lnTo>
                  <a:lnTo>
                    <a:pt x="4701" y="3595"/>
                  </a:lnTo>
                  <a:lnTo>
                    <a:pt x="4738" y="3946"/>
                  </a:lnTo>
                  <a:lnTo>
                    <a:pt x="4775" y="4646"/>
                  </a:lnTo>
                  <a:lnTo>
                    <a:pt x="4812" y="6287"/>
                  </a:lnTo>
                  <a:lnTo>
                    <a:pt x="4830" y="8001"/>
                  </a:lnTo>
                  <a:lnTo>
                    <a:pt x="4812" y="9808"/>
                  </a:lnTo>
                  <a:lnTo>
                    <a:pt x="4775" y="11706"/>
                  </a:lnTo>
                  <a:lnTo>
                    <a:pt x="4701" y="13826"/>
                  </a:lnTo>
                  <a:lnTo>
                    <a:pt x="4591" y="15946"/>
                  </a:lnTo>
                  <a:lnTo>
                    <a:pt x="4351" y="20149"/>
                  </a:lnTo>
                  <a:lnTo>
                    <a:pt x="4130" y="23706"/>
                  </a:lnTo>
                  <a:lnTo>
                    <a:pt x="3466" y="23596"/>
                  </a:lnTo>
                  <a:lnTo>
                    <a:pt x="2784" y="23522"/>
                  </a:lnTo>
                  <a:lnTo>
                    <a:pt x="2102" y="23485"/>
                  </a:lnTo>
                  <a:lnTo>
                    <a:pt x="1420" y="23467"/>
                  </a:lnTo>
                  <a:lnTo>
                    <a:pt x="756" y="23485"/>
                  </a:lnTo>
                  <a:lnTo>
                    <a:pt x="74" y="23522"/>
                  </a:lnTo>
                  <a:lnTo>
                    <a:pt x="203" y="22121"/>
                  </a:lnTo>
                  <a:lnTo>
                    <a:pt x="296" y="20720"/>
                  </a:lnTo>
                  <a:lnTo>
                    <a:pt x="369" y="19301"/>
                  </a:lnTo>
                  <a:lnTo>
                    <a:pt x="406" y="17900"/>
                  </a:lnTo>
                  <a:lnTo>
                    <a:pt x="443" y="16480"/>
                  </a:lnTo>
                  <a:lnTo>
                    <a:pt x="443" y="15061"/>
                  </a:lnTo>
                  <a:lnTo>
                    <a:pt x="443" y="12259"/>
                  </a:lnTo>
                  <a:lnTo>
                    <a:pt x="443" y="9844"/>
                  </a:lnTo>
                  <a:lnTo>
                    <a:pt x="462" y="7430"/>
                  </a:lnTo>
                  <a:lnTo>
                    <a:pt x="462" y="6895"/>
                  </a:lnTo>
                  <a:lnTo>
                    <a:pt x="462" y="6637"/>
                  </a:lnTo>
                  <a:lnTo>
                    <a:pt x="425" y="6360"/>
                  </a:lnTo>
                  <a:lnTo>
                    <a:pt x="388" y="6102"/>
                  </a:lnTo>
                  <a:lnTo>
                    <a:pt x="333" y="5826"/>
                  </a:lnTo>
                  <a:lnTo>
                    <a:pt x="240" y="5365"/>
                  </a:lnTo>
                  <a:lnTo>
                    <a:pt x="203" y="5015"/>
                  </a:lnTo>
                  <a:lnTo>
                    <a:pt x="203" y="4646"/>
                  </a:lnTo>
                  <a:lnTo>
                    <a:pt x="222" y="4296"/>
                  </a:lnTo>
                  <a:lnTo>
                    <a:pt x="277" y="3946"/>
                  </a:lnTo>
                  <a:lnTo>
                    <a:pt x="351" y="3595"/>
                  </a:lnTo>
                  <a:lnTo>
                    <a:pt x="443" y="3264"/>
                  </a:lnTo>
                  <a:lnTo>
                    <a:pt x="554" y="2913"/>
                  </a:lnTo>
                  <a:lnTo>
                    <a:pt x="683" y="2582"/>
                  </a:lnTo>
                  <a:lnTo>
                    <a:pt x="830" y="2250"/>
                  </a:lnTo>
                  <a:lnTo>
                    <a:pt x="996" y="1918"/>
                  </a:lnTo>
                  <a:lnTo>
                    <a:pt x="1162" y="1605"/>
                  </a:lnTo>
                  <a:lnTo>
                    <a:pt x="1346" y="1291"/>
                  </a:lnTo>
                  <a:lnTo>
                    <a:pt x="1733" y="665"/>
                  </a:lnTo>
                  <a:lnTo>
                    <a:pt x="2139" y="75"/>
                  </a:lnTo>
                  <a:close/>
                  <a:moveTo>
                    <a:pt x="2121" y="1"/>
                  </a:moveTo>
                  <a:lnTo>
                    <a:pt x="2102" y="19"/>
                  </a:lnTo>
                  <a:lnTo>
                    <a:pt x="1697" y="628"/>
                  </a:lnTo>
                  <a:lnTo>
                    <a:pt x="1309" y="1236"/>
                  </a:lnTo>
                  <a:lnTo>
                    <a:pt x="1125" y="1568"/>
                  </a:lnTo>
                  <a:lnTo>
                    <a:pt x="941" y="1881"/>
                  </a:lnTo>
                  <a:lnTo>
                    <a:pt x="775" y="2213"/>
                  </a:lnTo>
                  <a:lnTo>
                    <a:pt x="627" y="2545"/>
                  </a:lnTo>
                  <a:lnTo>
                    <a:pt x="498" y="2895"/>
                  </a:lnTo>
                  <a:lnTo>
                    <a:pt x="369" y="3227"/>
                  </a:lnTo>
                  <a:lnTo>
                    <a:pt x="277" y="3577"/>
                  </a:lnTo>
                  <a:lnTo>
                    <a:pt x="203" y="3927"/>
                  </a:lnTo>
                  <a:lnTo>
                    <a:pt x="167" y="4296"/>
                  </a:lnTo>
                  <a:lnTo>
                    <a:pt x="130" y="4646"/>
                  </a:lnTo>
                  <a:lnTo>
                    <a:pt x="148" y="5015"/>
                  </a:lnTo>
                  <a:lnTo>
                    <a:pt x="185" y="5384"/>
                  </a:lnTo>
                  <a:lnTo>
                    <a:pt x="277" y="5844"/>
                  </a:lnTo>
                  <a:lnTo>
                    <a:pt x="333" y="6102"/>
                  </a:lnTo>
                  <a:lnTo>
                    <a:pt x="369" y="6379"/>
                  </a:lnTo>
                  <a:lnTo>
                    <a:pt x="388" y="6637"/>
                  </a:lnTo>
                  <a:lnTo>
                    <a:pt x="406" y="6895"/>
                  </a:lnTo>
                  <a:lnTo>
                    <a:pt x="406" y="7430"/>
                  </a:lnTo>
                  <a:lnTo>
                    <a:pt x="388" y="9844"/>
                  </a:lnTo>
                  <a:lnTo>
                    <a:pt x="388" y="12259"/>
                  </a:lnTo>
                  <a:lnTo>
                    <a:pt x="388" y="15079"/>
                  </a:lnTo>
                  <a:lnTo>
                    <a:pt x="369" y="16499"/>
                  </a:lnTo>
                  <a:lnTo>
                    <a:pt x="351" y="17918"/>
                  </a:lnTo>
                  <a:lnTo>
                    <a:pt x="296" y="19338"/>
                  </a:lnTo>
                  <a:lnTo>
                    <a:pt x="240" y="20738"/>
                  </a:lnTo>
                  <a:lnTo>
                    <a:pt x="148" y="22158"/>
                  </a:lnTo>
                  <a:lnTo>
                    <a:pt x="19" y="23559"/>
                  </a:lnTo>
                  <a:lnTo>
                    <a:pt x="1" y="23596"/>
                  </a:lnTo>
                  <a:lnTo>
                    <a:pt x="56" y="23596"/>
                  </a:lnTo>
                  <a:lnTo>
                    <a:pt x="572" y="23559"/>
                  </a:lnTo>
                  <a:lnTo>
                    <a:pt x="1088" y="23540"/>
                  </a:lnTo>
                  <a:lnTo>
                    <a:pt x="1604" y="23522"/>
                  </a:lnTo>
                  <a:lnTo>
                    <a:pt x="2121" y="23540"/>
                  </a:lnTo>
                  <a:lnTo>
                    <a:pt x="2618" y="23577"/>
                  </a:lnTo>
                  <a:lnTo>
                    <a:pt x="3134" y="23633"/>
                  </a:lnTo>
                  <a:lnTo>
                    <a:pt x="3651" y="23688"/>
                  </a:lnTo>
                  <a:lnTo>
                    <a:pt x="4167" y="23780"/>
                  </a:lnTo>
                  <a:lnTo>
                    <a:pt x="4204" y="23780"/>
                  </a:lnTo>
                  <a:lnTo>
                    <a:pt x="4204" y="23743"/>
                  </a:lnTo>
                  <a:lnTo>
                    <a:pt x="4406" y="20149"/>
                  </a:lnTo>
                  <a:lnTo>
                    <a:pt x="4646" y="15946"/>
                  </a:lnTo>
                  <a:lnTo>
                    <a:pt x="4757" y="13826"/>
                  </a:lnTo>
                  <a:lnTo>
                    <a:pt x="4830" y="11706"/>
                  </a:lnTo>
                  <a:lnTo>
                    <a:pt x="4886" y="9808"/>
                  </a:lnTo>
                  <a:lnTo>
                    <a:pt x="4904" y="8001"/>
                  </a:lnTo>
                  <a:lnTo>
                    <a:pt x="4886" y="6287"/>
                  </a:lnTo>
                  <a:lnTo>
                    <a:pt x="4830" y="4646"/>
                  </a:lnTo>
                  <a:lnTo>
                    <a:pt x="4793" y="3946"/>
                  </a:lnTo>
                  <a:lnTo>
                    <a:pt x="4775" y="3595"/>
                  </a:lnTo>
                  <a:lnTo>
                    <a:pt x="4720" y="3245"/>
                  </a:lnTo>
                  <a:lnTo>
                    <a:pt x="4664" y="2895"/>
                  </a:lnTo>
                  <a:lnTo>
                    <a:pt x="4572" y="2545"/>
                  </a:lnTo>
                  <a:lnTo>
                    <a:pt x="4480" y="2213"/>
                  </a:lnTo>
                  <a:lnTo>
                    <a:pt x="4333" y="1900"/>
                  </a:lnTo>
                  <a:lnTo>
                    <a:pt x="4167" y="1568"/>
                  </a:lnTo>
                  <a:lnTo>
                    <a:pt x="3964" y="1273"/>
                  </a:lnTo>
                  <a:lnTo>
                    <a:pt x="3724" y="996"/>
                  </a:lnTo>
                  <a:lnTo>
                    <a:pt x="3448" y="738"/>
                  </a:lnTo>
                  <a:lnTo>
                    <a:pt x="3153" y="517"/>
                  </a:lnTo>
                  <a:lnTo>
                    <a:pt x="2839" y="314"/>
                  </a:lnTo>
                  <a:lnTo>
                    <a:pt x="2508" y="148"/>
                  </a:lnTo>
                  <a:lnTo>
                    <a:pt x="21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67"/>
            <p:cNvSpPr/>
            <p:nvPr/>
          </p:nvSpPr>
          <p:spPr>
            <a:xfrm>
              <a:off x="4945000" y="385575"/>
              <a:ext cx="186675" cy="81125"/>
            </a:xfrm>
            <a:custGeom>
              <a:avLst/>
              <a:gdLst/>
              <a:ahLst/>
              <a:cxnLst/>
              <a:rect l="l" t="t" r="r" b="b"/>
              <a:pathLst>
                <a:path w="7467" h="3245" extrusionOk="0">
                  <a:moveTo>
                    <a:pt x="5144" y="1"/>
                  </a:moveTo>
                  <a:lnTo>
                    <a:pt x="2895" y="959"/>
                  </a:lnTo>
                  <a:lnTo>
                    <a:pt x="1" y="2213"/>
                  </a:lnTo>
                  <a:lnTo>
                    <a:pt x="830" y="2434"/>
                  </a:lnTo>
                  <a:lnTo>
                    <a:pt x="1715" y="2673"/>
                  </a:lnTo>
                  <a:lnTo>
                    <a:pt x="2157" y="2803"/>
                  </a:lnTo>
                  <a:lnTo>
                    <a:pt x="2581" y="2932"/>
                  </a:lnTo>
                  <a:lnTo>
                    <a:pt x="3005" y="3079"/>
                  </a:lnTo>
                  <a:lnTo>
                    <a:pt x="3392" y="3245"/>
                  </a:lnTo>
                  <a:lnTo>
                    <a:pt x="3650" y="3171"/>
                  </a:lnTo>
                  <a:lnTo>
                    <a:pt x="3890" y="3079"/>
                  </a:lnTo>
                  <a:lnTo>
                    <a:pt x="4130" y="2968"/>
                  </a:lnTo>
                  <a:lnTo>
                    <a:pt x="4351" y="2821"/>
                  </a:lnTo>
                  <a:lnTo>
                    <a:pt x="7466" y="1402"/>
                  </a:lnTo>
                  <a:lnTo>
                    <a:pt x="6913" y="1014"/>
                  </a:lnTo>
                  <a:lnTo>
                    <a:pt x="6323" y="664"/>
                  </a:lnTo>
                  <a:lnTo>
                    <a:pt x="5733" y="314"/>
                  </a:lnTo>
                  <a:lnTo>
                    <a:pt x="5144" y="1"/>
                  </a:lnTo>
                  <a:close/>
                </a:path>
              </a:pathLst>
            </a:custGeom>
            <a:solidFill>
              <a:srgbClr val="708B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67"/>
            <p:cNvSpPr/>
            <p:nvPr/>
          </p:nvSpPr>
          <p:spPr>
            <a:xfrm>
              <a:off x="4942250" y="384650"/>
              <a:ext cx="191250" cy="82975"/>
            </a:xfrm>
            <a:custGeom>
              <a:avLst/>
              <a:gdLst/>
              <a:ahLst/>
              <a:cxnLst/>
              <a:rect l="l" t="t" r="r" b="b"/>
              <a:pathLst>
                <a:path w="7650" h="3319" extrusionOk="0">
                  <a:moveTo>
                    <a:pt x="5254" y="75"/>
                  </a:moveTo>
                  <a:lnTo>
                    <a:pt x="5843" y="388"/>
                  </a:lnTo>
                  <a:lnTo>
                    <a:pt x="6433" y="720"/>
                  </a:lnTo>
                  <a:lnTo>
                    <a:pt x="6986" y="1070"/>
                  </a:lnTo>
                  <a:lnTo>
                    <a:pt x="7521" y="1420"/>
                  </a:lnTo>
                  <a:lnTo>
                    <a:pt x="4443" y="2840"/>
                  </a:lnTo>
                  <a:lnTo>
                    <a:pt x="4221" y="2969"/>
                  </a:lnTo>
                  <a:lnTo>
                    <a:pt x="4000" y="3079"/>
                  </a:lnTo>
                  <a:lnTo>
                    <a:pt x="3760" y="3171"/>
                  </a:lnTo>
                  <a:lnTo>
                    <a:pt x="3502" y="3245"/>
                  </a:lnTo>
                  <a:lnTo>
                    <a:pt x="3171" y="3116"/>
                  </a:lnTo>
                  <a:lnTo>
                    <a:pt x="2820" y="2987"/>
                  </a:lnTo>
                  <a:lnTo>
                    <a:pt x="2102" y="2747"/>
                  </a:lnTo>
                  <a:lnTo>
                    <a:pt x="1346" y="2545"/>
                  </a:lnTo>
                  <a:lnTo>
                    <a:pt x="627" y="2360"/>
                  </a:lnTo>
                  <a:lnTo>
                    <a:pt x="203" y="2250"/>
                  </a:lnTo>
                  <a:lnTo>
                    <a:pt x="3060" y="1015"/>
                  </a:lnTo>
                  <a:lnTo>
                    <a:pt x="5254" y="75"/>
                  </a:lnTo>
                  <a:close/>
                  <a:moveTo>
                    <a:pt x="5235" y="1"/>
                  </a:moveTo>
                  <a:lnTo>
                    <a:pt x="3023" y="959"/>
                  </a:lnTo>
                  <a:lnTo>
                    <a:pt x="92" y="2231"/>
                  </a:lnTo>
                  <a:lnTo>
                    <a:pt x="0" y="2268"/>
                  </a:lnTo>
                  <a:lnTo>
                    <a:pt x="92" y="2287"/>
                  </a:lnTo>
                  <a:lnTo>
                    <a:pt x="608" y="2416"/>
                  </a:lnTo>
                  <a:lnTo>
                    <a:pt x="1346" y="2600"/>
                  </a:lnTo>
                  <a:lnTo>
                    <a:pt x="2083" y="2803"/>
                  </a:lnTo>
                  <a:lnTo>
                    <a:pt x="2802" y="3042"/>
                  </a:lnTo>
                  <a:lnTo>
                    <a:pt x="3152" y="3171"/>
                  </a:lnTo>
                  <a:lnTo>
                    <a:pt x="3484" y="3319"/>
                  </a:lnTo>
                  <a:lnTo>
                    <a:pt x="3502" y="3319"/>
                  </a:lnTo>
                  <a:lnTo>
                    <a:pt x="3779" y="3227"/>
                  </a:lnTo>
                  <a:lnTo>
                    <a:pt x="4019" y="3134"/>
                  </a:lnTo>
                  <a:lnTo>
                    <a:pt x="4258" y="3024"/>
                  </a:lnTo>
                  <a:lnTo>
                    <a:pt x="4461" y="2895"/>
                  </a:lnTo>
                  <a:lnTo>
                    <a:pt x="7650" y="1439"/>
                  </a:lnTo>
                  <a:lnTo>
                    <a:pt x="7595" y="1402"/>
                  </a:lnTo>
                  <a:lnTo>
                    <a:pt x="7060" y="1033"/>
                  </a:lnTo>
                  <a:lnTo>
                    <a:pt x="6489" y="683"/>
                  </a:lnTo>
                  <a:lnTo>
                    <a:pt x="5880" y="333"/>
                  </a:lnTo>
                  <a:lnTo>
                    <a:pt x="52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67"/>
            <p:cNvSpPr/>
            <p:nvPr/>
          </p:nvSpPr>
          <p:spPr>
            <a:xfrm>
              <a:off x="4985100" y="421975"/>
              <a:ext cx="140125" cy="125375"/>
            </a:xfrm>
            <a:custGeom>
              <a:avLst/>
              <a:gdLst/>
              <a:ahLst/>
              <a:cxnLst/>
              <a:rect l="l" t="t" r="r" b="b"/>
              <a:pathLst>
                <a:path w="5605" h="5015" extrusionOk="0">
                  <a:moveTo>
                    <a:pt x="5604" y="1"/>
                  </a:moveTo>
                  <a:lnTo>
                    <a:pt x="2452" y="1365"/>
                  </a:lnTo>
                  <a:lnTo>
                    <a:pt x="2212" y="1439"/>
                  </a:lnTo>
                  <a:lnTo>
                    <a:pt x="1954" y="1549"/>
                  </a:lnTo>
                  <a:lnTo>
                    <a:pt x="1733" y="1660"/>
                  </a:lnTo>
                  <a:lnTo>
                    <a:pt x="1512" y="1807"/>
                  </a:lnTo>
                  <a:lnTo>
                    <a:pt x="1364" y="2194"/>
                  </a:lnTo>
                  <a:lnTo>
                    <a:pt x="1199" y="2618"/>
                  </a:lnTo>
                  <a:lnTo>
                    <a:pt x="1014" y="3024"/>
                  </a:lnTo>
                  <a:lnTo>
                    <a:pt x="811" y="3429"/>
                  </a:lnTo>
                  <a:lnTo>
                    <a:pt x="406" y="4241"/>
                  </a:lnTo>
                  <a:lnTo>
                    <a:pt x="0" y="5015"/>
                  </a:lnTo>
                  <a:lnTo>
                    <a:pt x="2876" y="3688"/>
                  </a:lnTo>
                  <a:lnTo>
                    <a:pt x="5088" y="2674"/>
                  </a:lnTo>
                  <a:lnTo>
                    <a:pt x="5254" y="2010"/>
                  </a:lnTo>
                  <a:lnTo>
                    <a:pt x="5401" y="1347"/>
                  </a:lnTo>
                  <a:lnTo>
                    <a:pt x="5512" y="664"/>
                  </a:lnTo>
                  <a:lnTo>
                    <a:pt x="5604" y="1"/>
                  </a:lnTo>
                  <a:close/>
                </a:path>
              </a:pathLst>
            </a:custGeom>
            <a:solidFill>
              <a:srgbClr val="708B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67"/>
            <p:cNvSpPr/>
            <p:nvPr/>
          </p:nvSpPr>
          <p:spPr>
            <a:xfrm>
              <a:off x="4983250" y="420600"/>
              <a:ext cx="142875" cy="128600"/>
            </a:xfrm>
            <a:custGeom>
              <a:avLst/>
              <a:gdLst/>
              <a:ahLst/>
              <a:cxnLst/>
              <a:rect l="l" t="t" r="r" b="b"/>
              <a:pathLst>
                <a:path w="5715" h="5144" extrusionOk="0">
                  <a:moveTo>
                    <a:pt x="5641" y="111"/>
                  </a:moveTo>
                  <a:lnTo>
                    <a:pt x="5549" y="738"/>
                  </a:lnTo>
                  <a:lnTo>
                    <a:pt x="5438" y="1383"/>
                  </a:lnTo>
                  <a:lnTo>
                    <a:pt x="5309" y="2028"/>
                  </a:lnTo>
                  <a:lnTo>
                    <a:pt x="5144" y="2710"/>
                  </a:lnTo>
                  <a:lnTo>
                    <a:pt x="2968" y="3706"/>
                  </a:lnTo>
                  <a:lnTo>
                    <a:pt x="148" y="4996"/>
                  </a:lnTo>
                  <a:lnTo>
                    <a:pt x="351" y="4609"/>
                  </a:lnTo>
                  <a:lnTo>
                    <a:pt x="701" y="3945"/>
                  </a:lnTo>
                  <a:lnTo>
                    <a:pt x="1033" y="3263"/>
                  </a:lnTo>
                  <a:lnTo>
                    <a:pt x="1346" y="2563"/>
                  </a:lnTo>
                  <a:lnTo>
                    <a:pt x="1494" y="2213"/>
                  </a:lnTo>
                  <a:lnTo>
                    <a:pt x="1604" y="1881"/>
                  </a:lnTo>
                  <a:lnTo>
                    <a:pt x="1826" y="1733"/>
                  </a:lnTo>
                  <a:lnTo>
                    <a:pt x="2065" y="1623"/>
                  </a:lnTo>
                  <a:lnTo>
                    <a:pt x="2305" y="1531"/>
                  </a:lnTo>
                  <a:lnTo>
                    <a:pt x="2544" y="1457"/>
                  </a:lnTo>
                  <a:lnTo>
                    <a:pt x="5641" y="111"/>
                  </a:lnTo>
                  <a:close/>
                  <a:moveTo>
                    <a:pt x="5715" y="1"/>
                  </a:moveTo>
                  <a:lnTo>
                    <a:pt x="2526" y="1383"/>
                  </a:lnTo>
                  <a:lnTo>
                    <a:pt x="2268" y="1475"/>
                  </a:lnTo>
                  <a:lnTo>
                    <a:pt x="2028" y="1567"/>
                  </a:lnTo>
                  <a:lnTo>
                    <a:pt x="1789" y="1678"/>
                  </a:lnTo>
                  <a:lnTo>
                    <a:pt x="1568" y="1825"/>
                  </a:lnTo>
                  <a:lnTo>
                    <a:pt x="1549" y="1825"/>
                  </a:lnTo>
                  <a:lnTo>
                    <a:pt x="1549" y="1844"/>
                  </a:lnTo>
                  <a:lnTo>
                    <a:pt x="1438" y="2176"/>
                  </a:lnTo>
                  <a:lnTo>
                    <a:pt x="1291" y="2526"/>
                  </a:lnTo>
                  <a:lnTo>
                    <a:pt x="978" y="3226"/>
                  </a:lnTo>
                  <a:lnTo>
                    <a:pt x="646" y="3927"/>
                  </a:lnTo>
                  <a:lnTo>
                    <a:pt x="296" y="4590"/>
                  </a:lnTo>
                  <a:lnTo>
                    <a:pt x="38" y="5051"/>
                  </a:lnTo>
                  <a:lnTo>
                    <a:pt x="1" y="5143"/>
                  </a:lnTo>
                  <a:lnTo>
                    <a:pt x="93" y="5107"/>
                  </a:lnTo>
                  <a:lnTo>
                    <a:pt x="2987" y="3761"/>
                  </a:lnTo>
                  <a:lnTo>
                    <a:pt x="5180" y="2747"/>
                  </a:lnTo>
                  <a:lnTo>
                    <a:pt x="5199" y="2747"/>
                  </a:lnTo>
                  <a:lnTo>
                    <a:pt x="5199" y="2729"/>
                  </a:lnTo>
                  <a:lnTo>
                    <a:pt x="5365" y="2047"/>
                  </a:lnTo>
                  <a:lnTo>
                    <a:pt x="5512" y="1365"/>
                  </a:lnTo>
                  <a:lnTo>
                    <a:pt x="5623" y="701"/>
                  </a:lnTo>
                  <a:lnTo>
                    <a:pt x="5715" y="56"/>
                  </a:lnTo>
                  <a:lnTo>
                    <a:pt x="57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67"/>
            <p:cNvSpPr/>
            <p:nvPr/>
          </p:nvSpPr>
          <p:spPr>
            <a:xfrm>
              <a:off x="5383725" y="238125"/>
              <a:ext cx="253925" cy="100925"/>
            </a:xfrm>
            <a:custGeom>
              <a:avLst/>
              <a:gdLst/>
              <a:ahLst/>
              <a:cxnLst/>
              <a:rect l="l" t="t" r="r" b="b"/>
              <a:pathLst>
                <a:path w="10157" h="4037" extrusionOk="0">
                  <a:moveTo>
                    <a:pt x="10102" y="0"/>
                  </a:moveTo>
                  <a:lnTo>
                    <a:pt x="0" y="3594"/>
                  </a:lnTo>
                  <a:lnTo>
                    <a:pt x="166" y="4037"/>
                  </a:lnTo>
                  <a:lnTo>
                    <a:pt x="10157" y="129"/>
                  </a:lnTo>
                  <a:lnTo>
                    <a:pt x="101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67"/>
            <p:cNvSpPr/>
            <p:nvPr/>
          </p:nvSpPr>
          <p:spPr>
            <a:xfrm>
              <a:off x="5445000" y="268525"/>
              <a:ext cx="80225" cy="53950"/>
            </a:xfrm>
            <a:custGeom>
              <a:avLst/>
              <a:gdLst/>
              <a:ahLst/>
              <a:cxnLst/>
              <a:rect l="l" t="t" r="r" b="b"/>
              <a:pathLst>
                <a:path w="3209" h="2158" extrusionOk="0">
                  <a:moveTo>
                    <a:pt x="2489" y="1"/>
                  </a:moveTo>
                  <a:lnTo>
                    <a:pt x="2323" y="19"/>
                  </a:lnTo>
                  <a:lnTo>
                    <a:pt x="2176" y="56"/>
                  </a:lnTo>
                  <a:lnTo>
                    <a:pt x="517" y="664"/>
                  </a:lnTo>
                  <a:lnTo>
                    <a:pt x="369" y="719"/>
                  </a:lnTo>
                  <a:lnTo>
                    <a:pt x="240" y="812"/>
                  </a:lnTo>
                  <a:lnTo>
                    <a:pt x="148" y="922"/>
                  </a:lnTo>
                  <a:lnTo>
                    <a:pt x="75" y="1051"/>
                  </a:lnTo>
                  <a:lnTo>
                    <a:pt x="19" y="1199"/>
                  </a:lnTo>
                  <a:lnTo>
                    <a:pt x="1" y="1346"/>
                  </a:lnTo>
                  <a:lnTo>
                    <a:pt x="1" y="1494"/>
                  </a:lnTo>
                  <a:lnTo>
                    <a:pt x="38" y="1660"/>
                  </a:lnTo>
                  <a:lnTo>
                    <a:pt x="111" y="1789"/>
                  </a:lnTo>
                  <a:lnTo>
                    <a:pt x="204" y="1918"/>
                  </a:lnTo>
                  <a:lnTo>
                    <a:pt x="314" y="2010"/>
                  </a:lnTo>
                  <a:lnTo>
                    <a:pt x="443" y="2084"/>
                  </a:lnTo>
                  <a:lnTo>
                    <a:pt x="591" y="2139"/>
                  </a:lnTo>
                  <a:lnTo>
                    <a:pt x="738" y="2157"/>
                  </a:lnTo>
                  <a:lnTo>
                    <a:pt x="886" y="2157"/>
                  </a:lnTo>
                  <a:lnTo>
                    <a:pt x="1033" y="2120"/>
                  </a:lnTo>
                  <a:lnTo>
                    <a:pt x="2711" y="1512"/>
                  </a:lnTo>
                  <a:lnTo>
                    <a:pt x="2840" y="1457"/>
                  </a:lnTo>
                  <a:lnTo>
                    <a:pt x="2969" y="1346"/>
                  </a:lnTo>
                  <a:lnTo>
                    <a:pt x="3061" y="1236"/>
                  </a:lnTo>
                  <a:lnTo>
                    <a:pt x="3153" y="1107"/>
                  </a:lnTo>
                  <a:lnTo>
                    <a:pt x="3190" y="978"/>
                  </a:lnTo>
                  <a:lnTo>
                    <a:pt x="3208" y="830"/>
                  </a:lnTo>
                  <a:lnTo>
                    <a:pt x="3208" y="664"/>
                  </a:lnTo>
                  <a:lnTo>
                    <a:pt x="3171" y="517"/>
                  </a:lnTo>
                  <a:lnTo>
                    <a:pt x="3098" y="369"/>
                  </a:lnTo>
                  <a:lnTo>
                    <a:pt x="3005" y="259"/>
                  </a:lnTo>
                  <a:lnTo>
                    <a:pt x="2895" y="148"/>
                  </a:lnTo>
                  <a:lnTo>
                    <a:pt x="2766" y="74"/>
                  </a:lnTo>
                  <a:lnTo>
                    <a:pt x="2637" y="37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rgbClr val="25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67"/>
            <p:cNvSpPr/>
            <p:nvPr/>
          </p:nvSpPr>
          <p:spPr>
            <a:xfrm>
              <a:off x="5011825" y="292500"/>
              <a:ext cx="434125" cy="185725"/>
            </a:xfrm>
            <a:custGeom>
              <a:avLst/>
              <a:gdLst/>
              <a:ahLst/>
              <a:cxnLst/>
              <a:rect l="l" t="t" r="r" b="b"/>
              <a:pathLst>
                <a:path w="17365" h="7429" extrusionOk="0">
                  <a:moveTo>
                    <a:pt x="16554" y="0"/>
                  </a:moveTo>
                  <a:lnTo>
                    <a:pt x="16517" y="19"/>
                  </a:lnTo>
                  <a:lnTo>
                    <a:pt x="295" y="6489"/>
                  </a:lnTo>
                  <a:lnTo>
                    <a:pt x="203" y="6526"/>
                  </a:lnTo>
                  <a:lnTo>
                    <a:pt x="148" y="6581"/>
                  </a:lnTo>
                  <a:lnTo>
                    <a:pt x="74" y="6636"/>
                  </a:lnTo>
                  <a:lnTo>
                    <a:pt x="37" y="6710"/>
                  </a:lnTo>
                  <a:lnTo>
                    <a:pt x="1" y="6784"/>
                  </a:lnTo>
                  <a:lnTo>
                    <a:pt x="1" y="6876"/>
                  </a:lnTo>
                  <a:lnTo>
                    <a:pt x="1" y="6968"/>
                  </a:lnTo>
                  <a:lnTo>
                    <a:pt x="19" y="7060"/>
                  </a:lnTo>
                  <a:lnTo>
                    <a:pt x="37" y="7115"/>
                  </a:lnTo>
                  <a:lnTo>
                    <a:pt x="74" y="7189"/>
                  </a:lnTo>
                  <a:lnTo>
                    <a:pt x="130" y="7281"/>
                  </a:lnTo>
                  <a:lnTo>
                    <a:pt x="185" y="7337"/>
                  </a:lnTo>
                  <a:lnTo>
                    <a:pt x="259" y="7392"/>
                  </a:lnTo>
                  <a:lnTo>
                    <a:pt x="351" y="7410"/>
                  </a:lnTo>
                  <a:lnTo>
                    <a:pt x="443" y="7429"/>
                  </a:lnTo>
                  <a:lnTo>
                    <a:pt x="535" y="7429"/>
                  </a:lnTo>
                  <a:lnTo>
                    <a:pt x="627" y="7410"/>
                  </a:lnTo>
                  <a:lnTo>
                    <a:pt x="17051" y="1880"/>
                  </a:lnTo>
                  <a:lnTo>
                    <a:pt x="17088" y="1862"/>
                  </a:lnTo>
                  <a:lnTo>
                    <a:pt x="17125" y="1825"/>
                  </a:lnTo>
                  <a:lnTo>
                    <a:pt x="17199" y="1733"/>
                  </a:lnTo>
                  <a:lnTo>
                    <a:pt x="17273" y="1604"/>
                  </a:lnTo>
                  <a:lnTo>
                    <a:pt x="17309" y="1456"/>
                  </a:lnTo>
                  <a:lnTo>
                    <a:pt x="17346" y="1290"/>
                  </a:lnTo>
                  <a:lnTo>
                    <a:pt x="17365" y="1143"/>
                  </a:lnTo>
                  <a:lnTo>
                    <a:pt x="17365" y="1014"/>
                  </a:lnTo>
                  <a:lnTo>
                    <a:pt x="17328" y="903"/>
                  </a:lnTo>
                  <a:lnTo>
                    <a:pt x="17309" y="811"/>
                  </a:lnTo>
                  <a:lnTo>
                    <a:pt x="17328" y="848"/>
                  </a:lnTo>
                  <a:lnTo>
                    <a:pt x="17273" y="719"/>
                  </a:lnTo>
                  <a:lnTo>
                    <a:pt x="17236" y="608"/>
                  </a:lnTo>
                  <a:lnTo>
                    <a:pt x="17143" y="498"/>
                  </a:lnTo>
                  <a:lnTo>
                    <a:pt x="17051" y="369"/>
                  </a:lnTo>
                  <a:lnTo>
                    <a:pt x="16941" y="240"/>
                  </a:lnTo>
                  <a:lnTo>
                    <a:pt x="16830" y="148"/>
                  </a:lnTo>
                  <a:lnTo>
                    <a:pt x="16720" y="55"/>
                  </a:lnTo>
                  <a:lnTo>
                    <a:pt x="16609" y="19"/>
                  </a:lnTo>
                  <a:lnTo>
                    <a:pt x="165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67"/>
            <p:cNvSpPr/>
            <p:nvPr/>
          </p:nvSpPr>
          <p:spPr>
            <a:xfrm>
              <a:off x="5398475" y="254700"/>
              <a:ext cx="119825" cy="92650"/>
            </a:xfrm>
            <a:custGeom>
              <a:avLst/>
              <a:gdLst/>
              <a:ahLst/>
              <a:cxnLst/>
              <a:rect l="l" t="t" r="r" b="b"/>
              <a:pathLst>
                <a:path w="4793" h="3706" extrusionOk="0">
                  <a:moveTo>
                    <a:pt x="2949" y="1"/>
                  </a:moveTo>
                  <a:lnTo>
                    <a:pt x="2728" y="19"/>
                  </a:lnTo>
                  <a:lnTo>
                    <a:pt x="2507" y="56"/>
                  </a:lnTo>
                  <a:lnTo>
                    <a:pt x="2286" y="130"/>
                  </a:lnTo>
                  <a:lnTo>
                    <a:pt x="2083" y="222"/>
                  </a:lnTo>
                  <a:lnTo>
                    <a:pt x="1880" y="351"/>
                  </a:lnTo>
                  <a:lnTo>
                    <a:pt x="1696" y="498"/>
                  </a:lnTo>
                  <a:lnTo>
                    <a:pt x="1530" y="664"/>
                  </a:lnTo>
                  <a:lnTo>
                    <a:pt x="0" y="1918"/>
                  </a:lnTo>
                  <a:lnTo>
                    <a:pt x="682" y="3669"/>
                  </a:lnTo>
                  <a:lnTo>
                    <a:pt x="2673" y="3687"/>
                  </a:lnTo>
                  <a:lnTo>
                    <a:pt x="2894" y="3706"/>
                  </a:lnTo>
                  <a:lnTo>
                    <a:pt x="3097" y="3706"/>
                  </a:lnTo>
                  <a:lnTo>
                    <a:pt x="3318" y="3669"/>
                  </a:lnTo>
                  <a:lnTo>
                    <a:pt x="3502" y="3614"/>
                  </a:lnTo>
                  <a:lnTo>
                    <a:pt x="3705" y="3540"/>
                  </a:lnTo>
                  <a:lnTo>
                    <a:pt x="3871" y="3448"/>
                  </a:lnTo>
                  <a:lnTo>
                    <a:pt x="4055" y="3337"/>
                  </a:lnTo>
                  <a:lnTo>
                    <a:pt x="4203" y="3208"/>
                  </a:lnTo>
                  <a:lnTo>
                    <a:pt x="4350" y="3079"/>
                  </a:lnTo>
                  <a:lnTo>
                    <a:pt x="4461" y="2913"/>
                  </a:lnTo>
                  <a:lnTo>
                    <a:pt x="4572" y="2747"/>
                  </a:lnTo>
                  <a:lnTo>
                    <a:pt x="4664" y="2563"/>
                  </a:lnTo>
                  <a:lnTo>
                    <a:pt x="4737" y="2378"/>
                  </a:lnTo>
                  <a:lnTo>
                    <a:pt x="4774" y="2176"/>
                  </a:lnTo>
                  <a:lnTo>
                    <a:pt x="4793" y="1955"/>
                  </a:lnTo>
                  <a:lnTo>
                    <a:pt x="4793" y="1752"/>
                  </a:lnTo>
                  <a:lnTo>
                    <a:pt x="4737" y="1457"/>
                  </a:lnTo>
                  <a:lnTo>
                    <a:pt x="4701" y="1309"/>
                  </a:lnTo>
                  <a:lnTo>
                    <a:pt x="4645" y="1180"/>
                  </a:lnTo>
                  <a:lnTo>
                    <a:pt x="4627" y="1143"/>
                  </a:lnTo>
                  <a:lnTo>
                    <a:pt x="4590" y="1033"/>
                  </a:lnTo>
                  <a:lnTo>
                    <a:pt x="4479" y="812"/>
                  </a:lnTo>
                  <a:lnTo>
                    <a:pt x="4332" y="627"/>
                  </a:lnTo>
                  <a:lnTo>
                    <a:pt x="4166" y="461"/>
                  </a:lnTo>
                  <a:lnTo>
                    <a:pt x="4000" y="332"/>
                  </a:lnTo>
                  <a:lnTo>
                    <a:pt x="3797" y="203"/>
                  </a:lnTo>
                  <a:lnTo>
                    <a:pt x="3595" y="130"/>
                  </a:lnTo>
                  <a:lnTo>
                    <a:pt x="3392" y="56"/>
                  </a:lnTo>
                  <a:lnTo>
                    <a:pt x="3171" y="19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FF9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67"/>
            <p:cNvSpPr/>
            <p:nvPr/>
          </p:nvSpPr>
          <p:spPr>
            <a:xfrm>
              <a:off x="5397550" y="254250"/>
              <a:ext cx="121675" cy="94025"/>
            </a:xfrm>
            <a:custGeom>
              <a:avLst/>
              <a:gdLst/>
              <a:ahLst/>
              <a:cxnLst/>
              <a:rect l="l" t="t" r="r" b="b"/>
              <a:pathLst>
                <a:path w="4867" h="3761" extrusionOk="0">
                  <a:moveTo>
                    <a:pt x="3005" y="55"/>
                  </a:moveTo>
                  <a:lnTo>
                    <a:pt x="3244" y="74"/>
                  </a:lnTo>
                  <a:lnTo>
                    <a:pt x="3466" y="111"/>
                  </a:lnTo>
                  <a:lnTo>
                    <a:pt x="3668" y="184"/>
                  </a:lnTo>
                  <a:lnTo>
                    <a:pt x="3871" y="277"/>
                  </a:lnTo>
                  <a:lnTo>
                    <a:pt x="4056" y="387"/>
                  </a:lnTo>
                  <a:lnTo>
                    <a:pt x="4221" y="535"/>
                  </a:lnTo>
                  <a:lnTo>
                    <a:pt x="4369" y="682"/>
                  </a:lnTo>
                  <a:lnTo>
                    <a:pt x="4498" y="867"/>
                  </a:lnTo>
                  <a:lnTo>
                    <a:pt x="4590" y="1069"/>
                  </a:lnTo>
                  <a:lnTo>
                    <a:pt x="4645" y="1161"/>
                  </a:lnTo>
                  <a:lnTo>
                    <a:pt x="4664" y="1198"/>
                  </a:lnTo>
                  <a:lnTo>
                    <a:pt x="4738" y="1475"/>
                  </a:lnTo>
                  <a:lnTo>
                    <a:pt x="4793" y="1770"/>
                  </a:lnTo>
                  <a:lnTo>
                    <a:pt x="4793" y="1973"/>
                  </a:lnTo>
                  <a:lnTo>
                    <a:pt x="4774" y="2157"/>
                  </a:lnTo>
                  <a:lnTo>
                    <a:pt x="4738" y="2360"/>
                  </a:lnTo>
                  <a:lnTo>
                    <a:pt x="4682" y="2544"/>
                  </a:lnTo>
                  <a:lnTo>
                    <a:pt x="4609" y="2710"/>
                  </a:lnTo>
                  <a:lnTo>
                    <a:pt x="4498" y="2876"/>
                  </a:lnTo>
                  <a:lnTo>
                    <a:pt x="4387" y="3042"/>
                  </a:lnTo>
                  <a:lnTo>
                    <a:pt x="4240" y="3189"/>
                  </a:lnTo>
                  <a:lnTo>
                    <a:pt x="4092" y="3318"/>
                  </a:lnTo>
                  <a:lnTo>
                    <a:pt x="3908" y="3429"/>
                  </a:lnTo>
                  <a:lnTo>
                    <a:pt x="3724" y="3539"/>
                  </a:lnTo>
                  <a:lnTo>
                    <a:pt x="3539" y="3613"/>
                  </a:lnTo>
                  <a:lnTo>
                    <a:pt x="3337" y="3650"/>
                  </a:lnTo>
                  <a:lnTo>
                    <a:pt x="3134" y="3687"/>
                  </a:lnTo>
                  <a:lnTo>
                    <a:pt x="2931" y="3687"/>
                  </a:lnTo>
                  <a:lnTo>
                    <a:pt x="2710" y="3668"/>
                  </a:lnTo>
                  <a:lnTo>
                    <a:pt x="756" y="3668"/>
                  </a:lnTo>
                  <a:lnTo>
                    <a:pt x="74" y="1936"/>
                  </a:lnTo>
                  <a:lnTo>
                    <a:pt x="1585" y="701"/>
                  </a:lnTo>
                  <a:lnTo>
                    <a:pt x="1751" y="535"/>
                  </a:lnTo>
                  <a:lnTo>
                    <a:pt x="1936" y="387"/>
                  </a:lnTo>
                  <a:lnTo>
                    <a:pt x="2120" y="277"/>
                  </a:lnTo>
                  <a:lnTo>
                    <a:pt x="2323" y="184"/>
                  </a:lnTo>
                  <a:lnTo>
                    <a:pt x="2544" y="111"/>
                  </a:lnTo>
                  <a:lnTo>
                    <a:pt x="2765" y="74"/>
                  </a:lnTo>
                  <a:lnTo>
                    <a:pt x="3005" y="55"/>
                  </a:lnTo>
                  <a:close/>
                  <a:moveTo>
                    <a:pt x="2765" y="0"/>
                  </a:moveTo>
                  <a:lnTo>
                    <a:pt x="2526" y="55"/>
                  </a:lnTo>
                  <a:lnTo>
                    <a:pt x="2304" y="111"/>
                  </a:lnTo>
                  <a:lnTo>
                    <a:pt x="2102" y="221"/>
                  </a:lnTo>
                  <a:lnTo>
                    <a:pt x="1899" y="332"/>
                  </a:lnTo>
                  <a:lnTo>
                    <a:pt x="1714" y="479"/>
                  </a:lnTo>
                  <a:lnTo>
                    <a:pt x="1549" y="664"/>
                  </a:lnTo>
                  <a:lnTo>
                    <a:pt x="0" y="1917"/>
                  </a:lnTo>
                  <a:lnTo>
                    <a:pt x="701" y="3724"/>
                  </a:lnTo>
                  <a:lnTo>
                    <a:pt x="2710" y="3742"/>
                  </a:lnTo>
                  <a:lnTo>
                    <a:pt x="2986" y="3761"/>
                  </a:lnTo>
                  <a:lnTo>
                    <a:pt x="3171" y="3742"/>
                  </a:lnTo>
                  <a:lnTo>
                    <a:pt x="3337" y="3724"/>
                  </a:lnTo>
                  <a:lnTo>
                    <a:pt x="3521" y="3687"/>
                  </a:lnTo>
                  <a:lnTo>
                    <a:pt x="3687" y="3613"/>
                  </a:lnTo>
                  <a:lnTo>
                    <a:pt x="3853" y="3539"/>
                  </a:lnTo>
                  <a:lnTo>
                    <a:pt x="4000" y="3466"/>
                  </a:lnTo>
                  <a:lnTo>
                    <a:pt x="4148" y="3355"/>
                  </a:lnTo>
                  <a:lnTo>
                    <a:pt x="4295" y="3226"/>
                  </a:lnTo>
                  <a:lnTo>
                    <a:pt x="4424" y="3079"/>
                  </a:lnTo>
                  <a:lnTo>
                    <a:pt x="4553" y="2913"/>
                  </a:lnTo>
                  <a:lnTo>
                    <a:pt x="4664" y="2747"/>
                  </a:lnTo>
                  <a:lnTo>
                    <a:pt x="4738" y="2562"/>
                  </a:lnTo>
                  <a:lnTo>
                    <a:pt x="4811" y="2360"/>
                  </a:lnTo>
                  <a:lnTo>
                    <a:pt x="4848" y="2175"/>
                  </a:lnTo>
                  <a:lnTo>
                    <a:pt x="4867" y="1973"/>
                  </a:lnTo>
                  <a:lnTo>
                    <a:pt x="4848" y="1770"/>
                  </a:lnTo>
                  <a:lnTo>
                    <a:pt x="4830" y="1622"/>
                  </a:lnTo>
                  <a:lnTo>
                    <a:pt x="4811" y="1475"/>
                  </a:lnTo>
                  <a:lnTo>
                    <a:pt x="4774" y="1327"/>
                  </a:lnTo>
                  <a:lnTo>
                    <a:pt x="4719" y="1180"/>
                  </a:lnTo>
                  <a:lnTo>
                    <a:pt x="4701" y="1143"/>
                  </a:lnTo>
                  <a:lnTo>
                    <a:pt x="4664" y="1032"/>
                  </a:lnTo>
                  <a:lnTo>
                    <a:pt x="4553" y="830"/>
                  </a:lnTo>
                  <a:lnTo>
                    <a:pt x="4406" y="645"/>
                  </a:lnTo>
                  <a:lnTo>
                    <a:pt x="4258" y="479"/>
                  </a:lnTo>
                  <a:lnTo>
                    <a:pt x="4092" y="350"/>
                  </a:lnTo>
                  <a:lnTo>
                    <a:pt x="3890" y="221"/>
                  </a:lnTo>
                  <a:lnTo>
                    <a:pt x="3687" y="129"/>
                  </a:lnTo>
                  <a:lnTo>
                    <a:pt x="3466" y="55"/>
                  </a:lnTo>
                  <a:lnTo>
                    <a:pt x="3244" y="19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67"/>
            <p:cNvSpPr/>
            <p:nvPr/>
          </p:nvSpPr>
          <p:spPr>
            <a:xfrm>
              <a:off x="5207225" y="476375"/>
              <a:ext cx="46550" cy="47950"/>
            </a:xfrm>
            <a:custGeom>
              <a:avLst/>
              <a:gdLst/>
              <a:ahLst/>
              <a:cxnLst/>
              <a:rect l="l" t="t" r="r" b="b"/>
              <a:pathLst>
                <a:path w="1862" h="1918" extrusionOk="0">
                  <a:moveTo>
                    <a:pt x="996" y="0"/>
                  </a:moveTo>
                  <a:lnTo>
                    <a:pt x="848" y="18"/>
                  </a:lnTo>
                  <a:lnTo>
                    <a:pt x="701" y="74"/>
                  </a:lnTo>
                  <a:lnTo>
                    <a:pt x="553" y="129"/>
                  </a:lnTo>
                  <a:lnTo>
                    <a:pt x="424" y="203"/>
                  </a:lnTo>
                  <a:lnTo>
                    <a:pt x="314" y="295"/>
                  </a:lnTo>
                  <a:lnTo>
                    <a:pt x="203" y="406"/>
                  </a:lnTo>
                  <a:lnTo>
                    <a:pt x="129" y="516"/>
                  </a:lnTo>
                  <a:lnTo>
                    <a:pt x="74" y="645"/>
                  </a:lnTo>
                  <a:lnTo>
                    <a:pt x="19" y="811"/>
                  </a:lnTo>
                  <a:lnTo>
                    <a:pt x="0" y="959"/>
                  </a:lnTo>
                  <a:lnTo>
                    <a:pt x="0" y="1124"/>
                  </a:lnTo>
                  <a:lnTo>
                    <a:pt x="19" y="1290"/>
                  </a:lnTo>
                  <a:lnTo>
                    <a:pt x="56" y="1438"/>
                  </a:lnTo>
                  <a:lnTo>
                    <a:pt x="129" y="1585"/>
                  </a:lnTo>
                  <a:lnTo>
                    <a:pt x="240" y="1696"/>
                  </a:lnTo>
                  <a:lnTo>
                    <a:pt x="350" y="1770"/>
                  </a:lnTo>
                  <a:lnTo>
                    <a:pt x="480" y="1825"/>
                  </a:lnTo>
                  <a:lnTo>
                    <a:pt x="627" y="1880"/>
                  </a:lnTo>
                  <a:lnTo>
                    <a:pt x="793" y="1899"/>
                  </a:lnTo>
                  <a:lnTo>
                    <a:pt x="959" y="1917"/>
                  </a:lnTo>
                  <a:lnTo>
                    <a:pt x="1106" y="1899"/>
                  </a:lnTo>
                  <a:lnTo>
                    <a:pt x="1235" y="1862"/>
                  </a:lnTo>
                  <a:lnTo>
                    <a:pt x="1346" y="1788"/>
                  </a:lnTo>
                  <a:lnTo>
                    <a:pt x="1401" y="1733"/>
                  </a:lnTo>
                  <a:lnTo>
                    <a:pt x="1438" y="1677"/>
                  </a:lnTo>
                  <a:lnTo>
                    <a:pt x="1530" y="1530"/>
                  </a:lnTo>
                  <a:lnTo>
                    <a:pt x="1715" y="1161"/>
                  </a:lnTo>
                  <a:lnTo>
                    <a:pt x="1807" y="959"/>
                  </a:lnTo>
                  <a:lnTo>
                    <a:pt x="1844" y="848"/>
                  </a:lnTo>
                  <a:lnTo>
                    <a:pt x="1862" y="737"/>
                  </a:lnTo>
                  <a:lnTo>
                    <a:pt x="1862" y="719"/>
                  </a:lnTo>
                  <a:lnTo>
                    <a:pt x="1862" y="535"/>
                  </a:lnTo>
                  <a:lnTo>
                    <a:pt x="1825" y="387"/>
                  </a:lnTo>
                  <a:lnTo>
                    <a:pt x="1751" y="258"/>
                  </a:lnTo>
                  <a:lnTo>
                    <a:pt x="1659" y="166"/>
                  </a:lnTo>
                  <a:lnTo>
                    <a:pt x="1549" y="92"/>
                  </a:lnTo>
                  <a:lnTo>
                    <a:pt x="1438" y="37"/>
                  </a:lnTo>
                  <a:lnTo>
                    <a:pt x="12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67"/>
            <p:cNvSpPr/>
            <p:nvPr/>
          </p:nvSpPr>
          <p:spPr>
            <a:xfrm>
              <a:off x="5271725" y="558850"/>
              <a:ext cx="13400" cy="8325"/>
            </a:xfrm>
            <a:custGeom>
              <a:avLst/>
              <a:gdLst/>
              <a:ahLst/>
              <a:cxnLst/>
              <a:rect l="l" t="t" r="r" b="b"/>
              <a:pathLst>
                <a:path w="536" h="333" extrusionOk="0">
                  <a:moveTo>
                    <a:pt x="535" y="1"/>
                  </a:moveTo>
                  <a:lnTo>
                    <a:pt x="1" y="259"/>
                  </a:lnTo>
                  <a:lnTo>
                    <a:pt x="75" y="296"/>
                  </a:lnTo>
                  <a:lnTo>
                    <a:pt x="167" y="332"/>
                  </a:lnTo>
                  <a:lnTo>
                    <a:pt x="277" y="314"/>
                  </a:lnTo>
                  <a:lnTo>
                    <a:pt x="351" y="296"/>
                  </a:lnTo>
                  <a:lnTo>
                    <a:pt x="443" y="259"/>
                  </a:lnTo>
                  <a:lnTo>
                    <a:pt x="499" y="185"/>
                  </a:lnTo>
                  <a:lnTo>
                    <a:pt x="535" y="111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67"/>
            <p:cNvSpPr/>
            <p:nvPr/>
          </p:nvSpPr>
          <p:spPr>
            <a:xfrm>
              <a:off x="5270350" y="557925"/>
              <a:ext cx="15700" cy="9700"/>
            </a:xfrm>
            <a:custGeom>
              <a:avLst/>
              <a:gdLst/>
              <a:ahLst/>
              <a:cxnLst/>
              <a:rect l="l" t="t" r="r" b="b"/>
              <a:pathLst>
                <a:path w="628" h="388" extrusionOk="0">
                  <a:moveTo>
                    <a:pt x="572" y="93"/>
                  </a:moveTo>
                  <a:lnTo>
                    <a:pt x="554" y="167"/>
                  </a:lnTo>
                  <a:lnTo>
                    <a:pt x="517" y="222"/>
                  </a:lnTo>
                  <a:lnTo>
                    <a:pt x="480" y="259"/>
                  </a:lnTo>
                  <a:lnTo>
                    <a:pt x="443" y="296"/>
                  </a:lnTo>
                  <a:lnTo>
                    <a:pt x="369" y="314"/>
                  </a:lnTo>
                  <a:lnTo>
                    <a:pt x="277" y="333"/>
                  </a:lnTo>
                  <a:lnTo>
                    <a:pt x="203" y="333"/>
                  </a:lnTo>
                  <a:lnTo>
                    <a:pt x="130" y="296"/>
                  </a:lnTo>
                  <a:lnTo>
                    <a:pt x="572" y="93"/>
                  </a:lnTo>
                  <a:close/>
                  <a:moveTo>
                    <a:pt x="627" y="1"/>
                  </a:moveTo>
                  <a:lnTo>
                    <a:pt x="1" y="277"/>
                  </a:lnTo>
                  <a:lnTo>
                    <a:pt x="37" y="314"/>
                  </a:lnTo>
                  <a:lnTo>
                    <a:pt x="93" y="351"/>
                  </a:lnTo>
                  <a:lnTo>
                    <a:pt x="148" y="369"/>
                  </a:lnTo>
                  <a:lnTo>
                    <a:pt x="277" y="388"/>
                  </a:lnTo>
                  <a:lnTo>
                    <a:pt x="369" y="388"/>
                  </a:lnTo>
                  <a:lnTo>
                    <a:pt x="480" y="351"/>
                  </a:lnTo>
                  <a:lnTo>
                    <a:pt x="554" y="296"/>
                  </a:lnTo>
                  <a:lnTo>
                    <a:pt x="609" y="222"/>
                  </a:lnTo>
                  <a:lnTo>
                    <a:pt x="627" y="130"/>
                  </a:lnTo>
                  <a:lnTo>
                    <a:pt x="627" y="38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67"/>
            <p:cNvSpPr/>
            <p:nvPr/>
          </p:nvSpPr>
          <p:spPr>
            <a:xfrm>
              <a:off x="5166675" y="376825"/>
              <a:ext cx="39650" cy="83425"/>
            </a:xfrm>
            <a:custGeom>
              <a:avLst/>
              <a:gdLst/>
              <a:ahLst/>
              <a:cxnLst/>
              <a:rect l="l" t="t" r="r" b="b"/>
              <a:pathLst>
                <a:path w="1586" h="3337" extrusionOk="0">
                  <a:moveTo>
                    <a:pt x="1032" y="0"/>
                  </a:moveTo>
                  <a:lnTo>
                    <a:pt x="996" y="19"/>
                  </a:lnTo>
                  <a:lnTo>
                    <a:pt x="922" y="37"/>
                  </a:lnTo>
                  <a:lnTo>
                    <a:pt x="516" y="222"/>
                  </a:lnTo>
                  <a:lnTo>
                    <a:pt x="387" y="295"/>
                  </a:lnTo>
                  <a:lnTo>
                    <a:pt x="332" y="351"/>
                  </a:lnTo>
                  <a:lnTo>
                    <a:pt x="295" y="388"/>
                  </a:lnTo>
                  <a:lnTo>
                    <a:pt x="203" y="517"/>
                  </a:lnTo>
                  <a:lnTo>
                    <a:pt x="148" y="646"/>
                  </a:lnTo>
                  <a:lnTo>
                    <a:pt x="129" y="793"/>
                  </a:lnTo>
                  <a:lnTo>
                    <a:pt x="111" y="941"/>
                  </a:lnTo>
                  <a:lnTo>
                    <a:pt x="111" y="1088"/>
                  </a:lnTo>
                  <a:lnTo>
                    <a:pt x="111" y="1235"/>
                  </a:lnTo>
                  <a:lnTo>
                    <a:pt x="166" y="1512"/>
                  </a:lnTo>
                  <a:lnTo>
                    <a:pt x="203" y="1678"/>
                  </a:lnTo>
                  <a:lnTo>
                    <a:pt x="203" y="1862"/>
                  </a:lnTo>
                  <a:lnTo>
                    <a:pt x="184" y="2028"/>
                  </a:lnTo>
                  <a:lnTo>
                    <a:pt x="148" y="2212"/>
                  </a:lnTo>
                  <a:lnTo>
                    <a:pt x="74" y="2563"/>
                  </a:lnTo>
                  <a:lnTo>
                    <a:pt x="19" y="2913"/>
                  </a:lnTo>
                  <a:lnTo>
                    <a:pt x="0" y="3023"/>
                  </a:lnTo>
                  <a:lnTo>
                    <a:pt x="19" y="3079"/>
                  </a:lnTo>
                  <a:lnTo>
                    <a:pt x="37" y="3134"/>
                  </a:lnTo>
                  <a:lnTo>
                    <a:pt x="74" y="3208"/>
                  </a:lnTo>
                  <a:lnTo>
                    <a:pt x="148" y="3245"/>
                  </a:lnTo>
                  <a:lnTo>
                    <a:pt x="221" y="3282"/>
                  </a:lnTo>
                  <a:lnTo>
                    <a:pt x="295" y="3300"/>
                  </a:lnTo>
                  <a:lnTo>
                    <a:pt x="461" y="3318"/>
                  </a:lnTo>
                  <a:lnTo>
                    <a:pt x="608" y="3337"/>
                  </a:lnTo>
                  <a:lnTo>
                    <a:pt x="756" y="3318"/>
                  </a:lnTo>
                  <a:lnTo>
                    <a:pt x="811" y="3300"/>
                  </a:lnTo>
                  <a:lnTo>
                    <a:pt x="885" y="3282"/>
                  </a:lnTo>
                  <a:lnTo>
                    <a:pt x="940" y="3245"/>
                  </a:lnTo>
                  <a:lnTo>
                    <a:pt x="977" y="3189"/>
                  </a:lnTo>
                  <a:lnTo>
                    <a:pt x="1051" y="3079"/>
                  </a:lnTo>
                  <a:lnTo>
                    <a:pt x="1088" y="2950"/>
                  </a:lnTo>
                  <a:lnTo>
                    <a:pt x="1106" y="2802"/>
                  </a:lnTo>
                  <a:lnTo>
                    <a:pt x="1125" y="2176"/>
                  </a:lnTo>
                  <a:lnTo>
                    <a:pt x="1180" y="1862"/>
                  </a:lnTo>
                  <a:lnTo>
                    <a:pt x="1235" y="1549"/>
                  </a:lnTo>
                  <a:lnTo>
                    <a:pt x="1272" y="1457"/>
                  </a:lnTo>
                  <a:lnTo>
                    <a:pt x="1327" y="1364"/>
                  </a:lnTo>
                  <a:lnTo>
                    <a:pt x="1438" y="1162"/>
                  </a:lnTo>
                  <a:lnTo>
                    <a:pt x="1549" y="941"/>
                  </a:lnTo>
                  <a:lnTo>
                    <a:pt x="1567" y="830"/>
                  </a:lnTo>
                  <a:lnTo>
                    <a:pt x="1585" y="646"/>
                  </a:lnTo>
                  <a:lnTo>
                    <a:pt x="1585" y="461"/>
                  </a:lnTo>
                  <a:lnTo>
                    <a:pt x="1585" y="406"/>
                  </a:lnTo>
                  <a:lnTo>
                    <a:pt x="1567" y="388"/>
                  </a:lnTo>
                  <a:lnTo>
                    <a:pt x="1512" y="388"/>
                  </a:lnTo>
                  <a:lnTo>
                    <a:pt x="1456" y="424"/>
                  </a:lnTo>
                  <a:lnTo>
                    <a:pt x="1401" y="480"/>
                  </a:lnTo>
                  <a:lnTo>
                    <a:pt x="1383" y="590"/>
                  </a:lnTo>
                  <a:lnTo>
                    <a:pt x="1327" y="738"/>
                  </a:lnTo>
                  <a:lnTo>
                    <a:pt x="1309" y="793"/>
                  </a:lnTo>
                  <a:lnTo>
                    <a:pt x="1272" y="830"/>
                  </a:lnTo>
                  <a:lnTo>
                    <a:pt x="1217" y="848"/>
                  </a:lnTo>
                  <a:lnTo>
                    <a:pt x="1161" y="811"/>
                  </a:lnTo>
                  <a:lnTo>
                    <a:pt x="1125" y="775"/>
                  </a:lnTo>
                  <a:lnTo>
                    <a:pt x="1106" y="719"/>
                  </a:lnTo>
                  <a:lnTo>
                    <a:pt x="1088" y="609"/>
                  </a:lnTo>
                  <a:lnTo>
                    <a:pt x="1106" y="498"/>
                  </a:lnTo>
                  <a:lnTo>
                    <a:pt x="1143" y="369"/>
                  </a:lnTo>
                  <a:lnTo>
                    <a:pt x="1161" y="258"/>
                  </a:lnTo>
                  <a:lnTo>
                    <a:pt x="1161" y="148"/>
                  </a:lnTo>
                  <a:lnTo>
                    <a:pt x="1143" y="74"/>
                  </a:lnTo>
                  <a:lnTo>
                    <a:pt x="1106" y="37"/>
                  </a:lnTo>
                  <a:lnTo>
                    <a:pt x="1069" y="19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rgbClr val="F9EF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67"/>
            <p:cNvSpPr/>
            <p:nvPr/>
          </p:nvSpPr>
          <p:spPr>
            <a:xfrm>
              <a:off x="5165750" y="376350"/>
              <a:ext cx="41500" cy="84375"/>
            </a:xfrm>
            <a:custGeom>
              <a:avLst/>
              <a:gdLst/>
              <a:ahLst/>
              <a:cxnLst/>
              <a:rect l="l" t="t" r="r" b="b"/>
              <a:pathLst>
                <a:path w="1660" h="3375" extrusionOk="0">
                  <a:moveTo>
                    <a:pt x="1106" y="56"/>
                  </a:moveTo>
                  <a:lnTo>
                    <a:pt x="1125" y="75"/>
                  </a:lnTo>
                  <a:lnTo>
                    <a:pt x="1143" y="112"/>
                  </a:lnTo>
                  <a:lnTo>
                    <a:pt x="1180" y="167"/>
                  </a:lnTo>
                  <a:lnTo>
                    <a:pt x="1162" y="296"/>
                  </a:lnTo>
                  <a:lnTo>
                    <a:pt x="1143" y="425"/>
                  </a:lnTo>
                  <a:lnTo>
                    <a:pt x="1106" y="517"/>
                  </a:lnTo>
                  <a:lnTo>
                    <a:pt x="1106" y="628"/>
                  </a:lnTo>
                  <a:lnTo>
                    <a:pt x="1088" y="683"/>
                  </a:lnTo>
                  <a:lnTo>
                    <a:pt x="1106" y="757"/>
                  </a:lnTo>
                  <a:lnTo>
                    <a:pt x="1125" y="812"/>
                  </a:lnTo>
                  <a:lnTo>
                    <a:pt x="1180" y="867"/>
                  </a:lnTo>
                  <a:lnTo>
                    <a:pt x="1235" y="886"/>
                  </a:lnTo>
                  <a:lnTo>
                    <a:pt x="1309" y="886"/>
                  </a:lnTo>
                  <a:lnTo>
                    <a:pt x="1364" y="849"/>
                  </a:lnTo>
                  <a:lnTo>
                    <a:pt x="1401" y="775"/>
                  </a:lnTo>
                  <a:lnTo>
                    <a:pt x="1438" y="628"/>
                  </a:lnTo>
                  <a:lnTo>
                    <a:pt x="1475" y="517"/>
                  </a:lnTo>
                  <a:lnTo>
                    <a:pt x="1530" y="462"/>
                  </a:lnTo>
                  <a:lnTo>
                    <a:pt x="1586" y="425"/>
                  </a:lnTo>
                  <a:lnTo>
                    <a:pt x="1604" y="462"/>
                  </a:lnTo>
                  <a:lnTo>
                    <a:pt x="1604" y="517"/>
                  </a:lnTo>
                  <a:lnTo>
                    <a:pt x="1604" y="683"/>
                  </a:lnTo>
                  <a:lnTo>
                    <a:pt x="1586" y="849"/>
                  </a:lnTo>
                  <a:lnTo>
                    <a:pt x="1549" y="960"/>
                  </a:lnTo>
                  <a:lnTo>
                    <a:pt x="1493" y="1089"/>
                  </a:lnTo>
                  <a:lnTo>
                    <a:pt x="1420" y="1218"/>
                  </a:lnTo>
                  <a:lnTo>
                    <a:pt x="1327" y="1365"/>
                  </a:lnTo>
                  <a:lnTo>
                    <a:pt x="1291" y="1476"/>
                  </a:lnTo>
                  <a:lnTo>
                    <a:pt x="1254" y="1568"/>
                  </a:lnTo>
                  <a:lnTo>
                    <a:pt x="1180" y="1844"/>
                  </a:lnTo>
                  <a:lnTo>
                    <a:pt x="1143" y="2121"/>
                  </a:lnTo>
                  <a:lnTo>
                    <a:pt x="1125" y="2397"/>
                  </a:lnTo>
                  <a:lnTo>
                    <a:pt x="1106" y="2674"/>
                  </a:lnTo>
                  <a:lnTo>
                    <a:pt x="1106" y="2821"/>
                  </a:lnTo>
                  <a:lnTo>
                    <a:pt x="1088" y="2950"/>
                  </a:lnTo>
                  <a:lnTo>
                    <a:pt x="1051" y="3061"/>
                  </a:lnTo>
                  <a:lnTo>
                    <a:pt x="996" y="3190"/>
                  </a:lnTo>
                  <a:lnTo>
                    <a:pt x="959" y="3227"/>
                  </a:lnTo>
                  <a:lnTo>
                    <a:pt x="903" y="3264"/>
                  </a:lnTo>
                  <a:lnTo>
                    <a:pt x="848" y="3301"/>
                  </a:lnTo>
                  <a:lnTo>
                    <a:pt x="774" y="3319"/>
                  </a:lnTo>
                  <a:lnTo>
                    <a:pt x="645" y="3319"/>
                  </a:lnTo>
                  <a:lnTo>
                    <a:pt x="498" y="3301"/>
                  </a:lnTo>
                  <a:lnTo>
                    <a:pt x="332" y="3282"/>
                  </a:lnTo>
                  <a:lnTo>
                    <a:pt x="258" y="3264"/>
                  </a:lnTo>
                  <a:lnTo>
                    <a:pt x="185" y="3227"/>
                  </a:lnTo>
                  <a:lnTo>
                    <a:pt x="129" y="3190"/>
                  </a:lnTo>
                  <a:lnTo>
                    <a:pt x="92" y="3153"/>
                  </a:lnTo>
                  <a:lnTo>
                    <a:pt x="74" y="3098"/>
                  </a:lnTo>
                  <a:lnTo>
                    <a:pt x="74" y="3042"/>
                  </a:lnTo>
                  <a:lnTo>
                    <a:pt x="74" y="2932"/>
                  </a:lnTo>
                  <a:lnTo>
                    <a:pt x="111" y="2711"/>
                  </a:lnTo>
                  <a:lnTo>
                    <a:pt x="166" y="2508"/>
                  </a:lnTo>
                  <a:lnTo>
                    <a:pt x="221" y="2250"/>
                  </a:lnTo>
                  <a:lnTo>
                    <a:pt x="258" y="2010"/>
                  </a:lnTo>
                  <a:lnTo>
                    <a:pt x="258" y="1771"/>
                  </a:lnTo>
                  <a:lnTo>
                    <a:pt x="258" y="1642"/>
                  </a:lnTo>
                  <a:lnTo>
                    <a:pt x="240" y="1513"/>
                  </a:lnTo>
                  <a:lnTo>
                    <a:pt x="185" y="1254"/>
                  </a:lnTo>
                  <a:lnTo>
                    <a:pt x="166" y="1107"/>
                  </a:lnTo>
                  <a:lnTo>
                    <a:pt x="166" y="960"/>
                  </a:lnTo>
                  <a:lnTo>
                    <a:pt x="185" y="830"/>
                  </a:lnTo>
                  <a:lnTo>
                    <a:pt x="221" y="683"/>
                  </a:lnTo>
                  <a:lnTo>
                    <a:pt x="277" y="554"/>
                  </a:lnTo>
                  <a:lnTo>
                    <a:pt x="350" y="443"/>
                  </a:lnTo>
                  <a:lnTo>
                    <a:pt x="387" y="388"/>
                  </a:lnTo>
                  <a:lnTo>
                    <a:pt x="443" y="351"/>
                  </a:lnTo>
                  <a:lnTo>
                    <a:pt x="572" y="277"/>
                  </a:lnTo>
                  <a:lnTo>
                    <a:pt x="959" y="93"/>
                  </a:lnTo>
                  <a:lnTo>
                    <a:pt x="1014" y="75"/>
                  </a:lnTo>
                  <a:lnTo>
                    <a:pt x="1069" y="56"/>
                  </a:lnTo>
                  <a:close/>
                  <a:moveTo>
                    <a:pt x="1033" y="1"/>
                  </a:moveTo>
                  <a:lnTo>
                    <a:pt x="940" y="19"/>
                  </a:lnTo>
                  <a:lnTo>
                    <a:pt x="535" y="222"/>
                  </a:lnTo>
                  <a:lnTo>
                    <a:pt x="406" y="296"/>
                  </a:lnTo>
                  <a:lnTo>
                    <a:pt x="350" y="333"/>
                  </a:lnTo>
                  <a:lnTo>
                    <a:pt x="295" y="388"/>
                  </a:lnTo>
                  <a:lnTo>
                    <a:pt x="221" y="499"/>
                  </a:lnTo>
                  <a:lnTo>
                    <a:pt x="185" y="609"/>
                  </a:lnTo>
                  <a:lnTo>
                    <a:pt x="148" y="738"/>
                  </a:lnTo>
                  <a:lnTo>
                    <a:pt x="111" y="867"/>
                  </a:lnTo>
                  <a:lnTo>
                    <a:pt x="111" y="1015"/>
                  </a:lnTo>
                  <a:lnTo>
                    <a:pt x="111" y="1181"/>
                  </a:lnTo>
                  <a:lnTo>
                    <a:pt x="129" y="1347"/>
                  </a:lnTo>
                  <a:lnTo>
                    <a:pt x="166" y="1531"/>
                  </a:lnTo>
                  <a:lnTo>
                    <a:pt x="185" y="1642"/>
                  </a:lnTo>
                  <a:lnTo>
                    <a:pt x="203" y="1771"/>
                  </a:lnTo>
                  <a:lnTo>
                    <a:pt x="185" y="2010"/>
                  </a:lnTo>
                  <a:lnTo>
                    <a:pt x="148" y="2250"/>
                  </a:lnTo>
                  <a:lnTo>
                    <a:pt x="92" y="2489"/>
                  </a:lnTo>
                  <a:lnTo>
                    <a:pt x="56" y="2711"/>
                  </a:lnTo>
                  <a:lnTo>
                    <a:pt x="19" y="2913"/>
                  </a:lnTo>
                  <a:lnTo>
                    <a:pt x="0" y="3061"/>
                  </a:lnTo>
                  <a:lnTo>
                    <a:pt x="19" y="3116"/>
                  </a:lnTo>
                  <a:lnTo>
                    <a:pt x="37" y="3172"/>
                  </a:lnTo>
                  <a:lnTo>
                    <a:pt x="74" y="3227"/>
                  </a:lnTo>
                  <a:lnTo>
                    <a:pt x="148" y="3282"/>
                  </a:lnTo>
                  <a:lnTo>
                    <a:pt x="221" y="3319"/>
                  </a:lnTo>
                  <a:lnTo>
                    <a:pt x="332" y="3356"/>
                  </a:lnTo>
                  <a:lnTo>
                    <a:pt x="480" y="3374"/>
                  </a:lnTo>
                  <a:lnTo>
                    <a:pt x="793" y="3374"/>
                  </a:lnTo>
                  <a:lnTo>
                    <a:pt x="867" y="3356"/>
                  </a:lnTo>
                  <a:lnTo>
                    <a:pt x="940" y="3319"/>
                  </a:lnTo>
                  <a:lnTo>
                    <a:pt x="996" y="3282"/>
                  </a:lnTo>
                  <a:lnTo>
                    <a:pt x="1051" y="3227"/>
                  </a:lnTo>
                  <a:lnTo>
                    <a:pt x="1088" y="3172"/>
                  </a:lnTo>
                  <a:lnTo>
                    <a:pt x="1125" y="3098"/>
                  </a:lnTo>
                  <a:lnTo>
                    <a:pt x="1162" y="2969"/>
                  </a:lnTo>
                  <a:lnTo>
                    <a:pt x="1162" y="2821"/>
                  </a:lnTo>
                  <a:lnTo>
                    <a:pt x="1180" y="2674"/>
                  </a:lnTo>
                  <a:lnTo>
                    <a:pt x="1180" y="2397"/>
                  </a:lnTo>
                  <a:lnTo>
                    <a:pt x="1217" y="2139"/>
                  </a:lnTo>
                  <a:lnTo>
                    <a:pt x="1254" y="1863"/>
                  </a:lnTo>
                  <a:lnTo>
                    <a:pt x="1309" y="1586"/>
                  </a:lnTo>
                  <a:lnTo>
                    <a:pt x="1383" y="1402"/>
                  </a:lnTo>
                  <a:lnTo>
                    <a:pt x="1475" y="1254"/>
                  </a:lnTo>
                  <a:lnTo>
                    <a:pt x="1549" y="1125"/>
                  </a:lnTo>
                  <a:lnTo>
                    <a:pt x="1622" y="978"/>
                  </a:lnTo>
                  <a:lnTo>
                    <a:pt x="1641" y="886"/>
                  </a:lnTo>
                  <a:lnTo>
                    <a:pt x="1659" y="701"/>
                  </a:lnTo>
                  <a:lnTo>
                    <a:pt x="1659" y="517"/>
                  </a:lnTo>
                  <a:lnTo>
                    <a:pt x="1659" y="443"/>
                  </a:lnTo>
                  <a:lnTo>
                    <a:pt x="1641" y="388"/>
                  </a:lnTo>
                  <a:lnTo>
                    <a:pt x="1604" y="370"/>
                  </a:lnTo>
                  <a:lnTo>
                    <a:pt x="1586" y="370"/>
                  </a:lnTo>
                  <a:lnTo>
                    <a:pt x="1530" y="388"/>
                  </a:lnTo>
                  <a:lnTo>
                    <a:pt x="1475" y="407"/>
                  </a:lnTo>
                  <a:lnTo>
                    <a:pt x="1438" y="443"/>
                  </a:lnTo>
                  <a:lnTo>
                    <a:pt x="1420" y="499"/>
                  </a:lnTo>
                  <a:lnTo>
                    <a:pt x="1383" y="609"/>
                  </a:lnTo>
                  <a:lnTo>
                    <a:pt x="1346" y="738"/>
                  </a:lnTo>
                  <a:lnTo>
                    <a:pt x="1309" y="794"/>
                  </a:lnTo>
                  <a:lnTo>
                    <a:pt x="1272" y="830"/>
                  </a:lnTo>
                  <a:lnTo>
                    <a:pt x="1254" y="830"/>
                  </a:lnTo>
                  <a:lnTo>
                    <a:pt x="1217" y="812"/>
                  </a:lnTo>
                  <a:lnTo>
                    <a:pt x="1180" y="775"/>
                  </a:lnTo>
                  <a:lnTo>
                    <a:pt x="1162" y="720"/>
                  </a:lnTo>
                  <a:lnTo>
                    <a:pt x="1162" y="628"/>
                  </a:lnTo>
                  <a:lnTo>
                    <a:pt x="1198" y="443"/>
                  </a:lnTo>
                  <a:lnTo>
                    <a:pt x="1235" y="296"/>
                  </a:lnTo>
                  <a:lnTo>
                    <a:pt x="1235" y="167"/>
                  </a:lnTo>
                  <a:lnTo>
                    <a:pt x="1217" y="112"/>
                  </a:lnTo>
                  <a:lnTo>
                    <a:pt x="1198" y="56"/>
                  </a:lnTo>
                  <a:lnTo>
                    <a:pt x="1162" y="19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67"/>
            <p:cNvSpPr/>
            <p:nvPr/>
          </p:nvSpPr>
          <p:spPr>
            <a:xfrm>
              <a:off x="5180950" y="40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67"/>
            <p:cNvSpPr/>
            <p:nvPr/>
          </p:nvSpPr>
          <p:spPr>
            <a:xfrm>
              <a:off x="5180950" y="40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25" cap="rnd" cmpd="sng">
              <a:solidFill>
                <a:srgbClr val="1C1C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67"/>
            <p:cNvSpPr/>
            <p:nvPr/>
          </p:nvSpPr>
          <p:spPr>
            <a:xfrm>
              <a:off x="5182325" y="37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67"/>
            <p:cNvSpPr/>
            <p:nvPr/>
          </p:nvSpPr>
          <p:spPr>
            <a:xfrm>
              <a:off x="5182325" y="37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25" cap="rnd" cmpd="sng">
              <a:solidFill>
                <a:srgbClr val="1C1C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67"/>
            <p:cNvSpPr/>
            <p:nvPr/>
          </p:nvSpPr>
          <p:spPr>
            <a:xfrm>
              <a:off x="5195700" y="604025"/>
              <a:ext cx="162225" cy="259925"/>
            </a:xfrm>
            <a:custGeom>
              <a:avLst/>
              <a:gdLst/>
              <a:ahLst/>
              <a:cxnLst/>
              <a:rect l="l" t="t" r="r" b="b"/>
              <a:pathLst>
                <a:path w="6489" h="10397" extrusionOk="0">
                  <a:moveTo>
                    <a:pt x="1917" y="0"/>
                  </a:moveTo>
                  <a:lnTo>
                    <a:pt x="1899" y="111"/>
                  </a:lnTo>
                  <a:lnTo>
                    <a:pt x="1844" y="221"/>
                  </a:lnTo>
                  <a:lnTo>
                    <a:pt x="1770" y="313"/>
                  </a:lnTo>
                  <a:lnTo>
                    <a:pt x="1678" y="406"/>
                  </a:lnTo>
                  <a:lnTo>
                    <a:pt x="1438" y="608"/>
                  </a:lnTo>
                  <a:lnTo>
                    <a:pt x="1235" y="848"/>
                  </a:lnTo>
                  <a:lnTo>
                    <a:pt x="1143" y="1014"/>
                  </a:lnTo>
                  <a:lnTo>
                    <a:pt x="1051" y="1161"/>
                  </a:lnTo>
                  <a:lnTo>
                    <a:pt x="977" y="1346"/>
                  </a:lnTo>
                  <a:lnTo>
                    <a:pt x="904" y="1530"/>
                  </a:lnTo>
                  <a:lnTo>
                    <a:pt x="811" y="1899"/>
                  </a:lnTo>
                  <a:lnTo>
                    <a:pt x="719" y="2249"/>
                  </a:lnTo>
                  <a:lnTo>
                    <a:pt x="627" y="2802"/>
                  </a:lnTo>
                  <a:lnTo>
                    <a:pt x="535" y="3355"/>
                  </a:lnTo>
                  <a:lnTo>
                    <a:pt x="461" y="3908"/>
                  </a:lnTo>
                  <a:lnTo>
                    <a:pt x="388" y="4461"/>
                  </a:lnTo>
                  <a:lnTo>
                    <a:pt x="295" y="5585"/>
                  </a:lnTo>
                  <a:lnTo>
                    <a:pt x="222" y="6691"/>
                  </a:lnTo>
                  <a:lnTo>
                    <a:pt x="203" y="7595"/>
                  </a:lnTo>
                  <a:lnTo>
                    <a:pt x="203" y="8498"/>
                  </a:lnTo>
                  <a:lnTo>
                    <a:pt x="185" y="8903"/>
                  </a:lnTo>
                  <a:lnTo>
                    <a:pt x="129" y="9309"/>
                  </a:lnTo>
                  <a:lnTo>
                    <a:pt x="74" y="9714"/>
                  </a:lnTo>
                  <a:lnTo>
                    <a:pt x="0" y="10120"/>
                  </a:lnTo>
                  <a:lnTo>
                    <a:pt x="0" y="10231"/>
                  </a:lnTo>
                  <a:lnTo>
                    <a:pt x="19" y="10286"/>
                  </a:lnTo>
                  <a:lnTo>
                    <a:pt x="37" y="10341"/>
                  </a:lnTo>
                  <a:lnTo>
                    <a:pt x="74" y="10360"/>
                  </a:lnTo>
                  <a:lnTo>
                    <a:pt x="111" y="10378"/>
                  </a:lnTo>
                  <a:lnTo>
                    <a:pt x="203" y="10378"/>
                  </a:lnTo>
                  <a:lnTo>
                    <a:pt x="977" y="10396"/>
                  </a:lnTo>
                  <a:lnTo>
                    <a:pt x="1364" y="10396"/>
                  </a:lnTo>
                  <a:lnTo>
                    <a:pt x="1752" y="10378"/>
                  </a:lnTo>
                  <a:lnTo>
                    <a:pt x="2139" y="10341"/>
                  </a:lnTo>
                  <a:lnTo>
                    <a:pt x="2526" y="10286"/>
                  </a:lnTo>
                  <a:lnTo>
                    <a:pt x="2894" y="10212"/>
                  </a:lnTo>
                  <a:lnTo>
                    <a:pt x="3263" y="10102"/>
                  </a:lnTo>
                  <a:lnTo>
                    <a:pt x="3706" y="9954"/>
                  </a:lnTo>
                  <a:lnTo>
                    <a:pt x="4148" y="9751"/>
                  </a:lnTo>
                  <a:lnTo>
                    <a:pt x="4553" y="9530"/>
                  </a:lnTo>
                  <a:lnTo>
                    <a:pt x="4959" y="9290"/>
                  </a:lnTo>
                  <a:lnTo>
                    <a:pt x="5346" y="9014"/>
                  </a:lnTo>
                  <a:lnTo>
                    <a:pt x="5733" y="8737"/>
                  </a:lnTo>
                  <a:lnTo>
                    <a:pt x="6489" y="8166"/>
                  </a:lnTo>
                  <a:lnTo>
                    <a:pt x="6397" y="7558"/>
                  </a:lnTo>
                  <a:lnTo>
                    <a:pt x="6286" y="6949"/>
                  </a:lnTo>
                  <a:lnTo>
                    <a:pt x="6157" y="6341"/>
                  </a:lnTo>
                  <a:lnTo>
                    <a:pt x="6010" y="5751"/>
                  </a:lnTo>
                  <a:lnTo>
                    <a:pt x="5844" y="5143"/>
                  </a:lnTo>
                  <a:lnTo>
                    <a:pt x="5659" y="4553"/>
                  </a:lnTo>
                  <a:lnTo>
                    <a:pt x="5475" y="3963"/>
                  </a:lnTo>
                  <a:lnTo>
                    <a:pt x="5272" y="3392"/>
                  </a:lnTo>
                  <a:lnTo>
                    <a:pt x="5088" y="2894"/>
                  </a:lnTo>
                  <a:lnTo>
                    <a:pt x="4922" y="2415"/>
                  </a:lnTo>
                  <a:lnTo>
                    <a:pt x="4738" y="1972"/>
                  </a:lnTo>
                  <a:lnTo>
                    <a:pt x="4627" y="1770"/>
                  </a:lnTo>
                  <a:lnTo>
                    <a:pt x="4517" y="1567"/>
                  </a:lnTo>
                  <a:lnTo>
                    <a:pt x="4388" y="1383"/>
                  </a:lnTo>
                  <a:lnTo>
                    <a:pt x="4240" y="1217"/>
                  </a:lnTo>
                  <a:lnTo>
                    <a:pt x="4074" y="1051"/>
                  </a:lnTo>
                  <a:lnTo>
                    <a:pt x="3908" y="922"/>
                  </a:lnTo>
                  <a:lnTo>
                    <a:pt x="3706" y="793"/>
                  </a:lnTo>
                  <a:lnTo>
                    <a:pt x="3484" y="682"/>
                  </a:lnTo>
                  <a:lnTo>
                    <a:pt x="3245" y="608"/>
                  </a:lnTo>
                  <a:lnTo>
                    <a:pt x="2968" y="535"/>
                  </a:lnTo>
                  <a:lnTo>
                    <a:pt x="2729" y="461"/>
                  </a:lnTo>
                  <a:lnTo>
                    <a:pt x="2378" y="350"/>
                  </a:lnTo>
                  <a:lnTo>
                    <a:pt x="2194" y="277"/>
                  </a:lnTo>
                  <a:lnTo>
                    <a:pt x="2065" y="184"/>
                  </a:lnTo>
                  <a:lnTo>
                    <a:pt x="1954" y="92"/>
                  </a:lnTo>
                  <a:lnTo>
                    <a:pt x="1936" y="37"/>
                  </a:lnTo>
                  <a:lnTo>
                    <a:pt x="1917" y="0"/>
                  </a:lnTo>
                  <a:close/>
                </a:path>
              </a:pathLst>
            </a:custGeom>
            <a:solidFill>
              <a:srgbClr val="FF9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67"/>
            <p:cNvSpPr/>
            <p:nvPr/>
          </p:nvSpPr>
          <p:spPr>
            <a:xfrm>
              <a:off x="5194775" y="604025"/>
              <a:ext cx="164075" cy="260850"/>
            </a:xfrm>
            <a:custGeom>
              <a:avLst/>
              <a:gdLst/>
              <a:ahLst/>
              <a:cxnLst/>
              <a:rect l="l" t="t" r="r" b="b"/>
              <a:pathLst>
                <a:path w="6563" h="10434" extrusionOk="0">
                  <a:moveTo>
                    <a:pt x="1973" y="111"/>
                  </a:moveTo>
                  <a:lnTo>
                    <a:pt x="2065" y="203"/>
                  </a:lnTo>
                  <a:lnTo>
                    <a:pt x="2213" y="295"/>
                  </a:lnTo>
                  <a:lnTo>
                    <a:pt x="2378" y="369"/>
                  </a:lnTo>
                  <a:lnTo>
                    <a:pt x="2563" y="442"/>
                  </a:lnTo>
                  <a:lnTo>
                    <a:pt x="2858" y="535"/>
                  </a:lnTo>
                  <a:lnTo>
                    <a:pt x="3005" y="553"/>
                  </a:lnTo>
                  <a:lnTo>
                    <a:pt x="3245" y="627"/>
                  </a:lnTo>
                  <a:lnTo>
                    <a:pt x="3466" y="701"/>
                  </a:lnTo>
                  <a:lnTo>
                    <a:pt x="3669" y="793"/>
                  </a:lnTo>
                  <a:lnTo>
                    <a:pt x="3853" y="903"/>
                  </a:lnTo>
                  <a:lnTo>
                    <a:pt x="4019" y="1014"/>
                  </a:lnTo>
                  <a:lnTo>
                    <a:pt x="4166" y="1143"/>
                  </a:lnTo>
                  <a:lnTo>
                    <a:pt x="4296" y="1290"/>
                  </a:lnTo>
                  <a:lnTo>
                    <a:pt x="4425" y="1438"/>
                  </a:lnTo>
                  <a:lnTo>
                    <a:pt x="4535" y="1604"/>
                  </a:lnTo>
                  <a:lnTo>
                    <a:pt x="4646" y="1788"/>
                  </a:lnTo>
                  <a:lnTo>
                    <a:pt x="4830" y="2175"/>
                  </a:lnTo>
                  <a:lnTo>
                    <a:pt x="4996" y="2581"/>
                  </a:lnTo>
                  <a:lnTo>
                    <a:pt x="5143" y="3042"/>
                  </a:lnTo>
                  <a:lnTo>
                    <a:pt x="5272" y="3392"/>
                  </a:lnTo>
                  <a:lnTo>
                    <a:pt x="5494" y="3982"/>
                  </a:lnTo>
                  <a:lnTo>
                    <a:pt x="5678" y="4572"/>
                  </a:lnTo>
                  <a:lnTo>
                    <a:pt x="5844" y="5161"/>
                  </a:lnTo>
                  <a:lnTo>
                    <a:pt x="6010" y="5751"/>
                  </a:lnTo>
                  <a:lnTo>
                    <a:pt x="6157" y="6341"/>
                  </a:lnTo>
                  <a:lnTo>
                    <a:pt x="6286" y="6949"/>
                  </a:lnTo>
                  <a:lnTo>
                    <a:pt x="6397" y="7539"/>
                  </a:lnTo>
                  <a:lnTo>
                    <a:pt x="6489" y="8148"/>
                  </a:lnTo>
                  <a:lnTo>
                    <a:pt x="5752" y="8719"/>
                  </a:lnTo>
                  <a:lnTo>
                    <a:pt x="5365" y="8996"/>
                  </a:lnTo>
                  <a:lnTo>
                    <a:pt x="4978" y="9254"/>
                  </a:lnTo>
                  <a:lnTo>
                    <a:pt x="4572" y="9493"/>
                  </a:lnTo>
                  <a:lnTo>
                    <a:pt x="4166" y="9714"/>
                  </a:lnTo>
                  <a:lnTo>
                    <a:pt x="3743" y="9917"/>
                  </a:lnTo>
                  <a:lnTo>
                    <a:pt x="3300" y="10083"/>
                  </a:lnTo>
                  <a:lnTo>
                    <a:pt x="2913" y="10175"/>
                  </a:lnTo>
                  <a:lnTo>
                    <a:pt x="2526" y="10267"/>
                  </a:lnTo>
                  <a:lnTo>
                    <a:pt x="2139" y="10323"/>
                  </a:lnTo>
                  <a:lnTo>
                    <a:pt x="1733" y="10360"/>
                  </a:lnTo>
                  <a:lnTo>
                    <a:pt x="1365" y="10360"/>
                  </a:lnTo>
                  <a:lnTo>
                    <a:pt x="978" y="10378"/>
                  </a:lnTo>
                  <a:lnTo>
                    <a:pt x="240" y="10360"/>
                  </a:lnTo>
                  <a:lnTo>
                    <a:pt x="166" y="10341"/>
                  </a:lnTo>
                  <a:lnTo>
                    <a:pt x="130" y="10323"/>
                  </a:lnTo>
                  <a:lnTo>
                    <a:pt x="93" y="10304"/>
                  </a:lnTo>
                  <a:lnTo>
                    <a:pt x="74" y="10267"/>
                  </a:lnTo>
                  <a:lnTo>
                    <a:pt x="74" y="10231"/>
                  </a:lnTo>
                  <a:lnTo>
                    <a:pt x="74" y="10120"/>
                  </a:lnTo>
                  <a:lnTo>
                    <a:pt x="148" y="9714"/>
                  </a:lnTo>
                  <a:lnTo>
                    <a:pt x="203" y="9309"/>
                  </a:lnTo>
                  <a:lnTo>
                    <a:pt x="240" y="8903"/>
                  </a:lnTo>
                  <a:lnTo>
                    <a:pt x="259" y="8498"/>
                  </a:lnTo>
                  <a:lnTo>
                    <a:pt x="277" y="7558"/>
                  </a:lnTo>
                  <a:lnTo>
                    <a:pt x="295" y="6691"/>
                  </a:lnTo>
                  <a:lnTo>
                    <a:pt x="369" y="5493"/>
                  </a:lnTo>
                  <a:lnTo>
                    <a:pt x="461" y="4350"/>
                  </a:lnTo>
                  <a:lnTo>
                    <a:pt x="535" y="3816"/>
                  </a:lnTo>
                  <a:lnTo>
                    <a:pt x="609" y="3281"/>
                  </a:lnTo>
                  <a:lnTo>
                    <a:pt x="701" y="2765"/>
                  </a:lnTo>
                  <a:lnTo>
                    <a:pt x="793" y="2267"/>
                  </a:lnTo>
                  <a:lnTo>
                    <a:pt x="867" y="1880"/>
                  </a:lnTo>
                  <a:lnTo>
                    <a:pt x="978" y="1512"/>
                  </a:lnTo>
                  <a:lnTo>
                    <a:pt x="1051" y="1346"/>
                  </a:lnTo>
                  <a:lnTo>
                    <a:pt x="1125" y="1180"/>
                  </a:lnTo>
                  <a:lnTo>
                    <a:pt x="1199" y="1014"/>
                  </a:lnTo>
                  <a:lnTo>
                    <a:pt x="1309" y="866"/>
                  </a:lnTo>
                  <a:lnTo>
                    <a:pt x="1494" y="645"/>
                  </a:lnTo>
                  <a:lnTo>
                    <a:pt x="1733" y="424"/>
                  </a:lnTo>
                  <a:lnTo>
                    <a:pt x="1825" y="350"/>
                  </a:lnTo>
                  <a:lnTo>
                    <a:pt x="1881" y="277"/>
                  </a:lnTo>
                  <a:lnTo>
                    <a:pt x="1936" y="184"/>
                  </a:lnTo>
                  <a:lnTo>
                    <a:pt x="1973" y="111"/>
                  </a:lnTo>
                  <a:close/>
                  <a:moveTo>
                    <a:pt x="1936" y="0"/>
                  </a:moveTo>
                  <a:lnTo>
                    <a:pt x="1918" y="92"/>
                  </a:lnTo>
                  <a:lnTo>
                    <a:pt x="1862" y="184"/>
                  </a:lnTo>
                  <a:lnTo>
                    <a:pt x="1789" y="277"/>
                  </a:lnTo>
                  <a:lnTo>
                    <a:pt x="1696" y="369"/>
                  </a:lnTo>
                  <a:lnTo>
                    <a:pt x="1457" y="608"/>
                  </a:lnTo>
                  <a:lnTo>
                    <a:pt x="1254" y="830"/>
                  </a:lnTo>
                  <a:lnTo>
                    <a:pt x="1143" y="977"/>
                  </a:lnTo>
                  <a:lnTo>
                    <a:pt x="1051" y="1143"/>
                  </a:lnTo>
                  <a:lnTo>
                    <a:pt x="978" y="1309"/>
                  </a:lnTo>
                  <a:lnTo>
                    <a:pt x="922" y="1493"/>
                  </a:lnTo>
                  <a:lnTo>
                    <a:pt x="812" y="1862"/>
                  </a:lnTo>
                  <a:lnTo>
                    <a:pt x="738" y="2249"/>
                  </a:lnTo>
                  <a:lnTo>
                    <a:pt x="627" y="2747"/>
                  </a:lnTo>
                  <a:lnTo>
                    <a:pt x="554" y="3263"/>
                  </a:lnTo>
                  <a:lnTo>
                    <a:pt x="480" y="3797"/>
                  </a:lnTo>
                  <a:lnTo>
                    <a:pt x="406" y="4350"/>
                  </a:lnTo>
                  <a:lnTo>
                    <a:pt x="295" y="5493"/>
                  </a:lnTo>
                  <a:lnTo>
                    <a:pt x="240" y="6691"/>
                  </a:lnTo>
                  <a:lnTo>
                    <a:pt x="203" y="7558"/>
                  </a:lnTo>
                  <a:lnTo>
                    <a:pt x="203" y="8498"/>
                  </a:lnTo>
                  <a:lnTo>
                    <a:pt x="185" y="8885"/>
                  </a:lnTo>
                  <a:lnTo>
                    <a:pt x="148" y="9290"/>
                  </a:lnTo>
                  <a:lnTo>
                    <a:pt x="74" y="9696"/>
                  </a:lnTo>
                  <a:lnTo>
                    <a:pt x="19" y="10102"/>
                  </a:lnTo>
                  <a:lnTo>
                    <a:pt x="1" y="10249"/>
                  </a:lnTo>
                  <a:lnTo>
                    <a:pt x="19" y="10304"/>
                  </a:lnTo>
                  <a:lnTo>
                    <a:pt x="56" y="10360"/>
                  </a:lnTo>
                  <a:lnTo>
                    <a:pt x="93" y="10378"/>
                  </a:lnTo>
                  <a:lnTo>
                    <a:pt x="148" y="10396"/>
                  </a:lnTo>
                  <a:lnTo>
                    <a:pt x="240" y="10415"/>
                  </a:lnTo>
                  <a:lnTo>
                    <a:pt x="1033" y="10433"/>
                  </a:lnTo>
                  <a:lnTo>
                    <a:pt x="1604" y="10415"/>
                  </a:lnTo>
                  <a:lnTo>
                    <a:pt x="2176" y="10378"/>
                  </a:lnTo>
                  <a:lnTo>
                    <a:pt x="2452" y="10341"/>
                  </a:lnTo>
                  <a:lnTo>
                    <a:pt x="2747" y="10286"/>
                  </a:lnTo>
                  <a:lnTo>
                    <a:pt x="3024" y="10212"/>
                  </a:lnTo>
                  <a:lnTo>
                    <a:pt x="3319" y="10138"/>
                  </a:lnTo>
                  <a:lnTo>
                    <a:pt x="3761" y="9972"/>
                  </a:lnTo>
                  <a:lnTo>
                    <a:pt x="4203" y="9770"/>
                  </a:lnTo>
                  <a:lnTo>
                    <a:pt x="4627" y="9549"/>
                  </a:lnTo>
                  <a:lnTo>
                    <a:pt x="5033" y="9290"/>
                  </a:lnTo>
                  <a:lnTo>
                    <a:pt x="5438" y="9032"/>
                  </a:lnTo>
                  <a:lnTo>
                    <a:pt x="5825" y="8756"/>
                  </a:lnTo>
                  <a:lnTo>
                    <a:pt x="6544" y="8184"/>
                  </a:lnTo>
                  <a:lnTo>
                    <a:pt x="6563" y="8184"/>
                  </a:lnTo>
                  <a:lnTo>
                    <a:pt x="6563" y="8166"/>
                  </a:lnTo>
                  <a:lnTo>
                    <a:pt x="6471" y="7558"/>
                  </a:lnTo>
                  <a:lnTo>
                    <a:pt x="6342" y="6949"/>
                  </a:lnTo>
                  <a:lnTo>
                    <a:pt x="6213" y="6341"/>
                  </a:lnTo>
                  <a:lnTo>
                    <a:pt x="6065" y="5733"/>
                  </a:lnTo>
                  <a:lnTo>
                    <a:pt x="5918" y="5143"/>
                  </a:lnTo>
                  <a:lnTo>
                    <a:pt x="5733" y="4553"/>
                  </a:lnTo>
                  <a:lnTo>
                    <a:pt x="5549" y="3963"/>
                  </a:lnTo>
                  <a:lnTo>
                    <a:pt x="5346" y="3373"/>
                  </a:lnTo>
                  <a:lnTo>
                    <a:pt x="5217" y="3005"/>
                  </a:lnTo>
                  <a:lnTo>
                    <a:pt x="5051" y="2581"/>
                  </a:lnTo>
                  <a:lnTo>
                    <a:pt x="4885" y="2157"/>
                  </a:lnTo>
                  <a:lnTo>
                    <a:pt x="4701" y="1770"/>
                  </a:lnTo>
                  <a:lnTo>
                    <a:pt x="4590" y="1585"/>
                  </a:lnTo>
                  <a:lnTo>
                    <a:pt x="4480" y="1419"/>
                  </a:lnTo>
                  <a:lnTo>
                    <a:pt x="4351" y="1254"/>
                  </a:lnTo>
                  <a:lnTo>
                    <a:pt x="4222" y="1106"/>
                  </a:lnTo>
                  <a:lnTo>
                    <a:pt x="4056" y="977"/>
                  </a:lnTo>
                  <a:lnTo>
                    <a:pt x="3890" y="848"/>
                  </a:lnTo>
                  <a:lnTo>
                    <a:pt x="3706" y="737"/>
                  </a:lnTo>
                  <a:lnTo>
                    <a:pt x="3484" y="645"/>
                  </a:lnTo>
                  <a:lnTo>
                    <a:pt x="3263" y="553"/>
                  </a:lnTo>
                  <a:lnTo>
                    <a:pt x="3005" y="498"/>
                  </a:lnTo>
                  <a:lnTo>
                    <a:pt x="2747" y="424"/>
                  </a:lnTo>
                  <a:lnTo>
                    <a:pt x="2397" y="313"/>
                  </a:lnTo>
                  <a:lnTo>
                    <a:pt x="2231" y="240"/>
                  </a:lnTo>
                  <a:lnTo>
                    <a:pt x="2102" y="166"/>
                  </a:lnTo>
                  <a:lnTo>
                    <a:pt x="2028" y="74"/>
                  </a:lnTo>
                  <a:lnTo>
                    <a:pt x="1991" y="37"/>
                  </a:lnTo>
                  <a:lnTo>
                    <a:pt x="19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67"/>
            <p:cNvSpPr/>
            <p:nvPr/>
          </p:nvSpPr>
          <p:spPr>
            <a:xfrm>
              <a:off x="5145925" y="433050"/>
              <a:ext cx="116150" cy="259925"/>
            </a:xfrm>
            <a:custGeom>
              <a:avLst/>
              <a:gdLst/>
              <a:ahLst/>
              <a:cxnLst/>
              <a:rect l="l" t="t" r="r" b="b"/>
              <a:pathLst>
                <a:path w="4646" h="10397" extrusionOk="0">
                  <a:moveTo>
                    <a:pt x="1328" y="0"/>
                  </a:moveTo>
                  <a:lnTo>
                    <a:pt x="1199" y="19"/>
                  </a:lnTo>
                  <a:lnTo>
                    <a:pt x="1070" y="37"/>
                  </a:lnTo>
                  <a:lnTo>
                    <a:pt x="959" y="92"/>
                  </a:lnTo>
                  <a:lnTo>
                    <a:pt x="849" y="148"/>
                  </a:lnTo>
                  <a:lnTo>
                    <a:pt x="756" y="240"/>
                  </a:lnTo>
                  <a:lnTo>
                    <a:pt x="664" y="332"/>
                  </a:lnTo>
                  <a:lnTo>
                    <a:pt x="590" y="424"/>
                  </a:lnTo>
                  <a:lnTo>
                    <a:pt x="517" y="553"/>
                  </a:lnTo>
                  <a:lnTo>
                    <a:pt x="406" y="793"/>
                  </a:lnTo>
                  <a:lnTo>
                    <a:pt x="332" y="1069"/>
                  </a:lnTo>
                  <a:lnTo>
                    <a:pt x="277" y="1346"/>
                  </a:lnTo>
                  <a:lnTo>
                    <a:pt x="185" y="1825"/>
                  </a:lnTo>
                  <a:lnTo>
                    <a:pt x="111" y="2249"/>
                  </a:lnTo>
                  <a:lnTo>
                    <a:pt x="74" y="2655"/>
                  </a:lnTo>
                  <a:lnTo>
                    <a:pt x="37" y="3079"/>
                  </a:lnTo>
                  <a:lnTo>
                    <a:pt x="19" y="3484"/>
                  </a:lnTo>
                  <a:lnTo>
                    <a:pt x="1" y="4332"/>
                  </a:lnTo>
                  <a:lnTo>
                    <a:pt x="19" y="5162"/>
                  </a:lnTo>
                  <a:lnTo>
                    <a:pt x="37" y="5586"/>
                  </a:lnTo>
                  <a:lnTo>
                    <a:pt x="93" y="6028"/>
                  </a:lnTo>
                  <a:lnTo>
                    <a:pt x="130" y="6231"/>
                  </a:lnTo>
                  <a:lnTo>
                    <a:pt x="185" y="6434"/>
                  </a:lnTo>
                  <a:lnTo>
                    <a:pt x="240" y="6636"/>
                  </a:lnTo>
                  <a:lnTo>
                    <a:pt x="332" y="6839"/>
                  </a:lnTo>
                  <a:lnTo>
                    <a:pt x="480" y="7116"/>
                  </a:lnTo>
                  <a:lnTo>
                    <a:pt x="664" y="7392"/>
                  </a:lnTo>
                  <a:lnTo>
                    <a:pt x="849" y="7632"/>
                  </a:lnTo>
                  <a:lnTo>
                    <a:pt x="1070" y="7890"/>
                  </a:lnTo>
                  <a:lnTo>
                    <a:pt x="2157" y="9125"/>
                  </a:lnTo>
                  <a:lnTo>
                    <a:pt x="2692" y="9752"/>
                  </a:lnTo>
                  <a:lnTo>
                    <a:pt x="3226" y="10397"/>
                  </a:lnTo>
                  <a:lnTo>
                    <a:pt x="4646" y="7687"/>
                  </a:lnTo>
                  <a:lnTo>
                    <a:pt x="4369" y="7374"/>
                  </a:lnTo>
                  <a:lnTo>
                    <a:pt x="4111" y="7042"/>
                  </a:lnTo>
                  <a:lnTo>
                    <a:pt x="3872" y="6692"/>
                  </a:lnTo>
                  <a:lnTo>
                    <a:pt x="3614" y="6360"/>
                  </a:lnTo>
                  <a:lnTo>
                    <a:pt x="3374" y="6083"/>
                  </a:lnTo>
                  <a:lnTo>
                    <a:pt x="3116" y="5825"/>
                  </a:lnTo>
                  <a:lnTo>
                    <a:pt x="2876" y="5549"/>
                  </a:lnTo>
                  <a:lnTo>
                    <a:pt x="2766" y="5401"/>
                  </a:lnTo>
                  <a:lnTo>
                    <a:pt x="2673" y="5235"/>
                  </a:lnTo>
                  <a:lnTo>
                    <a:pt x="2544" y="4940"/>
                  </a:lnTo>
                  <a:lnTo>
                    <a:pt x="2452" y="4645"/>
                  </a:lnTo>
                  <a:lnTo>
                    <a:pt x="2379" y="4332"/>
                  </a:lnTo>
                  <a:lnTo>
                    <a:pt x="2323" y="4019"/>
                  </a:lnTo>
                  <a:lnTo>
                    <a:pt x="2305" y="3705"/>
                  </a:lnTo>
                  <a:lnTo>
                    <a:pt x="2286" y="3392"/>
                  </a:lnTo>
                  <a:lnTo>
                    <a:pt x="2286" y="2765"/>
                  </a:lnTo>
                  <a:lnTo>
                    <a:pt x="2305" y="2249"/>
                  </a:lnTo>
                  <a:lnTo>
                    <a:pt x="2323" y="1733"/>
                  </a:lnTo>
                  <a:lnTo>
                    <a:pt x="2360" y="1401"/>
                  </a:lnTo>
                  <a:lnTo>
                    <a:pt x="2379" y="1033"/>
                  </a:lnTo>
                  <a:lnTo>
                    <a:pt x="2379" y="867"/>
                  </a:lnTo>
                  <a:lnTo>
                    <a:pt x="2360" y="682"/>
                  </a:lnTo>
                  <a:lnTo>
                    <a:pt x="2305" y="535"/>
                  </a:lnTo>
                  <a:lnTo>
                    <a:pt x="2231" y="387"/>
                  </a:lnTo>
                  <a:lnTo>
                    <a:pt x="2157" y="277"/>
                  </a:lnTo>
                  <a:lnTo>
                    <a:pt x="2065" y="203"/>
                  </a:lnTo>
                  <a:lnTo>
                    <a:pt x="1955" y="129"/>
                  </a:lnTo>
                  <a:lnTo>
                    <a:pt x="1844" y="92"/>
                  </a:lnTo>
                  <a:lnTo>
                    <a:pt x="1715" y="56"/>
                  </a:lnTo>
                  <a:lnTo>
                    <a:pt x="1586" y="19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FF9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67"/>
            <p:cNvSpPr/>
            <p:nvPr/>
          </p:nvSpPr>
          <p:spPr>
            <a:xfrm>
              <a:off x="5145925" y="433050"/>
              <a:ext cx="116150" cy="259925"/>
            </a:xfrm>
            <a:custGeom>
              <a:avLst/>
              <a:gdLst/>
              <a:ahLst/>
              <a:cxnLst/>
              <a:rect l="l" t="t" r="r" b="b"/>
              <a:pathLst>
                <a:path w="4646" h="10397" fill="none" extrusionOk="0">
                  <a:moveTo>
                    <a:pt x="3226" y="10397"/>
                  </a:moveTo>
                  <a:lnTo>
                    <a:pt x="3226" y="10397"/>
                  </a:lnTo>
                  <a:lnTo>
                    <a:pt x="2692" y="9752"/>
                  </a:lnTo>
                  <a:lnTo>
                    <a:pt x="2157" y="9125"/>
                  </a:lnTo>
                  <a:lnTo>
                    <a:pt x="1070" y="7890"/>
                  </a:lnTo>
                  <a:lnTo>
                    <a:pt x="1070" y="7890"/>
                  </a:lnTo>
                  <a:lnTo>
                    <a:pt x="849" y="7632"/>
                  </a:lnTo>
                  <a:lnTo>
                    <a:pt x="664" y="7392"/>
                  </a:lnTo>
                  <a:lnTo>
                    <a:pt x="480" y="7116"/>
                  </a:lnTo>
                  <a:lnTo>
                    <a:pt x="332" y="6839"/>
                  </a:lnTo>
                  <a:lnTo>
                    <a:pt x="332" y="6839"/>
                  </a:lnTo>
                  <a:lnTo>
                    <a:pt x="240" y="6636"/>
                  </a:lnTo>
                  <a:lnTo>
                    <a:pt x="185" y="6434"/>
                  </a:lnTo>
                  <a:lnTo>
                    <a:pt x="130" y="6231"/>
                  </a:lnTo>
                  <a:lnTo>
                    <a:pt x="93" y="6028"/>
                  </a:lnTo>
                  <a:lnTo>
                    <a:pt x="37" y="5586"/>
                  </a:lnTo>
                  <a:lnTo>
                    <a:pt x="19" y="5162"/>
                  </a:lnTo>
                  <a:lnTo>
                    <a:pt x="19" y="5162"/>
                  </a:lnTo>
                  <a:lnTo>
                    <a:pt x="1" y="4332"/>
                  </a:lnTo>
                  <a:lnTo>
                    <a:pt x="19" y="3484"/>
                  </a:lnTo>
                  <a:lnTo>
                    <a:pt x="37" y="3079"/>
                  </a:lnTo>
                  <a:lnTo>
                    <a:pt x="74" y="2655"/>
                  </a:lnTo>
                  <a:lnTo>
                    <a:pt x="111" y="2249"/>
                  </a:lnTo>
                  <a:lnTo>
                    <a:pt x="185" y="1825"/>
                  </a:lnTo>
                  <a:lnTo>
                    <a:pt x="185" y="1825"/>
                  </a:lnTo>
                  <a:lnTo>
                    <a:pt x="277" y="1346"/>
                  </a:lnTo>
                  <a:lnTo>
                    <a:pt x="332" y="1069"/>
                  </a:lnTo>
                  <a:lnTo>
                    <a:pt x="406" y="793"/>
                  </a:lnTo>
                  <a:lnTo>
                    <a:pt x="517" y="553"/>
                  </a:lnTo>
                  <a:lnTo>
                    <a:pt x="590" y="424"/>
                  </a:lnTo>
                  <a:lnTo>
                    <a:pt x="664" y="332"/>
                  </a:lnTo>
                  <a:lnTo>
                    <a:pt x="756" y="240"/>
                  </a:lnTo>
                  <a:lnTo>
                    <a:pt x="849" y="148"/>
                  </a:lnTo>
                  <a:lnTo>
                    <a:pt x="959" y="92"/>
                  </a:lnTo>
                  <a:lnTo>
                    <a:pt x="1070" y="37"/>
                  </a:lnTo>
                  <a:lnTo>
                    <a:pt x="1070" y="37"/>
                  </a:lnTo>
                  <a:lnTo>
                    <a:pt x="1199" y="19"/>
                  </a:lnTo>
                  <a:lnTo>
                    <a:pt x="1328" y="0"/>
                  </a:lnTo>
                  <a:lnTo>
                    <a:pt x="1328" y="0"/>
                  </a:lnTo>
                  <a:lnTo>
                    <a:pt x="1586" y="19"/>
                  </a:lnTo>
                  <a:lnTo>
                    <a:pt x="1715" y="56"/>
                  </a:lnTo>
                  <a:lnTo>
                    <a:pt x="1844" y="92"/>
                  </a:lnTo>
                  <a:lnTo>
                    <a:pt x="1955" y="129"/>
                  </a:lnTo>
                  <a:lnTo>
                    <a:pt x="2065" y="203"/>
                  </a:lnTo>
                  <a:lnTo>
                    <a:pt x="2157" y="277"/>
                  </a:lnTo>
                  <a:lnTo>
                    <a:pt x="2231" y="387"/>
                  </a:lnTo>
                  <a:lnTo>
                    <a:pt x="2231" y="387"/>
                  </a:lnTo>
                  <a:lnTo>
                    <a:pt x="2305" y="535"/>
                  </a:lnTo>
                  <a:lnTo>
                    <a:pt x="2360" y="682"/>
                  </a:lnTo>
                  <a:lnTo>
                    <a:pt x="2379" y="867"/>
                  </a:lnTo>
                  <a:lnTo>
                    <a:pt x="2379" y="1033"/>
                  </a:lnTo>
                  <a:lnTo>
                    <a:pt x="2360" y="1401"/>
                  </a:lnTo>
                  <a:lnTo>
                    <a:pt x="2323" y="1733"/>
                  </a:lnTo>
                  <a:lnTo>
                    <a:pt x="2323" y="1733"/>
                  </a:lnTo>
                  <a:lnTo>
                    <a:pt x="2305" y="2249"/>
                  </a:lnTo>
                  <a:lnTo>
                    <a:pt x="2286" y="2765"/>
                  </a:lnTo>
                  <a:lnTo>
                    <a:pt x="2286" y="2765"/>
                  </a:lnTo>
                  <a:lnTo>
                    <a:pt x="2286" y="3392"/>
                  </a:lnTo>
                  <a:lnTo>
                    <a:pt x="2305" y="3705"/>
                  </a:lnTo>
                  <a:lnTo>
                    <a:pt x="2323" y="4019"/>
                  </a:lnTo>
                  <a:lnTo>
                    <a:pt x="2379" y="4332"/>
                  </a:lnTo>
                  <a:lnTo>
                    <a:pt x="2452" y="4645"/>
                  </a:lnTo>
                  <a:lnTo>
                    <a:pt x="2544" y="4940"/>
                  </a:lnTo>
                  <a:lnTo>
                    <a:pt x="2673" y="5235"/>
                  </a:lnTo>
                  <a:lnTo>
                    <a:pt x="2673" y="5235"/>
                  </a:lnTo>
                  <a:lnTo>
                    <a:pt x="2766" y="5401"/>
                  </a:lnTo>
                  <a:lnTo>
                    <a:pt x="2876" y="5549"/>
                  </a:lnTo>
                  <a:lnTo>
                    <a:pt x="3116" y="5825"/>
                  </a:lnTo>
                  <a:lnTo>
                    <a:pt x="3374" y="6083"/>
                  </a:lnTo>
                  <a:lnTo>
                    <a:pt x="3614" y="6360"/>
                  </a:lnTo>
                  <a:lnTo>
                    <a:pt x="3614" y="6360"/>
                  </a:lnTo>
                  <a:lnTo>
                    <a:pt x="3872" y="6692"/>
                  </a:lnTo>
                  <a:lnTo>
                    <a:pt x="4111" y="7042"/>
                  </a:lnTo>
                  <a:lnTo>
                    <a:pt x="4369" y="7374"/>
                  </a:lnTo>
                  <a:lnTo>
                    <a:pt x="4646" y="76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67"/>
            <p:cNvSpPr/>
            <p:nvPr/>
          </p:nvSpPr>
          <p:spPr>
            <a:xfrm>
              <a:off x="5145000" y="432575"/>
              <a:ext cx="117550" cy="260875"/>
            </a:xfrm>
            <a:custGeom>
              <a:avLst/>
              <a:gdLst/>
              <a:ahLst/>
              <a:cxnLst/>
              <a:rect l="l" t="t" r="r" b="b"/>
              <a:pathLst>
                <a:path w="4702" h="10435" extrusionOk="0">
                  <a:moveTo>
                    <a:pt x="1236" y="1"/>
                  </a:moveTo>
                  <a:lnTo>
                    <a:pt x="1107" y="19"/>
                  </a:lnTo>
                  <a:lnTo>
                    <a:pt x="996" y="75"/>
                  </a:lnTo>
                  <a:lnTo>
                    <a:pt x="886" y="130"/>
                  </a:lnTo>
                  <a:lnTo>
                    <a:pt x="793" y="204"/>
                  </a:lnTo>
                  <a:lnTo>
                    <a:pt x="701" y="296"/>
                  </a:lnTo>
                  <a:lnTo>
                    <a:pt x="627" y="388"/>
                  </a:lnTo>
                  <a:lnTo>
                    <a:pt x="554" y="480"/>
                  </a:lnTo>
                  <a:lnTo>
                    <a:pt x="443" y="720"/>
                  </a:lnTo>
                  <a:lnTo>
                    <a:pt x="369" y="959"/>
                  </a:lnTo>
                  <a:lnTo>
                    <a:pt x="296" y="1217"/>
                  </a:lnTo>
                  <a:lnTo>
                    <a:pt x="204" y="1697"/>
                  </a:lnTo>
                  <a:lnTo>
                    <a:pt x="185" y="1844"/>
                  </a:lnTo>
                  <a:lnTo>
                    <a:pt x="130" y="2213"/>
                  </a:lnTo>
                  <a:lnTo>
                    <a:pt x="93" y="2582"/>
                  </a:lnTo>
                  <a:lnTo>
                    <a:pt x="56" y="2969"/>
                  </a:lnTo>
                  <a:lnTo>
                    <a:pt x="19" y="3374"/>
                  </a:lnTo>
                  <a:lnTo>
                    <a:pt x="1" y="4241"/>
                  </a:lnTo>
                  <a:lnTo>
                    <a:pt x="19" y="5181"/>
                  </a:lnTo>
                  <a:lnTo>
                    <a:pt x="38" y="5586"/>
                  </a:lnTo>
                  <a:lnTo>
                    <a:pt x="93" y="6029"/>
                  </a:lnTo>
                  <a:lnTo>
                    <a:pt x="130" y="6250"/>
                  </a:lnTo>
                  <a:lnTo>
                    <a:pt x="185" y="6453"/>
                  </a:lnTo>
                  <a:lnTo>
                    <a:pt x="240" y="6674"/>
                  </a:lnTo>
                  <a:lnTo>
                    <a:pt x="333" y="6876"/>
                  </a:lnTo>
                  <a:lnTo>
                    <a:pt x="480" y="7153"/>
                  </a:lnTo>
                  <a:lnTo>
                    <a:pt x="664" y="7411"/>
                  </a:lnTo>
                  <a:lnTo>
                    <a:pt x="849" y="7669"/>
                  </a:lnTo>
                  <a:lnTo>
                    <a:pt x="1070" y="7927"/>
                  </a:lnTo>
                  <a:lnTo>
                    <a:pt x="1715" y="8665"/>
                  </a:lnTo>
                  <a:lnTo>
                    <a:pt x="2489" y="9531"/>
                  </a:lnTo>
                  <a:lnTo>
                    <a:pt x="3245" y="10434"/>
                  </a:lnTo>
                  <a:lnTo>
                    <a:pt x="3282" y="10397"/>
                  </a:lnTo>
                  <a:lnTo>
                    <a:pt x="2526" y="9494"/>
                  </a:lnTo>
                  <a:lnTo>
                    <a:pt x="1770" y="8609"/>
                  </a:lnTo>
                  <a:lnTo>
                    <a:pt x="1125" y="7872"/>
                  </a:lnTo>
                  <a:lnTo>
                    <a:pt x="904" y="7632"/>
                  </a:lnTo>
                  <a:lnTo>
                    <a:pt x="720" y="7374"/>
                  </a:lnTo>
                  <a:lnTo>
                    <a:pt x="535" y="7116"/>
                  </a:lnTo>
                  <a:lnTo>
                    <a:pt x="388" y="6840"/>
                  </a:lnTo>
                  <a:lnTo>
                    <a:pt x="314" y="6637"/>
                  </a:lnTo>
                  <a:lnTo>
                    <a:pt x="240" y="6434"/>
                  </a:lnTo>
                  <a:lnTo>
                    <a:pt x="185" y="6231"/>
                  </a:lnTo>
                  <a:lnTo>
                    <a:pt x="148" y="6010"/>
                  </a:lnTo>
                  <a:lnTo>
                    <a:pt x="111" y="5586"/>
                  </a:lnTo>
                  <a:lnTo>
                    <a:pt x="74" y="5181"/>
                  </a:lnTo>
                  <a:lnTo>
                    <a:pt x="74" y="4241"/>
                  </a:lnTo>
                  <a:lnTo>
                    <a:pt x="93" y="3374"/>
                  </a:lnTo>
                  <a:lnTo>
                    <a:pt x="111" y="2969"/>
                  </a:lnTo>
                  <a:lnTo>
                    <a:pt x="148" y="2582"/>
                  </a:lnTo>
                  <a:lnTo>
                    <a:pt x="204" y="2213"/>
                  </a:lnTo>
                  <a:lnTo>
                    <a:pt x="259" y="1844"/>
                  </a:lnTo>
                  <a:lnTo>
                    <a:pt x="277" y="1715"/>
                  </a:lnTo>
                  <a:lnTo>
                    <a:pt x="369" y="1236"/>
                  </a:lnTo>
                  <a:lnTo>
                    <a:pt x="425" y="996"/>
                  </a:lnTo>
                  <a:lnTo>
                    <a:pt x="498" y="757"/>
                  </a:lnTo>
                  <a:lnTo>
                    <a:pt x="609" y="535"/>
                  </a:lnTo>
                  <a:lnTo>
                    <a:pt x="683" y="425"/>
                  </a:lnTo>
                  <a:lnTo>
                    <a:pt x="738" y="333"/>
                  </a:lnTo>
                  <a:lnTo>
                    <a:pt x="830" y="259"/>
                  </a:lnTo>
                  <a:lnTo>
                    <a:pt x="922" y="185"/>
                  </a:lnTo>
                  <a:lnTo>
                    <a:pt x="1015" y="130"/>
                  </a:lnTo>
                  <a:lnTo>
                    <a:pt x="1125" y="93"/>
                  </a:lnTo>
                  <a:lnTo>
                    <a:pt x="1254" y="56"/>
                  </a:lnTo>
                  <a:lnTo>
                    <a:pt x="1365" y="56"/>
                  </a:lnTo>
                  <a:lnTo>
                    <a:pt x="1549" y="75"/>
                  </a:lnTo>
                  <a:lnTo>
                    <a:pt x="1678" y="93"/>
                  </a:lnTo>
                  <a:lnTo>
                    <a:pt x="1789" y="111"/>
                  </a:lnTo>
                  <a:lnTo>
                    <a:pt x="1918" y="167"/>
                  </a:lnTo>
                  <a:lnTo>
                    <a:pt x="2047" y="222"/>
                  </a:lnTo>
                  <a:lnTo>
                    <a:pt x="2157" y="314"/>
                  </a:lnTo>
                  <a:lnTo>
                    <a:pt x="2250" y="425"/>
                  </a:lnTo>
                  <a:lnTo>
                    <a:pt x="2305" y="517"/>
                  </a:lnTo>
                  <a:lnTo>
                    <a:pt x="2342" y="646"/>
                  </a:lnTo>
                  <a:lnTo>
                    <a:pt x="2360" y="775"/>
                  </a:lnTo>
                  <a:lnTo>
                    <a:pt x="2379" y="904"/>
                  </a:lnTo>
                  <a:lnTo>
                    <a:pt x="2379" y="1162"/>
                  </a:lnTo>
                  <a:lnTo>
                    <a:pt x="2360" y="1439"/>
                  </a:lnTo>
                  <a:lnTo>
                    <a:pt x="2342" y="1752"/>
                  </a:lnTo>
                  <a:lnTo>
                    <a:pt x="2323" y="2176"/>
                  </a:lnTo>
                  <a:lnTo>
                    <a:pt x="2286" y="2784"/>
                  </a:lnTo>
                  <a:lnTo>
                    <a:pt x="2286" y="3429"/>
                  </a:lnTo>
                  <a:lnTo>
                    <a:pt x="2305" y="3761"/>
                  </a:lnTo>
                  <a:lnTo>
                    <a:pt x="2342" y="4075"/>
                  </a:lnTo>
                  <a:lnTo>
                    <a:pt x="2379" y="4388"/>
                  </a:lnTo>
                  <a:lnTo>
                    <a:pt x="2452" y="4683"/>
                  </a:lnTo>
                  <a:lnTo>
                    <a:pt x="2563" y="4978"/>
                  </a:lnTo>
                  <a:lnTo>
                    <a:pt x="2692" y="5273"/>
                  </a:lnTo>
                  <a:lnTo>
                    <a:pt x="2803" y="5476"/>
                  </a:lnTo>
                  <a:lnTo>
                    <a:pt x="2950" y="5660"/>
                  </a:lnTo>
                  <a:lnTo>
                    <a:pt x="3263" y="5992"/>
                  </a:lnTo>
                  <a:lnTo>
                    <a:pt x="3448" y="6176"/>
                  </a:lnTo>
                  <a:lnTo>
                    <a:pt x="3632" y="6397"/>
                  </a:lnTo>
                  <a:lnTo>
                    <a:pt x="3964" y="6858"/>
                  </a:lnTo>
                  <a:lnTo>
                    <a:pt x="4296" y="7300"/>
                  </a:lnTo>
                  <a:lnTo>
                    <a:pt x="4462" y="7522"/>
                  </a:lnTo>
                  <a:lnTo>
                    <a:pt x="4664" y="7724"/>
                  </a:lnTo>
                  <a:lnTo>
                    <a:pt x="4701" y="7688"/>
                  </a:lnTo>
                  <a:lnTo>
                    <a:pt x="4517" y="7485"/>
                  </a:lnTo>
                  <a:lnTo>
                    <a:pt x="4351" y="7264"/>
                  </a:lnTo>
                  <a:lnTo>
                    <a:pt x="4019" y="6821"/>
                  </a:lnTo>
                  <a:lnTo>
                    <a:pt x="3687" y="6360"/>
                  </a:lnTo>
                  <a:lnTo>
                    <a:pt x="3503" y="6139"/>
                  </a:lnTo>
                  <a:lnTo>
                    <a:pt x="3300" y="5936"/>
                  </a:lnTo>
                  <a:lnTo>
                    <a:pt x="3005" y="5605"/>
                  </a:lnTo>
                  <a:lnTo>
                    <a:pt x="2858" y="5439"/>
                  </a:lnTo>
                  <a:lnTo>
                    <a:pt x="2747" y="5236"/>
                  </a:lnTo>
                  <a:lnTo>
                    <a:pt x="2618" y="4959"/>
                  </a:lnTo>
                  <a:lnTo>
                    <a:pt x="2526" y="4664"/>
                  </a:lnTo>
                  <a:lnTo>
                    <a:pt x="2452" y="4370"/>
                  </a:lnTo>
                  <a:lnTo>
                    <a:pt x="2397" y="4075"/>
                  </a:lnTo>
                  <a:lnTo>
                    <a:pt x="2379" y="3761"/>
                  </a:lnTo>
                  <a:lnTo>
                    <a:pt x="2360" y="3429"/>
                  </a:lnTo>
                  <a:lnTo>
                    <a:pt x="2360" y="2784"/>
                  </a:lnTo>
                  <a:lnTo>
                    <a:pt x="2379" y="2176"/>
                  </a:lnTo>
                  <a:lnTo>
                    <a:pt x="2397" y="1752"/>
                  </a:lnTo>
                  <a:lnTo>
                    <a:pt x="2416" y="1439"/>
                  </a:lnTo>
                  <a:lnTo>
                    <a:pt x="2434" y="1162"/>
                  </a:lnTo>
                  <a:lnTo>
                    <a:pt x="2452" y="886"/>
                  </a:lnTo>
                  <a:lnTo>
                    <a:pt x="2434" y="757"/>
                  </a:lnTo>
                  <a:lnTo>
                    <a:pt x="2397" y="628"/>
                  </a:lnTo>
                  <a:lnTo>
                    <a:pt x="2360" y="499"/>
                  </a:lnTo>
                  <a:lnTo>
                    <a:pt x="2286" y="388"/>
                  </a:lnTo>
                  <a:lnTo>
                    <a:pt x="2231" y="296"/>
                  </a:lnTo>
                  <a:lnTo>
                    <a:pt x="2139" y="222"/>
                  </a:lnTo>
                  <a:lnTo>
                    <a:pt x="2047" y="148"/>
                  </a:lnTo>
                  <a:lnTo>
                    <a:pt x="1936" y="93"/>
                  </a:lnTo>
                  <a:lnTo>
                    <a:pt x="1807" y="56"/>
                  </a:lnTo>
                  <a:lnTo>
                    <a:pt x="1678" y="19"/>
                  </a:lnTo>
                  <a:lnTo>
                    <a:pt x="15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67"/>
            <p:cNvSpPr/>
            <p:nvPr/>
          </p:nvSpPr>
          <p:spPr>
            <a:xfrm>
              <a:off x="5260225" y="377750"/>
              <a:ext cx="61300" cy="64075"/>
            </a:xfrm>
            <a:custGeom>
              <a:avLst/>
              <a:gdLst/>
              <a:ahLst/>
              <a:cxnLst/>
              <a:rect l="l" t="t" r="r" b="b"/>
              <a:pathLst>
                <a:path w="2452" h="2563" extrusionOk="0">
                  <a:moveTo>
                    <a:pt x="608" y="0"/>
                  </a:moveTo>
                  <a:lnTo>
                    <a:pt x="572" y="19"/>
                  </a:lnTo>
                  <a:lnTo>
                    <a:pt x="535" y="56"/>
                  </a:lnTo>
                  <a:lnTo>
                    <a:pt x="479" y="148"/>
                  </a:lnTo>
                  <a:lnTo>
                    <a:pt x="424" y="277"/>
                  </a:lnTo>
                  <a:lnTo>
                    <a:pt x="313" y="553"/>
                  </a:lnTo>
                  <a:lnTo>
                    <a:pt x="258" y="738"/>
                  </a:lnTo>
                  <a:lnTo>
                    <a:pt x="184" y="959"/>
                  </a:lnTo>
                  <a:lnTo>
                    <a:pt x="166" y="1069"/>
                  </a:lnTo>
                  <a:lnTo>
                    <a:pt x="148" y="1180"/>
                  </a:lnTo>
                  <a:lnTo>
                    <a:pt x="111" y="1493"/>
                  </a:lnTo>
                  <a:lnTo>
                    <a:pt x="55" y="1788"/>
                  </a:lnTo>
                  <a:lnTo>
                    <a:pt x="19" y="2102"/>
                  </a:lnTo>
                  <a:lnTo>
                    <a:pt x="0" y="2415"/>
                  </a:lnTo>
                  <a:lnTo>
                    <a:pt x="0" y="2470"/>
                  </a:lnTo>
                  <a:lnTo>
                    <a:pt x="19" y="2507"/>
                  </a:lnTo>
                  <a:lnTo>
                    <a:pt x="55" y="2526"/>
                  </a:lnTo>
                  <a:lnTo>
                    <a:pt x="129" y="2544"/>
                  </a:lnTo>
                  <a:lnTo>
                    <a:pt x="240" y="2563"/>
                  </a:lnTo>
                  <a:lnTo>
                    <a:pt x="350" y="2544"/>
                  </a:lnTo>
                  <a:lnTo>
                    <a:pt x="479" y="2526"/>
                  </a:lnTo>
                  <a:lnTo>
                    <a:pt x="590" y="2489"/>
                  </a:lnTo>
                  <a:lnTo>
                    <a:pt x="701" y="2433"/>
                  </a:lnTo>
                  <a:lnTo>
                    <a:pt x="793" y="2360"/>
                  </a:lnTo>
                  <a:lnTo>
                    <a:pt x="866" y="2286"/>
                  </a:lnTo>
                  <a:lnTo>
                    <a:pt x="940" y="2194"/>
                  </a:lnTo>
                  <a:lnTo>
                    <a:pt x="903" y="2157"/>
                  </a:lnTo>
                  <a:lnTo>
                    <a:pt x="885" y="2120"/>
                  </a:lnTo>
                  <a:lnTo>
                    <a:pt x="885" y="1991"/>
                  </a:lnTo>
                  <a:lnTo>
                    <a:pt x="885" y="1862"/>
                  </a:lnTo>
                  <a:lnTo>
                    <a:pt x="922" y="1770"/>
                  </a:lnTo>
                  <a:lnTo>
                    <a:pt x="959" y="1622"/>
                  </a:lnTo>
                  <a:lnTo>
                    <a:pt x="1032" y="1512"/>
                  </a:lnTo>
                  <a:lnTo>
                    <a:pt x="1125" y="1401"/>
                  </a:lnTo>
                  <a:lnTo>
                    <a:pt x="1217" y="1291"/>
                  </a:lnTo>
                  <a:lnTo>
                    <a:pt x="1696" y="904"/>
                  </a:lnTo>
                  <a:lnTo>
                    <a:pt x="2175" y="498"/>
                  </a:lnTo>
                  <a:lnTo>
                    <a:pt x="2267" y="406"/>
                  </a:lnTo>
                  <a:lnTo>
                    <a:pt x="2341" y="277"/>
                  </a:lnTo>
                  <a:lnTo>
                    <a:pt x="2415" y="148"/>
                  </a:lnTo>
                  <a:lnTo>
                    <a:pt x="2452" y="19"/>
                  </a:lnTo>
                  <a:lnTo>
                    <a:pt x="2341" y="19"/>
                  </a:lnTo>
                  <a:lnTo>
                    <a:pt x="2231" y="37"/>
                  </a:lnTo>
                  <a:lnTo>
                    <a:pt x="2009" y="92"/>
                  </a:lnTo>
                  <a:lnTo>
                    <a:pt x="1696" y="221"/>
                  </a:lnTo>
                  <a:lnTo>
                    <a:pt x="1383" y="332"/>
                  </a:lnTo>
                  <a:lnTo>
                    <a:pt x="1198" y="406"/>
                  </a:lnTo>
                  <a:lnTo>
                    <a:pt x="959" y="480"/>
                  </a:lnTo>
                  <a:lnTo>
                    <a:pt x="830" y="498"/>
                  </a:lnTo>
                  <a:lnTo>
                    <a:pt x="737" y="498"/>
                  </a:lnTo>
                  <a:lnTo>
                    <a:pt x="701" y="480"/>
                  </a:lnTo>
                  <a:lnTo>
                    <a:pt x="682" y="443"/>
                  </a:lnTo>
                  <a:lnTo>
                    <a:pt x="682" y="406"/>
                  </a:lnTo>
                  <a:lnTo>
                    <a:pt x="682" y="369"/>
                  </a:lnTo>
                  <a:lnTo>
                    <a:pt x="737" y="185"/>
                  </a:lnTo>
                  <a:lnTo>
                    <a:pt x="737" y="129"/>
                  </a:lnTo>
                  <a:lnTo>
                    <a:pt x="737" y="92"/>
                  </a:lnTo>
                  <a:lnTo>
                    <a:pt x="719" y="37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F9EF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67"/>
            <p:cNvSpPr/>
            <p:nvPr/>
          </p:nvSpPr>
          <p:spPr>
            <a:xfrm>
              <a:off x="5259300" y="376825"/>
              <a:ext cx="63150" cy="65450"/>
            </a:xfrm>
            <a:custGeom>
              <a:avLst/>
              <a:gdLst/>
              <a:ahLst/>
              <a:cxnLst/>
              <a:rect l="l" t="t" r="r" b="b"/>
              <a:pathLst>
                <a:path w="2526" h="2618" extrusionOk="0">
                  <a:moveTo>
                    <a:pt x="682" y="56"/>
                  </a:moveTo>
                  <a:lnTo>
                    <a:pt x="701" y="74"/>
                  </a:lnTo>
                  <a:lnTo>
                    <a:pt x="719" y="93"/>
                  </a:lnTo>
                  <a:lnTo>
                    <a:pt x="738" y="129"/>
                  </a:lnTo>
                  <a:lnTo>
                    <a:pt x="738" y="203"/>
                  </a:lnTo>
                  <a:lnTo>
                    <a:pt x="719" y="295"/>
                  </a:lnTo>
                  <a:lnTo>
                    <a:pt x="682" y="388"/>
                  </a:lnTo>
                  <a:lnTo>
                    <a:pt x="682" y="480"/>
                  </a:lnTo>
                  <a:lnTo>
                    <a:pt x="701" y="517"/>
                  </a:lnTo>
                  <a:lnTo>
                    <a:pt x="719" y="535"/>
                  </a:lnTo>
                  <a:lnTo>
                    <a:pt x="774" y="553"/>
                  </a:lnTo>
                  <a:lnTo>
                    <a:pt x="830" y="572"/>
                  </a:lnTo>
                  <a:lnTo>
                    <a:pt x="977" y="553"/>
                  </a:lnTo>
                  <a:lnTo>
                    <a:pt x="1162" y="498"/>
                  </a:lnTo>
                  <a:lnTo>
                    <a:pt x="1364" y="424"/>
                  </a:lnTo>
                  <a:lnTo>
                    <a:pt x="1420" y="406"/>
                  </a:lnTo>
                  <a:lnTo>
                    <a:pt x="1678" y="295"/>
                  </a:lnTo>
                  <a:lnTo>
                    <a:pt x="1862" y="222"/>
                  </a:lnTo>
                  <a:lnTo>
                    <a:pt x="2065" y="166"/>
                  </a:lnTo>
                  <a:lnTo>
                    <a:pt x="2268" y="111"/>
                  </a:lnTo>
                  <a:lnTo>
                    <a:pt x="2452" y="93"/>
                  </a:lnTo>
                  <a:lnTo>
                    <a:pt x="2415" y="203"/>
                  </a:lnTo>
                  <a:lnTo>
                    <a:pt x="2360" y="314"/>
                  </a:lnTo>
                  <a:lnTo>
                    <a:pt x="2268" y="424"/>
                  </a:lnTo>
                  <a:lnTo>
                    <a:pt x="2194" y="517"/>
                  </a:lnTo>
                  <a:lnTo>
                    <a:pt x="1770" y="867"/>
                  </a:lnTo>
                  <a:lnTo>
                    <a:pt x="1364" y="1199"/>
                  </a:lnTo>
                  <a:lnTo>
                    <a:pt x="1235" y="1309"/>
                  </a:lnTo>
                  <a:lnTo>
                    <a:pt x="1125" y="1401"/>
                  </a:lnTo>
                  <a:lnTo>
                    <a:pt x="1032" y="1530"/>
                  </a:lnTo>
                  <a:lnTo>
                    <a:pt x="977" y="1659"/>
                  </a:lnTo>
                  <a:lnTo>
                    <a:pt x="922" y="1788"/>
                  </a:lnTo>
                  <a:lnTo>
                    <a:pt x="885" y="1973"/>
                  </a:lnTo>
                  <a:lnTo>
                    <a:pt x="885" y="2120"/>
                  </a:lnTo>
                  <a:lnTo>
                    <a:pt x="903" y="2194"/>
                  </a:lnTo>
                  <a:lnTo>
                    <a:pt x="922" y="2231"/>
                  </a:lnTo>
                  <a:lnTo>
                    <a:pt x="867" y="2323"/>
                  </a:lnTo>
                  <a:lnTo>
                    <a:pt x="793" y="2397"/>
                  </a:lnTo>
                  <a:lnTo>
                    <a:pt x="701" y="2452"/>
                  </a:lnTo>
                  <a:lnTo>
                    <a:pt x="590" y="2507"/>
                  </a:lnTo>
                  <a:lnTo>
                    <a:pt x="479" y="2526"/>
                  </a:lnTo>
                  <a:lnTo>
                    <a:pt x="369" y="2544"/>
                  </a:lnTo>
                  <a:lnTo>
                    <a:pt x="277" y="2563"/>
                  </a:lnTo>
                  <a:lnTo>
                    <a:pt x="166" y="2544"/>
                  </a:lnTo>
                  <a:lnTo>
                    <a:pt x="111" y="2526"/>
                  </a:lnTo>
                  <a:lnTo>
                    <a:pt x="74" y="2526"/>
                  </a:lnTo>
                  <a:lnTo>
                    <a:pt x="74" y="2489"/>
                  </a:lnTo>
                  <a:lnTo>
                    <a:pt x="56" y="2452"/>
                  </a:lnTo>
                  <a:lnTo>
                    <a:pt x="74" y="2286"/>
                  </a:lnTo>
                  <a:lnTo>
                    <a:pt x="92" y="2102"/>
                  </a:lnTo>
                  <a:lnTo>
                    <a:pt x="129" y="1770"/>
                  </a:lnTo>
                  <a:lnTo>
                    <a:pt x="185" y="1494"/>
                  </a:lnTo>
                  <a:lnTo>
                    <a:pt x="203" y="1217"/>
                  </a:lnTo>
                  <a:lnTo>
                    <a:pt x="221" y="1106"/>
                  </a:lnTo>
                  <a:lnTo>
                    <a:pt x="258" y="996"/>
                  </a:lnTo>
                  <a:lnTo>
                    <a:pt x="332" y="793"/>
                  </a:lnTo>
                  <a:lnTo>
                    <a:pt x="369" y="682"/>
                  </a:lnTo>
                  <a:lnTo>
                    <a:pt x="424" y="517"/>
                  </a:lnTo>
                  <a:lnTo>
                    <a:pt x="479" y="314"/>
                  </a:lnTo>
                  <a:lnTo>
                    <a:pt x="572" y="148"/>
                  </a:lnTo>
                  <a:lnTo>
                    <a:pt x="609" y="93"/>
                  </a:lnTo>
                  <a:lnTo>
                    <a:pt x="664" y="74"/>
                  </a:lnTo>
                  <a:lnTo>
                    <a:pt x="682" y="56"/>
                  </a:lnTo>
                  <a:close/>
                  <a:moveTo>
                    <a:pt x="627" y="0"/>
                  </a:moveTo>
                  <a:lnTo>
                    <a:pt x="590" y="37"/>
                  </a:lnTo>
                  <a:lnTo>
                    <a:pt x="535" y="93"/>
                  </a:lnTo>
                  <a:lnTo>
                    <a:pt x="443" y="240"/>
                  </a:lnTo>
                  <a:lnTo>
                    <a:pt x="369" y="443"/>
                  </a:lnTo>
                  <a:lnTo>
                    <a:pt x="295" y="664"/>
                  </a:lnTo>
                  <a:lnTo>
                    <a:pt x="277" y="775"/>
                  </a:lnTo>
                  <a:lnTo>
                    <a:pt x="185" y="977"/>
                  </a:lnTo>
                  <a:lnTo>
                    <a:pt x="166" y="1106"/>
                  </a:lnTo>
                  <a:lnTo>
                    <a:pt x="148" y="1217"/>
                  </a:lnTo>
                  <a:lnTo>
                    <a:pt x="111" y="1494"/>
                  </a:lnTo>
                  <a:lnTo>
                    <a:pt x="74" y="1770"/>
                  </a:lnTo>
                  <a:lnTo>
                    <a:pt x="19" y="2102"/>
                  </a:lnTo>
                  <a:lnTo>
                    <a:pt x="0" y="2268"/>
                  </a:lnTo>
                  <a:lnTo>
                    <a:pt x="0" y="2452"/>
                  </a:lnTo>
                  <a:lnTo>
                    <a:pt x="0" y="2526"/>
                  </a:lnTo>
                  <a:lnTo>
                    <a:pt x="19" y="2563"/>
                  </a:lnTo>
                  <a:lnTo>
                    <a:pt x="56" y="2581"/>
                  </a:lnTo>
                  <a:lnTo>
                    <a:pt x="166" y="2618"/>
                  </a:lnTo>
                  <a:lnTo>
                    <a:pt x="387" y="2618"/>
                  </a:lnTo>
                  <a:lnTo>
                    <a:pt x="479" y="2600"/>
                  </a:lnTo>
                  <a:lnTo>
                    <a:pt x="590" y="2563"/>
                  </a:lnTo>
                  <a:lnTo>
                    <a:pt x="682" y="2526"/>
                  </a:lnTo>
                  <a:lnTo>
                    <a:pt x="793" y="2470"/>
                  </a:lnTo>
                  <a:lnTo>
                    <a:pt x="867" y="2415"/>
                  </a:lnTo>
                  <a:lnTo>
                    <a:pt x="940" y="2323"/>
                  </a:lnTo>
                  <a:lnTo>
                    <a:pt x="996" y="2231"/>
                  </a:lnTo>
                  <a:lnTo>
                    <a:pt x="1014" y="2212"/>
                  </a:lnTo>
                  <a:lnTo>
                    <a:pt x="977" y="2194"/>
                  </a:lnTo>
                  <a:lnTo>
                    <a:pt x="959" y="2176"/>
                  </a:lnTo>
                  <a:lnTo>
                    <a:pt x="959" y="2139"/>
                  </a:lnTo>
                  <a:lnTo>
                    <a:pt x="940" y="2047"/>
                  </a:lnTo>
                  <a:lnTo>
                    <a:pt x="959" y="1917"/>
                  </a:lnTo>
                  <a:lnTo>
                    <a:pt x="977" y="1807"/>
                  </a:lnTo>
                  <a:lnTo>
                    <a:pt x="1032" y="1678"/>
                  </a:lnTo>
                  <a:lnTo>
                    <a:pt x="1088" y="1567"/>
                  </a:lnTo>
                  <a:lnTo>
                    <a:pt x="1180" y="1457"/>
                  </a:lnTo>
                  <a:lnTo>
                    <a:pt x="1272" y="1364"/>
                  </a:lnTo>
                  <a:lnTo>
                    <a:pt x="1401" y="1254"/>
                  </a:lnTo>
                  <a:lnTo>
                    <a:pt x="1825" y="922"/>
                  </a:lnTo>
                  <a:lnTo>
                    <a:pt x="2231" y="553"/>
                  </a:lnTo>
                  <a:lnTo>
                    <a:pt x="2341" y="443"/>
                  </a:lnTo>
                  <a:lnTo>
                    <a:pt x="2415" y="332"/>
                  </a:lnTo>
                  <a:lnTo>
                    <a:pt x="2489" y="203"/>
                  </a:lnTo>
                  <a:lnTo>
                    <a:pt x="2526" y="74"/>
                  </a:lnTo>
                  <a:lnTo>
                    <a:pt x="2526" y="37"/>
                  </a:lnTo>
                  <a:lnTo>
                    <a:pt x="2286" y="37"/>
                  </a:lnTo>
                  <a:lnTo>
                    <a:pt x="2046" y="93"/>
                  </a:lnTo>
                  <a:lnTo>
                    <a:pt x="1844" y="166"/>
                  </a:lnTo>
                  <a:lnTo>
                    <a:pt x="1659" y="240"/>
                  </a:lnTo>
                  <a:lnTo>
                    <a:pt x="1401" y="351"/>
                  </a:lnTo>
                  <a:lnTo>
                    <a:pt x="1327" y="369"/>
                  </a:lnTo>
                  <a:lnTo>
                    <a:pt x="1198" y="424"/>
                  </a:lnTo>
                  <a:lnTo>
                    <a:pt x="1032" y="480"/>
                  </a:lnTo>
                  <a:lnTo>
                    <a:pt x="867" y="498"/>
                  </a:lnTo>
                  <a:lnTo>
                    <a:pt x="811" y="498"/>
                  </a:lnTo>
                  <a:lnTo>
                    <a:pt x="756" y="480"/>
                  </a:lnTo>
                  <a:lnTo>
                    <a:pt x="756" y="461"/>
                  </a:lnTo>
                  <a:lnTo>
                    <a:pt x="738" y="406"/>
                  </a:lnTo>
                  <a:lnTo>
                    <a:pt x="774" y="314"/>
                  </a:lnTo>
                  <a:lnTo>
                    <a:pt x="811" y="222"/>
                  </a:lnTo>
                  <a:lnTo>
                    <a:pt x="811" y="166"/>
                  </a:lnTo>
                  <a:lnTo>
                    <a:pt x="793" y="111"/>
                  </a:lnTo>
                  <a:lnTo>
                    <a:pt x="774" y="56"/>
                  </a:lnTo>
                  <a:lnTo>
                    <a:pt x="738" y="19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67"/>
            <p:cNvSpPr/>
            <p:nvPr/>
          </p:nvSpPr>
          <p:spPr>
            <a:xfrm>
              <a:off x="5420575" y="882825"/>
              <a:ext cx="20775" cy="17525"/>
            </a:xfrm>
            <a:custGeom>
              <a:avLst/>
              <a:gdLst/>
              <a:ahLst/>
              <a:cxnLst/>
              <a:rect l="l" t="t" r="r" b="b"/>
              <a:pathLst>
                <a:path w="831" h="701" extrusionOk="0">
                  <a:moveTo>
                    <a:pt x="793" y="0"/>
                  </a:moveTo>
                  <a:lnTo>
                    <a:pt x="609" y="185"/>
                  </a:lnTo>
                  <a:lnTo>
                    <a:pt x="425" y="369"/>
                  </a:lnTo>
                  <a:lnTo>
                    <a:pt x="222" y="516"/>
                  </a:lnTo>
                  <a:lnTo>
                    <a:pt x="1" y="645"/>
                  </a:lnTo>
                  <a:lnTo>
                    <a:pt x="19" y="701"/>
                  </a:lnTo>
                  <a:lnTo>
                    <a:pt x="259" y="572"/>
                  </a:lnTo>
                  <a:lnTo>
                    <a:pt x="462" y="406"/>
                  </a:lnTo>
                  <a:lnTo>
                    <a:pt x="664" y="240"/>
                  </a:lnTo>
                  <a:lnTo>
                    <a:pt x="830" y="37"/>
                  </a:lnTo>
                  <a:lnTo>
                    <a:pt x="7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67"/>
            <p:cNvSpPr/>
            <p:nvPr/>
          </p:nvSpPr>
          <p:spPr>
            <a:xfrm>
              <a:off x="4803075" y="1381450"/>
              <a:ext cx="915225" cy="6475"/>
            </a:xfrm>
            <a:custGeom>
              <a:avLst/>
              <a:gdLst/>
              <a:ahLst/>
              <a:cxnLst/>
              <a:rect l="l" t="t" r="r" b="b"/>
              <a:pathLst>
                <a:path w="36609" h="259" extrusionOk="0">
                  <a:moveTo>
                    <a:pt x="0" y="0"/>
                  </a:moveTo>
                  <a:lnTo>
                    <a:pt x="0" y="258"/>
                  </a:lnTo>
                  <a:lnTo>
                    <a:pt x="36609" y="258"/>
                  </a:lnTo>
                  <a:lnTo>
                    <a:pt x="366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6" name="Google Shape;3046;p67"/>
          <p:cNvSpPr/>
          <p:nvPr/>
        </p:nvSpPr>
        <p:spPr>
          <a:xfrm>
            <a:off x="8384700" y="4742675"/>
            <a:ext cx="94500" cy="94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9DED4312-83D6-D556-D17D-CED62FFCF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6223" y="1687031"/>
            <a:ext cx="5569442" cy="94219"/>
          </a:xfrm>
        </p:spPr>
        <p:txBody>
          <a:bodyPr/>
          <a:lstStyle/>
          <a:p>
            <a:r>
              <a:rPr lang="pt-BR" dirty="0"/>
              <a:t>O cálculo da diferença entre poupar e investir é feito pelo seguinte cálculo: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325D601-8B37-0061-151A-B3B470305ABA}"/>
              </a:ext>
            </a:extLst>
          </p:cNvPr>
          <p:cNvSpPr txBox="1"/>
          <p:nvPr/>
        </p:nvSpPr>
        <p:spPr>
          <a:xfrm>
            <a:off x="4901609" y="2176790"/>
            <a:ext cx="330672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kern="100" dirty="0">
                <a:effectLst/>
                <a:latin typeface="Dosi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[P(1 + I)</a:t>
            </a:r>
            <a:r>
              <a:rPr lang="pt-BR" sz="3600" b="1" kern="100" baseline="30000" dirty="0">
                <a:effectLst/>
                <a:latin typeface="Dosi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BR" sz="3600" b="1" kern="100" dirty="0">
                <a:effectLst/>
                <a:latin typeface="Dosi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] - 1 </a:t>
            </a:r>
          </a:p>
          <a:p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F898DBC-9D91-B495-C834-6876EF8FE494}"/>
              </a:ext>
            </a:extLst>
          </p:cNvPr>
          <p:cNvSpPr txBox="1"/>
          <p:nvPr/>
        </p:nvSpPr>
        <p:spPr>
          <a:xfrm>
            <a:off x="4107711" y="3042967"/>
            <a:ext cx="4572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latin typeface="Dosis" pitchFamily="2" charset="0"/>
              </a:rPr>
              <a:t>Onde</a:t>
            </a:r>
          </a:p>
          <a:p>
            <a:r>
              <a:rPr lang="pt-BR" sz="2000" b="1" dirty="0">
                <a:latin typeface="Dosis" pitchFamily="2" charset="0"/>
              </a:rPr>
              <a:t>P = Principal</a:t>
            </a:r>
          </a:p>
          <a:p>
            <a:r>
              <a:rPr lang="pt-BR" sz="2000" b="1" dirty="0">
                <a:latin typeface="Dosis" pitchFamily="2" charset="0"/>
              </a:rPr>
              <a:t>i = taxa de juros nominal anual em termos percentuais</a:t>
            </a:r>
          </a:p>
          <a:p>
            <a:r>
              <a:rPr lang="pt-BR" sz="2000" b="1" dirty="0">
                <a:latin typeface="Dosis" pitchFamily="2" charset="0"/>
              </a:rPr>
              <a:t>n = número de períodos compostos</a:t>
            </a:r>
            <a:r>
              <a:rPr lang="pt-BR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p62"/>
          <p:cNvSpPr txBox="1">
            <a:spLocks noGrp="1"/>
          </p:cNvSpPr>
          <p:nvPr>
            <p:ph type="title"/>
          </p:nvPr>
        </p:nvSpPr>
        <p:spPr>
          <a:xfrm>
            <a:off x="713225" y="567075"/>
            <a:ext cx="7717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Problemas de controle financeiro</a:t>
            </a:r>
            <a:endParaRPr sz="2400" dirty="0"/>
          </a:p>
        </p:txBody>
      </p:sp>
      <p:sp>
        <p:nvSpPr>
          <p:cNvPr id="2593" name="Google Shape;2593;p62"/>
          <p:cNvSpPr txBox="1">
            <a:spLocks noGrp="1"/>
          </p:cNvSpPr>
          <p:nvPr>
            <p:ph type="subTitle" idx="1"/>
          </p:nvPr>
        </p:nvSpPr>
        <p:spPr>
          <a:xfrm>
            <a:off x="727823" y="3496690"/>
            <a:ext cx="35646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projeto se propõe a ajudar a combater um problema que assola a nossa sociedade: a falta de controle e organização financeira. Atendendo as necessidades específicas do usuário de maneira rápida e eficiente, atendendo as necessidades específicas do usuário</a:t>
            </a:r>
            <a:endParaRPr dirty="0"/>
          </a:p>
        </p:txBody>
      </p:sp>
      <p:sp>
        <p:nvSpPr>
          <p:cNvPr id="2594" name="Google Shape;2594;p62"/>
          <p:cNvSpPr/>
          <p:nvPr/>
        </p:nvSpPr>
        <p:spPr>
          <a:xfrm>
            <a:off x="1481317" y="1275906"/>
            <a:ext cx="1602125" cy="1563035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4674;p71">
            <a:extLst>
              <a:ext uri="{FF2B5EF4-FFF2-40B4-BE49-F238E27FC236}">
                <a16:creationId xmlns:a16="http://schemas.microsoft.com/office/drawing/2014/main" id="{13AF7872-88CA-8FA2-FEE7-64803091D211}"/>
              </a:ext>
            </a:extLst>
          </p:cNvPr>
          <p:cNvGrpSpPr/>
          <p:nvPr/>
        </p:nvGrpSpPr>
        <p:grpSpPr>
          <a:xfrm>
            <a:off x="1729563" y="1573619"/>
            <a:ext cx="1112873" cy="1057186"/>
            <a:chOff x="1758400" y="2706225"/>
            <a:chExt cx="302525" cy="302525"/>
          </a:xfrm>
        </p:grpSpPr>
        <p:sp>
          <p:nvSpPr>
            <p:cNvPr id="3" name="Google Shape;4675;p71">
              <a:extLst>
                <a:ext uri="{FF2B5EF4-FFF2-40B4-BE49-F238E27FC236}">
                  <a16:creationId xmlns:a16="http://schemas.microsoft.com/office/drawing/2014/main" id="{2FC9F348-40CB-6E16-17DC-CBE83214E2D8}"/>
                </a:ext>
              </a:extLst>
            </p:cNvPr>
            <p:cNvSpPr/>
            <p:nvPr/>
          </p:nvSpPr>
          <p:spPr>
            <a:xfrm>
              <a:off x="1776575" y="2870450"/>
              <a:ext cx="149325" cy="31850"/>
            </a:xfrm>
            <a:custGeom>
              <a:avLst/>
              <a:gdLst/>
              <a:ahLst/>
              <a:cxnLst/>
              <a:rect l="l" t="t" r="r" b="b"/>
              <a:pathLst>
                <a:path w="5973" h="1274" extrusionOk="0">
                  <a:moveTo>
                    <a:pt x="0" y="1"/>
                  </a:moveTo>
                  <a:lnTo>
                    <a:pt x="182" y="1273"/>
                  </a:lnTo>
                  <a:lnTo>
                    <a:pt x="5765" y="494"/>
                  </a:lnTo>
                  <a:lnTo>
                    <a:pt x="5972" y="1"/>
                  </a:lnTo>
                  <a:close/>
                </a:path>
              </a:pathLst>
            </a:custGeom>
            <a:solidFill>
              <a:srgbClr val="7FD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676;p71">
              <a:extLst>
                <a:ext uri="{FF2B5EF4-FFF2-40B4-BE49-F238E27FC236}">
                  <a16:creationId xmlns:a16="http://schemas.microsoft.com/office/drawing/2014/main" id="{50B545C1-EE82-51F0-C93E-0F8F272A762E}"/>
                </a:ext>
              </a:extLst>
            </p:cNvPr>
            <p:cNvSpPr/>
            <p:nvPr/>
          </p:nvSpPr>
          <p:spPr>
            <a:xfrm>
              <a:off x="1898600" y="2882800"/>
              <a:ext cx="22100" cy="35075"/>
            </a:xfrm>
            <a:custGeom>
              <a:avLst/>
              <a:gdLst/>
              <a:ahLst/>
              <a:cxnLst/>
              <a:rect l="l" t="t" r="r" b="b"/>
              <a:pathLst>
                <a:path w="884" h="1403" extrusionOk="0">
                  <a:moveTo>
                    <a:pt x="884" y="0"/>
                  </a:moveTo>
                  <a:lnTo>
                    <a:pt x="1" y="130"/>
                  </a:lnTo>
                  <a:lnTo>
                    <a:pt x="572" y="1402"/>
                  </a:lnTo>
                  <a:lnTo>
                    <a:pt x="624" y="1013"/>
                  </a:lnTo>
                  <a:lnTo>
                    <a:pt x="702" y="649"/>
                  </a:lnTo>
                  <a:lnTo>
                    <a:pt x="806" y="312"/>
                  </a:lnTo>
                  <a:lnTo>
                    <a:pt x="884" y="0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677;p71">
              <a:extLst>
                <a:ext uri="{FF2B5EF4-FFF2-40B4-BE49-F238E27FC236}">
                  <a16:creationId xmlns:a16="http://schemas.microsoft.com/office/drawing/2014/main" id="{6A2B5C04-6F3D-7128-8E0E-C59CAB938EB3}"/>
                </a:ext>
              </a:extLst>
            </p:cNvPr>
            <p:cNvSpPr/>
            <p:nvPr/>
          </p:nvSpPr>
          <p:spPr>
            <a:xfrm>
              <a:off x="1762925" y="2710775"/>
              <a:ext cx="293450" cy="159700"/>
            </a:xfrm>
            <a:custGeom>
              <a:avLst/>
              <a:gdLst/>
              <a:ahLst/>
              <a:cxnLst/>
              <a:rect l="l" t="t" r="r" b="b"/>
              <a:pathLst>
                <a:path w="11738" h="6388" extrusionOk="0">
                  <a:moveTo>
                    <a:pt x="1" y="0"/>
                  </a:moveTo>
                  <a:lnTo>
                    <a:pt x="1" y="6388"/>
                  </a:lnTo>
                  <a:lnTo>
                    <a:pt x="11737" y="6388"/>
                  </a:lnTo>
                  <a:lnTo>
                    <a:pt x="11737" y="0"/>
                  </a:lnTo>
                  <a:close/>
                </a:path>
              </a:pathLst>
            </a:custGeom>
            <a:solidFill>
              <a:srgbClr val="7FD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678;p71">
              <a:extLst>
                <a:ext uri="{FF2B5EF4-FFF2-40B4-BE49-F238E27FC236}">
                  <a16:creationId xmlns:a16="http://schemas.microsoft.com/office/drawing/2014/main" id="{23A93C8F-CB44-DB64-0FEB-ABA167BC045F}"/>
                </a:ext>
              </a:extLst>
            </p:cNvPr>
            <p:cNvSpPr/>
            <p:nvPr/>
          </p:nvSpPr>
          <p:spPr>
            <a:xfrm>
              <a:off x="1781100" y="2728950"/>
              <a:ext cx="257100" cy="123350"/>
            </a:xfrm>
            <a:custGeom>
              <a:avLst/>
              <a:gdLst/>
              <a:ahLst/>
              <a:cxnLst/>
              <a:rect l="l" t="t" r="r" b="b"/>
              <a:pathLst>
                <a:path w="10284" h="4934" extrusionOk="0">
                  <a:moveTo>
                    <a:pt x="728" y="0"/>
                  </a:moveTo>
                  <a:lnTo>
                    <a:pt x="728" y="156"/>
                  </a:lnTo>
                  <a:lnTo>
                    <a:pt x="676" y="286"/>
                  </a:lnTo>
                  <a:lnTo>
                    <a:pt x="624" y="416"/>
                  </a:lnTo>
                  <a:lnTo>
                    <a:pt x="520" y="520"/>
                  </a:lnTo>
                  <a:lnTo>
                    <a:pt x="416" y="624"/>
                  </a:lnTo>
                  <a:lnTo>
                    <a:pt x="287" y="675"/>
                  </a:lnTo>
                  <a:lnTo>
                    <a:pt x="157" y="727"/>
                  </a:lnTo>
                  <a:lnTo>
                    <a:pt x="1" y="727"/>
                  </a:lnTo>
                  <a:lnTo>
                    <a:pt x="1" y="4207"/>
                  </a:lnTo>
                  <a:lnTo>
                    <a:pt x="157" y="4207"/>
                  </a:lnTo>
                  <a:lnTo>
                    <a:pt x="287" y="4259"/>
                  </a:lnTo>
                  <a:lnTo>
                    <a:pt x="416" y="4311"/>
                  </a:lnTo>
                  <a:lnTo>
                    <a:pt x="520" y="4414"/>
                  </a:lnTo>
                  <a:lnTo>
                    <a:pt x="624" y="4518"/>
                  </a:lnTo>
                  <a:lnTo>
                    <a:pt x="676" y="4648"/>
                  </a:lnTo>
                  <a:lnTo>
                    <a:pt x="728" y="4778"/>
                  </a:lnTo>
                  <a:lnTo>
                    <a:pt x="728" y="4934"/>
                  </a:lnTo>
                  <a:lnTo>
                    <a:pt x="9556" y="4934"/>
                  </a:lnTo>
                  <a:lnTo>
                    <a:pt x="9556" y="4778"/>
                  </a:lnTo>
                  <a:lnTo>
                    <a:pt x="9608" y="4648"/>
                  </a:lnTo>
                  <a:lnTo>
                    <a:pt x="9660" y="4518"/>
                  </a:lnTo>
                  <a:lnTo>
                    <a:pt x="9764" y="4414"/>
                  </a:lnTo>
                  <a:lnTo>
                    <a:pt x="9868" y="4311"/>
                  </a:lnTo>
                  <a:lnTo>
                    <a:pt x="9998" y="4259"/>
                  </a:lnTo>
                  <a:lnTo>
                    <a:pt x="10127" y="4207"/>
                  </a:lnTo>
                  <a:lnTo>
                    <a:pt x="10283" y="4207"/>
                  </a:lnTo>
                  <a:lnTo>
                    <a:pt x="10283" y="727"/>
                  </a:lnTo>
                  <a:lnTo>
                    <a:pt x="10127" y="727"/>
                  </a:lnTo>
                  <a:lnTo>
                    <a:pt x="9998" y="675"/>
                  </a:lnTo>
                  <a:lnTo>
                    <a:pt x="9868" y="624"/>
                  </a:lnTo>
                  <a:lnTo>
                    <a:pt x="9764" y="520"/>
                  </a:lnTo>
                  <a:lnTo>
                    <a:pt x="9660" y="416"/>
                  </a:lnTo>
                  <a:lnTo>
                    <a:pt x="9608" y="286"/>
                  </a:lnTo>
                  <a:lnTo>
                    <a:pt x="9556" y="156"/>
                  </a:lnTo>
                  <a:lnTo>
                    <a:pt x="95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679;p71">
              <a:extLst>
                <a:ext uri="{FF2B5EF4-FFF2-40B4-BE49-F238E27FC236}">
                  <a16:creationId xmlns:a16="http://schemas.microsoft.com/office/drawing/2014/main" id="{9B772FED-BCD2-BD8B-1497-AA638F047285}"/>
                </a:ext>
              </a:extLst>
            </p:cNvPr>
            <p:cNvSpPr/>
            <p:nvPr/>
          </p:nvSpPr>
          <p:spPr>
            <a:xfrm>
              <a:off x="1866800" y="2747125"/>
              <a:ext cx="86350" cy="87000"/>
            </a:xfrm>
            <a:custGeom>
              <a:avLst/>
              <a:gdLst/>
              <a:ahLst/>
              <a:cxnLst/>
              <a:rect l="l" t="t" r="r" b="b"/>
              <a:pathLst>
                <a:path w="3454" h="3480" extrusionOk="0">
                  <a:moveTo>
                    <a:pt x="1714" y="0"/>
                  </a:moveTo>
                  <a:lnTo>
                    <a:pt x="1532" y="26"/>
                  </a:lnTo>
                  <a:lnTo>
                    <a:pt x="1377" y="52"/>
                  </a:lnTo>
                  <a:lnTo>
                    <a:pt x="1195" y="78"/>
                  </a:lnTo>
                  <a:lnTo>
                    <a:pt x="1039" y="156"/>
                  </a:lnTo>
                  <a:lnTo>
                    <a:pt x="883" y="234"/>
                  </a:lnTo>
                  <a:lnTo>
                    <a:pt x="753" y="312"/>
                  </a:lnTo>
                  <a:lnTo>
                    <a:pt x="624" y="416"/>
                  </a:lnTo>
                  <a:lnTo>
                    <a:pt x="494" y="520"/>
                  </a:lnTo>
                  <a:lnTo>
                    <a:pt x="390" y="650"/>
                  </a:lnTo>
                  <a:lnTo>
                    <a:pt x="286" y="779"/>
                  </a:lnTo>
                  <a:lnTo>
                    <a:pt x="208" y="909"/>
                  </a:lnTo>
                  <a:lnTo>
                    <a:pt x="130" y="1065"/>
                  </a:lnTo>
                  <a:lnTo>
                    <a:pt x="78" y="1221"/>
                  </a:lnTo>
                  <a:lnTo>
                    <a:pt x="26" y="1403"/>
                  </a:lnTo>
                  <a:lnTo>
                    <a:pt x="0" y="1558"/>
                  </a:lnTo>
                  <a:lnTo>
                    <a:pt x="0" y="1740"/>
                  </a:lnTo>
                  <a:lnTo>
                    <a:pt x="0" y="1922"/>
                  </a:lnTo>
                  <a:lnTo>
                    <a:pt x="26" y="2078"/>
                  </a:lnTo>
                  <a:lnTo>
                    <a:pt x="78" y="2259"/>
                  </a:lnTo>
                  <a:lnTo>
                    <a:pt x="130" y="2415"/>
                  </a:lnTo>
                  <a:lnTo>
                    <a:pt x="208" y="2571"/>
                  </a:lnTo>
                  <a:lnTo>
                    <a:pt x="286" y="2701"/>
                  </a:lnTo>
                  <a:lnTo>
                    <a:pt x="390" y="2831"/>
                  </a:lnTo>
                  <a:lnTo>
                    <a:pt x="494" y="2960"/>
                  </a:lnTo>
                  <a:lnTo>
                    <a:pt x="624" y="3064"/>
                  </a:lnTo>
                  <a:lnTo>
                    <a:pt x="753" y="3168"/>
                  </a:lnTo>
                  <a:lnTo>
                    <a:pt x="883" y="3272"/>
                  </a:lnTo>
                  <a:lnTo>
                    <a:pt x="1039" y="3324"/>
                  </a:lnTo>
                  <a:lnTo>
                    <a:pt x="1195" y="3402"/>
                  </a:lnTo>
                  <a:lnTo>
                    <a:pt x="1377" y="3428"/>
                  </a:lnTo>
                  <a:lnTo>
                    <a:pt x="1532" y="3454"/>
                  </a:lnTo>
                  <a:lnTo>
                    <a:pt x="1714" y="3480"/>
                  </a:lnTo>
                  <a:lnTo>
                    <a:pt x="1896" y="3454"/>
                  </a:lnTo>
                  <a:lnTo>
                    <a:pt x="2052" y="3428"/>
                  </a:lnTo>
                  <a:lnTo>
                    <a:pt x="2233" y="3402"/>
                  </a:lnTo>
                  <a:lnTo>
                    <a:pt x="2389" y="3324"/>
                  </a:lnTo>
                  <a:lnTo>
                    <a:pt x="2545" y="3272"/>
                  </a:lnTo>
                  <a:lnTo>
                    <a:pt x="2675" y="3168"/>
                  </a:lnTo>
                  <a:lnTo>
                    <a:pt x="2805" y="3064"/>
                  </a:lnTo>
                  <a:lnTo>
                    <a:pt x="2934" y="2960"/>
                  </a:lnTo>
                  <a:lnTo>
                    <a:pt x="3038" y="2831"/>
                  </a:lnTo>
                  <a:lnTo>
                    <a:pt x="3142" y="2701"/>
                  </a:lnTo>
                  <a:lnTo>
                    <a:pt x="3246" y="2571"/>
                  </a:lnTo>
                  <a:lnTo>
                    <a:pt x="3298" y="2415"/>
                  </a:lnTo>
                  <a:lnTo>
                    <a:pt x="3376" y="2259"/>
                  </a:lnTo>
                  <a:lnTo>
                    <a:pt x="3402" y="2078"/>
                  </a:lnTo>
                  <a:lnTo>
                    <a:pt x="3428" y="1922"/>
                  </a:lnTo>
                  <a:lnTo>
                    <a:pt x="3454" y="1740"/>
                  </a:lnTo>
                  <a:lnTo>
                    <a:pt x="3428" y="1558"/>
                  </a:lnTo>
                  <a:lnTo>
                    <a:pt x="3402" y="1403"/>
                  </a:lnTo>
                  <a:lnTo>
                    <a:pt x="3376" y="1221"/>
                  </a:lnTo>
                  <a:lnTo>
                    <a:pt x="3298" y="1065"/>
                  </a:lnTo>
                  <a:lnTo>
                    <a:pt x="3246" y="909"/>
                  </a:lnTo>
                  <a:lnTo>
                    <a:pt x="3142" y="779"/>
                  </a:lnTo>
                  <a:lnTo>
                    <a:pt x="3038" y="650"/>
                  </a:lnTo>
                  <a:lnTo>
                    <a:pt x="2934" y="520"/>
                  </a:lnTo>
                  <a:lnTo>
                    <a:pt x="2805" y="416"/>
                  </a:lnTo>
                  <a:lnTo>
                    <a:pt x="2675" y="312"/>
                  </a:lnTo>
                  <a:lnTo>
                    <a:pt x="2545" y="234"/>
                  </a:lnTo>
                  <a:lnTo>
                    <a:pt x="2389" y="156"/>
                  </a:lnTo>
                  <a:lnTo>
                    <a:pt x="2233" y="78"/>
                  </a:lnTo>
                  <a:lnTo>
                    <a:pt x="2052" y="52"/>
                  </a:lnTo>
                  <a:lnTo>
                    <a:pt x="1896" y="26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rgbClr val="7FD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680;p71">
              <a:extLst>
                <a:ext uri="{FF2B5EF4-FFF2-40B4-BE49-F238E27FC236}">
                  <a16:creationId xmlns:a16="http://schemas.microsoft.com/office/drawing/2014/main" id="{9D369AA8-1B3F-3494-1817-17EB9CCE2C6F}"/>
                </a:ext>
              </a:extLst>
            </p:cNvPr>
            <p:cNvSpPr/>
            <p:nvPr/>
          </p:nvSpPr>
          <p:spPr>
            <a:xfrm>
              <a:off x="1986250" y="2781525"/>
              <a:ext cx="18200" cy="18200"/>
            </a:xfrm>
            <a:custGeom>
              <a:avLst/>
              <a:gdLst/>
              <a:ahLst/>
              <a:cxnLst/>
              <a:rect l="l" t="t" r="r" b="b"/>
              <a:pathLst>
                <a:path w="728" h="728" extrusionOk="0">
                  <a:moveTo>
                    <a:pt x="364" y="1"/>
                  </a:moveTo>
                  <a:lnTo>
                    <a:pt x="234" y="27"/>
                  </a:lnTo>
                  <a:lnTo>
                    <a:pt x="104" y="104"/>
                  </a:lnTo>
                  <a:lnTo>
                    <a:pt x="26" y="234"/>
                  </a:lnTo>
                  <a:lnTo>
                    <a:pt x="0" y="364"/>
                  </a:lnTo>
                  <a:lnTo>
                    <a:pt x="26" y="520"/>
                  </a:lnTo>
                  <a:lnTo>
                    <a:pt x="104" y="624"/>
                  </a:lnTo>
                  <a:lnTo>
                    <a:pt x="234" y="702"/>
                  </a:lnTo>
                  <a:lnTo>
                    <a:pt x="364" y="728"/>
                  </a:lnTo>
                  <a:lnTo>
                    <a:pt x="519" y="702"/>
                  </a:lnTo>
                  <a:lnTo>
                    <a:pt x="623" y="624"/>
                  </a:lnTo>
                  <a:lnTo>
                    <a:pt x="701" y="520"/>
                  </a:lnTo>
                  <a:lnTo>
                    <a:pt x="727" y="364"/>
                  </a:lnTo>
                  <a:lnTo>
                    <a:pt x="701" y="234"/>
                  </a:lnTo>
                  <a:lnTo>
                    <a:pt x="623" y="104"/>
                  </a:lnTo>
                  <a:lnTo>
                    <a:pt x="519" y="27"/>
                  </a:lnTo>
                  <a:lnTo>
                    <a:pt x="364" y="1"/>
                  </a:lnTo>
                  <a:close/>
                </a:path>
              </a:pathLst>
            </a:custGeom>
            <a:solidFill>
              <a:srgbClr val="4F73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681;p71">
              <a:extLst>
                <a:ext uri="{FF2B5EF4-FFF2-40B4-BE49-F238E27FC236}">
                  <a16:creationId xmlns:a16="http://schemas.microsoft.com/office/drawing/2014/main" id="{BFD83623-E475-5CCB-5363-271004D30797}"/>
                </a:ext>
              </a:extLst>
            </p:cNvPr>
            <p:cNvSpPr/>
            <p:nvPr/>
          </p:nvSpPr>
          <p:spPr>
            <a:xfrm>
              <a:off x="1814875" y="2781525"/>
              <a:ext cx="18200" cy="18200"/>
            </a:xfrm>
            <a:custGeom>
              <a:avLst/>
              <a:gdLst/>
              <a:ahLst/>
              <a:cxnLst/>
              <a:rect l="l" t="t" r="r" b="b"/>
              <a:pathLst>
                <a:path w="728" h="728" extrusionOk="0">
                  <a:moveTo>
                    <a:pt x="364" y="1"/>
                  </a:moveTo>
                  <a:lnTo>
                    <a:pt x="208" y="27"/>
                  </a:lnTo>
                  <a:lnTo>
                    <a:pt x="104" y="104"/>
                  </a:lnTo>
                  <a:lnTo>
                    <a:pt x="26" y="234"/>
                  </a:lnTo>
                  <a:lnTo>
                    <a:pt x="0" y="364"/>
                  </a:lnTo>
                  <a:lnTo>
                    <a:pt x="26" y="520"/>
                  </a:lnTo>
                  <a:lnTo>
                    <a:pt x="104" y="624"/>
                  </a:lnTo>
                  <a:lnTo>
                    <a:pt x="208" y="702"/>
                  </a:lnTo>
                  <a:lnTo>
                    <a:pt x="364" y="728"/>
                  </a:lnTo>
                  <a:lnTo>
                    <a:pt x="493" y="702"/>
                  </a:lnTo>
                  <a:lnTo>
                    <a:pt x="623" y="624"/>
                  </a:lnTo>
                  <a:lnTo>
                    <a:pt x="701" y="520"/>
                  </a:lnTo>
                  <a:lnTo>
                    <a:pt x="727" y="364"/>
                  </a:lnTo>
                  <a:lnTo>
                    <a:pt x="701" y="234"/>
                  </a:lnTo>
                  <a:lnTo>
                    <a:pt x="623" y="104"/>
                  </a:lnTo>
                  <a:lnTo>
                    <a:pt x="493" y="27"/>
                  </a:lnTo>
                  <a:lnTo>
                    <a:pt x="364" y="1"/>
                  </a:lnTo>
                  <a:close/>
                </a:path>
              </a:pathLst>
            </a:custGeom>
            <a:solidFill>
              <a:srgbClr val="4F73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682;p71">
              <a:extLst>
                <a:ext uri="{FF2B5EF4-FFF2-40B4-BE49-F238E27FC236}">
                  <a16:creationId xmlns:a16="http://schemas.microsoft.com/office/drawing/2014/main" id="{A5F95E4F-D9FF-4ECE-7664-67E4BA3C3A48}"/>
                </a:ext>
              </a:extLst>
            </p:cNvPr>
            <p:cNvSpPr/>
            <p:nvPr/>
          </p:nvSpPr>
          <p:spPr>
            <a:xfrm>
              <a:off x="1781100" y="2728950"/>
              <a:ext cx="242825" cy="123350"/>
            </a:xfrm>
            <a:custGeom>
              <a:avLst/>
              <a:gdLst/>
              <a:ahLst/>
              <a:cxnLst/>
              <a:rect l="l" t="t" r="r" b="b"/>
              <a:pathLst>
                <a:path w="9713" h="4934" extrusionOk="0">
                  <a:moveTo>
                    <a:pt x="728" y="0"/>
                  </a:moveTo>
                  <a:lnTo>
                    <a:pt x="728" y="156"/>
                  </a:lnTo>
                  <a:lnTo>
                    <a:pt x="676" y="286"/>
                  </a:lnTo>
                  <a:lnTo>
                    <a:pt x="624" y="416"/>
                  </a:lnTo>
                  <a:lnTo>
                    <a:pt x="520" y="520"/>
                  </a:lnTo>
                  <a:lnTo>
                    <a:pt x="416" y="624"/>
                  </a:lnTo>
                  <a:lnTo>
                    <a:pt x="287" y="675"/>
                  </a:lnTo>
                  <a:lnTo>
                    <a:pt x="157" y="727"/>
                  </a:lnTo>
                  <a:lnTo>
                    <a:pt x="1" y="727"/>
                  </a:lnTo>
                  <a:lnTo>
                    <a:pt x="1" y="4207"/>
                  </a:lnTo>
                  <a:lnTo>
                    <a:pt x="157" y="4207"/>
                  </a:lnTo>
                  <a:lnTo>
                    <a:pt x="287" y="4259"/>
                  </a:lnTo>
                  <a:lnTo>
                    <a:pt x="416" y="4311"/>
                  </a:lnTo>
                  <a:lnTo>
                    <a:pt x="520" y="4414"/>
                  </a:lnTo>
                  <a:lnTo>
                    <a:pt x="624" y="4518"/>
                  </a:lnTo>
                  <a:lnTo>
                    <a:pt x="676" y="4648"/>
                  </a:lnTo>
                  <a:lnTo>
                    <a:pt x="728" y="4778"/>
                  </a:lnTo>
                  <a:lnTo>
                    <a:pt x="728" y="4934"/>
                  </a:lnTo>
                  <a:lnTo>
                    <a:pt x="9556" y="4934"/>
                  </a:lnTo>
                  <a:lnTo>
                    <a:pt x="9556" y="4804"/>
                  </a:lnTo>
                  <a:lnTo>
                    <a:pt x="9582" y="4674"/>
                  </a:lnTo>
                  <a:lnTo>
                    <a:pt x="9660" y="4544"/>
                  </a:lnTo>
                  <a:lnTo>
                    <a:pt x="9712" y="4466"/>
                  </a:lnTo>
                  <a:lnTo>
                    <a:pt x="1195" y="4466"/>
                  </a:lnTo>
                  <a:lnTo>
                    <a:pt x="1117" y="4440"/>
                  </a:lnTo>
                  <a:lnTo>
                    <a:pt x="1066" y="4363"/>
                  </a:lnTo>
                  <a:lnTo>
                    <a:pt x="962" y="4207"/>
                  </a:lnTo>
                  <a:lnTo>
                    <a:pt x="858" y="4077"/>
                  </a:lnTo>
                  <a:lnTo>
                    <a:pt x="728" y="3973"/>
                  </a:lnTo>
                  <a:lnTo>
                    <a:pt x="598" y="3921"/>
                  </a:lnTo>
                  <a:lnTo>
                    <a:pt x="546" y="3895"/>
                  </a:lnTo>
                  <a:lnTo>
                    <a:pt x="520" y="3869"/>
                  </a:lnTo>
                  <a:lnTo>
                    <a:pt x="494" y="3817"/>
                  </a:lnTo>
                  <a:lnTo>
                    <a:pt x="468" y="3765"/>
                  </a:lnTo>
                  <a:lnTo>
                    <a:pt x="468" y="1169"/>
                  </a:lnTo>
                  <a:lnTo>
                    <a:pt x="494" y="1117"/>
                  </a:lnTo>
                  <a:lnTo>
                    <a:pt x="520" y="1065"/>
                  </a:lnTo>
                  <a:lnTo>
                    <a:pt x="546" y="1013"/>
                  </a:lnTo>
                  <a:lnTo>
                    <a:pt x="598" y="987"/>
                  </a:lnTo>
                  <a:lnTo>
                    <a:pt x="702" y="961"/>
                  </a:lnTo>
                  <a:lnTo>
                    <a:pt x="806" y="883"/>
                  </a:lnTo>
                  <a:lnTo>
                    <a:pt x="884" y="805"/>
                  </a:lnTo>
                  <a:lnTo>
                    <a:pt x="988" y="701"/>
                  </a:lnTo>
                  <a:lnTo>
                    <a:pt x="1117" y="468"/>
                  </a:lnTo>
                  <a:lnTo>
                    <a:pt x="1195" y="208"/>
                  </a:lnTo>
                  <a:lnTo>
                    <a:pt x="1221" y="156"/>
                  </a:lnTo>
                  <a:lnTo>
                    <a:pt x="1247" y="78"/>
                  </a:lnTo>
                  <a:lnTo>
                    <a:pt x="1325" y="26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83;p71">
              <a:extLst>
                <a:ext uri="{FF2B5EF4-FFF2-40B4-BE49-F238E27FC236}">
                  <a16:creationId xmlns:a16="http://schemas.microsoft.com/office/drawing/2014/main" id="{081FF0E9-47FA-EDCA-8E9D-FD2ACE3E28D7}"/>
                </a:ext>
              </a:extLst>
            </p:cNvPr>
            <p:cNvSpPr/>
            <p:nvPr/>
          </p:nvSpPr>
          <p:spPr>
            <a:xfrm>
              <a:off x="1912225" y="2804900"/>
              <a:ext cx="107150" cy="174000"/>
            </a:xfrm>
            <a:custGeom>
              <a:avLst/>
              <a:gdLst/>
              <a:ahLst/>
              <a:cxnLst/>
              <a:rect l="l" t="t" r="r" b="b"/>
              <a:pathLst>
                <a:path w="4286" h="6960" extrusionOk="0">
                  <a:moveTo>
                    <a:pt x="1273" y="0"/>
                  </a:moveTo>
                  <a:lnTo>
                    <a:pt x="1169" y="52"/>
                  </a:lnTo>
                  <a:lnTo>
                    <a:pt x="1040" y="104"/>
                  </a:lnTo>
                  <a:lnTo>
                    <a:pt x="962" y="182"/>
                  </a:lnTo>
                  <a:lnTo>
                    <a:pt x="884" y="286"/>
                  </a:lnTo>
                  <a:lnTo>
                    <a:pt x="832" y="390"/>
                  </a:lnTo>
                  <a:lnTo>
                    <a:pt x="780" y="520"/>
                  </a:lnTo>
                  <a:lnTo>
                    <a:pt x="780" y="649"/>
                  </a:lnTo>
                  <a:lnTo>
                    <a:pt x="780" y="1948"/>
                  </a:lnTo>
                  <a:lnTo>
                    <a:pt x="754" y="2129"/>
                  </a:lnTo>
                  <a:lnTo>
                    <a:pt x="728" y="2207"/>
                  </a:lnTo>
                  <a:lnTo>
                    <a:pt x="624" y="2441"/>
                  </a:lnTo>
                  <a:lnTo>
                    <a:pt x="520" y="2701"/>
                  </a:lnTo>
                  <a:lnTo>
                    <a:pt x="364" y="3038"/>
                  </a:lnTo>
                  <a:lnTo>
                    <a:pt x="235" y="3454"/>
                  </a:lnTo>
                  <a:lnTo>
                    <a:pt x="131" y="3921"/>
                  </a:lnTo>
                  <a:lnTo>
                    <a:pt x="27" y="4440"/>
                  </a:lnTo>
                  <a:lnTo>
                    <a:pt x="27" y="4700"/>
                  </a:lnTo>
                  <a:lnTo>
                    <a:pt x="1" y="4960"/>
                  </a:lnTo>
                  <a:lnTo>
                    <a:pt x="27" y="5323"/>
                  </a:lnTo>
                  <a:lnTo>
                    <a:pt x="79" y="5635"/>
                  </a:lnTo>
                  <a:lnTo>
                    <a:pt x="157" y="5920"/>
                  </a:lnTo>
                  <a:lnTo>
                    <a:pt x="261" y="6154"/>
                  </a:lnTo>
                  <a:lnTo>
                    <a:pt x="416" y="6570"/>
                  </a:lnTo>
                  <a:lnTo>
                    <a:pt x="468" y="6777"/>
                  </a:lnTo>
                  <a:lnTo>
                    <a:pt x="494" y="6959"/>
                  </a:lnTo>
                  <a:lnTo>
                    <a:pt x="3454" y="6959"/>
                  </a:lnTo>
                  <a:lnTo>
                    <a:pt x="3402" y="6310"/>
                  </a:lnTo>
                  <a:lnTo>
                    <a:pt x="3402" y="6050"/>
                  </a:lnTo>
                  <a:lnTo>
                    <a:pt x="3558" y="5687"/>
                  </a:lnTo>
                  <a:lnTo>
                    <a:pt x="3844" y="4830"/>
                  </a:lnTo>
                  <a:lnTo>
                    <a:pt x="4026" y="4285"/>
                  </a:lnTo>
                  <a:lnTo>
                    <a:pt x="4155" y="3713"/>
                  </a:lnTo>
                  <a:lnTo>
                    <a:pt x="4259" y="3142"/>
                  </a:lnTo>
                  <a:lnTo>
                    <a:pt x="4285" y="2882"/>
                  </a:lnTo>
                  <a:lnTo>
                    <a:pt x="4285" y="2623"/>
                  </a:lnTo>
                  <a:lnTo>
                    <a:pt x="2246" y="2623"/>
                  </a:lnTo>
                  <a:lnTo>
                    <a:pt x="2078" y="1974"/>
                  </a:lnTo>
                  <a:lnTo>
                    <a:pt x="2052" y="1896"/>
                  </a:lnTo>
                  <a:lnTo>
                    <a:pt x="2052" y="649"/>
                  </a:lnTo>
                  <a:lnTo>
                    <a:pt x="2052" y="520"/>
                  </a:lnTo>
                  <a:lnTo>
                    <a:pt x="2000" y="390"/>
                  </a:lnTo>
                  <a:lnTo>
                    <a:pt x="1948" y="286"/>
                  </a:lnTo>
                  <a:lnTo>
                    <a:pt x="1870" y="182"/>
                  </a:lnTo>
                  <a:lnTo>
                    <a:pt x="1767" y="104"/>
                  </a:lnTo>
                  <a:lnTo>
                    <a:pt x="1663" y="52"/>
                  </a:lnTo>
                  <a:lnTo>
                    <a:pt x="1533" y="0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84;p71">
              <a:extLst>
                <a:ext uri="{FF2B5EF4-FFF2-40B4-BE49-F238E27FC236}">
                  <a16:creationId xmlns:a16="http://schemas.microsoft.com/office/drawing/2014/main" id="{4C742B9D-A988-D9E7-93C7-E808CB8AB226}"/>
                </a:ext>
              </a:extLst>
            </p:cNvPr>
            <p:cNvSpPr/>
            <p:nvPr/>
          </p:nvSpPr>
          <p:spPr>
            <a:xfrm>
              <a:off x="1912225" y="2923050"/>
              <a:ext cx="86375" cy="55850"/>
            </a:xfrm>
            <a:custGeom>
              <a:avLst/>
              <a:gdLst/>
              <a:ahLst/>
              <a:cxnLst/>
              <a:rect l="l" t="t" r="r" b="b"/>
              <a:pathLst>
                <a:path w="3455" h="2234" extrusionOk="0">
                  <a:moveTo>
                    <a:pt x="1" y="0"/>
                  </a:moveTo>
                  <a:lnTo>
                    <a:pt x="1" y="234"/>
                  </a:lnTo>
                  <a:lnTo>
                    <a:pt x="27" y="597"/>
                  </a:lnTo>
                  <a:lnTo>
                    <a:pt x="79" y="909"/>
                  </a:lnTo>
                  <a:lnTo>
                    <a:pt x="157" y="1194"/>
                  </a:lnTo>
                  <a:lnTo>
                    <a:pt x="261" y="1428"/>
                  </a:lnTo>
                  <a:lnTo>
                    <a:pt x="416" y="1844"/>
                  </a:lnTo>
                  <a:lnTo>
                    <a:pt x="468" y="2051"/>
                  </a:lnTo>
                  <a:lnTo>
                    <a:pt x="494" y="2233"/>
                  </a:lnTo>
                  <a:lnTo>
                    <a:pt x="3454" y="2233"/>
                  </a:lnTo>
                  <a:lnTo>
                    <a:pt x="3402" y="1766"/>
                  </a:lnTo>
                  <a:lnTo>
                    <a:pt x="910" y="1766"/>
                  </a:lnTo>
                  <a:lnTo>
                    <a:pt x="754" y="1740"/>
                  </a:lnTo>
                  <a:lnTo>
                    <a:pt x="624" y="1662"/>
                  </a:lnTo>
                  <a:lnTo>
                    <a:pt x="520" y="1558"/>
                  </a:lnTo>
                  <a:lnTo>
                    <a:pt x="442" y="1428"/>
                  </a:lnTo>
                  <a:lnTo>
                    <a:pt x="313" y="1117"/>
                  </a:lnTo>
                  <a:lnTo>
                    <a:pt x="183" y="805"/>
                  </a:lnTo>
                  <a:lnTo>
                    <a:pt x="79" y="441"/>
                  </a:lnTo>
                  <a:lnTo>
                    <a:pt x="27" y="2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685;p71">
              <a:extLst>
                <a:ext uri="{FF2B5EF4-FFF2-40B4-BE49-F238E27FC236}">
                  <a16:creationId xmlns:a16="http://schemas.microsoft.com/office/drawing/2014/main" id="{19CC80C8-3ABD-58D9-238A-3B729CA50C16}"/>
                </a:ext>
              </a:extLst>
            </p:cNvPr>
            <p:cNvSpPr/>
            <p:nvPr/>
          </p:nvSpPr>
          <p:spPr>
            <a:xfrm>
              <a:off x="1907700" y="2978875"/>
              <a:ext cx="109725" cy="25325"/>
            </a:xfrm>
            <a:custGeom>
              <a:avLst/>
              <a:gdLst/>
              <a:ahLst/>
              <a:cxnLst/>
              <a:rect l="l" t="t" r="r" b="b"/>
              <a:pathLst>
                <a:path w="4389" h="1013" extrusionOk="0">
                  <a:moveTo>
                    <a:pt x="156" y="0"/>
                  </a:moveTo>
                  <a:lnTo>
                    <a:pt x="104" y="26"/>
                  </a:lnTo>
                  <a:lnTo>
                    <a:pt x="52" y="52"/>
                  </a:lnTo>
                  <a:lnTo>
                    <a:pt x="0" y="104"/>
                  </a:lnTo>
                  <a:lnTo>
                    <a:pt x="0" y="182"/>
                  </a:lnTo>
                  <a:lnTo>
                    <a:pt x="0" y="1013"/>
                  </a:lnTo>
                  <a:lnTo>
                    <a:pt x="4388" y="1013"/>
                  </a:lnTo>
                  <a:lnTo>
                    <a:pt x="4388" y="182"/>
                  </a:lnTo>
                  <a:lnTo>
                    <a:pt x="4388" y="104"/>
                  </a:lnTo>
                  <a:lnTo>
                    <a:pt x="4336" y="52"/>
                  </a:lnTo>
                  <a:lnTo>
                    <a:pt x="4284" y="26"/>
                  </a:lnTo>
                  <a:lnTo>
                    <a:pt x="42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686;p71">
              <a:extLst>
                <a:ext uri="{FF2B5EF4-FFF2-40B4-BE49-F238E27FC236}">
                  <a16:creationId xmlns:a16="http://schemas.microsoft.com/office/drawing/2014/main" id="{691B7C53-CC4D-9EDF-F211-138BC6D6AF86}"/>
                </a:ext>
              </a:extLst>
            </p:cNvPr>
            <p:cNvSpPr/>
            <p:nvPr/>
          </p:nvSpPr>
          <p:spPr>
            <a:xfrm>
              <a:off x="1968050" y="2870450"/>
              <a:ext cx="20150" cy="21450"/>
            </a:xfrm>
            <a:custGeom>
              <a:avLst/>
              <a:gdLst/>
              <a:ahLst/>
              <a:cxnLst/>
              <a:rect l="l" t="t" r="r" b="b"/>
              <a:pathLst>
                <a:path w="806" h="858" extrusionOk="0">
                  <a:moveTo>
                    <a:pt x="1" y="1"/>
                  </a:moveTo>
                  <a:lnTo>
                    <a:pt x="235" y="858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687;p71">
              <a:extLst>
                <a:ext uri="{FF2B5EF4-FFF2-40B4-BE49-F238E27FC236}">
                  <a16:creationId xmlns:a16="http://schemas.microsoft.com/office/drawing/2014/main" id="{55B7F9E9-2043-4E33-13D5-15052B813E4B}"/>
                </a:ext>
              </a:extLst>
            </p:cNvPr>
            <p:cNvSpPr/>
            <p:nvPr/>
          </p:nvSpPr>
          <p:spPr>
            <a:xfrm>
              <a:off x="1963525" y="2852275"/>
              <a:ext cx="16250" cy="18200"/>
            </a:xfrm>
            <a:custGeom>
              <a:avLst/>
              <a:gdLst/>
              <a:ahLst/>
              <a:cxnLst/>
              <a:rect l="l" t="t" r="r" b="b"/>
              <a:pathLst>
                <a:path w="650" h="728" extrusionOk="0">
                  <a:moveTo>
                    <a:pt x="0" y="1"/>
                  </a:moveTo>
                  <a:lnTo>
                    <a:pt x="26" y="79"/>
                  </a:lnTo>
                  <a:lnTo>
                    <a:pt x="182" y="728"/>
                  </a:lnTo>
                  <a:lnTo>
                    <a:pt x="649" y="728"/>
                  </a:lnTo>
                  <a:lnTo>
                    <a:pt x="494" y="79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688;p71">
              <a:extLst>
                <a:ext uri="{FF2B5EF4-FFF2-40B4-BE49-F238E27FC236}">
                  <a16:creationId xmlns:a16="http://schemas.microsoft.com/office/drawing/2014/main" id="{BA83DDDE-6FC0-8A35-DCF2-D3C3E86B2183}"/>
                </a:ext>
              </a:extLst>
            </p:cNvPr>
            <p:cNvSpPr/>
            <p:nvPr/>
          </p:nvSpPr>
          <p:spPr>
            <a:xfrm>
              <a:off x="1776575" y="2870450"/>
              <a:ext cx="149325" cy="11725"/>
            </a:xfrm>
            <a:custGeom>
              <a:avLst/>
              <a:gdLst/>
              <a:ahLst/>
              <a:cxnLst/>
              <a:rect l="l" t="t" r="r" b="b"/>
              <a:pathLst>
                <a:path w="5973" h="469" extrusionOk="0">
                  <a:moveTo>
                    <a:pt x="0" y="1"/>
                  </a:moveTo>
                  <a:lnTo>
                    <a:pt x="78" y="468"/>
                  </a:lnTo>
                  <a:lnTo>
                    <a:pt x="5790" y="468"/>
                  </a:lnTo>
                  <a:lnTo>
                    <a:pt x="59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689;p71">
              <a:extLst>
                <a:ext uri="{FF2B5EF4-FFF2-40B4-BE49-F238E27FC236}">
                  <a16:creationId xmlns:a16="http://schemas.microsoft.com/office/drawing/2014/main" id="{5D764FD4-7686-CFFA-C15C-5CF2F3A42094}"/>
                </a:ext>
              </a:extLst>
            </p:cNvPr>
            <p:cNvSpPr/>
            <p:nvPr/>
          </p:nvSpPr>
          <p:spPr>
            <a:xfrm>
              <a:off x="1893400" y="2757500"/>
              <a:ext cx="32500" cy="66250"/>
            </a:xfrm>
            <a:custGeom>
              <a:avLst/>
              <a:gdLst/>
              <a:ahLst/>
              <a:cxnLst/>
              <a:rect l="l" t="t" r="r" b="b"/>
              <a:pathLst>
                <a:path w="1300" h="2650" extrusionOk="0">
                  <a:moveTo>
                    <a:pt x="650" y="1"/>
                  </a:moveTo>
                  <a:lnTo>
                    <a:pt x="572" y="27"/>
                  </a:lnTo>
                  <a:lnTo>
                    <a:pt x="520" y="53"/>
                  </a:lnTo>
                  <a:lnTo>
                    <a:pt x="494" y="105"/>
                  </a:lnTo>
                  <a:lnTo>
                    <a:pt x="468" y="183"/>
                  </a:lnTo>
                  <a:lnTo>
                    <a:pt x="468" y="390"/>
                  </a:lnTo>
                  <a:lnTo>
                    <a:pt x="364" y="416"/>
                  </a:lnTo>
                  <a:lnTo>
                    <a:pt x="287" y="468"/>
                  </a:lnTo>
                  <a:lnTo>
                    <a:pt x="209" y="520"/>
                  </a:lnTo>
                  <a:lnTo>
                    <a:pt x="131" y="598"/>
                  </a:lnTo>
                  <a:lnTo>
                    <a:pt x="79" y="676"/>
                  </a:lnTo>
                  <a:lnTo>
                    <a:pt x="27" y="754"/>
                  </a:lnTo>
                  <a:lnTo>
                    <a:pt x="1" y="858"/>
                  </a:lnTo>
                  <a:lnTo>
                    <a:pt x="1" y="962"/>
                  </a:lnTo>
                  <a:lnTo>
                    <a:pt x="1" y="1065"/>
                  </a:lnTo>
                  <a:lnTo>
                    <a:pt x="27" y="1169"/>
                  </a:lnTo>
                  <a:lnTo>
                    <a:pt x="79" y="1247"/>
                  </a:lnTo>
                  <a:lnTo>
                    <a:pt x="157" y="1351"/>
                  </a:lnTo>
                  <a:lnTo>
                    <a:pt x="235" y="1403"/>
                  </a:lnTo>
                  <a:lnTo>
                    <a:pt x="339" y="1455"/>
                  </a:lnTo>
                  <a:lnTo>
                    <a:pt x="442" y="1481"/>
                  </a:lnTo>
                  <a:lnTo>
                    <a:pt x="546" y="1507"/>
                  </a:lnTo>
                  <a:lnTo>
                    <a:pt x="832" y="1507"/>
                  </a:lnTo>
                  <a:lnTo>
                    <a:pt x="884" y="1559"/>
                  </a:lnTo>
                  <a:lnTo>
                    <a:pt x="936" y="1637"/>
                  </a:lnTo>
                  <a:lnTo>
                    <a:pt x="962" y="1689"/>
                  </a:lnTo>
                  <a:lnTo>
                    <a:pt x="936" y="1766"/>
                  </a:lnTo>
                  <a:lnTo>
                    <a:pt x="884" y="1844"/>
                  </a:lnTo>
                  <a:lnTo>
                    <a:pt x="832" y="1870"/>
                  </a:lnTo>
                  <a:lnTo>
                    <a:pt x="754" y="1896"/>
                  </a:lnTo>
                  <a:lnTo>
                    <a:pt x="468" y="1896"/>
                  </a:lnTo>
                  <a:lnTo>
                    <a:pt x="416" y="1870"/>
                  </a:lnTo>
                  <a:lnTo>
                    <a:pt x="390" y="1818"/>
                  </a:lnTo>
                  <a:lnTo>
                    <a:pt x="364" y="1792"/>
                  </a:lnTo>
                  <a:lnTo>
                    <a:pt x="339" y="1715"/>
                  </a:lnTo>
                  <a:lnTo>
                    <a:pt x="287" y="1689"/>
                  </a:lnTo>
                  <a:lnTo>
                    <a:pt x="209" y="1663"/>
                  </a:lnTo>
                  <a:lnTo>
                    <a:pt x="157" y="1663"/>
                  </a:lnTo>
                  <a:lnTo>
                    <a:pt x="79" y="1689"/>
                  </a:lnTo>
                  <a:lnTo>
                    <a:pt x="53" y="1741"/>
                  </a:lnTo>
                  <a:lnTo>
                    <a:pt x="27" y="1818"/>
                  </a:lnTo>
                  <a:lnTo>
                    <a:pt x="27" y="1896"/>
                  </a:lnTo>
                  <a:lnTo>
                    <a:pt x="105" y="2026"/>
                  </a:lnTo>
                  <a:lnTo>
                    <a:pt x="183" y="2130"/>
                  </a:lnTo>
                  <a:lnTo>
                    <a:pt x="313" y="2208"/>
                  </a:lnTo>
                  <a:lnTo>
                    <a:pt x="468" y="2260"/>
                  </a:lnTo>
                  <a:lnTo>
                    <a:pt x="468" y="2468"/>
                  </a:lnTo>
                  <a:lnTo>
                    <a:pt x="494" y="2545"/>
                  </a:lnTo>
                  <a:lnTo>
                    <a:pt x="520" y="2597"/>
                  </a:lnTo>
                  <a:lnTo>
                    <a:pt x="572" y="2623"/>
                  </a:lnTo>
                  <a:lnTo>
                    <a:pt x="650" y="2649"/>
                  </a:lnTo>
                  <a:lnTo>
                    <a:pt x="728" y="2623"/>
                  </a:lnTo>
                  <a:lnTo>
                    <a:pt x="780" y="2597"/>
                  </a:lnTo>
                  <a:lnTo>
                    <a:pt x="806" y="2545"/>
                  </a:lnTo>
                  <a:lnTo>
                    <a:pt x="832" y="2468"/>
                  </a:lnTo>
                  <a:lnTo>
                    <a:pt x="832" y="2260"/>
                  </a:lnTo>
                  <a:lnTo>
                    <a:pt x="936" y="2234"/>
                  </a:lnTo>
                  <a:lnTo>
                    <a:pt x="1014" y="2182"/>
                  </a:lnTo>
                  <a:lnTo>
                    <a:pt x="1092" y="2130"/>
                  </a:lnTo>
                  <a:lnTo>
                    <a:pt x="1169" y="2078"/>
                  </a:lnTo>
                  <a:lnTo>
                    <a:pt x="1221" y="1974"/>
                  </a:lnTo>
                  <a:lnTo>
                    <a:pt x="1273" y="1896"/>
                  </a:lnTo>
                  <a:lnTo>
                    <a:pt x="1299" y="1792"/>
                  </a:lnTo>
                  <a:lnTo>
                    <a:pt x="1299" y="1689"/>
                  </a:lnTo>
                  <a:lnTo>
                    <a:pt x="1299" y="1585"/>
                  </a:lnTo>
                  <a:lnTo>
                    <a:pt x="1273" y="1481"/>
                  </a:lnTo>
                  <a:lnTo>
                    <a:pt x="1221" y="1403"/>
                  </a:lnTo>
                  <a:lnTo>
                    <a:pt x="1143" y="1299"/>
                  </a:lnTo>
                  <a:lnTo>
                    <a:pt x="1066" y="1247"/>
                  </a:lnTo>
                  <a:lnTo>
                    <a:pt x="962" y="1195"/>
                  </a:lnTo>
                  <a:lnTo>
                    <a:pt x="858" y="1169"/>
                  </a:lnTo>
                  <a:lnTo>
                    <a:pt x="754" y="1143"/>
                  </a:lnTo>
                  <a:lnTo>
                    <a:pt x="468" y="1143"/>
                  </a:lnTo>
                  <a:lnTo>
                    <a:pt x="416" y="1091"/>
                  </a:lnTo>
                  <a:lnTo>
                    <a:pt x="364" y="1039"/>
                  </a:lnTo>
                  <a:lnTo>
                    <a:pt x="339" y="962"/>
                  </a:lnTo>
                  <a:lnTo>
                    <a:pt x="364" y="884"/>
                  </a:lnTo>
                  <a:lnTo>
                    <a:pt x="416" y="806"/>
                  </a:lnTo>
                  <a:lnTo>
                    <a:pt x="468" y="780"/>
                  </a:lnTo>
                  <a:lnTo>
                    <a:pt x="546" y="754"/>
                  </a:lnTo>
                  <a:lnTo>
                    <a:pt x="780" y="754"/>
                  </a:lnTo>
                  <a:lnTo>
                    <a:pt x="832" y="780"/>
                  </a:lnTo>
                  <a:lnTo>
                    <a:pt x="858" y="832"/>
                  </a:lnTo>
                  <a:lnTo>
                    <a:pt x="884" y="858"/>
                  </a:lnTo>
                  <a:lnTo>
                    <a:pt x="910" y="936"/>
                  </a:lnTo>
                  <a:lnTo>
                    <a:pt x="962" y="962"/>
                  </a:lnTo>
                  <a:lnTo>
                    <a:pt x="1040" y="988"/>
                  </a:lnTo>
                  <a:lnTo>
                    <a:pt x="1117" y="988"/>
                  </a:lnTo>
                  <a:lnTo>
                    <a:pt x="1169" y="962"/>
                  </a:lnTo>
                  <a:lnTo>
                    <a:pt x="1221" y="910"/>
                  </a:lnTo>
                  <a:lnTo>
                    <a:pt x="1221" y="832"/>
                  </a:lnTo>
                  <a:lnTo>
                    <a:pt x="1221" y="754"/>
                  </a:lnTo>
                  <a:lnTo>
                    <a:pt x="1169" y="624"/>
                  </a:lnTo>
                  <a:lnTo>
                    <a:pt x="1066" y="520"/>
                  </a:lnTo>
                  <a:lnTo>
                    <a:pt x="962" y="442"/>
                  </a:lnTo>
                  <a:lnTo>
                    <a:pt x="832" y="416"/>
                  </a:lnTo>
                  <a:lnTo>
                    <a:pt x="832" y="183"/>
                  </a:lnTo>
                  <a:lnTo>
                    <a:pt x="806" y="105"/>
                  </a:lnTo>
                  <a:lnTo>
                    <a:pt x="780" y="53"/>
                  </a:lnTo>
                  <a:lnTo>
                    <a:pt x="728" y="27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690;p71">
              <a:extLst>
                <a:ext uri="{FF2B5EF4-FFF2-40B4-BE49-F238E27FC236}">
                  <a16:creationId xmlns:a16="http://schemas.microsoft.com/office/drawing/2014/main" id="{7ECE85FC-D19F-8230-0C2F-501CA757F70D}"/>
                </a:ext>
              </a:extLst>
            </p:cNvPr>
            <p:cNvSpPr/>
            <p:nvPr/>
          </p:nvSpPr>
          <p:spPr>
            <a:xfrm>
              <a:off x="1981700" y="2776975"/>
              <a:ext cx="27275" cy="27300"/>
            </a:xfrm>
            <a:custGeom>
              <a:avLst/>
              <a:gdLst/>
              <a:ahLst/>
              <a:cxnLst/>
              <a:rect l="l" t="t" r="r" b="b"/>
              <a:pathLst>
                <a:path w="1091" h="1092" extrusionOk="0">
                  <a:moveTo>
                    <a:pt x="623" y="364"/>
                  </a:moveTo>
                  <a:lnTo>
                    <a:pt x="701" y="416"/>
                  </a:lnTo>
                  <a:lnTo>
                    <a:pt x="727" y="468"/>
                  </a:lnTo>
                  <a:lnTo>
                    <a:pt x="753" y="546"/>
                  </a:lnTo>
                  <a:lnTo>
                    <a:pt x="727" y="624"/>
                  </a:lnTo>
                  <a:lnTo>
                    <a:pt x="701" y="676"/>
                  </a:lnTo>
                  <a:lnTo>
                    <a:pt x="623" y="728"/>
                  </a:lnTo>
                  <a:lnTo>
                    <a:pt x="494" y="728"/>
                  </a:lnTo>
                  <a:lnTo>
                    <a:pt x="416" y="676"/>
                  </a:lnTo>
                  <a:lnTo>
                    <a:pt x="390" y="624"/>
                  </a:lnTo>
                  <a:lnTo>
                    <a:pt x="364" y="546"/>
                  </a:lnTo>
                  <a:lnTo>
                    <a:pt x="390" y="468"/>
                  </a:lnTo>
                  <a:lnTo>
                    <a:pt x="416" y="416"/>
                  </a:lnTo>
                  <a:lnTo>
                    <a:pt x="494" y="364"/>
                  </a:lnTo>
                  <a:close/>
                  <a:moveTo>
                    <a:pt x="442" y="1"/>
                  </a:moveTo>
                  <a:lnTo>
                    <a:pt x="338" y="53"/>
                  </a:lnTo>
                  <a:lnTo>
                    <a:pt x="260" y="105"/>
                  </a:lnTo>
                  <a:lnTo>
                    <a:pt x="182" y="157"/>
                  </a:lnTo>
                  <a:lnTo>
                    <a:pt x="104" y="234"/>
                  </a:lnTo>
                  <a:lnTo>
                    <a:pt x="52" y="338"/>
                  </a:lnTo>
                  <a:lnTo>
                    <a:pt x="26" y="442"/>
                  </a:lnTo>
                  <a:lnTo>
                    <a:pt x="0" y="546"/>
                  </a:lnTo>
                  <a:lnTo>
                    <a:pt x="26" y="650"/>
                  </a:lnTo>
                  <a:lnTo>
                    <a:pt x="52" y="754"/>
                  </a:lnTo>
                  <a:lnTo>
                    <a:pt x="104" y="858"/>
                  </a:lnTo>
                  <a:lnTo>
                    <a:pt x="182" y="936"/>
                  </a:lnTo>
                  <a:lnTo>
                    <a:pt x="260" y="987"/>
                  </a:lnTo>
                  <a:lnTo>
                    <a:pt x="338" y="1039"/>
                  </a:lnTo>
                  <a:lnTo>
                    <a:pt x="442" y="1091"/>
                  </a:lnTo>
                  <a:lnTo>
                    <a:pt x="675" y="1091"/>
                  </a:lnTo>
                  <a:lnTo>
                    <a:pt x="753" y="1039"/>
                  </a:lnTo>
                  <a:lnTo>
                    <a:pt x="857" y="987"/>
                  </a:lnTo>
                  <a:lnTo>
                    <a:pt x="935" y="936"/>
                  </a:lnTo>
                  <a:lnTo>
                    <a:pt x="1013" y="858"/>
                  </a:lnTo>
                  <a:lnTo>
                    <a:pt x="1065" y="754"/>
                  </a:lnTo>
                  <a:lnTo>
                    <a:pt x="1091" y="650"/>
                  </a:lnTo>
                  <a:lnTo>
                    <a:pt x="1091" y="546"/>
                  </a:lnTo>
                  <a:lnTo>
                    <a:pt x="1091" y="442"/>
                  </a:lnTo>
                  <a:lnTo>
                    <a:pt x="1065" y="338"/>
                  </a:lnTo>
                  <a:lnTo>
                    <a:pt x="1013" y="234"/>
                  </a:lnTo>
                  <a:lnTo>
                    <a:pt x="935" y="157"/>
                  </a:lnTo>
                  <a:lnTo>
                    <a:pt x="857" y="105"/>
                  </a:lnTo>
                  <a:lnTo>
                    <a:pt x="753" y="5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691;p71">
              <a:extLst>
                <a:ext uri="{FF2B5EF4-FFF2-40B4-BE49-F238E27FC236}">
                  <a16:creationId xmlns:a16="http://schemas.microsoft.com/office/drawing/2014/main" id="{23B61EE1-5581-E42B-BB7E-AD5B2A9B9CF6}"/>
                </a:ext>
              </a:extLst>
            </p:cNvPr>
            <p:cNvSpPr/>
            <p:nvPr/>
          </p:nvSpPr>
          <p:spPr>
            <a:xfrm>
              <a:off x="1810325" y="2776975"/>
              <a:ext cx="27275" cy="27300"/>
            </a:xfrm>
            <a:custGeom>
              <a:avLst/>
              <a:gdLst/>
              <a:ahLst/>
              <a:cxnLst/>
              <a:rect l="l" t="t" r="r" b="b"/>
              <a:pathLst>
                <a:path w="1091" h="1092" extrusionOk="0">
                  <a:moveTo>
                    <a:pt x="624" y="364"/>
                  </a:moveTo>
                  <a:lnTo>
                    <a:pt x="675" y="416"/>
                  </a:lnTo>
                  <a:lnTo>
                    <a:pt x="701" y="468"/>
                  </a:lnTo>
                  <a:lnTo>
                    <a:pt x="727" y="546"/>
                  </a:lnTo>
                  <a:lnTo>
                    <a:pt x="701" y="624"/>
                  </a:lnTo>
                  <a:lnTo>
                    <a:pt x="675" y="676"/>
                  </a:lnTo>
                  <a:lnTo>
                    <a:pt x="624" y="728"/>
                  </a:lnTo>
                  <a:lnTo>
                    <a:pt x="468" y="728"/>
                  </a:lnTo>
                  <a:lnTo>
                    <a:pt x="416" y="676"/>
                  </a:lnTo>
                  <a:lnTo>
                    <a:pt x="364" y="624"/>
                  </a:lnTo>
                  <a:lnTo>
                    <a:pt x="338" y="546"/>
                  </a:lnTo>
                  <a:lnTo>
                    <a:pt x="364" y="468"/>
                  </a:lnTo>
                  <a:lnTo>
                    <a:pt x="416" y="416"/>
                  </a:lnTo>
                  <a:lnTo>
                    <a:pt x="468" y="364"/>
                  </a:lnTo>
                  <a:close/>
                  <a:moveTo>
                    <a:pt x="442" y="1"/>
                  </a:moveTo>
                  <a:lnTo>
                    <a:pt x="338" y="53"/>
                  </a:lnTo>
                  <a:lnTo>
                    <a:pt x="234" y="105"/>
                  </a:lnTo>
                  <a:lnTo>
                    <a:pt x="156" y="157"/>
                  </a:lnTo>
                  <a:lnTo>
                    <a:pt x="78" y="234"/>
                  </a:lnTo>
                  <a:lnTo>
                    <a:pt x="26" y="338"/>
                  </a:lnTo>
                  <a:lnTo>
                    <a:pt x="0" y="442"/>
                  </a:lnTo>
                  <a:lnTo>
                    <a:pt x="0" y="546"/>
                  </a:lnTo>
                  <a:lnTo>
                    <a:pt x="0" y="650"/>
                  </a:lnTo>
                  <a:lnTo>
                    <a:pt x="26" y="754"/>
                  </a:lnTo>
                  <a:lnTo>
                    <a:pt x="78" y="858"/>
                  </a:lnTo>
                  <a:lnTo>
                    <a:pt x="156" y="936"/>
                  </a:lnTo>
                  <a:lnTo>
                    <a:pt x="234" y="987"/>
                  </a:lnTo>
                  <a:lnTo>
                    <a:pt x="338" y="1039"/>
                  </a:lnTo>
                  <a:lnTo>
                    <a:pt x="442" y="1091"/>
                  </a:lnTo>
                  <a:lnTo>
                    <a:pt x="650" y="1091"/>
                  </a:lnTo>
                  <a:lnTo>
                    <a:pt x="753" y="1039"/>
                  </a:lnTo>
                  <a:lnTo>
                    <a:pt x="831" y="987"/>
                  </a:lnTo>
                  <a:lnTo>
                    <a:pt x="935" y="936"/>
                  </a:lnTo>
                  <a:lnTo>
                    <a:pt x="987" y="858"/>
                  </a:lnTo>
                  <a:lnTo>
                    <a:pt x="1039" y="754"/>
                  </a:lnTo>
                  <a:lnTo>
                    <a:pt x="1065" y="650"/>
                  </a:lnTo>
                  <a:lnTo>
                    <a:pt x="1091" y="546"/>
                  </a:lnTo>
                  <a:lnTo>
                    <a:pt x="1065" y="442"/>
                  </a:lnTo>
                  <a:lnTo>
                    <a:pt x="1039" y="338"/>
                  </a:lnTo>
                  <a:lnTo>
                    <a:pt x="987" y="234"/>
                  </a:lnTo>
                  <a:lnTo>
                    <a:pt x="935" y="157"/>
                  </a:lnTo>
                  <a:lnTo>
                    <a:pt x="831" y="105"/>
                  </a:lnTo>
                  <a:lnTo>
                    <a:pt x="753" y="53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692;p71">
              <a:extLst>
                <a:ext uri="{FF2B5EF4-FFF2-40B4-BE49-F238E27FC236}">
                  <a16:creationId xmlns:a16="http://schemas.microsoft.com/office/drawing/2014/main" id="{CCAF8036-30B8-8226-B194-E09D44CFD634}"/>
                </a:ext>
              </a:extLst>
            </p:cNvPr>
            <p:cNvSpPr/>
            <p:nvPr/>
          </p:nvSpPr>
          <p:spPr>
            <a:xfrm>
              <a:off x="1921325" y="2987300"/>
              <a:ext cx="8475" cy="9125"/>
            </a:xfrm>
            <a:custGeom>
              <a:avLst/>
              <a:gdLst/>
              <a:ahLst/>
              <a:cxnLst/>
              <a:rect l="l" t="t" r="r" b="b"/>
              <a:pathLst>
                <a:path w="339" h="365" extrusionOk="0">
                  <a:moveTo>
                    <a:pt x="104" y="1"/>
                  </a:moveTo>
                  <a:lnTo>
                    <a:pt x="52" y="53"/>
                  </a:lnTo>
                  <a:lnTo>
                    <a:pt x="0" y="104"/>
                  </a:lnTo>
                  <a:lnTo>
                    <a:pt x="0" y="182"/>
                  </a:lnTo>
                  <a:lnTo>
                    <a:pt x="0" y="234"/>
                  </a:lnTo>
                  <a:lnTo>
                    <a:pt x="52" y="312"/>
                  </a:lnTo>
                  <a:lnTo>
                    <a:pt x="104" y="338"/>
                  </a:lnTo>
                  <a:lnTo>
                    <a:pt x="182" y="364"/>
                  </a:lnTo>
                  <a:lnTo>
                    <a:pt x="234" y="338"/>
                  </a:lnTo>
                  <a:lnTo>
                    <a:pt x="286" y="312"/>
                  </a:lnTo>
                  <a:lnTo>
                    <a:pt x="338" y="234"/>
                  </a:lnTo>
                  <a:lnTo>
                    <a:pt x="338" y="182"/>
                  </a:lnTo>
                  <a:lnTo>
                    <a:pt x="338" y="104"/>
                  </a:lnTo>
                  <a:lnTo>
                    <a:pt x="286" y="5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693;p71">
              <a:extLst>
                <a:ext uri="{FF2B5EF4-FFF2-40B4-BE49-F238E27FC236}">
                  <a16:creationId xmlns:a16="http://schemas.microsoft.com/office/drawing/2014/main" id="{5A732682-A259-508F-C7AA-FE28B631849F}"/>
                </a:ext>
              </a:extLst>
            </p:cNvPr>
            <p:cNvSpPr/>
            <p:nvPr/>
          </p:nvSpPr>
          <p:spPr>
            <a:xfrm>
              <a:off x="1758400" y="2706225"/>
              <a:ext cx="302525" cy="302525"/>
            </a:xfrm>
            <a:custGeom>
              <a:avLst/>
              <a:gdLst/>
              <a:ahLst/>
              <a:cxnLst/>
              <a:rect l="l" t="t" r="r" b="b"/>
              <a:pathLst>
                <a:path w="12101" h="12101" extrusionOk="0">
                  <a:moveTo>
                    <a:pt x="10308" y="1091"/>
                  </a:moveTo>
                  <a:lnTo>
                    <a:pt x="10334" y="1221"/>
                  </a:lnTo>
                  <a:lnTo>
                    <a:pt x="10386" y="1351"/>
                  </a:lnTo>
                  <a:lnTo>
                    <a:pt x="10464" y="1455"/>
                  </a:lnTo>
                  <a:lnTo>
                    <a:pt x="10542" y="1559"/>
                  </a:lnTo>
                  <a:lnTo>
                    <a:pt x="10646" y="1636"/>
                  </a:lnTo>
                  <a:lnTo>
                    <a:pt x="10750" y="1714"/>
                  </a:lnTo>
                  <a:lnTo>
                    <a:pt x="10880" y="1766"/>
                  </a:lnTo>
                  <a:lnTo>
                    <a:pt x="11009" y="1818"/>
                  </a:lnTo>
                  <a:lnTo>
                    <a:pt x="11009" y="4934"/>
                  </a:lnTo>
                  <a:lnTo>
                    <a:pt x="10880" y="4986"/>
                  </a:lnTo>
                  <a:lnTo>
                    <a:pt x="10750" y="5038"/>
                  </a:lnTo>
                  <a:lnTo>
                    <a:pt x="10646" y="5116"/>
                  </a:lnTo>
                  <a:lnTo>
                    <a:pt x="10542" y="5194"/>
                  </a:lnTo>
                  <a:lnTo>
                    <a:pt x="10464" y="5298"/>
                  </a:lnTo>
                  <a:lnTo>
                    <a:pt x="10386" y="5401"/>
                  </a:lnTo>
                  <a:lnTo>
                    <a:pt x="10334" y="5531"/>
                  </a:lnTo>
                  <a:lnTo>
                    <a:pt x="10308" y="5661"/>
                  </a:lnTo>
                  <a:lnTo>
                    <a:pt x="8387" y="5661"/>
                  </a:lnTo>
                  <a:lnTo>
                    <a:pt x="8387" y="4596"/>
                  </a:lnTo>
                  <a:lnTo>
                    <a:pt x="8387" y="4467"/>
                  </a:lnTo>
                  <a:lnTo>
                    <a:pt x="8361" y="4337"/>
                  </a:lnTo>
                  <a:lnTo>
                    <a:pt x="8309" y="4233"/>
                  </a:lnTo>
                  <a:lnTo>
                    <a:pt x="8257" y="4129"/>
                  </a:lnTo>
                  <a:lnTo>
                    <a:pt x="8179" y="4051"/>
                  </a:lnTo>
                  <a:lnTo>
                    <a:pt x="8101" y="3947"/>
                  </a:lnTo>
                  <a:lnTo>
                    <a:pt x="7998" y="3895"/>
                  </a:lnTo>
                  <a:lnTo>
                    <a:pt x="7894" y="3843"/>
                  </a:lnTo>
                  <a:lnTo>
                    <a:pt x="7946" y="3610"/>
                  </a:lnTo>
                  <a:lnTo>
                    <a:pt x="7946" y="3376"/>
                  </a:lnTo>
                  <a:lnTo>
                    <a:pt x="7946" y="3194"/>
                  </a:lnTo>
                  <a:lnTo>
                    <a:pt x="7920" y="2987"/>
                  </a:lnTo>
                  <a:lnTo>
                    <a:pt x="7868" y="2805"/>
                  </a:lnTo>
                  <a:lnTo>
                    <a:pt x="7816" y="2623"/>
                  </a:lnTo>
                  <a:lnTo>
                    <a:pt x="7738" y="2467"/>
                  </a:lnTo>
                  <a:lnTo>
                    <a:pt x="7634" y="2311"/>
                  </a:lnTo>
                  <a:lnTo>
                    <a:pt x="7530" y="2156"/>
                  </a:lnTo>
                  <a:lnTo>
                    <a:pt x="7400" y="2026"/>
                  </a:lnTo>
                  <a:lnTo>
                    <a:pt x="7270" y="1896"/>
                  </a:lnTo>
                  <a:lnTo>
                    <a:pt x="7115" y="1792"/>
                  </a:lnTo>
                  <a:lnTo>
                    <a:pt x="6959" y="1714"/>
                  </a:lnTo>
                  <a:lnTo>
                    <a:pt x="6803" y="1610"/>
                  </a:lnTo>
                  <a:lnTo>
                    <a:pt x="6621" y="1559"/>
                  </a:lnTo>
                  <a:lnTo>
                    <a:pt x="6440" y="1507"/>
                  </a:lnTo>
                  <a:lnTo>
                    <a:pt x="6258" y="1481"/>
                  </a:lnTo>
                  <a:lnTo>
                    <a:pt x="6050" y="1481"/>
                  </a:lnTo>
                  <a:lnTo>
                    <a:pt x="5739" y="1507"/>
                  </a:lnTo>
                  <a:lnTo>
                    <a:pt x="5427" y="1584"/>
                  </a:lnTo>
                  <a:lnTo>
                    <a:pt x="5141" y="1688"/>
                  </a:lnTo>
                  <a:lnTo>
                    <a:pt x="4908" y="1870"/>
                  </a:lnTo>
                  <a:lnTo>
                    <a:pt x="4674" y="2078"/>
                  </a:lnTo>
                  <a:lnTo>
                    <a:pt x="4466" y="2311"/>
                  </a:lnTo>
                  <a:lnTo>
                    <a:pt x="4310" y="2571"/>
                  </a:lnTo>
                  <a:lnTo>
                    <a:pt x="4207" y="2883"/>
                  </a:lnTo>
                  <a:lnTo>
                    <a:pt x="4207" y="2935"/>
                  </a:lnTo>
                  <a:lnTo>
                    <a:pt x="4233" y="3013"/>
                  </a:lnTo>
                  <a:lnTo>
                    <a:pt x="4284" y="3064"/>
                  </a:lnTo>
                  <a:lnTo>
                    <a:pt x="4336" y="3090"/>
                  </a:lnTo>
                  <a:lnTo>
                    <a:pt x="4414" y="3090"/>
                  </a:lnTo>
                  <a:lnTo>
                    <a:pt x="4466" y="3064"/>
                  </a:lnTo>
                  <a:lnTo>
                    <a:pt x="4518" y="3039"/>
                  </a:lnTo>
                  <a:lnTo>
                    <a:pt x="4544" y="2961"/>
                  </a:lnTo>
                  <a:lnTo>
                    <a:pt x="4648" y="2727"/>
                  </a:lnTo>
                  <a:lnTo>
                    <a:pt x="4778" y="2493"/>
                  </a:lnTo>
                  <a:lnTo>
                    <a:pt x="4934" y="2311"/>
                  </a:lnTo>
                  <a:lnTo>
                    <a:pt x="5115" y="2156"/>
                  </a:lnTo>
                  <a:lnTo>
                    <a:pt x="5323" y="2000"/>
                  </a:lnTo>
                  <a:lnTo>
                    <a:pt x="5557" y="1922"/>
                  </a:lnTo>
                  <a:lnTo>
                    <a:pt x="5790" y="1844"/>
                  </a:lnTo>
                  <a:lnTo>
                    <a:pt x="6050" y="1818"/>
                  </a:lnTo>
                  <a:lnTo>
                    <a:pt x="6206" y="1844"/>
                  </a:lnTo>
                  <a:lnTo>
                    <a:pt x="6362" y="1870"/>
                  </a:lnTo>
                  <a:lnTo>
                    <a:pt x="6647" y="1948"/>
                  </a:lnTo>
                  <a:lnTo>
                    <a:pt x="6907" y="2104"/>
                  </a:lnTo>
                  <a:lnTo>
                    <a:pt x="7141" y="2286"/>
                  </a:lnTo>
                  <a:lnTo>
                    <a:pt x="7348" y="2519"/>
                  </a:lnTo>
                  <a:lnTo>
                    <a:pt x="7478" y="2779"/>
                  </a:lnTo>
                  <a:lnTo>
                    <a:pt x="7582" y="3064"/>
                  </a:lnTo>
                  <a:lnTo>
                    <a:pt x="7582" y="3220"/>
                  </a:lnTo>
                  <a:lnTo>
                    <a:pt x="7608" y="3376"/>
                  </a:lnTo>
                  <a:lnTo>
                    <a:pt x="7582" y="3584"/>
                  </a:lnTo>
                  <a:lnTo>
                    <a:pt x="7556" y="3766"/>
                  </a:lnTo>
                  <a:lnTo>
                    <a:pt x="7400" y="3792"/>
                  </a:lnTo>
                  <a:lnTo>
                    <a:pt x="7245" y="3843"/>
                  </a:lnTo>
                  <a:lnTo>
                    <a:pt x="7089" y="3895"/>
                  </a:lnTo>
                  <a:lnTo>
                    <a:pt x="6985" y="3999"/>
                  </a:lnTo>
                  <a:lnTo>
                    <a:pt x="6881" y="4129"/>
                  </a:lnTo>
                  <a:lnTo>
                    <a:pt x="6803" y="4259"/>
                  </a:lnTo>
                  <a:lnTo>
                    <a:pt x="6751" y="4415"/>
                  </a:lnTo>
                  <a:lnTo>
                    <a:pt x="6751" y="4596"/>
                  </a:lnTo>
                  <a:lnTo>
                    <a:pt x="6751" y="4752"/>
                  </a:lnTo>
                  <a:lnTo>
                    <a:pt x="6569" y="4830"/>
                  </a:lnTo>
                  <a:lnTo>
                    <a:pt x="6414" y="4882"/>
                  </a:lnTo>
                  <a:lnTo>
                    <a:pt x="6232" y="4908"/>
                  </a:lnTo>
                  <a:lnTo>
                    <a:pt x="6050" y="4934"/>
                  </a:lnTo>
                  <a:lnTo>
                    <a:pt x="5764" y="4908"/>
                  </a:lnTo>
                  <a:lnTo>
                    <a:pt x="5505" y="4830"/>
                  </a:lnTo>
                  <a:lnTo>
                    <a:pt x="5271" y="4726"/>
                  </a:lnTo>
                  <a:lnTo>
                    <a:pt x="5063" y="4570"/>
                  </a:lnTo>
                  <a:lnTo>
                    <a:pt x="4882" y="4389"/>
                  </a:lnTo>
                  <a:lnTo>
                    <a:pt x="4726" y="4155"/>
                  </a:lnTo>
                  <a:lnTo>
                    <a:pt x="4596" y="3921"/>
                  </a:lnTo>
                  <a:lnTo>
                    <a:pt x="4518" y="3662"/>
                  </a:lnTo>
                  <a:lnTo>
                    <a:pt x="4492" y="3584"/>
                  </a:lnTo>
                  <a:lnTo>
                    <a:pt x="4440" y="3558"/>
                  </a:lnTo>
                  <a:lnTo>
                    <a:pt x="4388" y="3506"/>
                  </a:lnTo>
                  <a:lnTo>
                    <a:pt x="4310" y="3506"/>
                  </a:lnTo>
                  <a:lnTo>
                    <a:pt x="4258" y="3532"/>
                  </a:lnTo>
                  <a:lnTo>
                    <a:pt x="4207" y="3584"/>
                  </a:lnTo>
                  <a:lnTo>
                    <a:pt x="4181" y="3662"/>
                  </a:lnTo>
                  <a:lnTo>
                    <a:pt x="4181" y="3714"/>
                  </a:lnTo>
                  <a:lnTo>
                    <a:pt x="4258" y="4051"/>
                  </a:lnTo>
                  <a:lnTo>
                    <a:pt x="4414" y="4337"/>
                  </a:lnTo>
                  <a:lnTo>
                    <a:pt x="4596" y="4622"/>
                  </a:lnTo>
                  <a:lnTo>
                    <a:pt x="4830" y="4830"/>
                  </a:lnTo>
                  <a:lnTo>
                    <a:pt x="5089" y="5038"/>
                  </a:lnTo>
                  <a:lnTo>
                    <a:pt x="5401" y="5168"/>
                  </a:lnTo>
                  <a:lnTo>
                    <a:pt x="5713" y="5246"/>
                  </a:lnTo>
                  <a:lnTo>
                    <a:pt x="6050" y="5272"/>
                  </a:lnTo>
                  <a:lnTo>
                    <a:pt x="6232" y="5272"/>
                  </a:lnTo>
                  <a:lnTo>
                    <a:pt x="6414" y="5246"/>
                  </a:lnTo>
                  <a:lnTo>
                    <a:pt x="6569" y="5220"/>
                  </a:lnTo>
                  <a:lnTo>
                    <a:pt x="6751" y="5142"/>
                  </a:lnTo>
                  <a:lnTo>
                    <a:pt x="6751" y="5661"/>
                  </a:lnTo>
                  <a:lnTo>
                    <a:pt x="1818" y="5661"/>
                  </a:lnTo>
                  <a:lnTo>
                    <a:pt x="1766" y="5531"/>
                  </a:lnTo>
                  <a:lnTo>
                    <a:pt x="1714" y="5401"/>
                  </a:lnTo>
                  <a:lnTo>
                    <a:pt x="1636" y="5298"/>
                  </a:lnTo>
                  <a:lnTo>
                    <a:pt x="1558" y="5194"/>
                  </a:lnTo>
                  <a:lnTo>
                    <a:pt x="1454" y="5116"/>
                  </a:lnTo>
                  <a:lnTo>
                    <a:pt x="1350" y="5038"/>
                  </a:lnTo>
                  <a:lnTo>
                    <a:pt x="1221" y="4986"/>
                  </a:lnTo>
                  <a:lnTo>
                    <a:pt x="1091" y="4934"/>
                  </a:lnTo>
                  <a:lnTo>
                    <a:pt x="1091" y="1818"/>
                  </a:lnTo>
                  <a:lnTo>
                    <a:pt x="1221" y="1766"/>
                  </a:lnTo>
                  <a:lnTo>
                    <a:pt x="1350" y="1714"/>
                  </a:lnTo>
                  <a:lnTo>
                    <a:pt x="1454" y="1636"/>
                  </a:lnTo>
                  <a:lnTo>
                    <a:pt x="1558" y="1559"/>
                  </a:lnTo>
                  <a:lnTo>
                    <a:pt x="1636" y="1455"/>
                  </a:lnTo>
                  <a:lnTo>
                    <a:pt x="1714" y="1351"/>
                  </a:lnTo>
                  <a:lnTo>
                    <a:pt x="1766" y="1221"/>
                  </a:lnTo>
                  <a:lnTo>
                    <a:pt x="1818" y="1091"/>
                  </a:lnTo>
                  <a:close/>
                  <a:moveTo>
                    <a:pt x="11737" y="364"/>
                  </a:moveTo>
                  <a:lnTo>
                    <a:pt x="11737" y="6388"/>
                  </a:lnTo>
                  <a:lnTo>
                    <a:pt x="8543" y="6388"/>
                  </a:lnTo>
                  <a:lnTo>
                    <a:pt x="8439" y="6025"/>
                  </a:lnTo>
                  <a:lnTo>
                    <a:pt x="10464" y="6025"/>
                  </a:lnTo>
                  <a:lnTo>
                    <a:pt x="10516" y="5999"/>
                  </a:lnTo>
                  <a:lnTo>
                    <a:pt x="10594" y="5973"/>
                  </a:lnTo>
                  <a:lnTo>
                    <a:pt x="10620" y="5921"/>
                  </a:lnTo>
                  <a:lnTo>
                    <a:pt x="10646" y="5843"/>
                  </a:lnTo>
                  <a:lnTo>
                    <a:pt x="10646" y="5739"/>
                  </a:lnTo>
                  <a:lnTo>
                    <a:pt x="10672" y="5609"/>
                  </a:lnTo>
                  <a:lnTo>
                    <a:pt x="10724" y="5531"/>
                  </a:lnTo>
                  <a:lnTo>
                    <a:pt x="10802" y="5453"/>
                  </a:lnTo>
                  <a:lnTo>
                    <a:pt x="10880" y="5375"/>
                  </a:lnTo>
                  <a:lnTo>
                    <a:pt x="10958" y="5323"/>
                  </a:lnTo>
                  <a:lnTo>
                    <a:pt x="11087" y="5298"/>
                  </a:lnTo>
                  <a:lnTo>
                    <a:pt x="11191" y="5272"/>
                  </a:lnTo>
                  <a:lnTo>
                    <a:pt x="11269" y="5272"/>
                  </a:lnTo>
                  <a:lnTo>
                    <a:pt x="11321" y="5220"/>
                  </a:lnTo>
                  <a:lnTo>
                    <a:pt x="11347" y="5168"/>
                  </a:lnTo>
                  <a:lnTo>
                    <a:pt x="11373" y="5116"/>
                  </a:lnTo>
                  <a:lnTo>
                    <a:pt x="11373" y="1636"/>
                  </a:lnTo>
                  <a:lnTo>
                    <a:pt x="11347" y="1584"/>
                  </a:lnTo>
                  <a:lnTo>
                    <a:pt x="11321" y="1533"/>
                  </a:lnTo>
                  <a:lnTo>
                    <a:pt x="11269" y="1481"/>
                  </a:lnTo>
                  <a:lnTo>
                    <a:pt x="11191" y="1481"/>
                  </a:lnTo>
                  <a:lnTo>
                    <a:pt x="11087" y="1455"/>
                  </a:lnTo>
                  <a:lnTo>
                    <a:pt x="10958" y="1429"/>
                  </a:lnTo>
                  <a:lnTo>
                    <a:pt x="10880" y="1377"/>
                  </a:lnTo>
                  <a:lnTo>
                    <a:pt x="10802" y="1299"/>
                  </a:lnTo>
                  <a:lnTo>
                    <a:pt x="10724" y="1221"/>
                  </a:lnTo>
                  <a:lnTo>
                    <a:pt x="10672" y="1143"/>
                  </a:lnTo>
                  <a:lnTo>
                    <a:pt x="10646" y="1039"/>
                  </a:lnTo>
                  <a:lnTo>
                    <a:pt x="10646" y="909"/>
                  </a:lnTo>
                  <a:lnTo>
                    <a:pt x="10620" y="831"/>
                  </a:lnTo>
                  <a:lnTo>
                    <a:pt x="10594" y="780"/>
                  </a:lnTo>
                  <a:lnTo>
                    <a:pt x="10516" y="754"/>
                  </a:lnTo>
                  <a:lnTo>
                    <a:pt x="10464" y="728"/>
                  </a:lnTo>
                  <a:lnTo>
                    <a:pt x="1636" y="728"/>
                  </a:lnTo>
                  <a:lnTo>
                    <a:pt x="1584" y="754"/>
                  </a:lnTo>
                  <a:lnTo>
                    <a:pt x="1532" y="780"/>
                  </a:lnTo>
                  <a:lnTo>
                    <a:pt x="1480" y="831"/>
                  </a:lnTo>
                  <a:lnTo>
                    <a:pt x="1480" y="909"/>
                  </a:lnTo>
                  <a:lnTo>
                    <a:pt x="1454" y="1039"/>
                  </a:lnTo>
                  <a:lnTo>
                    <a:pt x="1428" y="1143"/>
                  </a:lnTo>
                  <a:lnTo>
                    <a:pt x="1376" y="1221"/>
                  </a:lnTo>
                  <a:lnTo>
                    <a:pt x="1298" y="1299"/>
                  </a:lnTo>
                  <a:lnTo>
                    <a:pt x="1221" y="1377"/>
                  </a:lnTo>
                  <a:lnTo>
                    <a:pt x="1143" y="1429"/>
                  </a:lnTo>
                  <a:lnTo>
                    <a:pt x="1039" y="1455"/>
                  </a:lnTo>
                  <a:lnTo>
                    <a:pt x="909" y="1481"/>
                  </a:lnTo>
                  <a:lnTo>
                    <a:pt x="831" y="1481"/>
                  </a:lnTo>
                  <a:lnTo>
                    <a:pt x="779" y="1533"/>
                  </a:lnTo>
                  <a:lnTo>
                    <a:pt x="753" y="1584"/>
                  </a:lnTo>
                  <a:lnTo>
                    <a:pt x="727" y="1636"/>
                  </a:lnTo>
                  <a:lnTo>
                    <a:pt x="727" y="5116"/>
                  </a:lnTo>
                  <a:lnTo>
                    <a:pt x="753" y="5168"/>
                  </a:lnTo>
                  <a:lnTo>
                    <a:pt x="779" y="5220"/>
                  </a:lnTo>
                  <a:lnTo>
                    <a:pt x="831" y="5272"/>
                  </a:lnTo>
                  <a:lnTo>
                    <a:pt x="909" y="5272"/>
                  </a:lnTo>
                  <a:lnTo>
                    <a:pt x="1039" y="5298"/>
                  </a:lnTo>
                  <a:lnTo>
                    <a:pt x="1143" y="5323"/>
                  </a:lnTo>
                  <a:lnTo>
                    <a:pt x="1221" y="5375"/>
                  </a:lnTo>
                  <a:lnTo>
                    <a:pt x="1298" y="5453"/>
                  </a:lnTo>
                  <a:lnTo>
                    <a:pt x="1376" y="5531"/>
                  </a:lnTo>
                  <a:lnTo>
                    <a:pt x="1428" y="5609"/>
                  </a:lnTo>
                  <a:lnTo>
                    <a:pt x="1454" y="5739"/>
                  </a:lnTo>
                  <a:lnTo>
                    <a:pt x="1480" y="5843"/>
                  </a:lnTo>
                  <a:lnTo>
                    <a:pt x="1480" y="5921"/>
                  </a:lnTo>
                  <a:lnTo>
                    <a:pt x="1532" y="5973"/>
                  </a:lnTo>
                  <a:lnTo>
                    <a:pt x="1584" y="5999"/>
                  </a:lnTo>
                  <a:lnTo>
                    <a:pt x="1636" y="6025"/>
                  </a:lnTo>
                  <a:lnTo>
                    <a:pt x="6751" y="6025"/>
                  </a:lnTo>
                  <a:lnTo>
                    <a:pt x="6725" y="6128"/>
                  </a:lnTo>
                  <a:lnTo>
                    <a:pt x="6569" y="6388"/>
                  </a:lnTo>
                  <a:lnTo>
                    <a:pt x="3012" y="6388"/>
                  </a:lnTo>
                  <a:lnTo>
                    <a:pt x="2934" y="6414"/>
                  </a:lnTo>
                  <a:lnTo>
                    <a:pt x="2882" y="6440"/>
                  </a:lnTo>
                  <a:lnTo>
                    <a:pt x="2830" y="6518"/>
                  </a:lnTo>
                  <a:lnTo>
                    <a:pt x="2830" y="6570"/>
                  </a:lnTo>
                  <a:lnTo>
                    <a:pt x="2830" y="6648"/>
                  </a:lnTo>
                  <a:lnTo>
                    <a:pt x="2882" y="6700"/>
                  </a:lnTo>
                  <a:lnTo>
                    <a:pt x="2934" y="6752"/>
                  </a:lnTo>
                  <a:lnTo>
                    <a:pt x="6440" y="6752"/>
                  </a:lnTo>
                  <a:lnTo>
                    <a:pt x="6362" y="6907"/>
                  </a:lnTo>
                  <a:lnTo>
                    <a:pt x="1065" y="7634"/>
                  </a:lnTo>
                  <a:lnTo>
                    <a:pt x="935" y="6752"/>
                  </a:lnTo>
                  <a:lnTo>
                    <a:pt x="2311" y="6752"/>
                  </a:lnTo>
                  <a:lnTo>
                    <a:pt x="2363" y="6700"/>
                  </a:lnTo>
                  <a:lnTo>
                    <a:pt x="2389" y="6648"/>
                  </a:lnTo>
                  <a:lnTo>
                    <a:pt x="2415" y="6570"/>
                  </a:lnTo>
                  <a:lnTo>
                    <a:pt x="2389" y="6518"/>
                  </a:lnTo>
                  <a:lnTo>
                    <a:pt x="2363" y="6440"/>
                  </a:lnTo>
                  <a:lnTo>
                    <a:pt x="2311" y="6414"/>
                  </a:lnTo>
                  <a:lnTo>
                    <a:pt x="2233" y="6388"/>
                  </a:lnTo>
                  <a:lnTo>
                    <a:pt x="364" y="6388"/>
                  </a:lnTo>
                  <a:lnTo>
                    <a:pt x="364" y="364"/>
                  </a:lnTo>
                  <a:close/>
                  <a:moveTo>
                    <a:pt x="6258" y="7271"/>
                  </a:moveTo>
                  <a:lnTo>
                    <a:pt x="6102" y="7842"/>
                  </a:lnTo>
                  <a:lnTo>
                    <a:pt x="5868" y="7323"/>
                  </a:lnTo>
                  <a:lnTo>
                    <a:pt x="6258" y="7271"/>
                  </a:lnTo>
                  <a:close/>
                  <a:moveTo>
                    <a:pt x="7660" y="4129"/>
                  </a:moveTo>
                  <a:lnTo>
                    <a:pt x="7738" y="4155"/>
                  </a:lnTo>
                  <a:lnTo>
                    <a:pt x="7816" y="4207"/>
                  </a:lnTo>
                  <a:lnTo>
                    <a:pt x="7894" y="4259"/>
                  </a:lnTo>
                  <a:lnTo>
                    <a:pt x="7946" y="4311"/>
                  </a:lnTo>
                  <a:lnTo>
                    <a:pt x="7998" y="4415"/>
                  </a:lnTo>
                  <a:lnTo>
                    <a:pt x="8023" y="4493"/>
                  </a:lnTo>
                  <a:lnTo>
                    <a:pt x="8023" y="4596"/>
                  </a:lnTo>
                  <a:lnTo>
                    <a:pt x="8023" y="5505"/>
                  </a:lnTo>
                  <a:lnTo>
                    <a:pt x="8049" y="5895"/>
                  </a:lnTo>
                  <a:lnTo>
                    <a:pt x="8101" y="6128"/>
                  </a:lnTo>
                  <a:lnTo>
                    <a:pt x="8231" y="6622"/>
                  </a:lnTo>
                  <a:lnTo>
                    <a:pt x="8439" y="7479"/>
                  </a:lnTo>
                  <a:lnTo>
                    <a:pt x="8465" y="7531"/>
                  </a:lnTo>
                  <a:lnTo>
                    <a:pt x="8517" y="7582"/>
                  </a:lnTo>
                  <a:lnTo>
                    <a:pt x="8595" y="7608"/>
                  </a:lnTo>
                  <a:lnTo>
                    <a:pt x="8647" y="7608"/>
                  </a:lnTo>
                  <a:lnTo>
                    <a:pt x="8725" y="7556"/>
                  </a:lnTo>
                  <a:lnTo>
                    <a:pt x="8776" y="7505"/>
                  </a:lnTo>
                  <a:lnTo>
                    <a:pt x="8776" y="7453"/>
                  </a:lnTo>
                  <a:lnTo>
                    <a:pt x="8776" y="7375"/>
                  </a:lnTo>
                  <a:lnTo>
                    <a:pt x="8621" y="6752"/>
                  </a:lnTo>
                  <a:lnTo>
                    <a:pt x="10256" y="6752"/>
                  </a:lnTo>
                  <a:lnTo>
                    <a:pt x="10205" y="7271"/>
                  </a:lnTo>
                  <a:lnTo>
                    <a:pt x="10101" y="7790"/>
                  </a:lnTo>
                  <a:lnTo>
                    <a:pt x="9971" y="8335"/>
                  </a:lnTo>
                  <a:lnTo>
                    <a:pt x="9815" y="8829"/>
                  </a:lnTo>
                  <a:lnTo>
                    <a:pt x="9529" y="9608"/>
                  </a:lnTo>
                  <a:lnTo>
                    <a:pt x="9374" y="9971"/>
                  </a:lnTo>
                  <a:lnTo>
                    <a:pt x="9374" y="10127"/>
                  </a:lnTo>
                  <a:lnTo>
                    <a:pt x="9374" y="10283"/>
                  </a:lnTo>
                  <a:lnTo>
                    <a:pt x="9400" y="10724"/>
                  </a:lnTo>
                  <a:lnTo>
                    <a:pt x="6803" y="10724"/>
                  </a:lnTo>
                  <a:lnTo>
                    <a:pt x="6725" y="10465"/>
                  </a:lnTo>
                  <a:lnTo>
                    <a:pt x="6621" y="10179"/>
                  </a:lnTo>
                  <a:lnTo>
                    <a:pt x="6517" y="9919"/>
                  </a:lnTo>
                  <a:lnTo>
                    <a:pt x="6440" y="9634"/>
                  </a:lnTo>
                  <a:lnTo>
                    <a:pt x="6362" y="9296"/>
                  </a:lnTo>
                  <a:lnTo>
                    <a:pt x="6336" y="8907"/>
                  </a:lnTo>
                  <a:lnTo>
                    <a:pt x="6362" y="8387"/>
                  </a:lnTo>
                  <a:lnTo>
                    <a:pt x="6440" y="7894"/>
                  </a:lnTo>
                  <a:lnTo>
                    <a:pt x="6569" y="7453"/>
                  </a:lnTo>
                  <a:lnTo>
                    <a:pt x="6699" y="7037"/>
                  </a:lnTo>
                  <a:lnTo>
                    <a:pt x="6829" y="6726"/>
                  </a:lnTo>
                  <a:lnTo>
                    <a:pt x="6933" y="6466"/>
                  </a:lnTo>
                  <a:lnTo>
                    <a:pt x="7063" y="6232"/>
                  </a:lnTo>
                  <a:lnTo>
                    <a:pt x="7089" y="6128"/>
                  </a:lnTo>
                  <a:lnTo>
                    <a:pt x="7089" y="5999"/>
                  </a:lnTo>
                  <a:lnTo>
                    <a:pt x="7089" y="4596"/>
                  </a:lnTo>
                  <a:lnTo>
                    <a:pt x="7115" y="4493"/>
                  </a:lnTo>
                  <a:lnTo>
                    <a:pt x="7141" y="4415"/>
                  </a:lnTo>
                  <a:lnTo>
                    <a:pt x="7167" y="4311"/>
                  </a:lnTo>
                  <a:lnTo>
                    <a:pt x="7245" y="4259"/>
                  </a:lnTo>
                  <a:lnTo>
                    <a:pt x="7296" y="4207"/>
                  </a:lnTo>
                  <a:lnTo>
                    <a:pt x="7374" y="4155"/>
                  </a:lnTo>
                  <a:lnTo>
                    <a:pt x="7478" y="4129"/>
                  </a:lnTo>
                  <a:close/>
                  <a:moveTo>
                    <a:pt x="182" y="1"/>
                  </a:moveTo>
                  <a:lnTo>
                    <a:pt x="104" y="27"/>
                  </a:lnTo>
                  <a:lnTo>
                    <a:pt x="52" y="53"/>
                  </a:lnTo>
                  <a:lnTo>
                    <a:pt x="26" y="104"/>
                  </a:lnTo>
                  <a:lnTo>
                    <a:pt x="0" y="182"/>
                  </a:lnTo>
                  <a:lnTo>
                    <a:pt x="0" y="6570"/>
                  </a:lnTo>
                  <a:lnTo>
                    <a:pt x="26" y="6648"/>
                  </a:lnTo>
                  <a:lnTo>
                    <a:pt x="52" y="6700"/>
                  </a:lnTo>
                  <a:lnTo>
                    <a:pt x="104" y="6752"/>
                  </a:lnTo>
                  <a:lnTo>
                    <a:pt x="571" y="6752"/>
                  </a:lnTo>
                  <a:lnTo>
                    <a:pt x="727" y="7868"/>
                  </a:lnTo>
                  <a:lnTo>
                    <a:pt x="753" y="7920"/>
                  </a:lnTo>
                  <a:lnTo>
                    <a:pt x="805" y="7972"/>
                  </a:lnTo>
                  <a:lnTo>
                    <a:pt x="857" y="7998"/>
                  </a:lnTo>
                  <a:lnTo>
                    <a:pt x="909" y="8024"/>
                  </a:lnTo>
                  <a:lnTo>
                    <a:pt x="5505" y="7375"/>
                  </a:lnTo>
                  <a:lnTo>
                    <a:pt x="5998" y="8491"/>
                  </a:lnTo>
                  <a:lnTo>
                    <a:pt x="5972" y="8907"/>
                  </a:lnTo>
                  <a:lnTo>
                    <a:pt x="5998" y="9140"/>
                  </a:lnTo>
                  <a:lnTo>
                    <a:pt x="5998" y="9348"/>
                  </a:lnTo>
                  <a:lnTo>
                    <a:pt x="6076" y="9738"/>
                  </a:lnTo>
                  <a:lnTo>
                    <a:pt x="6180" y="10049"/>
                  </a:lnTo>
                  <a:lnTo>
                    <a:pt x="6310" y="10309"/>
                  </a:lnTo>
                  <a:lnTo>
                    <a:pt x="6388" y="10543"/>
                  </a:lnTo>
                  <a:lnTo>
                    <a:pt x="6440" y="10724"/>
                  </a:lnTo>
                  <a:lnTo>
                    <a:pt x="6128" y="10724"/>
                  </a:lnTo>
                  <a:lnTo>
                    <a:pt x="5998" y="10750"/>
                  </a:lnTo>
                  <a:lnTo>
                    <a:pt x="5894" y="10828"/>
                  </a:lnTo>
                  <a:lnTo>
                    <a:pt x="5816" y="10958"/>
                  </a:lnTo>
                  <a:lnTo>
                    <a:pt x="5790" y="11088"/>
                  </a:lnTo>
                  <a:lnTo>
                    <a:pt x="5790" y="11919"/>
                  </a:lnTo>
                  <a:lnTo>
                    <a:pt x="5790" y="11997"/>
                  </a:lnTo>
                  <a:lnTo>
                    <a:pt x="5842" y="12048"/>
                  </a:lnTo>
                  <a:lnTo>
                    <a:pt x="5894" y="12100"/>
                  </a:lnTo>
                  <a:lnTo>
                    <a:pt x="8673" y="12100"/>
                  </a:lnTo>
                  <a:lnTo>
                    <a:pt x="8725" y="12048"/>
                  </a:lnTo>
                  <a:lnTo>
                    <a:pt x="8776" y="11997"/>
                  </a:lnTo>
                  <a:lnTo>
                    <a:pt x="8776" y="11919"/>
                  </a:lnTo>
                  <a:lnTo>
                    <a:pt x="8776" y="11867"/>
                  </a:lnTo>
                  <a:lnTo>
                    <a:pt x="8725" y="11789"/>
                  </a:lnTo>
                  <a:lnTo>
                    <a:pt x="8673" y="11763"/>
                  </a:lnTo>
                  <a:lnTo>
                    <a:pt x="8595" y="11737"/>
                  </a:lnTo>
                  <a:lnTo>
                    <a:pt x="6128" y="11737"/>
                  </a:lnTo>
                  <a:lnTo>
                    <a:pt x="6128" y="11088"/>
                  </a:lnTo>
                  <a:lnTo>
                    <a:pt x="10179" y="11088"/>
                  </a:lnTo>
                  <a:lnTo>
                    <a:pt x="10179" y="11737"/>
                  </a:lnTo>
                  <a:lnTo>
                    <a:pt x="9374" y="11737"/>
                  </a:lnTo>
                  <a:lnTo>
                    <a:pt x="9296" y="11763"/>
                  </a:lnTo>
                  <a:lnTo>
                    <a:pt x="9244" y="11789"/>
                  </a:lnTo>
                  <a:lnTo>
                    <a:pt x="9218" y="11867"/>
                  </a:lnTo>
                  <a:lnTo>
                    <a:pt x="9192" y="11919"/>
                  </a:lnTo>
                  <a:lnTo>
                    <a:pt x="9218" y="11997"/>
                  </a:lnTo>
                  <a:lnTo>
                    <a:pt x="9244" y="12048"/>
                  </a:lnTo>
                  <a:lnTo>
                    <a:pt x="9296" y="12100"/>
                  </a:lnTo>
                  <a:lnTo>
                    <a:pt x="10438" y="12100"/>
                  </a:lnTo>
                  <a:lnTo>
                    <a:pt x="10490" y="12048"/>
                  </a:lnTo>
                  <a:lnTo>
                    <a:pt x="10542" y="11997"/>
                  </a:lnTo>
                  <a:lnTo>
                    <a:pt x="10542" y="11919"/>
                  </a:lnTo>
                  <a:lnTo>
                    <a:pt x="10542" y="11088"/>
                  </a:lnTo>
                  <a:lnTo>
                    <a:pt x="10516" y="10958"/>
                  </a:lnTo>
                  <a:lnTo>
                    <a:pt x="10438" y="10828"/>
                  </a:lnTo>
                  <a:lnTo>
                    <a:pt x="10334" y="10750"/>
                  </a:lnTo>
                  <a:lnTo>
                    <a:pt x="10205" y="10724"/>
                  </a:lnTo>
                  <a:lnTo>
                    <a:pt x="9763" y="10724"/>
                  </a:lnTo>
                  <a:lnTo>
                    <a:pt x="9737" y="10257"/>
                  </a:lnTo>
                  <a:lnTo>
                    <a:pt x="9737" y="10023"/>
                  </a:lnTo>
                  <a:lnTo>
                    <a:pt x="9919" y="9608"/>
                  </a:lnTo>
                  <a:lnTo>
                    <a:pt x="10205" y="8777"/>
                  </a:lnTo>
                  <a:lnTo>
                    <a:pt x="10334" y="8284"/>
                  </a:lnTo>
                  <a:lnTo>
                    <a:pt x="10464" y="7764"/>
                  </a:lnTo>
                  <a:lnTo>
                    <a:pt x="10568" y="7245"/>
                  </a:lnTo>
                  <a:lnTo>
                    <a:pt x="10620" y="6752"/>
                  </a:lnTo>
                  <a:lnTo>
                    <a:pt x="11996" y="6752"/>
                  </a:lnTo>
                  <a:lnTo>
                    <a:pt x="12048" y="6700"/>
                  </a:lnTo>
                  <a:lnTo>
                    <a:pt x="12100" y="6648"/>
                  </a:lnTo>
                  <a:lnTo>
                    <a:pt x="12100" y="6570"/>
                  </a:lnTo>
                  <a:lnTo>
                    <a:pt x="12100" y="182"/>
                  </a:lnTo>
                  <a:lnTo>
                    <a:pt x="12100" y="104"/>
                  </a:lnTo>
                  <a:lnTo>
                    <a:pt x="12048" y="53"/>
                  </a:lnTo>
                  <a:lnTo>
                    <a:pt x="11996" y="27"/>
                  </a:lnTo>
                  <a:lnTo>
                    <a:pt x="11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4930;p72">
            <a:extLst>
              <a:ext uri="{FF2B5EF4-FFF2-40B4-BE49-F238E27FC236}">
                <a16:creationId xmlns:a16="http://schemas.microsoft.com/office/drawing/2014/main" id="{9017EF35-F080-EFD6-ED57-038ACB3C1A3D}"/>
              </a:ext>
            </a:extLst>
          </p:cNvPr>
          <p:cNvGrpSpPr/>
          <p:nvPr/>
        </p:nvGrpSpPr>
        <p:grpSpPr>
          <a:xfrm>
            <a:off x="5649284" y="1098699"/>
            <a:ext cx="1977803" cy="3673708"/>
            <a:chOff x="3841750" y="1117011"/>
            <a:chExt cx="1450976" cy="3400214"/>
          </a:xfrm>
        </p:grpSpPr>
        <p:grpSp>
          <p:nvGrpSpPr>
            <p:cNvPr id="23" name="Google Shape;4931;p72">
              <a:extLst>
                <a:ext uri="{FF2B5EF4-FFF2-40B4-BE49-F238E27FC236}">
                  <a16:creationId xmlns:a16="http://schemas.microsoft.com/office/drawing/2014/main" id="{3B23B768-EAD2-ADCC-CDFF-EBB826F74EFD}"/>
                </a:ext>
              </a:extLst>
            </p:cNvPr>
            <p:cNvGrpSpPr/>
            <p:nvPr/>
          </p:nvGrpSpPr>
          <p:grpSpPr>
            <a:xfrm>
              <a:off x="3851274" y="1117011"/>
              <a:ext cx="1441451" cy="3398438"/>
              <a:chOff x="5160225" y="1642275"/>
              <a:chExt cx="605550" cy="1427675"/>
            </a:xfrm>
          </p:grpSpPr>
          <p:sp>
            <p:nvSpPr>
              <p:cNvPr id="25" name="Google Shape;4932;p72">
                <a:extLst>
                  <a:ext uri="{FF2B5EF4-FFF2-40B4-BE49-F238E27FC236}">
                    <a16:creationId xmlns:a16="http://schemas.microsoft.com/office/drawing/2014/main" id="{CD1E7792-3466-6BBA-FA23-D254E89E0F73}"/>
                  </a:ext>
                </a:extLst>
              </p:cNvPr>
              <p:cNvSpPr/>
              <p:nvPr/>
            </p:nvSpPr>
            <p:spPr>
              <a:xfrm>
                <a:off x="5305825" y="2907725"/>
                <a:ext cx="55325" cy="140100"/>
              </a:xfrm>
              <a:custGeom>
                <a:avLst/>
                <a:gdLst/>
                <a:ahLst/>
                <a:cxnLst/>
                <a:rect l="l" t="t" r="r" b="b"/>
                <a:pathLst>
                  <a:path w="2213" h="5604" extrusionOk="0">
                    <a:moveTo>
                      <a:pt x="1089" y="0"/>
                    </a:moveTo>
                    <a:lnTo>
                      <a:pt x="923" y="19"/>
                    </a:lnTo>
                    <a:lnTo>
                      <a:pt x="738" y="74"/>
                    </a:lnTo>
                    <a:lnTo>
                      <a:pt x="572" y="148"/>
                    </a:lnTo>
                    <a:lnTo>
                      <a:pt x="425" y="258"/>
                    </a:lnTo>
                    <a:lnTo>
                      <a:pt x="314" y="406"/>
                    </a:lnTo>
                    <a:lnTo>
                      <a:pt x="204" y="553"/>
                    </a:lnTo>
                    <a:lnTo>
                      <a:pt x="130" y="719"/>
                    </a:lnTo>
                    <a:lnTo>
                      <a:pt x="75" y="885"/>
                    </a:lnTo>
                    <a:lnTo>
                      <a:pt x="38" y="1069"/>
                    </a:lnTo>
                    <a:lnTo>
                      <a:pt x="1" y="1254"/>
                    </a:lnTo>
                    <a:lnTo>
                      <a:pt x="1" y="1641"/>
                    </a:lnTo>
                    <a:lnTo>
                      <a:pt x="1" y="2028"/>
                    </a:lnTo>
                    <a:lnTo>
                      <a:pt x="56" y="2562"/>
                    </a:lnTo>
                    <a:lnTo>
                      <a:pt x="112" y="3115"/>
                    </a:lnTo>
                    <a:lnTo>
                      <a:pt x="185" y="3668"/>
                    </a:lnTo>
                    <a:lnTo>
                      <a:pt x="222" y="4221"/>
                    </a:lnTo>
                    <a:lnTo>
                      <a:pt x="259" y="4572"/>
                    </a:lnTo>
                    <a:lnTo>
                      <a:pt x="259" y="4903"/>
                    </a:lnTo>
                    <a:lnTo>
                      <a:pt x="241" y="5254"/>
                    </a:lnTo>
                    <a:lnTo>
                      <a:pt x="222" y="5586"/>
                    </a:lnTo>
                    <a:lnTo>
                      <a:pt x="775" y="5604"/>
                    </a:lnTo>
                    <a:lnTo>
                      <a:pt x="1328" y="5586"/>
                    </a:lnTo>
                    <a:lnTo>
                      <a:pt x="1476" y="5567"/>
                    </a:lnTo>
                    <a:lnTo>
                      <a:pt x="1605" y="5530"/>
                    </a:lnTo>
                    <a:lnTo>
                      <a:pt x="1715" y="5475"/>
                    </a:lnTo>
                    <a:lnTo>
                      <a:pt x="1807" y="5401"/>
                    </a:lnTo>
                    <a:lnTo>
                      <a:pt x="1881" y="5309"/>
                    </a:lnTo>
                    <a:lnTo>
                      <a:pt x="1936" y="5198"/>
                    </a:lnTo>
                    <a:lnTo>
                      <a:pt x="1992" y="5088"/>
                    </a:lnTo>
                    <a:lnTo>
                      <a:pt x="2047" y="4959"/>
                    </a:lnTo>
                    <a:lnTo>
                      <a:pt x="2102" y="4682"/>
                    </a:lnTo>
                    <a:lnTo>
                      <a:pt x="2139" y="4406"/>
                    </a:lnTo>
                    <a:lnTo>
                      <a:pt x="2176" y="3853"/>
                    </a:lnTo>
                    <a:lnTo>
                      <a:pt x="2213" y="3281"/>
                    </a:lnTo>
                    <a:lnTo>
                      <a:pt x="2213" y="2692"/>
                    </a:lnTo>
                    <a:lnTo>
                      <a:pt x="2195" y="2102"/>
                    </a:lnTo>
                    <a:lnTo>
                      <a:pt x="2158" y="1512"/>
                    </a:lnTo>
                    <a:lnTo>
                      <a:pt x="2121" y="1309"/>
                    </a:lnTo>
                    <a:lnTo>
                      <a:pt x="2084" y="1088"/>
                    </a:lnTo>
                    <a:lnTo>
                      <a:pt x="2047" y="885"/>
                    </a:lnTo>
                    <a:lnTo>
                      <a:pt x="1973" y="701"/>
                    </a:lnTo>
                    <a:lnTo>
                      <a:pt x="1881" y="498"/>
                    </a:lnTo>
                    <a:lnTo>
                      <a:pt x="1771" y="350"/>
                    </a:lnTo>
                    <a:lnTo>
                      <a:pt x="1623" y="203"/>
                    </a:lnTo>
                    <a:lnTo>
                      <a:pt x="1549" y="148"/>
                    </a:lnTo>
                    <a:lnTo>
                      <a:pt x="1457" y="92"/>
                    </a:lnTo>
                    <a:lnTo>
                      <a:pt x="1365" y="56"/>
                    </a:lnTo>
                    <a:lnTo>
                      <a:pt x="1273" y="19"/>
                    </a:lnTo>
                    <a:lnTo>
                      <a:pt x="1089" y="0"/>
                    </a:lnTo>
                    <a:close/>
                  </a:path>
                </a:pathLst>
              </a:custGeom>
              <a:solidFill>
                <a:srgbClr val="FCD8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933;p72">
                <a:extLst>
                  <a:ext uri="{FF2B5EF4-FFF2-40B4-BE49-F238E27FC236}">
                    <a16:creationId xmlns:a16="http://schemas.microsoft.com/office/drawing/2014/main" id="{13571BF0-82F2-79A7-B60F-4CD40F7548F5}"/>
                  </a:ext>
                </a:extLst>
              </p:cNvPr>
              <p:cNvSpPr/>
              <p:nvPr/>
            </p:nvSpPr>
            <p:spPr>
              <a:xfrm>
                <a:off x="5304925" y="2906800"/>
                <a:ext cx="57150" cy="1419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5678" extrusionOk="0">
                    <a:moveTo>
                      <a:pt x="1125" y="74"/>
                    </a:moveTo>
                    <a:lnTo>
                      <a:pt x="1290" y="93"/>
                    </a:lnTo>
                    <a:lnTo>
                      <a:pt x="1383" y="111"/>
                    </a:lnTo>
                    <a:lnTo>
                      <a:pt x="1475" y="148"/>
                    </a:lnTo>
                    <a:lnTo>
                      <a:pt x="1604" y="240"/>
                    </a:lnTo>
                    <a:lnTo>
                      <a:pt x="1733" y="351"/>
                    </a:lnTo>
                    <a:lnTo>
                      <a:pt x="1843" y="480"/>
                    </a:lnTo>
                    <a:lnTo>
                      <a:pt x="1936" y="646"/>
                    </a:lnTo>
                    <a:lnTo>
                      <a:pt x="2009" y="830"/>
                    </a:lnTo>
                    <a:lnTo>
                      <a:pt x="2065" y="1051"/>
                    </a:lnTo>
                    <a:lnTo>
                      <a:pt x="2120" y="1291"/>
                    </a:lnTo>
                    <a:lnTo>
                      <a:pt x="2157" y="1549"/>
                    </a:lnTo>
                    <a:lnTo>
                      <a:pt x="2212" y="2139"/>
                    </a:lnTo>
                    <a:lnTo>
                      <a:pt x="2231" y="2729"/>
                    </a:lnTo>
                    <a:lnTo>
                      <a:pt x="2212" y="3318"/>
                    </a:lnTo>
                    <a:lnTo>
                      <a:pt x="2175" y="3890"/>
                    </a:lnTo>
                    <a:lnTo>
                      <a:pt x="2157" y="4148"/>
                    </a:lnTo>
                    <a:lnTo>
                      <a:pt x="2138" y="4387"/>
                    </a:lnTo>
                    <a:lnTo>
                      <a:pt x="2120" y="4646"/>
                    </a:lnTo>
                    <a:lnTo>
                      <a:pt x="2065" y="4885"/>
                    </a:lnTo>
                    <a:lnTo>
                      <a:pt x="2009" y="5106"/>
                    </a:lnTo>
                    <a:lnTo>
                      <a:pt x="1972" y="5199"/>
                    </a:lnTo>
                    <a:lnTo>
                      <a:pt x="1917" y="5291"/>
                    </a:lnTo>
                    <a:lnTo>
                      <a:pt x="1843" y="5383"/>
                    </a:lnTo>
                    <a:lnTo>
                      <a:pt x="1770" y="5438"/>
                    </a:lnTo>
                    <a:lnTo>
                      <a:pt x="1696" y="5512"/>
                    </a:lnTo>
                    <a:lnTo>
                      <a:pt x="1585" y="5549"/>
                    </a:lnTo>
                    <a:lnTo>
                      <a:pt x="1475" y="5586"/>
                    </a:lnTo>
                    <a:lnTo>
                      <a:pt x="1364" y="5586"/>
                    </a:lnTo>
                    <a:lnTo>
                      <a:pt x="830" y="5604"/>
                    </a:lnTo>
                    <a:lnTo>
                      <a:pt x="295" y="5604"/>
                    </a:lnTo>
                    <a:lnTo>
                      <a:pt x="313" y="5291"/>
                    </a:lnTo>
                    <a:lnTo>
                      <a:pt x="332" y="4977"/>
                    </a:lnTo>
                    <a:lnTo>
                      <a:pt x="313" y="4627"/>
                    </a:lnTo>
                    <a:lnTo>
                      <a:pt x="295" y="4258"/>
                    </a:lnTo>
                    <a:lnTo>
                      <a:pt x="258" y="3742"/>
                    </a:lnTo>
                    <a:lnTo>
                      <a:pt x="184" y="3245"/>
                    </a:lnTo>
                    <a:lnTo>
                      <a:pt x="129" y="2655"/>
                    </a:lnTo>
                    <a:lnTo>
                      <a:pt x="74" y="2065"/>
                    </a:lnTo>
                    <a:lnTo>
                      <a:pt x="55" y="1696"/>
                    </a:lnTo>
                    <a:lnTo>
                      <a:pt x="74" y="1309"/>
                    </a:lnTo>
                    <a:lnTo>
                      <a:pt x="92" y="1125"/>
                    </a:lnTo>
                    <a:lnTo>
                      <a:pt x="129" y="940"/>
                    </a:lnTo>
                    <a:lnTo>
                      <a:pt x="184" y="775"/>
                    </a:lnTo>
                    <a:lnTo>
                      <a:pt x="277" y="609"/>
                    </a:lnTo>
                    <a:lnTo>
                      <a:pt x="369" y="461"/>
                    </a:lnTo>
                    <a:lnTo>
                      <a:pt x="479" y="332"/>
                    </a:lnTo>
                    <a:lnTo>
                      <a:pt x="627" y="222"/>
                    </a:lnTo>
                    <a:lnTo>
                      <a:pt x="774" y="148"/>
                    </a:lnTo>
                    <a:lnTo>
                      <a:pt x="940" y="93"/>
                    </a:lnTo>
                    <a:lnTo>
                      <a:pt x="1125" y="74"/>
                    </a:lnTo>
                    <a:close/>
                    <a:moveTo>
                      <a:pt x="1125" y="0"/>
                    </a:moveTo>
                    <a:lnTo>
                      <a:pt x="940" y="19"/>
                    </a:lnTo>
                    <a:lnTo>
                      <a:pt x="756" y="74"/>
                    </a:lnTo>
                    <a:lnTo>
                      <a:pt x="590" y="166"/>
                    </a:lnTo>
                    <a:lnTo>
                      <a:pt x="443" y="277"/>
                    </a:lnTo>
                    <a:lnTo>
                      <a:pt x="313" y="424"/>
                    </a:lnTo>
                    <a:lnTo>
                      <a:pt x="203" y="572"/>
                    </a:lnTo>
                    <a:lnTo>
                      <a:pt x="129" y="738"/>
                    </a:lnTo>
                    <a:lnTo>
                      <a:pt x="74" y="922"/>
                    </a:lnTo>
                    <a:lnTo>
                      <a:pt x="37" y="1106"/>
                    </a:lnTo>
                    <a:lnTo>
                      <a:pt x="19" y="1309"/>
                    </a:lnTo>
                    <a:lnTo>
                      <a:pt x="0" y="1696"/>
                    </a:lnTo>
                    <a:lnTo>
                      <a:pt x="19" y="2065"/>
                    </a:lnTo>
                    <a:lnTo>
                      <a:pt x="55" y="2673"/>
                    </a:lnTo>
                    <a:lnTo>
                      <a:pt x="129" y="3263"/>
                    </a:lnTo>
                    <a:lnTo>
                      <a:pt x="184" y="3761"/>
                    </a:lnTo>
                    <a:lnTo>
                      <a:pt x="240" y="4258"/>
                    </a:lnTo>
                    <a:lnTo>
                      <a:pt x="258" y="4646"/>
                    </a:lnTo>
                    <a:lnTo>
                      <a:pt x="258" y="4996"/>
                    </a:lnTo>
                    <a:lnTo>
                      <a:pt x="258" y="5328"/>
                    </a:lnTo>
                    <a:lnTo>
                      <a:pt x="221" y="5623"/>
                    </a:lnTo>
                    <a:lnTo>
                      <a:pt x="221" y="5659"/>
                    </a:lnTo>
                    <a:lnTo>
                      <a:pt x="258" y="5659"/>
                    </a:lnTo>
                    <a:lnTo>
                      <a:pt x="774" y="5678"/>
                    </a:lnTo>
                    <a:lnTo>
                      <a:pt x="1364" y="5659"/>
                    </a:lnTo>
                    <a:lnTo>
                      <a:pt x="1493" y="5641"/>
                    </a:lnTo>
                    <a:lnTo>
                      <a:pt x="1622" y="5604"/>
                    </a:lnTo>
                    <a:lnTo>
                      <a:pt x="1714" y="5567"/>
                    </a:lnTo>
                    <a:lnTo>
                      <a:pt x="1807" y="5493"/>
                    </a:lnTo>
                    <a:lnTo>
                      <a:pt x="1899" y="5420"/>
                    </a:lnTo>
                    <a:lnTo>
                      <a:pt x="1954" y="5346"/>
                    </a:lnTo>
                    <a:lnTo>
                      <a:pt x="2009" y="5235"/>
                    </a:lnTo>
                    <a:lnTo>
                      <a:pt x="2065" y="5143"/>
                    </a:lnTo>
                    <a:lnTo>
                      <a:pt x="2138" y="4904"/>
                    </a:lnTo>
                    <a:lnTo>
                      <a:pt x="2175" y="4646"/>
                    </a:lnTo>
                    <a:lnTo>
                      <a:pt x="2212" y="4406"/>
                    </a:lnTo>
                    <a:lnTo>
                      <a:pt x="2231" y="4148"/>
                    </a:lnTo>
                    <a:lnTo>
                      <a:pt x="2249" y="3890"/>
                    </a:lnTo>
                    <a:lnTo>
                      <a:pt x="2286" y="3318"/>
                    </a:lnTo>
                    <a:lnTo>
                      <a:pt x="2286" y="2729"/>
                    </a:lnTo>
                    <a:lnTo>
                      <a:pt x="2267" y="2139"/>
                    </a:lnTo>
                    <a:lnTo>
                      <a:pt x="2231" y="1549"/>
                    </a:lnTo>
                    <a:lnTo>
                      <a:pt x="2194" y="1272"/>
                    </a:lnTo>
                    <a:lnTo>
                      <a:pt x="2138" y="1014"/>
                    </a:lnTo>
                    <a:lnTo>
                      <a:pt x="2065" y="811"/>
                    </a:lnTo>
                    <a:lnTo>
                      <a:pt x="1991" y="609"/>
                    </a:lnTo>
                    <a:lnTo>
                      <a:pt x="1899" y="443"/>
                    </a:lnTo>
                    <a:lnTo>
                      <a:pt x="1770" y="295"/>
                    </a:lnTo>
                    <a:lnTo>
                      <a:pt x="1641" y="185"/>
                    </a:lnTo>
                    <a:lnTo>
                      <a:pt x="1512" y="93"/>
                    </a:lnTo>
                    <a:lnTo>
                      <a:pt x="1401" y="56"/>
                    </a:lnTo>
                    <a:lnTo>
                      <a:pt x="1309" y="19"/>
                    </a:lnTo>
                    <a:lnTo>
                      <a:pt x="1217" y="19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934;p72">
                <a:extLst>
                  <a:ext uri="{FF2B5EF4-FFF2-40B4-BE49-F238E27FC236}">
                    <a16:creationId xmlns:a16="http://schemas.microsoft.com/office/drawing/2014/main" id="{011AC23C-4DF1-5748-A462-F3B969A34913}"/>
                  </a:ext>
                </a:extLst>
              </p:cNvPr>
              <p:cNvSpPr/>
              <p:nvPr/>
            </p:nvSpPr>
            <p:spPr>
              <a:xfrm>
                <a:off x="5609525" y="2755175"/>
                <a:ext cx="1336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2250" extrusionOk="0">
                    <a:moveTo>
                      <a:pt x="2526" y="1"/>
                    </a:moveTo>
                    <a:lnTo>
                      <a:pt x="1973" y="38"/>
                    </a:lnTo>
                    <a:lnTo>
                      <a:pt x="1420" y="93"/>
                    </a:lnTo>
                    <a:lnTo>
                      <a:pt x="1217" y="111"/>
                    </a:lnTo>
                    <a:lnTo>
                      <a:pt x="1014" y="148"/>
                    </a:lnTo>
                    <a:lnTo>
                      <a:pt x="830" y="204"/>
                    </a:lnTo>
                    <a:lnTo>
                      <a:pt x="646" y="277"/>
                    </a:lnTo>
                    <a:lnTo>
                      <a:pt x="461" y="369"/>
                    </a:lnTo>
                    <a:lnTo>
                      <a:pt x="314" y="499"/>
                    </a:lnTo>
                    <a:lnTo>
                      <a:pt x="185" y="628"/>
                    </a:lnTo>
                    <a:lnTo>
                      <a:pt x="74" y="812"/>
                    </a:lnTo>
                    <a:lnTo>
                      <a:pt x="19" y="978"/>
                    </a:lnTo>
                    <a:lnTo>
                      <a:pt x="1" y="1162"/>
                    </a:lnTo>
                    <a:lnTo>
                      <a:pt x="19" y="1346"/>
                    </a:lnTo>
                    <a:lnTo>
                      <a:pt x="74" y="1512"/>
                    </a:lnTo>
                    <a:lnTo>
                      <a:pt x="166" y="1678"/>
                    </a:lnTo>
                    <a:lnTo>
                      <a:pt x="277" y="1826"/>
                    </a:lnTo>
                    <a:lnTo>
                      <a:pt x="406" y="1955"/>
                    </a:lnTo>
                    <a:lnTo>
                      <a:pt x="554" y="2047"/>
                    </a:lnTo>
                    <a:lnTo>
                      <a:pt x="719" y="2121"/>
                    </a:lnTo>
                    <a:lnTo>
                      <a:pt x="885" y="2176"/>
                    </a:lnTo>
                    <a:lnTo>
                      <a:pt x="1051" y="2213"/>
                    </a:lnTo>
                    <a:lnTo>
                      <a:pt x="1236" y="2231"/>
                    </a:lnTo>
                    <a:lnTo>
                      <a:pt x="1604" y="2250"/>
                    </a:lnTo>
                    <a:lnTo>
                      <a:pt x="1973" y="2231"/>
                    </a:lnTo>
                    <a:lnTo>
                      <a:pt x="2489" y="2176"/>
                    </a:lnTo>
                    <a:lnTo>
                      <a:pt x="3005" y="2102"/>
                    </a:lnTo>
                    <a:lnTo>
                      <a:pt x="3521" y="2028"/>
                    </a:lnTo>
                    <a:lnTo>
                      <a:pt x="4037" y="1973"/>
                    </a:lnTo>
                    <a:lnTo>
                      <a:pt x="4369" y="1936"/>
                    </a:lnTo>
                    <a:lnTo>
                      <a:pt x="5033" y="1936"/>
                    </a:lnTo>
                    <a:lnTo>
                      <a:pt x="5346" y="1955"/>
                    </a:lnTo>
                    <a:lnTo>
                      <a:pt x="5346" y="1402"/>
                    </a:lnTo>
                    <a:lnTo>
                      <a:pt x="5328" y="849"/>
                    </a:lnTo>
                    <a:lnTo>
                      <a:pt x="5309" y="701"/>
                    </a:lnTo>
                    <a:lnTo>
                      <a:pt x="5254" y="591"/>
                    </a:lnTo>
                    <a:lnTo>
                      <a:pt x="5199" y="480"/>
                    </a:lnTo>
                    <a:lnTo>
                      <a:pt x="5125" y="388"/>
                    </a:lnTo>
                    <a:lnTo>
                      <a:pt x="5033" y="296"/>
                    </a:lnTo>
                    <a:lnTo>
                      <a:pt x="4941" y="240"/>
                    </a:lnTo>
                    <a:lnTo>
                      <a:pt x="4830" y="185"/>
                    </a:lnTo>
                    <a:lnTo>
                      <a:pt x="4701" y="148"/>
                    </a:lnTo>
                    <a:lnTo>
                      <a:pt x="4443" y="93"/>
                    </a:lnTo>
                    <a:lnTo>
                      <a:pt x="4166" y="56"/>
                    </a:lnTo>
                    <a:lnTo>
                      <a:pt x="3650" y="38"/>
                    </a:lnTo>
                    <a:lnTo>
                      <a:pt x="3097" y="1"/>
                    </a:lnTo>
                    <a:close/>
                  </a:path>
                </a:pathLst>
              </a:custGeom>
              <a:solidFill>
                <a:srgbClr val="FCD8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935;p72">
                <a:extLst>
                  <a:ext uri="{FF2B5EF4-FFF2-40B4-BE49-F238E27FC236}">
                    <a16:creationId xmlns:a16="http://schemas.microsoft.com/office/drawing/2014/main" id="{4466DEA1-AF99-CD41-98CE-1540E1D1A70D}"/>
                  </a:ext>
                </a:extLst>
              </p:cNvPr>
              <p:cNvSpPr/>
              <p:nvPr/>
            </p:nvSpPr>
            <p:spPr>
              <a:xfrm>
                <a:off x="5608600" y="2754250"/>
                <a:ext cx="135525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5421" h="2324" extrusionOk="0">
                    <a:moveTo>
                      <a:pt x="3263" y="75"/>
                    </a:moveTo>
                    <a:lnTo>
                      <a:pt x="3687" y="93"/>
                    </a:lnTo>
                    <a:lnTo>
                      <a:pt x="3927" y="112"/>
                    </a:lnTo>
                    <a:lnTo>
                      <a:pt x="4167" y="130"/>
                    </a:lnTo>
                    <a:lnTo>
                      <a:pt x="4406" y="148"/>
                    </a:lnTo>
                    <a:lnTo>
                      <a:pt x="4627" y="185"/>
                    </a:lnTo>
                    <a:lnTo>
                      <a:pt x="4849" y="259"/>
                    </a:lnTo>
                    <a:lnTo>
                      <a:pt x="4941" y="296"/>
                    </a:lnTo>
                    <a:lnTo>
                      <a:pt x="5033" y="351"/>
                    </a:lnTo>
                    <a:lnTo>
                      <a:pt x="5107" y="406"/>
                    </a:lnTo>
                    <a:lnTo>
                      <a:pt x="5180" y="480"/>
                    </a:lnTo>
                    <a:lnTo>
                      <a:pt x="5236" y="554"/>
                    </a:lnTo>
                    <a:lnTo>
                      <a:pt x="5273" y="665"/>
                    </a:lnTo>
                    <a:lnTo>
                      <a:pt x="5309" y="775"/>
                    </a:lnTo>
                    <a:lnTo>
                      <a:pt x="5328" y="904"/>
                    </a:lnTo>
                    <a:lnTo>
                      <a:pt x="5346" y="1420"/>
                    </a:lnTo>
                    <a:lnTo>
                      <a:pt x="5365" y="1955"/>
                    </a:lnTo>
                    <a:lnTo>
                      <a:pt x="5070" y="1936"/>
                    </a:lnTo>
                    <a:lnTo>
                      <a:pt x="4443" y="1936"/>
                    </a:lnTo>
                    <a:lnTo>
                      <a:pt x="4074" y="1973"/>
                    </a:lnTo>
                    <a:lnTo>
                      <a:pt x="3595" y="2029"/>
                    </a:lnTo>
                    <a:lnTo>
                      <a:pt x="3134" y="2084"/>
                    </a:lnTo>
                    <a:lnTo>
                      <a:pt x="2563" y="2176"/>
                    </a:lnTo>
                    <a:lnTo>
                      <a:pt x="2010" y="2231"/>
                    </a:lnTo>
                    <a:lnTo>
                      <a:pt x="1641" y="2250"/>
                    </a:lnTo>
                    <a:lnTo>
                      <a:pt x="1291" y="2231"/>
                    </a:lnTo>
                    <a:lnTo>
                      <a:pt x="1107" y="2213"/>
                    </a:lnTo>
                    <a:lnTo>
                      <a:pt x="941" y="2176"/>
                    </a:lnTo>
                    <a:lnTo>
                      <a:pt x="775" y="2121"/>
                    </a:lnTo>
                    <a:lnTo>
                      <a:pt x="609" y="2065"/>
                    </a:lnTo>
                    <a:lnTo>
                      <a:pt x="461" y="1955"/>
                    </a:lnTo>
                    <a:lnTo>
                      <a:pt x="351" y="1844"/>
                    </a:lnTo>
                    <a:lnTo>
                      <a:pt x="240" y="1715"/>
                    </a:lnTo>
                    <a:lnTo>
                      <a:pt x="148" y="1549"/>
                    </a:lnTo>
                    <a:lnTo>
                      <a:pt x="93" y="1383"/>
                    </a:lnTo>
                    <a:lnTo>
                      <a:pt x="74" y="1218"/>
                    </a:lnTo>
                    <a:lnTo>
                      <a:pt x="93" y="1033"/>
                    </a:lnTo>
                    <a:lnTo>
                      <a:pt x="148" y="849"/>
                    </a:lnTo>
                    <a:lnTo>
                      <a:pt x="222" y="720"/>
                    </a:lnTo>
                    <a:lnTo>
                      <a:pt x="332" y="591"/>
                    </a:lnTo>
                    <a:lnTo>
                      <a:pt x="443" y="480"/>
                    </a:lnTo>
                    <a:lnTo>
                      <a:pt x="609" y="388"/>
                    </a:lnTo>
                    <a:lnTo>
                      <a:pt x="775" y="314"/>
                    </a:lnTo>
                    <a:lnTo>
                      <a:pt x="978" y="241"/>
                    </a:lnTo>
                    <a:lnTo>
                      <a:pt x="1199" y="185"/>
                    </a:lnTo>
                    <a:lnTo>
                      <a:pt x="1457" y="148"/>
                    </a:lnTo>
                    <a:lnTo>
                      <a:pt x="2157" y="93"/>
                    </a:lnTo>
                    <a:lnTo>
                      <a:pt x="2858" y="75"/>
                    </a:lnTo>
                    <a:close/>
                    <a:moveTo>
                      <a:pt x="2563" y="1"/>
                    </a:moveTo>
                    <a:lnTo>
                      <a:pt x="2010" y="38"/>
                    </a:lnTo>
                    <a:lnTo>
                      <a:pt x="1438" y="93"/>
                    </a:lnTo>
                    <a:lnTo>
                      <a:pt x="1180" y="130"/>
                    </a:lnTo>
                    <a:lnTo>
                      <a:pt x="959" y="185"/>
                    </a:lnTo>
                    <a:lnTo>
                      <a:pt x="738" y="259"/>
                    </a:lnTo>
                    <a:lnTo>
                      <a:pt x="572" y="333"/>
                    </a:lnTo>
                    <a:lnTo>
                      <a:pt x="406" y="443"/>
                    </a:lnTo>
                    <a:lnTo>
                      <a:pt x="277" y="554"/>
                    </a:lnTo>
                    <a:lnTo>
                      <a:pt x="167" y="683"/>
                    </a:lnTo>
                    <a:lnTo>
                      <a:pt x="93" y="830"/>
                    </a:lnTo>
                    <a:lnTo>
                      <a:pt x="56" y="923"/>
                    </a:lnTo>
                    <a:lnTo>
                      <a:pt x="19" y="1015"/>
                    </a:lnTo>
                    <a:lnTo>
                      <a:pt x="1" y="1218"/>
                    </a:lnTo>
                    <a:lnTo>
                      <a:pt x="38" y="1402"/>
                    </a:lnTo>
                    <a:lnTo>
                      <a:pt x="93" y="1568"/>
                    </a:lnTo>
                    <a:lnTo>
                      <a:pt x="185" y="1734"/>
                    </a:lnTo>
                    <a:lnTo>
                      <a:pt x="296" y="1881"/>
                    </a:lnTo>
                    <a:lnTo>
                      <a:pt x="425" y="2010"/>
                    </a:lnTo>
                    <a:lnTo>
                      <a:pt x="572" y="2121"/>
                    </a:lnTo>
                    <a:lnTo>
                      <a:pt x="793" y="2213"/>
                    </a:lnTo>
                    <a:lnTo>
                      <a:pt x="1033" y="2268"/>
                    </a:lnTo>
                    <a:lnTo>
                      <a:pt x="1291" y="2305"/>
                    </a:lnTo>
                    <a:lnTo>
                      <a:pt x="1531" y="2324"/>
                    </a:lnTo>
                    <a:lnTo>
                      <a:pt x="1770" y="2305"/>
                    </a:lnTo>
                    <a:lnTo>
                      <a:pt x="2010" y="2287"/>
                    </a:lnTo>
                    <a:lnTo>
                      <a:pt x="2581" y="2231"/>
                    </a:lnTo>
                    <a:lnTo>
                      <a:pt x="3134" y="2158"/>
                    </a:lnTo>
                    <a:lnTo>
                      <a:pt x="3614" y="2084"/>
                    </a:lnTo>
                    <a:lnTo>
                      <a:pt x="4093" y="2047"/>
                    </a:lnTo>
                    <a:lnTo>
                      <a:pt x="4443" y="2010"/>
                    </a:lnTo>
                    <a:lnTo>
                      <a:pt x="4793" y="1992"/>
                    </a:lnTo>
                    <a:lnTo>
                      <a:pt x="5107" y="2010"/>
                    </a:lnTo>
                    <a:lnTo>
                      <a:pt x="5383" y="2029"/>
                    </a:lnTo>
                    <a:lnTo>
                      <a:pt x="5420" y="2029"/>
                    </a:lnTo>
                    <a:lnTo>
                      <a:pt x="5420" y="1992"/>
                    </a:lnTo>
                    <a:lnTo>
                      <a:pt x="5420" y="1439"/>
                    </a:lnTo>
                    <a:lnTo>
                      <a:pt x="5383" y="886"/>
                    </a:lnTo>
                    <a:lnTo>
                      <a:pt x="5365" y="757"/>
                    </a:lnTo>
                    <a:lnTo>
                      <a:pt x="5346" y="628"/>
                    </a:lnTo>
                    <a:lnTo>
                      <a:pt x="5291" y="536"/>
                    </a:lnTo>
                    <a:lnTo>
                      <a:pt x="5236" y="443"/>
                    </a:lnTo>
                    <a:lnTo>
                      <a:pt x="5162" y="370"/>
                    </a:lnTo>
                    <a:lnTo>
                      <a:pt x="5070" y="296"/>
                    </a:lnTo>
                    <a:lnTo>
                      <a:pt x="4978" y="241"/>
                    </a:lnTo>
                    <a:lnTo>
                      <a:pt x="4867" y="185"/>
                    </a:lnTo>
                    <a:lnTo>
                      <a:pt x="4646" y="130"/>
                    </a:lnTo>
                    <a:lnTo>
                      <a:pt x="4406" y="93"/>
                    </a:lnTo>
                    <a:lnTo>
                      <a:pt x="4167" y="56"/>
                    </a:lnTo>
                    <a:lnTo>
                      <a:pt x="3927" y="56"/>
                    </a:lnTo>
                    <a:lnTo>
                      <a:pt x="3687" y="38"/>
                    </a:lnTo>
                    <a:lnTo>
                      <a:pt x="3134" y="1"/>
                    </a:ln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936;p72">
                <a:extLst>
                  <a:ext uri="{FF2B5EF4-FFF2-40B4-BE49-F238E27FC236}">
                    <a16:creationId xmlns:a16="http://schemas.microsoft.com/office/drawing/2014/main" id="{93F9854E-C2C9-D05D-0ABF-9EC078C35EE3}"/>
                  </a:ext>
                </a:extLst>
              </p:cNvPr>
              <p:cNvSpPr/>
              <p:nvPr/>
            </p:nvSpPr>
            <p:spPr>
              <a:xfrm>
                <a:off x="5720125" y="2755175"/>
                <a:ext cx="45650" cy="121225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4849" extrusionOk="0">
                    <a:moveTo>
                      <a:pt x="1051" y="1"/>
                    </a:moveTo>
                    <a:lnTo>
                      <a:pt x="664" y="38"/>
                    </a:lnTo>
                    <a:lnTo>
                      <a:pt x="443" y="56"/>
                    </a:lnTo>
                    <a:lnTo>
                      <a:pt x="56" y="38"/>
                    </a:lnTo>
                    <a:lnTo>
                      <a:pt x="37" y="517"/>
                    </a:lnTo>
                    <a:lnTo>
                      <a:pt x="1" y="996"/>
                    </a:lnTo>
                    <a:lnTo>
                      <a:pt x="1" y="1457"/>
                    </a:lnTo>
                    <a:lnTo>
                      <a:pt x="19" y="1936"/>
                    </a:lnTo>
                    <a:lnTo>
                      <a:pt x="37" y="1973"/>
                    </a:lnTo>
                    <a:lnTo>
                      <a:pt x="74" y="2010"/>
                    </a:lnTo>
                    <a:lnTo>
                      <a:pt x="166" y="2065"/>
                    </a:lnTo>
                    <a:lnTo>
                      <a:pt x="259" y="2102"/>
                    </a:lnTo>
                    <a:lnTo>
                      <a:pt x="351" y="2139"/>
                    </a:lnTo>
                    <a:lnTo>
                      <a:pt x="388" y="2194"/>
                    </a:lnTo>
                    <a:lnTo>
                      <a:pt x="424" y="2250"/>
                    </a:lnTo>
                    <a:lnTo>
                      <a:pt x="480" y="2360"/>
                    </a:lnTo>
                    <a:lnTo>
                      <a:pt x="609" y="2581"/>
                    </a:lnTo>
                    <a:lnTo>
                      <a:pt x="701" y="2803"/>
                    </a:lnTo>
                    <a:lnTo>
                      <a:pt x="775" y="3042"/>
                    </a:lnTo>
                    <a:lnTo>
                      <a:pt x="848" y="3282"/>
                    </a:lnTo>
                    <a:lnTo>
                      <a:pt x="941" y="3651"/>
                    </a:lnTo>
                    <a:lnTo>
                      <a:pt x="1033" y="4001"/>
                    </a:lnTo>
                    <a:lnTo>
                      <a:pt x="1107" y="4185"/>
                    </a:lnTo>
                    <a:lnTo>
                      <a:pt x="1162" y="4351"/>
                    </a:lnTo>
                    <a:lnTo>
                      <a:pt x="1254" y="4517"/>
                    </a:lnTo>
                    <a:lnTo>
                      <a:pt x="1346" y="4664"/>
                    </a:lnTo>
                    <a:lnTo>
                      <a:pt x="1420" y="4775"/>
                    </a:lnTo>
                    <a:lnTo>
                      <a:pt x="1475" y="4812"/>
                    </a:lnTo>
                    <a:lnTo>
                      <a:pt x="1549" y="4849"/>
                    </a:lnTo>
                    <a:lnTo>
                      <a:pt x="1586" y="4849"/>
                    </a:lnTo>
                    <a:lnTo>
                      <a:pt x="1641" y="4812"/>
                    </a:lnTo>
                    <a:lnTo>
                      <a:pt x="1678" y="4775"/>
                    </a:lnTo>
                    <a:lnTo>
                      <a:pt x="1715" y="4701"/>
                    </a:lnTo>
                    <a:lnTo>
                      <a:pt x="1770" y="4499"/>
                    </a:lnTo>
                    <a:lnTo>
                      <a:pt x="1807" y="4240"/>
                    </a:lnTo>
                    <a:lnTo>
                      <a:pt x="1825" y="3909"/>
                    </a:lnTo>
                    <a:lnTo>
                      <a:pt x="1825" y="3540"/>
                    </a:lnTo>
                    <a:lnTo>
                      <a:pt x="1807" y="2711"/>
                    </a:lnTo>
                    <a:lnTo>
                      <a:pt x="1770" y="1863"/>
                    </a:lnTo>
                    <a:lnTo>
                      <a:pt x="1696" y="1070"/>
                    </a:lnTo>
                    <a:lnTo>
                      <a:pt x="1641" y="462"/>
                    </a:lnTo>
                    <a:lnTo>
                      <a:pt x="1586" y="111"/>
                    </a:lnTo>
                    <a:lnTo>
                      <a:pt x="1567" y="75"/>
                    </a:lnTo>
                    <a:lnTo>
                      <a:pt x="1530" y="38"/>
                    </a:lnTo>
                    <a:lnTo>
                      <a:pt x="1401" y="19"/>
                    </a:lnTo>
                    <a:lnTo>
                      <a:pt x="1236" y="1"/>
                    </a:lnTo>
                    <a:close/>
                  </a:path>
                </a:pathLst>
              </a:custGeom>
              <a:solidFill>
                <a:srgbClr val="080B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937;p72">
                <a:extLst>
                  <a:ext uri="{FF2B5EF4-FFF2-40B4-BE49-F238E27FC236}">
                    <a16:creationId xmlns:a16="http://schemas.microsoft.com/office/drawing/2014/main" id="{A5A973CD-75AA-C832-85B2-3D68EBE9F998}"/>
                  </a:ext>
                </a:extLst>
              </p:cNvPr>
              <p:cNvSpPr/>
              <p:nvPr/>
            </p:nvSpPr>
            <p:spPr>
              <a:xfrm>
                <a:off x="5239025" y="3023850"/>
                <a:ext cx="12122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1844" extrusionOk="0">
                    <a:moveTo>
                      <a:pt x="2876" y="0"/>
                    </a:moveTo>
                    <a:lnTo>
                      <a:pt x="2857" y="37"/>
                    </a:lnTo>
                    <a:lnTo>
                      <a:pt x="2802" y="129"/>
                    </a:lnTo>
                    <a:lnTo>
                      <a:pt x="2765" y="240"/>
                    </a:lnTo>
                    <a:lnTo>
                      <a:pt x="2710" y="332"/>
                    </a:lnTo>
                    <a:lnTo>
                      <a:pt x="2673" y="369"/>
                    </a:lnTo>
                    <a:lnTo>
                      <a:pt x="2618" y="406"/>
                    </a:lnTo>
                    <a:lnTo>
                      <a:pt x="2489" y="480"/>
                    </a:lnTo>
                    <a:lnTo>
                      <a:pt x="2267" y="590"/>
                    </a:lnTo>
                    <a:lnTo>
                      <a:pt x="2046" y="682"/>
                    </a:lnTo>
                    <a:lnTo>
                      <a:pt x="1807" y="756"/>
                    </a:lnTo>
                    <a:lnTo>
                      <a:pt x="1567" y="830"/>
                    </a:lnTo>
                    <a:lnTo>
                      <a:pt x="1198" y="904"/>
                    </a:lnTo>
                    <a:lnTo>
                      <a:pt x="848" y="996"/>
                    </a:lnTo>
                    <a:lnTo>
                      <a:pt x="664" y="1051"/>
                    </a:lnTo>
                    <a:lnTo>
                      <a:pt x="498" y="1125"/>
                    </a:lnTo>
                    <a:lnTo>
                      <a:pt x="332" y="1199"/>
                    </a:lnTo>
                    <a:lnTo>
                      <a:pt x="166" y="1291"/>
                    </a:lnTo>
                    <a:lnTo>
                      <a:pt x="55" y="1383"/>
                    </a:lnTo>
                    <a:lnTo>
                      <a:pt x="19" y="1438"/>
                    </a:lnTo>
                    <a:lnTo>
                      <a:pt x="0" y="1512"/>
                    </a:lnTo>
                    <a:lnTo>
                      <a:pt x="0" y="1549"/>
                    </a:lnTo>
                    <a:lnTo>
                      <a:pt x="19" y="1604"/>
                    </a:lnTo>
                    <a:lnTo>
                      <a:pt x="74" y="1641"/>
                    </a:lnTo>
                    <a:lnTo>
                      <a:pt x="129" y="1678"/>
                    </a:lnTo>
                    <a:lnTo>
                      <a:pt x="332" y="1752"/>
                    </a:lnTo>
                    <a:lnTo>
                      <a:pt x="608" y="1788"/>
                    </a:lnTo>
                    <a:lnTo>
                      <a:pt x="922" y="1825"/>
                    </a:lnTo>
                    <a:lnTo>
                      <a:pt x="1290" y="1844"/>
                    </a:lnTo>
                    <a:lnTo>
                      <a:pt x="2120" y="1844"/>
                    </a:lnTo>
                    <a:lnTo>
                      <a:pt x="2968" y="1825"/>
                    </a:lnTo>
                    <a:lnTo>
                      <a:pt x="3761" y="1788"/>
                    </a:lnTo>
                    <a:lnTo>
                      <a:pt x="4387" y="1733"/>
                    </a:lnTo>
                    <a:lnTo>
                      <a:pt x="4738" y="1696"/>
                    </a:lnTo>
                    <a:lnTo>
                      <a:pt x="4774" y="1678"/>
                    </a:lnTo>
                    <a:lnTo>
                      <a:pt x="4793" y="1641"/>
                    </a:lnTo>
                    <a:lnTo>
                      <a:pt x="4830" y="1512"/>
                    </a:lnTo>
                    <a:lnTo>
                      <a:pt x="4848" y="1328"/>
                    </a:lnTo>
                    <a:lnTo>
                      <a:pt x="4848" y="1125"/>
                    </a:lnTo>
                    <a:lnTo>
                      <a:pt x="4811" y="719"/>
                    </a:lnTo>
                    <a:lnTo>
                      <a:pt x="4793" y="480"/>
                    </a:lnTo>
                    <a:lnTo>
                      <a:pt x="4830" y="93"/>
                    </a:lnTo>
                    <a:lnTo>
                      <a:pt x="4350" y="37"/>
                    </a:lnTo>
                    <a:lnTo>
                      <a:pt x="3871" y="0"/>
                    </a:lnTo>
                    <a:close/>
                  </a:path>
                </a:pathLst>
              </a:custGeom>
              <a:solidFill>
                <a:srgbClr val="080B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938;p72">
                <a:extLst>
                  <a:ext uri="{FF2B5EF4-FFF2-40B4-BE49-F238E27FC236}">
                    <a16:creationId xmlns:a16="http://schemas.microsoft.com/office/drawing/2014/main" id="{54CD436E-0D76-A629-90C2-F00574912AB6}"/>
                  </a:ext>
                </a:extLst>
              </p:cNvPr>
              <p:cNvSpPr/>
              <p:nvPr/>
            </p:nvSpPr>
            <p:spPr>
              <a:xfrm>
                <a:off x="5248700" y="2059325"/>
                <a:ext cx="32275" cy="79300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172" extrusionOk="0">
                    <a:moveTo>
                      <a:pt x="92" y="0"/>
                    </a:moveTo>
                    <a:lnTo>
                      <a:pt x="56" y="37"/>
                    </a:lnTo>
                    <a:lnTo>
                      <a:pt x="19" y="93"/>
                    </a:lnTo>
                    <a:lnTo>
                      <a:pt x="19" y="148"/>
                    </a:lnTo>
                    <a:lnTo>
                      <a:pt x="0" y="332"/>
                    </a:lnTo>
                    <a:lnTo>
                      <a:pt x="0" y="498"/>
                    </a:lnTo>
                    <a:lnTo>
                      <a:pt x="37" y="627"/>
                    </a:lnTo>
                    <a:lnTo>
                      <a:pt x="92" y="756"/>
                    </a:lnTo>
                    <a:lnTo>
                      <a:pt x="203" y="1014"/>
                    </a:lnTo>
                    <a:lnTo>
                      <a:pt x="258" y="1162"/>
                    </a:lnTo>
                    <a:lnTo>
                      <a:pt x="314" y="1328"/>
                    </a:lnTo>
                    <a:lnTo>
                      <a:pt x="350" y="1494"/>
                    </a:lnTo>
                    <a:lnTo>
                      <a:pt x="369" y="1659"/>
                    </a:lnTo>
                    <a:lnTo>
                      <a:pt x="369" y="1807"/>
                    </a:lnTo>
                    <a:lnTo>
                      <a:pt x="350" y="1973"/>
                    </a:lnTo>
                    <a:lnTo>
                      <a:pt x="332" y="2139"/>
                    </a:lnTo>
                    <a:lnTo>
                      <a:pt x="295" y="2286"/>
                    </a:lnTo>
                    <a:lnTo>
                      <a:pt x="185" y="2600"/>
                    </a:lnTo>
                    <a:lnTo>
                      <a:pt x="148" y="2710"/>
                    </a:lnTo>
                    <a:lnTo>
                      <a:pt x="129" y="2821"/>
                    </a:lnTo>
                    <a:lnTo>
                      <a:pt x="148" y="2913"/>
                    </a:lnTo>
                    <a:lnTo>
                      <a:pt x="185" y="3024"/>
                    </a:lnTo>
                    <a:lnTo>
                      <a:pt x="258" y="3116"/>
                    </a:lnTo>
                    <a:lnTo>
                      <a:pt x="350" y="3153"/>
                    </a:lnTo>
                    <a:lnTo>
                      <a:pt x="443" y="3171"/>
                    </a:lnTo>
                    <a:lnTo>
                      <a:pt x="553" y="3171"/>
                    </a:lnTo>
                    <a:lnTo>
                      <a:pt x="645" y="3134"/>
                    </a:lnTo>
                    <a:lnTo>
                      <a:pt x="756" y="3079"/>
                    </a:lnTo>
                    <a:lnTo>
                      <a:pt x="830" y="3005"/>
                    </a:lnTo>
                    <a:lnTo>
                      <a:pt x="903" y="2931"/>
                    </a:lnTo>
                    <a:lnTo>
                      <a:pt x="996" y="2765"/>
                    </a:lnTo>
                    <a:lnTo>
                      <a:pt x="1088" y="2563"/>
                    </a:lnTo>
                    <a:lnTo>
                      <a:pt x="1162" y="2342"/>
                    </a:lnTo>
                    <a:lnTo>
                      <a:pt x="1217" y="2120"/>
                    </a:lnTo>
                    <a:lnTo>
                      <a:pt x="1254" y="1954"/>
                    </a:lnTo>
                    <a:lnTo>
                      <a:pt x="1291" y="1789"/>
                    </a:lnTo>
                    <a:lnTo>
                      <a:pt x="1291" y="1715"/>
                    </a:lnTo>
                    <a:lnTo>
                      <a:pt x="1272" y="1641"/>
                    </a:lnTo>
                    <a:lnTo>
                      <a:pt x="1254" y="1567"/>
                    </a:lnTo>
                    <a:lnTo>
                      <a:pt x="1217" y="1512"/>
                    </a:lnTo>
                    <a:lnTo>
                      <a:pt x="1125" y="1383"/>
                    </a:lnTo>
                    <a:lnTo>
                      <a:pt x="922" y="1180"/>
                    </a:lnTo>
                    <a:lnTo>
                      <a:pt x="848" y="1051"/>
                    </a:lnTo>
                    <a:lnTo>
                      <a:pt x="774" y="922"/>
                    </a:lnTo>
                    <a:lnTo>
                      <a:pt x="645" y="627"/>
                    </a:lnTo>
                    <a:lnTo>
                      <a:pt x="535" y="351"/>
                    </a:lnTo>
                    <a:lnTo>
                      <a:pt x="461" y="222"/>
                    </a:lnTo>
                    <a:lnTo>
                      <a:pt x="369" y="111"/>
                    </a:lnTo>
                    <a:lnTo>
                      <a:pt x="295" y="37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CD8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939;p72">
                <a:extLst>
                  <a:ext uri="{FF2B5EF4-FFF2-40B4-BE49-F238E27FC236}">
                    <a16:creationId xmlns:a16="http://schemas.microsoft.com/office/drawing/2014/main" id="{EEB2A525-3716-9387-0BC7-DC5012C49AE7}"/>
                  </a:ext>
                </a:extLst>
              </p:cNvPr>
              <p:cNvSpPr/>
              <p:nvPr/>
            </p:nvSpPr>
            <p:spPr>
              <a:xfrm>
                <a:off x="5247775" y="2058400"/>
                <a:ext cx="33650" cy="811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3245" extrusionOk="0">
                    <a:moveTo>
                      <a:pt x="185" y="56"/>
                    </a:moveTo>
                    <a:lnTo>
                      <a:pt x="240" y="74"/>
                    </a:lnTo>
                    <a:lnTo>
                      <a:pt x="295" y="93"/>
                    </a:lnTo>
                    <a:lnTo>
                      <a:pt x="387" y="167"/>
                    </a:lnTo>
                    <a:lnTo>
                      <a:pt x="480" y="277"/>
                    </a:lnTo>
                    <a:lnTo>
                      <a:pt x="553" y="406"/>
                    </a:lnTo>
                    <a:lnTo>
                      <a:pt x="664" y="701"/>
                    </a:lnTo>
                    <a:lnTo>
                      <a:pt x="775" y="978"/>
                    </a:lnTo>
                    <a:lnTo>
                      <a:pt x="848" y="1107"/>
                    </a:lnTo>
                    <a:lnTo>
                      <a:pt x="940" y="1236"/>
                    </a:lnTo>
                    <a:lnTo>
                      <a:pt x="1051" y="1365"/>
                    </a:lnTo>
                    <a:lnTo>
                      <a:pt x="1199" y="1512"/>
                    </a:lnTo>
                    <a:lnTo>
                      <a:pt x="1254" y="1586"/>
                    </a:lnTo>
                    <a:lnTo>
                      <a:pt x="1272" y="1678"/>
                    </a:lnTo>
                    <a:lnTo>
                      <a:pt x="1291" y="1752"/>
                    </a:lnTo>
                    <a:lnTo>
                      <a:pt x="1291" y="1844"/>
                    </a:lnTo>
                    <a:lnTo>
                      <a:pt x="1254" y="1991"/>
                    </a:lnTo>
                    <a:lnTo>
                      <a:pt x="1217" y="2157"/>
                    </a:lnTo>
                    <a:lnTo>
                      <a:pt x="1143" y="2434"/>
                    </a:lnTo>
                    <a:lnTo>
                      <a:pt x="1070" y="2637"/>
                    </a:lnTo>
                    <a:lnTo>
                      <a:pt x="996" y="2821"/>
                    </a:lnTo>
                    <a:lnTo>
                      <a:pt x="922" y="2950"/>
                    </a:lnTo>
                    <a:lnTo>
                      <a:pt x="830" y="3042"/>
                    </a:lnTo>
                    <a:lnTo>
                      <a:pt x="719" y="3116"/>
                    </a:lnTo>
                    <a:lnTo>
                      <a:pt x="590" y="3171"/>
                    </a:lnTo>
                    <a:lnTo>
                      <a:pt x="387" y="3171"/>
                    </a:lnTo>
                    <a:lnTo>
                      <a:pt x="332" y="3134"/>
                    </a:lnTo>
                    <a:lnTo>
                      <a:pt x="295" y="3097"/>
                    </a:lnTo>
                    <a:lnTo>
                      <a:pt x="240" y="3042"/>
                    </a:lnTo>
                    <a:lnTo>
                      <a:pt x="203" y="2950"/>
                    </a:lnTo>
                    <a:lnTo>
                      <a:pt x="203" y="2839"/>
                    </a:lnTo>
                    <a:lnTo>
                      <a:pt x="222" y="2747"/>
                    </a:lnTo>
                    <a:lnTo>
                      <a:pt x="258" y="2655"/>
                    </a:lnTo>
                    <a:lnTo>
                      <a:pt x="314" y="2471"/>
                    </a:lnTo>
                    <a:lnTo>
                      <a:pt x="369" y="2305"/>
                    </a:lnTo>
                    <a:lnTo>
                      <a:pt x="406" y="2139"/>
                    </a:lnTo>
                    <a:lnTo>
                      <a:pt x="424" y="1973"/>
                    </a:lnTo>
                    <a:lnTo>
                      <a:pt x="443" y="1807"/>
                    </a:lnTo>
                    <a:lnTo>
                      <a:pt x="443" y="1660"/>
                    </a:lnTo>
                    <a:lnTo>
                      <a:pt x="424" y="1512"/>
                    </a:lnTo>
                    <a:lnTo>
                      <a:pt x="387" y="1346"/>
                    </a:lnTo>
                    <a:lnTo>
                      <a:pt x="314" y="1125"/>
                    </a:lnTo>
                    <a:lnTo>
                      <a:pt x="222" y="941"/>
                    </a:lnTo>
                    <a:lnTo>
                      <a:pt x="148" y="775"/>
                    </a:lnTo>
                    <a:lnTo>
                      <a:pt x="93" y="609"/>
                    </a:lnTo>
                    <a:lnTo>
                      <a:pt x="56" y="425"/>
                    </a:lnTo>
                    <a:lnTo>
                      <a:pt x="74" y="314"/>
                    </a:lnTo>
                    <a:lnTo>
                      <a:pt x="74" y="203"/>
                    </a:lnTo>
                    <a:lnTo>
                      <a:pt x="93" y="148"/>
                    </a:lnTo>
                    <a:lnTo>
                      <a:pt x="111" y="93"/>
                    </a:lnTo>
                    <a:lnTo>
                      <a:pt x="148" y="74"/>
                    </a:lnTo>
                    <a:lnTo>
                      <a:pt x="185" y="56"/>
                    </a:lnTo>
                    <a:close/>
                    <a:moveTo>
                      <a:pt x="129" y="1"/>
                    </a:moveTo>
                    <a:lnTo>
                      <a:pt x="74" y="56"/>
                    </a:lnTo>
                    <a:lnTo>
                      <a:pt x="37" y="111"/>
                    </a:lnTo>
                    <a:lnTo>
                      <a:pt x="19" y="185"/>
                    </a:lnTo>
                    <a:lnTo>
                      <a:pt x="0" y="314"/>
                    </a:lnTo>
                    <a:lnTo>
                      <a:pt x="0" y="425"/>
                    </a:lnTo>
                    <a:lnTo>
                      <a:pt x="0" y="535"/>
                    </a:lnTo>
                    <a:lnTo>
                      <a:pt x="19" y="627"/>
                    </a:lnTo>
                    <a:lnTo>
                      <a:pt x="93" y="793"/>
                    </a:lnTo>
                    <a:lnTo>
                      <a:pt x="166" y="978"/>
                    </a:lnTo>
                    <a:lnTo>
                      <a:pt x="240" y="1162"/>
                    </a:lnTo>
                    <a:lnTo>
                      <a:pt x="314" y="1365"/>
                    </a:lnTo>
                    <a:lnTo>
                      <a:pt x="351" y="1512"/>
                    </a:lnTo>
                    <a:lnTo>
                      <a:pt x="369" y="1660"/>
                    </a:lnTo>
                    <a:lnTo>
                      <a:pt x="369" y="1807"/>
                    </a:lnTo>
                    <a:lnTo>
                      <a:pt x="369" y="1973"/>
                    </a:lnTo>
                    <a:lnTo>
                      <a:pt x="351" y="2120"/>
                    </a:lnTo>
                    <a:lnTo>
                      <a:pt x="314" y="2286"/>
                    </a:lnTo>
                    <a:lnTo>
                      <a:pt x="258" y="2452"/>
                    </a:lnTo>
                    <a:lnTo>
                      <a:pt x="185" y="2637"/>
                    </a:lnTo>
                    <a:lnTo>
                      <a:pt x="166" y="2729"/>
                    </a:lnTo>
                    <a:lnTo>
                      <a:pt x="148" y="2839"/>
                    </a:lnTo>
                    <a:lnTo>
                      <a:pt x="148" y="2950"/>
                    </a:lnTo>
                    <a:lnTo>
                      <a:pt x="185" y="3079"/>
                    </a:lnTo>
                    <a:lnTo>
                      <a:pt x="240" y="3134"/>
                    </a:lnTo>
                    <a:lnTo>
                      <a:pt x="295" y="3190"/>
                    </a:lnTo>
                    <a:lnTo>
                      <a:pt x="369" y="3226"/>
                    </a:lnTo>
                    <a:lnTo>
                      <a:pt x="461" y="3245"/>
                    </a:lnTo>
                    <a:lnTo>
                      <a:pt x="480" y="3245"/>
                    </a:lnTo>
                    <a:lnTo>
                      <a:pt x="627" y="3226"/>
                    </a:lnTo>
                    <a:lnTo>
                      <a:pt x="756" y="3171"/>
                    </a:lnTo>
                    <a:lnTo>
                      <a:pt x="885" y="3079"/>
                    </a:lnTo>
                    <a:lnTo>
                      <a:pt x="977" y="2987"/>
                    </a:lnTo>
                    <a:lnTo>
                      <a:pt x="1051" y="2858"/>
                    </a:lnTo>
                    <a:lnTo>
                      <a:pt x="1125" y="2673"/>
                    </a:lnTo>
                    <a:lnTo>
                      <a:pt x="1217" y="2452"/>
                    </a:lnTo>
                    <a:lnTo>
                      <a:pt x="1291" y="2176"/>
                    </a:lnTo>
                    <a:lnTo>
                      <a:pt x="1328" y="2010"/>
                    </a:lnTo>
                    <a:lnTo>
                      <a:pt x="1346" y="1844"/>
                    </a:lnTo>
                    <a:lnTo>
                      <a:pt x="1346" y="1752"/>
                    </a:lnTo>
                    <a:lnTo>
                      <a:pt x="1346" y="1660"/>
                    </a:lnTo>
                    <a:lnTo>
                      <a:pt x="1309" y="1567"/>
                    </a:lnTo>
                    <a:lnTo>
                      <a:pt x="1254" y="1475"/>
                    </a:lnTo>
                    <a:lnTo>
                      <a:pt x="1106" y="1309"/>
                    </a:lnTo>
                    <a:lnTo>
                      <a:pt x="996" y="1199"/>
                    </a:lnTo>
                    <a:lnTo>
                      <a:pt x="904" y="1070"/>
                    </a:lnTo>
                    <a:lnTo>
                      <a:pt x="830" y="941"/>
                    </a:lnTo>
                    <a:lnTo>
                      <a:pt x="738" y="683"/>
                    </a:lnTo>
                    <a:lnTo>
                      <a:pt x="609" y="388"/>
                    </a:lnTo>
                    <a:lnTo>
                      <a:pt x="535" y="240"/>
                    </a:lnTo>
                    <a:lnTo>
                      <a:pt x="424" y="111"/>
                    </a:lnTo>
                    <a:lnTo>
                      <a:pt x="387" y="74"/>
                    </a:lnTo>
                    <a:lnTo>
                      <a:pt x="332" y="37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940;p72">
                <a:extLst>
                  <a:ext uri="{FF2B5EF4-FFF2-40B4-BE49-F238E27FC236}">
                    <a16:creationId xmlns:a16="http://schemas.microsoft.com/office/drawing/2014/main" id="{81430FC9-D18B-8CC9-569B-7C0CBFC3F2D7}"/>
                  </a:ext>
                </a:extLst>
              </p:cNvPr>
              <p:cNvSpPr/>
              <p:nvPr/>
            </p:nvSpPr>
            <p:spPr>
              <a:xfrm>
                <a:off x="5181875" y="1643200"/>
                <a:ext cx="492650" cy="492650"/>
              </a:xfrm>
              <a:custGeom>
                <a:avLst/>
                <a:gdLst/>
                <a:ahLst/>
                <a:cxnLst/>
                <a:rect l="l" t="t" r="r" b="b"/>
                <a:pathLst>
                  <a:path w="19706" h="19706" extrusionOk="0">
                    <a:moveTo>
                      <a:pt x="9623" y="0"/>
                    </a:moveTo>
                    <a:lnTo>
                      <a:pt x="9106" y="19"/>
                    </a:lnTo>
                    <a:lnTo>
                      <a:pt x="8609" y="74"/>
                    </a:lnTo>
                    <a:lnTo>
                      <a:pt x="8130" y="148"/>
                    </a:lnTo>
                    <a:lnTo>
                      <a:pt x="7650" y="240"/>
                    </a:lnTo>
                    <a:lnTo>
                      <a:pt x="7171" y="369"/>
                    </a:lnTo>
                    <a:lnTo>
                      <a:pt x="6710" y="498"/>
                    </a:lnTo>
                    <a:lnTo>
                      <a:pt x="6268" y="664"/>
                    </a:lnTo>
                    <a:lnTo>
                      <a:pt x="5825" y="848"/>
                    </a:lnTo>
                    <a:lnTo>
                      <a:pt x="5383" y="1051"/>
                    </a:lnTo>
                    <a:lnTo>
                      <a:pt x="4977" y="1291"/>
                    </a:lnTo>
                    <a:lnTo>
                      <a:pt x="4572" y="1530"/>
                    </a:lnTo>
                    <a:lnTo>
                      <a:pt x="4166" y="1788"/>
                    </a:lnTo>
                    <a:lnTo>
                      <a:pt x="3798" y="2083"/>
                    </a:lnTo>
                    <a:lnTo>
                      <a:pt x="3429" y="2378"/>
                    </a:lnTo>
                    <a:lnTo>
                      <a:pt x="3079" y="2691"/>
                    </a:lnTo>
                    <a:lnTo>
                      <a:pt x="2747" y="3023"/>
                    </a:lnTo>
                    <a:lnTo>
                      <a:pt x="2415" y="3373"/>
                    </a:lnTo>
                    <a:lnTo>
                      <a:pt x="2120" y="3742"/>
                    </a:lnTo>
                    <a:lnTo>
                      <a:pt x="1825" y="4111"/>
                    </a:lnTo>
                    <a:lnTo>
                      <a:pt x="1567" y="4516"/>
                    </a:lnTo>
                    <a:lnTo>
                      <a:pt x="1309" y="4922"/>
                    </a:lnTo>
                    <a:lnTo>
                      <a:pt x="1088" y="5327"/>
                    </a:lnTo>
                    <a:lnTo>
                      <a:pt x="867" y="5770"/>
                    </a:lnTo>
                    <a:lnTo>
                      <a:pt x="682" y="6212"/>
                    </a:lnTo>
                    <a:lnTo>
                      <a:pt x="517" y="6655"/>
                    </a:lnTo>
                    <a:lnTo>
                      <a:pt x="369" y="7115"/>
                    </a:lnTo>
                    <a:lnTo>
                      <a:pt x="258" y="7595"/>
                    </a:lnTo>
                    <a:lnTo>
                      <a:pt x="148" y="8074"/>
                    </a:lnTo>
                    <a:lnTo>
                      <a:pt x="74" y="8572"/>
                    </a:lnTo>
                    <a:lnTo>
                      <a:pt x="19" y="9069"/>
                    </a:lnTo>
                    <a:lnTo>
                      <a:pt x="0" y="9567"/>
                    </a:lnTo>
                    <a:lnTo>
                      <a:pt x="0" y="10083"/>
                    </a:lnTo>
                    <a:lnTo>
                      <a:pt x="19" y="10581"/>
                    </a:lnTo>
                    <a:lnTo>
                      <a:pt x="74" y="11079"/>
                    </a:lnTo>
                    <a:lnTo>
                      <a:pt x="148" y="11576"/>
                    </a:lnTo>
                    <a:lnTo>
                      <a:pt x="240" y="12056"/>
                    </a:lnTo>
                    <a:lnTo>
                      <a:pt x="351" y="12516"/>
                    </a:lnTo>
                    <a:lnTo>
                      <a:pt x="498" y="12977"/>
                    </a:lnTo>
                    <a:lnTo>
                      <a:pt x="664" y="13438"/>
                    </a:lnTo>
                    <a:lnTo>
                      <a:pt x="848" y="13880"/>
                    </a:lnTo>
                    <a:lnTo>
                      <a:pt x="1051" y="14304"/>
                    </a:lnTo>
                    <a:lnTo>
                      <a:pt x="1272" y="14728"/>
                    </a:lnTo>
                    <a:lnTo>
                      <a:pt x="1530" y="15134"/>
                    </a:lnTo>
                    <a:lnTo>
                      <a:pt x="1788" y="15521"/>
                    </a:lnTo>
                    <a:lnTo>
                      <a:pt x="2065" y="15908"/>
                    </a:lnTo>
                    <a:lnTo>
                      <a:pt x="2360" y="16277"/>
                    </a:lnTo>
                    <a:lnTo>
                      <a:pt x="2692" y="16627"/>
                    </a:lnTo>
                    <a:lnTo>
                      <a:pt x="3023" y="16959"/>
                    </a:lnTo>
                    <a:lnTo>
                      <a:pt x="3374" y="17272"/>
                    </a:lnTo>
                    <a:lnTo>
                      <a:pt x="3724" y="17586"/>
                    </a:lnTo>
                    <a:lnTo>
                      <a:pt x="4111" y="17862"/>
                    </a:lnTo>
                    <a:lnTo>
                      <a:pt x="4498" y="18139"/>
                    </a:lnTo>
                    <a:lnTo>
                      <a:pt x="4904" y="18378"/>
                    </a:lnTo>
                    <a:lnTo>
                      <a:pt x="5328" y="18618"/>
                    </a:lnTo>
                    <a:lnTo>
                      <a:pt x="5752" y="18821"/>
                    </a:lnTo>
                    <a:lnTo>
                      <a:pt x="6194" y="19005"/>
                    </a:lnTo>
                    <a:lnTo>
                      <a:pt x="6655" y="19171"/>
                    </a:lnTo>
                    <a:lnTo>
                      <a:pt x="7116" y="19318"/>
                    </a:lnTo>
                    <a:lnTo>
                      <a:pt x="7595" y="19447"/>
                    </a:lnTo>
                    <a:lnTo>
                      <a:pt x="8074" y="19540"/>
                    </a:lnTo>
                    <a:lnTo>
                      <a:pt x="8572" y="19632"/>
                    </a:lnTo>
                    <a:lnTo>
                      <a:pt x="9070" y="19669"/>
                    </a:lnTo>
                    <a:lnTo>
                      <a:pt x="9567" y="19705"/>
                    </a:lnTo>
                    <a:lnTo>
                      <a:pt x="10083" y="19705"/>
                    </a:lnTo>
                    <a:lnTo>
                      <a:pt x="10581" y="19687"/>
                    </a:lnTo>
                    <a:lnTo>
                      <a:pt x="11079" y="19632"/>
                    </a:lnTo>
                    <a:lnTo>
                      <a:pt x="11558" y="19558"/>
                    </a:lnTo>
                    <a:lnTo>
                      <a:pt x="12037" y="19466"/>
                    </a:lnTo>
                    <a:lnTo>
                      <a:pt x="12517" y="19337"/>
                    </a:lnTo>
                    <a:lnTo>
                      <a:pt x="12977" y="19208"/>
                    </a:lnTo>
                    <a:lnTo>
                      <a:pt x="13420" y="19042"/>
                    </a:lnTo>
                    <a:lnTo>
                      <a:pt x="13862" y="18857"/>
                    </a:lnTo>
                    <a:lnTo>
                      <a:pt x="14305" y="18636"/>
                    </a:lnTo>
                    <a:lnTo>
                      <a:pt x="14729" y="18415"/>
                    </a:lnTo>
                    <a:lnTo>
                      <a:pt x="15134" y="18175"/>
                    </a:lnTo>
                    <a:lnTo>
                      <a:pt x="15521" y="17917"/>
                    </a:lnTo>
                    <a:lnTo>
                      <a:pt x="15908" y="17622"/>
                    </a:lnTo>
                    <a:lnTo>
                      <a:pt x="16259" y="17328"/>
                    </a:lnTo>
                    <a:lnTo>
                      <a:pt x="16609" y="17014"/>
                    </a:lnTo>
                    <a:lnTo>
                      <a:pt x="16959" y="16682"/>
                    </a:lnTo>
                    <a:lnTo>
                      <a:pt x="17272" y="16332"/>
                    </a:lnTo>
                    <a:lnTo>
                      <a:pt x="17567" y="15963"/>
                    </a:lnTo>
                    <a:lnTo>
                      <a:pt x="17862" y="15595"/>
                    </a:lnTo>
                    <a:lnTo>
                      <a:pt x="18120" y="15189"/>
                    </a:lnTo>
                    <a:lnTo>
                      <a:pt x="18378" y="14784"/>
                    </a:lnTo>
                    <a:lnTo>
                      <a:pt x="18600" y="14378"/>
                    </a:lnTo>
                    <a:lnTo>
                      <a:pt x="18821" y="13936"/>
                    </a:lnTo>
                    <a:lnTo>
                      <a:pt x="19005" y="13493"/>
                    </a:lnTo>
                    <a:lnTo>
                      <a:pt x="19171" y="13051"/>
                    </a:lnTo>
                    <a:lnTo>
                      <a:pt x="19319" y="12572"/>
                    </a:lnTo>
                    <a:lnTo>
                      <a:pt x="19448" y="12111"/>
                    </a:lnTo>
                    <a:lnTo>
                      <a:pt x="19540" y="11632"/>
                    </a:lnTo>
                    <a:lnTo>
                      <a:pt x="19613" y="11134"/>
                    </a:lnTo>
                    <a:lnTo>
                      <a:pt x="19669" y="10636"/>
                    </a:lnTo>
                    <a:lnTo>
                      <a:pt x="19706" y="10120"/>
                    </a:lnTo>
                    <a:lnTo>
                      <a:pt x="19706" y="9622"/>
                    </a:lnTo>
                    <a:lnTo>
                      <a:pt x="19669" y="9125"/>
                    </a:lnTo>
                    <a:lnTo>
                      <a:pt x="19632" y="8627"/>
                    </a:lnTo>
                    <a:lnTo>
                      <a:pt x="19558" y="8129"/>
                    </a:lnTo>
                    <a:lnTo>
                      <a:pt x="19448" y="7650"/>
                    </a:lnTo>
                    <a:lnTo>
                      <a:pt x="19337" y="7189"/>
                    </a:lnTo>
                    <a:lnTo>
                      <a:pt x="19189" y="6728"/>
                    </a:lnTo>
                    <a:lnTo>
                      <a:pt x="19024" y="6268"/>
                    </a:lnTo>
                    <a:lnTo>
                      <a:pt x="18839" y="5825"/>
                    </a:lnTo>
                    <a:lnTo>
                      <a:pt x="18636" y="5401"/>
                    </a:lnTo>
                    <a:lnTo>
                      <a:pt x="18415" y="4977"/>
                    </a:lnTo>
                    <a:lnTo>
                      <a:pt x="18176" y="4572"/>
                    </a:lnTo>
                    <a:lnTo>
                      <a:pt x="17899" y="4185"/>
                    </a:lnTo>
                    <a:lnTo>
                      <a:pt x="17623" y="3797"/>
                    </a:lnTo>
                    <a:lnTo>
                      <a:pt x="17328" y="3429"/>
                    </a:lnTo>
                    <a:lnTo>
                      <a:pt x="17014" y="3079"/>
                    </a:lnTo>
                    <a:lnTo>
                      <a:pt x="16683" y="2747"/>
                    </a:lnTo>
                    <a:lnTo>
                      <a:pt x="16332" y="2415"/>
                    </a:lnTo>
                    <a:lnTo>
                      <a:pt x="15964" y="2120"/>
                    </a:lnTo>
                    <a:lnTo>
                      <a:pt x="15577" y="1844"/>
                    </a:lnTo>
                    <a:lnTo>
                      <a:pt x="15189" y="1567"/>
                    </a:lnTo>
                    <a:lnTo>
                      <a:pt x="14784" y="1327"/>
                    </a:lnTo>
                    <a:lnTo>
                      <a:pt x="14360" y="1088"/>
                    </a:lnTo>
                    <a:lnTo>
                      <a:pt x="13936" y="885"/>
                    </a:lnTo>
                    <a:lnTo>
                      <a:pt x="13494" y="701"/>
                    </a:lnTo>
                    <a:lnTo>
                      <a:pt x="13033" y="516"/>
                    </a:lnTo>
                    <a:lnTo>
                      <a:pt x="12572" y="387"/>
                    </a:lnTo>
                    <a:lnTo>
                      <a:pt x="12093" y="258"/>
                    </a:lnTo>
                    <a:lnTo>
                      <a:pt x="11613" y="148"/>
                    </a:lnTo>
                    <a:lnTo>
                      <a:pt x="11134" y="74"/>
                    </a:lnTo>
                    <a:lnTo>
                      <a:pt x="10636" y="19"/>
                    </a:lnTo>
                    <a:lnTo>
                      <a:pt x="1012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941;p72">
                <a:extLst>
                  <a:ext uri="{FF2B5EF4-FFF2-40B4-BE49-F238E27FC236}">
                    <a16:creationId xmlns:a16="http://schemas.microsoft.com/office/drawing/2014/main" id="{51F4901B-5917-A714-E738-2034C65505F0}"/>
                  </a:ext>
                </a:extLst>
              </p:cNvPr>
              <p:cNvSpPr/>
              <p:nvPr/>
            </p:nvSpPr>
            <p:spPr>
              <a:xfrm>
                <a:off x="5161125" y="1643200"/>
                <a:ext cx="492675" cy="492650"/>
              </a:xfrm>
              <a:custGeom>
                <a:avLst/>
                <a:gdLst/>
                <a:ahLst/>
                <a:cxnLst/>
                <a:rect l="l" t="t" r="r" b="b"/>
                <a:pathLst>
                  <a:path w="19707" h="19706" extrusionOk="0">
                    <a:moveTo>
                      <a:pt x="9623" y="0"/>
                    </a:moveTo>
                    <a:lnTo>
                      <a:pt x="9125" y="19"/>
                    </a:lnTo>
                    <a:lnTo>
                      <a:pt x="8628" y="74"/>
                    </a:lnTo>
                    <a:lnTo>
                      <a:pt x="8148" y="148"/>
                    </a:lnTo>
                    <a:lnTo>
                      <a:pt x="7669" y="240"/>
                    </a:lnTo>
                    <a:lnTo>
                      <a:pt x="7190" y="369"/>
                    </a:lnTo>
                    <a:lnTo>
                      <a:pt x="6729" y="498"/>
                    </a:lnTo>
                    <a:lnTo>
                      <a:pt x="6268" y="664"/>
                    </a:lnTo>
                    <a:lnTo>
                      <a:pt x="5826" y="848"/>
                    </a:lnTo>
                    <a:lnTo>
                      <a:pt x="5402" y="1051"/>
                    </a:lnTo>
                    <a:lnTo>
                      <a:pt x="4978" y="1291"/>
                    </a:lnTo>
                    <a:lnTo>
                      <a:pt x="4572" y="1530"/>
                    </a:lnTo>
                    <a:lnTo>
                      <a:pt x="4185" y="1788"/>
                    </a:lnTo>
                    <a:lnTo>
                      <a:pt x="3798" y="2083"/>
                    </a:lnTo>
                    <a:lnTo>
                      <a:pt x="3430" y="2378"/>
                    </a:lnTo>
                    <a:lnTo>
                      <a:pt x="3079" y="2691"/>
                    </a:lnTo>
                    <a:lnTo>
                      <a:pt x="2747" y="3023"/>
                    </a:lnTo>
                    <a:lnTo>
                      <a:pt x="2434" y="3373"/>
                    </a:lnTo>
                    <a:lnTo>
                      <a:pt x="2121" y="3742"/>
                    </a:lnTo>
                    <a:lnTo>
                      <a:pt x="1844" y="4111"/>
                    </a:lnTo>
                    <a:lnTo>
                      <a:pt x="1568" y="4516"/>
                    </a:lnTo>
                    <a:lnTo>
                      <a:pt x="1328" y="4922"/>
                    </a:lnTo>
                    <a:lnTo>
                      <a:pt x="1088" y="5327"/>
                    </a:lnTo>
                    <a:lnTo>
                      <a:pt x="886" y="5770"/>
                    </a:lnTo>
                    <a:lnTo>
                      <a:pt x="701" y="6212"/>
                    </a:lnTo>
                    <a:lnTo>
                      <a:pt x="535" y="6655"/>
                    </a:lnTo>
                    <a:lnTo>
                      <a:pt x="388" y="7115"/>
                    </a:lnTo>
                    <a:lnTo>
                      <a:pt x="259" y="7595"/>
                    </a:lnTo>
                    <a:lnTo>
                      <a:pt x="167" y="8074"/>
                    </a:lnTo>
                    <a:lnTo>
                      <a:pt x="75" y="8572"/>
                    </a:lnTo>
                    <a:lnTo>
                      <a:pt x="38" y="9069"/>
                    </a:lnTo>
                    <a:lnTo>
                      <a:pt x="1" y="9567"/>
                    </a:lnTo>
                    <a:lnTo>
                      <a:pt x="1" y="10083"/>
                    </a:lnTo>
                    <a:lnTo>
                      <a:pt x="19" y="10581"/>
                    </a:lnTo>
                    <a:lnTo>
                      <a:pt x="75" y="11079"/>
                    </a:lnTo>
                    <a:lnTo>
                      <a:pt x="148" y="11576"/>
                    </a:lnTo>
                    <a:lnTo>
                      <a:pt x="241" y="12056"/>
                    </a:lnTo>
                    <a:lnTo>
                      <a:pt x="370" y="12516"/>
                    </a:lnTo>
                    <a:lnTo>
                      <a:pt x="499" y="12977"/>
                    </a:lnTo>
                    <a:lnTo>
                      <a:pt x="665" y="13438"/>
                    </a:lnTo>
                    <a:lnTo>
                      <a:pt x="849" y="13880"/>
                    </a:lnTo>
                    <a:lnTo>
                      <a:pt x="1070" y="14304"/>
                    </a:lnTo>
                    <a:lnTo>
                      <a:pt x="1291" y="14728"/>
                    </a:lnTo>
                    <a:lnTo>
                      <a:pt x="1531" y="15134"/>
                    </a:lnTo>
                    <a:lnTo>
                      <a:pt x="1789" y="15521"/>
                    </a:lnTo>
                    <a:lnTo>
                      <a:pt x="2084" y="15908"/>
                    </a:lnTo>
                    <a:lnTo>
                      <a:pt x="2379" y="16277"/>
                    </a:lnTo>
                    <a:lnTo>
                      <a:pt x="2692" y="16627"/>
                    </a:lnTo>
                    <a:lnTo>
                      <a:pt x="3024" y="16959"/>
                    </a:lnTo>
                    <a:lnTo>
                      <a:pt x="3374" y="17272"/>
                    </a:lnTo>
                    <a:lnTo>
                      <a:pt x="3743" y="17586"/>
                    </a:lnTo>
                    <a:lnTo>
                      <a:pt x="4112" y="17862"/>
                    </a:lnTo>
                    <a:lnTo>
                      <a:pt x="4517" y="18139"/>
                    </a:lnTo>
                    <a:lnTo>
                      <a:pt x="4923" y="18378"/>
                    </a:lnTo>
                    <a:lnTo>
                      <a:pt x="5328" y="18618"/>
                    </a:lnTo>
                    <a:lnTo>
                      <a:pt x="5771" y="18821"/>
                    </a:lnTo>
                    <a:lnTo>
                      <a:pt x="6213" y="19005"/>
                    </a:lnTo>
                    <a:lnTo>
                      <a:pt x="6655" y="19171"/>
                    </a:lnTo>
                    <a:lnTo>
                      <a:pt x="7135" y="19318"/>
                    </a:lnTo>
                    <a:lnTo>
                      <a:pt x="7595" y="19447"/>
                    </a:lnTo>
                    <a:lnTo>
                      <a:pt x="8075" y="19540"/>
                    </a:lnTo>
                    <a:lnTo>
                      <a:pt x="8572" y="19632"/>
                    </a:lnTo>
                    <a:lnTo>
                      <a:pt x="9070" y="19669"/>
                    </a:lnTo>
                    <a:lnTo>
                      <a:pt x="9586" y="19705"/>
                    </a:lnTo>
                    <a:lnTo>
                      <a:pt x="10084" y="19705"/>
                    </a:lnTo>
                    <a:lnTo>
                      <a:pt x="10582" y="19687"/>
                    </a:lnTo>
                    <a:lnTo>
                      <a:pt x="11079" y="19632"/>
                    </a:lnTo>
                    <a:lnTo>
                      <a:pt x="11577" y="19558"/>
                    </a:lnTo>
                    <a:lnTo>
                      <a:pt x="12056" y="19466"/>
                    </a:lnTo>
                    <a:lnTo>
                      <a:pt x="12517" y="19337"/>
                    </a:lnTo>
                    <a:lnTo>
                      <a:pt x="12978" y="19208"/>
                    </a:lnTo>
                    <a:lnTo>
                      <a:pt x="13439" y="19042"/>
                    </a:lnTo>
                    <a:lnTo>
                      <a:pt x="13881" y="18857"/>
                    </a:lnTo>
                    <a:lnTo>
                      <a:pt x="14305" y="18636"/>
                    </a:lnTo>
                    <a:lnTo>
                      <a:pt x="14729" y="18415"/>
                    </a:lnTo>
                    <a:lnTo>
                      <a:pt x="15135" y="18175"/>
                    </a:lnTo>
                    <a:lnTo>
                      <a:pt x="15522" y="17917"/>
                    </a:lnTo>
                    <a:lnTo>
                      <a:pt x="15909" y="17622"/>
                    </a:lnTo>
                    <a:lnTo>
                      <a:pt x="16278" y="17328"/>
                    </a:lnTo>
                    <a:lnTo>
                      <a:pt x="16628" y="17014"/>
                    </a:lnTo>
                    <a:lnTo>
                      <a:pt x="16960" y="16682"/>
                    </a:lnTo>
                    <a:lnTo>
                      <a:pt x="17291" y="16332"/>
                    </a:lnTo>
                    <a:lnTo>
                      <a:pt x="17586" y="15963"/>
                    </a:lnTo>
                    <a:lnTo>
                      <a:pt x="17863" y="15595"/>
                    </a:lnTo>
                    <a:lnTo>
                      <a:pt x="18139" y="15189"/>
                    </a:lnTo>
                    <a:lnTo>
                      <a:pt x="18379" y="14784"/>
                    </a:lnTo>
                    <a:lnTo>
                      <a:pt x="18619" y="14378"/>
                    </a:lnTo>
                    <a:lnTo>
                      <a:pt x="18821" y="13936"/>
                    </a:lnTo>
                    <a:lnTo>
                      <a:pt x="19024" y="13493"/>
                    </a:lnTo>
                    <a:lnTo>
                      <a:pt x="19190" y="13051"/>
                    </a:lnTo>
                    <a:lnTo>
                      <a:pt x="19337" y="12572"/>
                    </a:lnTo>
                    <a:lnTo>
                      <a:pt x="19448" y="12111"/>
                    </a:lnTo>
                    <a:lnTo>
                      <a:pt x="19559" y="11632"/>
                    </a:lnTo>
                    <a:lnTo>
                      <a:pt x="19632" y="11134"/>
                    </a:lnTo>
                    <a:lnTo>
                      <a:pt x="19688" y="10636"/>
                    </a:lnTo>
                    <a:lnTo>
                      <a:pt x="19706" y="10120"/>
                    </a:lnTo>
                    <a:lnTo>
                      <a:pt x="19706" y="9622"/>
                    </a:lnTo>
                    <a:lnTo>
                      <a:pt x="19688" y="9125"/>
                    </a:lnTo>
                    <a:lnTo>
                      <a:pt x="19632" y="8627"/>
                    </a:lnTo>
                    <a:lnTo>
                      <a:pt x="19559" y="8129"/>
                    </a:lnTo>
                    <a:lnTo>
                      <a:pt x="19466" y="7650"/>
                    </a:lnTo>
                    <a:lnTo>
                      <a:pt x="19337" y="7189"/>
                    </a:lnTo>
                    <a:lnTo>
                      <a:pt x="19208" y="6728"/>
                    </a:lnTo>
                    <a:lnTo>
                      <a:pt x="19043" y="6268"/>
                    </a:lnTo>
                    <a:lnTo>
                      <a:pt x="18858" y="5825"/>
                    </a:lnTo>
                    <a:lnTo>
                      <a:pt x="18655" y="5401"/>
                    </a:lnTo>
                    <a:lnTo>
                      <a:pt x="18416" y="4977"/>
                    </a:lnTo>
                    <a:lnTo>
                      <a:pt x="18176" y="4572"/>
                    </a:lnTo>
                    <a:lnTo>
                      <a:pt x="17918" y="4185"/>
                    </a:lnTo>
                    <a:lnTo>
                      <a:pt x="17642" y="3797"/>
                    </a:lnTo>
                    <a:lnTo>
                      <a:pt x="17328" y="3429"/>
                    </a:lnTo>
                    <a:lnTo>
                      <a:pt x="17015" y="3079"/>
                    </a:lnTo>
                    <a:lnTo>
                      <a:pt x="16683" y="2747"/>
                    </a:lnTo>
                    <a:lnTo>
                      <a:pt x="16333" y="2415"/>
                    </a:lnTo>
                    <a:lnTo>
                      <a:pt x="15964" y="2120"/>
                    </a:lnTo>
                    <a:lnTo>
                      <a:pt x="15595" y="1844"/>
                    </a:lnTo>
                    <a:lnTo>
                      <a:pt x="15208" y="1567"/>
                    </a:lnTo>
                    <a:lnTo>
                      <a:pt x="14784" y="1327"/>
                    </a:lnTo>
                    <a:lnTo>
                      <a:pt x="14379" y="1088"/>
                    </a:lnTo>
                    <a:lnTo>
                      <a:pt x="13936" y="885"/>
                    </a:lnTo>
                    <a:lnTo>
                      <a:pt x="13494" y="701"/>
                    </a:lnTo>
                    <a:lnTo>
                      <a:pt x="13052" y="516"/>
                    </a:lnTo>
                    <a:lnTo>
                      <a:pt x="12591" y="387"/>
                    </a:lnTo>
                    <a:lnTo>
                      <a:pt x="12112" y="258"/>
                    </a:lnTo>
                    <a:lnTo>
                      <a:pt x="11632" y="148"/>
                    </a:lnTo>
                    <a:lnTo>
                      <a:pt x="11135" y="74"/>
                    </a:lnTo>
                    <a:lnTo>
                      <a:pt x="10637" y="19"/>
                    </a:lnTo>
                    <a:lnTo>
                      <a:pt x="101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942;p72">
                <a:extLst>
                  <a:ext uri="{FF2B5EF4-FFF2-40B4-BE49-F238E27FC236}">
                    <a16:creationId xmlns:a16="http://schemas.microsoft.com/office/drawing/2014/main" id="{293859A2-CAFE-CC03-289B-DB642A0AFBC3}"/>
                  </a:ext>
                </a:extLst>
              </p:cNvPr>
              <p:cNvSpPr/>
              <p:nvPr/>
            </p:nvSpPr>
            <p:spPr>
              <a:xfrm>
                <a:off x="5160225" y="1642275"/>
                <a:ext cx="494475" cy="494500"/>
              </a:xfrm>
              <a:custGeom>
                <a:avLst/>
                <a:gdLst/>
                <a:ahLst/>
                <a:cxnLst/>
                <a:rect l="l" t="t" r="r" b="b"/>
                <a:pathLst>
                  <a:path w="19779" h="19780" extrusionOk="0">
                    <a:moveTo>
                      <a:pt x="10157" y="74"/>
                    </a:moveTo>
                    <a:lnTo>
                      <a:pt x="10673" y="93"/>
                    </a:lnTo>
                    <a:lnTo>
                      <a:pt x="11171" y="148"/>
                    </a:lnTo>
                    <a:lnTo>
                      <a:pt x="11650" y="222"/>
                    </a:lnTo>
                    <a:lnTo>
                      <a:pt x="12129" y="332"/>
                    </a:lnTo>
                    <a:lnTo>
                      <a:pt x="12608" y="443"/>
                    </a:lnTo>
                    <a:lnTo>
                      <a:pt x="13069" y="590"/>
                    </a:lnTo>
                    <a:lnTo>
                      <a:pt x="13530" y="756"/>
                    </a:lnTo>
                    <a:lnTo>
                      <a:pt x="13954" y="940"/>
                    </a:lnTo>
                    <a:lnTo>
                      <a:pt x="14396" y="1162"/>
                    </a:lnTo>
                    <a:lnTo>
                      <a:pt x="14802" y="1383"/>
                    </a:lnTo>
                    <a:lnTo>
                      <a:pt x="15208" y="1641"/>
                    </a:lnTo>
                    <a:lnTo>
                      <a:pt x="15613" y="1899"/>
                    </a:lnTo>
                    <a:lnTo>
                      <a:pt x="15982" y="2194"/>
                    </a:lnTo>
                    <a:lnTo>
                      <a:pt x="16350" y="2489"/>
                    </a:lnTo>
                    <a:lnTo>
                      <a:pt x="16701" y="2802"/>
                    </a:lnTo>
                    <a:lnTo>
                      <a:pt x="17032" y="3134"/>
                    </a:lnTo>
                    <a:lnTo>
                      <a:pt x="17346" y="3484"/>
                    </a:lnTo>
                    <a:lnTo>
                      <a:pt x="17641" y="3853"/>
                    </a:lnTo>
                    <a:lnTo>
                      <a:pt x="17917" y="4240"/>
                    </a:lnTo>
                    <a:lnTo>
                      <a:pt x="18175" y="4627"/>
                    </a:lnTo>
                    <a:lnTo>
                      <a:pt x="18433" y="5033"/>
                    </a:lnTo>
                    <a:lnTo>
                      <a:pt x="18655" y="5457"/>
                    </a:lnTo>
                    <a:lnTo>
                      <a:pt x="18857" y="5881"/>
                    </a:lnTo>
                    <a:lnTo>
                      <a:pt x="19042" y="6323"/>
                    </a:lnTo>
                    <a:lnTo>
                      <a:pt x="19208" y="6765"/>
                    </a:lnTo>
                    <a:lnTo>
                      <a:pt x="19355" y="7226"/>
                    </a:lnTo>
                    <a:lnTo>
                      <a:pt x="19466" y="7705"/>
                    </a:lnTo>
                    <a:lnTo>
                      <a:pt x="19558" y="8185"/>
                    </a:lnTo>
                    <a:lnTo>
                      <a:pt x="19632" y="8664"/>
                    </a:lnTo>
                    <a:lnTo>
                      <a:pt x="19687" y="9162"/>
                    </a:lnTo>
                    <a:lnTo>
                      <a:pt x="19705" y="9659"/>
                    </a:lnTo>
                    <a:lnTo>
                      <a:pt x="19705" y="10157"/>
                    </a:lnTo>
                    <a:lnTo>
                      <a:pt x="19687" y="10655"/>
                    </a:lnTo>
                    <a:lnTo>
                      <a:pt x="19632" y="11134"/>
                    </a:lnTo>
                    <a:lnTo>
                      <a:pt x="19558" y="11613"/>
                    </a:lnTo>
                    <a:lnTo>
                      <a:pt x="19466" y="12093"/>
                    </a:lnTo>
                    <a:lnTo>
                      <a:pt x="19355" y="12553"/>
                    </a:lnTo>
                    <a:lnTo>
                      <a:pt x="19208" y="13014"/>
                    </a:lnTo>
                    <a:lnTo>
                      <a:pt x="19042" y="13457"/>
                    </a:lnTo>
                    <a:lnTo>
                      <a:pt x="18857" y="13899"/>
                    </a:lnTo>
                    <a:lnTo>
                      <a:pt x="18655" y="14323"/>
                    </a:lnTo>
                    <a:lnTo>
                      <a:pt x="18433" y="14747"/>
                    </a:lnTo>
                    <a:lnTo>
                      <a:pt x="18175" y="15171"/>
                    </a:lnTo>
                    <a:lnTo>
                      <a:pt x="17917" y="15558"/>
                    </a:lnTo>
                    <a:lnTo>
                      <a:pt x="17622" y="15945"/>
                    </a:lnTo>
                    <a:lnTo>
                      <a:pt x="17309" y="16314"/>
                    </a:lnTo>
                    <a:lnTo>
                      <a:pt x="16996" y="16682"/>
                    </a:lnTo>
                    <a:lnTo>
                      <a:pt x="16645" y="17033"/>
                    </a:lnTo>
                    <a:lnTo>
                      <a:pt x="16277" y="17346"/>
                    </a:lnTo>
                    <a:lnTo>
                      <a:pt x="15908" y="17659"/>
                    </a:lnTo>
                    <a:lnTo>
                      <a:pt x="15502" y="17954"/>
                    </a:lnTo>
                    <a:lnTo>
                      <a:pt x="15115" y="18212"/>
                    </a:lnTo>
                    <a:lnTo>
                      <a:pt x="14691" y="18452"/>
                    </a:lnTo>
                    <a:lnTo>
                      <a:pt x="14267" y="18692"/>
                    </a:lnTo>
                    <a:lnTo>
                      <a:pt x="13843" y="18894"/>
                    </a:lnTo>
                    <a:lnTo>
                      <a:pt x="13401" y="19079"/>
                    </a:lnTo>
                    <a:lnTo>
                      <a:pt x="12940" y="19226"/>
                    </a:lnTo>
                    <a:lnTo>
                      <a:pt x="12498" y="19374"/>
                    </a:lnTo>
                    <a:lnTo>
                      <a:pt x="12019" y="19484"/>
                    </a:lnTo>
                    <a:lnTo>
                      <a:pt x="11558" y="19577"/>
                    </a:lnTo>
                    <a:lnTo>
                      <a:pt x="11078" y="19650"/>
                    </a:lnTo>
                    <a:lnTo>
                      <a:pt x="10599" y="19687"/>
                    </a:lnTo>
                    <a:lnTo>
                      <a:pt x="10101" y="19706"/>
                    </a:lnTo>
                    <a:lnTo>
                      <a:pt x="9622" y="19706"/>
                    </a:lnTo>
                    <a:lnTo>
                      <a:pt x="9125" y="19687"/>
                    </a:lnTo>
                    <a:lnTo>
                      <a:pt x="8645" y="19632"/>
                    </a:lnTo>
                    <a:lnTo>
                      <a:pt x="8166" y="19558"/>
                    </a:lnTo>
                    <a:lnTo>
                      <a:pt x="7687" y="19466"/>
                    </a:lnTo>
                    <a:lnTo>
                      <a:pt x="7226" y="19355"/>
                    </a:lnTo>
                    <a:lnTo>
                      <a:pt x="6765" y="19208"/>
                    </a:lnTo>
                    <a:lnTo>
                      <a:pt x="6323" y="19042"/>
                    </a:lnTo>
                    <a:lnTo>
                      <a:pt x="5880" y="18858"/>
                    </a:lnTo>
                    <a:lnTo>
                      <a:pt x="5456" y="18655"/>
                    </a:lnTo>
                    <a:lnTo>
                      <a:pt x="5032" y="18434"/>
                    </a:lnTo>
                    <a:lnTo>
                      <a:pt x="4608" y="18176"/>
                    </a:lnTo>
                    <a:lnTo>
                      <a:pt x="4221" y="17918"/>
                    </a:lnTo>
                    <a:lnTo>
                      <a:pt x="3834" y="17623"/>
                    </a:lnTo>
                    <a:lnTo>
                      <a:pt x="3466" y="17309"/>
                    </a:lnTo>
                    <a:lnTo>
                      <a:pt x="3097" y="16977"/>
                    </a:lnTo>
                    <a:lnTo>
                      <a:pt x="2747" y="16646"/>
                    </a:lnTo>
                    <a:lnTo>
                      <a:pt x="2433" y="16277"/>
                    </a:lnTo>
                    <a:lnTo>
                      <a:pt x="2120" y="15890"/>
                    </a:lnTo>
                    <a:lnTo>
                      <a:pt x="1825" y="15503"/>
                    </a:lnTo>
                    <a:lnTo>
                      <a:pt x="1567" y="15097"/>
                    </a:lnTo>
                    <a:lnTo>
                      <a:pt x="1327" y="14692"/>
                    </a:lnTo>
                    <a:lnTo>
                      <a:pt x="1088" y="14268"/>
                    </a:lnTo>
                    <a:lnTo>
                      <a:pt x="885" y="13844"/>
                    </a:lnTo>
                    <a:lnTo>
                      <a:pt x="719" y="13401"/>
                    </a:lnTo>
                    <a:lnTo>
                      <a:pt x="553" y="12941"/>
                    </a:lnTo>
                    <a:lnTo>
                      <a:pt x="406" y="12480"/>
                    </a:lnTo>
                    <a:lnTo>
                      <a:pt x="295" y="12019"/>
                    </a:lnTo>
                    <a:lnTo>
                      <a:pt x="203" y="11558"/>
                    </a:lnTo>
                    <a:lnTo>
                      <a:pt x="148" y="11079"/>
                    </a:lnTo>
                    <a:lnTo>
                      <a:pt x="92" y="10599"/>
                    </a:lnTo>
                    <a:lnTo>
                      <a:pt x="74" y="10102"/>
                    </a:lnTo>
                    <a:lnTo>
                      <a:pt x="74" y="9623"/>
                    </a:lnTo>
                    <a:lnTo>
                      <a:pt x="92" y="9125"/>
                    </a:lnTo>
                    <a:lnTo>
                      <a:pt x="148" y="8627"/>
                    </a:lnTo>
                    <a:lnTo>
                      <a:pt x="221" y="8148"/>
                    </a:lnTo>
                    <a:lnTo>
                      <a:pt x="313" y="7669"/>
                    </a:lnTo>
                    <a:lnTo>
                      <a:pt x="442" y="7208"/>
                    </a:lnTo>
                    <a:lnTo>
                      <a:pt x="571" y="6765"/>
                    </a:lnTo>
                    <a:lnTo>
                      <a:pt x="737" y="6305"/>
                    </a:lnTo>
                    <a:lnTo>
                      <a:pt x="922" y="5881"/>
                    </a:lnTo>
                    <a:lnTo>
                      <a:pt x="1124" y="5457"/>
                    </a:lnTo>
                    <a:lnTo>
                      <a:pt x="1346" y="5033"/>
                    </a:lnTo>
                    <a:lnTo>
                      <a:pt x="1585" y="4646"/>
                    </a:lnTo>
                    <a:lnTo>
                      <a:pt x="1843" y="4258"/>
                    </a:lnTo>
                    <a:lnTo>
                      <a:pt x="2120" y="3871"/>
                    </a:lnTo>
                    <a:lnTo>
                      <a:pt x="2415" y="3521"/>
                    </a:lnTo>
                    <a:lnTo>
                      <a:pt x="2728" y="3171"/>
                    </a:lnTo>
                    <a:lnTo>
                      <a:pt x="3060" y="2839"/>
                    </a:lnTo>
                    <a:lnTo>
                      <a:pt x="3392" y="2526"/>
                    </a:lnTo>
                    <a:lnTo>
                      <a:pt x="3742" y="2231"/>
                    </a:lnTo>
                    <a:lnTo>
                      <a:pt x="4111" y="1954"/>
                    </a:lnTo>
                    <a:lnTo>
                      <a:pt x="4498" y="1678"/>
                    </a:lnTo>
                    <a:lnTo>
                      <a:pt x="4885" y="1438"/>
                    </a:lnTo>
                    <a:lnTo>
                      <a:pt x="5290" y="1217"/>
                    </a:lnTo>
                    <a:lnTo>
                      <a:pt x="5714" y="996"/>
                    </a:lnTo>
                    <a:lnTo>
                      <a:pt x="6138" y="811"/>
                    </a:lnTo>
                    <a:lnTo>
                      <a:pt x="6581" y="646"/>
                    </a:lnTo>
                    <a:lnTo>
                      <a:pt x="7023" y="498"/>
                    </a:lnTo>
                    <a:lnTo>
                      <a:pt x="7484" y="369"/>
                    </a:lnTo>
                    <a:lnTo>
                      <a:pt x="7945" y="258"/>
                    </a:lnTo>
                    <a:lnTo>
                      <a:pt x="8424" y="166"/>
                    </a:lnTo>
                    <a:lnTo>
                      <a:pt x="8903" y="111"/>
                    </a:lnTo>
                    <a:lnTo>
                      <a:pt x="9401" y="74"/>
                    </a:lnTo>
                    <a:close/>
                    <a:moveTo>
                      <a:pt x="9659" y="0"/>
                    </a:moveTo>
                    <a:lnTo>
                      <a:pt x="9161" y="19"/>
                    </a:lnTo>
                    <a:lnTo>
                      <a:pt x="8664" y="74"/>
                    </a:lnTo>
                    <a:lnTo>
                      <a:pt x="8166" y="148"/>
                    </a:lnTo>
                    <a:lnTo>
                      <a:pt x="7687" y="240"/>
                    </a:lnTo>
                    <a:lnTo>
                      <a:pt x="7226" y="369"/>
                    </a:lnTo>
                    <a:lnTo>
                      <a:pt x="6765" y="516"/>
                    </a:lnTo>
                    <a:lnTo>
                      <a:pt x="6304" y="682"/>
                    </a:lnTo>
                    <a:lnTo>
                      <a:pt x="5862" y="867"/>
                    </a:lnTo>
                    <a:lnTo>
                      <a:pt x="5419" y="1069"/>
                    </a:lnTo>
                    <a:lnTo>
                      <a:pt x="5014" y="1291"/>
                    </a:lnTo>
                    <a:lnTo>
                      <a:pt x="4590" y="1549"/>
                    </a:lnTo>
                    <a:lnTo>
                      <a:pt x="4203" y="1807"/>
                    </a:lnTo>
                    <a:lnTo>
                      <a:pt x="3816" y="2083"/>
                    </a:lnTo>
                    <a:lnTo>
                      <a:pt x="3447" y="2397"/>
                    </a:lnTo>
                    <a:lnTo>
                      <a:pt x="3097" y="2710"/>
                    </a:lnTo>
                    <a:lnTo>
                      <a:pt x="2765" y="3042"/>
                    </a:lnTo>
                    <a:lnTo>
                      <a:pt x="2452" y="3392"/>
                    </a:lnTo>
                    <a:lnTo>
                      <a:pt x="2138" y="3761"/>
                    </a:lnTo>
                    <a:lnTo>
                      <a:pt x="1843" y="4129"/>
                    </a:lnTo>
                    <a:lnTo>
                      <a:pt x="1585" y="4535"/>
                    </a:lnTo>
                    <a:lnTo>
                      <a:pt x="1327" y="4940"/>
                    </a:lnTo>
                    <a:lnTo>
                      <a:pt x="1106" y="5364"/>
                    </a:lnTo>
                    <a:lnTo>
                      <a:pt x="885" y="5788"/>
                    </a:lnTo>
                    <a:lnTo>
                      <a:pt x="701" y="6231"/>
                    </a:lnTo>
                    <a:lnTo>
                      <a:pt x="535" y="6692"/>
                    </a:lnTo>
                    <a:lnTo>
                      <a:pt x="387" y="7152"/>
                    </a:lnTo>
                    <a:lnTo>
                      <a:pt x="258" y="7632"/>
                    </a:lnTo>
                    <a:lnTo>
                      <a:pt x="166" y="8111"/>
                    </a:lnTo>
                    <a:lnTo>
                      <a:pt x="92" y="8609"/>
                    </a:lnTo>
                    <a:lnTo>
                      <a:pt x="37" y="9106"/>
                    </a:lnTo>
                    <a:lnTo>
                      <a:pt x="0" y="9604"/>
                    </a:lnTo>
                    <a:lnTo>
                      <a:pt x="0" y="10120"/>
                    </a:lnTo>
                    <a:lnTo>
                      <a:pt x="37" y="10618"/>
                    </a:lnTo>
                    <a:lnTo>
                      <a:pt x="74" y="11116"/>
                    </a:lnTo>
                    <a:lnTo>
                      <a:pt x="148" y="11613"/>
                    </a:lnTo>
                    <a:lnTo>
                      <a:pt x="258" y="12093"/>
                    </a:lnTo>
                    <a:lnTo>
                      <a:pt x="369" y="12553"/>
                    </a:lnTo>
                    <a:lnTo>
                      <a:pt x="516" y="13033"/>
                    </a:lnTo>
                    <a:lnTo>
                      <a:pt x="682" y="13475"/>
                    </a:lnTo>
                    <a:lnTo>
                      <a:pt x="866" y="13917"/>
                    </a:lnTo>
                    <a:lnTo>
                      <a:pt x="1069" y="14360"/>
                    </a:lnTo>
                    <a:lnTo>
                      <a:pt x="1290" y="14765"/>
                    </a:lnTo>
                    <a:lnTo>
                      <a:pt x="1548" y="15189"/>
                    </a:lnTo>
                    <a:lnTo>
                      <a:pt x="1807" y="15576"/>
                    </a:lnTo>
                    <a:lnTo>
                      <a:pt x="2083" y="15964"/>
                    </a:lnTo>
                    <a:lnTo>
                      <a:pt x="2396" y="16332"/>
                    </a:lnTo>
                    <a:lnTo>
                      <a:pt x="2710" y="16682"/>
                    </a:lnTo>
                    <a:lnTo>
                      <a:pt x="3042" y="17014"/>
                    </a:lnTo>
                    <a:lnTo>
                      <a:pt x="3392" y="17346"/>
                    </a:lnTo>
                    <a:lnTo>
                      <a:pt x="3760" y="17641"/>
                    </a:lnTo>
                    <a:lnTo>
                      <a:pt x="4148" y="17936"/>
                    </a:lnTo>
                    <a:lnTo>
                      <a:pt x="4535" y="18194"/>
                    </a:lnTo>
                    <a:lnTo>
                      <a:pt x="4940" y="18452"/>
                    </a:lnTo>
                    <a:lnTo>
                      <a:pt x="5364" y="18673"/>
                    </a:lnTo>
                    <a:lnTo>
                      <a:pt x="5788" y="18894"/>
                    </a:lnTo>
                    <a:lnTo>
                      <a:pt x="6231" y="19079"/>
                    </a:lnTo>
                    <a:lnTo>
                      <a:pt x="6691" y="19245"/>
                    </a:lnTo>
                    <a:lnTo>
                      <a:pt x="7152" y="19392"/>
                    </a:lnTo>
                    <a:lnTo>
                      <a:pt x="7631" y="19521"/>
                    </a:lnTo>
                    <a:lnTo>
                      <a:pt x="8111" y="19613"/>
                    </a:lnTo>
                    <a:lnTo>
                      <a:pt x="8608" y="19687"/>
                    </a:lnTo>
                    <a:lnTo>
                      <a:pt x="9106" y="19742"/>
                    </a:lnTo>
                    <a:lnTo>
                      <a:pt x="9622" y="19779"/>
                    </a:lnTo>
                    <a:lnTo>
                      <a:pt x="9899" y="19779"/>
                    </a:lnTo>
                    <a:lnTo>
                      <a:pt x="10378" y="19761"/>
                    </a:lnTo>
                    <a:lnTo>
                      <a:pt x="10839" y="19724"/>
                    </a:lnTo>
                    <a:lnTo>
                      <a:pt x="11300" y="19669"/>
                    </a:lnTo>
                    <a:lnTo>
                      <a:pt x="11760" y="19595"/>
                    </a:lnTo>
                    <a:lnTo>
                      <a:pt x="12221" y="19503"/>
                    </a:lnTo>
                    <a:lnTo>
                      <a:pt x="12682" y="19374"/>
                    </a:lnTo>
                    <a:lnTo>
                      <a:pt x="13106" y="19245"/>
                    </a:lnTo>
                    <a:lnTo>
                      <a:pt x="13549" y="19079"/>
                    </a:lnTo>
                    <a:lnTo>
                      <a:pt x="13972" y="18894"/>
                    </a:lnTo>
                    <a:lnTo>
                      <a:pt x="14396" y="18692"/>
                    </a:lnTo>
                    <a:lnTo>
                      <a:pt x="14802" y="18471"/>
                    </a:lnTo>
                    <a:lnTo>
                      <a:pt x="15208" y="18231"/>
                    </a:lnTo>
                    <a:lnTo>
                      <a:pt x="15595" y="17973"/>
                    </a:lnTo>
                    <a:lnTo>
                      <a:pt x="15963" y="17696"/>
                    </a:lnTo>
                    <a:lnTo>
                      <a:pt x="16332" y="17383"/>
                    </a:lnTo>
                    <a:lnTo>
                      <a:pt x="16682" y="17070"/>
                    </a:lnTo>
                    <a:lnTo>
                      <a:pt x="17032" y="16719"/>
                    </a:lnTo>
                    <a:lnTo>
                      <a:pt x="17364" y="16369"/>
                    </a:lnTo>
                    <a:lnTo>
                      <a:pt x="17678" y="15982"/>
                    </a:lnTo>
                    <a:lnTo>
                      <a:pt x="17973" y="15595"/>
                    </a:lnTo>
                    <a:lnTo>
                      <a:pt x="18231" y="15189"/>
                    </a:lnTo>
                    <a:lnTo>
                      <a:pt x="18489" y="14784"/>
                    </a:lnTo>
                    <a:lnTo>
                      <a:pt x="18710" y="14360"/>
                    </a:lnTo>
                    <a:lnTo>
                      <a:pt x="18931" y="13936"/>
                    </a:lnTo>
                    <a:lnTo>
                      <a:pt x="19115" y="13494"/>
                    </a:lnTo>
                    <a:lnTo>
                      <a:pt x="19281" y="13033"/>
                    </a:lnTo>
                    <a:lnTo>
                      <a:pt x="19410" y="12572"/>
                    </a:lnTo>
                    <a:lnTo>
                      <a:pt x="19539" y="12111"/>
                    </a:lnTo>
                    <a:lnTo>
                      <a:pt x="19632" y="11632"/>
                    </a:lnTo>
                    <a:lnTo>
                      <a:pt x="19705" y="11152"/>
                    </a:lnTo>
                    <a:lnTo>
                      <a:pt x="19742" y="10655"/>
                    </a:lnTo>
                    <a:lnTo>
                      <a:pt x="19779" y="10157"/>
                    </a:lnTo>
                    <a:lnTo>
                      <a:pt x="19779" y="9659"/>
                    </a:lnTo>
                    <a:lnTo>
                      <a:pt x="19761" y="9162"/>
                    </a:lnTo>
                    <a:lnTo>
                      <a:pt x="19705" y="8664"/>
                    </a:lnTo>
                    <a:lnTo>
                      <a:pt x="19632" y="8166"/>
                    </a:lnTo>
                    <a:lnTo>
                      <a:pt x="19539" y="7687"/>
                    </a:lnTo>
                    <a:lnTo>
                      <a:pt x="19410" y="7208"/>
                    </a:lnTo>
                    <a:lnTo>
                      <a:pt x="19263" y="6747"/>
                    </a:lnTo>
                    <a:lnTo>
                      <a:pt x="19097" y="6305"/>
                    </a:lnTo>
                    <a:lnTo>
                      <a:pt x="18913" y="5862"/>
                    </a:lnTo>
                    <a:lnTo>
                      <a:pt x="18710" y="5420"/>
                    </a:lnTo>
                    <a:lnTo>
                      <a:pt x="18489" y="4996"/>
                    </a:lnTo>
                    <a:lnTo>
                      <a:pt x="18249" y="4590"/>
                    </a:lnTo>
                    <a:lnTo>
                      <a:pt x="17973" y="4203"/>
                    </a:lnTo>
                    <a:lnTo>
                      <a:pt x="17696" y="3816"/>
                    </a:lnTo>
                    <a:lnTo>
                      <a:pt x="17383" y="3447"/>
                    </a:lnTo>
                    <a:lnTo>
                      <a:pt x="17069" y="3097"/>
                    </a:lnTo>
                    <a:lnTo>
                      <a:pt x="16737" y="2765"/>
                    </a:lnTo>
                    <a:lnTo>
                      <a:pt x="16387" y="2434"/>
                    </a:lnTo>
                    <a:lnTo>
                      <a:pt x="16019" y="2139"/>
                    </a:lnTo>
                    <a:lnTo>
                      <a:pt x="15650" y="1844"/>
                    </a:lnTo>
                    <a:lnTo>
                      <a:pt x="15244" y="1586"/>
                    </a:lnTo>
                    <a:lnTo>
                      <a:pt x="14839" y="1328"/>
                    </a:lnTo>
                    <a:lnTo>
                      <a:pt x="14415" y="1106"/>
                    </a:lnTo>
                    <a:lnTo>
                      <a:pt x="13991" y="885"/>
                    </a:lnTo>
                    <a:lnTo>
                      <a:pt x="13549" y="701"/>
                    </a:lnTo>
                    <a:lnTo>
                      <a:pt x="13088" y="535"/>
                    </a:lnTo>
                    <a:lnTo>
                      <a:pt x="12627" y="387"/>
                    </a:lnTo>
                    <a:lnTo>
                      <a:pt x="12148" y="258"/>
                    </a:lnTo>
                    <a:lnTo>
                      <a:pt x="11668" y="166"/>
                    </a:lnTo>
                    <a:lnTo>
                      <a:pt x="11171" y="74"/>
                    </a:lnTo>
                    <a:lnTo>
                      <a:pt x="10673" y="37"/>
                    </a:lnTo>
                    <a:lnTo>
                      <a:pt x="1017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943;p72">
                <a:extLst>
                  <a:ext uri="{FF2B5EF4-FFF2-40B4-BE49-F238E27FC236}">
                    <a16:creationId xmlns:a16="http://schemas.microsoft.com/office/drawing/2014/main" id="{E8F4B0C1-D734-9215-2F80-19C117A47430}"/>
                  </a:ext>
                </a:extLst>
              </p:cNvPr>
              <p:cNvSpPr/>
              <p:nvPr/>
            </p:nvSpPr>
            <p:spPr>
              <a:xfrm>
                <a:off x="5220125" y="1702175"/>
                <a:ext cx="374675" cy="374675"/>
              </a:xfrm>
              <a:custGeom>
                <a:avLst/>
                <a:gdLst/>
                <a:ahLst/>
                <a:cxnLst/>
                <a:rect l="l" t="t" r="r" b="b"/>
                <a:pathLst>
                  <a:path w="14987" h="14987" extrusionOk="0">
                    <a:moveTo>
                      <a:pt x="7318" y="1"/>
                    </a:moveTo>
                    <a:lnTo>
                      <a:pt x="6931" y="19"/>
                    </a:lnTo>
                    <a:lnTo>
                      <a:pt x="6563" y="56"/>
                    </a:lnTo>
                    <a:lnTo>
                      <a:pt x="6194" y="111"/>
                    </a:lnTo>
                    <a:lnTo>
                      <a:pt x="5825" y="185"/>
                    </a:lnTo>
                    <a:lnTo>
                      <a:pt x="5475" y="277"/>
                    </a:lnTo>
                    <a:lnTo>
                      <a:pt x="5106" y="388"/>
                    </a:lnTo>
                    <a:lnTo>
                      <a:pt x="4775" y="498"/>
                    </a:lnTo>
                    <a:lnTo>
                      <a:pt x="4443" y="646"/>
                    </a:lnTo>
                    <a:lnTo>
                      <a:pt x="4111" y="793"/>
                    </a:lnTo>
                    <a:lnTo>
                      <a:pt x="3779" y="978"/>
                    </a:lnTo>
                    <a:lnTo>
                      <a:pt x="3484" y="1162"/>
                    </a:lnTo>
                    <a:lnTo>
                      <a:pt x="3171" y="1365"/>
                    </a:lnTo>
                    <a:lnTo>
                      <a:pt x="2894" y="1567"/>
                    </a:lnTo>
                    <a:lnTo>
                      <a:pt x="2618" y="1807"/>
                    </a:lnTo>
                    <a:lnTo>
                      <a:pt x="2341" y="2047"/>
                    </a:lnTo>
                    <a:lnTo>
                      <a:pt x="2083" y="2305"/>
                    </a:lnTo>
                    <a:lnTo>
                      <a:pt x="1844" y="2563"/>
                    </a:lnTo>
                    <a:lnTo>
                      <a:pt x="1623" y="2839"/>
                    </a:lnTo>
                    <a:lnTo>
                      <a:pt x="1401" y="3134"/>
                    </a:lnTo>
                    <a:lnTo>
                      <a:pt x="1199" y="3429"/>
                    </a:lnTo>
                    <a:lnTo>
                      <a:pt x="996" y="3743"/>
                    </a:lnTo>
                    <a:lnTo>
                      <a:pt x="830" y="4056"/>
                    </a:lnTo>
                    <a:lnTo>
                      <a:pt x="664" y="4388"/>
                    </a:lnTo>
                    <a:lnTo>
                      <a:pt x="535" y="4720"/>
                    </a:lnTo>
                    <a:lnTo>
                      <a:pt x="406" y="5070"/>
                    </a:lnTo>
                    <a:lnTo>
                      <a:pt x="295" y="5420"/>
                    </a:lnTo>
                    <a:lnTo>
                      <a:pt x="203" y="5770"/>
                    </a:lnTo>
                    <a:lnTo>
                      <a:pt x="111" y="6139"/>
                    </a:lnTo>
                    <a:lnTo>
                      <a:pt x="56" y="6526"/>
                    </a:lnTo>
                    <a:lnTo>
                      <a:pt x="19" y="6895"/>
                    </a:lnTo>
                    <a:lnTo>
                      <a:pt x="0" y="7282"/>
                    </a:lnTo>
                    <a:lnTo>
                      <a:pt x="0" y="7669"/>
                    </a:lnTo>
                    <a:lnTo>
                      <a:pt x="19" y="8056"/>
                    </a:lnTo>
                    <a:lnTo>
                      <a:pt x="56" y="8425"/>
                    </a:lnTo>
                    <a:lnTo>
                      <a:pt x="111" y="8793"/>
                    </a:lnTo>
                    <a:lnTo>
                      <a:pt x="185" y="9162"/>
                    </a:lnTo>
                    <a:lnTo>
                      <a:pt x="277" y="9512"/>
                    </a:lnTo>
                    <a:lnTo>
                      <a:pt x="387" y="9881"/>
                    </a:lnTo>
                    <a:lnTo>
                      <a:pt x="517" y="10213"/>
                    </a:lnTo>
                    <a:lnTo>
                      <a:pt x="646" y="10545"/>
                    </a:lnTo>
                    <a:lnTo>
                      <a:pt x="811" y="10876"/>
                    </a:lnTo>
                    <a:lnTo>
                      <a:pt x="977" y="11208"/>
                    </a:lnTo>
                    <a:lnTo>
                      <a:pt x="1162" y="11503"/>
                    </a:lnTo>
                    <a:lnTo>
                      <a:pt x="1364" y="11816"/>
                    </a:lnTo>
                    <a:lnTo>
                      <a:pt x="1586" y="12093"/>
                    </a:lnTo>
                    <a:lnTo>
                      <a:pt x="1807" y="12369"/>
                    </a:lnTo>
                    <a:lnTo>
                      <a:pt x="2046" y="12646"/>
                    </a:lnTo>
                    <a:lnTo>
                      <a:pt x="2305" y="12904"/>
                    </a:lnTo>
                    <a:lnTo>
                      <a:pt x="2563" y="13144"/>
                    </a:lnTo>
                    <a:lnTo>
                      <a:pt x="2839" y="13365"/>
                    </a:lnTo>
                    <a:lnTo>
                      <a:pt x="3134" y="13586"/>
                    </a:lnTo>
                    <a:lnTo>
                      <a:pt x="3429" y="13789"/>
                    </a:lnTo>
                    <a:lnTo>
                      <a:pt x="3742" y="13992"/>
                    </a:lnTo>
                    <a:lnTo>
                      <a:pt x="4056" y="14157"/>
                    </a:lnTo>
                    <a:lnTo>
                      <a:pt x="4388" y="14323"/>
                    </a:lnTo>
                    <a:lnTo>
                      <a:pt x="4719" y="14452"/>
                    </a:lnTo>
                    <a:lnTo>
                      <a:pt x="5070" y="14581"/>
                    </a:lnTo>
                    <a:lnTo>
                      <a:pt x="5420" y="14692"/>
                    </a:lnTo>
                    <a:lnTo>
                      <a:pt x="5788" y="14803"/>
                    </a:lnTo>
                    <a:lnTo>
                      <a:pt x="6139" y="14876"/>
                    </a:lnTo>
                    <a:lnTo>
                      <a:pt x="6526" y="14932"/>
                    </a:lnTo>
                    <a:lnTo>
                      <a:pt x="6894" y="14969"/>
                    </a:lnTo>
                    <a:lnTo>
                      <a:pt x="7282" y="14987"/>
                    </a:lnTo>
                    <a:lnTo>
                      <a:pt x="7669" y="14987"/>
                    </a:lnTo>
                    <a:lnTo>
                      <a:pt x="8056" y="14969"/>
                    </a:lnTo>
                    <a:lnTo>
                      <a:pt x="8424" y="14932"/>
                    </a:lnTo>
                    <a:lnTo>
                      <a:pt x="8793" y="14876"/>
                    </a:lnTo>
                    <a:lnTo>
                      <a:pt x="9162" y="14803"/>
                    </a:lnTo>
                    <a:lnTo>
                      <a:pt x="9530" y="14710"/>
                    </a:lnTo>
                    <a:lnTo>
                      <a:pt x="9881" y="14600"/>
                    </a:lnTo>
                    <a:lnTo>
                      <a:pt x="10212" y="14489"/>
                    </a:lnTo>
                    <a:lnTo>
                      <a:pt x="10563" y="14342"/>
                    </a:lnTo>
                    <a:lnTo>
                      <a:pt x="10876" y="14176"/>
                    </a:lnTo>
                    <a:lnTo>
                      <a:pt x="11208" y="14010"/>
                    </a:lnTo>
                    <a:lnTo>
                      <a:pt x="11521" y="13826"/>
                    </a:lnTo>
                    <a:lnTo>
                      <a:pt x="11816" y="13623"/>
                    </a:lnTo>
                    <a:lnTo>
                      <a:pt x="12111" y="13402"/>
                    </a:lnTo>
                    <a:lnTo>
                      <a:pt x="12388" y="13180"/>
                    </a:lnTo>
                    <a:lnTo>
                      <a:pt x="12646" y="12941"/>
                    </a:lnTo>
                    <a:lnTo>
                      <a:pt x="12904" y="12683"/>
                    </a:lnTo>
                    <a:lnTo>
                      <a:pt x="13143" y="12425"/>
                    </a:lnTo>
                    <a:lnTo>
                      <a:pt x="13383" y="12148"/>
                    </a:lnTo>
                    <a:lnTo>
                      <a:pt x="13586" y="11853"/>
                    </a:lnTo>
                    <a:lnTo>
                      <a:pt x="13807" y="11558"/>
                    </a:lnTo>
                    <a:lnTo>
                      <a:pt x="13991" y="11245"/>
                    </a:lnTo>
                    <a:lnTo>
                      <a:pt x="14157" y="10932"/>
                    </a:lnTo>
                    <a:lnTo>
                      <a:pt x="14323" y="10600"/>
                    </a:lnTo>
                    <a:lnTo>
                      <a:pt x="14471" y="10268"/>
                    </a:lnTo>
                    <a:lnTo>
                      <a:pt x="14600" y="9918"/>
                    </a:lnTo>
                    <a:lnTo>
                      <a:pt x="14710" y="9568"/>
                    </a:lnTo>
                    <a:lnTo>
                      <a:pt x="14802" y="9199"/>
                    </a:lnTo>
                    <a:lnTo>
                      <a:pt x="14876" y="8849"/>
                    </a:lnTo>
                    <a:lnTo>
                      <a:pt x="14931" y="8462"/>
                    </a:lnTo>
                    <a:lnTo>
                      <a:pt x="14968" y="8093"/>
                    </a:lnTo>
                    <a:lnTo>
                      <a:pt x="14987" y="7706"/>
                    </a:lnTo>
                    <a:lnTo>
                      <a:pt x="14987" y="7319"/>
                    </a:lnTo>
                    <a:lnTo>
                      <a:pt x="14968" y="6932"/>
                    </a:lnTo>
                    <a:lnTo>
                      <a:pt x="14931" y="6563"/>
                    </a:lnTo>
                    <a:lnTo>
                      <a:pt x="14876" y="6194"/>
                    </a:lnTo>
                    <a:lnTo>
                      <a:pt x="14802" y="5826"/>
                    </a:lnTo>
                    <a:lnTo>
                      <a:pt x="14710" y="5457"/>
                    </a:lnTo>
                    <a:lnTo>
                      <a:pt x="14600" y="5107"/>
                    </a:lnTo>
                    <a:lnTo>
                      <a:pt x="14489" y="4775"/>
                    </a:lnTo>
                    <a:lnTo>
                      <a:pt x="14341" y="4425"/>
                    </a:lnTo>
                    <a:lnTo>
                      <a:pt x="14194" y="4111"/>
                    </a:lnTo>
                    <a:lnTo>
                      <a:pt x="14010" y="3779"/>
                    </a:lnTo>
                    <a:lnTo>
                      <a:pt x="13825" y="3466"/>
                    </a:lnTo>
                    <a:lnTo>
                      <a:pt x="13623" y="3171"/>
                    </a:lnTo>
                    <a:lnTo>
                      <a:pt x="13420" y="2895"/>
                    </a:lnTo>
                    <a:lnTo>
                      <a:pt x="13180" y="2600"/>
                    </a:lnTo>
                    <a:lnTo>
                      <a:pt x="12941" y="2342"/>
                    </a:lnTo>
                    <a:lnTo>
                      <a:pt x="12682" y="2084"/>
                    </a:lnTo>
                    <a:lnTo>
                      <a:pt x="12424" y="1844"/>
                    </a:lnTo>
                    <a:lnTo>
                      <a:pt x="12148" y="1604"/>
                    </a:lnTo>
                    <a:lnTo>
                      <a:pt x="11853" y="1402"/>
                    </a:lnTo>
                    <a:lnTo>
                      <a:pt x="11558" y="1199"/>
                    </a:lnTo>
                    <a:lnTo>
                      <a:pt x="11245" y="996"/>
                    </a:lnTo>
                    <a:lnTo>
                      <a:pt x="10931" y="830"/>
                    </a:lnTo>
                    <a:lnTo>
                      <a:pt x="10600" y="664"/>
                    </a:lnTo>
                    <a:lnTo>
                      <a:pt x="10268" y="517"/>
                    </a:lnTo>
                    <a:lnTo>
                      <a:pt x="9917" y="388"/>
                    </a:lnTo>
                    <a:lnTo>
                      <a:pt x="9567" y="277"/>
                    </a:lnTo>
                    <a:lnTo>
                      <a:pt x="9217" y="185"/>
                    </a:lnTo>
                    <a:lnTo>
                      <a:pt x="8848" y="111"/>
                    </a:lnTo>
                    <a:lnTo>
                      <a:pt x="8461" y="56"/>
                    </a:lnTo>
                    <a:lnTo>
                      <a:pt x="8093" y="19"/>
                    </a:lnTo>
                    <a:lnTo>
                      <a:pt x="770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944;p72">
                <a:extLst>
                  <a:ext uri="{FF2B5EF4-FFF2-40B4-BE49-F238E27FC236}">
                    <a16:creationId xmlns:a16="http://schemas.microsoft.com/office/drawing/2014/main" id="{8C27C209-A17B-F6F6-04FF-AA71651C80A5}"/>
                  </a:ext>
                </a:extLst>
              </p:cNvPr>
              <p:cNvSpPr/>
              <p:nvPr/>
            </p:nvSpPr>
            <p:spPr>
              <a:xfrm>
                <a:off x="5219200" y="1701250"/>
                <a:ext cx="376525" cy="376525"/>
              </a:xfrm>
              <a:custGeom>
                <a:avLst/>
                <a:gdLst/>
                <a:ahLst/>
                <a:cxnLst/>
                <a:rect l="l" t="t" r="r" b="b"/>
                <a:pathLst>
                  <a:path w="15061" h="15061" extrusionOk="0">
                    <a:moveTo>
                      <a:pt x="7521" y="56"/>
                    </a:moveTo>
                    <a:lnTo>
                      <a:pt x="7742" y="75"/>
                    </a:lnTo>
                    <a:lnTo>
                      <a:pt x="8130" y="93"/>
                    </a:lnTo>
                    <a:lnTo>
                      <a:pt x="8498" y="130"/>
                    </a:lnTo>
                    <a:lnTo>
                      <a:pt x="8867" y="185"/>
                    </a:lnTo>
                    <a:lnTo>
                      <a:pt x="9236" y="259"/>
                    </a:lnTo>
                    <a:lnTo>
                      <a:pt x="9604" y="351"/>
                    </a:lnTo>
                    <a:lnTo>
                      <a:pt x="9954" y="462"/>
                    </a:lnTo>
                    <a:lnTo>
                      <a:pt x="10286" y="591"/>
                    </a:lnTo>
                    <a:lnTo>
                      <a:pt x="10618" y="738"/>
                    </a:lnTo>
                    <a:lnTo>
                      <a:pt x="10950" y="886"/>
                    </a:lnTo>
                    <a:lnTo>
                      <a:pt x="11263" y="1070"/>
                    </a:lnTo>
                    <a:lnTo>
                      <a:pt x="11577" y="1254"/>
                    </a:lnTo>
                    <a:lnTo>
                      <a:pt x="11872" y="1457"/>
                    </a:lnTo>
                    <a:lnTo>
                      <a:pt x="12166" y="1678"/>
                    </a:lnTo>
                    <a:lnTo>
                      <a:pt x="12443" y="1899"/>
                    </a:lnTo>
                    <a:lnTo>
                      <a:pt x="12701" y="2139"/>
                    </a:lnTo>
                    <a:lnTo>
                      <a:pt x="12959" y="2397"/>
                    </a:lnTo>
                    <a:lnTo>
                      <a:pt x="13199" y="2674"/>
                    </a:lnTo>
                    <a:lnTo>
                      <a:pt x="13420" y="2950"/>
                    </a:lnTo>
                    <a:lnTo>
                      <a:pt x="13641" y="3227"/>
                    </a:lnTo>
                    <a:lnTo>
                      <a:pt x="13844" y="3540"/>
                    </a:lnTo>
                    <a:lnTo>
                      <a:pt x="14028" y="3835"/>
                    </a:lnTo>
                    <a:lnTo>
                      <a:pt x="14194" y="4167"/>
                    </a:lnTo>
                    <a:lnTo>
                      <a:pt x="14342" y="4480"/>
                    </a:lnTo>
                    <a:lnTo>
                      <a:pt x="14489" y="4812"/>
                    </a:lnTo>
                    <a:lnTo>
                      <a:pt x="14618" y="5162"/>
                    </a:lnTo>
                    <a:lnTo>
                      <a:pt x="14729" y="5512"/>
                    </a:lnTo>
                    <a:lnTo>
                      <a:pt x="14821" y="5863"/>
                    </a:lnTo>
                    <a:lnTo>
                      <a:pt x="14895" y="6231"/>
                    </a:lnTo>
                    <a:lnTo>
                      <a:pt x="14950" y="6600"/>
                    </a:lnTo>
                    <a:lnTo>
                      <a:pt x="14987" y="6969"/>
                    </a:lnTo>
                    <a:lnTo>
                      <a:pt x="15005" y="7356"/>
                    </a:lnTo>
                    <a:lnTo>
                      <a:pt x="14987" y="7743"/>
                    </a:lnTo>
                    <a:lnTo>
                      <a:pt x="14968" y="8130"/>
                    </a:lnTo>
                    <a:lnTo>
                      <a:pt x="14931" y="8499"/>
                    </a:lnTo>
                    <a:lnTo>
                      <a:pt x="14876" y="8867"/>
                    </a:lnTo>
                    <a:lnTo>
                      <a:pt x="14802" y="9236"/>
                    </a:lnTo>
                    <a:lnTo>
                      <a:pt x="14710" y="9586"/>
                    </a:lnTo>
                    <a:lnTo>
                      <a:pt x="14600" y="9936"/>
                    </a:lnTo>
                    <a:lnTo>
                      <a:pt x="14471" y="10287"/>
                    </a:lnTo>
                    <a:lnTo>
                      <a:pt x="14323" y="10618"/>
                    </a:lnTo>
                    <a:lnTo>
                      <a:pt x="14176" y="10950"/>
                    </a:lnTo>
                    <a:lnTo>
                      <a:pt x="13991" y="11264"/>
                    </a:lnTo>
                    <a:lnTo>
                      <a:pt x="13807" y="11577"/>
                    </a:lnTo>
                    <a:lnTo>
                      <a:pt x="13604" y="11872"/>
                    </a:lnTo>
                    <a:lnTo>
                      <a:pt x="13383" y="12167"/>
                    </a:lnTo>
                    <a:lnTo>
                      <a:pt x="13162" y="12443"/>
                    </a:lnTo>
                    <a:lnTo>
                      <a:pt x="12922" y="12701"/>
                    </a:lnTo>
                    <a:lnTo>
                      <a:pt x="12664" y="12959"/>
                    </a:lnTo>
                    <a:lnTo>
                      <a:pt x="12388" y="13199"/>
                    </a:lnTo>
                    <a:lnTo>
                      <a:pt x="12111" y="13420"/>
                    </a:lnTo>
                    <a:lnTo>
                      <a:pt x="11835" y="13641"/>
                    </a:lnTo>
                    <a:lnTo>
                      <a:pt x="11521" y="13826"/>
                    </a:lnTo>
                    <a:lnTo>
                      <a:pt x="11226" y="14010"/>
                    </a:lnTo>
                    <a:lnTo>
                      <a:pt x="10913" y="14194"/>
                    </a:lnTo>
                    <a:lnTo>
                      <a:pt x="10581" y="14342"/>
                    </a:lnTo>
                    <a:lnTo>
                      <a:pt x="10249" y="14489"/>
                    </a:lnTo>
                    <a:lnTo>
                      <a:pt x="9899" y="14618"/>
                    </a:lnTo>
                    <a:lnTo>
                      <a:pt x="9549" y="14711"/>
                    </a:lnTo>
                    <a:lnTo>
                      <a:pt x="9199" y="14803"/>
                    </a:lnTo>
                    <a:lnTo>
                      <a:pt x="8830" y="14876"/>
                    </a:lnTo>
                    <a:lnTo>
                      <a:pt x="8461" y="14932"/>
                    </a:lnTo>
                    <a:lnTo>
                      <a:pt x="8093" y="14969"/>
                    </a:lnTo>
                    <a:lnTo>
                      <a:pt x="7706" y="14987"/>
                    </a:lnTo>
                    <a:lnTo>
                      <a:pt x="7319" y="14987"/>
                    </a:lnTo>
                    <a:lnTo>
                      <a:pt x="6950" y="14969"/>
                    </a:lnTo>
                    <a:lnTo>
                      <a:pt x="6581" y="14932"/>
                    </a:lnTo>
                    <a:lnTo>
                      <a:pt x="6213" y="14876"/>
                    </a:lnTo>
                    <a:lnTo>
                      <a:pt x="5862" y="14803"/>
                    </a:lnTo>
                    <a:lnTo>
                      <a:pt x="5512" y="14711"/>
                    </a:lnTo>
                    <a:lnTo>
                      <a:pt x="5162" y="14618"/>
                    </a:lnTo>
                    <a:lnTo>
                      <a:pt x="4812" y="14489"/>
                    </a:lnTo>
                    <a:lnTo>
                      <a:pt x="4480" y="14342"/>
                    </a:lnTo>
                    <a:lnTo>
                      <a:pt x="4148" y="14194"/>
                    </a:lnTo>
                    <a:lnTo>
                      <a:pt x="3835" y="14010"/>
                    </a:lnTo>
                    <a:lnTo>
                      <a:pt x="3521" y="13826"/>
                    </a:lnTo>
                    <a:lnTo>
                      <a:pt x="3226" y="13623"/>
                    </a:lnTo>
                    <a:lnTo>
                      <a:pt x="2931" y="13402"/>
                    </a:lnTo>
                    <a:lnTo>
                      <a:pt x="2636" y="13181"/>
                    </a:lnTo>
                    <a:lnTo>
                      <a:pt x="2378" y="12923"/>
                    </a:lnTo>
                    <a:lnTo>
                      <a:pt x="2102" y="12664"/>
                    </a:lnTo>
                    <a:lnTo>
                      <a:pt x="1862" y="12388"/>
                    </a:lnTo>
                    <a:lnTo>
                      <a:pt x="1623" y="12093"/>
                    </a:lnTo>
                    <a:lnTo>
                      <a:pt x="1401" y="11798"/>
                    </a:lnTo>
                    <a:lnTo>
                      <a:pt x="1199" y="11485"/>
                    </a:lnTo>
                    <a:lnTo>
                      <a:pt x="1014" y="11171"/>
                    </a:lnTo>
                    <a:lnTo>
                      <a:pt x="848" y="10858"/>
                    </a:lnTo>
                    <a:lnTo>
                      <a:pt x="701" y="10526"/>
                    </a:lnTo>
                    <a:lnTo>
                      <a:pt x="554" y="10194"/>
                    </a:lnTo>
                    <a:lnTo>
                      <a:pt x="424" y="9844"/>
                    </a:lnTo>
                    <a:lnTo>
                      <a:pt x="332" y="9512"/>
                    </a:lnTo>
                    <a:lnTo>
                      <a:pt x="240" y="9144"/>
                    </a:lnTo>
                    <a:lnTo>
                      <a:pt x="166" y="8793"/>
                    </a:lnTo>
                    <a:lnTo>
                      <a:pt x="111" y="8425"/>
                    </a:lnTo>
                    <a:lnTo>
                      <a:pt x="93" y="8056"/>
                    </a:lnTo>
                    <a:lnTo>
                      <a:pt x="74" y="7687"/>
                    </a:lnTo>
                    <a:lnTo>
                      <a:pt x="74" y="7319"/>
                    </a:lnTo>
                    <a:lnTo>
                      <a:pt x="93" y="6950"/>
                    </a:lnTo>
                    <a:lnTo>
                      <a:pt x="130" y="6581"/>
                    </a:lnTo>
                    <a:lnTo>
                      <a:pt x="185" y="6213"/>
                    </a:lnTo>
                    <a:lnTo>
                      <a:pt x="259" y="5863"/>
                    </a:lnTo>
                    <a:lnTo>
                      <a:pt x="351" y="5512"/>
                    </a:lnTo>
                    <a:lnTo>
                      <a:pt x="443" y="5162"/>
                    </a:lnTo>
                    <a:lnTo>
                      <a:pt x="572" y="4812"/>
                    </a:lnTo>
                    <a:lnTo>
                      <a:pt x="719" y="4480"/>
                    </a:lnTo>
                    <a:lnTo>
                      <a:pt x="867" y="4148"/>
                    </a:lnTo>
                    <a:lnTo>
                      <a:pt x="1051" y="3835"/>
                    </a:lnTo>
                    <a:lnTo>
                      <a:pt x="1236" y="3522"/>
                    </a:lnTo>
                    <a:lnTo>
                      <a:pt x="1438" y="3227"/>
                    </a:lnTo>
                    <a:lnTo>
                      <a:pt x="1660" y="2932"/>
                    </a:lnTo>
                    <a:lnTo>
                      <a:pt x="1881" y="2637"/>
                    </a:lnTo>
                    <a:lnTo>
                      <a:pt x="2139" y="2360"/>
                    </a:lnTo>
                    <a:lnTo>
                      <a:pt x="2397" y="2102"/>
                    </a:lnTo>
                    <a:lnTo>
                      <a:pt x="2673" y="1863"/>
                    </a:lnTo>
                    <a:lnTo>
                      <a:pt x="2950" y="1641"/>
                    </a:lnTo>
                    <a:lnTo>
                      <a:pt x="3226" y="1420"/>
                    </a:lnTo>
                    <a:lnTo>
                      <a:pt x="3521" y="1236"/>
                    </a:lnTo>
                    <a:lnTo>
                      <a:pt x="3816" y="1051"/>
                    </a:lnTo>
                    <a:lnTo>
                      <a:pt x="4130" y="886"/>
                    </a:lnTo>
                    <a:lnTo>
                      <a:pt x="4443" y="720"/>
                    </a:lnTo>
                    <a:lnTo>
                      <a:pt x="4775" y="591"/>
                    </a:lnTo>
                    <a:lnTo>
                      <a:pt x="5107" y="462"/>
                    </a:lnTo>
                    <a:lnTo>
                      <a:pt x="5438" y="369"/>
                    </a:lnTo>
                    <a:lnTo>
                      <a:pt x="5770" y="277"/>
                    </a:lnTo>
                    <a:lnTo>
                      <a:pt x="6120" y="204"/>
                    </a:lnTo>
                    <a:lnTo>
                      <a:pt x="6471" y="130"/>
                    </a:lnTo>
                    <a:lnTo>
                      <a:pt x="6821" y="93"/>
                    </a:lnTo>
                    <a:lnTo>
                      <a:pt x="7171" y="75"/>
                    </a:lnTo>
                    <a:lnTo>
                      <a:pt x="7521" y="56"/>
                    </a:lnTo>
                    <a:close/>
                    <a:moveTo>
                      <a:pt x="7374" y="1"/>
                    </a:moveTo>
                    <a:lnTo>
                      <a:pt x="6987" y="19"/>
                    </a:lnTo>
                    <a:lnTo>
                      <a:pt x="6618" y="56"/>
                    </a:lnTo>
                    <a:lnTo>
                      <a:pt x="6249" y="111"/>
                    </a:lnTo>
                    <a:lnTo>
                      <a:pt x="5899" y="167"/>
                    </a:lnTo>
                    <a:lnTo>
                      <a:pt x="5549" y="259"/>
                    </a:lnTo>
                    <a:lnTo>
                      <a:pt x="5180" y="369"/>
                    </a:lnTo>
                    <a:lnTo>
                      <a:pt x="4848" y="480"/>
                    </a:lnTo>
                    <a:lnTo>
                      <a:pt x="4498" y="628"/>
                    </a:lnTo>
                    <a:lnTo>
                      <a:pt x="4166" y="775"/>
                    </a:lnTo>
                    <a:lnTo>
                      <a:pt x="3853" y="959"/>
                    </a:lnTo>
                    <a:lnTo>
                      <a:pt x="3540" y="1144"/>
                    </a:lnTo>
                    <a:lnTo>
                      <a:pt x="3226" y="1346"/>
                    </a:lnTo>
                    <a:lnTo>
                      <a:pt x="2931" y="1568"/>
                    </a:lnTo>
                    <a:lnTo>
                      <a:pt x="2636" y="1807"/>
                    </a:lnTo>
                    <a:lnTo>
                      <a:pt x="2360" y="2065"/>
                    </a:lnTo>
                    <a:lnTo>
                      <a:pt x="2083" y="2323"/>
                    </a:lnTo>
                    <a:lnTo>
                      <a:pt x="1844" y="2600"/>
                    </a:lnTo>
                    <a:lnTo>
                      <a:pt x="1604" y="2876"/>
                    </a:lnTo>
                    <a:lnTo>
                      <a:pt x="1383" y="3171"/>
                    </a:lnTo>
                    <a:lnTo>
                      <a:pt x="1180" y="3485"/>
                    </a:lnTo>
                    <a:lnTo>
                      <a:pt x="977" y="3798"/>
                    </a:lnTo>
                    <a:lnTo>
                      <a:pt x="812" y="4130"/>
                    </a:lnTo>
                    <a:lnTo>
                      <a:pt x="646" y="4443"/>
                    </a:lnTo>
                    <a:lnTo>
                      <a:pt x="517" y="4793"/>
                    </a:lnTo>
                    <a:lnTo>
                      <a:pt x="388" y="5144"/>
                    </a:lnTo>
                    <a:lnTo>
                      <a:pt x="277" y="5494"/>
                    </a:lnTo>
                    <a:lnTo>
                      <a:pt x="185" y="5844"/>
                    </a:lnTo>
                    <a:lnTo>
                      <a:pt x="111" y="6213"/>
                    </a:lnTo>
                    <a:lnTo>
                      <a:pt x="56" y="6563"/>
                    </a:lnTo>
                    <a:lnTo>
                      <a:pt x="19" y="6950"/>
                    </a:lnTo>
                    <a:lnTo>
                      <a:pt x="1" y="7319"/>
                    </a:lnTo>
                    <a:lnTo>
                      <a:pt x="1" y="7706"/>
                    </a:lnTo>
                    <a:lnTo>
                      <a:pt x="19" y="8093"/>
                    </a:lnTo>
                    <a:lnTo>
                      <a:pt x="56" y="8462"/>
                    </a:lnTo>
                    <a:lnTo>
                      <a:pt x="111" y="8830"/>
                    </a:lnTo>
                    <a:lnTo>
                      <a:pt x="185" y="9199"/>
                    </a:lnTo>
                    <a:lnTo>
                      <a:pt x="277" y="9568"/>
                    </a:lnTo>
                    <a:lnTo>
                      <a:pt x="388" y="9918"/>
                    </a:lnTo>
                    <a:lnTo>
                      <a:pt x="517" y="10268"/>
                    </a:lnTo>
                    <a:lnTo>
                      <a:pt x="664" y="10600"/>
                    </a:lnTo>
                    <a:lnTo>
                      <a:pt x="812" y="10932"/>
                    </a:lnTo>
                    <a:lnTo>
                      <a:pt x="977" y="11245"/>
                    </a:lnTo>
                    <a:lnTo>
                      <a:pt x="1180" y="11558"/>
                    </a:lnTo>
                    <a:lnTo>
                      <a:pt x="1383" y="11853"/>
                    </a:lnTo>
                    <a:lnTo>
                      <a:pt x="1586" y="12148"/>
                    </a:lnTo>
                    <a:lnTo>
                      <a:pt x="1825" y="12425"/>
                    </a:lnTo>
                    <a:lnTo>
                      <a:pt x="2065" y="12701"/>
                    </a:lnTo>
                    <a:lnTo>
                      <a:pt x="2323" y="12959"/>
                    </a:lnTo>
                    <a:lnTo>
                      <a:pt x="2581" y="13199"/>
                    </a:lnTo>
                    <a:lnTo>
                      <a:pt x="2858" y="13439"/>
                    </a:lnTo>
                    <a:lnTo>
                      <a:pt x="3153" y="13660"/>
                    </a:lnTo>
                    <a:lnTo>
                      <a:pt x="3448" y="13863"/>
                    </a:lnTo>
                    <a:lnTo>
                      <a:pt x="3761" y="14047"/>
                    </a:lnTo>
                    <a:lnTo>
                      <a:pt x="4074" y="14231"/>
                    </a:lnTo>
                    <a:lnTo>
                      <a:pt x="4406" y="14379"/>
                    </a:lnTo>
                    <a:lnTo>
                      <a:pt x="4756" y="14526"/>
                    </a:lnTo>
                    <a:lnTo>
                      <a:pt x="5088" y="14655"/>
                    </a:lnTo>
                    <a:lnTo>
                      <a:pt x="5457" y="14766"/>
                    </a:lnTo>
                    <a:lnTo>
                      <a:pt x="5807" y="14858"/>
                    </a:lnTo>
                    <a:lnTo>
                      <a:pt x="6176" y="14932"/>
                    </a:lnTo>
                    <a:lnTo>
                      <a:pt x="6563" y="15006"/>
                    </a:lnTo>
                    <a:lnTo>
                      <a:pt x="6931" y="15042"/>
                    </a:lnTo>
                    <a:lnTo>
                      <a:pt x="7319" y="15061"/>
                    </a:lnTo>
                    <a:lnTo>
                      <a:pt x="7908" y="15061"/>
                    </a:lnTo>
                    <a:lnTo>
                      <a:pt x="8295" y="15024"/>
                    </a:lnTo>
                    <a:lnTo>
                      <a:pt x="8664" y="14969"/>
                    </a:lnTo>
                    <a:lnTo>
                      <a:pt x="9014" y="14913"/>
                    </a:lnTo>
                    <a:lnTo>
                      <a:pt x="9383" y="14840"/>
                    </a:lnTo>
                    <a:lnTo>
                      <a:pt x="9733" y="14729"/>
                    </a:lnTo>
                    <a:lnTo>
                      <a:pt x="10065" y="14618"/>
                    </a:lnTo>
                    <a:lnTo>
                      <a:pt x="10415" y="14489"/>
                    </a:lnTo>
                    <a:lnTo>
                      <a:pt x="10729" y="14342"/>
                    </a:lnTo>
                    <a:lnTo>
                      <a:pt x="11060" y="14176"/>
                    </a:lnTo>
                    <a:lnTo>
                      <a:pt x="11374" y="14010"/>
                    </a:lnTo>
                    <a:lnTo>
                      <a:pt x="11669" y="13826"/>
                    </a:lnTo>
                    <a:lnTo>
                      <a:pt x="11964" y="13623"/>
                    </a:lnTo>
                    <a:lnTo>
                      <a:pt x="12240" y="13402"/>
                    </a:lnTo>
                    <a:lnTo>
                      <a:pt x="12517" y="13181"/>
                    </a:lnTo>
                    <a:lnTo>
                      <a:pt x="12775" y="12923"/>
                    </a:lnTo>
                    <a:lnTo>
                      <a:pt x="13033" y="12683"/>
                    </a:lnTo>
                    <a:lnTo>
                      <a:pt x="13272" y="12406"/>
                    </a:lnTo>
                    <a:lnTo>
                      <a:pt x="13494" y="12130"/>
                    </a:lnTo>
                    <a:lnTo>
                      <a:pt x="13696" y="11853"/>
                    </a:lnTo>
                    <a:lnTo>
                      <a:pt x="13899" y="11558"/>
                    </a:lnTo>
                    <a:lnTo>
                      <a:pt x="14084" y="11245"/>
                    </a:lnTo>
                    <a:lnTo>
                      <a:pt x="14249" y="10932"/>
                    </a:lnTo>
                    <a:lnTo>
                      <a:pt x="14415" y="10600"/>
                    </a:lnTo>
                    <a:lnTo>
                      <a:pt x="14544" y="10268"/>
                    </a:lnTo>
                    <a:lnTo>
                      <a:pt x="14673" y="9936"/>
                    </a:lnTo>
                    <a:lnTo>
                      <a:pt x="14784" y="9586"/>
                    </a:lnTo>
                    <a:lnTo>
                      <a:pt x="14876" y="9217"/>
                    </a:lnTo>
                    <a:lnTo>
                      <a:pt x="14950" y="8867"/>
                    </a:lnTo>
                    <a:lnTo>
                      <a:pt x="15005" y="8499"/>
                    </a:lnTo>
                    <a:lnTo>
                      <a:pt x="15042" y="8111"/>
                    </a:lnTo>
                    <a:lnTo>
                      <a:pt x="15061" y="7743"/>
                    </a:lnTo>
                    <a:lnTo>
                      <a:pt x="15061" y="7356"/>
                    </a:lnTo>
                    <a:lnTo>
                      <a:pt x="15042" y="6969"/>
                    </a:lnTo>
                    <a:lnTo>
                      <a:pt x="15005" y="6600"/>
                    </a:lnTo>
                    <a:lnTo>
                      <a:pt x="14950" y="6213"/>
                    </a:lnTo>
                    <a:lnTo>
                      <a:pt x="14876" y="5844"/>
                    </a:lnTo>
                    <a:lnTo>
                      <a:pt x="14784" y="5494"/>
                    </a:lnTo>
                    <a:lnTo>
                      <a:pt x="14673" y="5144"/>
                    </a:lnTo>
                    <a:lnTo>
                      <a:pt x="14544" y="4793"/>
                    </a:lnTo>
                    <a:lnTo>
                      <a:pt x="14415" y="4462"/>
                    </a:lnTo>
                    <a:lnTo>
                      <a:pt x="14249" y="4130"/>
                    </a:lnTo>
                    <a:lnTo>
                      <a:pt x="14084" y="3816"/>
                    </a:lnTo>
                    <a:lnTo>
                      <a:pt x="13899" y="3503"/>
                    </a:lnTo>
                    <a:lnTo>
                      <a:pt x="13696" y="3190"/>
                    </a:lnTo>
                    <a:lnTo>
                      <a:pt x="13475" y="2913"/>
                    </a:lnTo>
                    <a:lnTo>
                      <a:pt x="13236" y="2618"/>
                    </a:lnTo>
                    <a:lnTo>
                      <a:pt x="12996" y="2360"/>
                    </a:lnTo>
                    <a:lnTo>
                      <a:pt x="12756" y="2102"/>
                    </a:lnTo>
                    <a:lnTo>
                      <a:pt x="12480" y="1863"/>
                    </a:lnTo>
                    <a:lnTo>
                      <a:pt x="12203" y="1623"/>
                    </a:lnTo>
                    <a:lnTo>
                      <a:pt x="11908" y="1402"/>
                    </a:lnTo>
                    <a:lnTo>
                      <a:pt x="11613" y="1199"/>
                    </a:lnTo>
                    <a:lnTo>
                      <a:pt x="11300" y="1015"/>
                    </a:lnTo>
                    <a:lnTo>
                      <a:pt x="10987" y="830"/>
                    </a:lnTo>
                    <a:lnTo>
                      <a:pt x="10655" y="683"/>
                    </a:lnTo>
                    <a:lnTo>
                      <a:pt x="10323" y="535"/>
                    </a:lnTo>
                    <a:lnTo>
                      <a:pt x="9973" y="406"/>
                    </a:lnTo>
                    <a:lnTo>
                      <a:pt x="9623" y="296"/>
                    </a:lnTo>
                    <a:lnTo>
                      <a:pt x="9254" y="204"/>
                    </a:lnTo>
                    <a:lnTo>
                      <a:pt x="8885" y="111"/>
                    </a:lnTo>
                    <a:lnTo>
                      <a:pt x="8517" y="56"/>
                    </a:lnTo>
                    <a:lnTo>
                      <a:pt x="8130" y="19"/>
                    </a:lnTo>
                    <a:lnTo>
                      <a:pt x="7742" y="1"/>
                    </a:ln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945;p72">
                <a:extLst>
                  <a:ext uri="{FF2B5EF4-FFF2-40B4-BE49-F238E27FC236}">
                    <a16:creationId xmlns:a16="http://schemas.microsoft.com/office/drawing/2014/main" id="{C7EB52FD-3073-66B2-E37A-6D2DAFF956A1}"/>
                  </a:ext>
                </a:extLst>
              </p:cNvPr>
              <p:cNvSpPr/>
              <p:nvPr/>
            </p:nvSpPr>
            <p:spPr>
              <a:xfrm>
                <a:off x="5282800" y="1764400"/>
                <a:ext cx="249800" cy="250250"/>
              </a:xfrm>
              <a:custGeom>
                <a:avLst/>
                <a:gdLst/>
                <a:ahLst/>
                <a:cxnLst/>
                <a:rect l="l" t="t" r="r" b="b"/>
                <a:pathLst>
                  <a:path w="9992" h="10010" extrusionOk="0">
                    <a:moveTo>
                      <a:pt x="4867" y="0"/>
                    </a:moveTo>
                    <a:lnTo>
                      <a:pt x="4609" y="19"/>
                    </a:lnTo>
                    <a:lnTo>
                      <a:pt x="4369" y="37"/>
                    </a:lnTo>
                    <a:lnTo>
                      <a:pt x="4111" y="74"/>
                    </a:lnTo>
                    <a:lnTo>
                      <a:pt x="3871" y="129"/>
                    </a:lnTo>
                    <a:lnTo>
                      <a:pt x="3632" y="184"/>
                    </a:lnTo>
                    <a:lnTo>
                      <a:pt x="3410" y="258"/>
                    </a:lnTo>
                    <a:lnTo>
                      <a:pt x="3171" y="350"/>
                    </a:lnTo>
                    <a:lnTo>
                      <a:pt x="2950" y="443"/>
                    </a:lnTo>
                    <a:lnTo>
                      <a:pt x="2728" y="535"/>
                    </a:lnTo>
                    <a:lnTo>
                      <a:pt x="2526" y="664"/>
                    </a:lnTo>
                    <a:lnTo>
                      <a:pt x="2304" y="774"/>
                    </a:lnTo>
                    <a:lnTo>
                      <a:pt x="2120" y="922"/>
                    </a:lnTo>
                    <a:lnTo>
                      <a:pt x="1917" y="1051"/>
                    </a:lnTo>
                    <a:lnTo>
                      <a:pt x="1733" y="1217"/>
                    </a:lnTo>
                    <a:lnTo>
                      <a:pt x="1549" y="1364"/>
                    </a:lnTo>
                    <a:lnTo>
                      <a:pt x="1383" y="1549"/>
                    </a:lnTo>
                    <a:lnTo>
                      <a:pt x="1217" y="1714"/>
                    </a:lnTo>
                    <a:lnTo>
                      <a:pt x="1069" y="1899"/>
                    </a:lnTo>
                    <a:lnTo>
                      <a:pt x="922" y="2102"/>
                    </a:lnTo>
                    <a:lnTo>
                      <a:pt x="793" y="2286"/>
                    </a:lnTo>
                    <a:lnTo>
                      <a:pt x="664" y="2507"/>
                    </a:lnTo>
                    <a:lnTo>
                      <a:pt x="553" y="2710"/>
                    </a:lnTo>
                    <a:lnTo>
                      <a:pt x="443" y="2931"/>
                    </a:lnTo>
                    <a:lnTo>
                      <a:pt x="351" y="3152"/>
                    </a:lnTo>
                    <a:lnTo>
                      <a:pt x="258" y="3392"/>
                    </a:lnTo>
                    <a:lnTo>
                      <a:pt x="185" y="3613"/>
                    </a:lnTo>
                    <a:lnTo>
                      <a:pt x="129" y="3853"/>
                    </a:lnTo>
                    <a:lnTo>
                      <a:pt x="74" y="4111"/>
                    </a:lnTo>
                    <a:lnTo>
                      <a:pt x="37" y="4350"/>
                    </a:lnTo>
                    <a:lnTo>
                      <a:pt x="0" y="4608"/>
                    </a:lnTo>
                    <a:lnTo>
                      <a:pt x="0" y="4867"/>
                    </a:lnTo>
                    <a:lnTo>
                      <a:pt x="0" y="5125"/>
                    </a:lnTo>
                    <a:lnTo>
                      <a:pt x="0" y="5383"/>
                    </a:lnTo>
                    <a:lnTo>
                      <a:pt x="37" y="5622"/>
                    </a:lnTo>
                    <a:lnTo>
                      <a:pt x="74" y="5880"/>
                    </a:lnTo>
                    <a:lnTo>
                      <a:pt x="111" y="6120"/>
                    </a:lnTo>
                    <a:lnTo>
                      <a:pt x="185" y="6360"/>
                    </a:lnTo>
                    <a:lnTo>
                      <a:pt x="240" y="6599"/>
                    </a:lnTo>
                    <a:lnTo>
                      <a:pt x="332" y="6820"/>
                    </a:lnTo>
                    <a:lnTo>
                      <a:pt x="424" y="7042"/>
                    </a:lnTo>
                    <a:lnTo>
                      <a:pt x="535" y="7263"/>
                    </a:lnTo>
                    <a:lnTo>
                      <a:pt x="645" y="7466"/>
                    </a:lnTo>
                    <a:lnTo>
                      <a:pt x="775" y="7687"/>
                    </a:lnTo>
                    <a:lnTo>
                      <a:pt x="904" y="7890"/>
                    </a:lnTo>
                    <a:lnTo>
                      <a:pt x="1051" y="8074"/>
                    </a:lnTo>
                    <a:lnTo>
                      <a:pt x="1198" y="8258"/>
                    </a:lnTo>
                    <a:lnTo>
                      <a:pt x="1364" y="8443"/>
                    </a:lnTo>
                    <a:lnTo>
                      <a:pt x="1530" y="8609"/>
                    </a:lnTo>
                    <a:lnTo>
                      <a:pt x="1696" y="8774"/>
                    </a:lnTo>
                    <a:lnTo>
                      <a:pt x="1881" y="8922"/>
                    </a:lnTo>
                    <a:lnTo>
                      <a:pt x="2083" y="9069"/>
                    </a:lnTo>
                    <a:lnTo>
                      <a:pt x="2286" y="9198"/>
                    </a:lnTo>
                    <a:lnTo>
                      <a:pt x="2489" y="9327"/>
                    </a:lnTo>
                    <a:lnTo>
                      <a:pt x="2692" y="9438"/>
                    </a:lnTo>
                    <a:lnTo>
                      <a:pt x="2913" y="9549"/>
                    </a:lnTo>
                    <a:lnTo>
                      <a:pt x="3134" y="9641"/>
                    </a:lnTo>
                    <a:lnTo>
                      <a:pt x="3374" y="9733"/>
                    </a:lnTo>
                    <a:lnTo>
                      <a:pt x="3613" y="9807"/>
                    </a:lnTo>
                    <a:lnTo>
                      <a:pt x="3853" y="9862"/>
                    </a:lnTo>
                    <a:lnTo>
                      <a:pt x="4093" y="9917"/>
                    </a:lnTo>
                    <a:lnTo>
                      <a:pt x="4332" y="9954"/>
                    </a:lnTo>
                    <a:lnTo>
                      <a:pt x="4590" y="9991"/>
                    </a:lnTo>
                    <a:lnTo>
                      <a:pt x="4848" y="9991"/>
                    </a:lnTo>
                    <a:lnTo>
                      <a:pt x="5106" y="10009"/>
                    </a:lnTo>
                    <a:lnTo>
                      <a:pt x="5364" y="9991"/>
                    </a:lnTo>
                    <a:lnTo>
                      <a:pt x="5604" y="9954"/>
                    </a:lnTo>
                    <a:lnTo>
                      <a:pt x="5862" y="9917"/>
                    </a:lnTo>
                    <a:lnTo>
                      <a:pt x="6102" y="9880"/>
                    </a:lnTo>
                    <a:lnTo>
                      <a:pt x="6341" y="9825"/>
                    </a:lnTo>
                    <a:lnTo>
                      <a:pt x="6581" y="9751"/>
                    </a:lnTo>
                    <a:lnTo>
                      <a:pt x="6802" y="9659"/>
                    </a:lnTo>
                    <a:lnTo>
                      <a:pt x="7023" y="9567"/>
                    </a:lnTo>
                    <a:lnTo>
                      <a:pt x="7245" y="9456"/>
                    </a:lnTo>
                    <a:lnTo>
                      <a:pt x="7466" y="9346"/>
                    </a:lnTo>
                    <a:lnTo>
                      <a:pt x="7669" y="9217"/>
                    </a:lnTo>
                    <a:lnTo>
                      <a:pt x="7871" y="9088"/>
                    </a:lnTo>
                    <a:lnTo>
                      <a:pt x="8056" y="8940"/>
                    </a:lnTo>
                    <a:lnTo>
                      <a:pt x="8240" y="8793"/>
                    </a:lnTo>
                    <a:lnTo>
                      <a:pt x="8424" y="8627"/>
                    </a:lnTo>
                    <a:lnTo>
                      <a:pt x="8590" y="8461"/>
                    </a:lnTo>
                    <a:lnTo>
                      <a:pt x="8756" y="8295"/>
                    </a:lnTo>
                    <a:lnTo>
                      <a:pt x="8904" y="8111"/>
                    </a:lnTo>
                    <a:lnTo>
                      <a:pt x="9051" y="7908"/>
                    </a:lnTo>
                    <a:lnTo>
                      <a:pt x="9199" y="7705"/>
                    </a:lnTo>
                    <a:lnTo>
                      <a:pt x="9309" y="7503"/>
                    </a:lnTo>
                    <a:lnTo>
                      <a:pt x="9438" y="7300"/>
                    </a:lnTo>
                    <a:lnTo>
                      <a:pt x="9530" y="7079"/>
                    </a:lnTo>
                    <a:lnTo>
                      <a:pt x="9641" y="6857"/>
                    </a:lnTo>
                    <a:lnTo>
                      <a:pt x="9715" y="6618"/>
                    </a:lnTo>
                    <a:lnTo>
                      <a:pt x="9788" y="6378"/>
                    </a:lnTo>
                    <a:lnTo>
                      <a:pt x="9862" y="6138"/>
                    </a:lnTo>
                    <a:lnTo>
                      <a:pt x="9899" y="5899"/>
                    </a:lnTo>
                    <a:lnTo>
                      <a:pt x="9954" y="5659"/>
                    </a:lnTo>
                    <a:lnTo>
                      <a:pt x="9973" y="5401"/>
                    </a:lnTo>
                    <a:lnTo>
                      <a:pt x="9991" y="5143"/>
                    </a:lnTo>
                    <a:lnTo>
                      <a:pt x="9991" y="4885"/>
                    </a:lnTo>
                    <a:lnTo>
                      <a:pt x="9973" y="4627"/>
                    </a:lnTo>
                    <a:lnTo>
                      <a:pt x="9954" y="4387"/>
                    </a:lnTo>
                    <a:lnTo>
                      <a:pt x="9917" y="4129"/>
                    </a:lnTo>
                    <a:lnTo>
                      <a:pt x="9862" y="3890"/>
                    </a:lnTo>
                    <a:lnTo>
                      <a:pt x="9807" y="3650"/>
                    </a:lnTo>
                    <a:lnTo>
                      <a:pt x="9733" y="3410"/>
                    </a:lnTo>
                    <a:lnTo>
                      <a:pt x="9641" y="3189"/>
                    </a:lnTo>
                    <a:lnTo>
                      <a:pt x="9549" y="2968"/>
                    </a:lnTo>
                    <a:lnTo>
                      <a:pt x="9457" y="2747"/>
                    </a:lnTo>
                    <a:lnTo>
                      <a:pt x="9328" y="2526"/>
                    </a:lnTo>
                    <a:lnTo>
                      <a:pt x="9217" y="2323"/>
                    </a:lnTo>
                    <a:lnTo>
                      <a:pt x="9069" y="2120"/>
                    </a:lnTo>
                    <a:lnTo>
                      <a:pt x="8940" y="1936"/>
                    </a:lnTo>
                    <a:lnTo>
                      <a:pt x="8775" y="1751"/>
                    </a:lnTo>
                    <a:lnTo>
                      <a:pt x="8627" y="1567"/>
                    </a:lnTo>
                    <a:lnTo>
                      <a:pt x="8443" y="1401"/>
                    </a:lnTo>
                    <a:lnTo>
                      <a:pt x="8277" y="1235"/>
                    </a:lnTo>
                    <a:lnTo>
                      <a:pt x="8093" y="1088"/>
                    </a:lnTo>
                    <a:lnTo>
                      <a:pt x="7890" y="940"/>
                    </a:lnTo>
                    <a:lnTo>
                      <a:pt x="7705" y="811"/>
                    </a:lnTo>
                    <a:lnTo>
                      <a:pt x="7484" y="682"/>
                    </a:lnTo>
                    <a:lnTo>
                      <a:pt x="7281" y="553"/>
                    </a:lnTo>
                    <a:lnTo>
                      <a:pt x="7060" y="461"/>
                    </a:lnTo>
                    <a:lnTo>
                      <a:pt x="6839" y="350"/>
                    </a:lnTo>
                    <a:lnTo>
                      <a:pt x="6599" y="277"/>
                    </a:lnTo>
                    <a:lnTo>
                      <a:pt x="6378" y="203"/>
                    </a:lnTo>
                    <a:lnTo>
                      <a:pt x="6139" y="129"/>
                    </a:lnTo>
                    <a:lnTo>
                      <a:pt x="5881" y="92"/>
                    </a:lnTo>
                    <a:lnTo>
                      <a:pt x="5641" y="55"/>
                    </a:lnTo>
                    <a:lnTo>
                      <a:pt x="5383" y="19"/>
                    </a:lnTo>
                    <a:lnTo>
                      <a:pt x="5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946;p72">
                <a:extLst>
                  <a:ext uri="{FF2B5EF4-FFF2-40B4-BE49-F238E27FC236}">
                    <a16:creationId xmlns:a16="http://schemas.microsoft.com/office/drawing/2014/main" id="{368F0828-2E55-B892-322B-E0D18E26041C}"/>
                  </a:ext>
                </a:extLst>
              </p:cNvPr>
              <p:cNvSpPr/>
              <p:nvPr/>
            </p:nvSpPr>
            <p:spPr>
              <a:xfrm>
                <a:off x="5281875" y="1763925"/>
                <a:ext cx="251650" cy="251175"/>
              </a:xfrm>
              <a:custGeom>
                <a:avLst/>
                <a:gdLst/>
                <a:ahLst/>
                <a:cxnLst/>
                <a:rect l="l" t="t" r="r" b="b"/>
                <a:pathLst>
                  <a:path w="10066" h="10047" extrusionOk="0">
                    <a:moveTo>
                      <a:pt x="5162" y="56"/>
                    </a:moveTo>
                    <a:lnTo>
                      <a:pt x="5420" y="74"/>
                    </a:lnTo>
                    <a:lnTo>
                      <a:pt x="5678" y="93"/>
                    </a:lnTo>
                    <a:lnTo>
                      <a:pt x="5918" y="130"/>
                    </a:lnTo>
                    <a:lnTo>
                      <a:pt x="6157" y="185"/>
                    </a:lnTo>
                    <a:lnTo>
                      <a:pt x="6397" y="259"/>
                    </a:lnTo>
                    <a:lnTo>
                      <a:pt x="6636" y="333"/>
                    </a:lnTo>
                    <a:lnTo>
                      <a:pt x="6858" y="406"/>
                    </a:lnTo>
                    <a:lnTo>
                      <a:pt x="7079" y="498"/>
                    </a:lnTo>
                    <a:lnTo>
                      <a:pt x="7300" y="609"/>
                    </a:lnTo>
                    <a:lnTo>
                      <a:pt x="7503" y="720"/>
                    </a:lnTo>
                    <a:lnTo>
                      <a:pt x="7724" y="849"/>
                    </a:lnTo>
                    <a:lnTo>
                      <a:pt x="7908" y="978"/>
                    </a:lnTo>
                    <a:lnTo>
                      <a:pt x="8111" y="1125"/>
                    </a:lnTo>
                    <a:lnTo>
                      <a:pt x="8295" y="1273"/>
                    </a:lnTo>
                    <a:lnTo>
                      <a:pt x="8461" y="1439"/>
                    </a:lnTo>
                    <a:lnTo>
                      <a:pt x="8627" y="1604"/>
                    </a:lnTo>
                    <a:lnTo>
                      <a:pt x="8793" y="1789"/>
                    </a:lnTo>
                    <a:lnTo>
                      <a:pt x="8941" y="1973"/>
                    </a:lnTo>
                    <a:lnTo>
                      <a:pt x="9088" y="2157"/>
                    </a:lnTo>
                    <a:lnTo>
                      <a:pt x="9217" y="2360"/>
                    </a:lnTo>
                    <a:lnTo>
                      <a:pt x="9346" y="2563"/>
                    </a:lnTo>
                    <a:lnTo>
                      <a:pt x="9457" y="2784"/>
                    </a:lnTo>
                    <a:lnTo>
                      <a:pt x="9567" y="3005"/>
                    </a:lnTo>
                    <a:lnTo>
                      <a:pt x="9659" y="3227"/>
                    </a:lnTo>
                    <a:lnTo>
                      <a:pt x="9733" y="3448"/>
                    </a:lnTo>
                    <a:lnTo>
                      <a:pt x="9807" y="3687"/>
                    </a:lnTo>
                    <a:lnTo>
                      <a:pt x="9862" y="3909"/>
                    </a:lnTo>
                    <a:lnTo>
                      <a:pt x="9918" y="4167"/>
                    </a:lnTo>
                    <a:lnTo>
                      <a:pt x="9954" y="4406"/>
                    </a:lnTo>
                    <a:lnTo>
                      <a:pt x="9973" y="4646"/>
                    </a:lnTo>
                    <a:lnTo>
                      <a:pt x="9991" y="4904"/>
                    </a:lnTo>
                    <a:lnTo>
                      <a:pt x="9991" y="5162"/>
                    </a:lnTo>
                    <a:lnTo>
                      <a:pt x="9973" y="5420"/>
                    </a:lnTo>
                    <a:lnTo>
                      <a:pt x="9954" y="5660"/>
                    </a:lnTo>
                    <a:lnTo>
                      <a:pt x="9918" y="5918"/>
                    </a:lnTo>
                    <a:lnTo>
                      <a:pt x="9862" y="6157"/>
                    </a:lnTo>
                    <a:lnTo>
                      <a:pt x="9807" y="6397"/>
                    </a:lnTo>
                    <a:lnTo>
                      <a:pt x="9733" y="6637"/>
                    </a:lnTo>
                    <a:lnTo>
                      <a:pt x="9641" y="6858"/>
                    </a:lnTo>
                    <a:lnTo>
                      <a:pt x="9549" y="7079"/>
                    </a:lnTo>
                    <a:lnTo>
                      <a:pt x="9438" y="7300"/>
                    </a:lnTo>
                    <a:lnTo>
                      <a:pt x="9328" y="7503"/>
                    </a:lnTo>
                    <a:lnTo>
                      <a:pt x="9199" y="7706"/>
                    </a:lnTo>
                    <a:lnTo>
                      <a:pt x="9070" y="7909"/>
                    </a:lnTo>
                    <a:lnTo>
                      <a:pt x="8922" y="8093"/>
                    </a:lnTo>
                    <a:lnTo>
                      <a:pt x="8775" y="8277"/>
                    </a:lnTo>
                    <a:lnTo>
                      <a:pt x="8609" y="8462"/>
                    </a:lnTo>
                    <a:lnTo>
                      <a:pt x="8443" y="8628"/>
                    </a:lnTo>
                    <a:lnTo>
                      <a:pt x="8259" y="8793"/>
                    </a:lnTo>
                    <a:lnTo>
                      <a:pt x="8074" y="8941"/>
                    </a:lnTo>
                    <a:lnTo>
                      <a:pt x="7890" y="9088"/>
                    </a:lnTo>
                    <a:lnTo>
                      <a:pt x="7687" y="9217"/>
                    </a:lnTo>
                    <a:lnTo>
                      <a:pt x="7484" y="9346"/>
                    </a:lnTo>
                    <a:lnTo>
                      <a:pt x="7263" y="9457"/>
                    </a:lnTo>
                    <a:lnTo>
                      <a:pt x="7042" y="9549"/>
                    </a:lnTo>
                    <a:lnTo>
                      <a:pt x="6821" y="9641"/>
                    </a:lnTo>
                    <a:lnTo>
                      <a:pt x="6600" y="9734"/>
                    </a:lnTo>
                    <a:lnTo>
                      <a:pt x="6360" y="9807"/>
                    </a:lnTo>
                    <a:lnTo>
                      <a:pt x="6139" y="9863"/>
                    </a:lnTo>
                    <a:lnTo>
                      <a:pt x="5881" y="9918"/>
                    </a:lnTo>
                    <a:lnTo>
                      <a:pt x="5641" y="9955"/>
                    </a:lnTo>
                    <a:lnTo>
                      <a:pt x="5401" y="9973"/>
                    </a:lnTo>
                    <a:lnTo>
                      <a:pt x="5143" y="9992"/>
                    </a:lnTo>
                    <a:lnTo>
                      <a:pt x="4885" y="9992"/>
                    </a:lnTo>
                    <a:lnTo>
                      <a:pt x="4627" y="9973"/>
                    </a:lnTo>
                    <a:lnTo>
                      <a:pt x="4388" y="9955"/>
                    </a:lnTo>
                    <a:lnTo>
                      <a:pt x="4130" y="9899"/>
                    </a:lnTo>
                    <a:lnTo>
                      <a:pt x="3890" y="9863"/>
                    </a:lnTo>
                    <a:lnTo>
                      <a:pt x="3650" y="9789"/>
                    </a:lnTo>
                    <a:lnTo>
                      <a:pt x="3411" y="9715"/>
                    </a:lnTo>
                    <a:lnTo>
                      <a:pt x="3189" y="9641"/>
                    </a:lnTo>
                    <a:lnTo>
                      <a:pt x="2968" y="9549"/>
                    </a:lnTo>
                    <a:lnTo>
                      <a:pt x="2747" y="9439"/>
                    </a:lnTo>
                    <a:lnTo>
                      <a:pt x="2544" y="9328"/>
                    </a:lnTo>
                    <a:lnTo>
                      <a:pt x="2341" y="9199"/>
                    </a:lnTo>
                    <a:lnTo>
                      <a:pt x="2139" y="9051"/>
                    </a:lnTo>
                    <a:lnTo>
                      <a:pt x="1954" y="8922"/>
                    </a:lnTo>
                    <a:lnTo>
                      <a:pt x="1770" y="8757"/>
                    </a:lnTo>
                    <a:lnTo>
                      <a:pt x="1586" y="8609"/>
                    </a:lnTo>
                    <a:lnTo>
                      <a:pt x="1420" y="8425"/>
                    </a:lnTo>
                    <a:lnTo>
                      <a:pt x="1254" y="8259"/>
                    </a:lnTo>
                    <a:lnTo>
                      <a:pt x="1106" y="8075"/>
                    </a:lnTo>
                    <a:lnTo>
                      <a:pt x="959" y="7872"/>
                    </a:lnTo>
                    <a:lnTo>
                      <a:pt x="830" y="7687"/>
                    </a:lnTo>
                    <a:lnTo>
                      <a:pt x="701" y="7485"/>
                    </a:lnTo>
                    <a:lnTo>
                      <a:pt x="590" y="7263"/>
                    </a:lnTo>
                    <a:lnTo>
                      <a:pt x="498" y="7042"/>
                    </a:lnTo>
                    <a:lnTo>
                      <a:pt x="406" y="6821"/>
                    </a:lnTo>
                    <a:lnTo>
                      <a:pt x="314" y="6600"/>
                    </a:lnTo>
                    <a:lnTo>
                      <a:pt x="240" y="6360"/>
                    </a:lnTo>
                    <a:lnTo>
                      <a:pt x="185" y="6121"/>
                    </a:lnTo>
                    <a:lnTo>
                      <a:pt x="129" y="5881"/>
                    </a:lnTo>
                    <a:lnTo>
                      <a:pt x="93" y="5641"/>
                    </a:lnTo>
                    <a:lnTo>
                      <a:pt x="74" y="5383"/>
                    </a:lnTo>
                    <a:lnTo>
                      <a:pt x="56" y="5144"/>
                    </a:lnTo>
                    <a:lnTo>
                      <a:pt x="56" y="4886"/>
                    </a:lnTo>
                    <a:lnTo>
                      <a:pt x="74" y="4627"/>
                    </a:lnTo>
                    <a:lnTo>
                      <a:pt x="93" y="4388"/>
                    </a:lnTo>
                    <a:lnTo>
                      <a:pt x="129" y="4148"/>
                    </a:lnTo>
                    <a:lnTo>
                      <a:pt x="185" y="3909"/>
                    </a:lnTo>
                    <a:lnTo>
                      <a:pt x="240" y="3669"/>
                    </a:lnTo>
                    <a:lnTo>
                      <a:pt x="314" y="3448"/>
                    </a:lnTo>
                    <a:lnTo>
                      <a:pt x="406" y="3208"/>
                    </a:lnTo>
                    <a:lnTo>
                      <a:pt x="498" y="2987"/>
                    </a:lnTo>
                    <a:lnTo>
                      <a:pt x="590" y="2784"/>
                    </a:lnTo>
                    <a:lnTo>
                      <a:pt x="701" y="2563"/>
                    </a:lnTo>
                    <a:lnTo>
                      <a:pt x="830" y="2360"/>
                    </a:lnTo>
                    <a:lnTo>
                      <a:pt x="977" y="2157"/>
                    </a:lnTo>
                    <a:lnTo>
                      <a:pt x="1125" y="1955"/>
                    </a:lnTo>
                    <a:lnTo>
                      <a:pt x="1272" y="1770"/>
                    </a:lnTo>
                    <a:lnTo>
                      <a:pt x="1438" y="1586"/>
                    </a:lnTo>
                    <a:lnTo>
                      <a:pt x="1623" y="1420"/>
                    </a:lnTo>
                    <a:lnTo>
                      <a:pt x="1788" y="1254"/>
                    </a:lnTo>
                    <a:lnTo>
                      <a:pt x="1973" y="1107"/>
                    </a:lnTo>
                    <a:lnTo>
                      <a:pt x="2157" y="959"/>
                    </a:lnTo>
                    <a:lnTo>
                      <a:pt x="2360" y="830"/>
                    </a:lnTo>
                    <a:lnTo>
                      <a:pt x="2563" y="701"/>
                    </a:lnTo>
                    <a:lnTo>
                      <a:pt x="2765" y="591"/>
                    </a:lnTo>
                    <a:lnTo>
                      <a:pt x="2968" y="498"/>
                    </a:lnTo>
                    <a:lnTo>
                      <a:pt x="3189" y="406"/>
                    </a:lnTo>
                    <a:lnTo>
                      <a:pt x="3411" y="333"/>
                    </a:lnTo>
                    <a:lnTo>
                      <a:pt x="3632" y="259"/>
                    </a:lnTo>
                    <a:lnTo>
                      <a:pt x="3853" y="203"/>
                    </a:lnTo>
                    <a:lnTo>
                      <a:pt x="4074" y="148"/>
                    </a:lnTo>
                    <a:lnTo>
                      <a:pt x="4314" y="111"/>
                    </a:lnTo>
                    <a:lnTo>
                      <a:pt x="4553" y="74"/>
                    </a:lnTo>
                    <a:lnTo>
                      <a:pt x="4793" y="56"/>
                    </a:lnTo>
                    <a:close/>
                    <a:moveTo>
                      <a:pt x="4664" y="1"/>
                    </a:moveTo>
                    <a:lnTo>
                      <a:pt x="4424" y="19"/>
                    </a:lnTo>
                    <a:lnTo>
                      <a:pt x="4166" y="56"/>
                    </a:lnTo>
                    <a:lnTo>
                      <a:pt x="3927" y="111"/>
                    </a:lnTo>
                    <a:lnTo>
                      <a:pt x="3687" y="167"/>
                    </a:lnTo>
                    <a:lnTo>
                      <a:pt x="3466" y="240"/>
                    </a:lnTo>
                    <a:lnTo>
                      <a:pt x="3226" y="314"/>
                    </a:lnTo>
                    <a:lnTo>
                      <a:pt x="3005" y="406"/>
                    </a:lnTo>
                    <a:lnTo>
                      <a:pt x="2784" y="517"/>
                    </a:lnTo>
                    <a:lnTo>
                      <a:pt x="2563" y="627"/>
                    </a:lnTo>
                    <a:lnTo>
                      <a:pt x="2360" y="756"/>
                    </a:lnTo>
                    <a:lnTo>
                      <a:pt x="2157" y="886"/>
                    </a:lnTo>
                    <a:lnTo>
                      <a:pt x="1954" y="1033"/>
                    </a:lnTo>
                    <a:lnTo>
                      <a:pt x="1752" y="1199"/>
                    </a:lnTo>
                    <a:lnTo>
                      <a:pt x="1567" y="1365"/>
                    </a:lnTo>
                    <a:lnTo>
                      <a:pt x="1383" y="1549"/>
                    </a:lnTo>
                    <a:lnTo>
                      <a:pt x="1217" y="1733"/>
                    </a:lnTo>
                    <a:lnTo>
                      <a:pt x="1070" y="1918"/>
                    </a:lnTo>
                    <a:lnTo>
                      <a:pt x="922" y="2121"/>
                    </a:lnTo>
                    <a:lnTo>
                      <a:pt x="775" y="2323"/>
                    </a:lnTo>
                    <a:lnTo>
                      <a:pt x="646" y="2526"/>
                    </a:lnTo>
                    <a:lnTo>
                      <a:pt x="535" y="2747"/>
                    </a:lnTo>
                    <a:lnTo>
                      <a:pt x="424" y="2968"/>
                    </a:lnTo>
                    <a:lnTo>
                      <a:pt x="332" y="3190"/>
                    </a:lnTo>
                    <a:lnTo>
                      <a:pt x="259" y="3429"/>
                    </a:lnTo>
                    <a:lnTo>
                      <a:pt x="185" y="3651"/>
                    </a:lnTo>
                    <a:lnTo>
                      <a:pt x="129" y="3890"/>
                    </a:lnTo>
                    <a:lnTo>
                      <a:pt x="74" y="4130"/>
                    </a:lnTo>
                    <a:lnTo>
                      <a:pt x="37" y="4388"/>
                    </a:lnTo>
                    <a:lnTo>
                      <a:pt x="0" y="4627"/>
                    </a:lnTo>
                    <a:lnTo>
                      <a:pt x="0" y="4886"/>
                    </a:lnTo>
                    <a:lnTo>
                      <a:pt x="0" y="5144"/>
                    </a:lnTo>
                    <a:lnTo>
                      <a:pt x="0" y="5402"/>
                    </a:lnTo>
                    <a:lnTo>
                      <a:pt x="37" y="5641"/>
                    </a:lnTo>
                    <a:lnTo>
                      <a:pt x="74" y="5899"/>
                    </a:lnTo>
                    <a:lnTo>
                      <a:pt x="111" y="6139"/>
                    </a:lnTo>
                    <a:lnTo>
                      <a:pt x="185" y="6379"/>
                    </a:lnTo>
                    <a:lnTo>
                      <a:pt x="259" y="6618"/>
                    </a:lnTo>
                    <a:lnTo>
                      <a:pt x="332" y="6839"/>
                    </a:lnTo>
                    <a:lnTo>
                      <a:pt x="424" y="7079"/>
                    </a:lnTo>
                    <a:lnTo>
                      <a:pt x="535" y="7300"/>
                    </a:lnTo>
                    <a:lnTo>
                      <a:pt x="646" y="7503"/>
                    </a:lnTo>
                    <a:lnTo>
                      <a:pt x="775" y="7724"/>
                    </a:lnTo>
                    <a:lnTo>
                      <a:pt x="904" y="7909"/>
                    </a:lnTo>
                    <a:lnTo>
                      <a:pt x="1051" y="8111"/>
                    </a:lnTo>
                    <a:lnTo>
                      <a:pt x="1217" y="8296"/>
                    </a:lnTo>
                    <a:lnTo>
                      <a:pt x="1365" y="8480"/>
                    </a:lnTo>
                    <a:lnTo>
                      <a:pt x="1549" y="8646"/>
                    </a:lnTo>
                    <a:lnTo>
                      <a:pt x="1715" y="8812"/>
                    </a:lnTo>
                    <a:lnTo>
                      <a:pt x="1899" y="8959"/>
                    </a:lnTo>
                    <a:lnTo>
                      <a:pt x="2102" y="9107"/>
                    </a:lnTo>
                    <a:lnTo>
                      <a:pt x="2305" y="9254"/>
                    </a:lnTo>
                    <a:lnTo>
                      <a:pt x="2507" y="9383"/>
                    </a:lnTo>
                    <a:lnTo>
                      <a:pt x="2729" y="9494"/>
                    </a:lnTo>
                    <a:lnTo>
                      <a:pt x="2950" y="9604"/>
                    </a:lnTo>
                    <a:lnTo>
                      <a:pt x="3171" y="9697"/>
                    </a:lnTo>
                    <a:lnTo>
                      <a:pt x="3392" y="9789"/>
                    </a:lnTo>
                    <a:lnTo>
                      <a:pt x="3632" y="9863"/>
                    </a:lnTo>
                    <a:lnTo>
                      <a:pt x="3871" y="9918"/>
                    </a:lnTo>
                    <a:lnTo>
                      <a:pt x="4130" y="9973"/>
                    </a:lnTo>
                    <a:lnTo>
                      <a:pt x="4369" y="10010"/>
                    </a:lnTo>
                    <a:lnTo>
                      <a:pt x="4627" y="10047"/>
                    </a:lnTo>
                    <a:lnTo>
                      <a:pt x="5272" y="10047"/>
                    </a:lnTo>
                    <a:lnTo>
                      <a:pt x="5530" y="10028"/>
                    </a:lnTo>
                    <a:lnTo>
                      <a:pt x="5770" y="9992"/>
                    </a:lnTo>
                    <a:lnTo>
                      <a:pt x="6010" y="9955"/>
                    </a:lnTo>
                    <a:lnTo>
                      <a:pt x="6249" y="9899"/>
                    </a:lnTo>
                    <a:lnTo>
                      <a:pt x="6489" y="9844"/>
                    </a:lnTo>
                    <a:lnTo>
                      <a:pt x="6729" y="9752"/>
                    </a:lnTo>
                    <a:lnTo>
                      <a:pt x="6950" y="9678"/>
                    </a:lnTo>
                    <a:lnTo>
                      <a:pt x="7171" y="9568"/>
                    </a:lnTo>
                    <a:lnTo>
                      <a:pt x="7374" y="9475"/>
                    </a:lnTo>
                    <a:lnTo>
                      <a:pt x="7595" y="9346"/>
                    </a:lnTo>
                    <a:lnTo>
                      <a:pt x="7798" y="9217"/>
                    </a:lnTo>
                    <a:lnTo>
                      <a:pt x="7982" y="9088"/>
                    </a:lnTo>
                    <a:lnTo>
                      <a:pt x="8166" y="8941"/>
                    </a:lnTo>
                    <a:lnTo>
                      <a:pt x="8351" y="8793"/>
                    </a:lnTo>
                    <a:lnTo>
                      <a:pt x="8535" y="8628"/>
                    </a:lnTo>
                    <a:lnTo>
                      <a:pt x="8701" y="8462"/>
                    </a:lnTo>
                    <a:lnTo>
                      <a:pt x="8848" y="8277"/>
                    </a:lnTo>
                    <a:lnTo>
                      <a:pt x="8996" y="8093"/>
                    </a:lnTo>
                    <a:lnTo>
                      <a:pt x="9143" y="7909"/>
                    </a:lnTo>
                    <a:lnTo>
                      <a:pt x="9272" y="7706"/>
                    </a:lnTo>
                    <a:lnTo>
                      <a:pt x="9401" y="7503"/>
                    </a:lnTo>
                    <a:lnTo>
                      <a:pt x="9512" y="7300"/>
                    </a:lnTo>
                    <a:lnTo>
                      <a:pt x="9623" y="7079"/>
                    </a:lnTo>
                    <a:lnTo>
                      <a:pt x="9715" y="6858"/>
                    </a:lnTo>
                    <a:lnTo>
                      <a:pt x="9789" y="6618"/>
                    </a:lnTo>
                    <a:lnTo>
                      <a:pt x="9862" y="6397"/>
                    </a:lnTo>
                    <a:lnTo>
                      <a:pt x="9936" y="6157"/>
                    </a:lnTo>
                    <a:lnTo>
                      <a:pt x="9973" y="5918"/>
                    </a:lnTo>
                    <a:lnTo>
                      <a:pt x="10010" y="5660"/>
                    </a:lnTo>
                    <a:lnTo>
                      <a:pt x="10047" y="5420"/>
                    </a:lnTo>
                    <a:lnTo>
                      <a:pt x="10047" y="5162"/>
                    </a:lnTo>
                    <a:lnTo>
                      <a:pt x="10065" y="4904"/>
                    </a:lnTo>
                    <a:lnTo>
                      <a:pt x="10047" y="4646"/>
                    </a:lnTo>
                    <a:lnTo>
                      <a:pt x="10010" y="4388"/>
                    </a:lnTo>
                    <a:lnTo>
                      <a:pt x="9973" y="4148"/>
                    </a:lnTo>
                    <a:lnTo>
                      <a:pt x="9936" y="3909"/>
                    </a:lnTo>
                    <a:lnTo>
                      <a:pt x="9862" y="3669"/>
                    </a:lnTo>
                    <a:lnTo>
                      <a:pt x="9789" y="3429"/>
                    </a:lnTo>
                    <a:lnTo>
                      <a:pt x="9715" y="3190"/>
                    </a:lnTo>
                    <a:lnTo>
                      <a:pt x="9623" y="2968"/>
                    </a:lnTo>
                    <a:lnTo>
                      <a:pt x="9512" y="2747"/>
                    </a:lnTo>
                    <a:lnTo>
                      <a:pt x="9401" y="2545"/>
                    </a:lnTo>
                    <a:lnTo>
                      <a:pt x="9272" y="2323"/>
                    </a:lnTo>
                    <a:lnTo>
                      <a:pt x="9143" y="2121"/>
                    </a:lnTo>
                    <a:lnTo>
                      <a:pt x="8996" y="1936"/>
                    </a:lnTo>
                    <a:lnTo>
                      <a:pt x="8848" y="1752"/>
                    </a:lnTo>
                    <a:lnTo>
                      <a:pt x="8683" y="1568"/>
                    </a:lnTo>
                    <a:lnTo>
                      <a:pt x="8517" y="1402"/>
                    </a:lnTo>
                    <a:lnTo>
                      <a:pt x="8332" y="1236"/>
                    </a:lnTo>
                    <a:lnTo>
                      <a:pt x="8148" y="1070"/>
                    </a:lnTo>
                    <a:lnTo>
                      <a:pt x="7945" y="922"/>
                    </a:lnTo>
                    <a:lnTo>
                      <a:pt x="7761" y="793"/>
                    </a:lnTo>
                    <a:lnTo>
                      <a:pt x="7540" y="664"/>
                    </a:lnTo>
                    <a:lnTo>
                      <a:pt x="7337" y="554"/>
                    </a:lnTo>
                    <a:lnTo>
                      <a:pt x="7116" y="443"/>
                    </a:lnTo>
                    <a:lnTo>
                      <a:pt x="6876" y="351"/>
                    </a:lnTo>
                    <a:lnTo>
                      <a:pt x="6655" y="259"/>
                    </a:lnTo>
                    <a:lnTo>
                      <a:pt x="6415" y="185"/>
                    </a:lnTo>
                    <a:lnTo>
                      <a:pt x="6176" y="130"/>
                    </a:lnTo>
                    <a:lnTo>
                      <a:pt x="5936" y="74"/>
                    </a:lnTo>
                    <a:lnTo>
                      <a:pt x="5678" y="38"/>
                    </a:lnTo>
                    <a:lnTo>
                      <a:pt x="542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947;p72">
                <a:extLst>
                  <a:ext uri="{FF2B5EF4-FFF2-40B4-BE49-F238E27FC236}">
                    <a16:creationId xmlns:a16="http://schemas.microsoft.com/office/drawing/2014/main" id="{EDF47988-BE44-E6B7-42EA-1D745236B9C4}"/>
                  </a:ext>
                </a:extLst>
              </p:cNvPr>
              <p:cNvSpPr/>
              <p:nvPr/>
            </p:nvSpPr>
            <p:spPr>
              <a:xfrm>
                <a:off x="5336725" y="1818775"/>
                <a:ext cx="141950" cy="141500"/>
              </a:xfrm>
              <a:custGeom>
                <a:avLst/>
                <a:gdLst/>
                <a:ahLst/>
                <a:cxnLst/>
                <a:rect l="l" t="t" r="r" b="b"/>
                <a:pathLst>
                  <a:path w="5678" h="5660" extrusionOk="0">
                    <a:moveTo>
                      <a:pt x="2618" y="0"/>
                    </a:moveTo>
                    <a:lnTo>
                      <a:pt x="2341" y="37"/>
                    </a:lnTo>
                    <a:lnTo>
                      <a:pt x="2065" y="92"/>
                    </a:lnTo>
                    <a:lnTo>
                      <a:pt x="1806" y="185"/>
                    </a:lnTo>
                    <a:lnTo>
                      <a:pt x="1548" y="295"/>
                    </a:lnTo>
                    <a:lnTo>
                      <a:pt x="1309" y="424"/>
                    </a:lnTo>
                    <a:lnTo>
                      <a:pt x="1088" y="590"/>
                    </a:lnTo>
                    <a:lnTo>
                      <a:pt x="885" y="774"/>
                    </a:lnTo>
                    <a:lnTo>
                      <a:pt x="700" y="959"/>
                    </a:lnTo>
                    <a:lnTo>
                      <a:pt x="516" y="1180"/>
                    </a:lnTo>
                    <a:lnTo>
                      <a:pt x="369" y="1401"/>
                    </a:lnTo>
                    <a:lnTo>
                      <a:pt x="240" y="1659"/>
                    </a:lnTo>
                    <a:lnTo>
                      <a:pt x="147" y="1917"/>
                    </a:lnTo>
                    <a:lnTo>
                      <a:pt x="74" y="2175"/>
                    </a:lnTo>
                    <a:lnTo>
                      <a:pt x="18" y="2452"/>
                    </a:lnTo>
                    <a:lnTo>
                      <a:pt x="0" y="2747"/>
                    </a:lnTo>
                    <a:lnTo>
                      <a:pt x="0" y="3042"/>
                    </a:lnTo>
                    <a:lnTo>
                      <a:pt x="37" y="3318"/>
                    </a:lnTo>
                    <a:lnTo>
                      <a:pt x="92" y="3595"/>
                    </a:lnTo>
                    <a:lnTo>
                      <a:pt x="184" y="3853"/>
                    </a:lnTo>
                    <a:lnTo>
                      <a:pt x="295" y="4111"/>
                    </a:lnTo>
                    <a:lnTo>
                      <a:pt x="442" y="4351"/>
                    </a:lnTo>
                    <a:lnTo>
                      <a:pt x="590" y="4572"/>
                    </a:lnTo>
                    <a:lnTo>
                      <a:pt x="774" y="4775"/>
                    </a:lnTo>
                    <a:lnTo>
                      <a:pt x="959" y="4959"/>
                    </a:lnTo>
                    <a:lnTo>
                      <a:pt x="1180" y="5143"/>
                    </a:lnTo>
                    <a:lnTo>
                      <a:pt x="1401" y="5291"/>
                    </a:lnTo>
                    <a:lnTo>
                      <a:pt x="1659" y="5420"/>
                    </a:lnTo>
                    <a:lnTo>
                      <a:pt x="1917" y="5512"/>
                    </a:lnTo>
                    <a:lnTo>
                      <a:pt x="2175" y="5586"/>
                    </a:lnTo>
                    <a:lnTo>
                      <a:pt x="2470" y="5641"/>
                    </a:lnTo>
                    <a:lnTo>
                      <a:pt x="2747" y="5659"/>
                    </a:lnTo>
                    <a:lnTo>
                      <a:pt x="3041" y="5659"/>
                    </a:lnTo>
                    <a:lnTo>
                      <a:pt x="3318" y="5622"/>
                    </a:lnTo>
                    <a:lnTo>
                      <a:pt x="3594" y="5567"/>
                    </a:lnTo>
                    <a:lnTo>
                      <a:pt x="3871" y="5475"/>
                    </a:lnTo>
                    <a:lnTo>
                      <a:pt x="4111" y="5364"/>
                    </a:lnTo>
                    <a:lnTo>
                      <a:pt x="4350" y="5217"/>
                    </a:lnTo>
                    <a:lnTo>
                      <a:pt x="4571" y="5069"/>
                    </a:lnTo>
                    <a:lnTo>
                      <a:pt x="4774" y="4885"/>
                    </a:lnTo>
                    <a:lnTo>
                      <a:pt x="4977" y="4701"/>
                    </a:lnTo>
                    <a:lnTo>
                      <a:pt x="5143" y="4480"/>
                    </a:lnTo>
                    <a:lnTo>
                      <a:pt x="5290" y="4258"/>
                    </a:lnTo>
                    <a:lnTo>
                      <a:pt x="5419" y="4000"/>
                    </a:lnTo>
                    <a:lnTo>
                      <a:pt x="5512" y="3742"/>
                    </a:lnTo>
                    <a:lnTo>
                      <a:pt x="5604" y="3484"/>
                    </a:lnTo>
                    <a:lnTo>
                      <a:pt x="5641" y="3189"/>
                    </a:lnTo>
                    <a:lnTo>
                      <a:pt x="5677" y="2913"/>
                    </a:lnTo>
                    <a:lnTo>
                      <a:pt x="5659" y="2618"/>
                    </a:lnTo>
                    <a:lnTo>
                      <a:pt x="5622" y="2341"/>
                    </a:lnTo>
                    <a:lnTo>
                      <a:pt x="5567" y="2065"/>
                    </a:lnTo>
                    <a:lnTo>
                      <a:pt x="5475" y="1788"/>
                    </a:lnTo>
                    <a:lnTo>
                      <a:pt x="5364" y="1549"/>
                    </a:lnTo>
                    <a:lnTo>
                      <a:pt x="5235" y="1309"/>
                    </a:lnTo>
                    <a:lnTo>
                      <a:pt x="5069" y="1088"/>
                    </a:lnTo>
                    <a:lnTo>
                      <a:pt x="4885" y="885"/>
                    </a:lnTo>
                    <a:lnTo>
                      <a:pt x="4700" y="682"/>
                    </a:lnTo>
                    <a:lnTo>
                      <a:pt x="4479" y="516"/>
                    </a:lnTo>
                    <a:lnTo>
                      <a:pt x="4258" y="369"/>
                    </a:lnTo>
                    <a:lnTo>
                      <a:pt x="4000" y="240"/>
                    </a:lnTo>
                    <a:lnTo>
                      <a:pt x="3742" y="148"/>
                    </a:lnTo>
                    <a:lnTo>
                      <a:pt x="3484" y="56"/>
                    </a:lnTo>
                    <a:lnTo>
                      <a:pt x="3207" y="19"/>
                    </a:lnTo>
                    <a:lnTo>
                      <a:pt x="29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948;p72">
                <a:extLst>
                  <a:ext uri="{FF2B5EF4-FFF2-40B4-BE49-F238E27FC236}">
                    <a16:creationId xmlns:a16="http://schemas.microsoft.com/office/drawing/2014/main" id="{B26D3DBE-AC6E-C60E-45E2-6D0E619F2B33}"/>
                  </a:ext>
                </a:extLst>
              </p:cNvPr>
              <p:cNvSpPr/>
              <p:nvPr/>
            </p:nvSpPr>
            <p:spPr>
              <a:xfrm>
                <a:off x="5335800" y="1817850"/>
                <a:ext cx="143325" cy="143350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4" extrusionOk="0">
                    <a:moveTo>
                      <a:pt x="2949" y="56"/>
                    </a:moveTo>
                    <a:lnTo>
                      <a:pt x="3226" y="93"/>
                    </a:lnTo>
                    <a:lnTo>
                      <a:pt x="3502" y="129"/>
                    </a:lnTo>
                    <a:lnTo>
                      <a:pt x="3779" y="203"/>
                    </a:lnTo>
                    <a:lnTo>
                      <a:pt x="4037" y="314"/>
                    </a:lnTo>
                    <a:lnTo>
                      <a:pt x="4277" y="443"/>
                    </a:lnTo>
                    <a:lnTo>
                      <a:pt x="4498" y="590"/>
                    </a:lnTo>
                    <a:lnTo>
                      <a:pt x="4719" y="756"/>
                    </a:lnTo>
                    <a:lnTo>
                      <a:pt x="4903" y="941"/>
                    </a:lnTo>
                    <a:lnTo>
                      <a:pt x="5088" y="1143"/>
                    </a:lnTo>
                    <a:lnTo>
                      <a:pt x="5235" y="1364"/>
                    </a:lnTo>
                    <a:lnTo>
                      <a:pt x="5364" y="1604"/>
                    </a:lnTo>
                    <a:lnTo>
                      <a:pt x="5475" y="1844"/>
                    </a:lnTo>
                    <a:lnTo>
                      <a:pt x="5567" y="2102"/>
                    </a:lnTo>
                    <a:lnTo>
                      <a:pt x="5641" y="2378"/>
                    </a:lnTo>
                    <a:lnTo>
                      <a:pt x="5659" y="2655"/>
                    </a:lnTo>
                    <a:lnTo>
                      <a:pt x="5678" y="2950"/>
                    </a:lnTo>
                    <a:lnTo>
                      <a:pt x="5659" y="3226"/>
                    </a:lnTo>
                    <a:lnTo>
                      <a:pt x="5604" y="3503"/>
                    </a:lnTo>
                    <a:lnTo>
                      <a:pt x="5530" y="3779"/>
                    </a:lnTo>
                    <a:lnTo>
                      <a:pt x="5420" y="4019"/>
                    </a:lnTo>
                    <a:lnTo>
                      <a:pt x="5290" y="4277"/>
                    </a:lnTo>
                    <a:lnTo>
                      <a:pt x="5143" y="4498"/>
                    </a:lnTo>
                    <a:lnTo>
                      <a:pt x="4977" y="4701"/>
                    </a:lnTo>
                    <a:lnTo>
                      <a:pt x="4793" y="4904"/>
                    </a:lnTo>
                    <a:lnTo>
                      <a:pt x="4590" y="5070"/>
                    </a:lnTo>
                    <a:lnTo>
                      <a:pt x="4369" y="5235"/>
                    </a:lnTo>
                    <a:lnTo>
                      <a:pt x="4129" y="5365"/>
                    </a:lnTo>
                    <a:lnTo>
                      <a:pt x="3890" y="5475"/>
                    </a:lnTo>
                    <a:lnTo>
                      <a:pt x="3631" y="5567"/>
                    </a:lnTo>
                    <a:lnTo>
                      <a:pt x="3355" y="5623"/>
                    </a:lnTo>
                    <a:lnTo>
                      <a:pt x="3078" y="5659"/>
                    </a:lnTo>
                    <a:lnTo>
                      <a:pt x="2784" y="5678"/>
                    </a:lnTo>
                    <a:lnTo>
                      <a:pt x="2507" y="5641"/>
                    </a:lnTo>
                    <a:lnTo>
                      <a:pt x="2231" y="5604"/>
                    </a:lnTo>
                    <a:lnTo>
                      <a:pt x="1954" y="5512"/>
                    </a:lnTo>
                    <a:lnTo>
                      <a:pt x="1714" y="5420"/>
                    </a:lnTo>
                    <a:lnTo>
                      <a:pt x="1456" y="5291"/>
                    </a:lnTo>
                    <a:lnTo>
                      <a:pt x="1235" y="5143"/>
                    </a:lnTo>
                    <a:lnTo>
                      <a:pt x="1032" y="4977"/>
                    </a:lnTo>
                    <a:lnTo>
                      <a:pt x="830" y="4793"/>
                    </a:lnTo>
                    <a:lnTo>
                      <a:pt x="664" y="4590"/>
                    </a:lnTo>
                    <a:lnTo>
                      <a:pt x="498" y="4369"/>
                    </a:lnTo>
                    <a:lnTo>
                      <a:pt x="369" y="4129"/>
                    </a:lnTo>
                    <a:lnTo>
                      <a:pt x="258" y="3890"/>
                    </a:lnTo>
                    <a:lnTo>
                      <a:pt x="166" y="3632"/>
                    </a:lnTo>
                    <a:lnTo>
                      <a:pt x="111" y="3355"/>
                    </a:lnTo>
                    <a:lnTo>
                      <a:pt x="74" y="3079"/>
                    </a:lnTo>
                    <a:lnTo>
                      <a:pt x="55" y="2784"/>
                    </a:lnTo>
                    <a:lnTo>
                      <a:pt x="92" y="2507"/>
                    </a:lnTo>
                    <a:lnTo>
                      <a:pt x="129" y="2231"/>
                    </a:lnTo>
                    <a:lnTo>
                      <a:pt x="203" y="1973"/>
                    </a:lnTo>
                    <a:lnTo>
                      <a:pt x="314" y="1715"/>
                    </a:lnTo>
                    <a:lnTo>
                      <a:pt x="424" y="1475"/>
                    </a:lnTo>
                    <a:lnTo>
                      <a:pt x="572" y="1254"/>
                    </a:lnTo>
                    <a:lnTo>
                      <a:pt x="756" y="1033"/>
                    </a:lnTo>
                    <a:lnTo>
                      <a:pt x="940" y="830"/>
                    </a:lnTo>
                    <a:lnTo>
                      <a:pt x="1143" y="646"/>
                    </a:lnTo>
                    <a:lnTo>
                      <a:pt x="1364" y="498"/>
                    </a:lnTo>
                    <a:lnTo>
                      <a:pt x="1585" y="369"/>
                    </a:lnTo>
                    <a:lnTo>
                      <a:pt x="1825" y="258"/>
                    </a:lnTo>
                    <a:lnTo>
                      <a:pt x="2083" y="166"/>
                    </a:lnTo>
                    <a:lnTo>
                      <a:pt x="2341" y="111"/>
                    </a:lnTo>
                    <a:lnTo>
                      <a:pt x="2599" y="74"/>
                    </a:lnTo>
                    <a:lnTo>
                      <a:pt x="2876" y="56"/>
                    </a:lnTo>
                    <a:close/>
                    <a:moveTo>
                      <a:pt x="2655" y="0"/>
                    </a:moveTo>
                    <a:lnTo>
                      <a:pt x="2378" y="37"/>
                    </a:lnTo>
                    <a:lnTo>
                      <a:pt x="2102" y="93"/>
                    </a:lnTo>
                    <a:lnTo>
                      <a:pt x="1843" y="185"/>
                    </a:lnTo>
                    <a:lnTo>
                      <a:pt x="1585" y="295"/>
                    </a:lnTo>
                    <a:lnTo>
                      <a:pt x="1346" y="424"/>
                    </a:lnTo>
                    <a:lnTo>
                      <a:pt x="1106" y="590"/>
                    </a:lnTo>
                    <a:lnTo>
                      <a:pt x="903" y="775"/>
                    </a:lnTo>
                    <a:lnTo>
                      <a:pt x="701" y="977"/>
                    </a:lnTo>
                    <a:lnTo>
                      <a:pt x="516" y="1199"/>
                    </a:lnTo>
                    <a:lnTo>
                      <a:pt x="369" y="1438"/>
                    </a:lnTo>
                    <a:lnTo>
                      <a:pt x="240" y="1696"/>
                    </a:lnTo>
                    <a:lnTo>
                      <a:pt x="148" y="1954"/>
                    </a:lnTo>
                    <a:lnTo>
                      <a:pt x="74" y="2231"/>
                    </a:lnTo>
                    <a:lnTo>
                      <a:pt x="19" y="2507"/>
                    </a:lnTo>
                    <a:lnTo>
                      <a:pt x="0" y="2784"/>
                    </a:lnTo>
                    <a:lnTo>
                      <a:pt x="0" y="3079"/>
                    </a:lnTo>
                    <a:lnTo>
                      <a:pt x="37" y="3355"/>
                    </a:lnTo>
                    <a:lnTo>
                      <a:pt x="111" y="3650"/>
                    </a:lnTo>
                    <a:lnTo>
                      <a:pt x="184" y="3908"/>
                    </a:lnTo>
                    <a:lnTo>
                      <a:pt x="314" y="4166"/>
                    </a:lnTo>
                    <a:lnTo>
                      <a:pt x="443" y="4406"/>
                    </a:lnTo>
                    <a:lnTo>
                      <a:pt x="608" y="4627"/>
                    </a:lnTo>
                    <a:lnTo>
                      <a:pt x="793" y="4830"/>
                    </a:lnTo>
                    <a:lnTo>
                      <a:pt x="977" y="5033"/>
                    </a:lnTo>
                    <a:lnTo>
                      <a:pt x="1198" y="5199"/>
                    </a:lnTo>
                    <a:lnTo>
                      <a:pt x="1438" y="5346"/>
                    </a:lnTo>
                    <a:lnTo>
                      <a:pt x="1678" y="5475"/>
                    </a:lnTo>
                    <a:lnTo>
                      <a:pt x="1936" y="5586"/>
                    </a:lnTo>
                    <a:lnTo>
                      <a:pt x="2212" y="5659"/>
                    </a:lnTo>
                    <a:lnTo>
                      <a:pt x="2489" y="5715"/>
                    </a:lnTo>
                    <a:lnTo>
                      <a:pt x="2784" y="5733"/>
                    </a:lnTo>
                    <a:lnTo>
                      <a:pt x="2876" y="5733"/>
                    </a:lnTo>
                    <a:lnTo>
                      <a:pt x="3152" y="5715"/>
                    </a:lnTo>
                    <a:lnTo>
                      <a:pt x="3429" y="5678"/>
                    </a:lnTo>
                    <a:lnTo>
                      <a:pt x="3705" y="5604"/>
                    </a:lnTo>
                    <a:lnTo>
                      <a:pt x="3963" y="5512"/>
                    </a:lnTo>
                    <a:lnTo>
                      <a:pt x="4203" y="5401"/>
                    </a:lnTo>
                    <a:lnTo>
                      <a:pt x="4443" y="5272"/>
                    </a:lnTo>
                    <a:lnTo>
                      <a:pt x="4664" y="5106"/>
                    </a:lnTo>
                    <a:lnTo>
                      <a:pt x="4867" y="4922"/>
                    </a:lnTo>
                    <a:lnTo>
                      <a:pt x="5051" y="4719"/>
                    </a:lnTo>
                    <a:lnTo>
                      <a:pt x="5217" y="4517"/>
                    </a:lnTo>
                    <a:lnTo>
                      <a:pt x="5364" y="4277"/>
                    </a:lnTo>
                    <a:lnTo>
                      <a:pt x="5493" y="4037"/>
                    </a:lnTo>
                    <a:lnTo>
                      <a:pt x="5585" y="3779"/>
                    </a:lnTo>
                    <a:lnTo>
                      <a:pt x="5659" y="3503"/>
                    </a:lnTo>
                    <a:lnTo>
                      <a:pt x="5714" y="3226"/>
                    </a:lnTo>
                    <a:lnTo>
                      <a:pt x="5733" y="2950"/>
                    </a:lnTo>
                    <a:lnTo>
                      <a:pt x="5733" y="2655"/>
                    </a:lnTo>
                    <a:lnTo>
                      <a:pt x="5696" y="2360"/>
                    </a:lnTo>
                    <a:lnTo>
                      <a:pt x="5641" y="2083"/>
                    </a:lnTo>
                    <a:lnTo>
                      <a:pt x="5549" y="1825"/>
                    </a:lnTo>
                    <a:lnTo>
                      <a:pt x="5438" y="1567"/>
                    </a:lnTo>
                    <a:lnTo>
                      <a:pt x="5290" y="1328"/>
                    </a:lnTo>
                    <a:lnTo>
                      <a:pt x="5125" y="1106"/>
                    </a:lnTo>
                    <a:lnTo>
                      <a:pt x="4959" y="885"/>
                    </a:lnTo>
                    <a:lnTo>
                      <a:pt x="4756" y="701"/>
                    </a:lnTo>
                    <a:lnTo>
                      <a:pt x="4535" y="535"/>
                    </a:lnTo>
                    <a:lnTo>
                      <a:pt x="4314" y="388"/>
                    </a:lnTo>
                    <a:lnTo>
                      <a:pt x="4055" y="258"/>
                    </a:lnTo>
                    <a:lnTo>
                      <a:pt x="3797" y="148"/>
                    </a:lnTo>
                    <a:lnTo>
                      <a:pt x="3521" y="74"/>
                    </a:lnTo>
                    <a:lnTo>
                      <a:pt x="3244" y="19"/>
                    </a:lnTo>
                    <a:lnTo>
                      <a:pt x="2949" y="0"/>
                    </a:ln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949;p72">
                <a:extLst>
                  <a:ext uri="{FF2B5EF4-FFF2-40B4-BE49-F238E27FC236}">
                    <a16:creationId xmlns:a16="http://schemas.microsoft.com/office/drawing/2014/main" id="{F30CC05C-E090-B934-83EE-EDBB0DBEDC25}"/>
                  </a:ext>
                </a:extLst>
              </p:cNvPr>
              <p:cNvSpPr/>
              <p:nvPr/>
            </p:nvSpPr>
            <p:spPr>
              <a:xfrm>
                <a:off x="5377275" y="1859325"/>
                <a:ext cx="60375" cy="60400"/>
              </a:xfrm>
              <a:custGeom>
                <a:avLst/>
                <a:gdLst/>
                <a:ahLst/>
                <a:cxnLst/>
                <a:rect l="l" t="t" r="r" b="b"/>
                <a:pathLst>
                  <a:path w="2415" h="2416" extrusionOk="0">
                    <a:moveTo>
                      <a:pt x="1125" y="0"/>
                    </a:moveTo>
                    <a:lnTo>
                      <a:pt x="996" y="19"/>
                    </a:lnTo>
                    <a:lnTo>
                      <a:pt x="885" y="56"/>
                    </a:lnTo>
                    <a:lnTo>
                      <a:pt x="774" y="93"/>
                    </a:lnTo>
                    <a:lnTo>
                      <a:pt x="664" y="129"/>
                    </a:lnTo>
                    <a:lnTo>
                      <a:pt x="572" y="185"/>
                    </a:lnTo>
                    <a:lnTo>
                      <a:pt x="479" y="258"/>
                    </a:lnTo>
                    <a:lnTo>
                      <a:pt x="387" y="332"/>
                    </a:lnTo>
                    <a:lnTo>
                      <a:pt x="295" y="406"/>
                    </a:lnTo>
                    <a:lnTo>
                      <a:pt x="240" y="498"/>
                    </a:lnTo>
                    <a:lnTo>
                      <a:pt x="166" y="609"/>
                    </a:lnTo>
                    <a:lnTo>
                      <a:pt x="111" y="701"/>
                    </a:lnTo>
                    <a:lnTo>
                      <a:pt x="74" y="811"/>
                    </a:lnTo>
                    <a:lnTo>
                      <a:pt x="37" y="922"/>
                    </a:lnTo>
                    <a:lnTo>
                      <a:pt x="19" y="1051"/>
                    </a:lnTo>
                    <a:lnTo>
                      <a:pt x="0" y="1180"/>
                    </a:lnTo>
                    <a:lnTo>
                      <a:pt x="19" y="1291"/>
                    </a:lnTo>
                    <a:lnTo>
                      <a:pt x="19" y="1420"/>
                    </a:lnTo>
                    <a:lnTo>
                      <a:pt x="55" y="1530"/>
                    </a:lnTo>
                    <a:lnTo>
                      <a:pt x="92" y="1641"/>
                    </a:lnTo>
                    <a:lnTo>
                      <a:pt x="129" y="1752"/>
                    </a:lnTo>
                    <a:lnTo>
                      <a:pt x="184" y="1844"/>
                    </a:lnTo>
                    <a:lnTo>
                      <a:pt x="258" y="1954"/>
                    </a:lnTo>
                    <a:lnTo>
                      <a:pt x="332" y="2028"/>
                    </a:lnTo>
                    <a:lnTo>
                      <a:pt x="516" y="2194"/>
                    </a:lnTo>
                    <a:lnTo>
                      <a:pt x="608" y="2249"/>
                    </a:lnTo>
                    <a:lnTo>
                      <a:pt x="719" y="2305"/>
                    </a:lnTo>
                    <a:lnTo>
                      <a:pt x="811" y="2341"/>
                    </a:lnTo>
                    <a:lnTo>
                      <a:pt x="940" y="2378"/>
                    </a:lnTo>
                    <a:lnTo>
                      <a:pt x="1051" y="2397"/>
                    </a:lnTo>
                    <a:lnTo>
                      <a:pt x="1180" y="2415"/>
                    </a:lnTo>
                    <a:lnTo>
                      <a:pt x="1290" y="2415"/>
                    </a:lnTo>
                    <a:lnTo>
                      <a:pt x="1419" y="2397"/>
                    </a:lnTo>
                    <a:lnTo>
                      <a:pt x="1530" y="2360"/>
                    </a:lnTo>
                    <a:lnTo>
                      <a:pt x="1641" y="2323"/>
                    </a:lnTo>
                    <a:lnTo>
                      <a:pt x="1751" y="2286"/>
                    </a:lnTo>
                    <a:lnTo>
                      <a:pt x="1862" y="2231"/>
                    </a:lnTo>
                    <a:lnTo>
                      <a:pt x="1954" y="2157"/>
                    </a:lnTo>
                    <a:lnTo>
                      <a:pt x="2028" y="2083"/>
                    </a:lnTo>
                    <a:lnTo>
                      <a:pt x="2120" y="1991"/>
                    </a:lnTo>
                    <a:lnTo>
                      <a:pt x="2194" y="1899"/>
                    </a:lnTo>
                    <a:lnTo>
                      <a:pt x="2249" y="1807"/>
                    </a:lnTo>
                    <a:lnTo>
                      <a:pt x="2304" y="1696"/>
                    </a:lnTo>
                    <a:lnTo>
                      <a:pt x="2341" y="1604"/>
                    </a:lnTo>
                    <a:lnTo>
                      <a:pt x="2378" y="1475"/>
                    </a:lnTo>
                    <a:lnTo>
                      <a:pt x="2396" y="1364"/>
                    </a:lnTo>
                    <a:lnTo>
                      <a:pt x="2415" y="1235"/>
                    </a:lnTo>
                    <a:lnTo>
                      <a:pt x="2415" y="1125"/>
                    </a:lnTo>
                    <a:lnTo>
                      <a:pt x="2396" y="996"/>
                    </a:lnTo>
                    <a:lnTo>
                      <a:pt x="2360" y="885"/>
                    </a:lnTo>
                    <a:lnTo>
                      <a:pt x="2323" y="775"/>
                    </a:lnTo>
                    <a:lnTo>
                      <a:pt x="2286" y="664"/>
                    </a:lnTo>
                    <a:lnTo>
                      <a:pt x="2231" y="553"/>
                    </a:lnTo>
                    <a:lnTo>
                      <a:pt x="2157" y="461"/>
                    </a:lnTo>
                    <a:lnTo>
                      <a:pt x="2083" y="388"/>
                    </a:lnTo>
                    <a:lnTo>
                      <a:pt x="2009" y="295"/>
                    </a:lnTo>
                    <a:lnTo>
                      <a:pt x="1917" y="222"/>
                    </a:lnTo>
                    <a:lnTo>
                      <a:pt x="1807" y="166"/>
                    </a:lnTo>
                    <a:lnTo>
                      <a:pt x="1714" y="111"/>
                    </a:lnTo>
                    <a:lnTo>
                      <a:pt x="1604" y="74"/>
                    </a:lnTo>
                    <a:lnTo>
                      <a:pt x="1493" y="37"/>
                    </a:lnTo>
                    <a:lnTo>
                      <a:pt x="1364" y="19"/>
                    </a:lnTo>
                    <a:lnTo>
                      <a:pt x="12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950;p72">
                <a:extLst>
                  <a:ext uri="{FF2B5EF4-FFF2-40B4-BE49-F238E27FC236}">
                    <a16:creationId xmlns:a16="http://schemas.microsoft.com/office/drawing/2014/main" id="{512B8AF8-98E4-78DF-F2CC-ED40C1FF6A96}"/>
                  </a:ext>
                </a:extLst>
              </p:cNvPr>
              <p:cNvSpPr/>
              <p:nvPr/>
            </p:nvSpPr>
            <p:spPr>
              <a:xfrm>
                <a:off x="5376800" y="1858400"/>
                <a:ext cx="61775" cy="61775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471" extrusionOk="0">
                    <a:moveTo>
                      <a:pt x="1383" y="74"/>
                    </a:moveTo>
                    <a:lnTo>
                      <a:pt x="1494" y="111"/>
                    </a:lnTo>
                    <a:lnTo>
                      <a:pt x="1604" y="130"/>
                    </a:lnTo>
                    <a:lnTo>
                      <a:pt x="1715" y="185"/>
                    </a:lnTo>
                    <a:lnTo>
                      <a:pt x="1918" y="295"/>
                    </a:lnTo>
                    <a:lnTo>
                      <a:pt x="2084" y="443"/>
                    </a:lnTo>
                    <a:lnTo>
                      <a:pt x="2213" y="609"/>
                    </a:lnTo>
                    <a:lnTo>
                      <a:pt x="2323" y="812"/>
                    </a:lnTo>
                    <a:lnTo>
                      <a:pt x="2360" y="922"/>
                    </a:lnTo>
                    <a:lnTo>
                      <a:pt x="2379" y="1033"/>
                    </a:lnTo>
                    <a:lnTo>
                      <a:pt x="2397" y="1162"/>
                    </a:lnTo>
                    <a:lnTo>
                      <a:pt x="2397" y="1272"/>
                    </a:lnTo>
                    <a:lnTo>
                      <a:pt x="2397" y="1401"/>
                    </a:lnTo>
                    <a:lnTo>
                      <a:pt x="2360" y="1512"/>
                    </a:lnTo>
                    <a:lnTo>
                      <a:pt x="2342" y="1623"/>
                    </a:lnTo>
                    <a:lnTo>
                      <a:pt x="2286" y="1733"/>
                    </a:lnTo>
                    <a:lnTo>
                      <a:pt x="2176" y="1918"/>
                    </a:lnTo>
                    <a:lnTo>
                      <a:pt x="2028" y="2102"/>
                    </a:lnTo>
                    <a:lnTo>
                      <a:pt x="1862" y="2231"/>
                    </a:lnTo>
                    <a:lnTo>
                      <a:pt x="1752" y="2286"/>
                    </a:lnTo>
                    <a:lnTo>
                      <a:pt x="1660" y="2342"/>
                    </a:lnTo>
                    <a:lnTo>
                      <a:pt x="1549" y="2378"/>
                    </a:lnTo>
                    <a:lnTo>
                      <a:pt x="1438" y="2397"/>
                    </a:lnTo>
                    <a:lnTo>
                      <a:pt x="1309" y="2415"/>
                    </a:lnTo>
                    <a:lnTo>
                      <a:pt x="1199" y="2415"/>
                    </a:lnTo>
                    <a:lnTo>
                      <a:pt x="1070" y="2397"/>
                    </a:lnTo>
                    <a:lnTo>
                      <a:pt x="959" y="2378"/>
                    </a:lnTo>
                    <a:lnTo>
                      <a:pt x="849" y="2342"/>
                    </a:lnTo>
                    <a:lnTo>
                      <a:pt x="738" y="2305"/>
                    </a:lnTo>
                    <a:lnTo>
                      <a:pt x="554" y="2194"/>
                    </a:lnTo>
                    <a:lnTo>
                      <a:pt x="388" y="2047"/>
                    </a:lnTo>
                    <a:lnTo>
                      <a:pt x="240" y="1862"/>
                    </a:lnTo>
                    <a:lnTo>
                      <a:pt x="130" y="1660"/>
                    </a:lnTo>
                    <a:lnTo>
                      <a:pt x="93" y="1567"/>
                    </a:lnTo>
                    <a:lnTo>
                      <a:pt x="74" y="1438"/>
                    </a:lnTo>
                    <a:lnTo>
                      <a:pt x="56" y="1328"/>
                    </a:lnTo>
                    <a:lnTo>
                      <a:pt x="56" y="1217"/>
                    </a:lnTo>
                    <a:lnTo>
                      <a:pt x="74" y="1088"/>
                    </a:lnTo>
                    <a:lnTo>
                      <a:pt x="93" y="978"/>
                    </a:lnTo>
                    <a:lnTo>
                      <a:pt x="111" y="867"/>
                    </a:lnTo>
                    <a:lnTo>
                      <a:pt x="167" y="756"/>
                    </a:lnTo>
                    <a:lnTo>
                      <a:pt x="203" y="664"/>
                    </a:lnTo>
                    <a:lnTo>
                      <a:pt x="277" y="572"/>
                    </a:lnTo>
                    <a:lnTo>
                      <a:pt x="351" y="480"/>
                    </a:lnTo>
                    <a:lnTo>
                      <a:pt x="425" y="388"/>
                    </a:lnTo>
                    <a:lnTo>
                      <a:pt x="609" y="259"/>
                    </a:lnTo>
                    <a:lnTo>
                      <a:pt x="793" y="148"/>
                    </a:lnTo>
                    <a:lnTo>
                      <a:pt x="1015" y="93"/>
                    </a:lnTo>
                    <a:lnTo>
                      <a:pt x="1236" y="74"/>
                    </a:lnTo>
                    <a:close/>
                    <a:moveTo>
                      <a:pt x="1254" y="1"/>
                    </a:moveTo>
                    <a:lnTo>
                      <a:pt x="1144" y="19"/>
                    </a:lnTo>
                    <a:lnTo>
                      <a:pt x="1015" y="19"/>
                    </a:lnTo>
                    <a:lnTo>
                      <a:pt x="904" y="56"/>
                    </a:lnTo>
                    <a:lnTo>
                      <a:pt x="793" y="93"/>
                    </a:lnTo>
                    <a:lnTo>
                      <a:pt x="683" y="130"/>
                    </a:lnTo>
                    <a:lnTo>
                      <a:pt x="572" y="203"/>
                    </a:lnTo>
                    <a:lnTo>
                      <a:pt x="480" y="259"/>
                    </a:lnTo>
                    <a:lnTo>
                      <a:pt x="388" y="351"/>
                    </a:lnTo>
                    <a:lnTo>
                      <a:pt x="296" y="425"/>
                    </a:lnTo>
                    <a:lnTo>
                      <a:pt x="222" y="535"/>
                    </a:lnTo>
                    <a:lnTo>
                      <a:pt x="148" y="627"/>
                    </a:lnTo>
                    <a:lnTo>
                      <a:pt x="93" y="738"/>
                    </a:lnTo>
                    <a:lnTo>
                      <a:pt x="56" y="848"/>
                    </a:lnTo>
                    <a:lnTo>
                      <a:pt x="19" y="959"/>
                    </a:lnTo>
                    <a:lnTo>
                      <a:pt x="1" y="1088"/>
                    </a:lnTo>
                    <a:lnTo>
                      <a:pt x="1" y="1217"/>
                    </a:lnTo>
                    <a:lnTo>
                      <a:pt x="1" y="1328"/>
                    </a:lnTo>
                    <a:lnTo>
                      <a:pt x="19" y="1457"/>
                    </a:lnTo>
                    <a:lnTo>
                      <a:pt x="38" y="1586"/>
                    </a:lnTo>
                    <a:lnTo>
                      <a:pt x="74" y="1696"/>
                    </a:lnTo>
                    <a:lnTo>
                      <a:pt x="130" y="1807"/>
                    </a:lnTo>
                    <a:lnTo>
                      <a:pt x="185" y="1899"/>
                    </a:lnTo>
                    <a:lnTo>
                      <a:pt x="259" y="2010"/>
                    </a:lnTo>
                    <a:lnTo>
                      <a:pt x="333" y="2084"/>
                    </a:lnTo>
                    <a:lnTo>
                      <a:pt x="425" y="2176"/>
                    </a:lnTo>
                    <a:lnTo>
                      <a:pt x="517" y="2249"/>
                    </a:lnTo>
                    <a:lnTo>
                      <a:pt x="609" y="2305"/>
                    </a:lnTo>
                    <a:lnTo>
                      <a:pt x="720" y="2360"/>
                    </a:lnTo>
                    <a:lnTo>
                      <a:pt x="830" y="2415"/>
                    </a:lnTo>
                    <a:lnTo>
                      <a:pt x="941" y="2452"/>
                    </a:lnTo>
                    <a:lnTo>
                      <a:pt x="1070" y="2471"/>
                    </a:lnTo>
                    <a:lnTo>
                      <a:pt x="1346" y="2471"/>
                    </a:lnTo>
                    <a:lnTo>
                      <a:pt x="1475" y="2452"/>
                    </a:lnTo>
                    <a:lnTo>
                      <a:pt x="1586" y="2434"/>
                    </a:lnTo>
                    <a:lnTo>
                      <a:pt x="1697" y="2378"/>
                    </a:lnTo>
                    <a:lnTo>
                      <a:pt x="1807" y="2342"/>
                    </a:lnTo>
                    <a:lnTo>
                      <a:pt x="1899" y="2268"/>
                    </a:lnTo>
                    <a:lnTo>
                      <a:pt x="2084" y="2139"/>
                    </a:lnTo>
                    <a:lnTo>
                      <a:pt x="2250" y="1954"/>
                    </a:lnTo>
                    <a:lnTo>
                      <a:pt x="2305" y="1862"/>
                    </a:lnTo>
                    <a:lnTo>
                      <a:pt x="2360" y="1752"/>
                    </a:lnTo>
                    <a:lnTo>
                      <a:pt x="2397" y="1641"/>
                    </a:lnTo>
                    <a:lnTo>
                      <a:pt x="2434" y="1531"/>
                    </a:lnTo>
                    <a:lnTo>
                      <a:pt x="2452" y="1401"/>
                    </a:lnTo>
                    <a:lnTo>
                      <a:pt x="2471" y="1272"/>
                    </a:lnTo>
                    <a:lnTo>
                      <a:pt x="2471" y="1143"/>
                    </a:lnTo>
                    <a:lnTo>
                      <a:pt x="2452" y="1033"/>
                    </a:lnTo>
                    <a:lnTo>
                      <a:pt x="2415" y="904"/>
                    </a:lnTo>
                    <a:lnTo>
                      <a:pt x="2379" y="793"/>
                    </a:lnTo>
                    <a:lnTo>
                      <a:pt x="2323" y="683"/>
                    </a:lnTo>
                    <a:lnTo>
                      <a:pt x="2268" y="590"/>
                    </a:lnTo>
                    <a:lnTo>
                      <a:pt x="2213" y="480"/>
                    </a:lnTo>
                    <a:lnTo>
                      <a:pt x="2121" y="388"/>
                    </a:lnTo>
                    <a:lnTo>
                      <a:pt x="2047" y="314"/>
                    </a:lnTo>
                    <a:lnTo>
                      <a:pt x="1955" y="240"/>
                    </a:lnTo>
                    <a:lnTo>
                      <a:pt x="1844" y="166"/>
                    </a:lnTo>
                    <a:lnTo>
                      <a:pt x="1733" y="111"/>
                    </a:lnTo>
                    <a:lnTo>
                      <a:pt x="1623" y="74"/>
                    </a:lnTo>
                    <a:lnTo>
                      <a:pt x="1512" y="37"/>
                    </a:lnTo>
                    <a:lnTo>
                      <a:pt x="1383" y="19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951;p72">
                <a:extLst>
                  <a:ext uri="{FF2B5EF4-FFF2-40B4-BE49-F238E27FC236}">
                    <a16:creationId xmlns:a16="http://schemas.microsoft.com/office/drawing/2014/main" id="{BACB152F-57EB-B00C-5A83-9F117A65CAD7}"/>
                  </a:ext>
                </a:extLst>
              </p:cNvPr>
              <p:cNvSpPr/>
              <p:nvPr/>
            </p:nvSpPr>
            <p:spPr>
              <a:xfrm>
                <a:off x="5465275" y="2074075"/>
                <a:ext cx="49350" cy="83900"/>
              </a:xfrm>
              <a:custGeom>
                <a:avLst/>
                <a:gdLst/>
                <a:ahLst/>
                <a:cxnLst/>
                <a:rect l="l" t="t" r="r" b="b"/>
                <a:pathLst>
                  <a:path w="1974" h="3356" extrusionOk="0">
                    <a:moveTo>
                      <a:pt x="314" y="0"/>
                    </a:moveTo>
                    <a:lnTo>
                      <a:pt x="222" y="37"/>
                    </a:lnTo>
                    <a:lnTo>
                      <a:pt x="130" y="129"/>
                    </a:lnTo>
                    <a:lnTo>
                      <a:pt x="75" y="203"/>
                    </a:lnTo>
                    <a:lnTo>
                      <a:pt x="38" y="314"/>
                    </a:lnTo>
                    <a:lnTo>
                      <a:pt x="19" y="406"/>
                    </a:lnTo>
                    <a:lnTo>
                      <a:pt x="1" y="535"/>
                    </a:lnTo>
                    <a:lnTo>
                      <a:pt x="1" y="646"/>
                    </a:lnTo>
                    <a:lnTo>
                      <a:pt x="19" y="775"/>
                    </a:lnTo>
                    <a:lnTo>
                      <a:pt x="75" y="1051"/>
                    </a:lnTo>
                    <a:lnTo>
                      <a:pt x="167" y="1309"/>
                    </a:lnTo>
                    <a:lnTo>
                      <a:pt x="277" y="1549"/>
                    </a:lnTo>
                    <a:lnTo>
                      <a:pt x="406" y="1752"/>
                    </a:lnTo>
                    <a:lnTo>
                      <a:pt x="535" y="1917"/>
                    </a:lnTo>
                    <a:lnTo>
                      <a:pt x="664" y="2028"/>
                    </a:lnTo>
                    <a:lnTo>
                      <a:pt x="720" y="2083"/>
                    </a:lnTo>
                    <a:lnTo>
                      <a:pt x="775" y="2157"/>
                    </a:lnTo>
                    <a:lnTo>
                      <a:pt x="830" y="2268"/>
                    </a:lnTo>
                    <a:lnTo>
                      <a:pt x="886" y="2397"/>
                    </a:lnTo>
                    <a:lnTo>
                      <a:pt x="1052" y="2913"/>
                    </a:lnTo>
                    <a:lnTo>
                      <a:pt x="1107" y="3134"/>
                    </a:lnTo>
                    <a:lnTo>
                      <a:pt x="1144" y="3245"/>
                    </a:lnTo>
                    <a:lnTo>
                      <a:pt x="1162" y="3281"/>
                    </a:lnTo>
                    <a:lnTo>
                      <a:pt x="1199" y="3318"/>
                    </a:lnTo>
                    <a:lnTo>
                      <a:pt x="1273" y="3355"/>
                    </a:lnTo>
                    <a:lnTo>
                      <a:pt x="1365" y="3355"/>
                    </a:lnTo>
                    <a:lnTo>
                      <a:pt x="1457" y="3337"/>
                    </a:lnTo>
                    <a:lnTo>
                      <a:pt x="1568" y="3300"/>
                    </a:lnTo>
                    <a:lnTo>
                      <a:pt x="1752" y="3189"/>
                    </a:lnTo>
                    <a:lnTo>
                      <a:pt x="1881" y="3097"/>
                    </a:lnTo>
                    <a:lnTo>
                      <a:pt x="1936" y="3023"/>
                    </a:lnTo>
                    <a:lnTo>
                      <a:pt x="1973" y="2950"/>
                    </a:lnTo>
                    <a:lnTo>
                      <a:pt x="1973" y="2876"/>
                    </a:lnTo>
                    <a:lnTo>
                      <a:pt x="1955" y="2784"/>
                    </a:lnTo>
                    <a:lnTo>
                      <a:pt x="1881" y="2544"/>
                    </a:lnTo>
                    <a:lnTo>
                      <a:pt x="1789" y="2286"/>
                    </a:lnTo>
                    <a:lnTo>
                      <a:pt x="1697" y="2046"/>
                    </a:lnTo>
                    <a:lnTo>
                      <a:pt x="1605" y="1788"/>
                    </a:lnTo>
                    <a:lnTo>
                      <a:pt x="1568" y="1641"/>
                    </a:lnTo>
                    <a:lnTo>
                      <a:pt x="1549" y="1493"/>
                    </a:lnTo>
                    <a:lnTo>
                      <a:pt x="1568" y="1033"/>
                    </a:lnTo>
                    <a:lnTo>
                      <a:pt x="1549" y="775"/>
                    </a:lnTo>
                    <a:lnTo>
                      <a:pt x="1531" y="664"/>
                    </a:lnTo>
                    <a:lnTo>
                      <a:pt x="1494" y="572"/>
                    </a:lnTo>
                    <a:lnTo>
                      <a:pt x="1476" y="535"/>
                    </a:lnTo>
                    <a:lnTo>
                      <a:pt x="1457" y="516"/>
                    </a:lnTo>
                    <a:lnTo>
                      <a:pt x="1420" y="516"/>
                    </a:lnTo>
                    <a:lnTo>
                      <a:pt x="1402" y="535"/>
                    </a:lnTo>
                    <a:lnTo>
                      <a:pt x="1347" y="590"/>
                    </a:lnTo>
                    <a:lnTo>
                      <a:pt x="1328" y="646"/>
                    </a:lnTo>
                    <a:lnTo>
                      <a:pt x="1310" y="701"/>
                    </a:lnTo>
                    <a:lnTo>
                      <a:pt x="1310" y="830"/>
                    </a:lnTo>
                    <a:lnTo>
                      <a:pt x="1310" y="959"/>
                    </a:lnTo>
                    <a:lnTo>
                      <a:pt x="1291" y="1014"/>
                    </a:lnTo>
                    <a:lnTo>
                      <a:pt x="1273" y="1069"/>
                    </a:lnTo>
                    <a:lnTo>
                      <a:pt x="1254" y="1106"/>
                    </a:lnTo>
                    <a:lnTo>
                      <a:pt x="1217" y="1069"/>
                    </a:lnTo>
                    <a:lnTo>
                      <a:pt x="1162" y="996"/>
                    </a:lnTo>
                    <a:lnTo>
                      <a:pt x="1015" y="738"/>
                    </a:lnTo>
                    <a:lnTo>
                      <a:pt x="775" y="277"/>
                    </a:lnTo>
                    <a:lnTo>
                      <a:pt x="720" y="203"/>
                    </a:lnTo>
                    <a:lnTo>
                      <a:pt x="646" y="129"/>
                    </a:lnTo>
                    <a:lnTo>
                      <a:pt x="572" y="56"/>
                    </a:lnTo>
                    <a:lnTo>
                      <a:pt x="480" y="19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FCD8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952;p72">
                <a:extLst>
                  <a:ext uri="{FF2B5EF4-FFF2-40B4-BE49-F238E27FC236}">
                    <a16:creationId xmlns:a16="http://schemas.microsoft.com/office/drawing/2014/main" id="{A836C83A-D04B-DF95-15EE-58B885B512C4}"/>
                  </a:ext>
                </a:extLst>
              </p:cNvPr>
              <p:cNvSpPr/>
              <p:nvPr/>
            </p:nvSpPr>
            <p:spPr>
              <a:xfrm>
                <a:off x="5464375" y="2073150"/>
                <a:ext cx="511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2047" h="3430" extrusionOk="0">
                    <a:moveTo>
                      <a:pt x="424" y="56"/>
                    </a:moveTo>
                    <a:lnTo>
                      <a:pt x="479" y="74"/>
                    </a:lnTo>
                    <a:lnTo>
                      <a:pt x="535" y="93"/>
                    </a:lnTo>
                    <a:lnTo>
                      <a:pt x="627" y="166"/>
                    </a:lnTo>
                    <a:lnTo>
                      <a:pt x="719" y="240"/>
                    </a:lnTo>
                    <a:lnTo>
                      <a:pt x="793" y="332"/>
                    </a:lnTo>
                    <a:lnTo>
                      <a:pt x="940" y="609"/>
                    </a:lnTo>
                    <a:lnTo>
                      <a:pt x="1198" y="1106"/>
                    </a:lnTo>
                    <a:lnTo>
                      <a:pt x="1253" y="1162"/>
                    </a:lnTo>
                    <a:lnTo>
                      <a:pt x="1309" y="1162"/>
                    </a:lnTo>
                    <a:lnTo>
                      <a:pt x="1327" y="1125"/>
                    </a:lnTo>
                    <a:lnTo>
                      <a:pt x="1364" y="1070"/>
                    </a:lnTo>
                    <a:lnTo>
                      <a:pt x="1364" y="996"/>
                    </a:lnTo>
                    <a:lnTo>
                      <a:pt x="1383" y="867"/>
                    </a:lnTo>
                    <a:lnTo>
                      <a:pt x="1383" y="738"/>
                    </a:lnTo>
                    <a:lnTo>
                      <a:pt x="1401" y="683"/>
                    </a:lnTo>
                    <a:lnTo>
                      <a:pt x="1419" y="646"/>
                    </a:lnTo>
                    <a:lnTo>
                      <a:pt x="1456" y="609"/>
                    </a:lnTo>
                    <a:lnTo>
                      <a:pt x="1475" y="590"/>
                    </a:lnTo>
                    <a:lnTo>
                      <a:pt x="1512" y="627"/>
                    </a:lnTo>
                    <a:lnTo>
                      <a:pt x="1530" y="701"/>
                    </a:lnTo>
                    <a:lnTo>
                      <a:pt x="1548" y="793"/>
                    </a:lnTo>
                    <a:lnTo>
                      <a:pt x="1567" y="977"/>
                    </a:lnTo>
                    <a:lnTo>
                      <a:pt x="1567" y="1180"/>
                    </a:lnTo>
                    <a:lnTo>
                      <a:pt x="1567" y="1365"/>
                    </a:lnTo>
                    <a:lnTo>
                      <a:pt x="1567" y="1530"/>
                    </a:lnTo>
                    <a:lnTo>
                      <a:pt x="1567" y="1696"/>
                    </a:lnTo>
                    <a:lnTo>
                      <a:pt x="1604" y="1844"/>
                    </a:lnTo>
                    <a:lnTo>
                      <a:pt x="1696" y="2065"/>
                    </a:lnTo>
                    <a:lnTo>
                      <a:pt x="1770" y="2305"/>
                    </a:lnTo>
                    <a:lnTo>
                      <a:pt x="1880" y="2563"/>
                    </a:lnTo>
                    <a:lnTo>
                      <a:pt x="1954" y="2839"/>
                    </a:lnTo>
                    <a:lnTo>
                      <a:pt x="1972" y="2913"/>
                    </a:lnTo>
                    <a:lnTo>
                      <a:pt x="1972" y="2987"/>
                    </a:lnTo>
                    <a:lnTo>
                      <a:pt x="1954" y="3042"/>
                    </a:lnTo>
                    <a:lnTo>
                      <a:pt x="1899" y="3097"/>
                    </a:lnTo>
                    <a:lnTo>
                      <a:pt x="1770" y="3208"/>
                    </a:lnTo>
                    <a:lnTo>
                      <a:pt x="1585" y="3300"/>
                    </a:lnTo>
                    <a:lnTo>
                      <a:pt x="1493" y="3337"/>
                    </a:lnTo>
                    <a:lnTo>
                      <a:pt x="1401" y="3355"/>
                    </a:lnTo>
                    <a:lnTo>
                      <a:pt x="1327" y="3355"/>
                    </a:lnTo>
                    <a:lnTo>
                      <a:pt x="1253" y="3318"/>
                    </a:lnTo>
                    <a:lnTo>
                      <a:pt x="1217" y="3282"/>
                    </a:lnTo>
                    <a:lnTo>
                      <a:pt x="1180" y="3208"/>
                    </a:lnTo>
                    <a:lnTo>
                      <a:pt x="1143" y="3042"/>
                    </a:lnTo>
                    <a:lnTo>
                      <a:pt x="1106" y="2931"/>
                    </a:lnTo>
                    <a:lnTo>
                      <a:pt x="940" y="2415"/>
                    </a:lnTo>
                    <a:lnTo>
                      <a:pt x="903" y="2305"/>
                    </a:lnTo>
                    <a:lnTo>
                      <a:pt x="848" y="2176"/>
                    </a:lnTo>
                    <a:lnTo>
                      <a:pt x="756" y="2083"/>
                    </a:lnTo>
                    <a:lnTo>
                      <a:pt x="664" y="1991"/>
                    </a:lnTo>
                    <a:lnTo>
                      <a:pt x="590" y="1918"/>
                    </a:lnTo>
                    <a:lnTo>
                      <a:pt x="461" y="1770"/>
                    </a:lnTo>
                    <a:lnTo>
                      <a:pt x="350" y="1567"/>
                    </a:lnTo>
                    <a:lnTo>
                      <a:pt x="240" y="1328"/>
                    </a:lnTo>
                    <a:lnTo>
                      <a:pt x="147" y="1070"/>
                    </a:lnTo>
                    <a:lnTo>
                      <a:pt x="92" y="812"/>
                    </a:lnTo>
                    <a:lnTo>
                      <a:pt x="74" y="683"/>
                    </a:lnTo>
                    <a:lnTo>
                      <a:pt x="74" y="572"/>
                    </a:lnTo>
                    <a:lnTo>
                      <a:pt x="74" y="461"/>
                    </a:lnTo>
                    <a:lnTo>
                      <a:pt x="111" y="351"/>
                    </a:lnTo>
                    <a:lnTo>
                      <a:pt x="147" y="259"/>
                    </a:lnTo>
                    <a:lnTo>
                      <a:pt x="203" y="185"/>
                    </a:lnTo>
                    <a:lnTo>
                      <a:pt x="258" y="130"/>
                    </a:lnTo>
                    <a:lnTo>
                      <a:pt x="313" y="93"/>
                    </a:lnTo>
                    <a:lnTo>
                      <a:pt x="369" y="74"/>
                    </a:lnTo>
                    <a:lnTo>
                      <a:pt x="424" y="56"/>
                    </a:lnTo>
                    <a:close/>
                    <a:moveTo>
                      <a:pt x="350" y="0"/>
                    </a:moveTo>
                    <a:lnTo>
                      <a:pt x="277" y="37"/>
                    </a:lnTo>
                    <a:lnTo>
                      <a:pt x="221" y="74"/>
                    </a:lnTo>
                    <a:lnTo>
                      <a:pt x="147" y="148"/>
                    </a:lnTo>
                    <a:lnTo>
                      <a:pt x="92" y="222"/>
                    </a:lnTo>
                    <a:lnTo>
                      <a:pt x="37" y="332"/>
                    </a:lnTo>
                    <a:lnTo>
                      <a:pt x="18" y="443"/>
                    </a:lnTo>
                    <a:lnTo>
                      <a:pt x="0" y="572"/>
                    </a:lnTo>
                    <a:lnTo>
                      <a:pt x="0" y="701"/>
                    </a:lnTo>
                    <a:lnTo>
                      <a:pt x="18" y="830"/>
                    </a:lnTo>
                    <a:lnTo>
                      <a:pt x="92" y="1106"/>
                    </a:lnTo>
                    <a:lnTo>
                      <a:pt x="184" y="1365"/>
                    </a:lnTo>
                    <a:lnTo>
                      <a:pt x="295" y="1604"/>
                    </a:lnTo>
                    <a:lnTo>
                      <a:pt x="424" y="1825"/>
                    </a:lnTo>
                    <a:lnTo>
                      <a:pt x="553" y="1973"/>
                    </a:lnTo>
                    <a:lnTo>
                      <a:pt x="627" y="2047"/>
                    </a:lnTo>
                    <a:lnTo>
                      <a:pt x="719" y="2120"/>
                    </a:lnTo>
                    <a:lnTo>
                      <a:pt x="793" y="2212"/>
                    </a:lnTo>
                    <a:lnTo>
                      <a:pt x="848" y="2323"/>
                    </a:lnTo>
                    <a:lnTo>
                      <a:pt x="885" y="2452"/>
                    </a:lnTo>
                    <a:lnTo>
                      <a:pt x="1051" y="2950"/>
                    </a:lnTo>
                    <a:lnTo>
                      <a:pt x="1088" y="3060"/>
                    </a:lnTo>
                    <a:lnTo>
                      <a:pt x="1124" y="3245"/>
                    </a:lnTo>
                    <a:lnTo>
                      <a:pt x="1161" y="3318"/>
                    </a:lnTo>
                    <a:lnTo>
                      <a:pt x="1217" y="3374"/>
                    </a:lnTo>
                    <a:lnTo>
                      <a:pt x="1290" y="3411"/>
                    </a:lnTo>
                    <a:lnTo>
                      <a:pt x="1364" y="3429"/>
                    </a:lnTo>
                    <a:lnTo>
                      <a:pt x="1438" y="3411"/>
                    </a:lnTo>
                    <a:lnTo>
                      <a:pt x="1530" y="3392"/>
                    </a:lnTo>
                    <a:lnTo>
                      <a:pt x="1696" y="3318"/>
                    </a:lnTo>
                    <a:lnTo>
                      <a:pt x="1843" y="3245"/>
                    </a:lnTo>
                    <a:lnTo>
                      <a:pt x="1936" y="3153"/>
                    </a:lnTo>
                    <a:lnTo>
                      <a:pt x="1991" y="3079"/>
                    </a:lnTo>
                    <a:lnTo>
                      <a:pt x="2028" y="3005"/>
                    </a:lnTo>
                    <a:lnTo>
                      <a:pt x="2046" y="2913"/>
                    </a:lnTo>
                    <a:lnTo>
                      <a:pt x="2028" y="2821"/>
                    </a:lnTo>
                    <a:lnTo>
                      <a:pt x="1936" y="2544"/>
                    </a:lnTo>
                    <a:lnTo>
                      <a:pt x="1843" y="2268"/>
                    </a:lnTo>
                    <a:lnTo>
                      <a:pt x="1751" y="2047"/>
                    </a:lnTo>
                    <a:lnTo>
                      <a:pt x="1677" y="1825"/>
                    </a:lnTo>
                    <a:lnTo>
                      <a:pt x="1641" y="1678"/>
                    </a:lnTo>
                    <a:lnTo>
                      <a:pt x="1622" y="1530"/>
                    </a:lnTo>
                    <a:lnTo>
                      <a:pt x="1641" y="1365"/>
                    </a:lnTo>
                    <a:lnTo>
                      <a:pt x="1641" y="1180"/>
                    </a:lnTo>
                    <a:lnTo>
                      <a:pt x="1641" y="959"/>
                    </a:lnTo>
                    <a:lnTo>
                      <a:pt x="1622" y="775"/>
                    </a:lnTo>
                    <a:lnTo>
                      <a:pt x="1604" y="683"/>
                    </a:lnTo>
                    <a:lnTo>
                      <a:pt x="1567" y="590"/>
                    </a:lnTo>
                    <a:lnTo>
                      <a:pt x="1548" y="553"/>
                    </a:lnTo>
                    <a:lnTo>
                      <a:pt x="1512" y="535"/>
                    </a:lnTo>
                    <a:lnTo>
                      <a:pt x="1456" y="517"/>
                    </a:lnTo>
                    <a:lnTo>
                      <a:pt x="1419" y="535"/>
                    </a:lnTo>
                    <a:lnTo>
                      <a:pt x="1383" y="572"/>
                    </a:lnTo>
                    <a:lnTo>
                      <a:pt x="1364" y="609"/>
                    </a:lnTo>
                    <a:lnTo>
                      <a:pt x="1327" y="664"/>
                    </a:lnTo>
                    <a:lnTo>
                      <a:pt x="1327" y="738"/>
                    </a:lnTo>
                    <a:lnTo>
                      <a:pt x="1309" y="867"/>
                    </a:lnTo>
                    <a:lnTo>
                      <a:pt x="1309" y="977"/>
                    </a:lnTo>
                    <a:lnTo>
                      <a:pt x="1272" y="1088"/>
                    </a:lnTo>
                    <a:lnTo>
                      <a:pt x="1143" y="867"/>
                    </a:lnTo>
                    <a:lnTo>
                      <a:pt x="995" y="572"/>
                    </a:lnTo>
                    <a:lnTo>
                      <a:pt x="848" y="295"/>
                    </a:lnTo>
                    <a:lnTo>
                      <a:pt x="737" y="166"/>
                    </a:lnTo>
                    <a:lnTo>
                      <a:pt x="627" y="74"/>
                    </a:lnTo>
                    <a:lnTo>
                      <a:pt x="535" y="19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953;p72">
                <a:extLst>
                  <a:ext uri="{FF2B5EF4-FFF2-40B4-BE49-F238E27FC236}">
                    <a16:creationId xmlns:a16="http://schemas.microsoft.com/office/drawing/2014/main" id="{F18A819B-9C35-03BE-3269-E65DE86AB06E}"/>
                  </a:ext>
                </a:extLst>
              </p:cNvPr>
              <p:cNvSpPr/>
              <p:nvPr/>
            </p:nvSpPr>
            <p:spPr>
              <a:xfrm>
                <a:off x="5277725" y="2452425"/>
                <a:ext cx="130900" cy="541950"/>
              </a:xfrm>
              <a:custGeom>
                <a:avLst/>
                <a:gdLst/>
                <a:ahLst/>
                <a:cxnLst/>
                <a:rect l="l" t="t" r="r" b="b"/>
                <a:pathLst>
                  <a:path w="5236" h="21678" extrusionOk="0">
                    <a:moveTo>
                      <a:pt x="2821" y="0"/>
                    </a:moveTo>
                    <a:lnTo>
                      <a:pt x="2692" y="19"/>
                    </a:lnTo>
                    <a:lnTo>
                      <a:pt x="2563" y="55"/>
                    </a:lnTo>
                    <a:lnTo>
                      <a:pt x="2452" y="92"/>
                    </a:lnTo>
                    <a:lnTo>
                      <a:pt x="2342" y="129"/>
                    </a:lnTo>
                    <a:lnTo>
                      <a:pt x="2249" y="203"/>
                    </a:lnTo>
                    <a:lnTo>
                      <a:pt x="2157" y="277"/>
                    </a:lnTo>
                    <a:lnTo>
                      <a:pt x="2065" y="350"/>
                    </a:lnTo>
                    <a:lnTo>
                      <a:pt x="1899" y="535"/>
                    </a:lnTo>
                    <a:lnTo>
                      <a:pt x="1770" y="756"/>
                    </a:lnTo>
                    <a:lnTo>
                      <a:pt x="1641" y="996"/>
                    </a:lnTo>
                    <a:lnTo>
                      <a:pt x="1531" y="1254"/>
                    </a:lnTo>
                    <a:lnTo>
                      <a:pt x="1438" y="1530"/>
                    </a:lnTo>
                    <a:lnTo>
                      <a:pt x="1365" y="1807"/>
                    </a:lnTo>
                    <a:lnTo>
                      <a:pt x="1309" y="2083"/>
                    </a:lnTo>
                    <a:lnTo>
                      <a:pt x="1199" y="2618"/>
                    </a:lnTo>
                    <a:lnTo>
                      <a:pt x="1143" y="3078"/>
                    </a:lnTo>
                    <a:lnTo>
                      <a:pt x="996" y="4148"/>
                    </a:lnTo>
                    <a:lnTo>
                      <a:pt x="885" y="5217"/>
                    </a:lnTo>
                    <a:lnTo>
                      <a:pt x="775" y="6286"/>
                    </a:lnTo>
                    <a:lnTo>
                      <a:pt x="683" y="7373"/>
                    </a:lnTo>
                    <a:lnTo>
                      <a:pt x="535" y="9530"/>
                    </a:lnTo>
                    <a:lnTo>
                      <a:pt x="369" y="11705"/>
                    </a:lnTo>
                    <a:lnTo>
                      <a:pt x="295" y="13254"/>
                    </a:lnTo>
                    <a:lnTo>
                      <a:pt x="203" y="15300"/>
                    </a:lnTo>
                    <a:lnTo>
                      <a:pt x="148" y="17198"/>
                    </a:lnTo>
                    <a:lnTo>
                      <a:pt x="111" y="18341"/>
                    </a:lnTo>
                    <a:lnTo>
                      <a:pt x="111" y="19779"/>
                    </a:lnTo>
                    <a:lnTo>
                      <a:pt x="74" y="20480"/>
                    </a:lnTo>
                    <a:lnTo>
                      <a:pt x="37" y="20830"/>
                    </a:lnTo>
                    <a:lnTo>
                      <a:pt x="1" y="21180"/>
                    </a:lnTo>
                    <a:lnTo>
                      <a:pt x="848" y="21291"/>
                    </a:lnTo>
                    <a:lnTo>
                      <a:pt x="3872" y="21678"/>
                    </a:lnTo>
                    <a:lnTo>
                      <a:pt x="4001" y="21678"/>
                    </a:lnTo>
                    <a:lnTo>
                      <a:pt x="4037" y="21659"/>
                    </a:lnTo>
                    <a:lnTo>
                      <a:pt x="4056" y="21622"/>
                    </a:lnTo>
                    <a:lnTo>
                      <a:pt x="4074" y="21586"/>
                    </a:lnTo>
                    <a:lnTo>
                      <a:pt x="4093" y="21493"/>
                    </a:lnTo>
                    <a:lnTo>
                      <a:pt x="4590" y="16996"/>
                    </a:lnTo>
                    <a:lnTo>
                      <a:pt x="4812" y="14747"/>
                    </a:lnTo>
                    <a:lnTo>
                      <a:pt x="4996" y="12498"/>
                    </a:lnTo>
                    <a:lnTo>
                      <a:pt x="5070" y="11373"/>
                    </a:lnTo>
                    <a:lnTo>
                      <a:pt x="5143" y="10249"/>
                    </a:lnTo>
                    <a:lnTo>
                      <a:pt x="5180" y="9125"/>
                    </a:lnTo>
                    <a:lnTo>
                      <a:pt x="5217" y="7982"/>
                    </a:lnTo>
                    <a:lnTo>
                      <a:pt x="5236" y="6857"/>
                    </a:lnTo>
                    <a:lnTo>
                      <a:pt x="5217" y="5714"/>
                    </a:lnTo>
                    <a:lnTo>
                      <a:pt x="5180" y="4590"/>
                    </a:lnTo>
                    <a:lnTo>
                      <a:pt x="5125" y="3447"/>
                    </a:lnTo>
                    <a:lnTo>
                      <a:pt x="5088" y="2986"/>
                    </a:lnTo>
                    <a:lnTo>
                      <a:pt x="4996" y="2470"/>
                    </a:lnTo>
                    <a:lnTo>
                      <a:pt x="4941" y="2212"/>
                    </a:lnTo>
                    <a:lnTo>
                      <a:pt x="4867" y="1954"/>
                    </a:lnTo>
                    <a:lnTo>
                      <a:pt x="4775" y="1696"/>
                    </a:lnTo>
                    <a:lnTo>
                      <a:pt x="4664" y="1456"/>
                    </a:lnTo>
                    <a:lnTo>
                      <a:pt x="4554" y="1198"/>
                    </a:lnTo>
                    <a:lnTo>
                      <a:pt x="4425" y="977"/>
                    </a:lnTo>
                    <a:lnTo>
                      <a:pt x="4259" y="774"/>
                    </a:lnTo>
                    <a:lnTo>
                      <a:pt x="4093" y="572"/>
                    </a:lnTo>
                    <a:lnTo>
                      <a:pt x="3908" y="406"/>
                    </a:lnTo>
                    <a:lnTo>
                      <a:pt x="3706" y="258"/>
                    </a:lnTo>
                    <a:lnTo>
                      <a:pt x="3484" y="148"/>
                    </a:lnTo>
                    <a:lnTo>
                      <a:pt x="3226" y="55"/>
                    </a:lnTo>
                    <a:lnTo>
                      <a:pt x="3079" y="19"/>
                    </a:lnTo>
                    <a:lnTo>
                      <a:pt x="2950" y="19"/>
                    </a:lnTo>
                    <a:lnTo>
                      <a:pt x="28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954;p72">
                <a:extLst>
                  <a:ext uri="{FF2B5EF4-FFF2-40B4-BE49-F238E27FC236}">
                    <a16:creationId xmlns:a16="http://schemas.microsoft.com/office/drawing/2014/main" id="{619E35B5-3248-F5D1-EC35-905D3E4CC708}"/>
                  </a:ext>
                </a:extLst>
              </p:cNvPr>
              <p:cNvSpPr/>
              <p:nvPr/>
            </p:nvSpPr>
            <p:spPr>
              <a:xfrm>
                <a:off x="5276800" y="2451950"/>
                <a:ext cx="132300" cy="543350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21734" extrusionOk="0">
                    <a:moveTo>
                      <a:pt x="3005" y="56"/>
                    </a:moveTo>
                    <a:lnTo>
                      <a:pt x="3134" y="74"/>
                    </a:lnTo>
                    <a:lnTo>
                      <a:pt x="3263" y="111"/>
                    </a:lnTo>
                    <a:lnTo>
                      <a:pt x="3485" y="185"/>
                    </a:lnTo>
                    <a:lnTo>
                      <a:pt x="3706" y="296"/>
                    </a:lnTo>
                    <a:lnTo>
                      <a:pt x="3890" y="425"/>
                    </a:lnTo>
                    <a:lnTo>
                      <a:pt x="4074" y="572"/>
                    </a:lnTo>
                    <a:lnTo>
                      <a:pt x="4240" y="756"/>
                    </a:lnTo>
                    <a:lnTo>
                      <a:pt x="4388" y="959"/>
                    </a:lnTo>
                    <a:lnTo>
                      <a:pt x="4517" y="1180"/>
                    </a:lnTo>
                    <a:lnTo>
                      <a:pt x="4646" y="1402"/>
                    </a:lnTo>
                    <a:lnTo>
                      <a:pt x="4738" y="1641"/>
                    </a:lnTo>
                    <a:lnTo>
                      <a:pt x="4830" y="1899"/>
                    </a:lnTo>
                    <a:lnTo>
                      <a:pt x="4922" y="2157"/>
                    </a:lnTo>
                    <a:lnTo>
                      <a:pt x="4978" y="2415"/>
                    </a:lnTo>
                    <a:lnTo>
                      <a:pt x="5033" y="2692"/>
                    </a:lnTo>
                    <a:lnTo>
                      <a:pt x="5088" y="2950"/>
                    </a:lnTo>
                    <a:lnTo>
                      <a:pt x="5144" y="3466"/>
                    </a:lnTo>
                    <a:lnTo>
                      <a:pt x="5180" y="4498"/>
                    </a:lnTo>
                    <a:lnTo>
                      <a:pt x="5217" y="5549"/>
                    </a:lnTo>
                    <a:lnTo>
                      <a:pt x="5236" y="6581"/>
                    </a:lnTo>
                    <a:lnTo>
                      <a:pt x="5236" y="7614"/>
                    </a:lnTo>
                    <a:lnTo>
                      <a:pt x="5199" y="8646"/>
                    </a:lnTo>
                    <a:lnTo>
                      <a:pt x="5162" y="9678"/>
                    </a:lnTo>
                    <a:lnTo>
                      <a:pt x="5125" y="10710"/>
                    </a:lnTo>
                    <a:lnTo>
                      <a:pt x="5051" y="11743"/>
                    </a:lnTo>
                    <a:lnTo>
                      <a:pt x="4904" y="13789"/>
                    </a:lnTo>
                    <a:lnTo>
                      <a:pt x="4701" y="15835"/>
                    </a:lnTo>
                    <a:lnTo>
                      <a:pt x="4498" y="17863"/>
                    </a:lnTo>
                    <a:lnTo>
                      <a:pt x="4277" y="19890"/>
                    </a:lnTo>
                    <a:lnTo>
                      <a:pt x="4093" y="21512"/>
                    </a:lnTo>
                    <a:lnTo>
                      <a:pt x="4074" y="21586"/>
                    </a:lnTo>
                    <a:lnTo>
                      <a:pt x="4074" y="21623"/>
                    </a:lnTo>
                    <a:lnTo>
                      <a:pt x="4038" y="21660"/>
                    </a:lnTo>
                    <a:lnTo>
                      <a:pt x="3982" y="21678"/>
                    </a:lnTo>
                    <a:lnTo>
                      <a:pt x="3909" y="21660"/>
                    </a:lnTo>
                    <a:lnTo>
                      <a:pt x="74" y="21181"/>
                    </a:lnTo>
                    <a:lnTo>
                      <a:pt x="130" y="20646"/>
                    </a:lnTo>
                    <a:lnTo>
                      <a:pt x="167" y="20093"/>
                    </a:lnTo>
                    <a:lnTo>
                      <a:pt x="185" y="19540"/>
                    </a:lnTo>
                    <a:lnTo>
                      <a:pt x="185" y="18987"/>
                    </a:lnTo>
                    <a:lnTo>
                      <a:pt x="185" y="18360"/>
                    </a:lnTo>
                    <a:lnTo>
                      <a:pt x="222" y="17254"/>
                    </a:lnTo>
                    <a:lnTo>
                      <a:pt x="277" y="15356"/>
                    </a:lnTo>
                    <a:lnTo>
                      <a:pt x="351" y="13310"/>
                    </a:lnTo>
                    <a:lnTo>
                      <a:pt x="443" y="11724"/>
                    </a:lnTo>
                    <a:lnTo>
                      <a:pt x="591" y="9733"/>
                    </a:lnTo>
                    <a:lnTo>
                      <a:pt x="701" y="8074"/>
                    </a:lnTo>
                    <a:lnTo>
                      <a:pt x="830" y="6415"/>
                    </a:lnTo>
                    <a:lnTo>
                      <a:pt x="996" y="4756"/>
                    </a:lnTo>
                    <a:lnTo>
                      <a:pt x="1088" y="3927"/>
                    </a:lnTo>
                    <a:lnTo>
                      <a:pt x="1199" y="3097"/>
                    </a:lnTo>
                    <a:lnTo>
                      <a:pt x="1217" y="3079"/>
                    </a:lnTo>
                    <a:lnTo>
                      <a:pt x="1328" y="2360"/>
                    </a:lnTo>
                    <a:lnTo>
                      <a:pt x="1402" y="1955"/>
                    </a:lnTo>
                    <a:lnTo>
                      <a:pt x="1512" y="1549"/>
                    </a:lnTo>
                    <a:lnTo>
                      <a:pt x="1660" y="1144"/>
                    </a:lnTo>
                    <a:lnTo>
                      <a:pt x="1733" y="959"/>
                    </a:lnTo>
                    <a:lnTo>
                      <a:pt x="1826" y="775"/>
                    </a:lnTo>
                    <a:lnTo>
                      <a:pt x="1936" y="627"/>
                    </a:lnTo>
                    <a:lnTo>
                      <a:pt x="2047" y="480"/>
                    </a:lnTo>
                    <a:lnTo>
                      <a:pt x="2176" y="351"/>
                    </a:lnTo>
                    <a:lnTo>
                      <a:pt x="2323" y="240"/>
                    </a:lnTo>
                    <a:lnTo>
                      <a:pt x="2415" y="185"/>
                    </a:lnTo>
                    <a:lnTo>
                      <a:pt x="2526" y="130"/>
                    </a:lnTo>
                    <a:lnTo>
                      <a:pt x="2637" y="93"/>
                    </a:lnTo>
                    <a:lnTo>
                      <a:pt x="2747" y="74"/>
                    </a:lnTo>
                    <a:lnTo>
                      <a:pt x="2876" y="56"/>
                    </a:lnTo>
                    <a:close/>
                    <a:moveTo>
                      <a:pt x="2747" y="1"/>
                    </a:moveTo>
                    <a:lnTo>
                      <a:pt x="2618" y="38"/>
                    </a:lnTo>
                    <a:lnTo>
                      <a:pt x="2508" y="74"/>
                    </a:lnTo>
                    <a:lnTo>
                      <a:pt x="2397" y="111"/>
                    </a:lnTo>
                    <a:lnTo>
                      <a:pt x="2286" y="185"/>
                    </a:lnTo>
                    <a:lnTo>
                      <a:pt x="2139" y="296"/>
                    </a:lnTo>
                    <a:lnTo>
                      <a:pt x="2010" y="425"/>
                    </a:lnTo>
                    <a:lnTo>
                      <a:pt x="1881" y="572"/>
                    </a:lnTo>
                    <a:lnTo>
                      <a:pt x="1789" y="738"/>
                    </a:lnTo>
                    <a:lnTo>
                      <a:pt x="1697" y="922"/>
                    </a:lnTo>
                    <a:lnTo>
                      <a:pt x="1604" y="1107"/>
                    </a:lnTo>
                    <a:lnTo>
                      <a:pt x="1457" y="1512"/>
                    </a:lnTo>
                    <a:lnTo>
                      <a:pt x="1346" y="1936"/>
                    </a:lnTo>
                    <a:lnTo>
                      <a:pt x="1254" y="2342"/>
                    </a:lnTo>
                    <a:lnTo>
                      <a:pt x="1144" y="3079"/>
                    </a:lnTo>
                    <a:lnTo>
                      <a:pt x="1144" y="3097"/>
                    </a:lnTo>
                    <a:lnTo>
                      <a:pt x="1033" y="3909"/>
                    </a:lnTo>
                    <a:lnTo>
                      <a:pt x="941" y="4738"/>
                    </a:lnTo>
                    <a:lnTo>
                      <a:pt x="775" y="6415"/>
                    </a:lnTo>
                    <a:lnTo>
                      <a:pt x="646" y="8074"/>
                    </a:lnTo>
                    <a:lnTo>
                      <a:pt x="517" y="9733"/>
                    </a:lnTo>
                    <a:lnTo>
                      <a:pt x="388" y="11724"/>
                    </a:lnTo>
                    <a:lnTo>
                      <a:pt x="296" y="13291"/>
                    </a:lnTo>
                    <a:lnTo>
                      <a:pt x="203" y="15356"/>
                    </a:lnTo>
                    <a:lnTo>
                      <a:pt x="148" y="17254"/>
                    </a:lnTo>
                    <a:lnTo>
                      <a:pt x="111" y="18360"/>
                    </a:lnTo>
                    <a:lnTo>
                      <a:pt x="111" y="18987"/>
                    </a:lnTo>
                    <a:lnTo>
                      <a:pt x="111" y="19540"/>
                    </a:lnTo>
                    <a:lnTo>
                      <a:pt x="111" y="20111"/>
                    </a:lnTo>
                    <a:lnTo>
                      <a:pt x="74" y="20664"/>
                    </a:lnTo>
                    <a:lnTo>
                      <a:pt x="1" y="21199"/>
                    </a:lnTo>
                    <a:lnTo>
                      <a:pt x="1" y="21236"/>
                    </a:lnTo>
                    <a:lnTo>
                      <a:pt x="3890" y="21734"/>
                    </a:lnTo>
                    <a:lnTo>
                      <a:pt x="4038" y="21734"/>
                    </a:lnTo>
                    <a:lnTo>
                      <a:pt x="4093" y="21697"/>
                    </a:lnTo>
                    <a:lnTo>
                      <a:pt x="4111" y="21660"/>
                    </a:lnTo>
                    <a:lnTo>
                      <a:pt x="4148" y="21623"/>
                    </a:lnTo>
                    <a:lnTo>
                      <a:pt x="4167" y="21531"/>
                    </a:lnTo>
                    <a:lnTo>
                      <a:pt x="4333" y="19890"/>
                    </a:lnTo>
                    <a:lnTo>
                      <a:pt x="4554" y="17881"/>
                    </a:lnTo>
                    <a:lnTo>
                      <a:pt x="4775" y="15853"/>
                    </a:lnTo>
                    <a:lnTo>
                      <a:pt x="4959" y="13807"/>
                    </a:lnTo>
                    <a:lnTo>
                      <a:pt x="5125" y="11743"/>
                    </a:lnTo>
                    <a:lnTo>
                      <a:pt x="5180" y="10710"/>
                    </a:lnTo>
                    <a:lnTo>
                      <a:pt x="5236" y="9678"/>
                    </a:lnTo>
                    <a:lnTo>
                      <a:pt x="5273" y="8646"/>
                    </a:lnTo>
                    <a:lnTo>
                      <a:pt x="5291" y="7614"/>
                    </a:lnTo>
                    <a:lnTo>
                      <a:pt x="5291" y="6581"/>
                    </a:lnTo>
                    <a:lnTo>
                      <a:pt x="5291" y="5531"/>
                    </a:lnTo>
                    <a:lnTo>
                      <a:pt x="5254" y="4498"/>
                    </a:lnTo>
                    <a:lnTo>
                      <a:pt x="5199" y="3466"/>
                    </a:lnTo>
                    <a:lnTo>
                      <a:pt x="5180" y="3190"/>
                    </a:lnTo>
                    <a:lnTo>
                      <a:pt x="5125" y="2784"/>
                    </a:lnTo>
                    <a:lnTo>
                      <a:pt x="5015" y="2268"/>
                    </a:lnTo>
                    <a:lnTo>
                      <a:pt x="4941" y="2010"/>
                    </a:lnTo>
                    <a:lnTo>
                      <a:pt x="4849" y="1733"/>
                    </a:lnTo>
                    <a:lnTo>
                      <a:pt x="4738" y="1457"/>
                    </a:lnTo>
                    <a:lnTo>
                      <a:pt x="4609" y="1180"/>
                    </a:lnTo>
                    <a:lnTo>
                      <a:pt x="4462" y="922"/>
                    </a:lnTo>
                    <a:lnTo>
                      <a:pt x="4277" y="683"/>
                    </a:lnTo>
                    <a:lnTo>
                      <a:pt x="4074" y="480"/>
                    </a:lnTo>
                    <a:lnTo>
                      <a:pt x="3964" y="388"/>
                    </a:lnTo>
                    <a:lnTo>
                      <a:pt x="3835" y="296"/>
                    </a:lnTo>
                    <a:lnTo>
                      <a:pt x="3706" y="222"/>
                    </a:lnTo>
                    <a:lnTo>
                      <a:pt x="3577" y="148"/>
                    </a:lnTo>
                    <a:lnTo>
                      <a:pt x="3429" y="93"/>
                    </a:lnTo>
                    <a:lnTo>
                      <a:pt x="3282" y="38"/>
                    </a:lnTo>
                    <a:lnTo>
                      <a:pt x="3134" y="19"/>
                    </a:lnTo>
                    <a:lnTo>
                      <a:pt x="300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955;p72">
                <a:extLst>
                  <a:ext uri="{FF2B5EF4-FFF2-40B4-BE49-F238E27FC236}">
                    <a16:creationId xmlns:a16="http://schemas.microsoft.com/office/drawing/2014/main" id="{8D3FF10E-3C8D-6351-E85D-9B9B3BB0C355}"/>
                  </a:ext>
                </a:extLst>
              </p:cNvPr>
              <p:cNvSpPr/>
              <p:nvPr/>
            </p:nvSpPr>
            <p:spPr>
              <a:xfrm>
                <a:off x="5375425" y="2460700"/>
                <a:ext cx="309250" cy="386675"/>
              </a:xfrm>
              <a:custGeom>
                <a:avLst/>
                <a:gdLst/>
                <a:ahLst/>
                <a:cxnLst/>
                <a:rect l="l" t="t" r="r" b="b"/>
                <a:pathLst>
                  <a:path w="12370" h="15467" extrusionOk="0">
                    <a:moveTo>
                      <a:pt x="2378" y="1"/>
                    </a:moveTo>
                    <a:lnTo>
                      <a:pt x="2139" y="38"/>
                    </a:lnTo>
                    <a:lnTo>
                      <a:pt x="1899" y="75"/>
                    </a:lnTo>
                    <a:lnTo>
                      <a:pt x="1659" y="148"/>
                    </a:lnTo>
                    <a:lnTo>
                      <a:pt x="1420" y="241"/>
                    </a:lnTo>
                    <a:lnTo>
                      <a:pt x="1199" y="333"/>
                    </a:lnTo>
                    <a:lnTo>
                      <a:pt x="977" y="462"/>
                    </a:lnTo>
                    <a:lnTo>
                      <a:pt x="793" y="609"/>
                    </a:lnTo>
                    <a:lnTo>
                      <a:pt x="609" y="775"/>
                    </a:lnTo>
                    <a:lnTo>
                      <a:pt x="443" y="941"/>
                    </a:lnTo>
                    <a:lnTo>
                      <a:pt x="314" y="1125"/>
                    </a:lnTo>
                    <a:lnTo>
                      <a:pt x="203" y="1328"/>
                    </a:lnTo>
                    <a:lnTo>
                      <a:pt x="129" y="1531"/>
                    </a:lnTo>
                    <a:lnTo>
                      <a:pt x="56" y="1771"/>
                    </a:lnTo>
                    <a:lnTo>
                      <a:pt x="19" y="2029"/>
                    </a:lnTo>
                    <a:lnTo>
                      <a:pt x="19" y="2268"/>
                    </a:lnTo>
                    <a:lnTo>
                      <a:pt x="0" y="2508"/>
                    </a:lnTo>
                    <a:lnTo>
                      <a:pt x="37" y="3006"/>
                    </a:lnTo>
                    <a:lnTo>
                      <a:pt x="93" y="3503"/>
                    </a:lnTo>
                    <a:lnTo>
                      <a:pt x="295" y="5070"/>
                    </a:lnTo>
                    <a:lnTo>
                      <a:pt x="406" y="5918"/>
                    </a:lnTo>
                    <a:lnTo>
                      <a:pt x="517" y="6784"/>
                    </a:lnTo>
                    <a:lnTo>
                      <a:pt x="664" y="7669"/>
                    </a:lnTo>
                    <a:lnTo>
                      <a:pt x="848" y="8554"/>
                    </a:lnTo>
                    <a:lnTo>
                      <a:pt x="1051" y="9439"/>
                    </a:lnTo>
                    <a:lnTo>
                      <a:pt x="1180" y="9863"/>
                    </a:lnTo>
                    <a:lnTo>
                      <a:pt x="1309" y="10287"/>
                    </a:lnTo>
                    <a:lnTo>
                      <a:pt x="1457" y="10711"/>
                    </a:lnTo>
                    <a:lnTo>
                      <a:pt x="1604" y="11116"/>
                    </a:lnTo>
                    <a:lnTo>
                      <a:pt x="1770" y="11503"/>
                    </a:lnTo>
                    <a:lnTo>
                      <a:pt x="1954" y="11890"/>
                    </a:lnTo>
                    <a:lnTo>
                      <a:pt x="2157" y="12259"/>
                    </a:lnTo>
                    <a:lnTo>
                      <a:pt x="2378" y="12609"/>
                    </a:lnTo>
                    <a:lnTo>
                      <a:pt x="2618" y="12941"/>
                    </a:lnTo>
                    <a:lnTo>
                      <a:pt x="2876" y="13273"/>
                    </a:lnTo>
                    <a:lnTo>
                      <a:pt x="3152" y="13568"/>
                    </a:lnTo>
                    <a:lnTo>
                      <a:pt x="3429" y="13844"/>
                    </a:lnTo>
                    <a:lnTo>
                      <a:pt x="3742" y="14084"/>
                    </a:lnTo>
                    <a:lnTo>
                      <a:pt x="4093" y="14324"/>
                    </a:lnTo>
                    <a:lnTo>
                      <a:pt x="4443" y="14526"/>
                    </a:lnTo>
                    <a:lnTo>
                      <a:pt x="4811" y="14692"/>
                    </a:lnTo>
                    <a:lnTo>
                      <a:pt x="5217" y="14840"/>
                    </a:lnTo>
                    <a:lnTo>
                      <a:pt x="5659" y="14950"/>
                    </a:lnTo>
                    <a:lnTo>
                      <a:pt x="6028" y="15024"/>
                    </a:lnTo>
                    <a:lnTo>
                      <a:pt x="6452" y="15098"/>
                    </a:lnTo>
                    <a:lnTo>
                      <a:pt x="7411" y="15227"/>
                    </a:lnTo>
                    <a:lnTo>
                      <a:pt x="8461" y="15337"/>
                    </a:lnTo>
                    <a:lnTo>
                      <a:pt x="9512" y="15411"/>
                    </a:lnTo>
                    <a:lnTo>
                      <a:pt x="10489" y="15448"/>
                    </a:lnTo>
                    <a:lnTo>
                      <a:pt x="10931" y="15466"/>
                    </a:lnTo>
                    <a:lnTo>
                      <a:pt x="11300" y="15448"/>
                    </a:lnTo>
                    <a:lnTo>
                      <a:pt x="11632" y="15430"/>
                    </a:lnTo>
                    <a:lnTo>
                      <a:pt x="11871" y="15393"/>
                    </a:lnTo>
                    <a:lnTo>
                      <a:pt x="12037" y="15356"/>
                    </a:lnTo>
                    <a:lnTo>
                      <a:pt x="12074" y="15319"/>
                    </a:lnTo>
                    <a:lnTo>
                      <a:pt x="12111" y="15282"/>
                    </a:lnTo>
                    <a:lnTo>
                      <a:pt x="12203" y="14840"/>
                    </a:lnTo>
                    <a:lnTo>
                      <a:pt x="12277" y="14379"/>
                    </a:lnTo>
                    <a:lnTo>
                      <a:pt x="12332" y="13918"/>
                    </a:lnTo>
                    <a:lnTo>
                      <a:pt x="12369" y="13457"/>
                    </a:lnTo>
                    <a:lnTo>
                      <a:pt x="12369" y="12978"/>
                    </a:lnTo>
                    <a:lnTo>
                      <a:pt x="12369" y="12517"/>
                    </a:lnTo>
                    <a:lnTo>
                      <a:pt x="12369" y="12056"/>
                    </a:lnTo>
                    <a:lnTo>
                      <a:pt x="12332" y="11595"/>
                    </a:lnTo>
                    <a:lnTo>
                      <a:pt x="10636" y="11595"/>
                    </a:lnTo>
                    <a:lnTo>
                      <a:pt x="10102" y="11559"/>
                    </a:lnTo>
                    <a:lnTo>
                      <a:pt x="9549" y="11503"/>
                    </a:lnTo>
                    <a:lnTo>
                      <a:pt x="9014" y="11411"/>
                    </a:lnTo>
                    <a:lnTo>
                      <a:pt x="8738" y="11356"/>
                    </a:lnTo>
                    <a:lnTo>
                      <a:pt x="8461" y="11264"/>
                    </a:lnTo>
                    <a:lnTo>
                      <a:pt x="8185" y="11172"/>
                    </a:lnTo>
                    <a:lnTo>
                      <a:pt x="7890" y="11061"/>
                    </a:lnTo>
                    <a:lnTo>
                      <a:pt x="7484" y="10877"/>
                    </a:lnTo>
                    <a:lnTo>
                      <a:pt x="7134" y="10674"/>
                    </a:lnTo>
                    <a:lnTo>
                      <a:pt x="6821" y="10453"/>
                    </a:lnTo>
                    <a:lnTo>
                      <a:pt x="6544" y="10195"/>
                    </a:lnTo>
                    <a:lnTo>
                      <a:pt x="6305" y="9936"/>
                    </a:lnTo>
                    <a:lnTo>
                      <a:pt x="6120" y="9660"/>
                    </a:lnTo>
                    <a:lnTo>
                      <a:pt x="5954" y="9365"/>
                    </a:lnTo>
                    <a:lnTo>
                      <a:pt x="5807" y="9052"/>
                    </a:lnTo>
                    <a:lnTo>
                      <a:pt x="5696" y="8720"/>
                    </a:lnTo>
                    <a:lnTo>
                      <a:pt x="5586" y="8370"/>
                    </a:lnTo>
                    <a:lnTo>
                      <a:pt x="5512" y="8019"/>
                    </a:lnTo>
                    <a:lnTo>
                      <a:pt x="5438" y="7669"/>
                    </a:lnTo>
                    <a:lnTo>
                      <a:pt x="5328" y="6895"/>
                    </a:lnTo>
                    <a:lnTo>
                      <a:pt x="5235" y="6102"/>
                    </a:lnTo>
                    <a:lnTo>
                      <a:pt x="5088" y="4867"/>
                    </a:lnTo>
                    <a:lnTo>
                      <a:pt x="5014" y="4222"/>
                    </a:lnTo>
                    <a:lnTo>
                      <a:pt x="4922" y="3595"/>
                    </a:lnTo>
                    <a:lnTo>
                      <a:pt x="4811" y="2950"/>
                    </a:lnTo>
                    <a:lnTo>
                      <a:pt x="4664" y="2324"/>
                    </a:lnTo>
                    <a:lnTo>
                      <a:pt x="4572" y="2029"/>
                    </a:lnTo>
                    <a:lnTo>
                      <a:pt x="4480" y="1734"/>
                    </a:lnTo>
                    <a:lnTo>
                      <a:pt x="4369" y="1439"/>
                    </a:lnTo>
                    <a:lnTo>
                      <a:pt x="4240" y="1162"/>
                    </a:lnTo>
                    <a:lnTo>
                      <a:pt x="4148" y="1015"/>
                    </a:lnTo>
                    <a:lnTo>
                      <a:pt x="4056" y="867"/>
                    </a:lnTo>
                    <a:lnTo>
                      <a:pt x="3964" y="720"/>
                    </a:lnTo>
                    <a:lnTo>
                      <a:pt x="3853" y="591"/>
                    </a:lnTo>
                    <a:lnTo>
                      <a:pt x="3724" y="462"/>
                    </a:lnTo>
                    <a:lnTo>
                      <a:pt x="3595" y="351"/>
                    </a:lnTo>
                    <a:lnTo>
                      <a:pt x="3447" y="259"/>
                    </a:lnTo>
                    <a:lnTo>
                      <a:pt x="3282" y="167"/>
                    </a:lnTo>
                    <a:lnTo>
                      <a:pt x="3079" y="93"/>
                    </a:lnTo>
                    <a:lnTo>
                      <a:pt x="2858" y="38"/>
                    </a:lnTo>
                    <a:lnTo>
                      <a:pt x="26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56;p72">
                <a:extLst>
                  <a:ext uri="{FF2B5EF4-FFF2-40B4-BE49-F238E27FC236}">
                    <a16:creationId xmlns:a16="http://schemas.microsoft.com/office/drawing/2014/main" id="{66772914-5F9A-F622-9F00-62C56D7F9F0E}"/>
                  </a:ext>
                </a:extLst>
              </p:cNvPr>
              <p:cNvSpPr/>
              <p:nvPr/>
            </p:nvSpPr>
            <p:spPr>
              <a:xfrm>
                <a:off x="5374950" y="2459800"/>
                <a:ext cx="310625" cy="388025"/>
              </a:xfrm>
              <a:custGeom>
                <a:avLst/>
                <a:gdLst/>
                <a:ahLst/>
                <a:cxnLst/>
                <a:rect l="l" t="t" r="r" b="b"/>
                <a:pathLst>
                  <a:path w="12425" h="15521" extrusionOk="0">
                    <a:moveTo>
                      <a:pt x="2729" y="74"/>
                    </a:moveTo>
                    <a:lnTo>
                      <a:pt x="2932" y="111"/>
                    </a:lnTo>
                    <a:lnTo>
                      <a:pt x="3116" y="166"/>
                    </a:lnTo>
                    <a:lnTo>
                      <a:pt x="3301" y="240"/>
                    </a:lnTo>
                    <a:lnTo>
                      <a:pt x="3466" y="332"/>
                    </a:lnTo>
                    <a:lnTo>
                      <a:pt x="3614" y="442"/>
                    </a:lnTo>
                    <a:lnTo>
                      <a:pt x="3761" y="553"/>
                    </a:lnTo>
                    <a:lnTo>
                      <a:pt x="3890" y="682"/>
                    </a:lnTo>
                    <a:lnTo>
                      <a:pt x="3983" y="830"/>
                    </a:lnTo>
                    <a:lnTo>
                      <a:pt x="4075" y="959"/>
                    </a:lnTo>
                    <a:lnTo>
                      <a:pt x="4222" y="1217"/>
                    </a:lnTo>
                    <a:lnTo>
                      <a:pt x="4425" y="1659"/>
                    </a:lnTo>
                    <a:lnTo>
                      <a:pt x="4591" y="2138"/>
                    </a:lnTo>
                    <a:lnTo>
                      <a:pt x="4720" y="2618"/>
                    </a:lnTo>
                    <a:lnTo>
                      <a:pt x="4830" y="3115"/>
                    </a:lnTo>
                    <a:lnTo>
                      <a:pt x="4923" y="3631"/>
                    </a:lnTo>
                    <a:lnTo>
                      <a:pt x="4996" y="4148"/>
                    </a:lnTo>
                    <a:lnTo>
                      <a:pt x="5107" y="5180"/>
                    </a:lnTo>
                    <a:lnTo>
                      <a:pt x="5218" y="6138"/>
                    </a:lnTo>
                    <a:lnTo>
                      <a:pt x="5273" y="6599"/>
                    </a:lnTo>
                    <a:lnTo>
                      <a:pt x="5365" y="7318"/>
                    </a:lnTo>
                    <a:lnTo>
                      <a:pt x="5494" y="8000"/>
                    </a:lnTo>
                    <a:lnTo>
                      <a:pt x="5568" y="8350"/>
                    </a:lnTo>
                    <a:lnTo>
                      <a:pt x="5642" y="8664"/>
                    </a:lnTo>
                    <a:lnTo>
                      <a:pt x="5752" y="8977"/>
                    </a:lnTo>
                    <a:lnTo>
                      <a:pt x="5863" y="9272"/>
                    </a:lnTo>
                    <a:lnTo>
                      <a:pt x="6010" y="9567"/>
                    </a:lnTo>
                    <a:lnTo>
                      <a:pt x="6176" y="9825"/>
                    </a:lnTo>
                    <a:lnTo>
                      <a:pt x="6379" y="10083"/>
                    </a:lnTo>
                    <a:lnTo>
                      <a:pt x="6619" y="10341"/>
                    </a:lnTo>
                    <a:lnTo>
                      <a:pt x="6877" y="10562"/>
                    </a:lnTo>
                    <a:lnTo>
                      <a:pt x="7172" y="10765"/>
                    </a:lnTo>
                    <a:lnTo>
                      <a:pt x="7522" y="10968"/>
                    </a:lnTo>
                    <a:lnTo>
                      <a:pt x="7909" y="11134"/>
                    </a:lnTo>
                    <a:lnTo>
                      <a:pt x="8407" y="11318"/>
                    </a:lnTo>
                    <a:lnTo>
                      <a:pt x="8904" y="11447"/>
                    </a:lnTo>
                    <a:lnTo>
                      <a:pt x="9384" y="11558"/>
                    </a:lnTo>
                    <a:lnTo>
                      <a:pt x="9863" y="11613"/>
                    </a:lnTo>
                    <a:lnTo>
                      <a:pt x="10342" y="11650"/>
                    </a:lnTo>
                    <a:lnTo>
                      <a:pt x="10840" y="11668"/>
                    </a:lnTo>
                    <a:lnTo>
                      <a:pt x="12333" y="11668"/>
                    </a:lnTo>
                    <a:lnTo>
                      <a:pt x="12351" y="12203"/>
                    </a:lnTo>
                    <a:lnTo>
                      <a:pt x="12370" y="12719"/>
                    </a:lnTo>
                    <a:lnTo>
                      <a:pt x="12351" y="13217"/>
                    </a:lnTo>
                    <a:lnTo>
                      <a:pt x="12333" y="13678"/>
                    </a:lnTo>
                    <a:lnTo>
                      <a:pt x="12296" y="14120"/>
                    </a:lnTo>
                    <a:lnTo>
                      <a:pt x="12241" y="14544"/>
                    </a:lnTo>
                    <a:lnTo>
                      <a:pt x="12167" y="14931"/>
                    </a:lnTo>
                    <a:lnTo>
                      <a:pt x="12093" y="15318"/>
                    </a:lnTo>
                    <a:lnTo>
                      <a:pt x="12075" y="15337"/>
                    </a:lnTo>
                    <a:lnTo>
                      <a:pt x="12019" y="15373"/>
                    </a:lnTo>
                    <a:lnTo>
                      <a:pt x="11872" y="15410"/>
                    </a:lnTo>
                    <a:lnTo>
                      <a:pt x="11632" y="15429"/>
                    </a:lnTo>
                    <a:lnTo>
                      <a:pt x="11319" y="15447"/>
                    </a:lnTo>
                    <a:lnTo>
                      <a:pt x="10545" y="15466"/>
                    </a:lnTo>
                    <a:lnTo>
                      <a:pt x="9586" y="15429"/>
                    </a:lnTo>
                    <a:lnTo>
                      <a:pt x="8536" y="15355"/>
                    </a:lnTo>
                    <a:lnTo>
                      <a:pt x="7485" y="15244"/>
                    </a:lnTo>
                    <a:lnTo>
                      <a:pt x="6508" y="15115"/>
                    </a:lnTo>
                    <a:lnTo>
                      <a:pt x="6066" y="15042"/>
                    </a:lnTo>
                    <a:lnTo>
                      <a:pt x="5678" y="14949"/>
                    </a:lnTo>
                    <a:lnTo>
                      <a:pt x="5291" y="14857"/>
                    </a:lnTo>
                    <a:lnTo>
                      <a:pt x="4923" y="14728"/>
                    </a:lnTo>
                    <a:lnTo>
                      <a:pt x="4572" y="14581"/>
                    </a:lnTo>
                    <a:lnTo>
                      <a:pt x="4241" y="14396"/>
                    </a:lnTo>
                    <a:lnTo>
                      <a:pt x="3946" y="14212"/>
                    </a:lnTo>
                    <a:lnTo>
                      <a:pt x="3651" y="13991"/>
                    </a:lnTo>
                    <a:lnTo>
                      <a:pt x="3374" y="13751"/>
                    </a:lnTo>
                    <a:lnTo>
                      <a:pt x="3116" y="13512"/>
                    </a:lnTo>
                    <a:lnTo>
                      <a:pt x="2877" y="13235"/>
                    </a:lnTo>
                    <a:lnTo>
                      <a:pt x="2637" y="12940"/>
                    </a:lnTo>
                    <a:lnTo>
                      <a:pt x="2434" y="12645"/>
                    </a:lnTo>
                    <a:lnTo>
                      <a:pt x="2231" y="12332"/>
                    </a:lnTo>
                    <a:lnTo>
                      <a:pt x="2047" y="12000"/>
                    </a:lnTo>
                    <a:lnTo>
                      <a:pt x="1881" y="11650"/>
                    </a:lnTo>
                    <a:lnTo>
                      <a:pt x="1715" y="11300"/>
                    </a:lnTo>
                    <a:lnTo>
                      <a:pt x="1568" y="10931"/>
                    </a:lnTo>
                    <a:lnTo>
                      <a:pt x="1439" y="10562"/>
                    </a:lnTo>
                    <a:lnTo>
                      <a:pt x="1310" y="10194"/>
                    </a:lnTo>
                    <a:lnTo>
                      <a:pt x="1089" y="9419"/>
                    </a:lnTo>
                    <a:lnTo>
                      <a:pt x="904" y="8608"/>
                    </a:lnTo>
                    <a:lnTo>
                      <a:pt x="738" y="7816"/>
                    </a:lnTo>
                    <a:lnTo>
                      <a:pt x="609" y="7005"/>
                    </a:lnTo>
                    <a:lnTo>
                      <a:pt x="480" y="6212"/>
                    </a:lnTo>
                    <a:lnTo>
                      <a:pt x="296" y="4682"/>
                    </a:lnTo>
                    <a:lnTo>
                      <a:pt x="148" y="3539"/>
                    </a:lnTo>
                    <a:lnTo>
                      <a:pt x="93" y="3042"/>
                    </a:lnTo>
                    <a:lnTo>
                      <a:pt x="56" y="2544"/>
                    </a:lnTo>
                    <a:lnTo>
                      <a:pt x="56" y="2286"/>
                    </a:lnTo>
                    <a:lnTo>
                      <a:pt x="75" y="2046"/>
                    </a:lnTo>
                    <a:lnTo>
                      <a:pt x="112" y="1825"/>
                    </a:lnTo>
                    <a:lnTo>
                      <a:pt x="167" y="1585"/>
                    </a:lnTo>
                    <a:lnTo>
                      <a:pt x="241" y="1401"/>
                    </a:lnTo>
                    <a:lnTo>
                      <a:pt x="333" y="1217"/>
                    </a:lnTo>
                    <a:lnTo>
                      <a:pt x="462" y="1032"/>
                    </a:lnTo>
                    <a:lnTo>
                      <a:pt x="609" y="866"/>
                    </a:lnTo>
                    <a:lnTo>
                      <a:pt x="775" y="719"/>
                    </a:lnTo>
                    <a:lnTo>
                      <a:pt x="978" y="571"/>
                    </a:lnTo>
                    <a:lnTo>
                      <a:pt x="1181" y="442"/>
                    </a:lnTo>
                    <a:lnTo>
                      <a:pt x="1402" y="313"/>
                    </a:lnTo>
                    <a:lnTo>
                      <a:pt x="1678" y="221"/>
                    </a:lnTo>
                    <a:lnTo>
                      <a:pt x="1973" y="129"/>
                    </a:lnTo>
                    <a:lnTo>
                      <a:pt x="2250" y="92"/>
                    </a:lnTo>
                    <a:lnTo>
                      <a:pt x="2508" y="74"/>
                    </a:lnTo>
                    <a:close/>
                    <a:moveTo>
                      <a:pt x="2397" y="0"/>
                    </a:moveTo>
                    <a:lnTo>
                      <a:pt x="2158" y="37"/>
                    </a:lnTo>
                    <a:lnTo>
                      <a:pt x="1900" y="74"/>
                    </a:lnTo>
                    <a:lnTo>
                      <a:pt x="1642" y="166"/>
                    </a:lnTo>
                    <a:lnTo>
                      <a:pt x="1383" y="258"/>
                    </a:lnTo>
                    <a:lnTo>
                      <a:pt x="1144" y="387"/>
                    </a:lnTo>
                    <a:lnTo>
                      <a:pt x="941" y="516"/>
                    </a:lnTo>
                    <a:lnTo>
                      <a:pt x="738" y="664"/>
                    </a:lnTo>
                    <a:lnTo>
                      <a:pt x="554" y="830"/>
                    </a:lnTo>
                    <a:lnTo>
                      <a:pt x="407" y="995"/>
                    </a:lnTo>
                    <a:lnTo>
                      <a:pt x="277" y="1180"/>
                    </a:lnTo>
                    <a:lnTo>
                      <a:pt x="185" y="1364"/>
                    </a:lnTo>
                    <a:lnTo>
                      <a:pt x="112" y="1567"/>
                    </a:lnTo>
                    <a:lnTo>
                      <a:pt x="56" y="1807"/>
                    </a:lnTo>
                    <a:lnTo>
                      <a:pt x="19" y="2046"/>
                    </a:lnTo>
                    <a:lnTo>
                      <a:pt x="1" y="2286"/>
                    </a:lnTo>
                    <a:lnTo>
                      <a:pt x="1" y="2544"/>
                    </a:lnTo>
                    <a:lnTo>
                      <a:pt x="19" y="3042"/>
                    </a:lnTo>
                    <a:lnTo>
                      <a:pt x="93" y="3558"/>
                    </a:lnTo>
                    <a:lnTo>
                      <a:pt x="222" y="4682"/>
                    </a:lnTo>
                    <a:lnTo>
                      <a:pt x="425" y="6231"/>
                    </a:lnTo>
                    <a:lnTo>
                      <a:pt x="536" y="7023"/>
                    </a:lnTo>
                    <a:lnTo>
                      <a:pt x="683" y="7834"/>
                    </a:lnTo>
                    <a:lnTo>
                      <a:pt x="830" y="8645"/>
                    </a:lnTo>
                    <a:lnTo>
                      <a:pt x="1033" y="9438"/>
                    </a:lnTo>
                    <a:lnTo>
                      <a:pt x="1254" y="10231"/>
                    </a:lnTo>
                    <a:lnTo>
                      <a:pt x="1383" y="10599"/>
                    </a:lnTo>
                    <a:lnTo>
                      <a:pt x="1512" y="10986"/>
                    </a:lnTo>
                    <a:lnTo>
                      <a:pt x="1660" y="11337"/>
                    </a:lnTo>
                    <a:lnTo>
                      <a:pt x="1826" y="11705"/>
                    </a:lnTo>
                    <a:lnTo>
                      <a:pt x="1992" y="12037"/>
                    </a:lnTo>
                    <a:lnTo>
                      <a:pt x="2176" y="12369"/>
                    </a:lnTo>
                    <a:lnTo>
                      <a:pt x="2379" y="12682"/>
                    </a:lnTo>
                    <a:lnTo>
                      <a:pt x="2600" y="12996"/>
                    </a:lnTo>
                    <a:lnTo>
                      <a:pt x="2821" y="13290"/>
                    </a:lnTo>
                    <a:lnTo>
                      <a:pt x="3079" y="13549"/>
                    </a:lnTo>
                    <a:lnTo>
                      <a:pt x="3337" y="13807"/>
                    </a:lnTo>
                    <a:lnTo>
                      <a:pt x="3614" y="14046"/>
                    </a:lnTo>
                    <a:lnTo>
                      <a:pt x="3909" y="14267"/>
                    </a:lnTo>
                    <a:lnTo>
                      <a:pt x="4222" y="14470"/>
                    </a:lnTo>
                    <a:lnTo>
                      <a:pt x="4554" y="14636"/>
                    </a:lnTo>
                    <a:lnTo>
                      <a:pt x="4904" y="14784"/>
                    </a:lnTo>
                    <a:lnTo>
                      <a:pt x="5273" y="14913"/>
                    </a:lnTo>
                    <a:lnTo>
                      <a:pt x="5660" y="15023"/>
                    </a:lnTo>
                    <a:lnTo>
                      <a:pt x="6139" y="15115"/>
                    </a:lnTo>
                    <a:lnTo>
                      <a:pt x="6711" y="15208"/>
                    </a:lnTo>
                    <a:lnTo>
                      <a:pt x="7374" y="15281"/>
                    </a:lnTo>
                    <a:lnTo>
                      <a:pt x="8093" y="15373"/>
                    </a:lnTo>
                    <a:lnTo>
                      <a:pt x="8831" y="15429"/>
                    </a:lnTo>
                    <a:lnTo>
                      <a:pt x="9568" y="15484"/>
                    </a:lnTo>
                    <a:lnTo>
                      <a:pt x="10250" y="15521"/>
                    </a:lnTo>
                    <a:lnTo>
                      <a:pt x="11393" y="15521"/>
                    </a:lnTo>
                    <a:lnTo>
                      <a:pt x="11780" y="15484"/>
                    </a:lnTo>
                    <a:lnTo>
                      <a:pt x="11927" y="15447"/>
                    </a:lnTo>
                    <a:lnTo>
                      <a:pt x="12038" y="15410"/>
                    </a:lnTo>
                    <a:lnTo>
                      <a:pt x="12112" y="15373"/>
                    </a:lnTo>
                    <a:lnTo>
                      <a:pt x="12149" y="15337"/>
                    </a:lnTo>
                    <a:lnTo>
                      <a:pt x="12241" y="14949"/>
                    </a:lnTo>
                    <a:lnTo>
                      <a:pt x="12314" y="14544"/>
                    </a:lnTo>
                    <a:lnTo>
                      <a:pt x="12370" y="14120"/>
                    </a:lnTo>
                    <a:lnTo>
                      <a:pt x="12407" y="13678"/>
                    </a:lnTo>
                    <a:lnTo>
                      <a:pt x="12425" y="13198"/>
                    </a:lnTo>
                    <a:lnTo>
                      <a:pt x="12425" y="12701"/>
                    </a:lnTo>
                    <a:lnTo>
                      <a:pt x="12425" y="12184"/>
                    </a:lnTo>
                    <a:lnTo>
                      <a:pt x="12388" y="11631"/>
                    </a:lnTo>
                    <a:lnTo>
                      <a:pt x="12388" y="11595"/>
                    </a:lnTo>
                    <a:lnTo>
                      <a:pt x="12351" y="11595"/>
                    </a:lnTo>
                    <a:lnTo>
                      <a:pt x="11835" y="11613"/>
                    </a:lnTo>
                    <a:lnTo>
                      <a:pt x="10840" y="11595"/>
                    </a:lnTo>
                    <a:lnTo>
                      <a:pt x="10360" y="11576"/>
                    </a:lnTo>
                    <a:lnTo>
                      <a:pt x="9881" y="11539"/>
                    </a:lnTo>
                    <a:lnTo>
                      <a:pt x="9402" y="11484"/>
                    </a:lnTo>
                    <a:lnTo>
                      <a:pt x="8923" y="11392"/>
                    </a:lnTo>
                    <a:lnTo>
                      <a:pt x="8425" y="11263"/>
                    </a:lnTo>
                    <a:lnTo>
                      <a:pt x="7927" y="11078"/>
                    </a:lnTo>
                    <a:lnTo>
                      <a:pt x="7540" y="10894"/>
                    </a:lnTo>
                    <a:lnTo>
                      <a:pt x="7208" y="10710"/>
                    </a:lnTo>
                    <a:lnTo>
                      <a:pt x="6913" y="10507"/>
                    </a:lnTo>
                    <a:lnTo>
                      <a:pt x="6655" y="10286"/>
                    </a:lnTo>
                    <a:lnTo>
                      <a:pt x="6434" y="10046"/>
                    </a:lnTo>
                    <a:lnTo>
                      <a:pt x="6231" y="9788"/>
                    </a:lnTo>
                    <a:lnTo>
                      <a:pt x="6066" y="9512"/>
                    </a:lnTo>
                    <a:lnTo>
                      <a:pt x="5936" y="9235"/>
                    </a:lnTo>
                    <a:lnTo>
                      <a:pt x="5807" y="8940"/>
                    </a:lnTo>
                    <a:lnTo>
                      <a:pt x="5715" y="8627"/>
                    </a:lnTo>
                    <a:lnTo>
                      <a:pt x="5623" y="8313"/>
                    </a:lnTo>
                    <a:lnTo>
                      <a:pt x="5549" y="7982"/>
                    </a:lnTo>
                    <a:lnTo>
                      <a:pt x="5439" y="7300"/>
                    </a:lnTo>
                    <a:lnTo>
                      <a:pt x="5347" y="6581"/>
                    </a:lnTo>
                    <a:lnTo>
                      <a:pt x="5291" y="6138"/>
                    </a:lnTo>
                    <a:lnTo>
                      <a:pt x="5181" y="5180"/>
                    </a:lnTo>
                    <a:lnTo>
                      <a:pt x="5052" y="4166"/>
                    </a:lnTo>
                    <a:lnTo>
                      <a:pt x="4978" y="3650"/>
                    </a:lnTo>
                    <a:lnTo>
                      <a:pt x="4904" y="3134"/>
                    </a:lnTo>
                    <a:lnTo>
                      <a:pt x="4794" y="2618"/>
                    </a:lnTo>
                    <a:lnTo>
                      <a:pt x="4646" y="2120"/>
                    </a:lnTo>
                    <a:lnTo>
                      <a:pt x="4480" y="1641"/>
                    </a:lnTo>
                    <a:lnTo>
                      <a:pt x="4388" y="1419"/>
                    </a:lnTo>
                    <a:lnTo>
                      <a:pt x="4296" y="1198"/>
                    </a:lnTo>
                    <a:lnTo>
                      <a:pt x="4130" y="922"/>
                    </a:lnTo>
                    <a:lnTo>
                      <a:pt x="4038" y="774"/>
                    </a:lnTo>
                    <a:lnTo>
                      <a:pt x="3927" y="645"/>
                    </a:lnTo>
                    <a:lnTo>
                      <a:pt x="3798" y="516"/>
                    </a:lnTo>
                    <a:lnTo>
                      <a:pt x="3669" y="387"/>
                    </a:lnTo>
                    <a:lnTo>
                      <a:pt x="3503" y="277"/>
                    </a:lnTo>
                    <a:lnTo>
                      <a:pt x="3319" y="166"/>
                    </a:lnTo>
                    <a:lnTo>
                      <a:pt x="3116" y="92"/>
                    </a:lnTo>
                    <a:lnTo>
                      <a:pt x="2895" y="37"/>
                    </a:lnTo>
                    <a:lnTo>
                      <a:pt x="2655" y="18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957;p72">
                <a:extLst>
                  <a:ext uri="{FF2B5EF4-FFF2-40B4-BE49-F238E27FC236}">
                    <a16:creationId xmlns:a16="http://schemas.microsoft.com/office/drawing/2014/main" id="{28C12CC3-70FA-0201-C043-5FE0934E4FA5}"/>
                  </a:ext>
                </a:extLst>
              </p:cNvPr>
              <p:cNvSpPr/>
              <p:nvPr/>
            </p:nvSpPr>
            <p:spPr>
              <a:xfrm>
                <a:off x="5223800" y="2116925"/>
                <a:ext cx="345200" cy="451175"/>
              </a:xfrm>
              <a:custGeom>
                <a:avLst/>
                <a:gdLst/>
                <a:ahLst/>
                <a:cxnLst/>
                <a:rect l="l" t="t" r="r" b="b"/>
                <a:pathLst>
                  <a:path w="13808" h="18047" extrusionOk="0">
                    <a:moveTo>
                      <a:pt x="1605" y="1"/>
                    </a:moveTo>
                    <a:lnTo>
                      <a:pt x="1476" y="19"/>
                    </a:lnTo>
                    <a:lnTo>
                      <a:pt x="1346" y="38"/>
                    </a:lnTo>
                    <a:lnTo>
                      <a:pt x="1236" y="93"/>
                    </a:lnTo>
                    <a:lnTo>
                      <a:pt x="1125" y="167"/>
                    </a:lnTo>
                    <a:lnTo>
                      <a:pt x="1015" y="259"/>
                    </a:lnTo>
                    <a:lnTo>
                      <a:pt x="923" y="351"/>
                    </a:lnTo>
                    <a:lnTo>
                      <a:pt x="849" y="461"/>
                    </a:lnTo>
                    <a:lnTo>
                      <a:pt x="775" y="591"/>
                    </a:lnTo>
                    <a:lnTo>
                      <a:pt x="646" y="849"/>
                    </a:lnTo>
                    <a:lnTo>
                      <a:pt x="535" y="1107"/>
                    </a:lnTo>
                    <a:lnTo>
                      <a:pt x="462" y="1365"/>
                    </a:lnTo>
                    <a:lnTo>
                      <a:pt x="333" y="1770"/>
                    </a:lnTo>
                    <a:lnTo>
                      <a:pt x="240" y="2194"/>
                    </a:lnTo>
                    <a:lnTo>
                      <a:pt x="167" y="2618"/>
                    </a:lnTo>
                    <a:lnTo>
                      <a:pt x="93" y="3061"/>
                    </a:lnTo>
                    <a:lnTo>
                      <a:pt x="38" y="3485"/>
                    </a:lnTo>
                    <a:lnTo>
                      <a:pt x="19" y="3909"/>
                    </a:lnTo>
                    <a:lnTo>
                      <a:pt x="1" y="4351"/>
                    </a:lnTo>
                    <a:lnTo>
                      <a:pt x="19" y="4775"/>
                    </a:lnTo>
                    <a:lnTo>
                      <a:pt x="75" y="5180"/>
                    </a:lnTo>
                    <a:lnTo>
                      <a:pt x="148" y="5604"/>
                    </a:lnTo>
                    <a:lnTo>
                      <a:pt x="259" y="6028"/>
                    </a:lnTo>
                    <a:lnTo>
                      <a:pt x="406" y="6434"/>
                    </a:lnTo>
                    <a:lnTo>
                      <a:pt x="591" y="6839"/>
                    </a:lnTo>
                    <a:lnTo>
                      <a:pt x="775" y="7245"/>
                    </a:lnTo>
                    <a:lnTo>
                      <a:pt x="996" y="7614"/>
                    </a:lnTo>
                    <a:lnTo>
                      <a:pt x="1217" y="7945"/>
                    </a:lnTo>
                    <a:lnTo>
                      <a:pt x="1476" y="8277"/>
                    </a:lnTo>
                    <a:lnTo>
                      <a:pt x="1752" y="8591"/>
                    </a:lnTo>
                    <a:lnTo>
                      <a:pt x="2047" y="8886"/>
                    </a:lnTo>
                    <a:lnTo>
                      <a:pt x="2379" y="9144"/>
                    </a:lnTo>
                    <a:lnTo>
                      <a:pt x="2563" y="9273"/>
                    </a:lnTo>
                    <a:lnTo>
                      <a:pt x="2637" y="9346"/>
                    </a:lnTo>
                    <a:lnTo>
                      <a:pt x="2692" y="9439"/>
                    </a:lnTo>
                    <a:lnTo>
                      <a:pt x="2747" y="9549"/>
                    </a:lnTo>
                    <a:lnTo>
                      <a:pt x="2766" y="9660"/>
                    </a:lnTo>
                    <a:lnTo>
                      <a:pt x="2784" y="9899"/>
                    </a:lnTo>
                    <a:lnTo>
                      <a:pt x="2729" y="11190"/>
                    </a:lnTo>
                    <a:lnTo>
                      <a:pt x="2618" y="13568"/>
                    </a:lnTo>
                    <a:lnTo>
                      <a:pt x="2489" y="16019"/>
                    </a:lnTo>
                    <a:lnTo>
                      <a:pt x="2434" y="17586"/>
                    </a:lnTo>
                    <a:lnTo>
                      <a:pt x="2895" y="17678"/>
                    </a:lnTo>
                    <a:lnTo>
                      <a:pt x="3374" y="17770"/>
                    </a:lnTo>
                    <a:lnTo>
                      <a:pt x="3835" y="17826"/>
                    </a:lnTo>
                    <a:lnTo>
                      <a:pt x="4314" y="17881"/>
                    </a:lnTo>
                    <a:lnTo>
                      <a:pt x="5365" y="17973"/>
                    </a:lnTo>
                    <a:lnTo>
                      <a:pt x="6084" y="18010"/>
                    </a:lnTo>
                    <a:lnTo>
                      <a:pt x="6600" y="18047"/>
                    </a:lnTo>
                    <a:lnTo>
                      <a:pt x="7190" y="18047"/>
                    </a:lnTo>
                    <a:lnTo>
                      <a:pt x="7780" y="18028"/>
                    </a:lnTo>
                    <a:lnTo>
                      <a:pt x="8370" y="18010"/>
                    </a:lnTo>
                    <a:lnTo>
                      <a:pt x="8959" y="17973"/>
                    </a:lnTo>
                    <a:lnTo>
                      <a:pt x="11245" y="17844"/>
                    </a:lnTo>
                    <a:lnTo>
                      <a:pt x="11559" y="17826"/>
                    </a:lnTo>
                    <a:lnTo>
                      <a:pt x="11559" y="16757"/>
                    </a:lnTo>
                    <a:lnTo>
                      <a:pt x="11522" y="14323"/>
                    </a:lnTo>
                    <a:lnTo>
                      <a:pt x="11485" y="10360"/>
                    </a:lnTo>
                    <a:lnTo>
                      <a:pt x="11706" y="10194"/>
                    </a:lnTo>
                    <a:lnTo>
                      <a:pt x="11927" y="10028"/>
                    </a:lnTo>
                    <a:lnTo>
                      <a:pt x="12130" y="9844"/>
                    </a:lnTo>
                    <a:lnTo>
                      <a:pt x="12333" y="9641"/>
                    </a:lnTo>
                    <a:lnTo>
                      <a:pt x="12517" y="9439"/>
                    </a:lnTo>
                    <a:lnTo>
                      <a:pt x="12683" y="9236"/>
                    </a:lnTo>
                    <a:lnTo>
                      <a:pt x="12849" y="9015"/>
                    </a:lnTo>
                    <a:lnTo>
                      <a:pt x="12996" y="8793"/>
                    </a:lnTo>
                    <a:lnTo>
                      <a:pt x="13125" y="8554"/>
                    </a:lnTo>
                    <a:lnTo>
                      <a:pt x="13254" y="8314"/>
                    </a:lnTo>
                    <a:lnTo>
                      <a:pt x="13365" y="8074"/>
                    </a:lnTo>
                    <a:lnTo>
                      <a:pt x="13476" y="7816"/>
                    </a:lnTo>
                    <a:lnTo>
                      <a:pt x="13568" y="7558"/>
                    </a:lnTo>
                    <a:lnTo>
                      <a:pt x="13641" y="7300"/>
                    </a:lnTo>
                    <a:lnTo>
                      <a:pt x="13697" y="7024"/>
                    </a:lnTo>
                    <a:lnTo>
                      <a:pt x="13752" y="6747"/>
                    </a:lnTo>
                    <a:lnTo>
                      <a:pt x="13789" y="6452"/>
                    </a:lnTo>
                    <a:lnTo>
                      <a:pt x="13807" y="6157"/>
                    </a:lnTo>
                    <a:lnTo>
                      <a:pt x="13807" y="5862"/>
                    </a:lnTo>
                    <a:lnTo>
                      <a:pt x="13789" y="5568"/>
                    </a:lnTo>
                    <a:lnTo>
                      <a:pt x="13752" y="5273"/>
                    </a:lnTo>
                    <a:lnTo>
                      <a:pt x="13697" y="4978"/>
                    </a:lnTo>
                    <a:lnTo>
                      <a:pt x="13641" y="4683"/>
                    </a:lnTo>
                    <a:lnTo>
                      <a:pt x="13568" y="4388"/>
                    </a:lnTo>
                    <a:lnTo>
                      <a:pt x="13383" y="3816"/>
                    </a:lnTo>
                    <a:lnTo>
                      <a:pt x="13162" y="3245"/>
                    </a:lnTo>
                    <a:lnTo>
                      <a:pt x="12941" y="2692"/>
                    </a:lnTo>
                    <a:lnTo>
                      <a:pt x="12701" y="2157"/>
                    </a:lnTo>
                    <a:lnTo>
                      <a:pt x="12425" y="1531"/>
                    </a:lnTo>
                    <a:lnTo>
                      <a:pt x="12259" y="1180"/>
                    </a:lnTo>
                    <a:lnTo>
                      <a:pt x="12148" y="996"/>
                    </a:lnTo>
                    <a:lnTo>
                      <a:pt x="12056" y="830"/>
                    </a:lnTo>
                    <a:lnTo>
                      <a:pt x="11927" y="664"/>
                    </a:lnTo>
                    <a:lnTo>
                      <a:pt x="11817" y="535"/>
                    </a:lnTo>
                    <a:lnTo>
                      <a:pt x="11688" y="406"/>
                    </a:lnTo>
                    <a:lnTo>
                      <a:pt x="11540" y="314"/>
                    </a:lnTo>
                    <a:lnTo>
                      <a:pt x="11393" y="240"/>
                    </a:lnTo>
                    <a:lnTo>
                      <a:pt x="11227" y="203"/>
                    </a:lnTo>
                    <a:lnTo>
                      <a:pt x="11061" y="222"/>
                    </a:lnTo>
                    <a:lnTo>
                      <a:pt x="10895" y="259"/>
                    </a:lnTo>
                    <a:lnTo>
                      <a:pt x="10766" y="314"/>
                    </a:lnTo>
                    <a:lnTo>
                      <a:pt x="10655" y="388"/>
                    </a:lnTo>
                    <a:lnTo>
                      <a:pt x="10563" y="480"/>
                    </a:lnTo>
                    <a:lnTo>
                      <a:pt x="10489" y="572"/>
                    </a:lnTo>
                    <a:lnTo>
                      <a:pt x="10416" y="683"/>
                    </a:lnTo>
                    <a:lnTo>
                      <a:pt x="10342" y="793"/>
                    </a:lnTo>
                    <a:lnTo>
                      <a:pt x="10305" y="922"/>
                    </a:lnTo>
                    <a:lnTo>
                      <a:pt x="10268" y="1051"/>
                    </a:lnTo>
                    <a:lnTo>
                      <a:pt x="10231" y="1309"/>
                    </a:lnTo>
                    <a:lnTo>
                      <a:pt x="10231" y="1567"/>
                    </a:lnTo>
                    <a:lnTo>
                      <a:pt x="10250" y="1844"/>
                    </a:lnTo>
                    <a:lnTo>
                      <a:pt x="10305" y="2102"/>
                    </a:lnTo>
                    <a:lnTo>
                      <a:pt x="10434" y="2600"/>
                    </a:lnTo>
                    <a:lnTo>
                      <a:pt x="10600" y="3097"/>
                    </a:lnTo>
                    <a:lnTo>
                      <a:pt x="10784" y="3595"/>
                    </a:lnTo>
                    <a:lnTo>
                      <a:pt x="10987" y="4074"/>
                    </a:lnTo>
                    <a:lnTo>
                      <a:pt x="11098" y="4369"/>
                    </a:lnTo>
                    <a:lnTo>
                      <a:pt x="11190" y="4646"/>
                    </a:lnTo>
                    <a:lnTo>
                      <a:pt x="11282" y="4941"/>
                    </a:lnTo>
                    <a:lnTo>
                      <a:pt x="11319" y="5217"/>
                    </a:lnTo>
                    <a:lnTo>
                      <a:pt x="11319" y="5365"/>
                    </a:lnTo>
                    <a:lnTo>
                      <a:pt x="11319" y="5494"/>
                    </a:lnTo>
                    <a:lnTo>
                      <a:pt x="11282" y="5623"/>
                    </a:lnTo>
                    <a:lnTo>
                      <a:pt x="11245" y="5752"/>
                    </a:lnTo>
                    <a:lnTo>
                      <a:pt x="11190" y="5881"/>
                    </a:lnTo>
                    <a:lnTo>
                      <a:pt x="11098" y="6010"/>
                    </a:lnTo>
                    <a:lnTo>
                      <a:pt x="11006" y="6139"/>
                    </a:lnTo>
                    <a:lnTo>
                      <a:pt x="10876" y="6250"/>
                    </a:lnTo>
                    <a:lnTo>
                      <a:pt x="10674" y="6415"/>
                    </a:lnTo>
                    <a:lnTo>
                      <a:pt x="10453" y="6581"/>
                    </a:lnTo>
                    <a:lnTo>
                      <a:pt x="10213" y="6747"/>
                    </a:lnTo>
                    <a:lnTo>
                      <a:pt x="9955" y="6895"/>
                    </a:lnTo>
                    <a:lnTo>
                      <a:pt x="9697" y="7005"/>
                    </a:lnTo>
                    <a:lnTo>
                      <a:pt x="9439" y="7097"/>
                    </a:lnTo>
                    <a:lnTo>
                      <a:pt x="9291" y="7134"/>
                    </a:lnTo>
                    <a:lnTo>
                      <a:pt x="9162" y="7153"/>
                    </a:lnTo>
                    <a:lnTo>
                      <a:pt x="8904" y="7153"/>
                    </a:lnTo>
                    <a:lnTo>
                      <a:pt x="8720" y="7134"/>
                    </a:lnTo>
                    <a:lnTo>
                      <a:pt x="8462" y="7079"/>
                    </a:lnTo>
                    <a:lnTo>
                      <a:pt x="8222" y="7042"/>
                    </a:lnTo>
                    <a:lnTo>
                      <a:pt x="7964" y="7024"/>
                    </a:lnTo>
                    <a:lnTo>
                      <a:pt x="7724" y="7024"/>
                    </a:lnTo>
                    <a:lnTo>
                      <a:pt x="7227" y="7042"/>
                    </a:lnTo>
                    <a:lnTo>
                      <a:pt x="6711" y="7061"/>
                    </a:lnTo>
                    <a:lnTo>
                      <a:pt x="6176" y="7061"/>
                    </a:lnTo>
                    <a:lnTo>
                      <a:pt x="5918" y="7024"/>
                    </a:lnTo>
                    <a:lnTo>
                      <a:pt x="5660" y="7005"/>
                    </a:lnTo>
                    <a:lnTo>
                      <a:pt x="5402" y="6968"/>
                    </a:lnTo>
                    <a:lnTo>
                      <a:pt x="5144" y="6913"/>
                    </a:lnTo>
                    <a:lnTo>
                      <a:pt x="4886" y="6839"/>
                    </a:lnTo>
                    <a:lnTo>
                      <a:pt x="4628" y="6747"/>
                    </a:lnTo>
                    <a:lnTo>
                      <a:pt x="4406" y="6655"/>
                    </a:lnTo>
                    <a:lnTo>
                      <a:pt x="4185" y="6544"/>
                    </a:lnTo>
                    <a:lnTo>
                      <a:pt x="3964" y="6415"/>
                    </a:lnTo>
                    <a:lnTo>
                      <a:pt x="3761" y="6268"/>
                    </a:lnTo>
                    <a:lnTo>
                      <a:pt x="3558" y="6121"/>
                    </a:lnTo>
                    <a:lnTo>
                      <a:pt x="3374" y="5955"/>
                    </a:lnTo>
                    <a:lnTo>
                      <a:pt x="3190" y="5789"/>
                    </a:lnTo>
                    <a:lnTo>
                      <a:pt x="3024" y="5604"/>
                    </a:lnTo>
                    <a:lnTo>
                      <a:pt x="2876" y="5402"/>
                    </a:lnTo>
                    <a:lnTo>
                      <a:pt x="2729" y="5199"/>
                    </a:lnTo>
                    <a:lnTo>
                      <a:pt x="2600" y="4978"/>
                    </a:lnTo>
                    <a:lnTo>
                      <a:pt x="2563" y="4867"/>
                    </a:lnTo>
                    <a:lnTo>
                      <a:pt x="2526" y="4756"/>
                    </a:lnTo>
                    <a:lnTo>
                      <a:pt x="2471" y="4443"/>
                    </a:lnTo>
                    <a:lnTo>
                      <a:pt x="2471" y="4148"/>
                    </a:lnTo>
                    <a:lnTo>
                      <a:pt x="2471" y="3835"/>
                    </a:lnTo>
                    <a:lnTo>
                      <a:pt x="2489" y="3540"/>
                    </a:lnTo>
                    <a:lnTo>
                      <a:pt x="2508" y="2932"/>
                    </a:lnTo>
                    <a:lnTo>
                      <a:pt x="2508" y="2323"/>
                    </a:lnTo>
                    <a:lnTo>
                      <a:pt x="2489" y="1733"/>
                    </a:lnTo>
                    <a:lnTo>
                      <a:pt x="2452" y="1125"/>
                    </a:lnTo>
                    <a:lnTo>
                      <a:pt x="2397" y="812"/>
                    </a:lnTo>
                    <a:lnTo>
                      <a:pt x="2360" y="646"/>
                    </a:lnTo>
                    <a:lnTo>
                      <a:pt x="2305" y="498"/>
                    </a:lnTo>
                    <a:lnTo>
                      <a:pt x="2231" y="351"/>
                    </a:lnTo>
                    <a:lnTo>
                      <a:pt x="2139" y="240"/>
                    </a:lnTo>
                    <a:lnTo>
                      <a:pt x="2029" y="148"/>
                    </a:lnTo>
                    <a:lnTo>
                      <a:pt x="1899" y="74"/>
                    </a:lnTo>
                    <a:lnTo>
                      <a:pt x="1752" y="19"/>
                    </a:lnTo>
                    <a:lnTo>
                      <a:pt x="16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958;p72">
                <a:extLst>
                  <a:ext uri="{FF2B5EF4-FFF2-40B4-BE49-F238E27FC236}">
                    <a16:creationId xmlns:a16="http://schemas.microsoft.com/office/drawing/2014/main" id="{98F018D2-FC26-EBD9-5D40-BE783B0F868F}"/>
                  </a:ext>
                </a:extLst>
              </p:cNvPr>
              <p:cNvSpPr/>
              <p:nvPr/>
            </p:nvSpPr>
            <p:spPr>
              <a:xfrm>
                <a:off x="5222875" y="2116475"/>
                <a:ext cx="347050" cy="452550"/>
              </a:xfrm>
              <a:custGeom>
                <a:avLst/>
                <a:gdLst/>
                <a:ahLst/>
                <a:cxnLst/>
                <a:rect l="l" t="t" r="r" b="b"/>
                <a:pathLst>
                  <a:path w="13882" h="18102" extrusionOk="0">
                    <a:moveTo>
                      <a:pt x="1605" y="56"/>
                    </a:moveTo>
                    <a:lnTo>
                      <a:pt x="1771" y="74"/>
                    </a:lnTo>
                    <a:lnTo>
                      <a:pt x="1918" y="111"/>
                    </a:lnTo>
                    <a:lnTo>
                      <a:pt x="2029" y="166"/>
                    </a:lnTo>
                    <a:lnTo>
                      <a:pt x="2121" y="240"/>
                    </a:lnTo>
                    <a:lnTo>
                      <a:pt x="2213" y="350"/>
                    </a:lnTo>
                    <a:lnTo>
                      <a:pt x="2287" y="461"/>
                    </a:lnTo>
                    <a:lnTo>
                      <a:pt x="2342" y="590"/>
                    </a:lnTo>
                    <a:lnTo>
                      <a:pt x="2379" y="756"/>
                    </a:lnTo>
                    <a:lnTo>
                      <a:pt x="2416" y="940"/>
                    </a:lnTo>
                    <a:lnTo>
                      <a:pt x="2453" y="1143"/>
                    </a:lnTo>
                    <a:lnTo>
                      <a:pt x="2489" y="1678"/>
                    </a:lnTo>
                    <a:lnTo>
                      <a:pt x="2508" y="2249"/>
                    </a:lnTo>
                    <a:lnTo>
                      <a:pt x="2508" y="2876"/>
                    </a:lnTo>
                    <a:lnTo>
                      <a:pt x="2489" y="3558"/>
                    </a:lnTo>
                    <a:lnTo>
                      <a:pt x="2471" y="3687"/>
                    </a:lnTo>
                    <a:lnTo>
                      <a:pt x="2471" y="3945"/>
                    </a:lnTo>
                    <a:lnTo>
                      <a:pt x="2471" y="4221"/>
                    </a:lnTo>
                    <a:lnTo>
                      <a:pt x="2489" y="4498"/>
                    </a:lnTo>
                    <a:lnTo>
                      <a:pt x="2526" y="4774"/>
                    </a:lnTo>
                    <a:lnTo>
                      <a:pt x="2563" y="4903"/>
                    </a:lnTo>
                    <a:lnTo>
                      <a:pt x="2619" y="5014"/>
                    </a:lnTo>
                    <a:lnTo>
                      <a:pt x="2748" y="5254"/>
                    </a:lnTo>
                    <a:lnTo>
                      <a:pt x="2895" y="5456"/>
                    </a:lnTo>
                    <a:lnTo>
                      <a:pt x="3042" y="5641"/>
                    </a:lnTo>
                    <a:lnTo>
                      <a:pt x="3208" y="5825"/>
                    </a:lnTo>
                    <a:lnTo>
                      <a:pt x="3393" y="6009"/>
                    </a:lnTo>
                    <a:lnTo>
                      <a:pt x="3577" y="6175"/>
                    </a:lnTo>
                    <a:lnTo>
                      <a:pt x="3780" y="6323"/>
                    </a:lnTo>
                    <a:lnTo>
                      <a:pt x="3983" y="6452"/>
                    </a:lnTo>
                    <a:lnTo>
                      <a:pt x="4204" y="6581"/>
                    </a:lnTo>
                    <a:lnTo>
                      <a:pt x="4425" y="6692"/>
                    </a:lnTo>
                    <a:lnTo>
                      <a:pt x="4665" y="6802"/>
                    </a:lnTo>
                    <a:lnTo>
                      <a:pt x="4886" y="6876"/>
                    </a:lnTo>
                    <a:lnTo>
                      <a:pt x="5107" y="6950"/>
                    </a:lnTo>
                    <a:lnTo>
                      <a:pt x="5365" y="7005"/>
                    </a:lnTo>
                    <a:lnTo>
                      <a:pt x="5605" y="7042"/>
                    </a:lnTo>
                    <a:lnTo>
                      <a:pt x="5881" y="7079"/>
                    </a:lnTo>
                    <a:lnTo>
                      <a:pt x="6158" y="7097"/>
                    </a:lnTo>
                    <a:lnTo>
                      <a:pt x="6748" y="7115"/>
                    </a:lnTo>
                    <a:lnTo>
                      <a:pt x="7301" y="7097"/>
                    </a:lnTo>
                    <a:lnTo>
                      <a:pt x="7669" y="7079"/>
                    </a:lnTo>
                    <a:lnTo>
                      <a:pt x="8204" y="7079"/>
                    </a:lnTo>
                    <a:lnTo>
                      <a:pt x="8388" y="7097"/>
                    </a:lnTo>
                    <a:lnTo>
                      <a:pt x="8572" y="7134"/>
                    </a:lnTo>
                    <a:lnTo>
                      <a:pt x="8757" y="7189"/>
                    </a:lnTo>
                    <a:lnTo>
                      <a:pt x="8923" y="7208"/>
                    </a:lnTo>
                    <a:lnTo>
                      <a:pt x="9144" y="7208"/>
                    </a:lnTo>
                    <a:lnTo>
                      <a:pt x="9365" y="7171"/>
                    </a:lnTo>
                    <a:lnTo>
                      <a:pt x="9605" y="7115"/>
                    </a:lnTo>
                    <a:lnTo>
                      <a:pt x="9844" y="7005"/>
                    </a:lnTo>
                    <a:lnTo>
                      <a:pt x="10102" y="6876"/>
                    </a:lnTo>
                    <a:lnTo>
                      <a:pt x="10379" y="6728"/>
                    </a:lnTo>
                    <a:lnTo>
                      <a:pt x="10655" y="6526"/>
                    </a:lnTo>
                    <a:lnTo>
                      <a:pt x="10932" y="6286"/>
                    </a:lnTo>
                    <a:lnTo>
                      <a:pt x="11061" y="6175"/>
                    </a:lnTo>
                    <a:lnTo>
                      <a:pt x="11172" y="6046"/>
                    </a:lnTo>
                    <a:lnTo>
                      <a:pt x="11245" y="5936"/>
                    </a:lnTo>
                    <a:lnTo>
                      <a:pt x="11319" y="5807"/>
                    </a:lnTo>
                    <a:lnTo>
                      <a:pt x="11356" y="5678"/>
                    </a:lnTo>
                    <a:lnTo>
                      <a:pt x="11374" y="5530"/>
                    </a:lnTo>
                    <a:lnTo>
                      <a:pt x="11393" y="5401"/>
                    </a:lnTo>
                    <a:lnTo>
                      <a:pt x="11393" y="5254"/>
                    </a:lnTo>
                    <a:lnTo>
                      <a:pt x="11356" y="4977"/>
                    </a:lnTo>
                    <a:lnTo>
                      <a:pt x="11282" y="4701"/>
                    </a:lnTo>
                    <a:lnTo>
                      <a:pt x="11172" y="4424"/>
                    </a:lnTo>
                    <a:lnTo>
                      <a:pt x="11061" y="4129"/>
                    </a:lnTo>
                    <a:lnTo>
                      <a:pt x="10987" y="3908"/>
                    </a:lnTo>
                    <a:lnTo>
                      <a:pt x="10821" y="3466"/>
                    </a:lnTo>
                    <a:lnTo>
                      <a:pt x="10655" y="3023"/>
                    </a:lnTo>
                    <a:lnTo>
                      <a:pt x="10508" y="2562"/>
                    </a:lnTo>
                    <a:lnTo>
                      <a:pt x="10379" y="2102"/>
                    </a:lnTo>
                    <a:lnTo>
                      <a:pt x="10324" y="1880"/>
                    </a:lnTo>
                    <a:lnTo>
                      <a:pt x="10305" y="1622"/>
                    </a:lnTo>
                    <a:lnTo>
                      <a:pt x="10287" y="1346"/>
                    </a:lnTo>
                    <a:lnTo>
                      <a:pt x="10305" y="1217"/>
                    </a:lnTo>
                    <a:lnTo>
                      <a:pt x="10324" y="1069"/>
                    </a:lnTo>
                    <a:lnTo>
                      <a:pt x="10379" y="940"/>
                    </a:lnTo>
                    <a:lnTo>
                      <a:pt x="10416" y="811"/>
                    </a:lnTo>
                    <a:lnTo>
                      <a:pt x="10490" y="701"/>
                    </a:lnTo>
                    <a:lnTo>
                      <a:pt x="10563" y="590"/>
                    </a:lnTo>
                    <a:lnTo>
                      <a:pt x="10637" y="498"/>
                    </a:lnTo>
                    <a:lnTo>
                      <a:pt x="10729" y="424"/>
                    </a:lnTo>
                    <a:lnTo>
                      <a:pt x="10840" y="350"/>
                    </a:lnTo>
                    <a:lnTo>
                      <a:pt x="10932" y="314"/>
                    </a:lnTo>
                    <a:lnTo>
                      <a:pt x="11098" y="258"/>
                    </a:lnTo>
                    <a:lnTo>
                      <a:pt x="11245" y="258"/>
                    </a:lnTo>
                    <a:lnTo>
                      <a:pt x="11374" y="277"/>
                    </a:lnTo>
                    <a:lnTo>
                      <a:pt x="11503" y="332"/>
                    </a:lnTo>
                    <a:lnTo>
                      <a:pt x="11632" y="406"/>
                    </a:lnTo>
                    <a:lnTo>
                      <a:pt x="11743" y="498"/>
                    </a:lnTo>
                    <a:lnTo>
                      <a:pt x="11872" y="609"/>
                    </a:lnTo>
                    <a:lnTo>
                      <a:pt x="11964" y="738"/>
                    </a:lnTo>
                    <a:lnTo>
                      <a:pt x="12167" y="1032"/>
                    </a:lnTo>
                    <a:lnTo>
                      <a:pt x="12333" y="1346"/>
                    </a:lnTo>
                    <a:lnTo>
                      <a:pt x="12480" y="1659"/>
                    </a:lnTo>
                    <a:lnTo>
                      <a:pt x="12609" y="1954"/>
                    </a:lnTo>
                    <a:lnTo>
                      <a:pt x="12702" y="2175"/>
                    </a:lnTo>
                    <a:lnTo>
                      <a:pt x="12960" y="2784"/>
                    </a:lnTo>
                    <a:lnTo>
                      <a:pt x="13199" y="3374"/>
                    </a:lnTo>
                    <a:lnTo>
                      <a:pt x="13420" y="3945"/>
                    </a:lnTo>
                    <a:lnTo>
                      <a:pt x="13586" y="4516"/>
                    </a:lnTo>
                    <a:lnTo>
                      <a:pt x="13660" y="4793"/>
                    </a:lnTo>
                    <a:lnTo>
                      <a:pt x="13715" y="5069"/>
                    </a:lnTo>
                    <a:lnTo>
                      <a:pt x="13771" y="5364"/>
                    </a:lnTo>
                    <a:lnTo>
                      <a:pt x="13808" y="5641"/>
                    </a:lnTo>
                    <a:lnTo>
                      <a:pt x="13808" y="5917"/>
                    </a:lnTo>
                    <a:lnTo>
                      <a:pt x="13808" y="6194"/>
                    </a:lnTo>
                    <a:lnTo>
                      <a:pt x="13789" y="6489"/>
                    </a:lnTo>
                    <a:lnTo>
                      <a:pt x="13752" y="6765"/>
                    </a:lnTo>
                    <a:lnTo>
                      <a:pt x="13697" y="7042"/>
                    </a:lnTo>
                    <a:lnTo>
                      <a:pt x="13642" y="7318"/>
                    </a:lnTo>
                    <a:lnTo>
                      <a:pt x="13568" y="7576"/>
                    </a:lnTo>
                    <a:lnTo>
                      <a:pt x="13476" y="7834"/>
                    </a:lnTo>
                    <a:lnTo>
                      <a:pt x="13365" y="8092"/>
                    </a:lnTo>
                    <a:lnTo>
                      <a:pt x="13255" y="8332"/>
                    </a:lnTo>
                    <a:lnTo>
                      <a:pt x="13144" y="8572"/>
                    </a:lnTo>
                    <a:lnTo>
                      <a:pt x="12996" y="8811"/>
                    </a:lnTo>
                    <a:lnTo>
                      <a:pt x="12849" y="9033"/>
                    </a:lnTo>
                    <a:lnTo>
                      <a:pt x="12683" y="9235"/>
                    </a:lnTo>
                    <a:lnTo>
                      <a:pt x="12517" y="9457"/>
                    </a:lnTo>
                    <a:lnTo>
                      <a:pt x="12333" y="9641"/>
                    </a:lnTo>
                    <a:lnTo>
                      <a:pt x="12149" y="9844"/>
                    </a:lnTo>
                    <a:lnTo>
                      <a:pt x="11946" y="10028"/>
                    </a:lnTo>
                    <a:lnTo>
                      <a:pt x="11725" y="10194"/>
                    </a:lnTo>
                    <a:lnTo>
                      <a:pt x="11503" y="10360"/>
                    </a:lnTo>
                    <a:lnTo>
                      <a:pt x="11485" y="10378"/>
                    </a:lnTo>
                    <a:lnTo>
                      <a:pt x="11485" y="11042"/>
                    </a:lnTo>
                    <a:lnTo>
                      <a:pt x="11540" y="14876"/>
                    </a:lnTo>
                    <a:lnTo>
                      <a:pt x="11559" y="16811"/>
                    </a:lnTo>
                    <a:lnTo>
                      <a:pt x="11559" y="17825"/>
                    </a:lnTo>
                    <a:lnTo>
                      <a:pt x="11282" y="17844"/>
                    </a:lnTo>
                    <a:lnTo>
                      <a:pt x="10213" y="17899"/>
                    </a:lnTo>
                    <a:lnTo>
                      <a:pt x="8996" y="17973"/>
                    </a:lnTo>
                    <a:lnTo>
                      <a:pt x="8333" y="17991"/>
                    </a:lnTo>
                    <a:lnTo>
                      <a:pt x="7725" y="18028"/>
                    </a:lnTo>
                    <a:lnTo>
                      <a:pt x="6637" y="18028"/>
                    </a:lnTo>
                    <a:lnTo>
                      <a:pt x="6121" y="18010"/>
                    </a:lnTo>
                    <a:lnTo>
                      <a:pt x="5513" y="17973"/>
                    </a:lnTo>
                    <a:lnTo>
                      <a:pt x="5402" y="17954"/>
                    </a:lnTo>
                    <a:lnTo>
                      <a:pt x="4351" y="17862"/>
                    </a:lnTo>
                    <a:lnTo>
                      <a:pt x="3946" y="17825"/>
                    </a:lnTo>
                    <a:lnTo>
                      <a:pt x="3485" y="17770"/>
                    </a:lnTo>
                    <a:lnTo>
                      <a:pt x="3006" y="17678"/>
                    </a:lnTo>
                    <a:lnTo>
                      <a:pt x="2508" y="17567"/>
                    </a:lnTo>
                    <a:lnTo>
                      <a:pt x="2563" y="16148"/>
                    </a:lnTo>
                    <a:lnTo>
                      <a:pt x="2674" y="13917"/>
                    </a:lnTo>
                    <a:lnTo>
                      <a:pt x="2784" y="11355"/>
                    </a:lnTo>
                    <a:lnTo>
                      <a:pt x="2840" y="9917"/>
                    </a:lnTo>
                    <a:lnTo>
                      <a:pt x="2840" y="9678"/>
                    </a:lnTo>
                    <a:lnTo>
                      <a:pt x="2803" y="9567"/>
                    </a:lnTo>
                    <a:lnTo>
                      <a:pt x="2766" y="9438"/>
                    </a:lnTo>
                    <a:lnTo>
                      <a:pt x="2711" y="9364"/>
                    </a:lnTo>
                    <a:lnTo>
                      <a:pt x="2637" y="9291"/>
                    </a:lnTo>
                    <a:lnTo>
                      <a:pt x="2471" y="9162"/>
                    </a:lnTo>
                    <a:lnTo>
                      <a:pt x="2434" y="9125"/>
                    </a:lnTo>
                    <a:lnTo>
                      <a:pt x="2121" y="8885"/>
                    </a:lnTo>
                    <a:lnTo>
                      <a:pt x="1826" y="8609"/>
                    </a:lnTo>
                    <a:lnTo>
                      <a:pt x="1549" y="8295"/>
                    </a:lnTo>
                    <a:lnTo>
                      <a:pt x="1291" y="7945"/>
                    </a:lnTo>
                    <a:lnTo>
                      <a:pt x="1052" y="7595"/>
                    </a:lnTo>
                    <a:lnTo>
                      <a:pt x="830" y="7208"/>
                    </a:lnTo>
                    <a:lnTo>
                      <a:pt x="628" y="6821"/>
                    </a:lnTo>
                    <a:lnTo>
                      <a:pt x="462" y="6415"/>
                    </a:lnTo>
                    <a:lnTo>
                      <a:pt x="314" y="5991"/>
                    </a:lnTo>
                    <a:lnTo>
                      <a:pt x="222" y="5586"/>
                    </a:lnTo>
                    <a:lnTo>
                      <a:pt x="130" y="5180"/>
                    </a:lnTo>
                    <a:lnTo>
                      <a:pt x="93" y="4793"/>
                    </a:lnTo>
                    <a:lnTo>
                      <a:pt x="75" y="4314"/>
                    </a:lnTo>
                    <a:lnTo>
                      <a:pt x="93" y="3834"/>
                    </a:lnTo>
                    <a:lnTo>
                      <a:pt x="130" y="3374"/>
                    </a:lnTo>
                    <a:lnTo>
                      <a:pt x="185" y="2931"/>
                    </a:lnTo>
                    <a:lnTo>
                      <a:pt x="259" y="2507"/>
                    </a:lnTo>
                    <a:lnTo>
                      <a:pt x="333" y="2102"/>
                    </a:lnTo>
                    <a:lnTo>
                      <a:pt x="425" y="1733"/>
                    </a:lnTo>
                    <a:lnTo>
                      <a:pt x="517" y="1401"/>
                    </a:lnTo>
                    <a:lnTo>
                      <a:pt x="591" y="1162"/>
                    </a:lnTo>
                    <a:lnTo>
                      <a:pt x="683" y="940"/>
                    </a:lnTo>
                    <a:lnTo>
                      <a:pt x="775" y="738"/>
                    </a:lnTo>
                    <a:lnTo>
                      <a:pt x="867" y="572"/>
                    </a:lnTo>
                    <a:lnTo>
                      <a:pt x="978" y="424"/>
                    </a:lnTo>
                    <a:lnTo>
                      <a:pt x="1089" y="295"/>
                    </a:lnTo>
                    <a:lnTo>
                      <a:pt x="1199" y="203"/>
                    </a:lnTo>
                    <a:lnTo>
                      <a:pt x="1310" y="129"/>
                    </a:lnTo>
                    <a:lnTo>
                      <a:pt x="1457" y="74"/>
                    </a:lnTo>
                    <a:lnTo>
                      <a:pt x="1605" y="56"/>
                    </a:lnTo>
                    <a:close/>
                    <a:moveTo>
                      <a:pt x="1605" y="0"/>
                    </a:moveTo>
                    <a:lnTo>
                      <a:pt x="1439" y="19"/>
                    </a:lnTo>
                    <a:lnTo>
                      <a:pt x="1291" y="74"/>
                    </a:lnTo>
                    <a:lnTo>
                      <a:pt x="1162" y="148"/>
                    </a:lnTo>
                    <a:lnTo>
                      <a:pt x="1033" y="240"/>
                    </a:lnTo>
                    <a:lnTo>
                      <a:pt x="923" y="369"/>
                    </a:lnTo>
                    <a:lnTo>
                      <a:pt x="812" y="535"/>
                    </a:lnTo>
                    <a:lnTo>
                      <a:pt x="720" y="701"/>
                    </a:lnTo>
                    <a:lnTo>
                      <a:pt x="628" y="903"/>
                    </a:lnTo>
                    <a:lnTo>
                      <a:pt x="536" y="1125"/>
                    </a:lnTo>
                    <a:lnTo>
                      <a:pt x="462" y="1383"/>
                    </a:lnTo>
                    <a:lnTo>
                      <a:pt x="370" y="1715"/>
                    </a:lnTo>
                    <a:lnTo>
                      <a:pt x="277" y="2083"/>
                    </a:lnTo>
                    <a:lnTo>
                      <a:pt x="185" y="2489"/>
                    </a:lnTo>
                    <a:lnTo>
                      <a:pt x="112" y="2913"/>
                    </a:lnTo>
                    <a:lnTo>
                      <a:pt x="56" y="3374"/>
                    </a:lnTo>
                    <a:lnTo>
                      <a:pt x="19" y="3834"/>
                    </a:lnTo>
                    <a:lnTo>
                      <a:pt x="1" y="4314"/>
                    </a:lnTo>
                    <a:lnTo>
                      <a:pt x="19" y="4793"/>
                    </a:lnTo>
                    <a:lnTo>
                      <a:pt x="75" y="5180"/>
                    </a:lnTo>
                    <a:lnTo>
                      <a:pt x="148" y="5604"/>
                    </a:lnTo>
                    <a:lnTo>
                      <a:pt x="259" y="6009"/>
                    </a:lnTo>
                    <a:lnTo>
                      <a:pt x="407" y="6433"/>
                    </a:lnTo>
                    <a:lnTo>
                      <a:pt x="572" y="6839"/>
                    </a:lnTo>
                    <a:lnTo>
                      <a:pt x="775" y="7245"/>
                    </a:lnTo>
                    <a:lnTo>
                      <a:pt x="996" y="7632"/>
                    </a:lnTo>
                    <a:lnTo>
                      <a:pt x="1236" y="7982"/>
                    </a:lnTo>
                    <a:lnTo>
                      <a:pt x="1494" y="8332"/>
                    </a:lnTo>
                    <a:lnTo>
                      <a:pt x="1789" y="8664"/>
                    </a:lnTo>
                    <a:lnTo>
                      <a:pt x="2084" y="8940"/>
                    </a:lnTo>
                    <a:lnTo>
                      <a:pt x="2397" y="9180"/>
                    </a:lnTo>
                    <a:lnTo>
                      <a:pt x="2416" y="9198"/>
                    </a:lnTo>
                    <a:lnTo>
                      <a:pt x="2582" y="9327"/>
                    </a:lnTo>
                    <a:lnTo>
                      <a:pt x="2655" y="9401"/>
                    </a:lnTo>
                    <a:lnTo>
                      <a:pt x="2711" y="9475"/>
                    </a:lnTo>
                    <a:lnTo>
                      <a:pt x="2748" y="9586"/>
                    </a:lnTo>
                    <a:lnTo>
                      <a:pt x="2766" y="9696"/>
                    </a:lnTo>
                    <a:lnTo>
                      <a:pt x="2784" y="9917"/>
                    </a:lnTo>
                    <a:lnTo>
                      <a:pt x="2729" y="11355"/>
                    </a:lnTo>
                    <a:lnTo>
                      <a:pt x="2600" y="13917"/>
                    </a:lnTo>
                    <a:lnTo>
                      <a:pt x="2489" y="16185"/>
                    </a:lnTo>
                    <a:lnTo>
                      <a:pt x="2434" y="17604"/>
                    </a:lnTo>
                    <a:lnTo>
                      <a:pt x="2434" y="17622"/>
                    </a:lnTo>
                    <a:lnTo>
                      <a:pt x="2453" y="17641"/>
                    </a:lnTo>
                    <a:lnTo>
                      <a:pt x="2969" y="17752"/>
                    </a:lnTo>
                    <a:lnTo>
                      <a:pt x="3466" y="17825"/>
                    </a:lnTo>
                    <a:lnTo>
                      <a:pt x="3927" y="17881"/>
                    </a:lnTo>
                    <a:lnTo>
                      <a:pt x="4351" y="17936"/>
                    </a:lnTo>
                    <a:lnTo>
                      <a:pt x="5402" y="18028"/>
                    </a:lnTo>
                    <a:lnTo>
                      <a:pt x="5513" y="18028"/>
                    </a:lnTo>
                    <a:lnTo>
                      <a:pt x="6121" y="18065"/>
                    </a:lnTo>
                    <a:lnTo>
                      <a:pt x="6637" y="18083"/>
                    </a:lnTo>
                    <a:lnTo>
                      <a:pt x="7135" y="18102"/>
                    </a:lnTo>
                    <a:lnTo>
                      <a:pt x="8019" y="18083"/>
                    </a:lnTo>
                    <a:lnTo>
                      <a:pt x="8996" y="18028"/>
                    </a:lnTo>
                    <a:lnTo>
                      <a:pt x="10213" y="17954"/>
                    </a:lnTo>
                    <a:lnTo>
                      <a:pt x="11282" y="17899"/>
                    </a:lnTo>
                    <a:lnTo>
                      <a:pt x="11596" y="17881"/>
                    </a:lnTo>
                    <a:lnTo>
                      <a:pt x="11614" y="17862"/>
                    </a:lnTo>
                    <a:lnTo>
                      <a:pt x="11614" y="17844"/>
                    </a:lnTo>
                    <a:lnTo>
                      <a:pt x="11632" y="17752"/>
                    </a:lnTo>
                    <a:lnTo>
                      <a:pt x="11632" y="16996"/>
                    </a:lnTo>
                    <a:lnTo>
                      <a:pt x="11559" y="11042"/>
                    </a:lnTo>
                    <a:lnTo>
                      <a:pt x="11559" y="10397"/>
                    </a:lnTo>
                    <a:lnTo>
                      <a:pt x="11780" y="10231"/>
                    </a:lnTo>
                    <a:lnTo>
                      <a:pt x="12001" y="10065"/>
                    </a:lnTo>
                    <a:lnTo>
                      <a:pt x="12204" y="9880"/>
                    </a:lnTo>
                    <a:lnTo>
                      <a:pt x="12388" y="9678"/>
                    </a:lnTo>
                    <a:lnTo>
                      <a:pt x="12572" y="9475"/>
                    </a:lnTo>
                    <a:lnTo>
                      <a:pt x="12757" y="9272"/>
                    </a:lnTo>
                    <a:lnTo>
                      <a:pt x="12904" y="9051"/>
                    </a:lnTo>
                    <a:lnTo>
                      <a:pt x="13052" y="8830"/>
                    </a:lnTo>
                    <a:lnTo>
                      <a:pt x="13199" y="8590"/>
                    </a:lnTo>
                    <a:lnTo>
                      <a:pt x="13328" y="8351"/>
                    </a:lnTo>
                    <a:lnTo>
                      <a:pt x="13439" y="8111"/>
                    </a:lnTo>
                    <a:lnTo>
                      <a:pt x="13531" y="7853"/>
                    </a:lnTo>
                    <a:lnTo>
                      <a:pt x="13623" y="7595"/>
                    </a:lnTo>
                    <a:lnTo>
                      <a:pt x="13697" y="7337"/>
                    </a:lnTo>
                    <a:lnTo>
                      <a:pt x="13771" y="7060"/>
                    </a:lnTo>
                    <a:lnTo>
                      <a:pt x="13826" y="6765"/>
                    </a:lnTo>
                    <a:lnTo>
                      <a:pt x="13863" y="6470"/>
                    </a:lnTo>
                    <a:lnTo>
                      <a:pt x="13881" y="6157"/>
                    </a:lnTo>
                    <a:lnTo>
                      <a:pt x="13881" y="5844"/>
                    </a:lnTo>
                    <a:lnTo>
                      <a:pt x="13863" y="5549"/>
                    </a:lnTo>
                    <a:lnTo>
                      <a:pt x="13808" y="5235"/>
                    </a:lnTo>
                    <a:lnTo>
                      <a:pt x="13771" y="4940"/>
                    </a:lnTo>
                    <a:lnTo>
                      <a:pt x="13697" y="4627"/>
                    </a:lnTo>
                    <a:lnTo>
                      <a:pt x="13623" y="4332"/>
                    </a:lnTo>
                    <a:lnTo>
                      <a:pt x="13439" y="3761"/>
                    </a:lnTo>
                    <a:lnTo>
                      <a:pt x="13218" y="3208"/>
                    </a:lnTo>
                    <a:lnTo>
                      <a:pt x="12996" y="2673"/>
                    </a:lnTo>
                    <a:lnTo>
                      <a:pt x="12757" y="2157"/>
                    </a:lnTo>
                    <a:lnTo>
                      <a:pt x="12665" y="1936"/>
                    </a:lnTo>
                    <a:lnTo>
                      <a:pt x="12536" y="1641"/>
                    </a:lnTo>
                    <a:lnTo>
                      <a:pt x="12388" y="1327"/>
                    </a:lnTo>
                    <a:lnTo>
                      <a:pt x="12222" y="996"/>
                    </a:lnTo>
                    <a:lnTo>
                      <a:pt x="12112" y="848"/>
                    </a:lnTo>
                    <a:lnTo>
                      <a:pt x="12019" y="701"/>
                    </a:lnTo>
                    <a:lnTo>
                      <a:pt x="11909" y="553"/>
                    </a:lnTo>
                    <a:lnTo>
                      <a:pt x="11780" y="443"/>
                    </a:lnTo>
                    <a:lnTo>
                      <a:pt x="11651" y="350"/>
                    </a:lnTo>
                    <a:lnTo>
                      <a:pt x="11522" y="258"/>
                    </a:lnTo>
                    <a:lnTo>
                      <a:pt x="11374" y="221"/>
                    </a:lnTo>
                    <a:lnTo>
                      <a:pt x="11227" y="185"/>
                    </a:lnTo>
                    <a:lnTo>
                      <a:pt x="11079" y="203"/>
                    </a:lnTo>
                    <a:lnTo>
                      <a:pt x="10913" y="240"/>
                    </a:lnTo>
                    <a:lnTo>
                      <a:pt x="10803" y="295"/>
                    </a:lnTo>
                    <a:lnTo>
                      <a:pt x="10692" y="369"/>
                    </a:lnTo>
                    <a:lnTo>
                      <a:pt x="10600" y="461"/>
                    </a:lnTo>
                    <a:lnTo>
                      <a:pt x="10508" y="553"/>
                    </a:lnTo>
                    <a:lnTo>
                      <a:pt x="10434" y="664"/>
                    </a:lnTo>
                    <a:lnTo>
                      <a:pt x="10360" y="793"/>
                    </a:lnTo>
                    <a:lnTo>
                      <a:pt x="10305" y="922"/>
                    </a:lnTo>
                    <a:lnTo>
                      <a:pt x="10268" y="1069"/>
                    </a:lnTo>
                    <a:lnTo>
                      <a:pt x="10250" y="1198"/>
                    </a:lnTo>
                    <a:lnTo>
                      <a:pt x="10231" y="1346"/>
                    </a:lnTo>
                    <a:lnTo>
                      <a:pt x="10231" y="1622"/>
                    </a:lnTo>
                    <a:lnTo>
                      <a:pt x="10268" y="1880"/>
                    </a:lnTo>
                    <a:lnTo>
                      <a:pt x="10305" y="2120"/>
                    </a:lnTo>
                    <a:lnTo>
                      <a:pt x="10434" y="2581"/>
                    </a:lnTo>
                    <a:lnTo>
                      <a:pt x="10582" y="3042"/>
                    </a:lnTo>
                    <a:lnTo>
                      <a:pt x="10748" y="3503"/>
                    </a:lnTo>
                    <a:lnTo>
                      <a:pt x="10932" y="3945"/>
                    </a:lnTo>
                    <a:lnTo>
                      <a:pt x="11006" y="4148"/>
                    </a:lnTo>
                    <a:lnTo>
                      <a:pt x="11116" y="4443"/>
                    </a:lnTo>
                    <a:lnTo>
                      <a:pt x="11208" y="4719"/>
                    </a:lnTo>
                    <a:lnTo>
                      <a:pt x="11282" y="4996"/>
                    </a:lnTo>
                    <a:lnTo>
                      <a:pt x="11319" y="5272"/>
                    </a:lnTo>
                    <a:lnTo>
                      <a:pt x="11337" y="5401"/>
                    </a:lnTo>
                    <a:lnTo>
                      <a:pt x="11319" y="5530"/>
                    </a:lnTo>
                    <a:lnTo>
                      <a:pt x="11301" y="5659"/>
                    </a:lnTo>
                    <a:lnTo>
                      <a:pt x="11245" y="5770"/>
                    </a:lnTo>
                    <a:lnTo>
                      <a:pt x="11190" y="5899"/>
                    </a:lnTo>
                    <a:lnTo>
                      <a:pt x="11116" y="6009"/>
                    </a:lnTo>
                    <a:lnTo>
                      <a:pt x="11006" y="6139"/>
                    </a:lnTo>
                    <a:lnTo>
                      <a:pt x="10895" y="6249"/>
                    </a:lnTo>
                    <a:lnTo>
                      <a:pt x="10619" y="6470"/>
                    </a:lnTo>
                    <a:lnTo>
                      <a:pt x="10342" y="6655"/>
                    </a:lnTo>
                    <a:lnTo>
                      <a:pt x="10084" y="6821"/>
                    </a:lnTo>
                    <a:lnTo>
                      <a:pt x="9826" y="6950"/>
                    </a:lnTo>
                    <a:lnTo>
                      <a:pt x="9586" y="7042"/>
                    </a:lnTo>
                    <a:lnTo>
                      <a:pt x="9365" y="7115"/>
                    </a:lnTo>
                    <a:lnTo>
                      <a:pt x="9144" y="7134"/>
                    </a:lnTo>
                    <a:lnTo>
                      <a:pt x="8941" y="7134"/>
                    </a:lnTo>
                    <a:lnTo>
                      <a:pt x="8757" y="7115"/>
                    </a:lnTo>
                    <a:lnTo>
                      <a:pt x="8572" y="7079"/>
                    </a:lnTo>
                    <a:lnTo>
                      <a:pt x="8388" y="7042"/>
                    </a:lnTo>
                    <a:lnTo>
                      <a:pt x="8222" y="7023"/>
                    </a:lnTo>
                    <a:lnTo>
                      <a:pt x="8038" y="7005"/>
                    </a:lnTo>
                    <a:lnTo>
                      <a:pt x="7669" y="7005"/>
                    </a:lnTo>
                    <a:lnTo>
                      <a:pt x="7301" y="7023"/>
                    </a:lnTo>
                    <a:lnTo>
                      <a:pt x="6748" y="7042"/>
                    </a:lnTo>
                    <a:lnTo>
                      <a:pt x="6158" y="7042"/>
                    </a:lnTo>
                    <a:lnTo>
                      <a:pt x="5881" y="7005"/>
                    </a:lnTo>
                    <a:lnTo>
                      <a:pt x="5623" y="6968"/>
                    </a:lnTo>
                    <a:lnTo>
                      <a:pt x="5365" y="6931"/>
                    </a:lnTo>
                    <a:lnTo>
                      <a:pt x="5125" y="6876"/>
                    </a:lnTo>
                    <a:lnTo>
                      <a:pt x="4904" y="6821"/>
                    </a:lnTo>
                    <a:lnTo>
                      <a:pt x="4683" y="6728"/>
                    </a:lnTo>
                    <a:lnTo>
                      <a:pt x="4462" y="6636"/>
                    </a:lnTo>
                    <a:lnTo>
                      <a:pt x="4241" y="6526"/>
                    </a:lnTo>
                    <a:lnTo>
                      <a:pt x="4019" y="6397"/>
                    </a:lnTo>
                    <a:lnTo>
                      <a:pt x="3817" y="6268"/>
                    </a:lnTo>
                    <a:lnTo>
                      <a:pt x="3614" y="6120"/>
                    </a:lnTo>
                    <a:lnTo>
                      <a:pt x="3430" y="5954"/>
                    </a:lnTo>
                    <a:lnTo>
                      <a:pt x="3264" y="5788"/>
                    </a:lnTo>
                    <a:lnTo>
                      <a:pt x="3098" y="5604"/>
                    </a:lnTo>
                    <a:lnTo>
                      <a:pt x="2950" y="5420"/>
                    </a:lnTo>
                    <a:lnTo>
                      <a:pt x="2803" y="5217"/>
                    </a:lnTo>
                    <a:lnTo>
                      <a:pt x="2674" y="4996"/>
                    </a:lnTo>
                    <a:lnTo>
                      <a:pt x="2619" y="4885"/>
                    </a:lnTo>
                    <a:lnTo>
                      <a:pt x="2582" y="4756"/>
                    </a:lnTo>
                    <a:lnTo>
                      <a:pt x="2545" y="4498"/>
                    </a:lnTo>
                    <a:lnTo>
                      <a:pt x="2526" y="4221"/>
                    </a:lnTo>
                    <a:lnTo>
                      <a:pt x="2526" y="3945"/>
                    </a:lnTo>
                    <a:lnTo>
                      <a:pt x="2545" y="3687"/>
                    </a:lnTo>
                    <a:lnTo>
                      <a:pt x="2545" y="3558"/>
                    </a:lnTo>
                    <a:lnTo>
                      <a:pt x="2563" y="2876"/>
                    </a:lnTo>
                    <a:lnTo>
                      <a:pt x="2563" y="2249"/>
                    </a:lnTo>
                    <a:lnTo>
                      <a:pt x="2545" y="1678"/>
                    </a:lnTo>
                    <a:lnTo>
                      <a:pt x="2508" y="1143"/>
                    </a:lnTo>
                    <a:lnTo>
                      <a:pt x="2489" y="922"/>
                    </a:lnTo>
                    <a:lnTo>
                      <a:pt x="2453" y="738"/>
                    </a:lnTo>
                    <a:lnTo>
                      <a:pt x="2397" y="572"/>
                    </a:lnTo>
                    <a:lnTo>
                      <a:pt x="2324" y="424"/>
                    </a:lnTo>
                    <a:lnTo>
                      <a:pt x="2250" y="295"/>
                    </a:lnTo>
                    <a:lnTo>
                      <a:pt x="2158" y="203"/>
                    </a:lnTo>
                    <a:lnTo>
                      <a:pt x="2066" y="111"/>
                    </a:lnTo>
                    <a:lnTo>
                      <a:pt x="1955" y="56"/>
                    </a:lnTo>
                    <a:lnTo>
                      <a:pt x="177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4959;p72">
                <a:extLst>
                  <a:ext uri="{FF2B5EF4-FFF2-40B4-BE49-F238E27FC236}">
                    <a16:creationId xmlns:a16="http://schemas.microsoft.com/office/drawing/2014/main" id="{913E9428-62C3-9FE1-C8CA-DC3870CDA318}"/>
                  </a:ext>
                </a:extLst>
              </p:cNvPr>
              <p:cNvSpPr/>
              <p:nvPr/>
            </p:nvSpPr>
            <p:spPr>
              <a:xfrm>
                <a:off x="5353775" y="2175000"/>
                <a:ext cx="77425" cy="135975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5439" extrusionOk="0">
                    <a:moveTo>
                      <a:pt x="830" y="0"/>
                    </a:moveTo>
                    <a:lnTo>
                      <a:pt x="719" y="19"/>
                    </a:lnTo>
                    <a:lnTo>
                      <a:pt x="608" y="56"/>
                    </a:lnTo>
                    <a:lnTo>
                      <a:pt x="498" y="92"/>
                    </a:lnTo>
                    <a:lnTo>
                      <a:pt x="406" y="148"/>
                    </a:lnTo>
                    <a:lnTo>
                      <a:pt x="295" y="203"/>
                    </a:lnTo>
                    <a:lnTo>
                      <a:pt x="203" y="295"/>
                    </a:lnTo>
                    <a:lnTo>
                      <a:pt x="129" y="387"/>
                    </a:lnTo>
                    <a:lnTo>
                      <a:pt x="55" y="516"/>
                    </a:lnTo>
                    <a:lnTo>
                      <a:pt x="37" y="590"/>
                    </a:lnTo>
                    <a:lnTo>
                      <a:pt x="18" y="664"/>
                    </a:lnTo>
                    <a:lnTo>
                      <a:pt x="0" y="848"/>
                    </a:lnTo>
                    <a:lnTo>
                      <a:pt x="0" y="1272"/>
                    </a:lnTo>
                    <a:lnTo>
                      <a:pt x="37" y="1696"/>
                    </a:lnTo>
                    <a:lnTo>
                      <a:pt x="55" y="1880"/>
                    </a:lnTo>
                    <a:lnTo>
                      <a:pt x="92" y="2065"/>
                    </a:lnTo>
                    <a:lnTo>
                      <a:pt x="148" y="2231"/>
                    </a:lnTo>
                    <a:lnTo>
                      <a:pt x="240" y="2397"/>
                    </a:lnTo>
                    <a:lnTo>
                      <a:pt x="313" y="2470"/>
                    </a:lnTo>
                    <a:lnTo>
                      <a:pt x="424" y="2544"/>
                    </a:lnTo>
                    <a:lnTo>
                      <a:pt x="498" y="2599"/>
                    </a:lnTo>
                    <a:lnTo>
                      <a:pt x="553" y="2673"/>
                    </a:lnTo>
                    <a:lnTo>
                      <a:pt x="571" y="2765"/>
                    </a:lnTo>
                    <a:lnTo>
                      <a:pt x="590" y="2857"/>
                    </a:lnTo>
                    <a:lnTo>
                      <a:pt x="590" y="3152"/>
                    </a:lnTo>
                    <a:lnTo>
                      <a:pt x="571" y="3429"/>
                    </a:lnTo>
                    <a:lnTo>
                      <a:pt x="516" y="3982"/>
                    </a:lnTo>
                    <a:lnTo>
                      <a:pt x="479" y="4166"/>
                    </a:lnTo>
                    <a:lnTo>
                      <a:pt x="442" y="4258"/>
                    </a:lnTo>
                    <a:lnTo>
                      <a:pt x="406" y="4332"/>
                    </a:lnTo>
                    <a:lnTo>
                      <a:pt x="350" y="4406"/>
                    </a:lnTo>
                    <a:lnTo>
                      <a:pt x="277" y="4480"/>
                    </a:lnTo>
                    <a:lnTo>
                      <a:pt x="184" y="4535"/>
                    </a:lnTo>
                    <a:lnTo>
                      <a:pt x="92" y="4572"/>
                    </a:lnTo>
                    <a:lnTo>
                      <a:pt x="18" y="4590"/>
                    </a:lnTo>
                    <a:lnTo>
                      <a:pt x="129" y="4774"/>
                    </a:lnTo>
                    <a:lnTo>
                      <a:pt x="258" y="4940"/>
                    </a:lnTo>
                    <a:lnTo>
                      <a:pt x="406" y="5088"/>
                    </a:lnTo>
                    <a:lnTo>
                      <a:pt x="479" y="5143"/>
                    </a:lnTo>
                    <a:lnTo>
                      <a:pt x="590" y="5198"/>
                    </a:lnTo>
                    <a:lnTo>
                      <a:pt x="737" y="5272"/>
                    </a:lnTo>
                    <a:lnTo>
                      <a:pt x="903" y="5346"/>
                    </a:lnTo>
                    <a:lnTo>
                      <a:pt x="1069" y="5383"/>
                    </a:lnTo>
                    <a:lnTo>
                      <a:pt x="1235" y="5420"/>
                    </a:lnTo>
                    <a:lnTo>
                      <a:pt x="1419" y="5438"/>
                    </a:lnTo>
                    <a:lnTo>
                      <a:pt x="1585" y="5438"/>
                    </a:lnTo>
                    <a:lnTo>
                      <a:pt x="1751" y="5420"/>
                    </a:lnTo>
                    <a:lnTo>
                      <a:pt x="1936" y="5383"/>
                    </a:lnTo>
                    <a:lnTo>
                      <a:pt x="2101" y="5346"/>
                    </a:lnTo>
                    <a:lnTo>
                      <a:pt x="2267" y="5291"/>
                    </a:lnTo>
                    <a:lnTo>
                      <a:pt x="2415" y="5235"/>
                    </a:lnTo>
                    <a:lnTo>
                      <a:pt x="2562" y="5143"/>
                    </a:lnTo>
                    <a:lnTo>
                      <a:pt x="2710" y="5051"/>
                    </a:lnTo>
                    <a:lnTo>
                      <a:pt x="2857" y="4959"/>
                    </a:lnTo>
                    <a:lnTo>
                      <a:pt x="2968" y="4848"/>
                    </a:lnTo>
                    <a:lnTo>
                      <a:pt x="3097" y="4719"/>
                    </a:lnTo>
                    <a:lnTo>
                      <a:pt x="2931" y="4627"/>
                    </a:lnTo>
                    <a:lnTo>
                      <a:pt x="2802" y="4535"/>
                    </a:lnTo>
                    <a:lnTo>
                      <a:pt x="2710" y="4424"/>
                    </a:lnTo>
                    <a:lnTo>
                      <a:pt x="2618" y="4314"/>
                    </a:lnTo>
                    <a:lnTo>
                      <a:pt x="2544" y="4185"/>
                    </a:lnTo>
                    <a:lnTo>
                      <a:pt x="2489" y="4037"/>
                    </a:lnTo>
                    <a:lnTo>
                      <a:pt x="2452" y="3871"/>
                    </a:lnTo>
                    <a:lnTo>
                      <a:pt x="2433" y="3705"/>
                    </a:lnTo>
                    <a:lnTo>
                      <a:pt x="2415" y="3466"/>
                    </a:lnTo>
                    <a:lnTo>
                      <a:pt x="2396" y="3208"/>
                    </a:lnTo>
                    <a:lnTo>
                      <a:pt x="2415" y="2728"/>
                    </a:lnTo>
                    <a:lnTo>
                      <a:pt x="2470" y="1733"/>
                    </a:lnTo>
                    <a:lnTo>
                      <a:pt x="2470" y="1530"/>
                    </a:lnTo>
                    <a:lnTo>
                      <a:pt x="2470" y="1346"/>
                    </a:lnTo>
                    <a:lnTo>
                      <a:pt x="2452" y="1143"/>
                    </a:lnTo>
                    <a:lnTo>
                      <a:pt x="2378" y="959"/>
                    </a:lnTo>
                    <a:lnTo>
                      <a:pt x="2286" y="793"/>
                    </a:lnTo>
                    <a:lnTo>
                      <a:pt x="2175" y="627"/>
                    </a:lnTo>
                    <a:lnTo>
                      <a:pt x="2065" y="498"/>
                    </a:lnTo>
                    <a:lnTo>
                      <a:pt x="1917" y="369"/>
                    </a:lnTo>
                    <a:lnTo>
                      <a:pt x="1733" y="240"/>
                    </a:lnTo>
                    <a:lnTo>
                      <a:pt x="1512" y="129"/>
                    </a:lnTo>
                    <a:lnTo>
                      <a:pt x="1290" y="56"/>
                    </a:lnTo>
                    <a:lnTo>
                      <a:pt x="1069" y="19"/>
                    </a:lnTo>
                    <a:lnTo>
                      <a:pt x="830" y="0"/>
                    </a:lnTo>
                    <a:close/>
                  </a:path>
                </a:pathLst>
              </a:custGeom>
              <a:solidFill>
                <a:srgbClr val="FCD8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4960;p72">
                <a:extLst>
                  <a:ext uri="{FF2B5EF4-FFF2-40B4-BE49-F238E27FC236}">
                    <a16:creationId xmlns:a16="http://schemas.microsoft.com/office/drawing/2014/main" id="{D3BA7002-968C-827D-BA49-65C843F79829}"/>
                  </a:ext>
                </a:extLst>
              </p:cNvPr>
              <p:cNvSpPr/>
              <p:nvPr/>
            </p:nvSpPr>
            <p:spPr>
              <a:xfrm>
                <a:off x="5352850" y="2174075"/>
                <a:ext cx="79750" cy="1378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5512" extrusionOk="0">
                    <a:moveTo>
                      <a:pt x="1088" y="74"/>
                    </a:moveTo>
                    <a:lnTo>
                      <a:pt x="1309" y="111"/>
                    </a:lnTo>
                    <a:lnTo>
                      <a:pt x="1530" y="185"/>
                    </a:lnTo>
                    <a:lnTo>
                      <a:pt x="1733" y="295"/>
                    </a:lnTo>
                    <a:lnTo>
                      <a:pt x="1936" y="424"/>
                    </a:lnTo>
                    <a:lnTo>
                      <a:pt x="2065" y="553"/>
                    </a:lnTo>
                    <a:lnTo>
                      <a:pt x="2194" y="701"/>
                    </a:lnTo>
                    <a:lnTo>
                      <a:pt x="2304" y="848"/>
                    </a:lnTo>
                    <a:lnTo>
                      <a:pt x="2378" y="1014"/>
                    </a:lnTo>
                    <a:lnTo>
                      <a:pt x="2452" y="1199"/>
                    </a:lnTo>
                    <a:lnTo>
                      <a:pt x="2470" y="1364"/>
                    </a:lnTo>
                    <a:lnTo>
                      <a:pt x="2489" y="1567"/>
                    </a:lnTo>
                    <a:lnTo>
                      <a:pt x="2470" y="1770"/>
                    </a:lnTo>
                    <a:lnTo>
                      <a:pt x="2452" y="2083"/>
                    </a:lnTo>
                    <a:lnTo>
                      <a:pt x="2433" y="2489"/>
                    </a:lnTo>
                    <a:lnTo>
                      <a:pt x="2415" y="2913"/>
                    </a:lnTo>
                    <a:lnTo>
                      <a:pt x="2415" y="3337"/>
                    </a:lnTo>
                    <a:lnTo>
                      <a:pt x="2433" y="3742"/>
                    </a:lnTo>
                    <a:lnTo>
                      <a:pt x="2470" y="3927"/>
                    </a:lnTo>
                    <a:lnTo>
                      <a:pt x="2507" y="4093"/>
                    </a:lnTo>
                    <a:lnTo>
                      <a:pt x="2562" y="4240"/>
                    </a:lnTo>
                    <a:lnTo>
                      <a:pt x="2618" y="4369"/>
                    </a:lnTo>
                    <a:lnTo>
                      <a:pt x="2710" y="4480"/>
                    </a:lnTo>
                    <a:lnTo>
                      <a:pt x="2820" y="4590"/>
                    </a:lnTo>
                    <a:lnTo>
                      <a:pt x="2931" y="4682"/>
                    </a:lnTo>
                    <a:lnTo>
                      <a:pt x="3079" y="4756"/>
                    </a:lnTo>
                    <a:lnTo>
                      <a:pt x="2949" y="4885"/>
                    </a:lnTo>
                    <a:lnTo>
                      <a:pt x="2839" y="4996"/>
                    </a:lnTo>
                    <a:lnTo>
                      <a:pt x="2691" y="5088"/>
                    </a:lnTo>
                    <a:lnTo>
                      <a:pt x="2562" y="5180"/>
                    </a:lnTo>
                    <a:lnTo>
                      <a:pt x="2396" y="5254"/>
                    </a:lnTo>
                    <a:lnTo>
                      <a:pt x="2249" y="5309"/>
                    </a:lnTo>
                    <a:lnTo>
                      <a:pt x="2102" y="5364"/>
                    </a:lnTo>
                    <a:lnTo>
                      <a:pt x="1936" y="5401"/>
                    </a:lnTo>
                    <a:lnTo>
                      <a:pt x="1770" y="5420"/>
                    </a:lnTo>
                    <a:lnTo>
                      <a:pt x="1604" y="5438"/>
                    </a:lnTo>
                    <a:lnTo>
                      <a:pt x="1438" y="5438"/>
                    </a:lnTo>
                    <a:lnTo>
                      <a:pt x="1272" y="5420"/>
                    </a:lnTo>
                    <a:lnTo>
                      <a:pt x="1106" y="5383"/>
                    </a:lnTo>
                    <a:lnTo>
                      <a:pt x="940" y="5346"/>
                    </a:lnTo>
                    <a:lnTo>
                      <a:pt x="793" y="5291"/>
                    </a:lnTo>
                    <a:lnTo>
                      <a:pt x="627" y="5217"/>
                    </a:lnTo>
                    <a:lnTo>
                      <a:pt x="535" y="5162"/>
                    </a:lnTo>
                    <a:lnTo>
                      <a:pt x="461" y="5088"/>
                    </a:lnTo>
                    <a:lnTo>
                      <a:pt x="314" y="4959"/>
                    </a:lnTo>
                    <a:lnTo>
                      <a:pt x="203" y="4793"/>
                    </a:lnTo>
                    <a:lnTo>
                      <a:pt x="111" y="4646"/>
                    </a:lnTo>
                    <a:lnTo>
                      <a:pt x="148" y="4627"/>
                    </a:lnTo>
                    <a:lnTo>
                      <a:pt x="258" y="4590"/>
                    </a:lnTo>
                    <a:lnTo>
                      <a:pt x="332" y="4535"/>
                    </a:lnTo>
                    <a:lnTo>
                      <a:pt x="424" y="4461"/>
                    </a:lnTo>
                    <a:lnTo>
                      <a:pt x="479" y="4388"/>
                    </a:lnTo>
                    <a:lnTo>
                      <a:pt x="553" y="4222"/>
                    </a:lnTo>
                    <a:lnTo>
                      <a:pt x="590" y="4019"/>
                    </a:lnTo>
                    <a:lnTo>
                      <a:pt x="608" y="3816"/>
                    </a:lnTo>
                    <a:lnTo>
                      <a:pt x="645" y="3355"/>
                    </a:lnTo>
                    <a:lnTo>
                      <a:pt x="664" y="3134"/>
                    </a:lnTo>
                    <a:lnTo>
                      <a:pt x="664" y="2894"/>
                    </a:lnTo>
                    <a:lnTo>
                      <a:pt x="645" y="2784"/>
                    </a:lnTo>
                    <a:lnTo>
                      <a:pt x="608" y="2692"/>
                    </a:lnTo>
                    <a:lnTo>
                      <a:pt x="553" y="2618"/>
                    </a:lnTo>
                    <a:lnTo>
                      <a:pt x="461" y="2544"/>
                    </a:lnTo>
                    <a:lnTo>
                      <a:pt x="387" y="2489"/>
                    </a:lnTo>
                    <a:lnTo>
                      <a:pt x="314" y="2415"/>
                    </a:lnTo>
                    <a:lnTo>
                      <a:pt x="258" y="2341"/>
                    </a:lnTo>
                    <a:lnTo>
                      <a:pt x="221" y="2249"/>
                    </a:lnTo>
                    <a:lnTo>
                      <a:pt x="166" y="2083"/>
                    </a:lnTo>
                    <a:lnTo>
                      <a:pt x="129" y="1899"/>
                    </a:lnTo>
                    <a:lnTo>
                      <a:pt x="111" y="1733"/>
                    </a:lnTo>
                    <a:lnTo>
                      <a:pt x="74" y="1291"/>
                    </a:lnTo>
                    <a:lnTo>
                      <a:pt x="74" y="885"/>
                    </a:lnTo>
                    <a:lnTo>
                      <a:pt x="92" y="719"/>
                    </a:lnTo>
                    <a:lnTo>
                      <a:pt x="92" y="627"/>
                    </a:lnTo>
                    <a:lnTo>
                      <a:pt x="129" y="553"/>
                    </a:lnTo>
                    <a:lnTo>
                      <a:pt x="185" y="461"/>
                    </a:lnTo>
                    <a:lnTo>
                      <a:pt x="277" y="351"/>
                    </a:lnTo>
                    <a:lnTo>
                      <a:pt x="350" y="277"/>
                    </a:lnTo>
                    <a:lnTo>
                      <a:pt x="443" y="203"/>
                    </a:lnTo>
                    <a:lnTo>
                      <a:pt x="553" y="166"/>
                    </a:lnTo>
                    <a:lnTo>
                      <a:pt x="645" y="111"/>
                    </a:lnTo>
                    <a:lnTo>
                      <a:pt x="756" y="93"/>
                    </a:lnTo>
                    <a:lnTo>
                      <a:pt x="867" y="74"/>
                    </a:lnTo>
                    <a:close/>
                    <a:moveTo>
                      <a:pt x="959" y="0"/>
                    </a:moveTo>
                    <a:lnTo>
                      <a:pt x="848" y="19"/>
                    </a:lnTo>
                    <a:lnTo>
                      <a:pt x="738" y="37"/>
                    </a:lnTo>
                    <a:lnTo>
                      <a:pt x="627" y="56"/>
                    </a:lnTo>
                    <a:lnTo>
                      <a:pt x="516" y="93"/>
                    </a:lnTo>
                    <a:lnTo>
                      <a:pt x="406" y="148"/>
                    </a:lnTo>
                    <a:lnTo>
                      <a:pt x="314" y="222"/>
                    </a:lnTo>
                    <a:lnTo>
                      <a:pt x="221" y="314"/>
                    </a:lnTo>
                    <a:lnTo>
                      <a:pt x="129" y="424"/>
                    </a:lnTo>
                    <a:lnTo>
                      <a:pt x="55" y="535"/>
                    </a:lnTo>
                    <a:lnTo>
                      <a:pt x="37" y="609"/>
                    </a:lnTo>
                    <a:lnTo>
                      <a:pt x="19" y="701"/>
                    </a:lnTo>
                    <a:lnTo>
                      <a:pt x="0" y="885"/>
                    </a:lnTo>
                    <a:lnTo>
                      <a:pt x="19" y="1309"/>
                    </a:lnTo>
                    <a:lnTo>
                      <a:pt x="37" y="1733"/>
                    </a:lnTo>
                    <a:lnTo>
                      <a:pt x="55" y="1917"/>
                    </a:lnTo>
                    <a:lnTo>
                      <a:pt x="92" y="2102"/>
                    </a:lnTo>
                    <a:lnTo>
                      <a:pt x="166" y="2286"/>
                    </a:lnTo>
                    <a:lnTo>
                      <a:pt x="203" y="2360"/>
                    </a:lnTo>
                    <a:lnTo>
                      <a:pt x="258" y="2452"/>
                    </a:lnTo>
                    <a:lnTo>
                      <a:pt x="332" y="2544"/>
                    </a:lnTo>
                    <a:lnTo>
                      <a:pt x="443" y="2618"/>
                    </a:lnTo>
                    <a:lnTo>
                      <a:pt x="516" y="2655"/>
                    </a:lnTo>
                    <a:lnTo>
                      <a:pt x="553" y="2729"/>
                    </a:lnTo>
                    <a:lnTo>
                      <a:pt x="590" y="2802"/>
                    </a:lnTo>
                    <a:lnTo>
                      <a:pt x="590" y="2894"/>
                    </a:lnTo>
                    <a:lnTo>
                      <a:pt x="590" y="3134"/>
                    </a:lnTo>
                    <a:lnTo>
                      <a:pt x="590" y="3355"/>
                    </a:lnTo>
                    <a:lnTo>
                      <a:pt x="535" y="3816"/>
                    </a:lnTo>
                    <a:lnTo>
                      <a:pt x="516" y="4019"/>
                    </a:lnTo>
                    <a:lnTo>
                      <a:pt x="479" y="4203"/>
                    </a:lnTo>
                    <a:lnTo>
                      <a:pt x="424" y="4351"/>
                    </a:lnTo>
                    <a:lnTo>
                      <a:pt x="369" y="4424"/>
                    </a:lnTo>
                    <a:lnTo>
                      <a:pt x="295" y="4480"/>
                    </a:lnTo>
                    <a:lnTo>
                      <a:pt x="221" y="4535"/>
                    </a:lnTo>
                    <a:lnTo>
                      <a:pt x="129" y="4572"/>
                    </a:lnTo>
                    <a:lnTo>
                      <a:pt x="74" y="4590"/>
                    </a:lnTo>
                    <a:lnTo>
                      <a:pt x="19" y="4590"/>
                    </a:lnTo>
                    <a:lnTo>
                      <a:pt x="37" y="4627"/>
                    </a:lnTo>
                    <a:lnTo>
                      <a:pt x="129" y="4811"/>
                    </a:lnTo>
                    <a:lnTo>
                      <a:pt x="258" y="4977"/>
                    </a:lnTo>
                    <a:lnTo>
                      <a:pt x="406" y="5143"/>
                    </a:lnTo>
                    <a:lnTo>
                      <a:pt x="498" y="5217"/>
                    </a:lnTo>
                    <a:lnTo>
                      <a:pt x="608" y="5272"/>
                    </a:lnTo>
                    <a:lnTo>
                      <a:pt x="830" y="5383"/>
                    </a:lnTo>
                    <a:lnTo>
                      <a:pt x="1069" y="5438"/>
                    </a:lnTo>
                    <a:lnTo>
                      <a:pt x="1309" y="5494"/>
                    </a:lnTo>
                    <a:lnTo>
                      <a:pt x="1549" y="5512"/>
                    </a:lnTo>
                    <a:lnTo>
                      <a:pt x="1770" y="5494"/>
                    </a:lnTo>
                    <a:lnTo>
                      <a:pt x="2009" y="5457"/>
                    </a:lnTo>
                    <a:lnTo>
                      <a:pt x="2212" y="5401"/>
                    </a:lnTo>
                    <a:lnTo>
                      <a:pt x="2433" y="5309"/>
                    </a:lnTo>
                    <a:lnTo>
                      <a:pt x="2636" y="5217"/>
                    </a:lnTo>
                    <a:lnTo>
                      <a:pt x="2820" y="5088"/>
                    </a:lnTo>
                    <a:lnTo>
                      <a:pt x="2986" y="4941"/>
                    </a:lnTo>
                    <a:lnTo>
                      <a:pt x="3152" y="4775"/>
                    </a:lnTo>
                    <a:lnTo>
                      <a:pt x="3189" y="4738"/>
                    </a:lnTo>
                    <a:lnTo>
                      <a:pt x="3134" y="4719"/>
                    </a:lnTo>
                    <a:lnTo>
                      <a:pt x="3005" y="4646"/>
                    </a:lnTo>
                    <a:lnTo>
                      <a:pt x="2876" y="4553"/>
                    </a:lnTo>
                    <a:lnTo>
                      <a:pt x="2784" y="4461"/>
                    </a:lnTo>
                    <a:lnTo>
                      <a:pt x="2691" y="4351"/>
                    </a:lnTo>
                    <a:lnTo>
                      <a:pt x="2618" y="4222"/>
                    </a:lnTo>
                    <a:lnTo>
                      <a:pt x="2562" y="4074"/>
                    </a:lnTo>
                    <a:lnTo>
                      <a:pt x="2526" y="3908"/>
                    </a:lnTo>
                    <a:lnTo>
                      <a:pt x="2507" y="3742"/>
                    </a:lnTo>
                    <a:lnTo>
                      <a:pt x="2470" y="3337"/>
                    </a:lnTo>
                    <a:lnTo>
                      <a:pt x="2470" y="2913"/>
                    </a:lnTo>
                    <a:lnTo>
                      <a:pt x="2489" y="2507"/>
                    </a:lnTo>
                    <a:lnTo>
                      <a:pt x="2526" y="2083"/>
                    </a:lnTo>
                    <a:lnTo>
                      <a:pt x="2544" y="1770"/>
                    </a:lnTo>
                    <a:lnTo>
                      <a:pt x="2544" y="1549"/>
                    </a:lnTo>
                    <a:lnTo>
                      <a:pt x="2544" y="1364"/>
                    </a:lnTo>
                    <a:lnTo>
                      <a:pt x="2507" y="1180"/>
                    </a:lnTo>
                    <a:lnTo>
                      <a:pt x="2433" y="977"/>
                    </a:lnTo>
                    <a:lnTo>
                      <a:pt x="2360" y="811"/>
                    </a:lnTo>
                    <a:lnTo>
                      <a:pt x="2249" y="646"/>
                    </a:lnTo>
                    <a:lnTo>
                      <a:pt x="2120" y="517"/>
                    </a:lnTo>
                    <a:lnTo>
                      <a:pt x="1973" y="387"/>
                    </a:lnTo>
                    <a:lnTo>
                      <a:pt x="1770" y="240"/>
                    </a:lnTo>
                    <a:lnTo>
                      <a:pt x="1549" y="129"/>
                    </a:lnTo>
                    <a:lnTo>
                      <a:pt x="1327" y="56"/>
                    </a:lnTo>
                    <a:lnTo>
                      <a:pt x="1088" y="19"/>
                    </a:lnTo>
                    <a:lnTo>
                      <a:pt x="959" y="0"/>
                    </a:ln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4961;p72">
                <a:extLst>
                  <a:ext uri="{FF2B5EF4-FFF2-40B4-BE49-F238E27FC236}">
                    <a16:creationId xmlns:a16="http://schemas.microsoft.com/office/drawing/2014/main" id="{C05AFBE3-75E6-5F53-D721-B371BAD5111D}"/>
                  </a:ext>
                </a:extLst>
              </p:cNvPr>
              <p:cNvSpPr/>
              <p:nvPr/>
            </p:nvSpPr>
            <p:spPr>
              <a:xfrm>
                <a:off x="5341775" y="2158400"/>
                <a:ext cx="83450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3338" h="3043" extrusionOk="0">
                    <a:moveTo>
                      <a:pt x="1420" y="1"/>
                    </a:moveTo>
                    <a:lnTo>
                      <a:pt x="1162" y="38"/>
                    </a:lnTo>
                    <a:lnTo>
                      <a:pt x="904" y="56"/>
                    </a:lnTo>
                    <a:lnTo>
                      <a:pt x="683" y="93"/>
                    </a:lnTo>
                    <a:lnTo>
                      <a:pt x="462" y="148"/>
                    </a:lnTo>
                    <a:lnTo>
                      <a:pt x="351" y="185"/>
                    </a:lnTo>
                    <a:lnTo>
                      <a:pt x="259" y="240"/>
                    </a:lnTo>
                    <a:lnTo>
                      <a:pt x="167" y="314"/>
                    </a:lnTo>
                    <a:lnTo>
                      <a:pt x="75" y="388"/>
                    </a:lnTo>
                    <a:lnTo>
                      <a:pt x="38" y="425"/>
                    </a:lnTo>
                    <a:lnTo>
                      <a:pt x="1" y="498"/>
                    </a:lnTo>
                    <a:lnTo>
                      <a:pt x="1" y="535"/>
                    </a:lnTo>
                    <a:lnTo>
                      <a:pt x="1" y="572"/>
                    </a:lnTo>
                    <a:lnTo>
                      <a:pt x="56" y="646"/>
                    </a:lnTo>
                    <a:lnTo>
                      <a:pt x="130" y="720"/>
                    </a:lnTo>
                    <a:lnTo>
                      <a:pt x="204" y="775"/>
                    </a:lnTo>
                    <a:lnTo>
                      <a:pt x="167" y="793"/>
                    </a:lnTo>
                    <a:lnTo>
                      <a:pt x="130" y="830"/>
                    </a:lnTo>
                    <a:lnTo>
                      <a:pt x="111" y="922"/>
                    </a:lnTo>
                    <a:lnTo>
                      <a:pt x="111" y="1014"/>
                    </a:lnTo>
                    <a:lnTo>
                      <a:pt x="148" y="1107"/>
                    </a:lnTo>
                    <a:lnTo>
                      <a:pt x="222" y="1180"/>
                    </a:lnTo>
                    <a:lnTo>
                      <a:pt x="296" y="1217"/>
                    </a:lnTo>
                    <a:lnTo>
                      <a:pt x="369" y="1273"/>
                    </a:lnTo>
                    <a:lnTo>
                      <a:pt x="462" y="1291"/>
                    </a:lnTo>
                    <a:lnTo>
                      <a:pt x="628" y="1346"/>
                    </a:lnTo>
                    <a:lnTo>
                      <a:pt x="775" y="1365"/>
                    </a:lnTo>
                    <a:lnTo>
                      <a:pt x="1088" y="1402"/>
                    </a:lnTo>
                    <a:lnTo>
                      <a:pt x="1734" y="1438"/>
                    </a:lnTo>
                    <a:lnTo>
                      <a:pt x="2010" y="1457"/>
                    </a:lnTo>
                    <a:lnTo>
                      <a:pt x="2102" y="1475"/>
                    </a:lnTo>
                    <a:lnTo>
                      <a:pt x="2176" y="1512"/>
                    </a:lnTo>
                    <a:lnTo>
                      <a:pt x="2213" y="1567"/>
                    </a:lnTo>
                    <a:lnTo>
                      <a:pt x="2250" y="1623"/>
                    </a:lnTo>
                    <a:lnTo>
                      <a:pt x="2268" y="1770"/>
                    </a:lnTo>
                    <a:lnTo>
                      <a:pt x="2287" y="2065"/>
                    </a:lnTo>
                    <a:lnTo>
                      <a:pt x="2323" y="2231"/>
                    </a:lnTo>
                    <a:lnTo>
                      <a:pt x="2379" y="2379"/>
                    </a:lnTo>
                    <a:lnTo>
                      <a:pt x="2434" y="2544"/>
                    </a:lnTo>
                    <a:lnTo>
                      <a:pt x="2508" y="2692"/>
                    </a:lnTo>
                    <a:lnTo>
                      <a:pt x="2618" y="2858"/>
                    </a:lnTo>
                    <a:lnTo>
                      <a:pt x="2692" y="2932"/>
                    </a:lnTo>
                    <a:lnTo>
                      <a:pt x="2784" y="2987"/>
                    </a:lnTo>
                    <a:lnTo>
                      <a:pt x="2858" y="3024"/>
                    </a:lnTo>
                    <a:lnTo>
                      <a:pt x="2895" y="3042"/>
                    </a:lnTo>
                    <a:lnTo>
                      <a:pt x="2932" y="3024"/>
                    </a:lnTo>
                    <a:lnTo>
                      <a:pt x="2969" y="3005"/>
                    </a:lnTo>
                    <a:lnTo>
                      <a:pt x="3005" y="2987"/>
                    </a:lnTo>
                    <a:lnTo>
                      <a:pt x="3042" y="2932"/>
                    </a:lnTo>
                    <a:lnTo>
                      <a:pt x="3061" y="2876"/>
                    </a:lnTo>
                    <a:lnTo>
                      <a:pt x="3190" y="2434"/>
                    </a:lnTo>
                    <a:lnTo>
                      <a:pt x="3263" y="2231"/>
                    </a:lnTo>
                    <a:lnTo>
                      <a:pt x="3300" y="2010"/>
                    </a:lnTo>
                    <a:lnTo>
                      <a:pt x="3337" y="1789"/>
                    </a:lnTo>
                    <a:lnTo>
                      <a:pt x="3337" y="1567"/>
                    </a:lnTo>
                    <a:lnTo>
                      <a:pt x="3300" y="1346"/>
                    </a:lnTo>
                    <a:lnTo>
                      <a:pt x="3245" y="1125"/>
                    </a:lnTo>
                    <a:lnTo>
                      <a:pt x="3190" y="996"/>
                    </a:lnTo>
                    <a:lnTo>
                      <a:pt x="3134" y="885"/>
                    </a:lnTo>
                    <a:lnTo>
                      <a:pt x="3042" y="775"/>
                    </a:lnTo>
                    <a:lnTo>
                      <a:pt x="2969" y="683"/>
                    </a:lnTo>
                    <a:lnTo>
                      <a:pt x="2876" y="591"/>
                    </a:lnTo>
                    <a:lnTo>
                      <a:pt x="2766" y="498"/>
                    </a:lnTo>
                    <a:lnTo>
                      <a:pt x="2655" y="443"/>
                    </a:lnTo>
                    <a:lnTo>
                      <a:pt x="2526" y="388"/>
                    </a:lnTo>
                    <a:lnTo>
                      <a:pt x="2323" y="314"/>
                    </a:lnTo>
                    <a:lnTo>
                      <a:pt x="2231" y="296"/>
                    </a:lnTo>
                    <a:lnTo>
                      <a:pt x="2139" y="240"/>
                    </a:lnTo>
                    <a:lnTo>
                      <a:pt x="1918" y="111"/>
                    </a:lnTo>
                    <a:lnTo>
                      <a:pt x="1789" y="56"/>
                    </a:lnTo>
                    <a:lnTo>
                      <a:pt x="1678" y="19"/>
                    </a:lnTo>
                    <a:lnTo>
                      <a:pt x="1549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4962;p72">
                <a:extLst>
                  <a:ext uri="{FF2B5EF4-FFF2-40B4-BE49-F238E27FC236}">
                    <a16:creationId xmlns:a16="http://schemas.microsoft.com/office/drawing/2014/main" id="{6344BF10-E75E-015E-CFC3-910886CD644E}"/>
                  </a:ext>
                </a:extLst>
              </p:cNvPr>
              <p:cNvSpPr/>
              <p:nvPr/>
            </p:nvSpPr>
            <p:spPr>
              <a:xfrm>
                <a:off x="5472200" y="2667625"/>
                <a:ext cx="25" cy="9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8" extrusionOk="0">
                    <a:moveTo>
                      <a:pt x="0" y="37"/>
                    </a:move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AB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4963;p72">
                <a:extLst>
                  <a:ext uri="{FF2B5EF4-FFF2-40B4-BE49-F238E27FC236}">
                    <a16:creationId xmlns:a16="http://schemas.microsoft.com/office/drawing/2014/main" id="{4AC353FE-EA63-3613-92EC-C7895C453126}"/>
                  </a:ext>
                </a:extLst>
              </p:cNvPr>
              <p:cNvSpPr/>
              <p:nvPr/>
            </p:nvSpPr>
            <p:spPr>
              <a:xfrm>
                <a:off x="5472200" y="2667625"/>
                <a:ext cx="25" cy="9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8" fill="none" extrusionOk="0">
                    <a:moveTo>
                      <a:pt x="0" y="37"/>
                    </a:moveTo>
                    <a:lnTo>
                      <a:pt x="0" y="37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964;p72">
                <a:extLst>
                  <a:ext uri="{FF2B5EF4-FFF2-40B4-BE49-F238E27FC236}">
                    <a16:creationId xmlns:a16="http://schemas.microsoft.com/office/drawing/2014/main" id="{65B88FF0-57A3-4B3B-97F3-8D72433A3D2C}"/>
                  </a:ext>
                </a:extLst>
              </p:cNvPr>
              <p:cNvSpPr/>
              <p:nvPr/>
            </p:nvSpPr>
            <p:spPr>
              <a:xfrm>
                <a:off x="5363900" y="2238125"/>
                <a:ext cx="19375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720" extrusionOk="0">
                    <a:moveTo>
                      <a:pt x="1" y="1"/>
                    </a:moveTo>
                    <a:lnTo>
                      <a:pt x="93" y="74"/>
                    </a:lnTo>
                    <a:lnTo>
                      <a:pt x="148" y="148"/>
                    </a:lnTo>
                    <a:lnTo>
                      <a:pt x="166" y="240"/>
                    </a:lnTo>
                    <a:lnTo>
                      <a:pt x="166" y="332"/>
                    </a:lnTo>
                    <a:lnTo>
                      <a:pt x="185" y="720"/>
                    </a:lnTo>
                    <a:lnTo>
                      <a:pt x="296" y="554"/>
                    </a:lnTo>
                    <a:lnTo>
                      <a:pt x="388" y="425"/>
                    </a:lnTo>
                    <a:lnTo>
                      <a:pt x="517" y="314"/>
                    </a:lnTo>
                    <a:lnTo>
                      <a:pt x="627" y="203"/>
                    </a:lnTo>
                    <a:lnTo>
                      <a:pt x="775" y="111"/>
                    </a:lnTo>
                    <a:lnTo>
                      <a:pt x="572" y="111"/>
                    </a:lnTo>
                    <a:lnTo>
                      <a:pt x="185" y="56"/>
                    </a:lnTo>
                    <a:lnTo>
                      <a:pt x="93" y="3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4965;p72">
                <a:extLst>
                  <a:ext uri="{FF2B5EF4-FFF2-40B4-BE49-F238E27FC236}">
                    <a16:creationId xmlns:a16="http://schemas.microsoft.com/office/drawing/2014/main" id="{8EB0132C-86FD-7F62-536B-E284F52BADF7}"/>
                  </a:ext>
                </a:extLst>
              </p:cNvPr>
              <p:cNvSpPr/>
              <p:nvPr/>
            </p:nvSpPr>
            <p:spPr>
              <a:xfrm>
                <a:off x="5393850" y="2203100"/>
                <a:ext cx="22150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886" h="1052" extrusionOk="0">
                    <a:moveTo>
                      <a:pt x="406" y="1"/>
                    </a:moveTo>
                    <a:lnTo>
                      <a:pt x="277" y="19"/>
                    </a:lnTo>
                    <a:lnTo>
                      <a:pt x="167" y="56"/>
                    </a:lnTo>
                    <a:lnTo>
                      <a:pt x="74" y="130"/>
                    </a:lnTo>
                    <a:lnTo>
                      <a:pt x="1" y="222"/>
                    </a:lnTo>
                    <a:lnTo>
                      <a:pt x="296" y="1051"/>
                    </a:lnTo>
                    <a:lnTo>
                      <a:pt x="480" y="996"/>
                    </a:lnTo>
                    <a:lnTo>
                      <a:pt x="646" y="922"/>
                    </a:lnTo>
                    <a:lnTo>
                      <a:pt x="720" y="867"/>
                    </a:lnTo>
                    <a:lnTo>
                      <a:pt x="775" y="812"/>
                    </a:lnTo>
                    <a:lnTo>
                      <a:pt x="812" y="738"/>
                    </a:lnTo>
                    <a:lnTo>
                      <a:pt x="849" y="664"/>
                    </a:lnTo>
                    <a:lnTo>
                      <a:pt x="867" y="591"/>
                    </a:lnTo>
                    <a:lnTo>
                      <a:pt x="886" y="517"/>
                    </a:lnTo>
                    <a:lnTo>
                      <a:pt x="867" y="443"/>
                    </a:lnTo>
                    <a:lnTo>
                      <a:pt x="867" y="369"/>
                    </a:lnTo>
                    <a:lnTo>
                      <a:pt x="830" y="296"/>
                    </a:lnTo>
                    <a:lnTo>
                      <a:pt x="812" y="222"/>
                    </a:lnTo>
                    <a:lnTo>
                      <a:pt x="756" y="167"/>
                    </a:lnTo>
                    <a:lnTo>
                      <a:pt x="701" y="111"/>
                    </a:lnTo>
                    <a:lnTo>
                      <a:pt x="646" y="74"/>
                    </a:lnTo>
                    <a:lnTo>
                      <a:pt x="572" y="38"/>
                    </a:lnTo>
                    <a:lnTo>
                      <a:pt x="480" y="19"/>
                    </a:lnTo>
                    <a:lnTo>
                      <a:pt x="406" y="1"/>
                    </a:lnTo>
                    <a:close/>
                  </a:path>
                </a:pathLst>
              </a:custGeom>
              <a:solidFill>
                <a:srgbClr val="FCD8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4966;p72">
                <a:extLst>
                  <a:ext uri="{FF2B5EF4-FFF2-40B4-BE49-F238E27FC236}">
                    <a16:creationId xmlns:a16="http://schemas.microsoft.com/office/drawing/2014/main" id="{237ACD41-49F9-2D86-5828-5085D25C6533}"/>
                  </a:ext>
                </a:extLst>
              </p:cNvPr>
              <p:cNvSpPr/>
              <p:nvPr/>
            </p:nvSpPr>
            <p:spPr>
              <a:xfrm>
                <a:off x="5393850" y="2203100"/>
                <a:ext cx="22150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886" h="1052" fill="none" extrusionOk="0">
                    <a:moveTo>
                      <a:pt x="1" y="222"/>
                    </a:moveTo>
                    <a:lnTo>
                      <a:pt x="1" y="222"/>
                    </a:lnTo>
                    <a:lnTo>
                      <a:pt x="74" y="130"/>
                    </a:lnTo>
                    <a:lnTo>
                      <a:pt x="167" y="56"/>
                    </a:lnTo>
                    <a:lnTo>
                      <a:pt x="277" y="19"/>
                    </a:lnTo>
                    <a:lnTo>
                      <a:pt x="406" y="1"/>
                    </a:lnTo>
                    <a:lnTo>
                      <a:pt x="406" y="1"/>
                    </a:lnTo>
                    <a:lnTo>
                      <a:pt x="480" y="19"/>
                    </a:lnTo>
                    <a:lnTo>
                      <a:pt x="572" y="38"/>
                    </a:lnTo>
                    <a:lnTo>
                      <a:pt x="646" y="74"/>
                    </a:lnTo>
                    <a:lnTo>
                      <a:pt x="701" y="111"/>
                    </a:lnTo>
                    <a:lnTo>
                      <a:pt x="756" y="167"/>
                    </a:lnTo>
                    <a:lnTo>
                      <a:pt x="812" y="222"/>
                    </a:lnTo>
                    <a:lnTo>
                      <a:pt x="830" y="296"/>
                    </a:lnTo>
                    <a:lnTo>
                      <a:pt x="867" y="369"/>
                    </a:lnTo>
                    <a:lnTo>
                      <a:pt x="867" y="443"/>
                    </a:lnTo>
                    <a:lnTo>
                      <a:pt x="886" y="517"/>
                    </a:lnTo>
                    <a:lnTo>
                      <a:pt x="867" y="591"/>
                    </a:lnTo>
                    <a:lnTo>
                      <a:pt x="849" y="664"/>
                    </a:lnTo>
                    <a:lnTo>
                      <a:pt x="812" y="738"/>
                    </a:lnTo>
                    <a:lnTo>
                      <a:pt x="775" y="812"/>
                    </a:lnTo>
                    <a:lnTo>
                      <a:pt x="720" y="867"/>
                    </a:lnTo>
                    <a:lnTo>
                      <a:pt x="646" y="922"/>
                    </a:lnTo>
                    <a:lnTo>
                      <a:pt x="646" y="922"/>
                    </a:lnTo>
                    <a:lnTo>
                      <a:pt x="480" y="996"/>
                    </a:lnTo>
                    <a:lnTo>
                      <a:pt x="296" y="105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4967;p72">
                <a:extLst>
                  <a:ext uri="{FF2B5EF4-FFF2-40B4-BE49-F238E27FC236}">
                    <a16:creationId xmlns:a16="http://schemas.microsoft.com/office/drawing/2014/main" id="{76146F40-A11D-750F-1969-C0FDF251434A}"/>
                  </a:ext>
                </a:extLst>
              </p:cNvPr>
              <p:cNvSpPr/>
              <p:nvPr/>
            </p:nvSpPr>
            <p:spPr>
              <a:xfrm>
                <a:off x="5392925" y="2202175"/>
                <a:ext cx="2352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126" extrusionOk="0">
                    <a:moveTo>
                      <a:pt x="443" y="1"/>
                    </a:moveTo>
                    <a:lnTo>
                      <a:pt x="314" y="19"/>
                    </a:lnTo>
                    <a:lnTo>
                      <a:pt x="185" y="75"/>
                    </a:lnTo>
                    <a:lnTo>
                      <a:pt x="93" y="148"/>
                    </a:lnTo>
                    <a:lnTo>
                      <a:pt x="1" y="240"/>
                    </a:lnTo>
                    <a:lnTo>
                      <a:pt x="56" y="277"/>
                    </a:lnTo>
                    <a:lnTo>
                      <a:pt x="130" y="185"/>
                    </a:lnTo>
                    <a:lnTo>
                      <a:pt x="222" y="130"/>
                    </a:lnTo>
                    <a:lnTo>
                      <a:pt x="333" y="93"/>
                    </a:lnTo>
                    <a:lnTo>
                      <a:pt x="443" y="75"/>
                    </a:lnTo>
                    <a:lnTo>
                      <a:pt x="517" y="75"/>
                    </a:lnTo>
                    <a:lnTo>
                      <a:pt x="609" y="111"/>
                    </a:lnTo>
                    <a:lnTo>
                      <a:pt x="664" y="130"/>
                    </a:lnTo>
                    <a:lnTo>
                      <a:pt x="720" y="185"/>
                    </a:lnTo>
                    <a:lnTo>
                      <a:pt x="812" y="277"/>
                    </a:lnTo>
                    <a:lnTo>
                      <a:pt x="867" y="406"/>
                    </a:lnTo>
                    <a:lnTo>
                      <a:pt x="886" y="535"/>
                    </a:lnTo>
                    <a:lnTo>
                      <a:pt x="867" y="609"/>
                    </a:lnTo>
                    <a:lnTo>
                      <a:pt x="867" y="683"/>
                    </a:lnTo>
                    <a:lnTo>
                      <a:pt x="830" y="757"/>
                    </a:lnTo>
                    <a:lnTo>
                      <a:pt x="793" y="812"/>
                    </a:lnTo>
                    <a:lnTo>
                      <a:pt x="738" y="867"/>
                    </a:lnTo>
                    <a:lnTo>
                      <a:pt x="664" y="922"/>
                    </a:lnTo>
                    <a:lnTo>
                      <a:pt x="499" y="1015"/>
                    </a:lnTo>
                    <a:lnTo>
                      <a:pt x="333" y="1070"/>
                    </a:lnTo>
                    <a:lnTo>
                      <a:pt x="351" y="1125"/>
                    </a:lnTo>
                    <a:lnTo>
                      <a:pt x="517" y="1070"/>
                    </a:lnTo>
                    <a:lnTo>
                      <a:pt x="701" y="978"/>
                    </a:lnTo>
                    <a:lnTo>
                      <a:pt x="775" y="922"/>
                    </a:lnTo>
                    <a:lnTo>
                      <a:pt x="849" y="849"/>
                    </a:lnTo>
                    <a:lnTo>
                      <a:pt x="886" y="775"/>
                    </a:lnTo>
                    <a:lnTo>
                      <a:pt x="923" y="701"/>
                    </a:lnTo>
                    <a:lnTo>
                      <a:pt x="941" y="628"/>
                    </a:lnTo>
                    <a:lnTo>
                      <a:pt x="941" y="535"/>
                    </a:lnTo>
                    <a:lnTo>
                      <a:pt x="941" y="462"/>
                    </a:lnTo>
                    <a:lnTo>
                      <a:pt x="923" y="388"/>
                    </a:lnTo>
                    <a:lnTo>
                      <a:pt x="904" y="296"/>
                    </a:lnTo>
                    <a:lnTo>
                      <a:pt x="849" y="222"/>
                    </a:lnTo>
                    <a:lnTo>
                      <a:pt x="812" y="167"/>
                    </a:lnTo>
                    <a:lnTo>
                      <a:pt x="738" y="111"/>
                    </a:lnTo>
                    <a:lnTo>
                      <a:pt x="683" y="75"/>
                    </a:lnTo>
                    <a:lnTo>
                      <a:pt x="609" y="38"/>
                    </a:lnTo>
                    <a:lnTo>
                      <a:pt x="517" y="19"/>
                    </a:lnTo>
                    <a:lnTo>
                      <a:pt x="443" y="1"/>
                    </a:ln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4968;p72">
                <a:extLst>
                  <a:ext uri="{FF2B5EF4-FFF2-40B4-BE49-F238E27FC236}">
                    <a16:creationId xmlns:a16="http://schemas.microsoft.com/office/drawing/2014/main" id="{1314C8A4-FB33-E8EC-C4A5-F1FA68B3375E}"/>
                  </a:ext>
                </a:extLst>
              </p:cNvPr>
              <p:cNvSpPr/>
              <p:nvPr/>
            </p:nvSpPr>
            <p:spPr>
              <a:xfrm>
                <a:off x="5358825" y="2217850"/>
                <a:ext cx="17550" cy="1017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407" extrusionOk="0">
                    <a:moveTo>
                      <a:pt x="75" y="74"/>
                    </a:moveTo>
                    <a:lnTo>
                      <a:pt x="628" y="148"/>
                    </a:lnTo>
                    <a:lnTo>
                      <a:pt x="572" y="222"/>
                    </a:lnTo>
                    <a:lnTo>
                      <a:pt x="499" y="295"/>
                    </a:lnTo>
                    <a:lnTo>
                      <a:pt x="406" y="332"/>
                    </a:lnTo>
                    <a:lnTo>
                      <a:pt x="314" y="332"/>
                    </a:lnTo>
                    <a:lnTo>
                      <a:pt x="222" y="314"/>
                    </a:lnTo>
                    <a:lnTo>
                      <a:pt x="167" y="259"/>
                    </a:lnTo>
                    <a:lnTo>
                      <a:pt x="111" y="166"/>
                    </a:lnTo>
                    <a:lnTo>
                      <a:pt x="75" y="74"/>
                    </a:lnTo>
                    <a:close/>
                    <a:moveTo>
                      <a:pt x="1" y="1"/>
                    </a:moveTo>
                    <a:lnTo>
                      <a:pt x="19" y="37"/>
                    </a:lnTo>
                    <a:lnTo>
                      <a:pt x="19" y="93"/>
                    </a:lnTo>
                    <a:lnTo>
                      <a:pt x="38" y="166"/>
                    </a:lnTo>
                    <a:lnTo>
                      <a:pt x="93" y="277"/>
                    </a:lnTo>
                    <a:lnTo>
                      <a:pt x="148" y="332"/>
                    </a:lnTo>
                    <a:lnTo>
                      <a:pt x="185" y="369"/>
                    </a:lnTo>
                    <a:lnTo>
                      <a:pt x="240" y="388"/>
                    </a:lnTo>
                    <a:lnTo>
                      <a:pt x="314" y="406"/>
                    </a:lnTo>
                    <a:lnTo>
                      <a:pt x="351" y="406"/>
                    </a:lnTo>
                    <a:lnTo>
                      <a:pt x="462" y="388"/>
                    </a:lnTo>
                    <a:lnTo>
                      <a:pt x="554" y="332"/>
                    </a:lnTo>
                    <a:lnTo>
                      <a:pt x="646" y="240"/>
                    </a:lnTo>
                    <a:lnTo>
                      <a:pt x="701" y="130"/>
                    </a:lnTo>
                    <a:lnTo>
                      <a:pt x="701" y="9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4969;p72">
                <a:extLst>
                  <a:ext uri="{FF2B5EF4-FFF2-40B4-BE49-F238E27FC236}">
                    <a16:creationId xmlns:a16="http://schemas.microsoft.com/office/drawing/2014/main" id="{E7155D17-4592-A6EF-E83F-C118DDB4A862}"/>
                  </a:ext>
                </a:extLst>
              </p:cNvPr>
              <p:cNvSpPr/>
              <p:nvPr/>
            </p:nvSpPr>
            <p:spPr>
              <a:xfrm>
                <a:off x="5480950" y="21040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4970;p72">
                <a:extLst>
                  <a:ext uri="{FF2B5EF4-FFF2-40B4-BE49-F238E27FC236}">
                    <a16:creationId xmlns:a16="http://schemas.microsoft.com/office/drawing/2014/main" id="{445FCF16-51E5-A9E9-7F2D-760246BD7A84}"/>
                  </a:ext>
                </a:extLst>
              </p:cNvPr>
              <p:cNvSpPr/>
              <p:nvPr/>
            </p:nvSpPr>
            <p:spPr>
              <a:xfrm>
                <a:off x="5480950" y="21040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noFill/>
              <a:ln w="925" cap="rnd" cmpd="sng">
                <a:solidFill>
                  <a:srgbClr val="1C1C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4971;p72">
                <a:extLst>
                  <a:ext uri="{FF2B5EF4-FFF2-40B4-BE49-F238E27FC236}">
                    <a16:creationId xmlns:a16="http://schemas.microsoft.com/office/drawing/2014/main" id="{EF2E386B-E3B0-3F30-479B-D3371A9F14FD}"/>
                  </a:ext>
                </a:extLst>
              </p:cNvPr>
              <p:cNvSpPr/>
              <p:nvPr/>
            </p:nvSpPr>
            <p:spPr>
              <a:xfrm>
                <a:off x="5467600" y="20782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4972;p72">
                <a:extLst>
                  <a:ext uri="{FF2B5EF4-FFF2-40B4-BE49-F238E27FC236}">
                    <a16:creationId xmlns:a16="http://schemas.microsoft.com/office/drawing/2014/main" id="{DBE0B972-3E52-9DD8-79E1-CFBDE572F719}"/>
                  </a:ext>
                </a:extLst>
              </p:cNvPr>
              <p:cNvSpPr/>
              <p:nvPr/>
            </p:nvSpPr>
            <p:spPr>
              <a:xfrm>
                <a:off x="5467600" y="20782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noFill/>
              <a:ln w="925" cap="rnd" cmpd="sng">
                <a:solidFill>
                  <a:srgbClr val="1C1C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4973;p72">
                <a:extLst>
                  <a:ext uri="{FF2B5EF4-FFF2-40B4-BE49-F238E27FC236}">
                    <a16:creationId xmlns:a16="http://schemas.microsoft.com/office/drawing/2014/main" id="{68B76C60-BAA1-FA3F-E3F5-B00F3756E5A3}"/>
                  </a:ext>
                </a:extLst>
              </p:cNvPr>
              <p:cNvSpPr/>
              <p:nvPr/>
            </p:nvSpPr>
            <p:spPr>
              <a:xfrm>
                <a:off x="5475425" y="2074075"/>
                <a:ext cx="11075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904" extrusionOk="0">
                    <a:moveTo>
                      <a:pt x="0" y="0"/>
                    </a:moveTo>
                    <a:lnTo>
                      <a:pt x="443" y="904"/>
                    </a:lnTo>
                    <a:lnTo>
                      <a:pt x="369" y="719"/>
                    </a:lnTo>
                    <a:lnTo>
                      <a:pt x="295" y="553"/>
                    </a:lnTo>
                    <a:lnTo>
                      <a:pt x="203" y="369"/>
                    </a:lnTo>
                    <a:lnTo>
                      <a:pt x="129" y="185"/>
                    </a:lnTo>
                    <a:lnTo>
                      <a:pt x="74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4974;p72">
                <a:extLst>
                  <a:ext uri="{FF2B5EF4-FFF2-40B4-BE49-F238E27FC236}">
                    <a16:creationId xmlns:a16="http://schemas.microsoft.com/office/drawing/2014/main" id="{B0953821-AF53-C3F8-3254-FA163DC66618}"/>
                  </a:ext>
                </a:extLst>
              </p:cNvPr>
              <p:cNvSpPr/>
              <p:nvPr/>
            </p:nvSpPr>
            <p:spPr>
              <a:xfrm>
                <a:off x="5475425" y="2074075"/>
                <a:ext cx="11075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904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74" y="93"/>
                    </a:lnTo>
                    <a:lnTo>
                      <a:pt x="129" y="185"/>
                    </a:lnTo>
                    <a:lnTo>
                      <a:pt x="129" y="185"/>
                    </a:lnTo>
                    <a:lnTo>
                      <a:pt x="203" y="369"/>
                    </a:lnTo>
                    <a:lnTo>
                      <a:pt x="295" y="553"/>
                    </a:lnTo>
                    <a:lnTo>
                      <a:pt x="369" y="719"/>
                    </a:lnTo>
                    <a:lnTo>
                      <a:pt x="443" y="90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4975;p72">
                <a:extLst>
                  <a:ext uri="{FF2B5EF4-FFF2-40B4-BE49-F238E27FC236}">
                    <a16:creationId xmlns:a16="http://schemas.microsoft.com/office/drawing/2014/main" id="{BDBDA6B3-4B0C-198D-1840-74E13A171E74}"/>
                  </a:ext>
                </a:extLst>
              </p:cNvPr>
              <p:cNvSpPr/>
              <p:nvPr/>
            </p:nvSpPr>
            <p:spPr>
              <a:xfrm>
                <a:off x="5474500" y="2073600"/>
                <a:ext cx="12925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942" extrusionOk="0">
                    <a:moveTo>
                      <a:pt x="56" y="1"/>
                    </a:moveTo>
                    <a:lnTo>
                      <a:pt x="1" y="38"/>
                    </a:lnTo>
                    <a:lnTo>
                      <a:pt x="74" y="130"/>
                    </a:lnTo>
                    <a:lnTo>
                      <a:pt x="130" y="222"/>
                    </a:lnTo>
                    <a:lnTo>
                      <a:pt x="222" y="406"/>
                    </a:lnTo>
                    <a:lnTo>
                      <a:pt x="295" y="591"/>
                    </a:lnTo>
                    <a:lnTo>
                      <a:pt x="369" y="775"/>
                    </a:lnTo>
                    <a:lnTo>
                      <a:pt x="461" y="941"/>
                    </a:lnTo>
                    <a:lnTo>
                      <a:pt x="517" y="923"/>
                    </a:lnTo>
                    <a:lnTo>
                      <a:pt x="351" y="572"/>
                    </a:lnTo>
                    <a:lnTo>
                      <a:pt x="277" y="388"/>
                    </a:lnTo>
                    <a:lnTo>
                      <a:pt x="185" y="185"/>
                    </a:lnTo>
                    <a:lnTo>
                      <a:pt x="130" y="93"/>
                    </a:lnTo>
                    <a:lnTo>
                      <a:pt x="56" y="1"/>
                    </a:ln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4976;p72">
                <a:extLst>
                  <a:ext uri="{FF2B5EF4-FFF2-40B4-BE49-F238E27FC236}">
                    <a16:creationId xmlns:a16="http://schemas.microsoft.com/office/drawing/2014/main" id="{48012FE1-0D36-5B12-F0CE-DB6CF8FC5AD6}"/>
                  </a:ext>
                </a:extLst>
              </p:cNvPr>
              <p:cNvSpPr/>
              <p:nvPr/>
            </p:nvSpPr>
            <p:spPr>
              <a:xfrm>
                <a:off x="5468975" y="2075925"/>
                <a:ext cx="11075" cy="239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959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443" y="95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4977;p72">
                <a:extLst>
                  <a:ext uri="{FF2B5EF4-FFF2-40B4-BE49-F238E27FC236}">
                    <a16:creationId xmlns:a16="http://schemas.microsoft.com/office/drawing/2014/main" id="{EB060645-70D2-B2B0-EB24-F3CAEE570B06}"/>
                  </a:ext>
                </a:extLst>
              </p:cNvPr>
              <p:cNvSpPr/>
              <p:nvPr/>
            </p:nvSpPr>
            <p:spPr>
              <a:xfrm>
                <a:off x="5468975" y="2075925"/>
                <a:ext cx="11075" cy="239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959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443" y="95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4978;p72">
                <a:extLst>
                  <a:ext uri="{FF2B5EF4-FFF2-40B4-BE49-F238E27FC236}">
                    <a16:creationId xmlns:a16="http://schemas.microsoft.com/office/drawing/2014/main" id="{2C7F6A8F-028D-48D9-62BD-D4B35B20936D}"/>
                  </a:ext>
                </a:extLst>
              </p:cNvPr>
              <p:cNvSpPr/>
              <p:nvPr/>
            </p:nvSpPr>
            <p:spPr>
              <a:xfrm>
                <a:off x="5468500" y="2075450"/>
                <a:ext cx="12025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997" extrusionOk="0">
                    <a:moveTo>
                      <a:pt x="56" y="1"/>
                    </a:moveTo>
                    <a:lnTo>
                      <a:pt x="1" y="38"/>
                    </a:lnTo>
                    <a:lnTo>
                      <a:pt x="425" y="996"/>
                    </a:lnTo>
                    <a:lnTo>
                      <a:pt x="480" y="959"/>
                    </a:lnTo>
                    <a:lnTo>
                      <a:pt x="56" y="1"/>
                    </a:ln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4979;p72">
                <a:extLst>
                  <a:ext uri="{FF2B5EF4-FFF2-40B4-BE49-F238E27FC236}">
                    <a16:creationId xmlns:a16="http://schemas.microsoft.com/office/drawing/2014/main" id="{2AC03427-EF43-52FF-0FDB-9CBCC0351C3B}"/>
                  </a:ext>
                </a:extLst>
              </p:cNvPr>
              <p:cNvSpPr/>
              <p:nvPr/>
            </p:nvSpPr>
            <p:spPr>
              <a:xfrm>
                <a:off x="5466200" y="2081450"/>
                <a:ext cx="7875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886" extrusionOk="0">
                    <a:moveTo>
                      <a:pt x="1" y="0"/>
                    </a:moveTo>
                    <a:lnTo>
                      <a:pt x="56" y="240"/>
                    </a:lnTo>
                    <a:lnTo>
                      <a:pt x="130" y="461"/>
                    </a:lnTo>
                    <a:lnTo>
                      <a:pt x="222" y="682"/>
                    </a:lnTo>
                    <a:lnTo>
                      <a:pt x="314" y="88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4980;p72">
                <a:extLst>
                  <a:ext uri="{FF2B5EF4-FFF2-40B4-BE49-F238E27FC236}">
                    <a16:creationId xmlns:a16="http://schemas.microsoft.com/office/drawing/2014/main" id="{F0960458-6B11-F6B8-E669-0EA8E5F95E9B}"/>
                  </a:ext>
                </a:extLst>
              </p:cNvPr>
              <p:cNvSpPr/>
              <p:nvPr/>
            </p:nvSpPr>
            <p:spPr>
              <a:xfrm>
                <a:off x="5466200" y="2081450"/>
                <a:ext cx="7875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886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56" y="240"/>
                    </a:lnTo>
                    <a:lnTo>
                      <a:pt x="130" y="461"/>
                    </a:lnTo>
                    <a:lnTo>
                      <a:pt x="222" y="682"/>
                    </a:lnTo>
                    <a:lnTo>
                      <a:pt x="314" y="88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4981;p72">
                <a:extLst>
                  <a:ext uri="{FF2B5EF4-FFF2-40B4-BE49-F238E27FC236}">
                    <a16:creationId xmlns:a16="http://schemas.microsoft.com/office/drawing/2014/main" id="{6CBDAE7B-8F21-70BD-CE72-3464870C29F2}"/>
                  </a:ext>
                </a:extLst>
              </p:cNvPr>
              <p:cNvSpPr/>
              <p:nvPr/>
            </p:nvSpPr>
            <p:spPr>
              <a:xfrm>
                <a:off x="5465275" y="2081450"/>
                <a:ext cx="9700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4" extrusionOk="0">
                    <a:moveTo>
                      <a:pt x="75" y="0"/>
                    </a:moveTo>
                    <a:lnTo>
                      <a:pt x="1" y="19"/>
                    </a:lnTo>
                    <a:lnTo>
                      <a:pt x="56" y="240"/>
                    </a:lnTo>
                    <a:lnTo>
                      <a:pt x="148" y="461"/>
                    </a:lnTo>
                    <a:lnTo>
                      <a:pt x="222" y="682"/>
                    </a:lnTo>
                    <a:lnTo>
                      <a:pt x="333" y="904"/>
                    </a:lnTo>
                    <a:lnTo>
                      <a:pt x="388" y="885"/>
                    </a:lnTo>
                    <a:lnTo>
                      <a:pt x="296" y="664"/>
                    </a:lnTo>
                    <a:lnTo>
                      <a:pt x="204" y="443"/>
                    </a:lnTo>
                    <a:lnTo>
                      <a:pt x="130" y="2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4" name="Google Shape;4982;p72">
              <a:extLst>
                <a:ext uri="{FF2B5EF4-FFF2-40B4-BE49-F238E27FC236}">
                  <a16:creationId xmlns:a16="http://schemas.microsoft.com/office/drawing/2014/main" id="{0FB4C4B3-6D48-DB54-2D1B-F8DDDDEFC518}"/>
                </a:ext>
              </a:extLst>
            </p:cNvPr>
            <p:cNvCxnSpPr/>
            <p:nvPr/>
          </p:nvCxnSpPr>
          <p:spPr>
            <a:xfrm>
              <a:off x="3841750" y="4517225"/>
              <a:ext cx="1438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Google Shape;2538;p58"/>
          <p:cNvSpPr/>
          <p:nvPr/>
        </p:nvSpPr>
        <p:spPr>
          <a:xfrm>
            <a:off x="713225" y="1781777"/>
            <a:ext cx="4175100" cy="490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58"/>
          <p:cNvSpPr txBox="1">
            <a:spLocks noGrp="1"/>
          </p:cNvSpPr>
          <p:nvPr>
            <p:ph type="subTitle" idx="1"/>
          </p:nvPr>
        </p:nvSpPr>
        <p:spPr>
          <a:xfrm>
            <a:off x="727310" y="3021481"/>
            <a:ext cx="40191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site conta com uma interface simples e convidativa para fazer com que até mesmo o usuário que não contem grandes conhecimentos na área de finanças, consiga realizar seus cálculos financeiros de forma rápida e instrutíva, facilitando seu entendimento para alcançar seus objetivos.</a:t>
            </a:r>
            <a:endParaRPr dirty="0"/>
          </a:p>
        </p:txBody>
      </p:sp>
      <p:sp>
        <p:nvSpPr>
          <p:cNvPr id="2540" name="Google Shape;2540;p58"/>
          <p:cNvSpPr txBox="1">
            <a:spLocks noGrp="1"/>
          </p:cNvSpPr>
          <p:nvPr>
            <p:ph type="title"/>
          </p:nvPr>
        </p:nvSpPr>
        <p:spPr>
          <a:xfrm>
            <a:off x="718394" y="1844327"/>
            <a:ext cx="4178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Projeto de interface</a:t>
            </a:r>
            <a:endParaRPr dirty="0"/>
          </a:p>
        </p:txBody>
      </p:sp>
      <p:grpSp>
        <p:nvGrpSpPr>
          <p:cNvPr id="2541" name="Google Shape;2541;p58"/>
          <p:cNvGrpSpPr/>
          <p:nvPr/>
        </p:nvGrpSpPr>
        <p:grpSpPr>
          <a:xfrm>
            <a:off x="5349636" y="1371264"/>
            <a:ext cx="3071276" cy="2400971"/>
            <a:chOff x="4794566" y="1229221"/>
            <a:chExt cx="3492864" cy="2730238"/>
          </a:xfrm>
        </p:grpSpPr>
        <p:sp>
          <p:nvSpPr>
            <p:cNvPr id="2542" name="Google Shape;2542;p58"/>
            <p:cNvSpPr/>
            <p:nvPr/>
          </p:nvSpPr>
          <p:spPr>
            <a:xfrm>
              <a:off x="6010192" y="3526822"/>
              <a:ext cx="1061612" cy="432637"/>
            </a:xfrm>
            <a:custGeom>
              <a:avLst/>
              <a:gdLst/>
              <a:ahLst/>
              <a:cxnLst/>
              <a:rect l="l" t="t" r="r" b="b"/>
              <a:pathLst>
                <a:path w="15037" h="6128" extrusionOk="0">
                  <a:moveTo>
                    <a:pt x="2443" y="1"/>
                  </a:moveTo>
                  <a:lnTo>
                    <a:pt x="2222" y="2875"/>
                  </a:lnTo>
                  <a:cubicBezTo>
                    <a:pt x="2222" y="2875"/>
                    <a:pt x="2339" y="3398"/>
                    <a:pt x="1529" y="4116"/>
                  </a:cubicBezTo>
                  <a:cubicBezTo>
                    <a:pt x="732" y="4835"/>
                    <a:pt x="92" y="5500"/>
                    <a:pt x="92" y="5500"/>
                  </a:cubicBezTo>
                  <a:cubicBezTo>
                    <a:pt x="92" y="5500"/>
                    <a:pt x="1" y="5657"/>
                    <a:pt x="1" y="5892"/>
                  </a:cubicBezTo>
                  <a:cubicBezTo>
                    <a:pt x="1" y="6115"/>
                    <a:pt x="131" y="6127"/>
                    <a:pt x="693" y="6127"/>
                  </a:cubicBezTo>
                  <a:lnTo>
                    <a:pt x="14345" y="6127"/>
                  </a:lnTo>
                  <a:cubicBezTo>
                    <a:pt x="14906" y="6127"/>
                    <a:pt x="15037" y="6115"/>
                    <a:pt x="15037" y="5892"/>
                  </a:cubicBezTo>
                  <a:cubicBezTo>
                    <a:pt x="15037" y="5657"/>
                    <a:pt x="14946" y="5500"/>
                    <a:pt x="14946" y="5500"/>
                  </a:cubicBezTo>
                  <a:cubicBezTo>
                    <a:pt x="14946" y="5500"/>
                    <a:pt x="14305" y="4835"/>
                    <a:pt x="13495" y="4116"/>
                  </a:cubicBezTo>
                  <a:cubicBezTo>
                    <a:pt x="12699" y="3398"/>
                    <a:pt x="12804" y="2875"/>
                    <a:pt x="12804" y="2875"/>
                  </a:cubicBezTo>
                  <a:lnTo>
                    <a:pt x="12595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8"/>
            <p:cNvSpPr/>
            <p:nvPr/>
          </p:nvSpPr>
          <p:spPr>
            <a:xfrm>
              <a:off x="4794566" y="1229221"/>
              <a:ext cx="3492864" cy="2297606"/>
            </a:xfrm>
            <a:custGeom>
              <a:avLst/>
              <a:gdLst/>
              <a:ahLst/>
              <a:cxnLst/>
              <a:rect l="l" t="t" r="r" b="b"/>
              <a:pathLst>
                <a:path w="49474" h="32544" extrusionOk="0">
                  <a:moveTo>
                    <a:pt x="2509" y="0"/>
                  </a:moveTo>
                  <a:cubicBezTo>
                    <a:pt x="1124" y="0"/>
                    <a:pt x="0" y="1124"/>
                    <a:pt x="0" y="2509"/>
                  </a:cubicBezTo>
                  <a:lnTo>
                    <a:pt x="0" y="30035"/>
                  </a:lnTo>
                  <a:cubicBezTo>
                    <a:pt x="0" y="31420"/>
                    <a:pt x="1124" y="32544"/>
                    <a:pt x="2509" y="32544"/>
                  </a:cubicBezTo>
                  <a:lnTo>
                    <a:pt x="46965" y="32544"/>
                  </a:lnTo>
                  <a:cubicBezTo>
                    <a:pt x="48350" y="32544"/>
                    <a:pt x="49474" y="31420"/>
                    <a:pt x="49474" y="30035"/>
                  </a:cubicBezTo>
                  <a:lnTo>
                    <a:pt x="49474" y="2509"/>
                  </a:lnTo>
                  <a:cubicBezTo>
                    <a:pt x="49474" y="1124"/>
                    <a:pt x="48350" y="0"/>
                    <a:pt x="46965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8"/>
            <p:cNvSpPr/>
            <p:nvPr/>
          </p:nvSpPr>
          <p:spPr>
            <a:xfrm>
              <a:off x="6472417" y="3323532"/>
              <a:ext cx="137163" cy="137161"/>
            </a:xfrm>
            <a:custGeom>
              <a:avLst/>
              <a:gdLst/>
              <a:ahLst/>
              <a:cxnLst/>
              <a:rect l="l" t="t" r="r" b="b"/>
              <a:pathLst>
                <a:path w="3005" h="3020" extrusionOk="0">
                  <a:moveTo>
                    <a:pt x="1503" y="1"/>
                  </a:moveTo>
                  <a:cubicBezTo>
                    <a:pt x="667" y="1"/>
                    <a:pt x="0" y="680"/>
                    <a:pt x="0" y="1504"/>
                  </a:cubicBezTo>
                  <a:cubicBezTo>
                    <a:pt x="0" y="2340"/>
                    <a:pt x="667" y="3019"/>
                    <a:pt x="1503" y="3019"/>
                  </a:cubicBezTo>
                  <a:cubicBezTo>
                    <a:pt x="2326" y="3019"/>
                    <a:pt x="3005" y="2340"/>
                    <a:pt x="3005" y="1504"/>
                  </a:cubicBezTo>
                  <a:cubicBezTo>
                    <a:pt x="3005" y="680"/>
                    <a:pt x="2326" y="1"/>
                    <a:pt x="1503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45" name="Google Shape;2545;p58"/>
          <p:cNvPicPr preferRelativeResize="0"/>
          <p:nvPr/>
        </p:nvPicPr>
        <p:blipFill rotWithShape="1">
          <a:blip r:embed="rId3">
            <a:alphaModFix/>
          </a:blip>
          <a:srcRect t="246" r="773" b="25020"/>
          <a:stretch/>
        </p:blipFill>
        <p:spPr>
          <a:xfrm>
            <a:off x="5478423" y="1494853"/>
            <a:ext cx="2815200" cy="1566300"/>
          </a:xfrm>
          <a:prstGeom prst="roundRect">
            <a:avLst>
              <a:gd name="adj" fmla="val 9062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46" name="Google Shape;2546;p58"/>
          <p:cNvSpPr/>
          <p:nvPr/>
        </p:nvSpPr>
        <p:spPr>
          <a:xfrm>
            <a:off x="2544682" y="1242"/>
            <a:ext cx="6330" cy="10086"/>
          </a:xfrm>
          <a:custGeom>
            <a:avLst/>
            <a:gdLst/>
            <a:ahLst/>
            <a:cxnLst/>
            <a:rect l="l" t="t" r="r" b="b"/>
            <a:pathLst>
              <a:path w="91" h="145" extrusionOk="0">
                <a:moveTo>
                  <a:pt x="0" y="0"/>
                </a:moveTo>
                <a:lnTo>
                  <a:pt x="72" y="144"/>
                </a:lnTo>
                <a:lnTo>
                  <a:pt x="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47" name="Google Shape;2547;p58"/>
          <p:cNvCxnSpPr/>
          <p:nvPr/>
        </p:nvCxnSpPr>
        <p:spPr>
          <a:xfrm rot="10800000">
            <a:off x="5130725" y="3772236"/>
            <a:ext cx="3324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48" name="Google Shape;254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2813" y="167664"/>
            <a:ext cx="1249856" cy="20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9" name="Google Shape;2549;p58"/>
          <p:cNvSpPr/>
          <p:nvPr/>
        </p:nvSpPr>
        <p:spPr>
          <a:xfrm>
            <a:off x="1706445" y="68712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0" name="Google Shape;2550;p58"/>
          <p:cNvSpPr/>
          <p:nvPr/>
        </p:nvSpPr>
        <p:spPr>
          <a:xfrm>
            <a:off x="6762058" y="1246837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1" name="Google Shape;2551;p58"/>
          <p:cNvSpPr/>
          <p:nvPr/>
        </p:nvSpPr>
        <p:spPr>
          <a:xfrm>
            <a:off x="8724208" y="2961337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Google Shape;2569;p60"/>
          <p:cNvSpPr/>
          <p:nvPr/>
        </p:nvSpPr>
        <p:spPr>
          <a:xfrm>
            <a:off x="2031543" y="1087117"/>
            <a:ext cx="4175100" cy="490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5" name="Google Shape;2575;p60"/>
          <p:cNvSpPr txBox="1">
            <a:spLocks noGrp="1"/>
          </p:cNvSpPr>
          <p:nvPr>
            <p:ph type="title"/>
          </p:nvPr>
        </p:nvSpPr>
        <p:spPr>
          <a:xfrm>
            <a:off x="2036831" y="1156755"/>
            <a:ext cx="4178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Flow </a:t>
            </a:r>
            <a:endParaRPr dirty="0"/>
          </a:p>
        </p:txBody>
      </p:sp>
      <p:sp>
        <p:nvSpPr>
          <p:cNvPr id="2577" name="Google Shape;2577;p60"/>
          <p:cNvSpPr/>
          <p:nvPr/>
        </p:nvSpPr>
        <p:spPr>
          <a:xfrm>
            <a:off x="6645133" y="1596312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C87C09-3A63-4193-D177-622536E8AC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73F754A9-EE02-1159-3B14-2BD278B4C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79431"/>
            <a:ext cx="9144000" cy="20777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p63"/>
          <p:cNvSpPr txBox="1">
            <a:spLocks noGrp="1"/>
          </p:cNvSpPr>
          <p:nvPr>
            <p:ph type="title"/>
          </p:nvPr>
        </p:nvSpPr>
        <p:spPr>
          <a:xfrm>
            <a:off x="713225" y="567075"/>
            <a:ext cx="7717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 Stack</a:t>
            </a:r>
            <a:endParaRPr dirty="0"/>
          </a:p>
        </p:txBody>
      </p:sp>
      <p:sp>
        <p:nvSpPr>
          <p:cNvPr id="2670" name="Google Shape;2670;p63"/>
          <p:cNvSpPr/>
          <p:nvPr/>
        </p:nvSpPr>
        <p:spPr>
          <a:xfrm>
            <a:off x="4297650" y="1312563"/>
            <a:ext cx="548700" cy="5487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rPr>
              <a:t>1</a:t>
            </a:r>
            <a:endParaRPr sz="2000">
              <a:solidFill>
                <a:schemeClr val="lt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671" name="Google Shape;2671;p63"/>
          <p:cNvSpPr txBox="1"/>
          <p:nvPr/>
        </p:nvSpPr>
        <p:spPr>
          <a:xfrm>
            <a:off x="2671771" y="3887676"/>
            <a:ext cx="1463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Surge</a:t>
            </a:r>
            <a:endParaRPr sz="20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72" name="Google Shape;2672;p63"/>
          <p:cNvSpPr txBox="1"/>
          <p:nvPr/>
        </p:nvSpPr>
        <p:spPr>
          <a:xfrm>
            <a:off x="713227" y="4284775"/>
            <a:ext cx="34218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242424"/>
                </a:solidFill>
                <a:latin typeface="Dosis"/>
                <a:ea typeface="Dosis"/>
                <a:cs typeface="Dosis"/>
                <a:sym typeface="Dosis"/>
              </a:rPr>
              <a:t>Infraestrutura/Deploy</a:t>
            </a:r>
            <a:endParaRPr sz="16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73" name="Google Shape;2673;p63"/>
          <p:cNvSpPr txBox="1"/>
          <p:nvPr/>
        </p:nvSpPr>
        <p:spPr>
          <a:xfrm>
            <a:off x="2671771" y="2160489"/>
            <a:ext cx="1463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JavaScript</a:t>
            </a:r>
            <a:endParaRPr sz="20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74" name="Google Shape;2674;p63"/>
          <p:cNvSpPr txBox="1"/>
          <p:nvPr/>
        </p:nvSpPr>
        <p:spPr>
          <a:xfrm>
            <a:off x="803071" y="2557563"/>
            <a:ext cx="33318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242424"/>
                </a:solidFill>
                <a:latin typeface="Dosis"/>
                <a:ea typeface="Dosis"/>
                <a:cs typeface="Dosis"/>
                <a:sym typeface="Dosis"/>
              </a:rPr>
              <a:t>Linguagem de programação</a:t>
            </a:r>
            <a:endParaRPr sz="16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75" name="Google Shape;2675;p63"/>
          <p:cNvSpPr txBox="1"/>
          <p:nvPr/>
        </p:nvSpPr>
        <p:spPr>
          <a:xfrm>
            <a:off x="5059600" y="1205526"/>
            <a:ext cx="1463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HTML e CSS</a:t>
            </a:r>
            <a:endParaRPr sz="20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76" name="Google Shape;2676;p63"/>
          <p:cNvSpPr txBox="1"/>
          <p:nvPr/>
        </p:nvSpPr>
        <p:spPr>
          <a:xfrm>
            <a:off x="5059600" y="1602600"/>
            <a:ext cx="27594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242424"/>
                </a:solidFill>
                <a:latin typeface="Dosis"/>
                <a:ea typeface="Dosis"/>
                <a:cs typeface="Dosis"/>
                <a:sym typeface="Dosis"/>
              </a:rPr>
              <a:t>Marcação e estilos</a:t>
            </a:r>
            <a:endParaRPr sz="16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77" name="Google Shape;2677;p63"/>
          <p:cNvSpPr txBox="1"/>
          <p:nvPr/>
        </p:nvSpPr>
        <p:spPr>
          <a:xfrm>
            <a:off x="5059600" y="3024076"/>
            <a:ext cx="1463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11ty</a:t>
            </a:r>
            <a:endParaRPr sz="20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78" name="Google Shape;2678;p63"/>
          <p:cNvSpPr txBox="1"/>
          <p:nvPr/>
        </p:nvSpPr>
        <p:spPr>
          <a:xfrm>
            <a:off x="5059600" y="3421163"/>
            <a:ext cx="33711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Boilerplate</a:t>
            </a:r>
            <a:endParaRPr sz="16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79" name="Google Shape;2679;p63"/>
          <p:cNvSpPr/>
          <p:nvPr/>
        </p:nvSpPr>
        <p:spPr>
          <a:xfrm>
            <a:off x="4297650" y="2176163"/>
            <a:ext cx="548700" cy="5487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rPr>
              <a:t>2</a:t>
            </a:r>
            <a:endParaRPr sz="2000">
              <a:solidFill>
                <a:schemeClr val="lt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680" name="Google Shape;2680;p63"/>
          <p:cNvSpPr/>
          <p:nvPr/>
        </p:nvSpPr>
        <p:spPr>
          <a:xfrm>
            <a:off x="4297650" y="3039763"/>
            <a:ext cx="548700" cy="5487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rPr>
              <a:t>3</a:t>
            </a:r>
            <a:endParaRPr sz="2000">
              <a:solidFill>
                <a:schemeClr val="lt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681" name="Google Shape;2681;p63"/>
          <p:cNvSpPr/>
          <p:nvPr/>
        </p:nvSpPr>
        <p:spPr>
          <a:xfrm>
            <a:off x="4297650" y="3903363"/>
            <a:ext cx="548700" cy="5487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rPr>
              <a:t>4</a:t>
            </a:r>
            <a:endParaRPr sz="2000">
              <a:solidFill>
                <a:schemeClr val="lt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cxnSp>
        <p:nvCxnSpPr>
          <p:cNvPr id="2682" name="Google Shape;2682;p63"/>
          <p:cNvCxnSpPr>
            <a:stCxn id="2670" idx="4"/>
            <a:endCxn id="2679" idx="7"/>
          </p:cNvCxnSpPr>
          <p:nvPr/>
        </p:nvCxnSpPr>
        <p:spPr>
          <a:xfrm rot="-5400000" flipH="1">
            <a:off x="4471350" y="1961913"/>
            <a:ext cx="395400" cy="194100"/>
          </a:xfrm>
          <a:prstGeom prst="curvedConnector3">
            <a:avLst>
              <a:gd name="adj1" fmla="val 39820"/>
            </a:avLst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683" name="Google Shape;2683;p63"/>
          <p:cNvCxnSpPr>
            <a:stCxn id="2679" idx="4"/>
            <a:endCxn id="2680" idx="1"/>
          </p:cNvCxnSpPr>
          <p:nvPr/>
        </p:nvCxnSpPr>
        <p:spPr>
          <a:xfrm rot="5400000">
            <a:off x="4277250" y="2825513"/>
            <a:ext cx="395400" cy="194100"/>
          </a:xfrm>
          <a:prstGeom prst="curvedConnector3">
            <a:avLst>
              <a:gd name="adj1" fmla="val 39820"/>
            </a:avLst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684" name="Google Shape;2684;p63"/>
          <p:cNvCxnSpPr>
            <a:stCxn id="2680" idx="4"/>
            <a:endCxn id="2681" idx="7"/>
          </p:cNvCxnSpPr>
          <p:nvPr/>
        </p:nvCxnSpPr>
        <p:spPr>
          <a:xfrm rot="-5400000" flipH="1">
            <a:off x="4471350" y="3689113"/>
            <a:ext cx="395400" cy="194100"/>
          </a:xfrm>
          <a:prstGeom prst="curvedConnector3">
            <a:avLst>
              <a:gd name="adj1" fmla="val 39820"/>
            </a:avLst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4" name="Google Shape;3214;p70"/>
          <p:cNvSpPr txBox="1">
            <a:spLocks noGrp="1"/>
          </p:cNvSpPr>
          <p:nvPr>
            <p:ph type="subTitle" idx="1"/>
          </p:nvPr>
        </p:nvSpPr>
        <p:spPr>
          <a:xfrm>
            <a:off x="810520" y="2022573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b="1" dirty="0">
                <a:uFill>
                  <a:noFill/>
                </a:uFill>
              </a:rPr>
              <a:t>Esperamos que nossa aplicação seja capaz de te ajudar e seja útil para alcançar suas metas financeiras!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pt-BR" b="1" dirty="0">
                <a:solidFill>
                  <a:schemeClr val="lt1"/>
                </a:solidFill>
                <a:uFill>
                  <a:noFill/>
                </a:uFill>
              </a:rPr>
              <a:t>I</a:t>
            </a:r>
            <a:r>
              <a:rPr lang="en" b="1" dirty="0">
                <a:solidFill>
                  <a:schemeClr val="lt1"/>
                </a:solidFill>
                <a:uFill>
                  <a:noFill/>
                </a:uFill>
              </a:rPr>
              <a:t>ntegrantes: Ana</a:t>
            </a:r>
            <a:r>
              <a:rPr lang="en" b="1" dirty="0">
                <a:uFill>
                  <a:noFill/>
                </a:uFill>
              </a:rPr>
              <a:t> Clara Pinheiro, Gabriel V, Santanna, Bernardo Henrique, Bruno Alfeu, Manoel Rubens, Erik Yan.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3216" name="Google Shape;3216;p70"/>
          <p:cNvSpPr txBox="1">
            <a:spLocks noGrp="1"/>
          </p:cNvSpPr>
          <p:nvPr>
            <p:ph type="title"/>
          </p:nvPr>
        </p:nvSpPr>
        <p:spPr>
          <a:xfrm>
            <a:off x="654750" y="729613"/>
            <a:ext cx="42555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Sobre nós</a:t>
            </a:r>
            <a:endParaRPr dirty="0"/>
          </a:p>
        </p:txBody>
      </p:sp>
      <p:grpSp>
        <p:nvGrpSpPr>
          <p:cNvPr id="3217" name="Google Shape;3217;p70"/>
          <p:cNvGrpSpPr/>
          <p:nvPr/>
        </p:nvGrpSpPr>
        <p:grpSpPr>
          <a:xfrm>
            <a:off x="4321074" y="611698"/>
            <a:ext cx="4561357" cy="3920105"/>
            <a:chOff x="7186500" y="3526100"/>
            <a:chExt cx="1248900" cy="1073325"/>
          </a:xfrm>
        </p:grpSpPr>
        <p:sp>
          <p:nvSpPr>
            <p:cNvPr id="3218" name="Google Shape;3218;p70"/>
            <p:cNvSpPr/>
            <p:nvPr/>
          </p:nvSpPr>
          <p:spPr>
            <a:xfrm>
              <a:off x="7617400" y="3526575"/>
              <a:ext cx="47950" cy="131825"/>
            </a:xfrm>
            <a:custGeom>
              <a:avLst/>
              <a:gdLst/>
              <a:ahLst/>
              <a:cxnLst/>
              <a:rect l="l" t="t" r="r" b="b"/>
              <a:pathLst>
                <a:path w="1918" h="5273" extrusionOk="0">
                  <a:moveTo>
                    <a:pt x="848" y="0"/>
                  </a:moveTo>
                  <a:lnTo>
                    <a:pt x="719" y="37"/>
                  </a:lnTo>
                  <a:lnTo>
                    <a:pt x="571" y="129"/>
                  </a:lnTo>
                  <a:lnTo>
                    <a:pt x="461" y="240"/>
                  </a:lnTo>
                  <a:lnTo>
                    <a:pt x="369" y="369"/>
                  </a:lnTo>
                  <a:lnTo>
                    <a:pt x="313" y="535"/>
                  </a:lnTo>
                  <a:lnTo>
                    <a:pt x="258" y="682"/>
                  </a:lnTo>
                  <a:lnTo>
                    <a:pt x="221" y="848"/>
                  </a:lnTo>
                  <a:lnTo>
                    <a:pt x="184" y="1180"/>
                  </a:lnTo>
                  <a:lnTo>
                    <a:pt x="184" y="1272"/>
                  </a:lnTo>
                  <a:lnTo>
                    <a:pt x="203" y="1364"/>
                  </a:lnTo>
                  <a:lnTo>
                    <a:pt x="240" y="1567"/>
                  </a:lnTo>
                  <a:lnTo>
                    <a:pt x="277" y="1752"/>
                  </a:lnTo>
                  <a:lnTo>
                    <a:pt x="313" y="1954"/>
                  </a:lnTo>
                  <a:lnTo>
                    <a:pt x="332" y="2194"/>
                  </a:lnTo>
                  <a:lnTo>
                    <a:pt x="332" y="2452"/>
                  </a:lnTo>
                  <a:lnTo>
                    <a:pt x="295" y="2692"/>
                  </a:lnTo>
                  <a:lnTo>
                    <a:pt x="277" y="2931"/>
                  </a:lnTo>
                  <a:lnTo>
                    <a:pt x="203" y="3318"/>
                  </a:lnTo>
                  <a:lnTo>
                    <a:pt x="129" y="3687"/>
                  </a:lnTo>
                  <a:lnTo>
                    <a:pt x="55" y="4074"/>
                  </a:lnTo>
                  <a:lnTo>
                    <a:pt x="0" y="4461"/>
                  </a:lnTo>
                  <a:lnTo>
                    <a:pt x="0" y="4646"/>
                  </a:lnTo>
                  <a:lnTo>
                    <a:pt x="0" y="4738"/>
                  </a:lnTo>
                  <a:lnTo>
                    <a:pt x="18" y="4811"/>
                  </a:lnTo>
                  <a:lnTo>
                    <a:pt x="92" y="4940"/>
                  </a:lnTo>
                  <a:lnTo>
                    <a:pt x="184" y="5033"/>
                  </a:lnTo>
                  <a:lnTo>
                    <a:pt x="295" y="5125"/>
                  </a:lnTo>
                  <a:lnTo>
                    <a:pt x="424" y="5180"/>
                  </a:lnTo>
                  <a:lnTo>
                    <a:pt x="608" y="5235"/>
                  </a:lnTo>
                  <a:lnTo>
                    <a:pt x="811" y="5272"/>
                  </a:lnTo>
                  <a:lnTo>
                    <a:pt x="1014" y="5254"/>
                  </a:lnTo>
                  <a:lnTo>
                    <a:pt x="1106" y="5235"/>
                  </a:lnTo>
                  <a:lnTo>
                    <a:pt x="1198" y="5199"/>
                  </a:lnTo>
                  <a:lnTo>
                    <a:pt x="1309" y="5143"/>
                  </a:lnTo>
                  <a:lnTo>
                    <a:pt x="1383" y="5088"/>
                  </a:lnTo>
                  <a:lnTo>
                    <a:pt x="1419" y="5014"/>
                  </a:lnTo>
                  <a:lnTo>
                    <a:pt x="1456" y="4940"/>
                  </a:lnTo>
                  <a:lnTo>
                    <a:pt x="1456" y="4867"/>
                  </a:lnTo>
                  <a:lnTo>
                    <a:pt x="1456" y="4775"/>
                  </a:lnTo>
                  <a:lnTo>
                    <a:pt x="1456" y="4572"/>
                  </a:lnTo>
                  <a:lnTo>
                    <a:pt x="1401" y="3521"/>
                  </a:lnTo>
                  <a:lnTo>
                    <a:pt x="1383" y="3005"/>
                  </a:lnTo>
                  <a:lnTo>
                    <a:pt x="1401" y="2747"/>
                  </a:lnTo>
                  <a:lnTo>
                    <a:pt x="1438" y="2489"/>
                  </a:lnTo>
                  <a:lnTo>
                    <a:pt x="1475" y="2305"/>
                  </a:lnTo>
                  <a:lnTo>
                    <a:pt x="1530" y="2139"/>
                  </a:lnTo>
                  <a:lnTo>
                    <a:pt x="1641" y="1917"/>
                  </a:lnTo>
                  <a:lnTo>
                    <a:pt x="1770" y="1678"/>
                  </a:lnTo>
                  <a:lnTo>
                    <a:pt x="1862" y="1420"/>
                  </a:lnTo>
                  <a:lnTo>
                    <a:pt x="1899" y="1291"/>
                  </a:lnTo>
                  <a:lnTo>
                    <a:pt x="1917" y="1162"/>
                  </a:lnTo>
                  <a:lnTo>
                    <a:pt x="1899" y="1125"/>
                  </a:lnTo>
                  <a:lnTo>
                    <a:pt x="1899" y="1088"/>
                  </a:lnTo>
                  <a:lnTo>
                    <a:pt x="1862" y="1069"/>
                  </a:lnTo>
                  <a:lnTo>
                    <a:pt x="1825" y="1069"/>
                  </a:lnTo>
                  <a:lnTo>
                    <a:pt x="1751" y="1106"/>
                  </a:lnTo>
                  <a:lnTo>
                    <a:pt x="1696" y="1162"/>
                  </a:lnTo>
                  <a:lnTo>
                    <a:pt x="1659" y="1217"/>
                  </a:lnTo>
                  <a:lnTo>
                    <a:pt x="1585" y="1346"/>
                  </a:lnTo>
                  <a:lnTo>
                    <a:pt x="1530" y="1475"/>
                  </a:lnTo>
                  <a:lnTo>
                    <a:pt x="1475" y="1530"/>
                  </a:lnTo>
                  <a:lnTo>
                    <a:pt x="1419" y="1567"/>
                  </a:lnTo>
                  <a:lnTo>
                    <a:pt x="1401" y="1586"/>
                  </a:lnTo>
                  <a:lnTo>
                    <a:pt x="1383" y="1549"/>
                  </a:lnTo>
                  <a:lnTo>
                    <a:pt x="1364" y="1438"/>
                  </a:lnTo>
                  <a:lnTo>
                    <a:pt x="1346" y="1088"/>
                  </a:lnTo>
                  <a:lnTo>
                    <a:pt x="1309" y="516"/>
                  </a:lnTo>
                  <a:lnTo>
                    <a:pt x="1272" y="406"/>
                  </a:lnTo>
                  <a:lnTo>
                    <a:pt x="1235" y="277"/>
                  </a:lnTo>
                  <a:lnTo>
                    <a:pt x="1198" y="185"/>
                  </a:lnTo>
                  <a:lnTo>
                    <a:pt x="1124" y="93"/>
                  </a:lnTo>
                  <a:lnTo>
                    <a:pt x="1051" y="37"/>
                  </a:lnTo>
                  <a:lnTo>
                    <a:pt x="959" y="0"/>
                  </a:lnTo>
                  <a:close/>
                </a:path>
              </a:pathLst>
            </a:custGeom>
            <a:solidFill>
              <a:srgbClr val="F9EF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70"/>
            <p:cNvSpPr/>
            <p:nvPr/>
          </p:nvSpPr>
          <p:spPr>
            <a:xfrm>
              <a:off x="7616475" y="3526100"/>
              <a:ext cx="49325" cy="132750"/>
            </a:xfrm>
            <a:custGeom>
              <a:avLst/>
              <a:gdLst/>
              <a:ahLst/>
              <a:cxnLst/>
              <a:rect l="l" t="t" r="r" b="b"/>
              <a:pathLst>
                <a:path w="1973" h="5310" extrusionOk="0">
                  <a:moveTo>
                    <a:pt x="940" y="38"/>
                  </a:moveTo>
                  <a:lnTo>
                    <a:pt x="1014" y="56"/>
                  </a:lnTo>
                  <a:lnTo>
                    <a:pt x="1069" y="75"/>
                  </a:lnTo>
                  <a:lnTo>
                    <a:pt x="1125" y="112"/>
                  </a:lnTo>
                  <a:lnTo>
                    <a:pt x="1161" y="167"/>
                  </a:lnTo>
                  <a:lnTo>
                    <a:pt x="1235" y="277"/>
                  </a:lnTo>
                  <a:lnTo>
                    <a:pt x="1290" y="406"/>
                  </a:lnTo>
                  <a:lnTo>
                    <a:pt x="1309" y="535"/>
                  </a:lnTo>
                  <a:lnTo>
                    <a:pt x="1346" y="886"/>
                  </a:lnTo>
                  <a:lnTo>
                    <a:pt x="1383" y="1512"/>
                  </a:lnTo>
                  <a:lnTo>
                    <a:pt x="1401" y="1605"/>
                  </a:lnTo>
                  <a:lnTo>
                    <a:pt x="1438" y="1641"/>
                  </a:lnTo>
                  <a:lnTo>
                    <a:pt x="1456" y="1641"/>
                  </a:lnTo>
                  <a:lnTo>
                    <a:pt x="1475" y="1623"/>
                  </a:lnTo>
                  <a:lnTo>
                    <a:pt x="1530" y="1568"/>
                  </a:lnTo>
                  <a:lnTo>
                    <a:pt x="1585" y="1494"/>
                  </a:lnTo>
                  <a:lnTo>
                    <a:pt x="1659" y="1365"/>
                  </a:lnTo>
                  <a:lnTo>
                    <a:pt x="1714" y="1254"/>
                  </a:lnTo>
                  <a:lnTo>
                    <a:pt x="1770" y="1199"/>
                  </a:lnTo>
                  <a:lnTo>
                    <a:pt x="1807" y="1144"/>
                  </a:lnTo>
                  <a:lnTo>
                    <a:pt x="1862" y="1125"/>
                  </a:lnTo>
                  <a:lnTo>
                    <a:pt x="1917" y="1125"/>
                  </a:lnTo>
                  <a:lnTo>
                    <a:pt x="1917" y="1181"/>
                  </a:lnTo>
                  <a:lnTo>
                    <a:pt x="1917" y="1273"/>
                  </a:lnTo>
                  <a:lnTo>
                    <a:pt x="1899" y="1383"/>
                  </a:lnTo>
                  <a:lnTo>
                    <a:pt x="1825" y="1586"/>
                  </a:lnTo>
                  <a:lnTo>
                    <a:pt x="1733" y="1789"/>
                  </a:lnTo>
                  <a:lnTo>
                    <a:pt x="1622" y="1992"/>
                  </a:lnTo>
                  <a:lnTo>
                    <a:pt x="1549" y="2139"/>
                  </a:lnTo>
                  <a:lnTo>
                    <a:pt x="1475" y="2324"/>
                  </a:lnTo>
                  <a:lnTo>
                    <a:pt x="1438" y="2489"/>
                  </a:lnTo>
                  <a:lnTo>
                    <a:pt x="1401" y="2895"/>
                  </a:lnTo>
                  <a:lnTo>
                    <a:pt x="1401" y="3300"/>
                  </a:lnTo>
                  <a:lnTo>
                    <a:pt x="1420" y="3688"/>
                  </a:lnTo>
                  <a:lnTo>
                    <a:pt x="1438" y="4075"/>
                  </a:lnTo>
                  <a:lnTo>
                    <a:pt x="1456" y="4591"/>
                  </a:lnTo>
                  <a:lnTo>
                    <a:pt x="1475" y="4701"/>
                  </a:lnTo>
                  <a:lnTo>
                    <a:pt x="1475" y="4867"/>
                  </a:lnTo>
                  <a:lnTo>
                    <a:pt x="1475" y="4923"/>
                  </a:lnTo>
                  <a:lnTo>
                    <a:pt x="1456" y="4996"/>
                  </a:lnTo>
                  <a:lnTo>
                    <a:pt x="1420" y="5052"/>
                  </a:lnTo>
                  <a:lnTo>
                    <a:pt x="1383" y="5107"/>
                  </a:lnTo>
                  <a:lnTo>
                    <a:pt x="1309" y="5144"/>
                  </a:lnTo>
                  <a:lnTo>
                    <a:pt x="1217" y="5199"/>
                  </a:lnTo>
                  <a:lnTo>
                    <a:pt x="1051" y="5254"/>
                  </a:lnTo>
                  <a:lnTo>
                    <a:pt x="848" y="5254"/>
                  </a:lnTo>
                  <a:lnTo>
                    <a:pt x="664" y="5236"/>
                  </a:lnTo>
                  <a:lnTo>
                    <a:pt x="479" y="5181"/>
                  </a:lnTo>
                  <a:lnTo>
                    <a:pt x="369" y="5125"/>
                  </a:lnTo>
                  <a:lnTo>
                    <a:pt x="258" y="5052"/>
                  </a:lnTo>
                  <a:lnTo>
                    <a:pt x="166" y="4959"/>
                  </a:lnTo>
                  <a:lnTo>
                    <a:pt x="129" y="4904"/>
                  </a:lnTo>
                  <a:lnTo>
                    <a:pt x="92" y="4830"/>
                  </a:lnTo>
                  <a:lnTo>
                    <a:pt x="74" y="4738"/>
                  </a:lnTo>
                  <a:lnTo>
                    <a:pt x="55" y="4646"/>
                  </a:lnTo>
                  <a:lnTo>
                    <a:pt x="74" y="4480"/>
                  </a:lnTo>
                  <a:lnTo>
                    <a:pt x="129" y="4019"/>
                  </a:lnTo>
                  <a:lnTo>
                    <a:pt x="221" y="3559"/>
                  </a:lnTo>
                  <a:lnTo>
                    <a:pt x="332" y="2950"/>
                  </a:lnTo>
                  <a:lnTo>
                    <a:pt x="369" y="2674"/>
                  </a:lnTo>
                  <a:lnTo>
                    <a:pt x="387" y="2434"/>
                  </a:lnTo>
                  <a:lnTo>
                    <a:pt x="387" y="2194"/>
                  </a:lnTo>
                  <a:lnTo>
                    <a:pt x="387" y="1973"/>
                  </a:lnTo>
                  <a:lnTo>
                    <a:pt x="350" y="1807"/>
                  </a:lnTo>
                  <a:lnTo>
                    <a:pt x="314" y="1641"/>
                  </a:lnTo>
                  <a:lnTo>
                    <a:pt x="258" y="1420"/>
                  </a:lnTo>
                  <a:lnTo>
                    <a:pt x="258" y="1310"/>
                  </a:lnTo>
                  <a:lnTo>
                    <a:pt x="258" y="1199"/>
                  </a:lnTo>
                  <a:lnTo>
                    <a:pt x="295" y="886"/>
                  </a:lnTo>
                  <a:lnTo>
                    <a:pt x="314" y="720"/>
                  </a:lnTo>
                  <a:lnTo>
                    <a:pt x="369" y="554"/>
                  </a:lnTo>
                  <a:lnTo>
                    <a:pt x="443" y="406"/>
                  </a:lnTo>
                  <a:lnTo>
                    <a:pt x="516" y="277"/>
                  </a:lnTo>
                  <a:lnTo>
                    <a:pt x="627" y="167"/>
                  </a:lnTo>
                  <a:lnTo>
                    <a:pt x="756" y="93"/>
                  </a:lnTo>
                  <a:lnTo>
                    <a:pt x="867" y="56"/>
                  </a:lnTo>
                  <a:lnTo>
                    <a:pt x="940" y="38"/>
                  </a:lnTo>
                  <a:close/>
                  <a:moveTo>
                    <a:pt x="848" y="1"/>
                  </a:moveTo>
                  <a:lnTo>
                    <a:pt x="737" y="38"/>
                  </a:lnTo>
                  <a:lnTo>
                    <a:pt x="590" y="130"/>
                  </a:lnTo>
                  <a:lnTo>
                    <a:pt x="479" y="241"/>
                  </a:lnTo>
                  <a:lnTo>
                    <a:pt x="387" y="370"/>
                  </a:lnTo>
                  <a:lnTo>
                    <a:pt x="332" y="535"/>
                  </a:lnTo>
                  <a:lnTo>
                    <a:pt x="277" y="701"/>
                  </a:lnTo>
                  <a:lnTo>
                    <a:pt x="240" y="867"/>
                  </a:lnTo>
                  <a:lnTo>
                    <a:pt x="203" y="1181"/>
                  </a:lnTo>
                  <a:lnTo>
                    <a:pt x="203" y="1310"/>
                  </a:lnTo>
                  <a:lnTo>
                    <a:pt x="221" y="1420"/>
                  </a:lnTo>
                  <a:lnTo>
                    <a:pt x="258" y="1660"/>
                  </a:lnTo>
                  <a:lnTo>
                    <a:pt x="295" y="1807"/>
                  </a:lnTo>
                  <a:lnTo>
                    <a:pt x="332" y="1973"/>
                  </a:lnTo>
                  <a:lnTo>
                    <a:pt x="332" y="2194"/>
                  </a:lnTo>
                  <a:lnTo>
                    <a:pt x="332" y="2434"/>
                  </a:lnTo>
                  <a:lnTo>
                    <a:pt x="314" y="2674"/>
                  </a:lnTo>
                  <a:lnTo>
                    <a:pt x="277" y="2950"/>
                  </a:lnTo>
                  <a:lnTo>
                    <a:pt x="166" y="3540"/>
                  </a:lnTo>
                  <a:lnTo>
                    <a:pt x="74" y="4001"/>
                  </a:lnTo>
                  <a:lnTo>
                    <a:pt x="19" y="4480"/>
                  </a:lnTo>
                  <a:lnTo>
                    <a:pt x="0" y="4665"/>
                  </a:lnTo>
                  <a:lnTo>
                    <a:pt x="19" y="4757"/>
                  </a:lnTo>
                  <a:lnTo>
                    <a:pt x="37" y="4849"/>
                  </a:lnTo>
                  <a:lnTo>
                    <a:pt x="92" y="4959"/>
                  </a:lnTo>
                  <a:lnTo>
                    <a:pt x="184" y="5070"/>
                  </a:lnTo>
                  <a:lnTo>
                    <a:pt x="314" y="5162"/>
                  </a:lnTo>
                  <a:lnTo>
                    <a:pt x="461" y="5236"/>
                  </a:lnTo>
                  <a:lnTo>
                    <a:pt x="664" y="5291"/>
                  </a:lnTo>
                  <a:lnTo>
                    <a:pt x="867" y="5310"/>
                  </a:lnTo>
                  <a:lnTo>
                    <a:pt x="1069" y="5291"/>
                  </a:lnTo>
                  <a:lnTo>
                    <a:pt x="1254" y="5236"/>
                  </a:lnTo>
                  <a:lnTo>
                    <a:pt x="1346" y="5199"/>
                  </a:lnTo>
                  <a:lnTo>
                    <a:pt x="1420" y="5144"/>
                  </a:lnTo>
                  <a:lnTo>
                    <a:pt x="1475" y="5070"/>
                  </a:lnTo>
                  <a:lnTo>
                    <a:pt x="1493" y="5015"/>
                  </a:lnTo>
                  <a:lnTo>
                    <a:pt x="1512" y="4941"/>
                  </a:lnTo>
                  <a:lnTo>
                    <a:pt x="1530" y="4867"/>
                  </a:lnTo>
                  <a:lnTo>
                    <a:pt x="1512" y="4701"/>
                  </a:lnTo>
                  <a:lnTo>
                    <a:pt x="1512" y="4591"/>
                  </a:lnTo>
                  <a:lnTo>
                    <a:pt x="1493" y="4075"/>
                  </a:lnTo>
                  <a:lnTo>
                    <a:pt x="1456" y="3688"/>
                  </a:lnTo>
                  <a:lnTo>
                    <a:pt x="1456" y="3300"/>
                  </a:lnTo>
                  <a:lnTo>
                    <a:pt x="1456" y="2895"/>
                  </a:lnTo>
                  <a:lnTo>
                    <a:pt x="1493" y="2508"/>
                  </a:lnTo>
                  <a:lnTo>
                    <a:pt x="1530" y="2342"/>
                  </a:lnTo>
                  <a:lnTo>
                    <a:pt x="1585" y="2176"/>
                  </a:lnTo>
                  <a:lnTo>
                    <a:pt x="1678" y="2010"/>
                  </a:lnTo>
                  <a:lnTo>
                    <a:pt x="1770" y="1807"/>
                  </a:lnTo>
                  <a:lnTo>
                    <a:pt x="1880" y="1605"/>
                  </a:lnTo>
                  <a:lnTo>
                    <a:pt x="1954" y="1383"/>
                  </a:lnTo>
                  <a:lnTo>
                    <a:pt x="1972" y="1291"/>
                  </a:lnTo>
                  <a:lnTo>
                    <a:pt x="1972" y="1181"/>
                  </a:lnTo>
                  <a:lnTo>
                    <a:pt x="1972" y="1144"/>
                  </a:lnTo>
                  <a:lnTo>
                    <a:pt x="1954" y="1107"/>
                  </a:lnTo>
                  <a:lnTo>
                    <a:pt x="1917" y="1070"/>
                  </a:lnTo>
                  <a:lnTo>
                    <a:pt x="1862" y="1070"/>
                  </a:lnTo>
                  <a:lnTo>
                    <a:pt x="1825" y="1088"/>
                  </a:lnTo>
                  <a:lnTo>
                    <a:pt x="1770" y="1107"/>
                  </a:lnTo>
                  <a:lnTo>
                    <a:pt x="1733" y="1162"/>
                  </a:lnTo>
                  <a:lnTo>
                    <a:pt x="1678" y="1218"/>
                  </a:lnTo>
                  <a:lnTo>
                    <a:pt x="1604" y="1347"/>
                  </a:lnTo>
                  <a:lnTo>
                    <a:pt x="1549" y="1476"/>
                  </a:lnTo>
                  <a:lnTo>
                    <a:pt x="1493" y="1531"/>
                  </a:lnTo>
                  <a:lnTo>
                    <a:pt x="1438" y="1568"/>
                  </a:lnTo>
                  <a:lnTo>
                    <a:pt x="1420" y="1291"/>
                  </a:lnTo>
                  <a:lnTo>
                    <a:pt x="1383" y="886"/>
                  </a:lnTo>
                  <a:lnTo>
                    <a:pt x="1364" y="535"/>
                  </a:lnTo>
                  <a:lnTo>
                    <a:pt x="1327" y="351"/>
                  </a:lnTo>
                  <a:lnTo>
                    <a:pt x="1272" y="204"/>
                  </a:lnTo>
                  <a:lnTo>
                    <a:pt x="1198" y="93"/>
                  </a:lnTo>
                  <a:lnTo>
                    <a:pt x="1106" y="38"/>
                  </a:lnTo>
                  <a:lnTo>
                    <a:pt x="10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70"/>
            <p:cNvSpPr/>
            <p:nvPr/>
          </p:nvSpPr>
          <p:spPr>
            <a:xfrm>
              <a:off x="7634900" y="3561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70"/>
            <p:cNvSpPr/>
            <p:nvPr/>
          </p:nvSpPr>
          <p:spPr>
            <a:xfrm>
              <a:off x="7634900" y="3561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25" cap="rnd" cmpd="sng">
              <a:solidFill>
                <a:srgbClr val="1C1C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70"/>
            <p:cNvSpPr/>
            <p:nvPr/>
          </p:nvSpPr>
          <p:spPr>
            <a:xfrm>
              <a:off x="7643650" y="3527500"/>
              <a:ext cx="1400" cy="29050"/>
            </a:xfrm>
            <a:custGeom>
              <a:avLst/>
              <a:gdLst/>
              <a:ahLst/>
              <a:cxnLst/>
              <a:rect l="l" t="t" r="r" b="b"/>
              <a:pathLst>
                <a:path w="56" h="1162" extrusionOk="0">
                  <a:moveTo>
                    <a:pt x="1" y="0"/>
                  </a:moveTo>
                  <a:lnTo>
                    <a:pt x="38" y="1162"/>
                  </a:lnTo>
                  <a:lnTo>
                    <a:pt x="38" y="940"/>
                  </a:lnTo>
                  <a:lnTo>
                    <a:pt x="38" y="719"/>
                  </a:lnTo>
                  <a:lnTo>
                    <a:pt x="56" y="498"/>
                  </a:lnTo>
                  <a:lnTo>
                    <a:pt x="38" y="258"/>
                  </a:lnTo>
                  <a:lnTo>
                    <a:pt x="38" y="1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70"/>
            <p:cNvSpPr/>
            <p:nvPr/>
          </p:nvSpPr>
          <p:spPr>
            <a:xfrm>
              <a:off x="7643650" y="3527500"/>
              <a:ext cx="1400" cy="29050"/>
            </a:xfrm>
            <a:custGeom>
              <a:avLst/>
              <a:gdLst/>
              <a:ahLst/>
              <a:cxnLst/>
              <a:rect l="l" t="t" r="r" b="b"/>
              <a:pathLst>
                <a:path w="56" h="116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38" y="129"/>
                  </a:lnTo>
                  <a:lnTo>
                    <a:pt x="38" y="258"/>
                  </a:lnTo>
                  <a:lnTo>
                    <a:pt x="38" y="258"/>
                  </a:lnTo>
                  <a:lnTo>
                    <a:pt x="56" y="498"/>
                  </a:lnTo>
                  <a:lnTo>
                    <a:pt x="38" y="719"/>
                  </a:lnTo>
                  <a:lnTo>
                    <a:pt x="38" y="940"/>
                  </a:lnTo>
                  <a:lnTo>
                    <a:pt x="38" y="11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70"/>
            <p:cNvSpPr/>
            <p:nvPr/>
          </p:nvSpPr>
          <p:spPr>
            <a:xfrm>
              <a:off x="7643200" y="3527500"/>
              <a:ext cx="2325" cy="29050"/>
            </a:xfrm>
            <a:custGeom>
              <a:avLst/>
              <a:gdLst/>
              <a:ahLst/>
              <a:cxnLst/>
              <a:rect l="l" t="t" r="r" b="b"/>
              <a:pathLst>
                <a:path w="93" h="1162" extrusionOk="0">
                  <a:moveTo>
                    <a:pt x="37" y="0"/>
                  </a:moveTo>
                  <a:lnTo>
                    <a:pt x="0" y="19"/>
                  </a:lnTo>
                  <a:lnTo>
                    <a:pt x="37" y="129"/>
                  </a:lnTo>
                  <a:lnTo>
                    <a:pt x="37" y="258"/>
                  </a:lnTo>
                  <a:lnTo>
                    <a:pt x="37" y="498"/>
                  </a:lnTo>
                  <a:lnTo>
                    <a:pt x="37" y="738"/>
                  </a:lnTo>
                  <a:lnTo>
                    <a:pt x="19" y="940"/>
                  </a:lnTo>
                  <a:lnTo>
                    <a:pt x="19" y="1162"/>
                  </a:lnTo>
                  <a:lnTo>
                    <a:pt x="74" y="1162"/>
                  </a:lnTo>
                  <a:lnTo>
                    <a:pt x="74" y="940"/>
                  </a:lnTo>
                  <a:lnTo>
                    <a:pt x="74" y="738"/>
                  </a:lnTo>
                  <a:lnTo>
                    <a:pt x="92" y="498"/>
                  </a:lnTo>
                  <a:lnTo>
                    <a:pt x="92" y="258"/>
                  </a:lnTo>
                  <a:lnTo>
                    <a:pt x="74" y="12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70"/>
            <p:cNvSpPr/>
            <p:nvPr/>
          </p:nvSpPr>
          <p:spPr>
            <a:xfrm>
              <a:off x="7635825" y="3526575"/>
              <a:ext cx="475" cy="29975"/>
            </a:xfrm>
            <a:custGeom>
              <a:avLst/>
              <a:gdLst/>
              <a:ahLst/>
              <a:cxnLst/>
              <a:rect l="l" t="t" r="r" b="b"/>
              <a:pathLst>
                <a:path w="19" h="1199" extrusionOk="0">
                  <a:moveTo>
                    <a:pt x="19" y="0"/>
                  </a:moveTo>
                  <a:lnTo>
                    <a:pt x="19" y="0"/>
                  </a:lnTo>
                  <a:lnTo>
                    <a:pt x="0" y="11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70"/>
            <p:cNvSpPr/>
            <p:nvPr/>
          </p:nvSpPr>
          <p:spPr>
            <a:xfrm>
              <a:off x="7635825" y="3526575"/>
              <a:ext cx="475" cy="29975"/>
            </a:xfrm>
            <a:custGeom>
              <a:avLst/>
              <a:gdLst/>
              <a:ahLst/>
              <a:cxnLst/>
              <a:rect l="l" t="t" r="r" b="b"/>
              <a:pathLst>
                <a:path w="19" h="1199" fill="none" extrusionOk="0">
                  <a:moveTo>
                    <a:pt x="19" y="0"/>
                  </a:moveTo>
                  <a:lnTo>
                    <a:pt x="19" y="0"/>
                  </a:lnTo>
                  <a:lnTo>
                    <a:pt x="0" y="11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70"/>
            <p:cNvSpPr/>
            <p:nvPr/>
          </p:nvSpPr>
          <p:spPr>
            <a:xfrm>
              <a:off x="7635350" y="3526575"/>
              <a:ext cx="1875" cy="29975"/>
            </a:xfrm>
            <a:custGeom>
              <a:avLst/>
              <a:gdLst/>
              <a:ahLst/>
              <a:cxnLst/>
              <a:rect l="l" t="t" r="r" b="b"/>
              <a:pathLst>
                <a:path w="75" h="1199" extrusionOk="0">
                  <a:moveTo>
                    <a:pt x="19" y="0"/>
                  </a:moveTo>
                  <a:lnTo>
                    <a:pt x="1" y="1199"/>
                  </a:lnTo>
                  <a:lnTo>
                    <a:pt x="56" y="1199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70"/>
            <p:cNvSpPr/>
            <p:nvPr/>
          </p:nvSpPr>
          <p:spPr>
            <a:xfrm>
              <a:off x="7627975" y="3530725"/>
              <a:ext cx="2800" cy="27200"/>
            </a:xfrm>
            <a:custGeom>
              <a:avLst/>
              <a:gdLst/>
              <a:ahLst/>
              <a:cxnLst/>
              <a:rect l="l" t="t" r="r" b="b"/>
              <a:pathLst>
                <a:path w="112" h="1088" extrusionOk="0">
                  <a:moveTo>
                    <a:pt x="112" y="0"/>
                  </a:moveTo>
                  <a:lnTo>
                    <a:pt x="56" y="277"/>
                  </a:lnTo>
                  <a:lnTo>
                    <a:pt x="19" y="535"/>
                  </a:lnTo>
                  <a:lnTo>
                    <a:pt x="19" y="811"/>
                  </a:lnTo>
                  <a:lnTo>
                    <a:pt x="1" y="1088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70"/>
            <p:cNvSpPr/>
            <p:nvPr/>
          </p:nvSpPr>
          <p:spPr>
            <a:xfrm>
              <a:off x="7627975" y="3530725"/>
              <a:ext cx="2800" cy="27200"/>
            </a:xfrm>
            <a:custGeom>
              <a:avLst/>
              <a:gdLst/>
              <a:ahLst/>
              <a:cxnLst/>
              <a:rect l="l" t="t" r="r" b="b"/>
              <a:pathLst>
                <a:path w="112" h="1088" fill="none" extrusionOk="0">
                  <a:moveTo>
                    <a:pt x="112" y="0"/>
                  </a:moveTo>
                  <a:lnTo>
                    <a:pt x="112" y="0"/>
                  </a:lnTo>
                  <a:lnTo>
                    <a:pt x="56" y="277"/>
                  </a:lnTo>
                  <a:lnTo>
                    <a:pt x="19" y="535"/>
                  </a:lnTo>
                  <a:lnTo>
                    <a:pt x="19" y="811"/>
                  </a:lnTo>
                  <a:lnTo>
                    <a:pt x="1" y="10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70"/>
            <p:cNvSpPr/>
            <p:nvPr/>
          </p:nvSpPr>
          <p:spPr>
            <a:xfrm>
              <a:off x="7627525" y="3530725"/>
              <a:ext cx="3700" cy="27200"/>
            </a:xfrm>
            <a:custGeom>
              <a:avLst/>
              <a:gdLst/>
              <a:ahLst/>
              <a:cxnLst/>
              <a:rect l="l" t="t" r="r" b="b"/>
              <a:pathLst>
                <a:path w="148" h="1088" extrusionOk="0">
                  <a:moveTo>
                    <a:pt x="93" y="0"/>
                  </a:moveTo>
                  <a:lnTo>
                    <a:pt x="56" y="277"/>
                  </a:lnTo>
                  <a:lnTo>
                    <a:pt x="19" y="535"/>
                  </a:lnTo>
                  <a:lnTo>
                    <a:pt x="1" y="811"/>
                  </a:lnTo>
                  <a:lnTo>
                    <a:pt x="1" y="1088"/>
                  </a:lnTo>
                  <a:lnTo>
                    <a:pt x="56" y="1088"/>
                  </a:lnTo>
                  <a:lnTo>
                    <a:pt x="56" y="811"/>
                  </a:lnTo>
                  <a:lnTo>
                    <a:pt x="74" y="553"/>
                  </a:lnTo>
                  <a:lnTo>
                    <a:pt x="111" y="277"/>
                  </a:lnTo>
                  <a:lnTo>
                    <a:pt x="148" y="1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70"/>
            <p:cNvSpPr/>
            <p:nvPr/>
          </p:nvSpPr>
          <p:spPr>
            <a:xfrm>
              <a:off x="7742725" y="4436725"/>
              <a:ext cx="49800" cy="123525"/>
            </a:xfrm>
            <a:custGeom>
              <a:avLst/>
              <a:gdLst/>
              <a:ahLst/>
              <a:cxnLst/>
              <a:rect l="l" t="t" r="r" b="b"/>
              <a:pathLst>
                <a:path w="1992" h="4941" extrusionOk="0">
                  <a:moveTo>
                    <a:pt x="1070" y="0"/>
                  </a:moveTo>
                  <a:lnTo>
                    <a:pt x="904" y="19"/>
                  </a:lnTo>
                  <a:lnTo>
                    <a:pt x="757" y="74"/>
                  </a:lnTo>
                  <a:lnTo>
                    <a:pt x="591" y="166"/>
                  </a:lnTo>
                  <a:lnTo>
                    <a:pt x="480" y="277"/>
                  </a:lnTo>
                  <a:lnTo>
                    <a:pt x="370" y="424"/>
                  </a:lnTo>
                  <a:lnTo>
                    <a:pt x="277" y="590"/>
                  </a:lnTo>
                  <a:lnTo>
                    <a:pt x="222" y="756"/>
                  </a:lnTo>
                  <a:lnTo>
                    <a:pt x="167" y="940"/>
                  </a:lnTo>
                  <a:lnTo>
                    <a:pt x="130" y="1125"/>
                  </a:lnTo>
                  <a:lnTo>
                    <a:pt x="93" y="1290"/>
                  </a:lnTo>
                  <a:lnTo>
                    <a:pt x="38" y="1807"/>
                  </a:lnTo>
                  <a:lnTo>
                    <a:pt x="19" y="2323"/>
                  </a:lnTo>
                  <a:lnTo>
                    <a:pt x="1" y="2839"/>
                  </a:lnTo>
                  <a:lnTo>
                    <a:pt x="19" y="3355"/>
                  </a:lnTo>
                  <a:lnTo>
                    <a:pt x="38" y="3853"/>
                  </a:lnTo>
                  <a:lnTo>
                    <a:pt x="75" y="4092"/>
                  </a:lnTo>
                  <a:lnTo>
                    <a:pt x="111" y="4332"/>
                  </a:lnTo>
                  <a:lnTo>
                    <a:pt x="148" y="4443"/>
                  </a:lnTo>
                  <a:lnTo>
                    <a:pt x="185" y="4553"/>
                  </a:lnTo>
                  <a:lnTo>
                    <a:pt x="240" y="4645"/>
                  </a:lnTo>
                  <a:lnTo>
                    <a:pt x="314" y="4719"/>
                  </a:lnTo>
                  <a:lnTo>
                    <a:pt x="388" y="4793"/>
                  </a:lnTo>
                  <a:lnTo>
                    <a:pt x="499" y="4848"/>
                  </a:lnTo>
                  <a:lnTo>
                    <a:pt x="609" y="4885"/>
                  </a:lnTo>
                  <a:lnTo>
                    <a:pt x="738" y="4903"/>
                  </a:lnTo>
                  <a:lnTo>
                    <a:pt x="1217" y="4922"/>
                  </a:lnTo>
                  <a:lnTo>
                    <a:pt x="1697" y="4940"/>
                  </a:lnTo>
                  <a:lnTo>
                    <a:pt x="1697" y="4940"/>
                  </a:lnTo>
                  <a:lnTo>
                    <a:pt x="1678" y="4627"/>
                  </a:lnTo>
                  <a:lnTo>
                    <a:pt x="1678" y="4332"/>
                  </a:lnTo>
                  <a:lnTo>
                    <a:pt x="1697" y="4037"/>
                  </a:lnTo>
                  <a:lnTo>
                    <a:pt x="1734" y="3724"/>
                  </a:lnTo>
                  <a:lnTo>
                    <a:pt x="1789" y="3244"/>
                  </a:lnTo>
                  <a:lnTo>
                    <a:pt x="1863" y="2765"/>
                  </a:lnTo>
                  <a:lnTo>
                    <a:pt x="1918" y="2286"/>
                  </a:lnTo>
                  <a:lnTo>
                    <a:pt x="1973" y="1807"/>
                  </a:lnTo>
                  <a:lnTo>
                    <a:pt x="1992" y="1475"/>
                  </a:lnTo>
                  <a:lnTo>
                    <a:pt x="1992" y="1125"/>
                  </a:lnTo>
                  <a:lnTo>
                    <a:pt x="1973" y="959"/>
                  </a:lnTo>
                  <a:lnTo>
                    <a:pt x="1936" y="811"/>
                  </a:lnTo>
                  <a:lnTo>
                    <a:pt x="1899" y="645"/>
                  </a:lnTo>
                  <a:lnTo>
                    <a:pt x="1844" y="498"/>
                  </a:lnTo>
                  <a:lnTo>
                    <a:pt x="1752" y="369"/>
                  </a:lnTo>
                  <a:lnTo>
                    <a:pt x="1641" y="240"/>
                  </a:lnTo>
                  <a:lnTo>
                    <a:pt x="1512" y="148"/>
                  </a:lnTo>
                  <a:lnTo>
                    <a:pt x="1383" y="74"/>
                  </a:lnTo>
                  <a:lnTo>
                    <a:pt x="1217" y="19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70"/>
            <p:cNvSpPr/>
            <p:nvPr/>
          </p:nvSpPr>
          <p:spPr>
            <a:xfrm>
              <a:off x="7742275" y="4435800"/>
              <a:ext cx="51175" cy="124900"/>
            </a:xfrm>
            <a:custGeom>
              <a:avLst/>
              <a:gdLst/>
              <a:ahLst/>
              <a:cxnLst/>
              <a:rect l="l" t="t" r="r" b="b"/>
              <a:pathLst>
                <a:path w="2047" h="4996" extrusionOk="0">
                  <a:moveTo>
                    <a:pt x="1070" y="56"/>
                  </a:moveTo>
                  <a:lnTo>
                    <a:pt x="1199" y="74"/>
                  </a:lnTo>
                  <a:lnTo>
                    <a:pt x="1309" y="92"/>
                  </a:lnTo>
                  <a:lnTo>
                    <a:pt x="1420" y="148"/>
                  </a:lnTo>
                  <a:lnTo>
                    <a:pt x="1512" y="203"/>
                  </a:lnTo>
                  <a:lnTo>
                    <a:pt x="1623" y="277"/>
                  </a:lnTo>
                  <a:lnTo>
                    <a:pt x="1696" y="351"/>
                  </a:lnTo>
                  <a:lnTo>
                    <a:pt x="1770" y="443"/>
                  </a:lnTo>
                  <a:lnTo>
                    <a:pt x="1825" y="553"/>
                  </a:lnTo>
                  <a:lnTo>
                    <a:pt x="1899" y="701"/>
                  </a:lnTo>
                  <a:lnTo>
                    <a:pt x="1936" y="848"/>
                  </a:lnTo>
                  <a:lnTo>
                    <a:pt x="1973" y="1014"/>
                  </a:lnTo>
                  <a:lnTo>
                    <a:pt x="1991" y="1180"/>
                  </a:lnTo>
                  <a:lnTo>
                    <a:pt x="1991" y="1512"/>
                  </a:lnTo>
                  <a:lnTo>
                    <a:pt x="1973" y="1844"/>
                  </a:lnTo>
                  <a:lnTo>
                    <a:pt x="1899" y="2360"/>
                  </a:lnTo>
                  <a:lnTo>
                    <a:pt x="1825" y="2876"/>
                  </a:lnTo>
                  <a:lnTo>
                    <a:pt x="1770" y="3318"/>
                  </a:lnTo>
                  <a:lnTo>
                    <a:pt x="1715" y="3761"/>
                  </a:lnTo>
                  <a:lnTo>
                    <a:pt x="1696" y="4092"/>
                  </a:lnTo>
                  <a:lnTo>
                    <a:pt x="1678" y="4387"/>
                  </a:lnTo>
                  <a:lnTo>
                    <a:pt x="1678" y="4682"/>
                  </a:lnTo>
                  <a:lnTo>
                    <a:pt x="1696" y="4940"/>
                  </a:lnTo>
                  <a:lnTo>
                    <a:pt x="1217" y="4940"/>
                  </a:lnTo>
                  <a:lnTo>
                    <a:pt x="756" y="4922"/>
                  </a:lnTo>
                  <a:lnTo>
                    <a:pt x="646" y="4904"/>
                  </a:lnTo>
                  <a:lnTo>
                    <a:pt x="535" y="4867"/>
                  </a:lnTo>
                  <a:lnTo>
                    <a:pt x="461" y="4830"/>
                  </a:lnTo>
                  <a:lnTo>
                    <a:pt x="388" y="4775"/>
                  </a:lnTo>
                  <a:lnTo>
                    <a:pt x="314" y="4701"/>
                  </a:lnTo>
                  <a:lnTo>
                    <a:pt x="277" y="4627"/>
                  </a:lnTo>
                  <a:lnTo>
                    <a:pt x="185" y="4461"/>
                  </a:lnTo>
                  <a:lnTo>
                    <a:pt x="129" y="4258"/>
                  </a:lnTo>
                  <a:lnTo>
                    <a:pt x="111" y="4056"/>
                  </a:lnTo>
                  <a:lnTo>
                    <a:pt x="74" y="3613"/>
                  </a:lnTo>
                  <a:lnTo>
                    <a:pt x="74" y="3392"/>
                  </a:lnTo>
                  <a:lnTo>
                    <a:pt x="56" y="2876"/>
                  </a:lnTo>
                  <a:lnTo>
                    <a:pt x="56" y="2360"/>
                  </a:lnTo>
                  <a:lnTo>
                    <a:pt x="93" y="1844"/>
                  </a:lnTo>
                  <a:lnTo>
                    <a:pt x="148" y="1346"/>
                  </a:lnTo>
                  <a:lnTo>
                    <a:pt x="185" y="1106"/>
                  </a:lnTo>
                  <a:lnTo>
                    <a:pt x="222" y="904"/>
                  </a:lnTo>
                  <a:lnTo>
                    <a:pt x="295" y="719"/>
                  </a:lnTo>
                  <a:lnTo>
                    <a:pt x="369" y="553"/>
                  </a:lnTo>
                  <a:lnTo>
                    <a:pt x="443" y="406"/>
                  </a:lnTo>
                  <a:lnTo>
                    <a:pt x="553" y="295"/>
                  </a:lnTo>
                  <a:lnTo>
                    <a:pt x="664" y="203"/>
                  </a:lnTo>
                  <a:lnTo>
                    <a:pt x="775" y="129"/>
                  </a:lnTo>
                  <a:lnTo>
                    <a:pt x="922" y="74"/>
                  </a:lnTo>
                  <a:lnTo>
                    <a:pt x="1070" y="56"/>
                  </a:lnTo>
                  <a:close/>
                  <a:moveTo>
                    <a:pt x="1088" y="0"/>
                  </a:moveTo>
                  <a:lnTo>
                    <a:pt x="922" y="19"/>
                  </a:lnTo>
                  <a:lnTo>
                    <a:pt x="756" y="74"/>
                  </a:lnTo>
                  <a:lnTo>
                    <a:pt x="627" y="148"/>
                  </a:lnTo>
                  <a:lnTo>
                    <a:pt x="517" y="258"/>
                  </a:lnTo>
                  <a:lnTo>
                    <a:pt x="406" y="369"/>
                  </a:lnTo>
                  <a:lnTo>
                    <a:pt x="314" y="516"/>
                  </a:lnTo>
                  <a:lnTo>
                    <a:pt x="240" y="682"/>
                  </a:lnTo>
                  <a:lnTo>
                    <a:pt x="185" y="885"/>
                  </a:lnTo>
                  <a:lnTo>
                    <a:pt x="129" y="1088"/>
                  </a:lnTo>
                  <a:lnTo>
                    <a:pt x="93" y="1327"/>
                  </a:lnTo>
                  <a:lnTo>
                    <a:pt x="37" y="1844"/>
                  </a:lnTo>
                  <a:lnTo>
                    <a:pt x="0" y="2360"/>
                  </a:lnTo>
                  <a:lnTo>
                    <a:pt x="0" y="2876"/>
                  </a:lnTo>
                  <a:lnTo>
                    <a:pt x="19" y="3392"/>
                  </a:lnTo>
                  <a:lnTo>
                    <a:pt x="19" y="3613"/>
                  </a:lnTo>
                  <a:lnTo>
                    <a:pt x="56" y="4056"/>
                  </a:lnTo>
                  <a:lnTo>
                    <a:pt x="93" y="4277"/>
                  </a:lnTo>
                  <a:lnTo>
                    <a:pt x="148" y="4498"/>
                  </a:lnTo>
                  <a:lnTo>
                    <a:pt x="185" y="4590"/>
                  </a:lnTo>
                  <a:lnTo>
                    <a:pt x="222" y="4664"/>
                  </a:lnTo>
                  <a:lnTo>
                    <a:pt x="295" y="4738"/>
                  </a:lnTo>
                  <a:lnTo>
                    <a:pt x="351" y="4811"/>
                  </a:lnTo>
                  <a:lnTo>
                    <a:pt x="424" y="4867"/>
                  </a:lnTo>
                  <a:lnTo>
                    <a:pt x="517" y="4922"/>
                  </a:lnTo>
                  <a:lnTo>
                    <a:pt x="627" y="4940"/>
                  </a:lnTo>
                  <a:lnTo>
                    <a:pt x="756" y="4959"/>
                  </a:lnTo>
                  <a:lnTo>
                    <a:pt x="1162" y="4996"/>
                  </a:lnTo>
                  <a:lnTo>
                    <a:pt x="1752" y="4996"/>
                  </a:lnTo>
                  <a:lnTo>
                    <a:pt x="1752" y="4959"/>
                  </a:lnTo>
                  <a:lnTo>
                    <a:pt x="1733" y="4701"/>
                  </a:lnTo>
                  <a:lnTo>
                    <a:pt x="1733" y="4406"/>
                  </a:lnTo>
                  <a:lnTo>
                    <a:pt x="1733" y="4111"/>
                  </a:lnTo>
                  <a:lnTo>
                    <a:pt x="1770" y="3761"/>
                  </a:lnTo>
                  <a:lnTo>
                    <a:pt x="1825" y="3318"/>
                  </a:lnTo>
                  <a:lnTo>
                    <a:pt x="1881" y="2894"/>
                  </a:lnTo>
                  <a:lnTo>
                    <a:pt x="1954" y="2360"/>
                  </a:lnTo>
                  <a:lnTo>
                    <a:pt x="2010" y="1844"/>
                  </a:lnTo>
                  <a:lnTo>
                    <a:pt x="2047" y="1512"/>
                  </a:lnTo>
                  <a:lnTo>
                    <a:pt x="2028" y="1180"/>
                  </a:lnTo>
                  <a:lnTo>
                    <a:pt x="2010" y="996"/>
                  </a:lnTo>
                  <a:lnTo>
                    <a:pt x="1991" y="848"/>
                  </a:lnTo>
                  <a:lnTo>
                    <a:pt x="1936" y="682"/>
                  </a:lnTo>
                  <a:lnTo>
                    <a:pt x="1881" y="535"/>
                  </a:lnTo>
                  <a:lnTo>
                    <a:pt x="1788" y="387"/>
                  </a:lnTo>
                  <a:lnTo>
                    <a:pt x="1678" y="277"/>
                  </a:lnTo>
                  <a:lnTo>
                    <a:pt x="1549" y="166"/>
                  </a:lnTo>
                  <a:lnTo>
                    <a:pt x="1420" y="74"/>
                  </a:lnTo>
                  <a:lnTo>
                    <a:pt x="1254" y="37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70"/>
            <p:cNvSpPr/>
            <p:nvPr/>
          </p:nvSpPr>
          <p:spPr>
            <a:xfrm>
              <a:off x="7438125" y="4287400"/>
              <a:ext cx="117525" cy="49350"/>
            </a:xfrm>
            <a:custGeom>
              <a:avLst/>
              <a:gdLst/>
              <a:ahLst/>
              <a:cxnLst/>
              <a:rect l="l" t="t" r="r" b="b"/>
              <a:pathLst>
                <a:path w="4701" h="1974" extrusionOk="0">
                  <a:moveTo>
                    <a:pt x="1973" y="1"/>
                  </a:moveTo>
                  <a:lnTo>
                    <a:pt x="1494" y="19"/>
                  </a:lnTo>
                  <a:lnTo>
                    <a:pt x="1033" y="56"/>
                  </a:lnTo>
                  <a:lnTo>
                    <a:pt x="793" y="74"/>
                  </a:lnTo>
                  <a:lnTo>
                    <a:pt x="572" y="130"/>
                  </a:lnTo>
                  <a:lnTo>
                    <a:pt x="461" y="167"/>
                  </a:lnTo>
                  <a:lnTo>
                    <a:pt x="369" y="204"/>
                  </a:lnTo>
                  <a:lnTo>
                    <a:pt x="277" y="259"/>
                  </a:lnTo>
                  <a:lnTo>
                    <a:pt x="203" y="333"/>
                  </a:lnTo>
                  <a:lnTo>
                    <a:pt x="129" y="406"/>
                  </a:lnTo>
                  <a:lnTo>
                    <a:pt x="74" y="517"/>
                  </a:lnTo>
                  <a:lnTo>
                    <a:pt x="37" y="627"/>
                  </a:lnTo>
                  <a:lnTo>
                    <a:pt x="19" y="757"/>
                  </a:lnTo>
                  <a:lnTo>
                    <a:pt x="0" y="1236"/>
                  </a:lnTo>
                  <a:lnTo>
                    <a:pt x="0" y="1715"/>
                  </a:lnTo>
                  <a:lnTo>
                    <a:pt x="277" y="1697"/>
                  </a:lnTo>
                  <a:lnTo>
                    <a:pt x="848" y="1697"/>
                  </a:lnTo>
                  <a:lnTo>
                    <a:pt x="1143" y="1733"/>
                  </a:lnTo>
                  <a:lnTo>
                    <a:pt x="1604" y="1789"/>
                  </a:lnTo>
                  <a:lnTo>
                    <a:pt x="2065" y="1844"/>
                  </a:lnTo>
                  <a:lnTo>
                    <a:pt x="2526" y="1899"/>
                  </a:lnTo>
                  <a:lnTo>
                    <a:pt x="2968" y="1955"/>
                  </a:lnTo>
                  <a:lnTo>
                    <a:pt x="3300" y="1973"/>
                  </a:lnTo>
                  <a:lnTo>
                    <a:pt x="3613" y="1955"/>
                  </a:lnTo>
                  <a:lnTo>
                    <a:pt x="3779" y="1936"/>
                  </a:lnTo>
                  <a:lnTo>
                    <a:pt x="3927" y="1918"/>
                  </a:lnTo>
                  <a:lnTo>
                    <a:pt x="4074" y="1863"/>
                  </a:lnTo>
                  <a:lnTo>
                    <a:pt x="4222" y="1807"/>
                  </a:lnTo>
                  <a:lnTo>
                    <a:pt x="4351" y="1715"/>
                  </a:lnTo>
                  <a:lnTo>
                    <a:pt x="4461" y="1604"/>
                  </a:lnTo>
                  <a:lnTo>
                    <a:pt x="4553" y="1475"/>
                  </a:lnTo>
                  <a:lnTo>
                    <a:pt x="4627" y="1328"/>
                  </a:lnTo>
                  <a:lnTo>
                    <a:pt x="4683" y="1180"/>
                  </a:lnTo>
                  <a:lnTo>
                    <a:pt x="4701" y="1033"/>
                  </a:lnTo>
                  <a:lnTo>
                    <a:pt x="4683" y="867"/>
                  </a:lnTo>
                  <a:lnTo>
                    <a:pt x="4627" y="701"/>
                  </a:lnTo>
                  <a:lnTo>
                    <a:pt x="4535" y="554"/>
                  </a:lnTo>
                  <a:lnTo>
                    <a:pt x="4424" y="425"/>
                  </a:lnTo>
                  <a:lnTo>
                    <a:pt x="4295" y="333"/>
                  </a:lnTo>
                  <a:lnTo>
                    <a:pt x="4148" y="240"/>
                  </a:lnTo>
                  <a:lnTo>
                    <a:pt x="3982" y="185"/>
                  </a:lnTo>
                  <a:lnTo>
                    <a:pt x="3798" y="130"/>
                  </a:lnTo>
                  <a:lnTo>
                    <a:pt x="3632" y="93"/>
                  </a:lnTo>
                  <a:lnTo>
                    <a:pt x="3466" y="74"/>
                  </a:lnTo>
                  <a:lnTo>
                    <a:pt x="2968" y="19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70"/>
            <p:cNvSpPr/>
            <p:nvPr/>
          </p:nvSpPr>
          <p:spPr>
            <a:xfrm>
              <a:off x="7437200" y="4286950"/>
              <a:ext cx="118925" cy="50250"/>
            </a:xfrm>
            <a:custGeom>
              <a:avLst/>
              <a:gdLst/>
              <a:ahLst/>
              <a:cxnLst/>
              <a:rect l="l" t="t" r="r" b="b"/>
              <a:pathLst>
                <a:path w="4757" h="2010" extrusionOk="0">
                  <a:moveTo>
                    <a:pt x="2508" y="37"/>
                  </a:moveTo>
                  <a:lnTo>
                    <a:pt x="3005" y="74"/>
                  </a:lnTo>
                  <a:lnTo>
                    <a:pt x="3484" y="111"/>
                  </a:lnTo>
                  <a:lnTo>
                    <a:pt x="3706" y="148"/>
                  </a:lnTo>
                  <a:lnTo>
                    <a:pt x="3908" y="203"/>
                  </a:lnTo>
                  <a:lnTo>
                    <a:pt x="4093" y="258"/>
                  </a:lnTo>
                  <a:lnTo>
                    <a:pt x="4240" y="332"/>
                  </a:lnTo>
                  <a:lnTo>
                    <a:pt x="4369" y="406"/>
                  </a:lnTo>
                  <a:lnTo>
                    <a:pt x="4480" y="498"/>
                  </a:lnTo>
                  <a:lnTo>
                    <a:pt x="4572" y="609"/>
                  </a:lnTo>
                  <a:lnTo>
                    <a:pt x="4646" y="738"/>
                  </a:lnTo>
                  <a:lnTo>
                    <a:pt x="4701" y="885"/>
                  </a:lnTo>
                  <a:lnTo>
                    <a:pt x="4701" y="1051"/>
                  </a:lnTo>
                  <a:lnTo>
                    <a:pt x="4683" y="1198"/>
                  </a:lnTo>
                  <a:lnTo>
                    <a:pt x="4646" y="1346"/>
                  </a:lnTo>
                  <a:lnTo>
                    <a:pt x="4572" y="1493"/>
                  </a:lnTo>
                  <a:lnTo>
                    <a:pt x="4480" y="1604"/>
                  </a:lnTo>
                  <a:lnTo>
                    <a:pt x="4369" y="1715"/>
                  </a:lnTo>
                  <a:lnTo>
                    <a:pt x="4240" y="1788"/>
                  </a:lnTo>
                  <a:lnTo>
                    <a:pt x="4093" y="1862"/>
                  </a:lnTo>
                  <a:lnTo>
                    <a:pt x="3945" y="1899"/>
                  </a:lnTo>
                  <a:lnTo>
                    <a:pt x="3798" y="1936"/>
                  </a:lnTo>
                  <a:lnTo>
                    <a:pt x="3632" y="1954"/>
                  </a:lnTo>
                  <a:lnTo>
                    <a:pt x="3319" y="1973"/>
                  </a:lnTo>
                  <a:lnTo>
                    <a:pt x="3005" y="1954"/>
                  </a:lnTo>
                  <a:lnTo>
                    <a:pt x="2508" y="1899"/>
                  </a:lnTo>
                  <a:lnTo>
                    <a:pt x="2010" y="1825"/>
                  </a:lnTo>
                  <a:lnTo>
                    <a:pt x="1604" y="1770"/>
                  </a:lnTo>
                  <a:lnTo>
                    <a:pt x="1180" y="1715"/>
                  </a:lnTo>
                  <a:lnTo>
                    <a:pt x="830" y="1696"/>
                  </a:lnTo>
                  <a:lnTo>
                    <a:pt x="277" y="1696"/>
                  </a:lnTo>
                  <a:lnTo>
                    <a:pt x="56" y="1715"/>
                  </a:lnTo>
                  <a:lnTo>
                    <a:pt x="56" y="1235"/>
                  </a:lnTo>
                  <a:lnTo>
                    <a:pt x="74" y="775"/>
                  </a:lnTo>
                  <a:lnTo>
                    <a:pt x="93" y="664"/>
                  </a:lnTo>
                  <a:lnTo>
                    <a:pt x="130" y="553"/>
                  </a:lnTo>
                  <a:lnTo>
                    <a:pt x="166" y="480"/>
                  </a:lnTo>
                  <a:lnTo>
                    <a:pt x="222" y="406"/>
                  </a:lnTo>
                  <a:lnTo>
                    <a:pt x="277" y="332"/>
                  </a:lnTo>
                  <a:lnTo>
                    <a:pt x="351" y="277"/>
                  </a:lnTo>
                  <a:lnTo>
                    <a:pt x="517" y="203"/>
                  </a:lnTo>
                  <a:lnTo>
                    <a:pt x="701" y="148"/>
                  </a:lnTo>
                  <a:lnTo>
                    <a:pt x="904" y="111"/>
                  </a:lnTo>
                  <a:lnTo>
                    <a:pt x="1328" y="74"/>
                  </a:lnTo>
                  <a:lnTo>
                    <a:pt x="1531" y="74"/>
                  </a:lnTo>
                  <a:lnTo>
                    <a:pt x="2010" y="37"/>
                  </a:lnTo>
                  <a:close/>
                  <a:moveTo>
                    <a:pt x="2010" y="0"/>
                  </a:moveTo>
                  <a:lnTo>
                    <a:pt x="1531" y="19"/>
                  </a:lnTo>
                  <a:lnTo>
                    <a:pt x="1328" y="37"/>
                  </a:lnTo>
                  <a:lnTo>
                    <a:pt x="885" y="56"/>
                  </a:lnTo>
                  <a:lnTo>
                    <a:pt x="683" y="92"/>
                  </a:lnTo>
                  <a:lnTo>
                    <a:pt x="480" y="148"/>
                  </a:lnTo>
                  <a:lnTo>
                    <a:pt x="406" y="203"/>
                  </a:lnTo>
                  <a:lnTo>
                    <a:pt x="314" y="240"/>
                  </a:lnTo>
                  <a:lnTo>
                    <a:pt x="240" y="295"/>
                  </a:lnTo>
                  <a:lnTo>
                    <a:pt x="185" y="369"/>
                  </a:lnTo>
                  <a:lnTo>
                    <a:pt x="130" y="443"/>
                  </a:lnTo>
                  <a:lnTo>
                    <a:pt x="74" y="535"/>
                  </a:lnTo>
                  <a:lnTo>
                    <a:pt x="56" y="645"/>
                  </a:lnTo>
                  <a:lnTo>
                    <a:pt x="37" y="775"/>
                  </a:lnTo>
                  <a:lnTo>
                    <a:pt x="1" y="1254"/>
                  </a:lnTo>
                  <a:lnTo>
                    <a:pt x="1" y="1733"/>
                  </a:lnTo>
                  <a:lnTo>
                    <a:pt x="1" y="1770"/>
                  </a:lnTo>
                  <a:lnTo>
                    <a:pt x="37" y="1770"/>
                  </a:lnTo>
                  <a:lnTo>
                    <a:pt x="296" y="1733"/>
                  </a:lnTo>
                  <a:lnTo>
                    <a:pt x="554" y="1733"/>
                  </a:lnTo>
                  <a:lnTo>
                    <a:pt x="849" y="1751"/>
                  </a:lnTo>
                  <a:lnTo>
                    <a:pt x="1180" y="1770"/>
                  </a:lnTo>
                  <a:lnTo>
                    <a:pt x="1604" y="1825"/>
                  </a:lnTo>
                  <a:lnTo>
                    <a:pt x="2010" y="1881"/>
                  </a:lnTo>
                  <a:lnTo>
                    <a:pt x="2508" y="1936"/>
                  </a:lnTo>
                  <a:lnTo>
                    <a:pt x="3005" y="1991"/>
                  </a:lnTo>
                  <a:lnTo>
                    <a:pt x="3429" y="2010"/>
                  </a:lnTo>
                  <a:lnTo>
                    <a:pt x="3632" y="2010"/>
                  </a:lnTo>
                  <a:lnTo>
                    <a:pt x="3853" y="1973"/>
                  </a:lnTo>
                  <a:lnTo>
                    <a:pt x="4074" y="1917"/>
                  </a:lnTo>
                  <a:lnTo>
                    <a:pt x="4259" y="1844"/>
                  </a:lnTo>
                  <a:lnTo>
                    <a:pt x="4388" y="1751"/>
                  </a:lnTo>
                  <a:lnTo>
                    <a:pt x="4517" y="1641"/>
                  </a:lnTo>
                  <a:lnTo>
                    <a:pt x="4609" y="1512"/>
                  </a:lnTo>
                  <a:lnTo>
                    <a:pt x="4683" y="1364"/>
                  </a:lnTo>
                  <a:lnTo>
                    <a:pt x="4738" y="1217"/>
                  </a:lnTo>
                  <a:lnTo>
                    <a:pt x="4756" y="1051"/>
                  </a:lnTo>
                  <a:lnTo>
                    <a:pt x="4738" y="885"/>
                  </a:lnTo>
                  <a:lnTo>
                    <a:pt x="4683" y="719"/>
                  </a:lnTo>
                  <a:lnTo>
                    <a:pt x="4627" y="590"/>
                  </a:lnTo>
                  <a:lnTo>
                    <a:pt x="4517" y="480"/>
                  </a:lnTo>
                  <a:lnTo>
                    <a:pt x="4406" y="369"/>
                  </a:lnTo>
                  <a:lnTo>
                    <a:pt x="4277" y="295"/>
                  </a:lnTo>
                  <a:lnTo>
                    <a:pt x="4111" y="203"/>
                  </a:lnTo>
                  <a:lnTo>
                    <a:pt x="3927" y="148"/>
                  </a:lnTo>
                  <a:lnTo>
                    <a:pt x="3724" y="111"/>
                  </a:lnTo>
                  <a:lnTo>
                    <a:pt x="3503" y="74"/>
                  </a:lnTo>
                  <a:lnTo>
                    <a:pt x="3005" y="19"/>
                  </a:lnTo>
                  <a:lnTo>
                    <a:pt x="2508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70"/>
            <p:cNvSpPr/>
            <p:nvPr/>
          </p:nvSpPr>
          <p:spPr>
            <a:xfrm>
              <a:off x="7418300" y="4287400"/>
              <a:ext cx="40125" cy="106475"/>
            </a:xfrm>
            <a:custGeom>
              <a:avLst/>
              <a:gdLst/>
              <a:ahLst/>
              <a:cxnLst/>
              <a:rect l="l" t="t" r="r" b="b"/>
              <a:pathLst>
                <a:path w="1605" h="4259" extrusionOk="0">
                  <a:moveTo>
                    <a:pt x="369" y="1"/>
                  </a:moveTo>
                  <a:lnTo>
                    <a:pt x="259" y="38"/>
                  </a:lnTo>
                  <a:lnTo>
                    <a:pt x="222" y="56"/>
                  </a:lnTo>
                  <a:lnTo>
                    <a:pt x="204" y="93"/>
                  </a:lnTo>
                  <a:lnTo>
                    <a:pt x="167" y="406"/>
                  </a:lnTo>
                  <a:lnTo>
                    <a:pt x="111" y="941"/>
                  </a:lnTo>
                  <a:lnTo>
                    <a:pt x="56" y="1623"/>
                  </a:lnTo>
                  <a:lnTo>
                    <a:pt x="1" y="2379"/>
                  </a:lnTo>
                  <a:lnTo>
                    <a:pt x="1" y="3116"/>
                  </a:lnTo>
                  <a:lnTo>
                    <a:pt x="1" y="3429"/>
                  </a:lnTo>
                  <a:lnTo>
                    <a:pt x="19" y="3724"/>
                  </a:lnTo>
                  <a:lnTo>
                    <a:pt x="56" y="3964"/>
                  </a:lnTo>
                  <a:lnTo>
                    <a:pt x="93" y="4130"/>
                  </a:lnTo>
                  <a:lnTo>
                    <a:pt x="130" y="4185"/>
                  </a:lnTo>
                  <a:lnTo>
                    <a:pt x="167" y="4240"/>
                  </a:lnTo>
                  <a:lnTo>
                    <a:pt x="204" y="4259"/>
                  </a:lnTo>
                  <a:lnTo>
                    <a:pt x="240" y="4259"/>
                  </a:lnTo>
                  <a:lnTo>
                    <a:pt x="296" y="4240"/>
                  </a:lnTo>
                  <a:lnTo>
                    <a:pt x="351" y="4204"/>
                  </a:lnTo>
                  <a:lnTo>
                    <a:pt x="425" y="4111"/>
                  </a:lnTo>
                  <a:lnTo>
                    <a:pt x="517" y="3964"/>
                  </a:lnTo>
                  <a:lnTo>
                    <a:pt x="572" y="3835"/>
                  </a:lnTo>
                  <a:lnTo>
                    <a:pt x="683" y="3522"/>
                  </a:lnTo>
                  <a:lnTo>
                    <a:pt x="775" y="3208"/>
                  </a:lnTo>
                  <a:lnTo>
                    <a:pt x="849" y="2876"/>
                  </a:lnTo>
                  <a:lnTo>
                    <a:pt x="922" y="2674"/>
                  </a:lnTo>
                  <a:lnTo>
                    <a:pt x="996" y="2471"/>
                  </a:lnTo>
                  <a:lnTo>
                    <a:pt x="1070" y="2268"/>
                  </a:lnTo>
                  <a:lnTo>
                    <a:pt x="1181" y="2065"/>
                  </a:lnTo>
                  <a:lnTo>
                    <a:pt x="1236" y="1973"/>
                  </a:lnTo>
                  <a:lnTo>
                    <a:pt x="1254" y="1918"/>
                  </a:lnTo>
                  <a:lnTo>
                    <a:pt x="1291" y="1881"/>
                  </a:lnTo>
                  <a:lnTo>
                    <a:pt x="1365" y="1844"/>
                  </a:lnTo>
                  <a:lnTo>
                    <a:pt x="1457" y="1807"/>
                  </a:lnTo>
                  <a:lnTo>
                    <a:pt x="1549" y="1770"/>
                  </a:lnTo>
                  <a:lnTo>
                    <a:pt x="1568" y="1733"/>
                  </a:lnTo>
                  <a:lnTo>
                    <a:pt x="1586" y="1697"/>
                  </a:lnTo>
                  <a:lnTo>
                    <a:pt x="1605" y="1291"/>
                  </a:lnTo>
                  <a:lnTo>
                    <a:pt x="1605" y="867"/>
                  </a:lnTo>
                  <a:lnTo>
                    <a:pt x="1586" y="443"/>
                  </a:lnTo>
                  <a:lnTo>
                    <a:pt x="1549" y="19"/>
                  </a:lnTo>
                  <a:lnTo>
                    <a:pt x="1217" y="56"/>
                  </a:lnTo>
                  <a:lnTo>
                    <a:pt x="1015" y="38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rgbClr val="080B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70"/>
            <p:cNvSpPr/>
            <p:nvPr/>
          </p:nvSpPr>
          <p:spPr>
            <a:xfrm>
              <a:off x="7740900" y="4538550"/>
              <a:ext cx="107850" cy="41975"/>
            </a:xfrm>
            <a:custGeom>
              <a:avLst/>
              <a:gdLst/>
              <a:ahLst/>
              <a:cxnLst/>
              <a:rect l="l" t="t" r="r" b="b"/>
              <a:pathLst>
                <a:path w="4314" h="1679" extrusionOk="0">
                  <a:moveTo>
                    <a:pt x="940" y="1"/>
                  </a:moveTo>
                  <a:lnTo>
                    <a:pt x="516" y="19"/>
                  </a:lnTo>
                  <a:lnTo>
                    <a:pt x="92" y="56"/>
                  </a:lnTo>
                  <a:lnTo>
                    <a:pt x="111" y="406"/>
                  </a:lnTo>
                  <a:lnTo>
                    <a:pt x="111" y="517"/>
                  </a:lnTo>
                  <a:lnTo>
                    <a:pt x="74" y="665"/>
                  </a:lnTo>
                  <a:lnTo>
                    <a:pt x="19" y="978"/>
                  </a:lnTo>
                  <a:lnTo>
                    <a:pt x="0" y="1125"/>
                  </a:lnTo>
                  <a:lnTo>
                    <a:pt x="0" y="1273"/>
                  </a:lnTo>
                  <a:lnTo>
                    <a:pt x="19" y="1402"/>
                  </a:lnTo>
                  <a:lnTo>
                    <a:pt x="37" y="1476"/>
                  </a:lnTo>
                  <a:lnTo>
                    <a:pt x="74" y="1512"/>
                  </a:lnTo>
                  <a:lnTo>
                    <a:pt x="92" y="1549"/>
                  </a:lnTo>
                  <a:lnTo>
                    <a:pt x="148" y="1586"/>
                  </a:lnTo>
                  <a:lnTo>
                    <a:pt x="203" y="1623"/>
                  </a:lnTo>
                  <a:lnTo>
                    <a:pt x="369" y="1660"/>
                  </a:lnTo>
                  <a:lnTo>
                    <a:pt x="590" y="1678"/>
                  </a:lnTo>
                  <a:lnTo>
                    <a:pt x="811" y="1660"/>
                  </a:lnTo>
                  <a:lnTo>
                    <a:pt x="1272" y="1641"/>
                  </a:lnTo>
                  <a:lnTo>
                    <a:pt x="1475" y="1623"/>
                  </a:lnTo>
                  <a:lnTo>
                    <a:pt x="1622" y="1623"/>
                  </a:lnTo>
                  <a:lnTo>
                    <a:pt x="2157" y="1660"/>
                  </a:lnTo>
                  <a:lnTo>
                    <a:pt x="2599" y="1678"/>
                  </a:lnTo>
                  <a:lnTo>
                    <a:pt x="3558" y="1678"/>
                  </a:lnTo>
                  <a:lnTo>
                    <a:pt x="3779" y="1660"/>
                  </a:lnTo>
                  <a:lnTo>
                    <a:pt x="3963" y="1623"/>
                  </a:lnTo>
                  <a:lnTo>
                    <a:pt x="4111" y="1605"/>
                  </a:lnTo>
                  <a:lnTo>
                    <a:pt x="4221" y="1549"/>
                  </a:lnTo>
                  <a:lnTo>
                    <a:pt x="4295" y="1494"/>
                  </a:lnTo>
                  <a:lnTo>
                    <a:pt x="4314" y="1457"/>
                  </a:lnTo>
                  <a:lnTo>
                    <a:pt x="4314" y="1420"/>
                  </a:lnTo>
                  <a:lnTo>
                    <a:pt x="4277" y="1365"/>
                  </a:lnTo>
                  <a:lnTo>
                    <a:pt x="4258" y="1310"/>
                  </a:lnTo>
                  <a:lnTo>
                    <a:pt x="4166" y="1236"/>
                  </a:lnTo>
                  <a:lnTo>
                    <a:pt x="4019" y="1144"/>
                  </a:lnTo>
                  <a:lnTo>
                    <a:pt x="3871" y="1070"/>
                  </a:lnTo>
                  <a:lnTo>
                    <a:pt x="3576" y="959"/>
                  </a:lnTo>
                  <a:lnTo>
                    <a:pt x="3263" y="867"/>
                  </a:lnTo>
                  <a:lnTo>
                    <a:pt x="2931" y="794"/>
                  </a:lnTo>
                  <a:lnTo>
                    <a:pt x="2728" y="720"/>
                  </a:lnTo>
                  <a:lnTo>
                    <a:pt x="2525" y="646"/>
                  </a:lnTo>
                  <a:lnTo>
                    <a:pt x="2323" y="554"/>
                  </a:lnTo>
                  <a:lnTo>
                    <a:pt x="2138" y="443"/>
                  </a:lnTo>
                  <a:lnTo>
                    <a:pt x="2028" y="388"/>
                  </a:lnTo>
                  <a:lnTo>
                    <a:pt x="1991" y="370"/>
                  </a:lnTo>
                  <a:lnTo>
                    <a:pt x="1936" y="314"/>
                  </a:lnTo>
                  <a:lnTo>
                    <a:pt x="1899" y="241"/>
                  </a:lnTo>
                  <a:lnTo>
                    <a:pt x="1880" y="148"/>
                  </a:lnTo>
                  <a:lnTo>
                    <a:pt x="1825" y="56"/>
                  </a:lnTo>
                  <a:lnTo>
                    <a:pt x="1807" y="38"/>
                  </a:lnTo>
                  <a:lnTo>
                    <a:pt x="1770" y="19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70"/>
            <p:cNvSpPr/>
            <p:nvPr/>
          </p:nvSpPr>
          <p:spPr>
            <a:xfrm>
              <a:off x="7709550" y="4014125"/>
              <a:ext cx="107400" cy="475600"/>
            </a:xfrm>
            <a:custGeom>
              <a:avLst/>
              <a:gdLst/>
              <a:ahLst/>
              <a:cxnLst/>
              <a:rect l="l" t="t" r="r" b="b"/>
              <a:pathLst>
                <a:path w="4296" h="19024" extrusionOk="0">
                  <a:moveTo>
                    <a:pt x="2194" y="1"/>
                  </a:moveTo>
                  <a:lnTo>
                    <a:pt x="2065" y="19"/>
                  </a:lnTo>
                  <a:lnTo>
                    <a:pt x="1936" y="38"/>
                  </a:lnTo>
                  <a:lnTo>
                    <a:pt x="1733" y="111"/>
                  </a:lnTo>
                  <a:lnTo>
                    <a:pt x="1531" y="204"/>
                  </a:lnTo>
                  <a:lnTo>
                    <a:pt x="1346" y="314"/>
                  </a:lnTo>
                  <a:lnTo>
                    <a:pt x="1162" y="462"/>
                  </a:lnTo>
                  <a:lnTo>
                    <a:pt x="1014" y="628"/>
                  </a:lnTo>
                  <a:lnTo>
                    <a:pt x="885" y="812"/>
                  </a:lnTo>
                  <a:lnTo>
                    <a:pt x="756" y="1015"/>
                  </a:lnTo>
                  <a:lnTo>
                    <a:pt x="646" y="1217"/>
                  </a:lnTo>
                  <a:lnTo>
                    <a:pt x="554" y="1439"/>
                  </a:lnTo>
                  <a:lnTo>
                    <a:pt x="461" y="1660"/>
                  </a:lnTo>
                  <a:lnTo>
                    <a:pt x="388" y="1899"/>
                  </a:lnTo>
                  <a:lnTo>
                    <a:pt x="332" y="2121"/>
                  </a:lnTo>
                  <a:lnTo>
                    <a:pt x="240" y="2563"/>
                  </a:lnTo>
                  <a:lnTo>
                    <a:pt x="185" y="2969"/>
                  </a:lnTo>
                  <a:lnTo>
                    <a:pt x="111" y="3964"/>
                  </a:lnTo>
                  <a:lnTo>
                    <a:pt x="56" y="4959"/>
                  </a:lnTo>
                  <a:lnTo>
                    <a:pt x="19" y="5973"/>
                  </a:lnTo>
                  <a:lnTo>
                    <a:pt x="1" y="6950"/>
                  </a:lnTo>
                  <a:lnTo>
                    <a:pt x="1" y="7946"/>
                  </a:lnTo>
                  <a:lnTo>
                    <a:pt x="19" y="8941"/>
                  </a:lnTo>
                  <a:lnTo>
                    <a:pt x="56" y="9936"/>
                  </a:lnTo>
                  <a:lnTo>
                    <a:pt x="93" y="10932"/>
                  </a:lnTo>
                  <a:lnTo>
                    <a:pt x="203" y="12904"/>
                  </a:lnTo>
                  <a:lnTo>
                    <a:pt x="351" y="14895"/>
                  </a:lnTo>
                  <a:lnTo>
                    <a:pt x="664" y="18858"/>
                  </a:lnTo>
                  <a:lnTo>
                    <a:pt x="683" y="18950"/>
                  </a:lnTo>
                  <a:lnTo>
                    <a:pt x="701" y="18987"/>
                  </a:lnTo>
                  <a:lnTo>
                    <a:pt x="720" y="19006"/>
                  </a:lnTo>
                  <a:lnTo>
                    <a:pt x="756" y="19024"/>
                  </a:lnTo>
                  <a:lnTo>
                    <a:pt x="867" y="19024"/>
                  </a:lnTo>
                  <a:lnTo>
                    <a:pt x="3521" y="18766"/>
                  </a:lnTo>
                  <a:lnTo>
                    <a:pt x="4277" y="18692"/>
                  </a:lnTo>
                  <a:lnTo>
                    <a:pt x="4296" y="18305"/>
                  </a:lnTo>
                  <a:lnTo>
                    <a:pt x="4296" y="17955"/>
                  </a:lnTo>
                  <a:lnTo>
                    <a:pt x="4277" y="17328"/>
                  </a:lnTo>
                  <a:lnTo>
                    <a:pt x="4259" y="16775"/>
                  </a:lnTo>
                  <a:lnTo>
                    <a:pt x="4240" y="16480"/>
                  </a:lnTo>
                  <a:lnTo>
                    <a:pt x="4240" y="16185"/>
                  </a:lnTo>
                  <a:lnTo>
                    <a:pt x="4240" y="15190"/>
                  </a:lnTo>
                  <a:lnTo>
                    <a:pt x="4240" y="13512"/>
                  </a:lnTo>
                  <a:lnTo>
                    <a:pt x="4203" y="11706"/>
                  </a:lnTo>
                  <a:lnTo>
                    <a:pt x="4167" y="10342"/>
                  </a:lnTo>
                  <a:lnTo>
                    <a:pt x="4093" y="8443"/>
                  </a:lnTo>
                  <a:lnTo>
                    <a:pt x="4001" y="6526"/>
                  </a:lnTo>
                  <a:lnTo>
                    <a:pt x="3945" y="5586"/>
                  </a:lnTo>
                  <a:lnTo>
                    <a:pt x="3890" y="4628"/>
                  </a:lnTo>
                  <a:lnTo>
                    <a:pt x="3816" y="3687"/>
                  </a:lnTo>
                  <a:lnTo>
                    <a:pt x="3706" y="2747"/>
                  </a:lnTo>
                  <a:lnTo>
                    <a:pt x="3669" y="2342"/>
                  </a:lnTo>
                  <a:lnTo>
                    <a:pt x="3595" y="1863"/>
                  </a:lnTo>
                  <a:lnTo>
                    <a:pt x="3540" y="1623"/>
                  </a:lnTo>
                  <a:lnTo>
                    <a:pt x="3485" y="1383"/>
                  </a:lnTo>
                  <a:lnTo>
                    <a:pt x="3411" y="1144"/>
                  </a:lnTo>
                  <a:lnTo>
                    <a:pt x="3319" y="904"/>
                  </a:lnTo>
                  <a:lnTo>
                    <a:pt x="3226" y="683"/>
                  </a:lnTo>
                  <a:lnTo>
                    <a:pt x="3097" y="498"/>
                  </a:lnTo>
                  <a:lnTo>
                    <a:pt x="2968" y="333"/>
                  </a:lnTo>
                  <a:lnTo>
                    <a:pt x="2803" y="185"/>
                  </a:lnTo>
                  <a:lnTo>
                    <a:pt x="2710" y="130"/>
                  </a:lnTo>
                  <a:lnTo>
                    <a:pt x="2618" y="75"/>
                  </a:lnTo>
                  <a:lnTo>
                    <a:pt x="2526" y="38"/>
                  </a:lnTo>
                  <a:lnTo>
                    <a:pt x="2415" y="19"/>
                  </a:lnTo>
                  <a:lnTo>
                    <a:pt x="23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70"/>
            <p:cNvSpPr/>
            <p:nvPr/>
          </p:nvSpPr>
          <p:spPr>
            <a:xfrm>
              <a:off x="7709100" y="4013675"/>
              <a:ext cx="108775" cy="476975"/>
            </a:xfrm>
            <a:custGeom>
              <a:avLst/>
              <a:gdLst/>
              <a:ahLst/>
              <a:cxnLst/>
              <a:rect l="l" t="t" r="r" b="b"/>
              <a:pathLst>
                <a:path w="4351" h="19079" extrusionOk="0">
                  <a:moveTo>
                    <a:pt x="2249" y="37"/>
                  </a:moveTo>
                  <a:lnTo>
                    <a:pt x="2397" y="56"/>
                  </a:lnTo>
                  <a:lnTo>
                    <a:pt x="2544" y="93"/>
                  </a:lnTo>
                  <a:lnTo>
                    <a:pt x="2673" y="148"/>
                  </a:lnTo>
                  <a:lnTo>
                    <a:pt x="2802" y="222"/>
                  </a:lnTo>
                  <a:lnTo>
                    <a:pt x="2913" y="314"/>
                  </a:lnTo>
                  <a:lnTo>
                    <a:pt x="3023" y="424"/>
                  </a:lnTo>
                  <a:lnTo>
                    <a:pt x="3115" y="572"/>
                  </a:lnTo>
                  <a:lnTo>
                    <a:pt x="3208" y="701"/>
                  </a:lnTo>
                  <a:lnTo>
                    <a:pt x="3281" y="867"/>
                  </a:lnTo>
                  <a:lnTo>
                    <a:pt x="3355" y="1033"/>
                  </a:lnTo>
                  <a:lnTo>
                    <a:pt x="3466" y="1383"/>
                  </a:lnTo>
                  <a:lnTo>
                    <a:pt x="3558" y="1752"/>
                  </a:lnTo>
                  <a:lnTo>
                    <a:pt x="3613" y="2120"/>
                  </a:lnTo>
                  <a:lnTo>
                    <a:pt x="3705" y="2747"/>
                  </a:lnTo>
                  <a:lnTo>
                    <a:pt x="3705" y="2765"/>
                  </a:lnTo>
                  <a:lnTo>
                    <a:pt x="3779" y="3484"/>
                  </a:lnTo>
                  <a:lnTo>
                    <a:pt x="3853" y="4222"/>
                  </a:lnTo>
                  <a:lnTo>
                    <a:pt x="3945" y="5696"/>
                  </a:lnTo>
                  <a:lnTo>
                    <a:pt x="4019" y="7152"/>
                  </a:lnTo>
                  <a:lnTo>
                    <a:pt x="4092" y="8609"/>
                  </a:lnTo>
                  <a:lnTo>
                    <a:pt x="4166" y="10360"/>
                  </a:lnTo>
                  <a:lnTo>
                    <a:pt x="4203" y="11742"/>
                  </a:lnTo>
                  <a:lnTo>
                    <a:pt x="4221" y="13567"/>
                  </a:lnTo>
                  <a:lnTo>
                    <a:pt x="4240" y="16203"/>
                  </a:lnTo>
                  <a:lnTo>
                    <a:pt x="4240" y="16664"/>
                  </a:lnTo>
                  <a:lnTo>
                    <a:pt x="4258" y="17106"/>
                  </a:lnTo>
                  <a:lnTo>
                    <a:pt x="4295" y="17825"/>
                  </a:lnTo>
                  <a:lnTo>
                    <a:pt x="4295" y="18231"/>
                  </a:lnTo>
                  <a:lnTo>
                    <a:pt x="4277" y="18673"/>
                  </a:lnTo>
                  <a:lnTo>
                    <a:pt x="885" y="19024"/>
                  </a:lnTo>
                  <a:lnTo>
                    <a:pt x="811" y="19024"/>
                  </a:lnTo>
                  <a:lnTo>
                    <a:pt x="756" y="19005"/>
                  </a:lnTo>
                  <a:lnTo>
                    <a:pt x="719" y="18950"/>
                  </a:lnTo>
                  <a:lnTo>
                    <a:pt x="719" y="18876"/>
                  </a:lnTo>
                  <a:lnTo>
                    <a:pt x="590" y="17438"/>
                  </a:lnTo>
                  <a:lnTo>
                    <a:pt x="443" y="15669"/>
                  </a:lnTo>
                  <a:lnTo>
                    <a:pt x="314" y="13881"/>
                  </a:lnTo>
                  <a:lnTo>
                    <a:pt x="203" y="12074"/>
                  </a:lnTo>
                  <a:lnTo>
                    <a:pt x="111" y="10268"/>
                  </a:lnTo>
                  <a:lnTo>
                    <a:pt x="74" y="9364"/>
                  </a:lnTo>
                  <a:lnTo>
                    <a:pt x="56" y="8461"/>
                  </a:lnTo>
                  <a:lnTo>
                    <a:pt x="56" y="7540"/>
                  </a:lnTo>
                  <a:lnTo>
                    <a:pt x="56" y="6636"/>
                  </a:lnTo>
                  <a:lnTo>
                    <a:pt x="74" y="5715"/>
                  </a:lnTo>
                  <a:lnTo>
                    <a:pt x="111" y="4811"/>
                  </a:lnTo>
                  <a:lnTo>
                    <a:pt x="166" y="3908"/>
                  </a:lnTo>
                  <a:lnTo>
                    <a:pt x="240" y="2987"/>
                  </a:lnTo>
                  <a:lnTo>
                    <a:pt x="295" y="2526"/>
                  </a:lnTo>
                  <a:lnTo>
                    <a:pt x="387" y="2065"/>
                  </a:lnTo>
                  <a:lnTo>
                    <a:pt x="461" y="1844"/>
                  </a:lnTo>
                  <a:lnTo>
                    <a:pt x="535" y="1622"/>
                  </a:lnTo>
                  <a:lnTo>
                    <a:pt x="627" y="1401"/>
                  </a:lnTo>
                  <a:lnTo>
                    <a:pt x="719" y="1180"/>
                  </a:lnTo>
                  <a:lnTo>
                    <a:pt x="830" y="977"/>
                  </a:lnTo>
                  <a:lnTo>
                    <a:pt x="959" y="793"/>
                  </a:lnTo>
                  <a:lnTo>
                    <a:pt x="1088" y="627"/>
                  </a:lnTo>
                  <a:lnTo>
                    <a:pt x="1235" y="480"/>
                  </a:lnTo>
                  <a:lnTo>
                    <a:pt x="1401" y="332"/>
                  </a:lnTo>
                  <a:lnTo>
                    <a:pt x="1585" y="222"/>
                  </a:lnTo>
                  <a:lnTo>
                    <a:pt x="1770" y="148"/>
                  </a:lnTo>
                  <a:lnTo>
                    <a:pt x="1973" y="74"/>
                  </a:lnTo>
                  <a:lnTo>
                    <a:pt x="2120" y="56"/>
                  </a:lnTo>
                  <a:lnTo>
                    <a:pt x="2249" y="37"/>
                  </a:lnTo>
                  <a:close/>
                  <a:moveTo>
                    <a:pt x="2083" y="0"/>
                  </a:moveTo>
                  <a:lnTo>
                    <a:pt x="1954" y="37"/>
                  </a:lnTo>
                  <a:lnTo>
                    <a:pt x="1825" y="74"/>
                  </a:lnTo>
                  <a:lnTo>
                    <a:pt x="1696" y="111"/>
                  </a:lnTo>
                  <a:lnTo>
                    <a:pt x="1456" y="240"/>
                  </a:lnTo>
                  <a:lnTo>
                    <a:pt x="1254" y="387"/>
                  </a:lnTo>
                  <a:lnTo>
                    <a:pt x="1069" y="572"/>
                  </a:lnTo>
                  <a:lnTo>
                    <a:pt x="903" y="775"/>
                  </a:lnTo>
                  <a:lnTo>
                    <a:pt x="756" y="996"/>
                  </a:lnTo>
                  <a:lnTo>
                    <a:pt x="645" y="1235"/>
                  </a:lnTo>
                  <a:lnTo>
                    <a:pt x="535" y="1475"/>
                  </a:lnTo>
                  <a:lnTo>
                    <a:pt x="443" y="1715"/>
                  </a:lnTo>
                  <a:lnTo>
                    <a:pt x="369" y="1954"/>
                  </a:lnTo>
                  <a:lnTo>
                    <a:pt x="277" y="2378"/>
                  </a:lnTo>
                  <a:lnTo>
                    <a:pt x="221" y="2747"/>
                  </a:lnTo>
                  <a:lnTo>
                    <a:pt x="185" y="2987"/>
                  </a:lnTo>
                  <a:lnTo>
                    <a:pt x="111" y="3890"/>
                  </a:lnTo>
                  <a:lnTo>
                    <a:pt x="56" y="4811"/>
                  </a:lnTo>
                  <a:lnTo>
                    <a:pt x="19" y="5715"/>
                  </a:lnTo>
                  <a:lnTo>
                    <a:pt x="0" y="6636"/>
                  </a:lnTo>
                  <a:lnTo>
                    <a:pt x="0" y="7540"/>
                  </a:lnTo>
                  <a:lnTo>
                    <a:pt x="0" y="8461"/>
                  </a:lnTo>
                  <a:lnTo>
                    <a:pt x="19" y="9364"/>
                  </a:lnTo>
                  <a:lnTo>
                    <a:pt x="56" y="10268"/>
                  </a:lnTo>
                  <a:lnTo>
                    <a:pt x="148" y="12074"/>
                  </a:lnTo>
                  <a:lnTo>
                    <a:pt x="258" y="13881"/>
                  </a:lnTo>
                  <a:lnTo>
                    <a:pt x="406" y="15669"/>
                  </a:lnTo>
                  <a:lnTo>
                    <a:pt x="535" y="17438"/>
                  </a:lnTo>
                  <a:lnTo>
                    <a:pt x="664" y="18895"/>
                  </a:lnTo>
                  <a:lnTo>
                    <a:pt x="682" y="18968"/>
                  </a:lnTo>
                  <a:lnTo>
                    <a:pt x="701" y="19005"/>
                  </a:lnTo>
                  <a:lnTo>
                    <a:pt x="719" y="19042"/>
                  </a:lnTo>
                  <a:lnTo>
                    <a:pt x="774" y="19060"/>
                  </a:lnTo>
                  <a:lnTo>
                    <a:pt x="830" y="19079"/>
                  </a:lnTo>
                  <a:lnTo>
                    <a:pt x="885" y="19079"/>
                  </a:lnTo>
                  <a:lnTo>
                    <a:pt x="3558" y="18802"/>
                  </a:lnTo>
                  <a:lnTo>
                    <a:pt x="4314" y="18729"/>
                  </a:lnTo>
                  <a:lnTo>
                    <a:pt x="4314" y="18710"/>
                  </a:lnTo>
                  <a:lnTo>
                    <a:pt x="4350" y="18231"/>
                  </a:lnTo>
                  <a:lnTo>
                    <a:pt x="4350" y="17825"/>
                  </a:lnTo>
                  <a:lnTo>
                    <a:pt x="4332" y="17457"/>
                  </a:lnTo>
                  <a:lnTo>
                    <a:pt x="4314" y="17106"/>
                  </a:lnTo>
                  <a:lnTo>
                    <a:pt x="4295" y="16664"/>
                  </a:lnTo>
                  <a:lnTo>
                    <a:pt x="4277" y="16203"/>
                  </a:lnTo>
                  <a:lnTo>
                    <a:pt x="4277" y="13567"/>
                  </a:lnTo>
                  <a:lnTo>
                    <a:pt x="4258" y="11742"/>
                  </a:lnTo>
                  <a:lnTo>
                    <a:pt x="4221" y="10360"/>
                  </a:lnTo>
                  <a:lnTo>
                    <a:pt x="4129" y="8609"/>
                  </a:lnTo>
                  <a:lnTo>
                    <a:pt x="4074" y="7152"/>
                  </a:lnTo>
                  <a:lnTo>
                    <a:pt x="4000" y="5678"/>
                  </a:lnTo>
                  <a:lnTo>
                    <a:pt x="3890" y="4222"/>
                  </a:lnTo>
                  <a:lnTo>
                    <a:pt x="3834" y="3484"/>
                  </a:lnTo>
                  <a:lnTo>
                    <a:pt x="3761" y="2765"/>
                  </a:lnTo>
                  <a:lnTo>
                    <a:pt x="3761" y="2747"/>
                  </a:lnTo>
                  <a:lnTo>
                    <a:pt x="3668" y="2102"/>
                  </a:lnTo>
                  <a:lnTo>
                    <a:pt x="3613" y="1733"/>
                  </a:lnTo>
                  <a:lnTo>
                    <a:pt x="3521" y="1364"/>
                  </a:lnTo>
                  <a:lnTo>
                    <a:pt x="3392" y="1014"/>
                  </a:lnTo>
                  <a:lnTo>
                    <a:pt x="3337" y="830"/>
                  </a:lnTo>
                  <a:lnTo>
                    <a:pt x="3244" y="682"/>
                  </a:lnTo>
                  <a:lnTo>
                    <a:pt x="3152" y="535"/>
                  </a:lnTo>
                  <a:lnTo>
                    <a:pt x="3060" y="387"/>
                  </a:lnTo>
                  <a:lnTo>
                    <a:pt x="2950" y="277"/>
                  </a:lnTo>
                  <a:lnTo>
                    <a:pt x="2821" y="185"/>
                  </a:lnTo>
                  <a:lnTo>
                    <a:pt x="2728" y="111"/>
                  </a:lnTo>
                  <a:lnTo>
                    <a:pt x="2636" y="74"/>
                  </a:lnTo>
                  <a:lnTo>
                    <a:pt x="2526" y="37"/>
                  </a:lnTo>
                  <a:lnTo>
                    <a:pt x="2433" y="1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70"/>
            <p:cNvSpPr/>
            <p:nvPr/>
          </p:nvSpPr>
          <p:spPr>
            <a:xfrm>
              <a:off x="7489275" y="4028875"/>
              <a:ext cx="271925" cy="339200"/>
            </a:xfrm>
            <a:custGeom>
              <a:avLst/>
              <a:gdLst/>
              <a:ahLst/>
              <a:cxnLst/>
              <a:rect l="l" t="t" r="r" b="b"/>
              <a:pathLst>
                <a:path w="10877" h="13568" extrusionOk="0">
                  <a:moveTo>
                    <a:pt x="8922" y="1"/>
                  </a:moveTo>
                  <a:lnTo>
                    <a:pt x="8738" y="19"/>
                  </a:lnTo>
                  <a:lnTo>
                    <a:pt x="8554" y="56"/>
                  </a:lnTo>
                  <a:lnTo>
                    <a:pt x="8369" y="111"/>
                  </a:lnTo>
                  <a:lnTo>
                    <a:pt x="8166" y="203"/>
                  </a:lnTo>
                  <a:lnTo>
                    <a:pt x="7964" y="332"/>
                  </a:lnTo>
                  <a:lnTo>
                    <a:pt x="7798" y="480"/>
                  </a:lnTo>
                  <a:lnTo>
                    <a:pt x="7632" y="646"/>
                  </a:lnTo>
                  <a:lnTo>
                    <a:pt x="7466" y="830"/>
                  </a:lnTo>
                  <a:lnTo>
                    <a:pt x="7337" y="1033"/>
                  </a:lnTo>
                  <a:lnTo>
                    <a:pt x="7226" y="1236"/>
                  </a:lnTo>
                  <a:lnTo>
                    <a:pt x="7116" y="1438"/>
                  </a:lnTo>
                  <a:lnTo>
                    <a:pt x="7024" y="1660"/>
                  </a:lnTo>
                  <a:lnTo>
                    <a:pt x="6950" y="1881"/>
                  </a:lnTo>
                  <a:lnTo>
                    <a:pt x="6839" y="2342"/>
                  </a:lnTo>
                  <a:lnTo>
                    <a:pt x="6729" y="2803"/>
                  </a:lnTo>
                  <a:lnTo>
                    <a:pt x="6655" y="3263"/>
                  </a:lnTo>
                  <a:lnTo>
                    <a:pt x="6526" y="4167"/>
                  </a:lnTo>
                  <a:lnTo>
                    <a:pt x="6415" y="5107"/>
                  </a:lnTo>
                  <a:lnTo>
                    <a:pt x="6360" y="5568"/>
                  </a:lnTo>
                  <a:lnTo>
                    <a:pt x="6286" y="6028"/>
                  </a:lnTo>
                  <a:lnTo>
                    <a:pt x="6194" y="6489"/>
                  </a:lnTo>
                  <a:lnTo>
                    <a:pt x="6084" y="6950"/>
                  </a:lnTo>
                  <a:lnTo>
                    <a:pt x="5955" y="7374"/>
                  </a:lnTo>
                  <a:lnTo>
                    <a:pt x="5789" y="7798"/>
                  </a:lnTo>
                  <a:lnTo>
                    <a:pt x="5586" y="8185"/>
                  </a:lnTo>
                  <a:lnTo>
                    <a:pt x="5475" y="8369"/>
                  </a:lnTo>
                  <a:lnTo>
                    <a:pt x="5365" y="8554"/>
                  </a:lnTo>
                  <a:lnTo>
                    <a:pt x="5217" y="8738"/>
                  </a:lnTo>
                  <a:lnTo>
                    <a:pt x="5070" y="8904"/>
                  </a:lnTo>
                  <a:lnTo>
                    <a:pt x="4922" y="9051"/>
                  </a:lnTo>
                  <a:lnTo>
                    <a:pt x="4756" y="9199"/>
                  </a:lnTo>
                  <a:lnTo>
                    <a:pt x="4572" y="9346"/>
                  </a:lnTo>
                  <a:lnTo>
                    <a:pt x="4388" y="9475"/>
                  </a:lnTo>
                  <a:lnTo>
                    <a:pt x="4166" y="9604"/>
                  </a:lnTo>
                  <a:lnTo>
                    <a:pt x="3945" y="9715"/>
                  </a:lnTo>
                  <a:lnTo>
                    <a:pt x="3706" y="9807"/>
                  </a:lnTo>
                  <a:lnTo>
                    <a:pt x="3448" y="9899"/>
                  </a:lnTo>
                  <a:lnTo>
                    <a:pt x="2968" y="10010"/>
                  </a:lnTo>
                  <a:lnTo>
                    <a:pt x="2489" y="10102"/>
                  </a:lnTo>
                  <a:lnTo>
                    <a:pt x="2010" y="10157"/>
                  </a:lnTo>
                  <a:lnTo>
                    <a:pt x="1531" y="10176"/>
                  </a:lnTo>
                  <a:lnTo>
                    <a:pt x="37" y="10176"/>
                  </a:lnTo>
                  <a:lnTo>
                    <a:pt x="1" y="10987"/>
                  </a:lnTo>
                  <a:lnTo>
                    <a:pt x="1" y="11392"/>
                  </a:lnTo>
                  <a:lnTo>
                    <a:pt x="19" y="11816"/>
                  </a:lnTo>
                  <a:lnTo>
                    <a:pt x="56" y="12222"/>
                  </a:lnTo>
                  <a:lnTo>
                    <a:pt x="93" y="12627"/>
                  </a:lnTo>
                  <a:lnTo>
                    <a:pt x="166" y="13033"/>
                  </a:lnTo>
                  <a:lnTo>
                    <a:pt x="240" y="13420"/>
                  </a:lnTo>
                  <a:lnTo>
                    <a:pt x="259" y="13457"/>
                  </a:lnTo>
                  <a:lnTo>
                    <a:pt x="314" y="13475"/>
                  </a:lnTo>
                  <a:lnTo>
                    <a:pt x="443" y="13512"/>
                  </a:lnTo>
                  <a:lnTo>
                    <a:pt x="664" y="13549"/>
                  </a:lnTo>
                  <a:lnTo>
                    <a:pt x="941" y="13568"/>
                  </a:lnTo>
                  <a:lnTo>
                    <a:pt x="1660" y="13568"/>
                  </a:lnTo>
                  <a:lnTo>
                    <a:pt x="2526" y="13531"/>
                  </a:lnTo>
                  <a:lnTo>
                    <a:pt x="3448" y="13475"/>
                  </a:lnTo>
                  <a:lnTo>
                    <a:pt x="4369" y="13365"/>
                  </a:lnTo>
                  <a:lnTo>
                    <a:pt x="5217" y="13254"/>
                  </a:lnTo>
                  <a:lnTo>
                    <a:pt x="5604" y="13199"/>
                  </a:lnTo>
                  <a:lnTo>
                    <a:pt x="5918" y="13125"/>
                  </a:lnTo>
                  <a:lnTo>
                    <a:pt x="6305" y="13033"/>
                  </a:lnTo>
                  <a:lnTo>
                    <a:pt x="6655" y="12904"/>
                  </a:lnTo>
                  <a:lnTo>
                    <a:pt x="6987" y="12757"/>
                  </a:lnTo>
                  <a:lnTo>
                    <a:pt x="7300" y="12572"/>
                  </a:lnTo>
                  <a:lnTo>
                    <a:pt x="7595" y="12369"/>
                  </a:lnTo>
                  <a:lnTo>
                    <a:pt x="7872" y="12148"/>
                  </a:lnTo>
                  <a:lnTo>
                    <a:pt x="8130" y="11909"/>
                  </a:lnTo>
                  <a:lnTo>
                    <a:pt x="8369" y="11651"/>
                  </a:lnTo>
                  <a:lnTo>
                    <a:pt x="8590" y="11374"/>
                  </a:lnTo>
                  <a:lnTo>
                    <a:pt x="8793" y="11079"/>
                  </a:lnTo>
                  <a:lnTo>
                    <a:pt x="8978" y="10766"/>
                  </a:lnTo>
                  <a:lnTo>
                    <a:pt x="9162" y="10434"/>
                  </a:lnTo>
                  <a:lnTo>
                    <a:pt x="9328" y="10102"/>
                  </a:lnTo>
                  <a:lnTo>
                    <a:pt x="9475" y="9752"/>
                  </a:lnTo>
                  <a:lnTo>
                    <a:pt x="9623" y="9402"/>
                  </a:lnTo>
                  <a:lnTo>
                    <a:pt x="9752" y="9033"/>
                  </a:lnTo>
                  <a:lnTo>
                    <a:pt x="9862" y="8646"/>
                  </a:lnTo>
                  <a:lnTo>
                    <a:pt x="9973" y="8277"/>
                  </a:lnTo>
                  <a:lnTo>
                    <a:pt x="10157" y="7503"/>
                  </a:lnTo>
                  <a:lnTo>
                    <a:pt x="10305" y="6729"/>
                  </a:lnTo>
                  <a:lnTo>
                    <a:pt x="10434" y="5936"/>
                  </a:lnTo>
                  <a:lnTo>
                    <a:pt x="10544" y="5180"/>
                  </a:lnTo>
                  <a:lnTo>
                    <a:pt x="10637" y="4443"/>
                  </a:lnTo>
                  <a:lnTo>
                    <a:pt x="10802" y="3061"/>
                  </a:lnTo>
                  <a:lnTo>
                    <a:pt x="10858" y="2637"/>
                  </a:lnTo>
                  <a:lnTo>
                    <a:pt x="10876" y="2194"/>
                  </a:lnTo>
                  <a:lnTo>
                    <a:pt x="10876" y="1973"/>
                  </a:lnTo>
                  <a:lnTo>
                    <a:pt x="10858" y="1752"/>
                  </a:lnTo>
                  <a:lnTo>
                    <a:pt x="10839" y="1549"/>
                  </a:lnTo>
                  <a:lnTo>
                    <a:pt x="10784" y="1328"/>
                  </a:lnTo>
                  <a:lnTo>
                    <a:pt x="10729" y="1162"/>
                  </a:lnTo>
                  <a:lnTo>
                    <a:pt x="10637" y="996"/>
                  </a:lnTo>
                  <a:lnTo>
                    <a:pt x="10544" y="830"/>
                  </a:lnTo>
                  <a:lnTo>
                    <a:pt x="10415" y="683"/>
                  </a:lnTo>
                  <a:lnTo>
                    <a:pt x="10286" y="554"/>
                  </a:lnTo>
                  <a:lnTo>
                    <a:pt x="10139" y="425"/>
                  </a:lnTo>
                  <a:lnTo>
                    <a:pt x="9991" y="314"/>
                  </a:lnTo>
                  <a:lnTo>
                    <a:pt x="9825" y="222"/>
                  </a:lnTo>
                  <a:lnTo>
                    <a:pt x="9660" y="130"/>
                  </a:lnTo>
                  <a:lnTo>
                    <a:pt x="9475" y="74"/>
                  </a:lnTo>
                  <a:lnTo>
                    <a:pt x="9291" y="38"/>
                  </a:lnTo>
                  <a:lnTo>
                    <a:pt x="91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70"/>
            <p:cNvSpPr/>
            <p:nvPr/>
          </p:nvSpPr>
          <p:spPr>
            <a:xfrm>
              <a:off x="7488825" y="4028425"/>
              <a:ext cx="273300" cy="340575"/>
            </a:xfrm>
            <a:custGeom>
              <a:avLst/>
              <a:gdLst/>
              <a:ahLst/>
              <a:cxnLst/>
              <a:rect l="l" t="t" r="r" b="b"/>
              <a:pathLst>
                <a:path w="10932" h="13623" extrusionOk="0">
                  <a:moveTo>
                    <a:pt x="9069" y="37"/>
                  </a:moveTo>
                  <a:lnTo>
                    <a:pt x="9235" y="56"/>
                  </a:lnTo>
                  <a:lnTo>
                    <a:pt x="9420" y="92"/>
                  </a:lnTo>
                  <a:lnTo>
                    <a:pt x="9585" y="148"/>
                  </a:lnTo>
                  <a:lnTo>
                    <a:pt x="9770" y="221"/>
                  </a:lnTo>
                  <a:lnTo>
                    <a:pt x="9954" y="332"/>
                  </a:lnTo>
                  <a:lnTo>
                    <a:pt x="10120" y="443"/>
                  </a:lnTo>
                  <a:lnTo>
                    <a:pt x="10267" y="572"/>
                  </a:lnTo>
                  <a:lnTo>
                    <a:pt x="10396" y="701"/>
                  </a:lnTo>
                  <a:lnTo>
                    <a:pt x="10526" y="848"/>
                  </a:lnTo>
                  <a:lnTo>
                    <a:pt x="10636" y="1014"/>
                  </a:lnTo>
                  <a:lnTo>
                    <a:pt x="10710" y="1180"/>
                  </a:lnTo>
                  <a:lnTo>
                    <a:pt x="10784" y="1364"/>
                  </a:lnTo>
                  <a:lnTo>
                    <a:pt x="10820" y="1567"/>
                  </a:lnTo>
                  <a:lnTo>
                    <a:pt x="10857" y="1770"/>
                  </a:lnTo>
                  <a:lnTo>
                    <a:pt x="10876" y="1991"/>
                  </a:lnTo>
                  <a:lnTo>
                    <a:pt x="10876" y="2194"/>
                  </a:lnTo>
                  <a:lnTo>
                    <a:pt x="10857" y="2636"/>
                  </a:lnTo>
                  <a:lnTo>
                    <a:pt x="10802" y="3079"/>
                  </a:lnTo>
                  <a:lnTo>
                    <a:pt x="10673" y="4092"/>
                  </a:lnTo>
                  <a:lnTo>
                    <a:pt x="10507" y="5438"/>
                  </a:lnTo>
                  <a:lnTo>
                    <a:pt x="10396" y="6139"/>
                  </a:lnTo>
                  <a:lnTo>
                    <a:pt x="10286" y="6839"/>
                  </a:lnTo>
                  <a:lnTo>
                    <a:pt x="10138" y="7539"/>
                  </a:lnTo>
                  <a:lnTo>
                    <a:pt x="9973" y="8240"/>
                  </a:lnTo>
                  <a:lnTo>
                    <a:pt x="9770" y="8922"/>
                  </a:lnTo>
                  <a:lnTo>
                    <a:pt x="9659" y="9254"/>
                  </a:lnTo>
                  <a:lnTo>
                    <a:pt x="9549" y="9586"/>
                  </a:lnTo>
                  <a:lnTo>
                    <a:pt x="9420" y="9899"/>
                  </a:lnTo>
                  <a:lnTo>
                    <a:pt x="9272" y="10212"/>
                  </a:lnTo>
                  <a:lnTo>
                    <a:pt x="9125" y="10526"/>
                  </a:lnTo>
                  <a:lnTo>
                    <a:pt x="8959" y="10802"/>
                  </a:lnTo>
                  <a:lnTo>
                    <a:pt x="8793" y="11079"/>
                  </a:lnTo>
                  <a:lnTo>
                    <a:pt x="8608" y="11355"/>
                  </a:lnTo>
                  <a:lnTo>
                    <a:pt x="8406" y="11613"/>
                  </a:lnTo>
                  <a:lnTo>
                    <a:pt x="8184" y="11853"/>
                  </a:lnTo>
                  <a:lnTo>
                    <a:pt x="7963" y="12074"/>
                  </a:lnTo>
                  <a:lnTo>
                    <a:pt x="7724" y="12277"/>
                  </a:lnTo>
                  <a:lnTo>
                    <a:pt x="7466" y="12461"/>
                  </a:lnTo>
                  <a:lnTo>
                    <a:pt x="7189" y="12645"/>
                  </a:lnTo>
                  <a:lnTo>
                    <a:pt x="6894" y="12793"/>
                  </a:lnTo>
                  <a:lnTo>
                    <a:pt x="6599" y="12922"/>
                  </a:lnTo>
                  <a:lnTo>
                    <a:pt x="6267" y="13033"/>
                  </a:lnTo>
                  <a:lnTo>
                    <a:pt x="5936" y="13125"/>
                  </a:lnTo>
                  <a:lnTo>
                    <a:pt x="5585" y="13198"/>
                  </a:lnTo>
                  <a:lnTo>
                    <a:pt x="5198" y="13254"/>
                  </a:lnTo>
                  <a:lnTo>
                    <a:pt x="4332" y="13383"/>
                  </a:lnTo>
                  <a:lnTo>
                    <a:pt x="3410" y="13475"/>
                  </a:lnTo>
                  <a:lnTo>
                    <a:pt x="2489" y="13530"/>
                  </a:lnTo>
                  <a:lnTo>
                    <a:pt x="1659" y="13567"/>
                  </a:lnTo>
                  <a:lnTo>
                    <a:pt x="959" y="13567"/>
                  </a:lnTo>
                  <a:lnTo>
                    <a:pt x="682" y="13549"/>
                  </a:lnTo>
                  <a:lnTo>
                    <a:pt x="479" y="13512"/>
                  </a:lnTo>
                  <a:lnTo>
                    <a:pt x="350" y="13475"/>
                  </a:lnTo>
                  <a:lnTo>
                    <a:pt x="313" y="13457"/>
                  </a:lnTo>
                  <a:lnTo>
                    <a:pt x="295" y="13438"/>
                  </a:lnTo>
                  <a:lnTo>
                    <a:pt x="221" y="13106"/>
                  </a:lnTo>
                  <a:lnTo>
                    <a:pt x="148" y="12756"/>
                  </a:lnTo>
                  <a:lnTo>
                    <a:pt x="111" y="12387"/>
                  </a:lnTo>
                  <a:lnTo>
                    <a:pt x="74" y="12000"/>
                  </a:lnTo>
                  <a:lnTo>
                    <a:pt x="55" y="11595"/>
                  </a:lnTo>
                  <a:lnTo>
                    <a:pt x="55" y="11152"/>
                  </a:lnTo>
                  <a:lnTo>
                    <a:pt x="55" y="10710"/>
                  </a:lnTo>
                  <a:lnTo>
                    <a:pt x="74" y="10231"/>
                  </a:lnTo>
                  <a:lnTo>
                    <a:pt x="1401" y="10231"/>
                  </a:lnTo>
                  <a:lnTo>
                    <a:pt x="1825" y="10212"/>
                  </a:lnTo>
                  <a:lnTo>
                    <a:pt x="2249" y="10175"/>
                  </a:lnTo>
                  <a:lnTo>
                    <a:pt x="2673" y="10120"/>
                  </a:lnTo>
                  <a:lnTo>
                    <a:pt x="3097" y="10028"/>
                  </a:lnTo>
                  <a:lnTo>
                    <a:pt x="3539" y="9917"/>
                  </a:lnTo>
                  <a:lnTo>
                    <a:pt x="3982" y="9751"/>
                  </a:lnTo>
                  <a:lnTo>
                    <a:pt x="4332" y="9567"/>
                  </a:lnTo>
                  <a:lnTo>
                    <a:pt x="4664" y="9346"/>
                  </a:lnTo>
                  <a:lnTo>
                    <a:pt x="4940" y="9106"/>
                  </a:lnTo>
                  <a:lnTo>
                    <a:pt x="5198" y="8830"/>
                  </a:lnTo>
                  <a:lnTo>
                    <a:pt x="5420" y="8553"/>
                  </a:lnTo>
                  <a:lnTo>
                    <a:pt x="5622" y="8240"/>
                  </a:lnTo>
                  <a:lnTo>
                    <a:pt x="5788" y="7927"/>
                  </a:lnTo>
                  <a:lnTo>
                    <a:pt x="5917" y="7595"/>
                  </a:lnTo>
                  <a:lnTo>
                    <a:pt x="6046" y="7226"/>
                  </a:lnTo>
                  <a:lnTo>
                    <a:pt x="6157" y="6876"/>
                  </a:lnTo>
                  <a:lnTo>
                    <a:pt x="6231" y="6507"/>
                  </a:lnTo>
                  <a:lnTo>
                    <a:pt x="6304" y="6120"/>
                  </a:lnTo>
                  <a:lnTo>
                    <a:pt x="6433" y="5346"/>
                  </a:lnTo>
                  <a:lnTo>
                    <a:pt x="6526" y="4553"/>
                  </a:lnTo>
                  <a:lnTo>
                    <a:pt x="6618" y="3908"/>
                  </a:lnTo>
                  <a:lnTo>
                    <a:pt x="6691" y="3281"/>
                  </a:lnTo>
                  <a:lnTo>
                    <a:pt x="6784" y="2839"/>
                  </a:lnTo>
                  <a:lnTo>
                    <a:pt x="6876" y="2378"/>
                  </a:lnTo>
                  <a:lnTo>
                    <a:pt x="6986" y="1917"/>
                  </a:lnTo>
                  <a:lnTo>
                    <a:pt x="7060" y="1696"/>
                  </a:lnTo>
                  <a:lnTo>
                    <a:pt x="7152" y="1475"/>
                  </a:lnTo>
                  <a:lnTo>
                    <a:pt x="7263" y="1235"/>
                  </a:lnTo>
                  <a:lnTo>
                    <a:pt x="7392" y="1032"/>
                  </a:lnTo>
                  <a:lnTo>
                    <a:pt x="7539" y="830"/>
                  </a:lnTo>
                  <a:lnTo>
                    <a:pt x="7687" y="645"/>
                  </a:lnTo>
                  <a:lnTo>
                    <a:pt x="7853" y="498"/>
                  </a:lnTo>
                  <a:lnTo>
                    <a:pt x="8037" y="350"/>
                  </a:lnTo>
                  <a:lnTo>
                    <a:pt x="8221" y="240"/>
                  </a:lnTo>
                  <a:lnTo>
                    <a:pt x="8406" y="148"/>
                  </a:lnTo>
                  <a:lnTo>
                    <a:pt x="8553" y="92"/>
                  </a:lnTo>
                  <a:lnTo>
                    <a:pt x="8719" y="56"/>
                  </a:lnTo>
                  <a:lnTo>
                    <a:pt x="8885" y="37"/>
                  </a:lnTo>
                  <a:close/>
                  <a:moveTo>
                    <a:pt x="8885" y="0"/>
                  </a:moveTo>
                  <a:lnTo>
                    <a:pt x="8719" y="19"/>
                  </a:lnTo>
                  <a:lnTo>
                    <a:pt x="8553" y="56"/>
                  </a:lnTo>
                  <a:lnTo>
                    <a:pt x="8387" y="111"/>
                  </a:lnTo>
                  <a:lnTo>
                    <a:pt x="8184" y="203"/>
                  </a:lnTo>
                  <a:lnTo>
                    <a:pt x="8000" y="314"/>
                  </a:lnTo>
                  <a:lnTo>
                    <a:pt x="7816" y="461"/>
                  </a:lnTo>
                  <a:lnTo>
                    <a:pt x="7650" y="627"/>
                  </a:lnTo>
                  <a:lnTo>
                    <a:pt x="7502" y="793"/>
                  </a:lnTo>
                  <a:lnTo>
                    <a:pt x="7355" y="996"/>
                  </a:lnTo>
                  <a:lnTo>
                    <a:pt x="7226" y="1217"/>
                  </a:lnTo>
                  <a:lnTo>
                    <a:pt x="7115" y="1456"/>
                  </a:lnTo>
                  <a:lnTo>
                    <a:pt x="7023" y="1678"/>
                  </a:lnTo>
                  <a:lnTo>
                    <a:pt x="6949" y="1899"/>
                  </a:lnTo>
                  <a:lnTo>
                    <a:pt x="6820" y="2360"/>
                  </a:lnTo>
                  <a:lnTo>
                    <a:pt x="6728" y="2821"/>
                  </a:lnTo>
                  <a:lnTo>
                    <a:pt x="6655" y="3281"/>
                  </a:lnTo>
                  <a:lnTo>
                    <a:pt x="6562" y="3908"/>
                  </a:lnTo>
                  <a:lnTo>
                    <a:pt x="6489" y="4553"/>
                  </a:lnTo>
                  <a:lnTo>
                    <a:pt x="6378" y="5327"/>
                  </a:lnTo>
                  <a:lnTo>
                    <a:pt x="6267" y="6102"/>
                  </a:lnTo>
                  <a:lnTo>
                    <a:pt x="6194" y="6489"/>
                  </a:lnTo>
                  <a:lnTo>
                    <a:pt x="6102" y="6857"/>
                  </a:lnTo>
                  <a:lnTo>
                    <a:pt x="6009" y="7208"/>
                  </a:lnTo>
                  <a:lnTo>
                    <a:pt x="5880" y="7558"/>
                  </a:lnTo>
                  <a:lnTo>
                    <a:pt x="5733" y="7890"/>
                  </a:lnTo>
                  <a:lnTo>
                    <a:pt x="5585" y="8221"/>
                  </a:lnTo>
                  <a:lnTo>
                    <a:pt x="5383" y="8516"/>
                  </a:lnTo>
                  <a:lnTo>
                    <a:pt x="5161" y="8811"/>
                  </a:lnTo>
                  <a:lnTo>
                    <a:pt x="4922" y="9069"/>
                  </a:lnTo>
                  <a:lnTo>
                    <a:pt x="4627" y="9309"/>
                  </a:lnTo>
                  <a:lnTo>
                    <a:pt x="4314" y="9530"/>
                  </a:lnTo>
                  <a:lnTo>
                    <a:pt x="3963" y="9715"/>
                  </a:lnTo>
                  <a:lnTo>
                    <a:pt x="3521" y="9862"/>
                  </a:lnTo>
                  <a:lnTo>
                    <a:pt x="3078" y="9991"/>
                  </a:lnTo>
                  <a:lnTo>
                    <a:pt x="2673" y="10065"/>
                  </a:lnTo>
                  <a:lnTo>
                    <a:pt x="2249" y="10120"/>
                  </a:lnTo>
                  <a:lnTo>
                    <a:pt x="1825" y="10157"/>
                  </a:lnTo>
                  <a:lnTo>
                    <a:pt x="1401" y="10175"/>
                  </a:lnTo>
                  <a:lnTo>
                    <a:pt x="37" y="10175"/>
                  </a:lnTo>
                  <a:lnTo>
                    <a:pt x="37" y="10194"/>
                  </a:lnTo>
                  <a:lnTo>
                    <a:pt x="0" y="10673"/>
                  </a:lnTo>
                  <a:lnTo>
                    <a:pt x="0" y="11134"/>
                  </a:lnTo>
                  <a:lnTo>
                    <a:pt x="0" y="11576"/>
                  </a:lnTo>
                  <a:lnTo>
                    <a:pt x="19" y="12000"/>
                  </a:lnTo>
                  <a:lnTo>
                    <a:pt x="55" y="12387"/>
                  </a:lnTo>
                  <a:lnTo>
                    <a:pt x="111" y="12756"/>
                  </a:lnTo>
                  <a:lnTo>
                    <a:pt x="166" y="13106"/>
                  </a:lnTo>
                  <a:lnTo>
                    <a:pt x="240" y="13438"/>
                  </a:lnTo>
                  <a:lnTo>
                    <a:pt x="277" y="13493"/>
                  </a:lnTo>
                  <a:lnTo>
                    <a:pt x="332" y="13530"/>
                  </a:lnTo>
                  <a:lnTo>
                    <a:pt x="443" y="13549"/>
                  </a:lnTo>
                  <a:lnTo>
                    <a:pt x="572" y="13567"/>
                  </a:lnTo>
                  <a:lnTo>
                    <a:pt x="922" y="13604"/>
                  </a:lnTo>
                  <a:lnTo>
                    <a:pt x="1383" y="13622"/>
                  </a:lnTo>
                  <a:lnTo>
                    <a:pt x="1917" y="13604"/>
                  </a:lnTo>
                  <a:lnTo>
                    <a:pt x="2507" y="13586"/>
                  </a:lnTo>
                  <a:lnTo>
                    <a:pt x="3134" y="13530"/>
                  </a:lnTo>
                  <a:lnTo>
                    <a:pt x="3779" y="13475"/>
                  </a:lnTo>
                  <a:lnTo>
                    <a:pt x="4406" y="13420"/>
                  </a:lnTo>
                  <a:lnTo>
                    <a:pt x="4977" y="13346"/>
                  </a:lnTo>
                  <a:lnTo>
                    <a:pt x="5512" y="13254"/>
                  </a:lnTo>
                  <a:lnTo>
                    <a:pt x="5936" y="13180"/>
                  </a:lnTo>
                  <a:lnTo>
                    <a:pt x="6286" y="13088"/>
                  </a:lnTo>
                  <a:lnTo>
                    <a:pt x="6618" y="12977"/>
                  </a:lnTo>
                  <a:lnTo>
                    <a:pt x="6931" y="12830"/>
                  </a:lnTo>
                  <a:lnTo>
                    <a:pt x="7208" y="12682"/>
                  </a:lnTo>
                  <a:lnTo>
                    <a:pt x="7484" y="12516"/>
                  </a:lnTo>
                  <a:lnTo>
                    <a:pt x="7742" y="12314"/>
                  </a:lnTo>
                  <a:lnTo>
                    <a:pt x="8000" y="12111"/>
                  </a:lnTo>
                  <a:lnTo>
                    <a:pt x="8221" y="11890"/>
                  </a:lnTo>
                  <a:lnTo>
                    <a:pt x="8443" y="11650"/>
                  </a:lnTo>
                  <a:lnTo>
                    <a:pt x="8645" y="11392"/>
                  </a:lnTo>
                  <a:lnTo>
                    <a:pt x="8830" y="11116"/>
                  </a:lnTo>
                  <a:lnTo>
                    <a:pt x="8996" y="10839"/>
                  </a:lnTo>
                  <a:lnTo>
                    <a:pt x="9161" y="10544"/>
                  </a:lnTo>
                  <a:lnTo>
                    <a:pt x="9309" y="10249"/>
                  </a:lnTo>
                  <a:lnTo>
                    <a:pt x="9456" y="9936"/>
                  </a:lnTo>
                  <a:lnTo>
                    <a:pt x="9585" y="9622"/>
                  </a:lnTo>
                  <a:lnTo>
                    <a:pt x="9714" y="9291"/>
                  </a:lnTo>
                  <a:lnTo>
                    <a:pt x="9825" y="8959"/>
                  </a:lnTo>
                  <a:lnTo>
                    <a:pt x="10009" y="8277"/>
                  </a:lnTo>
                  <a:lnTo>
                    <a:pt x="10175" y="7558"/>
                  </a:lnTo>
                  <a:lnTo>
                    <a:pt x="10323" y="6857"/>
                  </a:lnTo>
                  <a:lnTo>
                    <a:pt x="10452" y="6139"/>
                  </a:lnTo>
                  <a:lnTo>
                    <a:pt x="10544" y="5438"/>
                  </a:lnTo>
                  <a:lnTo>
                    <a:pt x="10728" y="4092"/>
                  </a:lnTo>
                  <a:lnTo>
                    <a:pt x="10839" y="3097"/>
                  </a:lnTo>
                  <a:lnTo>
                    <a:pt x="10894" y="2636"/>
                  </a:lnTo>
                  <a:lnTo>
                    <a:pt x="10931" y="2194"/>
                  </a:lnTo>
                  <a:lnTo>
                    <a:pt x="10931" y="1973"/>
                  </a:lnTo>
                  <a:lnTo>
                    <a:pt x="10913" y="1770"/>
                  </a:lnTo>
                  <a:lnTo>
                    <a:pt x="10876" y="1549"/>
                  </a:lnTo>
                  <a:lnTo>
                    <a:pt x="10820" y="1346"/>
                  </a:lnTo>
                  <a:lnTo>
                    <a:pt x="10765" y="1162"/>
                  </a:lnTo>
                  <a:lnTo>
                    <a:pt x="10673" y="996"/>
                  </a:lnTo>
                  <a:lnTo>
                    <a:pt x="10562" y="830"/>
                  </a:lnTo>
                  <a:lnTo>
                    <a:pt x="10452" y="664"/>
                  </a:lnTo>
                  <a:lnTo>
                    <a:pt x="10304" y="535"/>
                  </a:lnTo>
                  <a:lnTo>
                    <a:pt x="10138" y="406"/>
                  </a:lnTo>
                  <a:lnTo>
                    <a:pt x="9973" y="277"/>
                  </a:lnTo>
                  <a:lnTo>
                    <a:pt x="9788" y="185"/>
                  </a:lnTo>
                  <a:lnTo>
                    <a:pt x="9604" y="111"/>
                  </a:lnTo>
                  <a:lnTo>
                    <a:pt x="9438" y="56"/>
                  </a:lnTo>
                  <a:lnTo>
                    <a:pt x="9254" y="19"/>
                  </a:lnTo>
                  <a:lnTo>
                    <a:pt x="90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70"/>
            <p:cNvSpPr/>
            <p:nvPr/>
          </p:nvSpPr>
          <p:spPr>
            <a:xfrm>
              <a:off x="7610475" y="3625200"/>
              <a:ext cx="264075" cy="491250"/>
            </a:xfrm>
            <a:custGeom>
              <a:avLst/>
              <a:gdLst/>
              <a:ahLst/>
              <a:cxnLst/>
              <a:rect l="l" t="t" r="r" b="b"/>
              <a:pathLst>
                <a:path w="10563" h="19650" extrusionOk="0">
                  <a:moveTo>
                    <a:pt x="37" y="0"/>
                  </a:moveTo>
                  <a:lnTo>
                    <a:pt x="19" y="498"/>
                  </a:lnTo>
                  <a:lnTo>
                    <a:pt x="1" y="1069"/>
                  </a:lnTo>
                  <a:lnTo>
                    <a:pt x="19" y="2120"/>
                  </a:lnTo>
                  <a:lnTo>
                    <a:pt x="19" y="2968"/>
                  </a:lnTo>
                  <a:lnTo>
                    <a:pt x="19" y="3834"/>
                  </a:lnTo>
                  <a:lnTo>
                    <a:pt x="37" y="4701"/>
                  </a:lnTo>
                  <a:lnTo>
                    <a:pt x="93" y="5567"/>
                  </a:lnTo>
                  <a:lnTo>
                    <a:pt x="166" y="6433"/>
                  </a:lnTo>
                  <a:lnTo>
                    <a:pt x="277" y="7300"/>
                  </a:lnTo>
                  <a:lnTo>
                    <a:pt x="332" y="7724"/>
                  </a:lnTo>
                  <a:lnTo>
                    <a:pt x="424" y="8148"/>
                  </a:lnTo>
                  <a:lnTo>
                    <a:pt x="517" y="8553"/>
                  </a:lnTo>
                  <a:lnTo>
                    <a:pt x="627" y="8977"/>
                  </a:lnTo>
                  <a:lnTo>
                    <a:pt x="793" y="9622"/>
                  </a:lnTo>
                  <a:lnTo>
                    <a:pt x="922" y="10267"/>
                  </a:lnTo>
                  <a:lnTo>
                    <a:pt x="1033" y="10913"/>
                  </a:lnTo>
                  <a:lnTo>
                    <a:pt x="1143" y="11576"/>
                  </a:lnTo>
                  <a:lnTo>
                    <a:pt x="1199" y="12240"/>
                  </a:lnTo>
                  <a:lnTo>
                    <a:pt x="1254" y="12903"/>
                  </a:lnTo>
                  <a:lnTo>
                    <a:pt x="1291" y="13567"/>
                  </a:lnTo>
                  <a:lnTo>
                    <a:pt x="1309" y="14249"/>
                  </a:lnTo>
                  <a:lnTo>
                    <a:pt x="1328" y="14913"/>
                  </a:lnTo>
                  <a:lnTo>
                    <a:pt x="1309" y="15576"/>
                  </a:lnTo>
                  <a:lnTo>
                    <a:pt x="1254" y="16922"/>
                  </a:lnTo>
                  <a:lnTo>
                    <a:pt x="1180" y="18267"/>
                  </a:lnTo>
                  <a:lnTo>
                    <a:pt x="1070" y="19595"/>
                  </a:lnTo>
                  <a:lnTo>
                    <a:pt x="1475" y="19650"/>
                  </a:lnTo>
                  <a:lnTo>
                    <a:pt x="2342" y="19650"/>
                  </a:lnTo>
                  <a:lnTo>
                    <a:pt x="2784" y="19632"/>
                  </a:lnTo>
                  <a:lnTo>
                    <a:pt x="3687" y="19576"/>
                  </a:lnTo>
                  <a:lnTo>
                    <a:pt x="4111" y="19539"/>
                  </a:lnTo>
                  <a:lnTo>
                    <a:pt x="4535" y="19539"/>
                  </a:lnTo>
                  <a:lnTo>
                    <a:pt x="6434" y="19521"/>
                  </a:lnTo>
                  <a:lnTo>
                    <a:pt x="8332" y="19539"/>
                  </a:lnTo>
                  <a:lnTo>
                    <a:pt x="8369" y="18839"/>
                  </a:lnTo>
                  <a:lnTo>
                    <a:pt x="8388" y="18138"/>
                  </a:lnTo>
                  <a:lnTo>
                    <a:pt x="8406" y="17438"/>
                  </a:lnTo>
                  <a:lnTo>
                    <a:pt x="8406" y="16738"/>
                  </a:lnTo>
                  <a:lnTo>
                    <a:pt x="8406" y="16443"/>
                  </a:lnTo>
                  <a:lnTo>
                    <a:pt x="8425" y="16148"/>
                  </a:lnTo>
                  <a:lnTo>
                    <a:pt x="8461" y="15558"/>
                  </a:lnTo>
                  <a:lnTo>
                    <a:pt x="8480" y="15281"/>
                  </a:lnTo>
                  <a:lnTo>
                    <a:pt x="8498" y="14986"/>
                  </a:lnTo>
                  <a:lnTo>
                    <a:pt x="8480" y="14691"/>
                  </a:lnTo>
                  <a:lnTo>
                    <a:pt x="8461" y="14396"/>
                  </a:lnTo>
                  <a:lnTo>
                    <a:pt x="8572" y="14784"/>
                  </a:lnTo>
                  <a:lnTo>
                    <a:pt x="8664" y="14986"/>
                  </a:lnTo>
                  <a:lnTo>
                    <a:pt x="8756" y="15171"/>
                  </a:lnTo>
                  <a:lnTo>
                    <a:pt x="8867" y="15337"/>
                  </a:lnTo>
                  <a:lnTo>
                    <a:pt x="8996" y="15484"/>
                  </a:lnTo>
                  <a:lnTo>
                    <a:pt x="9088" y="15558"/>
                  </a:lnTo>
                  <a:lnTo>
                    <a:pt x="9162" y="15595"/>
                  </a:lnTo>
                  <a:lnTo>
                    <a:pt x="9254" y="15650"/>
                  </a:lnTo>
                  <a:lnTo>
                    <a:pt x="9365" y="15668"/>
                  </a:lnTo>
                  <a:lnTo>
                    <a:pt x="9567" y="15687"/>
                  </a:lnTo>
                  <a:lnTo>
                    <a:pt x="9733" y="15668"/>
                  </a:lnTo>
                  <a:lnTo>
                    <a:pt x="9899" y="15595"/>
                  </a:lnTo>
                  <a:lnTo>
                    <a:pt x="10028" y="15521"/>
                  </a:lnTo>
                  <a:lnTo>
                    <a:pt x="10157" y="15392"/>
                  </a:lnTo>
                  <a:lnTo>
                    <a:pt x="10249" y="15263"/>
                  </a:lnTo>
                  <a:lnTo>
                    <a:pt x="10342" y="15097"/>
                  </a:lnTo>
                  <a:lnTo>
                    <a:pt x="10397" y="14931"/>
                  </a:lnTo>
                  <a:lnTo>
                    <a:pt x="10452" y="14747"/>
                  </a:lnTo>
                  <a:lnTo>
                    <a:pt x="10507" y="14544"/>
                  </a:lnTo>
                  <a:lnTo>
                    <a:pt x="10526" y="14341"/>
                  </a:lnTo>
                  <a:lnTo>
                    <a:pt x="10544" y="14138"/>
                  </a:lnTo>
                  <a:lnTo>
                    <a:pt x="10563" y="13751"/>
                  </a:lnTo>
                  <a:lnTo>
                    <a:pt x="10544" y="13383"/>
                  </a:lnTo>
                  <a:lnTo>
                    <a:pt x="10526" y="13180"/>
                  </a:lnTo>
                  <a:lnTo>
                    <a:pt x="10452" y="12848"/>
                  </a:lnTo>
                  <a:lnTo>
                    <a:pt x="10378" y="12516"/>
                  </a:lnTo>
                  <a:lnTo>
                    <a:pt x="10286" y="12184"/>
                  </a:lnTo>
                  <a:lnTo>
                    <a:pt x="10176" y="11871"/>
                  </a:lnTo>
                  <a:lnTo>
                    <a:pt x="10047" y="11558"/>
                  </a:lnTo>
                  <a:lnTo>
                    <a:pt x="9899" y="11263"/>
                  </a:lnTo>
                  <a:lnTo>
                    <a:pt x="9733" y="10968"/>
                  </a:lnTo>
                  <a:lnTo>
                    <a:pt x="9549" y="10673"/>
                  </a:lnTo>
                  <a:lnTo>
                    <a:pt x="9401" y="10452"/>
                  </a:lnTo>
                  <a:lnTo>
                    <a:pt x="9217" y="10212"/>
                  </a:lnTo>
                  <a:lnTo>
                    <a:pt x="9033" y="9972"/>
                  </a:lnTo>
                  <a:lnTo>
                    <a:pt x="8812" y="9733"/>
                  </a:lnTo>
                  <a:lnTo>
                    <a:pt x="8590" y="9530"/>
                  </a:lnTo>
                  <a:lnTo>
                    <a:pt x="8332" y="9346"/>
                  </a:lnTo>
                  <a:lnTo>
                    <a:pt x="8203" y="9272"/>
                  </a:lnTo>
                  <a:lnTo>
                    <a:pt x="8074" y="9217"/>
                  </a:lnTo>
                  <a:lnTo>
                    <a:pt x="7945" y="9161"/>
                  </a:lnTo>
                  <a:lnTo>
                    <a:pt x="7816" y="9143"/>
                  </a:lnTo>
                  <a:lnTo>
                    <a:pt x="7558" y="9106"/>
                  </a:lnTo>
                  <a:lnTo>
                    <a:pt x="7319" y="9125"/>
                  </a:lnTo>
                  <a:lnTo>
                    <a:pt x="7060" y="9143"/>
                  </a:lnTo>
                  <a:lnTo>
                    <a:pt x="6821" y="9180"/>
                  </a:lnTo>
                  <a:lnTo>
                    <a:pt x="6323" y="9254"/>
                  </a:lnTo>
                  <a:lnTo>
                    <a:pt x="6065" y="9272"/>
                  </a:lnTo>
                  <a:lnTo>
                    <a:pt x="5825" y="9254"/>
                  </a:lnTo>
                  <a:lnTo>
                    <a:pt x="5383" y="9235"/>
                  </a:lnTo>
                  <a:lnTo>
                    <a:pt x="4941" y="9217"/>
                  </a:lnTo>
                  <a:lnTo>
                    <a:pt x="4498" y="9180"/>
                  </a:lnTo>
                  <a:lnTo>
                    <a:pt x="4277" y="9143"/>
                  </a:lnTo>
                  <a:lnTo>
                    <a:pt x="4074" y="9106"/>
                  </a:lnTo>
                  <a:lnTo>
                    <a:pt x="3871" y="9051"/>
                  </a:lnTo>
                  <a:lnTo>
                    <a:pt x="3687" y="8977"/>
                  </a:lnTo>
                  <a:lnTo>
                    <a:pt x="3521" y="8885"/>
                  </a:lnTo>
                  <a:lnTo>
                    <a:pt x="3355" y="8774"/>
                  </a:lnTo>
                  <a:lnTo>
                    <a:pt x="3226" y="8645"/>
                  </a:lnTo>
                  <a:lnTo>
                    <a:pt x="3116" y="8479"/>
                  </a:lnTo>
                  <a:lnTo>
                    <a:pt x="3024" y="8277"/>
                  </a:lnTo>
                  <a:lnTo>
                    <a:pt x="2950" y="8037"/>
                  </a:lnTo>
                  <a:lnTo>
                    <a:pt x="2729" y="6968"/>
                  </a:lnTo>
                  <a:lnTo>
                    <a:pt x="2544" y="5880"/>
                  </a:lnTo>
                  <a:lnTo>
                    <a:pt x="2397" y="4811"/>
                  </a:lnTo>
                  <a:lnTo>
                    <a:pt x="2286" y="3705"/>
                  </a:lnTo>
                  <a:lnTo>
                    <a:pt x="2212" y="2802"/>
                  </a:lnTo>
                  <a:lnTo>
                    <a:pt x="2176" y="1899"/>
                  </a:lnTo>
                  <a:lnTo>
                    <a:pt x="2139" y="977"/>
                  </a:lnTo>
                  <a:lnTo>
                    <a:pt x="2139" y="55"/>
                  </a:lnTo>
                  <a:lnTo>
                    <a:pt x="1623" y="74"/>
                  </a:lnTo>
                  <a:lnTo>
                    <a:pt x="1088" y="74"/>
                  </a:lnTo>
                  <a:lnTo>
                    <a:pt x="554" y="5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70"/>
            <p:cNvSpPr/>
            <p:nvPr/>
          </p:nvSpPr>
          <p:spPr>
            <a:xfrm>
              <a:off x="7610025" y="3624275"/>
              <a:ext cx="265000" cy="493100"/>
            </a:xfrm>
            <a:custGeom>
              <a:avLst/>
              <a:gdLst/>
              <a:ahLst/>
              <a:cxnLst/>
              <a:rect l="l" t="t" r="r" b="b"/>
              <a:pathLst>
                <a:path w="10600" h="19724" extrusionOk="0">
                  <a:moveTo>
                    <a:pt x="74" y="56"/>
                  </a:moveTo>
                  <a:lnTo>
                    <a:pt x="608" y="111"/>
                  </a:lnTo>
                  <a:lnTo>
                    <a:pt x="1125" y="148"/>
                  </a:lnTo>
                  <a:lnTo>
                    <a:pt x="1641" y="148"/>
                  </a:lnTo>
                  <a:lnTo>
                    <a:pt x="2138" y="129"/>
                  </a:lnTo>
                  <a:lnTo>
                    <a:pt x="2138" y="1014"/>
                  </a:lnTo>
                  <a:lnTo>
                    <a:pt x="2157" y="1917"/>
                  </a:lnTo>
                  <a:lnTo>
                    <a:pt x="2212" y="2820"/>
                  </a:lnTo>
                  <a:lnTo>
                    <a:pt x="2286" y="3761"/>
                  </a:lnTo>
                  <a:lnTo>
                    <a:pt x="2396" y="4848"/>
                  </a:lnTo>
                  <a:lnTo>
                    <a:pt x="2544" y="5936"/>
                  </a:lnTo>
                  <a:lnTo>
                    <a:pt x="2728" y="7005"/>
                  </a:lnTo>
                  <a:lnTo>
                    <a:pt x="2949" y="8092"/>
                  </a:lnTo>
                  <a:lnTo>
                    <a:pt x="3005" y="8277"/>
                  </a:lnTo>
                  <a:lnTo>
                    <a:pt x="3060" y="8461"/>
                  </a:lnTo>
                  <a:lnTo>
                    <a:pt x="3152" y="8609"/>
                  </a:lnTo>
                  <a:lnTo>
                    <a:pt x="3263" y="8738"/>
                  </a:lnTo>
                  <a:lnTo>
                    <a:pt x="3373" y="8848"/>
                  </a:lnTo>
                  <a:lnTo>
                    <a:pt x="3502" y="8940"/>
                  </a:lnTo>
                  <a:lnTo>
                    <a:pt x="3650" y="9014"/>
                  </a:lnTo>
                  <a:lnTo>
                    <a:pt x="3797" y="9088"/>
                  </a:lnTo>
                  <a:lnTo>
                    <a:pt x="3963" y="9143"/>
                  </a:lnTo>
                  <a:lnTo>
                    <a:pt x="4129" y="9180"/>
                  </a:lnTo>
                  <a:lnTo>
                    <a:pt x="4479" y="9235"/>
                  </a:lnTo>
                  <a:lnTo>
                    <a:pt x="4848" y="9272"/>
                  </a:lnTo>
                  <a:lnTo>
                    <a:pt x="5217" y="9291"/>
                  </a:lnTo>
                  <a:lnTo>
                    <a:pt x="5843" y="9327"/>
                  </a:lnTo>
                  <a:lnTo>
                    <a:pt x="6065" y="9327"/>
                  </a:lnTo>
                  <a:lnTo>
                    <a:pt x="6304" y="9309"/>
                  </a:lnTo>
                  <a:lnTo>
                    <a:pt x="6765" y="9254"/>
                  </a:lnTo>
                  <a:lnTo>
                    <a:pt x="7023" y="9217"/>
                  </a:lnTo>
                  <a:lnTo>
                    <a:pt x="7300" y="9180"/>
                  </a:lnTo>
                  <a:lnTo>
                    <a:pt x="7558" y="9180"/>
                  </a:lnTo>
                  <a:lnTo>
                    <a:pt x="7834" y="9198"/>
                  </a:lnTo>
                  <a:lnTo>
                    <a:pt x="8037" y="9254"/>
                  </a:lnTo>
                  <a:lnTo>
                    <a:pt x="8240" y="9346"/>
                  </a:lnTo>
                  <a:lnTo>
                    <a:pt x="8443" y="9475"/>
                  </a:lnTo>
                  <a:lnTo>
                    <a:pt x="8664" y="9659"/>
                  </a:lnTo>
                  <a:lnTo>
                    <a:pt x="8885" y="9862"/>
                  </a:lnTo>
                  <a:lnTo>
                    <a:pt x="9106" y="10120"/>
                  </a:lnTo>
                  <a:lnTo>
                    <a:pt x="9327" y="10397"/>
                  </a:lnTo>
                  <a:lnTo>
                    <a:pt x="9549" y="10728"/>
                  </a:lnTo>
                  <a:lnTo>
                    <a:pt x="9733" y="11005"/>
                  </a:lnTo>
                  <a:lnTo>
                    <a:pt x="9899" y="11300"/>
                  </a:lnTo>
                  <a:lnTo>
                    <a:pt x="10046" y="11613"/>
                  </a:lnTo>
                  <a:lnTo>
                    <a:pt x="10175" y="11927"/>
                  </a:lnTo>
                  <a:lnTo>
                    <a:pt x="10286" y="12240"/>
                  </a:lnTo>
                  <a:lnTo>
                    <a:pt x="10378" y="12553"/>
                  </a:lnTo>
                  <a:lnTo>
                    <a:pt x="10452" y="12885"/>
                  </a:lnTo>
                  <a:lnTo>
                    <a:pt x="10507" y="13217"/>
                  </a:lnTo>
                  <a:lnTo>
                    <a:pt x="10544" y="13420"/>
                  </a:lnTo>
                  <a:lnTo>
                    <a:pt x="10562" y="13696"/>
                  </a:lnTo>
                  <a:lnTo>
                    <a:pt x="10562" y="13991"/>
                  </a:lnTo>
                  <a:lnTo>
                    <a:pt x="10544" y="14286"/>
                  </a:lnTo>
                  <a:lnTo>
                    <a:pt x="10489" y="14581"/>
                  </a:lnTo>
                  <a:lnTo>
                    <a:pt x="10433" y="14857"/>
                  </a:lnTo>
                  <a:lnTo>
                    <a:pt x="10341" y="15097"/>
                  </a:lnTo>
                  <a:lnTo>
                    <a:pt x="10286" y="15208"/>
                  </a:lnTo>
                  <a:lnTo>
                    <a:pt x="10231" y="15318"/>
                  </a:lnTo>
                  <a:lnTo>
                    <a:pt x="10157" y="15410"/>
                  </a:lnTo>
                  <a:lnTo>
                    <a:pt x="10083" y="15503"/>
                  </a:lnTo>
                  <a:lnTo>
                    <a:pt x="9936" y="15613"/>
                  </a:lnTo>
                  <a:lnTo>
                    <a:pt x="9843" y="15650"/>
                  </a:lnTo>
                  <a:lnTo>
                    <a:pt x="9770" y="15669"/>
                  </a:lnTo>
                  <a:lnTo>
                    <a:pt x="9585" y="15687"/>
                  </a:lnTo>
                  <a:lnTo>
                    <a:pt x="9383" y="15687"/>
                  </a:lnTo>
                  <a:lnTo>
                    <a:pt x="9290" y="15650"/>
                  </a:lnTo>
                  <a:lnTo>
                    <a:pt x="9198" y="15613"/>
                  </a:lnTo>
                  <a:lnTo>
                    <a:pt x="9106" y="15576"/>
                  </a:lnTo>
                  <a:lnTo>
                    <a:pt x="9032" y="15521"/>
                  </a:lnTo>
                  <a:lnTo>
                    <a:pt x="8903" y="15374"/>
                  </a:lnTo>
                  <a:lnTo>
                    <a:pt x="8793" y="15208"/>
                  </a:lnTo>
                  <a:lnTo>
                    <a:pt x="8701" y="15023"/>
                  </a:lnTo>
                  <a:lnTo>
                    <a:pt x="8627" y="14821"/>
                  </a:lnTo>
                  <a:lnTo>
                    <a:pt x="8498" y="14452"/>
                  </a:lnTo>
                  <a:lnTo>
                    <a:pt x="8498" y="14433"/>
                  </a:lnTo>
                  <a:lnTo>
                    <a:pt x="8443" y="14433"/>
                  </a:lnTo>
                  <a:lnTo>
                    <a:pt x="8479" y="14802"/>
                  </a:lnTo>
                  <a:lnTo>
                    <a:pt x="8479" y="15152"/>
                  </a:lnTo>
                  <a:lnTo>
                    <a:pt x="8461" y="15503"/>
                  </a:lnTo>
                  <a:lnTo>
                    <a:pt x="8443" y="15853"/>
                  </a:lnTo>
                  <a:lnTo>
                    <a:pt x="8406" y="16314"/>
                  </a:lnTo>
                  <a:lnTo>
                    <a:pt x="8387" y="16775"/>
                  </a:lnTo>
                  <a:lnTo>
                    <a:pt x="8387" y="17493"/>
                  </a:lnTo>
                  <a:lnTo>
                    <a:pt x="8387" y="18194"/>
                  </a:lnTo>
                  <a:lnTo>
                    <a:pt x="8350" y="18876"/>
                  </a:lnTo>
                  <a:lnTo>
                    <a:pt x="8332" y="19558"/>
                  </a:lnTo>
                  <a:lnTo>
                    <a:pt x="6304" y="19540"/>
                  </a:lnTo>
                  <a:lnTo>
                    <a:pt x="4553" y="19540"/>
                  </a:lnTo>
                  <a:lnTo>
                    <a:pt x="4000" y="19576"/>
                  </a:lnTo>
                  <a:lnTo>
                    <a:pt x="3410" y="19613"/>
                  </a:lnTo>
                  <a:lnTo>
                    <a:pt x="2820" y="19650"/>
                  </a:lnTo>
                  <a:lnTo>
                    <a:pt x="2230" y="19669"/>
                  </a:lnTo>
                  <a:lnTo>
                    <a:pt x="1659" y="19669"/>
                  </a:lnTo>
                  <a:lnTo>
                    <a:pt x="1383" y="19650"/>
                  </a:lnTo>
                  <a:lnTo>
                    <a:pt x="1106" y="19613"/>
                  </a:lnTo>
                  <a:lnTo>
                    <a:pt x="1217" y="18360"/>
                  </a:lnTo>
                  <a:lnTo>
                    <a:pt x="1290" y="17051"/>
                  </a:lnTo>
                  <a:lnTo>
                    <a:pt x="1346" y="15724"/>
                  </a:lnTo>
                  <a:lnTo>
                    <a:pt x="1364" y="15060"/>
                  </a:lnTo>
                  <a:lnTo>
                    <a:pt x="1364" y="14397"/>
                  </a:lnTo>
                  <a:lnTo>
                    <a:pt x="1346" y="13715"/>
                  </a:lnTo>
                  <a:lnTo>
                    <a:pt x="1309" y="13033"/>
                  </a:lnTo>
                  <a:lnTo>
                    <a:pt x="1254" y="12351"/>
                  </a:lnTo>
                  <a:lnTo>
                    <a:pt x="1180" y="11668"/>
                  </a:lnTo>
                  <a:lnTo>
                    <a:pt x="1088" y="11005"/>
                  </a:lnTo>
                  <a:lnTo>
                    <a:pt x="977" y="10323"/>
                  </a:lnTo>
                  <a:lnTo>
                    <a:pt x="830" y="9659"/>
                  </a:lnTo>
                  <a:lnTo>
                    <a:pt x="664" y="8996"/>
                  </a:lnTo>
                  <a:lnTo>
                    <a:pt x="553" y="8590"/>
                  </a:lnTo>
                  <a:lnTo>
                    <a:pt x="461" y="8185"/>
                  </a:lnTo>
                  <a:lnTo>
                    <a:pt x="387" y="7779"/>
                  </a:lnTo>
                  <a:lnTo>
                    <a:pt x="313" y="7355"/>
                  </a:lnTo>
                  <a:lnTo>
                    <a:pt x="203" y="6526"/>
                  </a:lnTo>
                  <a:lnTo>
                    <a:pt x="129" y="5659"/>
                  </a:lnTo>
                  <a:lnTo>
                    <a:pt x="92" y="4793"/>
                  </a:lnTo>
                  <a:lnTo>
                    <a:pt x="55" y="3926"/>
                  </a:lnTo>
                  <a:lnTo>
                    <a:pt x="55" y="3042"/>
                  </a:lnTo>
                  <a:lnTo>
                    <a:pt x="55" y="2157"/>
                  </a:lnTo>
                  <a:lnTo>
                    <a:pt x="55" y="1585"/>
                  </a:lnTo>
                  <a:lnTo>
                    <a:pt x="55" y="774"/>
                  </a:lnTo>
                  <a:lnTo>
                    <a:pt x="55" y="387"/>
                  </a:lnTo>
                  <a:lnTo>
                    <a:pt x="74" y="56"/>
                  </a:lnTo>
                  <a:close/>
                  <a:moveTo>
                    <a:pt x="37" y="0"/>
                  </a:moveTo>
                  <a:lnTo>
                    <a:pt x="37" y="37"/>
                  </a:lnTo>
                  <a:lnTo>
                    <a:pt x="19" y="369"/>
                  </a:lnTo>
                  <a:lnTo>
                    <a:pt x="0" y="756"/>
                  </a:lnTo>
                  <a:lnTo>
                    <a:pt x="0" y="1585"/>
                  </a:lnTo>
                  <a:lnTo>
                    <a:pt x="19" y="2157"/>
                  </a:lnTo>
                  <a:lnTo>
                    <a:pt x="0" y="3042"/>
                  </a:lnTo>
                  <a:lnTo>
                    <a:pt x="19" y="3926"/>
                  </a:lnTo>
                  <a:lnTo>
                    <a:pt x="37" y="4811"/>
                  </a:lnTo>
                  <a:lnTo>
                    <a:pt x="92" y="5678"/>
                  </a:lnTo>
                  <a:lnTo>
                    <a:pt x="166" y="6526"/>
                  </a:lnTo>
                  <a:lnTo>
                    <a:pt x="277" y="7374"/>
                  </a:lnTo>
                  <a:lnTo>
                    <a:pt x="332" y="7779"/>
                  </a:lnTo>
                  <a:lnTo>
                    <a:pt x="424" y="8203"/>
                  </a:lnTo>
                  <a:lnTo>
                    <a:pt x="516" y="8609"/>
                  </a:lnTo>
                  <a:lnTo>
                    <a:pt x="608" y="9014"/>
                  </a:lnTo>
                  <a:lnTo>
                    <a:pt x="793" y="9678"/>
                  </a:lnTo>
                  <a:lnTo>
                    <a:pt x="922" y="10341"/>
                  </a:lnTo>
                  <a:lnTo>
                    <a:pt x="1051" y="11023"/>
                  </a:lnTo>
                  <a:lnTo>
                    <a:pt x="1143" y="11687"/>
                  </a:lnTo>
                  <a:lnTo>
                    <a:pt x="1217" y="12369"/>
                  </a:lnTo>
                  <a:lnTo>
                    <a:pt x="1254" y="13051"/>
                  </a:lnTo>
                  <a:lnTo>
                    <a:pt x="1290" y="13733"/>
                  </a:lnTo>
                  <a:lnTo>
                    <a:pt x="1309" y="14397"/>
                  </a:lnTo>
                  <a:lnTo>
                    <a:pt x="1309" y="15079"/>
                  </a:lnTo>
                  <a:lnTo>
                    <a:pt x="1309" y="15742"/>
                  </a:lnTo>
                  <a:lnTo>
                    <a:pt x="1254" y="17069"/>
                  </a:lnTo>
                  <a:lnTo>
                    <a:pt x="1161" y="18378"/>
                  </a:lnTo>
                  <a:lnTo>
                    <a:pt x="1051" y="19632"/>
                  </a:lnTo>
                  <a:lnTo>
                    <a:pt x="1051" y="19650"/>
                  </a:lnTo>
                  <a:lnTo>
                    <a:pt x="1069" y="19650"/>
                  </a:lnTo>
                  <a:lnTo>
                    <a:pt x="1530" y="19705"/>
                  </a:lnTo>
                  <a:lnTo>
                    <a:pt x="2028" y="19724"/>
                  </a:lnTo>
                  <a:lnTo>
                    <a:pt x="2710" y="19705"/>
                  </a:lnTo>
                  <a:lnTo>
                    <a:pt x="3410" y="19650"/>
                  </a:lnTo>
                  <a:lnTo>
                    <a:pt x="4000" y="19613"/>
                  </a:lnTo>
                  <a:lnTo>
                    <a:pt x="4553" y="19595"/>
                  </a:lnTo>
                  <a:lnTo>
                    <a:pt x="6304" y="19576"/>
                  </a:lnTo>
                  <a:lnTo>
                    <a:pt x="8350" y="19595"/>
                  </a:lnTo>
                  <a:lnTo>
                    <a:pt x="8369" y="19595"/>
                  </a:lnTo>
                  <a:lnTo>
                    <a:pt x="8369" y="19576"/>
                  </a:lnTo>
                  <a:lnTo>
                    <a:pt x="8406" y="18894"/>
                  </a:lnTo>
                  <a:lnTo>
                    <a:pt x="8424" y="18194"/>
                  </a:lnTo>
                  <a:lnTo>
                    <a:pt x="8443" y="17493"/>
                  </a:lnTo>
                  <a:lnTo>
                    <a:pt x="8443" y="16775"/>
                  </a:lnTo>
                  <a:lnTo>
                    <a:pt x="8461" y="16314"/>
                  </a:lnTo>
                  <a:lnTo>
                    <a:pt x="8479" y="15871"/>
                  </a:lnTo>
                  <a:lnTo>
                    <a:pt x="8535" y="15281"/>
                  </a:lnTo>
                  <a:lnTo>
                    <a:pt x="8535" y="14986"/>
                  </a:lnTo>
                  <a:lnTo>
                    <a:pt x="8516" y="14692"/>
                  </a:lnTo>
                  <a:lnTo>
                    <a:pt x="8645" y="15023"/>
                  </a:lnTo>
                  <a:lnTo>
                    <a:pt x="8719" y="15189"/>
                  </a:lnTo>
                  <a:lnTo>
                    <a:pt x="8830" y="15337"/>
                  </a:lnTo>
                  <a:lnTo>
                    <a:pt x="8922" y="15484"/>
                  </a:lnTo>
                  <a:lnTo>
                    <a:pt x="9051" y="15595"/>
                  </a:lnTo>
                  <a:lnTo>
                    <a:pt x="9198" y="15669"/>
                  </a:lnTo>
                  <a:lnTo>
                    <a:pt x="9383" y="15724"/>
                  </a:lnTo>
                  <a:lnTo>
                    <a:pt x="9585" y="15742"/>
                  </a:lnTo>
                  <a:lnTo>
                    <a:pt x="9678" y="15742"/>
                  </a:lnTo>
                  <a:lnTo>
                    <a:pt x="9770" y="15724"/>
                  </a:lnTo>
                  <a:lnTo>
                    <a:pt x="9862" y="15687"/>
                  </a:lnTo>
                  <a:lnTo>
                    <a:pt x="9954" y="15650"/>
                  </a:lnTo>
                  <a:lnTo>
                    <a:pt x="10028" y="15595"/>
                  </a:lnTo>
                  <a:lnTo>
                    <a:pt x="10102" y="15539"/>
                  </a:lnTo>
                  <a:lnTo>
                    <a:pt x="10194" y="15447"/>
                  </a:lnTo>
                  <a:lnTo>
                    <a:pt x="10267" y="15355"/>
                  </a:lnTo>
                  <a:lnTo>
                    <a:pt x="10323" y="15245"/>
                  </a:lnTo>
                  <a:lnTo>
                    <a:pt x="10378" y="15134"/>
                  </a:lnTo>
                  <a:lnTo>
                    <a:pt x="10470" y="14876"/>
                  </a:lnTo>
                  <a:lnTo>
                    <a:pt x="10544" y="14581"/>
                  </a:lnTo>
                  <a:lnTo>
                    <a:pt x="10581" y="14286"/>
                  </a:lnTo>
                  <a:lnTo>
                    <a:pt x="10599" y="13991"/>
                  </a:lnTo>
                  <a:lnTo>
                    <a:pt x="10599" y="13696"/>
                  </a:lnTo>
                  <a:lnTo>
                    <a:pt x="10581" y="13420"/>
                  </a:lnTo>
                  <a:lnTo>
                    <a:pt x="10562" y="13217"/>
                  </a:lnTo>
                  <a:lnTo>
                    <a:pt x="10507" y="12885"/>
                  </a:lnTo>
                  <a:lnTo>
                    <a:pt x="10433" y="12553"/>
                  </a:lnTo>
                  <a:lnTo>
                    <a:pt x="10323" y="12221"/>
                  </a:lnTo>
                  <a:lnTo>
                    <a:pt x="10212" y="11908"/>
                  </a:lnTo>
                  <a:lnTo>
                    <a:pt x="10083" y="11595"/>
                  </a:lnTo>
                  <a:lnTo>
                    <a:pt x="9936" y="11281"/>
                  </a:lnTo>
                  <a:lnTo>
                    <a:pt x="9770" y="10986"/>
                  </a:lnTo>
                  <a:lnTo>
                    <a:pt x="9604" y="10692"/>
                  </a:lnTo>
                  <a:lnTo>
                    <a:pt x="9364" y="10378"/>
                  </a:lnTo>
                  <a:lnTo>
                    <a:pt x="9143" y="10083"/>
                  </a:lnTo>
                  <a:lnTo>
                    <a:pt x="8922" y="9825"/>
                  </a:lnTo>
                  <a:lnTo>
                    <a:pt x="8701" y="9604"/>
                  </a:lnTo>
                  <a:lnTo>
                    <a:pt x="8479" y="9438"/>
                  </a:lnTo>
                  <a:lnTo>
                    <a:pt x="8258" y="9309"/>
                  </a:lnTo>
                  <a:lnTo>
                    <a:pt x="8037" y="9198"/>
                  </a:lnTo>
                  <a:lnTo>
                    <a:pt x="7834" y="9143"/>
                  </a:lnTo>
                  <a:lnTo>
                    <a:pt x="7558" y="9125"/>
                  </a:lnTo>
                  <a:lnTo>
                    <a:pt x="7300" y="9125"/>
                  </a:lnTo>
                  <a:lnTo>
                    <a:pt x="7023" y="9162"/>
                  </a:lnTo>
                  <a:lnTo>
                    <a:pt x="6765" y="9198"/>
                  </a:lnTo>
                  <a:lnTo>
                    <a:pt x="6304" y="9272"/>
                  </a:lnTo>
                  <a:lnTo>
                    <a:pt x="6065" y="9291"/>
                  </a:lnTo>
                  <a:lnTo>
                    <a:pt x="5843" y="9272"/>
                  </a:lnTo>
                  <a:lnTo>
                    <a:pt x="5235" y="9235"/>
                  </a:lnTo>
                  <a:lnTo>
                    <a:pt x="4848" y="9217"/>
                  </a:lnTo>
                  <a:lnTo>
                    <a:pt x="4498" y="9180"/>
                  </a:lnTo>
                  <a:lnTo>
                    <a:pt x="4148" y="9125"/>
                  </a:lnTo>
                  <a:lnTo>
                    <a:pt x="3982" y="9088"/>
                  </a:lnTo>
                  <a:lnTo>
                    <a:pt x="3834" y="9033"/>
                  </a:lnTo>
                  <a:lnTo>
                    <a:pt x="3687" y="8977"/>
                  </a:lnTo>
                  <a:lnTo>
                    <a:pt x="3539" y="8903"/>
                  </a:lnTo>
                  <a:lnTo>
                    <a:pt x="3410" y="8811"/>
                  </a:lnTo>
                  <a:lnTo>
                    <a:pt x="3300" y="8701"/>
                  </a:lnTo>
                  <a:lnTo>
                    <a:pt x="3189" y="8572"/>
                  </a:lnTo>
                  <a:lnTo>
                    <a:pt x="3115" y="8424"/>
                  </a:lnTo>
                  <a:lnTo>
                    <a:pt x="3042" y="8258"/>
                  </a:lnTo>
                  <a:lnTo>
                    <a:pt x="2986" y="8074"/>
                  </a:lnTo>
                  <a:lnTo>
                    <a:pt x="2783" y="7005"/>
                  </a:lnTo>
                  <a:lnTo>
                    <a:pt x="2599" y="5917"/>
                  </a:lnTo>
                  <a:lnTo>
                    <a:pt x="2452" y="4830"/>
                  </a:lnTo>
                  <a:lnTo>
                    <a:pt x="2341" y="3742"/>
                  </a:lnTo>
                  <a:lnTo>
                    <a:pt x="2267" y="2820"/>
                  </a:lnTo>
                  <a:lnTo>
                    <a:pt x="2212" y="1899"/>
                  </a:lnTo>
                  <a:lnTo>
                    <a:pt x="2194" y="996"/>
                  </a:lnTo>
                  <a:lnTo>
                    <a:pt x="2175" y="92"/>
                  </a:lnTo>
                  <a:lnTo>
                    <a:pt x="2175" y="74"/>
                  </a:lnTo>
                  <a:lnTo>
                    <a:pt x="2157" y="74"/>
                  </a:lnTo>
                  <a:lnTo>
                    <a:pt x="1641" y="92"/>
                  </a:lnTo>
                  <a:lnTo>
                    <a:pt x="1125" y="92"/>
                  </a:lnTo>
                  <a:lnTo>
                    <a:pt x="590" y="56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70"/>
            <p:cNvSpPr/>
            <p:nvPr/>
          </p:nvSpPr>
          <p:spPr>
            <a:xfrm>
              <a:off x="7722000" y="3769425"/>
              <a:ext cx="57175" cy="100500"/>
            </a:xfrm>
            <a:custGeom>
              <a:avLst/>
              <a:gdLst/>
              <a:ahLst/>
              <a:cxnLst/>
              <a:rect l="l" t="t" r="r" b="b"/>
              <a:pathLst>
                <a:path w="2287" h="4020" extrusionOk="0">
                  <a:moveTo>
                    <a:pt x="1493" y="1"/>
                  </a:moveTo>
                  <a:lnTo>
                    <a:pt x="1328" y="19"/>
                  </a:lnTo>
                  <a:lnTo>
                    <a:pt x="1162" y="74"/>
                  </a:lnTo>
                  <a:lnTo>
                    <a:pt x="996" y="167"/>
                  </a:lnTo>
                  <a:lnTo>
                    <a:pt x="848" y="259"/>
                  </a:lnTo>
                  <a:lnTo>
                    <a:pt x="756" y="351"/>
                  </a:lnTo>
                  <a:lnTo>
                    <a:pt x="664" y="462"/>
                  </a:lnTo>
                  <a:lnTo>
                    <a:pt x="572" y="572"/>
                  </a:lnTo>
                  <a:lnTo>
                    <a:pt x="516" y="701"/>
                  </a:lnTo>
                  <a:lnTo>
                    <a:pt x="461" y="849"/>
                  </a:lnTo>
                  <a:lnTo>
                    <a:pt x="443" y="978"/>
                  </a:lnTo>
                  <a:lnTo>
                    <a:pt x="443" y="1125"/>
                  </a:lnTo>
                  <a:lnTo>
                    <a:pt x="443" y="1291"/>
                  </a:lnTo>
                  <a:lnTo>
                    <a:pt x="480" y="2010"/>
                  </a:lnTo>
                  <a:lnTo>
                    <a:pt x="498" y="2379"/>
                  </a:lnTo>
                  <a:lnTo>
                    <a:pt x="480" y="2747"/>
                  </a:lnTo>
                  <a:lnTo>
                    <a:pt x="461" y="2876"/>
                  </a:lnTo>
                  <a:lnTo>
                    <a:pt x="424" y="2968"/>
                  </a:lnTo>
                  <a:lnTo>
                    <a:pt x="387" y="3061"/>
                  </a:lnTo>
                  <a:lnTo>
                    <a:pt x="351" y="3134"/>
                  </a:lnTo>
                  <a:lnTo>
                    <a:pt x="277" y="3208"/>
                  </a:lnTo>
                  <a:lnTo>
                    <a:pt x="203" y="3263"/>
                  </a:lnTo>
                  <a:lnTo>
                    <a:pt x="0" y="3392"/>
                  </a:lnTo>
                  <a:lnTo>
                    <a:pt x="185" y="3577"/>
                  </a:lnTo>
                  <a:lnTo>
                    <a:pt x="387" y="3724"/>
                  </a:lnTo>
                  <a:lnTo>
                    <a:pt x="609" y="3853"/>
                  </a:lnTo>
                  <a:lnTo>
                    <a:pt x="867" y="3945"/>
                  </a:lnTo>
                  <a:lnTo>
                    <a:pt x="1106" y="4001"/>
                  </a:lnTo>
                  <a:lnTo>
                    <a:pt x="1235" y="4019"/>
                  </a:lnTo>
                  <a:lnTo>
                    <a:pt x="1364" y="4001"/>
                  </a:lnTo>
                  <a:lnTo>
                    <a:pt x="1493" y="4001"/>
                  </a:lnTo>
                  <a:lnTo>
                    <a:pt x="1604" y="3964"/>
                  </a:lnTo>
                  <a:lnTo>
                    <a:pt x="1733" y="3927"/>
                  </a:lnTo>
                  <a:lnTo>
                    <a:pt x="1862" y="3872"/>
                  </a:lnTo>
                  <a:lnTo>
                    <a:pt x="1991" y="3780"/>
                  </a:lnTo>
                  <a:lnTo>
                    <a:pt x="2102" y="3669"/>
                  </a:lnTo>
                  <a:lnTo>
                    <a:pt x="2194" y="3540"/>
                  </a:lnTo>
                  <a:lnTo>
                    <a:pt x="2268" y="3411"/>
                  </a:lnTo>
                  <a:lnTo>
                    <a:pt x="2212" y="3392"/>
                  </a:lnTo>
                  <a:lnTo>
                    <a:pt x="2139" y="3374"/>
                  </a:lnTo>
                  <a:lnTo>
                    <a:pt x="2083" y="3319"/>
                  </a:lnTo>
                  <a:lnTo>
                    <a:pt x="2028" y="3282"/>
                  </a:lnTo>
                  <a:lnTo>
                    <a:pt x="1973" y="3227"/>
                  </a:lnTo>
                  <a:lnTo>
                    <a:pt x="1917" y="3097"/>
                  </a:lnTo>
                  <a:lnTo>
                    <a:pt x="1899" y="2950"/>
                  </a:lnTo>
                  <a:lnTo>
                    <a:pt x="1862" y="2544"/>
                  </a:lnTo>
                  <a:lnTo>
                    <a:pt x="1844" y="2342"/>
                  </a:lnTo>
                  <a:lnTo>
                    <a:pt x="1844" y="2121"/>
                  </a:lnTo>
                  <a:lnTo>
                    <a:pt x="1862" y="2047"/>
                  </a:lnTo>
                  <a:lnTo>
                    <a:pt x="1881" y="1973"/>
                  </a:lnTo>
                  <a:lnTo>
                    <a:pt x="1917" y="1936"/>
                  </a:lnTo>
                  <a:lnTo>
                    <a:pt x="1973" y="1881"/>
                  </a:lnTo>
                  <a:lnTo>
                    <a:pt x="2046" y="1826"/>
                  </a:lnTo>
                  <a:lnTo>
                    <a:pt x="2102" y="1770"/>
                  </a:lnTo>
                  <a:lnTo>
                    <a:pt x="2175" y="1660"/>
                  </a:lnTo>
                  <a:lnTo>
                    <a:pt x="2212" y="1531"/>
                  </a:lnTo>
                  <a:lnTo>
                    <a:pt x="2249" y="1402"/>
                  </a:lnTo>
                  <a:lnTo>
                    <a:pt x="2268" y="1254"/>
                  </a:lnTo>
                  <a:lnTo>
                    <a:pt x="2286" y="941"/>
                  </a:lnTo>
                  <a:lnTo>
                    <a:pt x="2286" y="609"/>
                  </a:lnTo>
                  <a:lnTo>
                    <a:pt x="2268" y="480"/>
                  </a:lnTo>
                  <a:lnTo>
                    <a:pt x="2249" y="369"/>
                  </a:lnTo>
                  <a:lnTo>
                    <a:pt x="2194" y="277"/>
                  </a:lnTo>
                  <a:lnTo>
                    <a:pt x="2139" y="203"/>
                  </a:lnTo>
                  <a:lnTo>
                    <a:pt x="2065" y="148"/>
                  </a:lnTo>
                  <a:lnTo>
                    <a:pt x="1991" y="93"/>
                  </a:lnTo>
                  <a:lnTo>
                    <a:pt x="1825" y="19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70"/>
            <p:cNvSpPr/>
            <p:nvPr/>
          </p:nvSpPr>
          <p:spPr>
            <a:xfrm>
              <a:off x="7721075" y="3768500"/>
              <a:ext cx="58550" cy="101875"/>
            </a:xfrm>
            <a:custGeom>
              <a:avLst/>
              <a:gdLst/>
              <a:ahLst/>
              <a:cxnLst/>
              <a:rect l="l" t="t" r="r" b="b"/>
              <a:pathLst>
                <a:path w="2342" h="4075" extrusionOk="0">
                  <a:moveTo>
                    <a:pt x="1715" y="56"/>
                  </a:moveTo>
                  <a:lnTo>
                    <a:pt x="1862" y="93"/>
                  </a:lnTo>
                  <a:lnTo>
                    <a:pt x="2010" y="148"/>
                  </a:lnTo>
                  <a:lnTo>
                    <a:pt x="2157" y="259"/>
                  </a:lnTo>
                  <a:lnTo>
                    <a:pt x="2212" y="333"/>
                  </a:lnTo>
                  <a:lnTo>
                    <a:pt x="2249" y="406"/>
                  </a:lnTo>
                  <a:lnTo>
                    <a:pt x="2286" y="535"/>
                  </a:lnTo>
                  <a:lnTo>
                    <a:pt x="2286" y="646"/>
                  </a:lnTo>
                  <a:lnTo>
                    <a:pt x="2286" y="959"/>
                  </a:lnTo>
                  <a:lnTo>
                    <a:pt x="2268" y="1291"/>
                  </a:lnTo>
                  <a:lnTo>
                    <a:pt x="2249" y="1420"/>
                  </a:lnTo>
                  <a:lnTo>
                    <a:pt x="2231" y="1549"/>
                  </a:lnTo>
                  <a:lnTo>
                    <a:pt x="2194" y="1678"/>
                  </a:lnTo>
                  <a:lnTo>
                    <a:pt x="2120" y="1789"/>
                  </a:lnTo>
                  <a:lnTo>
                    <a:pt x="2065" y="1844"/>
                  </a:lnTo>
                  <a:lnTo>
                    <a:pt x="2010" y="1899"/>
                  </a:lnTo>
                  <a:lnTo>
                    <a:pt x="1936" y="1955"/>
                  </a:lnTo>
                  <a:lnTo>
                    <a:pt x="1899" y="2010"/>
                  </a:lnTo>
                  <a:lnTo>
                    <a:pt x="1862" y="2065"/>
                  </a:lnTo>
                  <a:lnTo>
                    <a:pt x="1862" y="2158"/>
                  </a:lnTo>
                  <a:lnTo>
                    <a:pt x="1862" y="2508"/>
                  </a:lnTo>
                  <a:lnTo>
                    <a:pt x="1899" y="2840"/>
                  </a:lnTo>
                  <a:lnTo>
                    <a:pt x="1918" y="3005"/>
                  </a:lnTo>
                  <a:lnTo>
                    <a:pt x="1936" y="3134"/>
                  </a:lnTo>
                  <a:lnTo>
                    <a:pt x="1991" y="3264"/>
                  </a:lnTo>
                  <a:lnTo>
                    <a:pt x="2047" y="3337"/>
                  </a:lnTo>
                  <a:lnTo>
                    <a:pt x="2102" y="3374"/>
                  </a:lnTo>
                  <a:lnTo>
                    <a:pt x="2157" y="3429"/>
                  </a:lnTo>
                  <a:lnTo>
                    <a:pt x="2249" y="3448"/>
                  </a:lnTo>
                  <a:lnTo>
                    <a:pt x="2268" y="3466"/>
                  </a:lnTo>
                  <a:lnTo>
                    <a:pt x="2194" y="3577"/>
                  </a:lnTo>
                  <a:lnTo>
                    <a:pt x="2120" y="3687"/>
                  </a:lnTo>
                  <a:lnTo>
                    <a:pt x="2010" y="3798"/>
                  </a:lnTo>
                  <a:lnTo>
                    <a:pt x="1881" y="3890"/>
                  </a:lnTo>
                  <a:lnTo>
                    <a:pt x="1752" y="3946"/>
                  </a:lnTo>
                  <a:lnTo>
                    <a:pt x="1641" y="3982"/>
                  </a:lnTo>
                  <a:lnTo>
                    <a:pt x="1512" y="4001"/>
                  </a:lnTo>
                  <a:lnTo>
                    <a:pt x="1383" y="4019"/>
                  </a:lnTo>
                  <a:lnTo>
                    <a:pt x="1143" y="4019"/>
                  </a:lnTo>
                  <a:lnTo>
                    <a:pt x="904" y="3964"/>
                  </a:lnTo>
                  <a:lnTo>
                    <a:pt x="664" y="3872"/>
                  </a:lnTo>
                  <a:lnTo>
                    <a:pt x="443" y="3743"/>
                  </a:lnTo>
                  <a:lnTo>
                    <a:pt x="240" y="3595"/>
                  </a:lnTo>
                  <a:lnTo>
                    <a:pt x="74" y="3429"/>
                  </a:lnTo>
                  <a:lnTo>
                    <a:pt x="277" y="3319"/>
                  </a:lnTo>
                  <a:lnTo>
                    <a:pt x="351" y="3245"/>
                  </a:lnTo>
                  <a:lnTo>
                    <a:pt x="406" y="3171"/>
                  </a:lnTo>
                  <a:lnTo>
                    <a:pt x="461" y="3098"/>
                  </a:lnTo>
                  <a:lnTo>
                    <a:pt x="498" y="3005"/>
                  </a:lnTo>
                  <a:lnTo>
                    <a:pt x="517" y="2913"/>
                  </a:lnTo>
                  <a:lnTo>
                    <a:pt x="535" y="2784"/>
                  </a:lnTo>
                  <a:lnTo>
                    <a:pt x="553" y="2489"/>
                  </a:lnTo>
                  <a:lnTo>
                    <a:pt x="553" y="2176"/>
                  </a:lnTo>
                  <a:lnTo>
                    <a:pt x="517" y="1549"/>
                  </a:lnTo>
                  <a:lnTo>
                    <a:pt x="498" y="1310"/>
                  </a:lnTo>
                  <a:lnTo>
                    <a:pt x="498" y="1162"/>
                  </a:lnTo>
                  <a:lnTo>
                    <a:pt x="498" y="1015"/>
                  </a:lnTo>
                  <a:lnTo>
                    <a:pt x="535" y="886"/>
                  </a:lnTo>
                  <a:lnTo>
                    <a:pt x="572" y="738"/>
                  </a:lnTo>
                  <a:lnTo>
                    <a:pt x="646" y="628"/>
                  </a:lnTo>
                  <a:lnTo>
                    <a:pt x="719" y="517"/>
                  </a:lnTo>
                  <a:lnTo>
                    <a:pt x="812" y="406"/>
                  </a:lnTo>
                  <a:lnTo>
                    <a:pt x="904" y="314"/>
                  </a:lnTo>
                  <a:lnTo>
                    <a:pt x="1051" y="222"/>
                  </a:lnTo>
                  <a:lnTo>
                    <a:pt x="1217" y="148"/>
                  </a:lnTo>
                  <a:lnTo>
                    <a:pt x="1365" y="93"/>
                  </a:lnTo>
                  <a:lnTo>
                    <a:pt x="1549" y="56"/>
                  </a:lnTo>
                  <a:close/>
                  <a:moveTo>
                    <a:pt x="1549" y="1"/>
                  </a:moveTo>
                  <a:lnTo>
                    <a:pt x="1365" y="38"/>
                  </a:lnTo>
                  <a:lnTo>
                    <a:pt x="1199" y="93"/>
                  </a:lnTo>
                  <a:lnTo>
                    <a:pt x="1033" y="167"/>
                  </a:lnTo>
                  <a:lnTo>
                    <a:pt x="885" y="277"/>
                  </a:lnTo>
                  <a:lnTo>
                    <a:pt x="775" y="369"/>
                  </a:lnTo>
                  <a:lnTo>
                    <a:pt x="683" y="480"/>
                  </a:lnTo>
                  <a:lnTo>
                    <a:pt x="590" y="591"/>
                  </a:lnTo>
                  <a:lnTo>
                    <a:pt x="535" y="720"/>
                  </a:lnTo>
                  <a:lnTo>
                    <a:pt x="480" y="867"/>
                  </a:lnTo>
                  <a:lnTo>
                    <a:pt x="461" y="1015"/>
                  </a:lnTo>
                  <a:lnTo>
                    <a:pt x="443" y="1162"/>
                  </a:lnTo>
                  <a:lnTo>
                    <a:pt x="461" y="1328"/>
                  </a:lnTo>
                  <a:lnTo>
                    <a:pt x="461" y="1549"/>
                  </a:lnTo>
                  <a:lnTo>
                    <a:pt x="498" y="2176"/>
                  </a:lnTo>
                  <a:lnTo>
                    <a:pt x="498" y="2471"/>
                  </a:lnTo>
                  <a:lnTo>
                    <a:pt x="480" y="2784"/>
                  </a:lnTo>
                  <a:lnTo>
                    <a:pt x="461" y="2913"/>
                  </a:lnTo>
                  <a:lnTo>
                    <a:pt x="443" y="3005"/>
                  </a:lnTo>
                  <a:lnTo>
                    <a:pt x="406" y="3098"/>
                  </a:lnTo>
                  <a:lnTo>
                    <a:pt x="351" y="3171"/>
                  </a:lnTo>
                  <a:lnTo>
                    <a:pt x="295" y="3227"/>
                  </a:lnTo>
                  <a:lnTo>
                    <a:pt x="222" y="3300"/>
                  </a:lnTo>
                  <a:lnTo>
                    <a:pt x="19" y="3411"/>
                  </a:lnTo>
                  <a:lnTo>
                    <a:pt x="0" y="3411"/>
                  </a:lnTo>
                  <a:lnTo>
                    <a:pt x="19" y="3448"/>
                  </a:lnTo>
                  <a:lnTo>
                    <a:pt x="148" y="3577"/>
                  </a:lnTo>
                  <a:lnTo>
                    <a:pt x="277" y="3687"/>
                  </a:lnTo>
                  <a:lnTo>
                    <a:pt x="424" y="3798"/>
                  </a:lnTo>
                  <a:lnTo>
                    <a:pt x="590" y="3890"/>
                  </a:lnTo>
                  <a:lnTo>
                    <a:pt x="756" y="3964"/>
                  </a:lnTo>
                  <a:lnTo>
                    <a:pt x="941" y="4019"/>
                  </a:lnTo>
                  <a:lnTo>
                    <a:pt x="1125" y="4056"/>
                  </a:lnTo>
                  <a:lnTo>
                    <a:pt x="1309" y="4075"/>
                  </a:lnTo>
                  <a:lnTo>
                    <a:pt x="1457" y="4075"/>
                  </a:lnTo>
                  <a:lnTo>
                    <a:pt x="1604" y="4038"/>
                  </a:lnTo>
                  <a:lnTo>
                    <a:pt x="1752" y="4001"/>
                  </a:lnTo>
                  <a:lnTo>
                    <a:pt x="1899" y="3927"/>
                  </a:lnTo>
                  <a:lnTo>
                    <a:pt x="2047" y="3835"/>
                  </a:lnTo>
                  <a:lnTo>
                    <a:pt x="2157" y="3706"/>
                  </a:lnTo>
                  <a:lnTo>
                    <a:pt x="2249" y="3577"/>
                  </a:lnTo>
                  <a:lnTo>
                    <a:pt x="2323" y="3448"/>
                  </a:lnTo>
                  <a:lnTo>
                    <a:pt x="2342" y="3429"/>
                  </a:lnTo>
                  <a:lnTo>
                    <a:pt x="2305" y="3411"/>
                  </a:lnTo>
                  <a:lnTo>
                    <a:pt x="2249" y="3411"/>
                  </a:lnTo>
                  <a:lnTo>
                    <a:pt x="2194" y="3374"/>
                  </a:lnTo>
                  <a:lnTo>
                    <a:pt x="2120" y="3337"/>
                  </a:lnTo>
                  <a:lnTo>
                    <a:pt x="2083" y="3300"/>
                  </a:lnTo>
                  <a:lnTo>
                    <a:pt x="2047" y="3245"/>
                  </a:lnTo>
                  <a:lnTo>
                    <a:pt x="1991" y="3134"/>
                  </a:lnTo>
                  <a:lnTo>
                    <a:pt x="1973" y="2987"/>
                  </a:lnTo>
                  <a:lnTo>
                    <a:pt x="1954" y="2840"/>
                  </a:lnTo>
                  <a:lnTo>
                    <a:pt x="1918" y="2508"/>
                  </a:lnTo>
                  <a:lnTo>
                    <a:pt x="1918" y="2158"/>
                  </a:lnTo>
                  <a:lnTo>
                    <a:pt x="1918" y="2084"/>
                  </a:lnTo>
                  <a:lnTo>
                    <a:pt x="1936" y="2028"/>
                  </a:lnTo>
                  <a:lnTo>
                    <a:pt x="1973" y="1992"/>
                  </a:lnTo>
                  <a:lnTo>
                    <a:pt x="2028" y="1936"/>
                  </a:lnTo>
                  <a:lnTo>
                    <a:pt x="2102" y="1899"/>
                  </a:lnTo>
                  <a:lnTo>
                    <a:pt x="2157" y="1826"/>
                  </a:lnTo>
                  <a:lnTo>
                    <a:pt x="2231" y="1697"/>
                  </a:lnTo>
                  <a:lnTo>
                    <a:pt x="2286" y="1568"/>
                  </a:lnTo>
                  <a:lnTo>
                    <a:pt x="2305" y="1420"/>
                  </a:lnTo>
                  <a:lnTo>
                    <a:pt x="2323" y="1291"/>
                  </a:lnTo>
                  <a:lnTo>
                    <a:pt x="2342" y="959"/>
                  </a:lnTo>
                  <a:lnTo>
                    <a:pt x="2342" y="646"/>
                  </a:lnTo>
                  <a:lnTo>
                    <a:pt x="2342" y="517"/>
                  </a:lnTo>
                  <a:lnTo>
                    <a:pt x="2305" y="388"/>
                  </a:lnTo>
                  <a:lnTo>
                    <a:pt x="2268" y="314"/>
                  </a:lnTo>
                  <a:lnTo>
                    <a:pt x="2194" y="222"/>
                  </a:lnTo>
                  <a:lnTo>
                    <a:pt x="2120" y="167"/>
                  </a:lnTo>
                  <a:lnTo>
                    <a:pt x="2047" y="111"/>
                  </a:lnTo>
                  <a:lnTo>
                    <a:pt x="1881" y="38"/>
                  </a:lnTo>
                  <a:lnTo>
                    <a:pt x="17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70"/>
            <p:cNvSpPr/>
            <p:nvPr/>
          </p:nvSpPr>
          <p:spPr>
            <a:xfrm>
              <a:off x="7726150" y="3756975"/>
              <a:ext cx="61775" cy="56250"/>
            </a:xfrm>
            <a:custGeom>
              <a:avLst/>
              <a:gdLst/>
              <a:ahLst/>
              <a:cxnLst/>
              <a:rect l="l" t="t" r="r" b="b"/>
              <a:pathLst>
                <a:path w="2471" h="2250" extrusionOk="0">
                  <a:moveTo>
                    <a:pt x="1235" y="1"/>
                  </a:moveTo>
                  <a:lnTo>
                    <a:pt x="1143" y="19"/>
                  </a:lnTo>
                  <a:lnTo>
                    <a:pt x="1051" y="75"/>
                  </a:lnTo>
                  <a:lnTo>
                    <a:pt x="885" y="167"/>
                  </a:lnTo>
                  <a:lnTo>
                    <a:pt x="738" y="222"/>
                  </a:lnTo>
                  <a:lnTo>
                    <a:pt x="590" y="277"/>
                  </a:lnTo>
                  <a:lnTo>
                    <a:pt x="498" y="314"/>
                  </a:lnTo>
                  <a:lnTo>
                    <a:pt x="424" y="370"/>
                  </a:lnTo>
                  <a:lnTo>
                    <a:pt x="258" y="499"/>
                  </a:lnTo>
                  <a:lnTo>
                    <a:pt x="148" y="646"/>
                  </a:lnTo>
                  <a:lnTo>
                    <a:pt x="56" y="830"/>
                  </a:lnTo>
                  <a:lnTo>
                    <a:pt x="19" y="996"/>
                  </a:lnTo>
                  <a:lnTo>
                    <a:pt x="0" y="1162"/>
                  </a:lnTo>
                  <a:lnTo>
                    <a:pt x="0" y="1328"/>
                  </a:lnTo>
                  <a:lnTo>
                    <a:pt x="19" y="1494"/>
                  </a:lnTo>
                  <a:lnTo>
                    <a:pt x="56" y="1642"/>
                  </a:lnTo>
                  <a:lnTo>
                    <a:pt x="92" y="1807"/>
                  </a:lnTo>
                  <a:lnTo>
                    <a:pt x="203" y="2139"/>
                  </a:lnTo>
                  <a:lnTo>
                    <a:pt x="240" y="2213"/>
                  </a:lnTo>
                  <a:lnTo>
                    <a:pt x="295" y="2250"/>
                  </a:lnTo>
                  <a:lnTo>
                    <a:pt x="350" y="2250"/>
                  </a:lnTo>
                  <a:lnTo>
                    <a:pt x="406" y="2231"/>
                  </a:lnTo>
                  <a:lnTo>
                    <a:pt x="461" y="2176"/>
                  </a:lnTo>
                  <a:lnTo>
                    <a:pt x="535" y="2121"/>
                  </a:lnTo>
                  <a:lnTo>
                    <a:pt x="609" y="1992"/>
                  </a:lnTo>
                  <a:lnTo>
                    <a:pt x="719" y="1771"/>
                  </a:lnTo>
                  <a:lnTo>
                    <a:pt x="774" y="1531"/>
                  </a:lnTo>
                  <a:lnTo>
                    <a:pt x="774" y="1310"/>
                  </a:lnTo>
                  <a:lnTo>
                    <a:pt x="811" y="1199"/>
                  </a:lnTo>
                  <a:lnTo>
                    <a:pt x="830" y="1162"/>
                  </a:lnTo>
                  <a:lnTo>
                    <a:pt x="867" y="1125"/>
                  </a:lnTo>
                  <a:lnTo>
                    <a:pt x="922" y="1089"/>
                  </a:lnTo>
                  <a:lnTo>
                    <a:pt x="977" y="1089"/>
                  </a:lnTo>
                  <a:lnTo>
                    <a:pt x="1180" y="1052"/>
                  </a:lnTo>
                  <a:lnTo>
                    <a:pt x="1659" y="1033"/>
                  </a:lnTo>
                  <a:lnTo>
                    <a:pt x="1899" y="1015"/>
                  </a:lnTo>
                  <a:lnTo>
                    <a:pt x="2139" y="960"/>
                  </a:lnTo>
                  <a:lnTo>
                    <a:pt x="2268" y="904"/>
                  </a:lnTo>
                  <a:lnTo>
                    <a:pt x="2323" y="867"/>
                  </a:lnTo>
                  <a:lnTo>
                    <a:pt x="2360" y="812"/>
                  </a:lnTo>
                  <a:lnTo>
                    <a:pt x="2397" y="738"/>
                  </a:lnTo>
                  <a:lnTo>
                    <a:pt x="2397" y="683"/>
                  </a:lnTo>
                  <a:lnTo>
                    <a:pt x="2378" y="609"/>
                  </a:lnTo>
                  <a:lnTo>
                    <a:pt x="2323" y="572"/>
                  </a:lnTo>
                  <a:lnTo>
                    <a:pt x="2397" y="517"/>
                  </a:lnTo>
                  <a:lnTo>
                    <a:pt x="2433" y="480"/>
                  </a:lnTo>
                  <a:lnTo>
                    <a:pt x="2470" y="425"/>
                  </a:lnTo>
                  <a:lnTo>
                    <a:pt x="2470" y="351"/>
                  </a:lnTo>
                  <a:lnTo>
                    <a:pt x="2452" y="314"/>
                  </a:lnTo>
                  <a:lnTo>
                    <a:pt x="2415" y="277"/>
                  </a:lnTo>
                  <a:lnTo>
                    <a:pt x="2360" y="222"/>
                  </a:lnTo>
                  <a:lnTo>
                    <a:pt x="2286" y="167"/>
                  </a:lnTo>
                  <a:lnTo>
                    <a:pt x="2139" y="112"/>
                  </a:lnTo>
                  <a:lnTo>
                    <a:pt x="1973" y="56"/>
                  </a:lnTo>
                  <a:lnTo>
                    <a:pt x="1807" y="38"/>
                  </a:lnTo>
                  <a:lnTo>
                    <a:pt x="1622" y="19"/>
                  </a:lnTo>
                  <a:lnTo>
                    <a:pt x="14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70"/>
            <p:cNvSpPr/>
            <p:nvPr/>
          </p:nvSpPr>
          <p:spPr>
            <a:xfrm>
              <a:off x="7685125" y="4185550"/>
              <a:ext cx="25" cy="950"/>
            </a:xfrm>
            <a:custGeom>
              <a:avLst/>
              <a:gdLst/>
              <a:ahLst/>
              <a:cxnLst/>
              <a:rect l="l" t="t" r="r" b="b"/>
              <a:pathLst>
                <a:path w="1" h="38" extrusionOk="0">
                  <a:moveTo>
                    <a:pt x="1" y="38"/>
                  </a:moveTo>
                  <a:lnTo>
                    <a:pt x="1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A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70"/>
            <p:cNvSpPr/>
            <p:nvPr/>
          </p:nvSpPr>
          <p:spPr>
            <a:xfrm>
              <a:off x="7685125" y="4185550"/>
              <a:ext cx="25" cy="950"/>
            </a:xfrm>
            <a:custGeom>
              <a:avLst/>
              <a:gdLst/>
              <a:ahLst/>
              <a:cxnLst/>
              <a:rect l="l" t="t" r="r" b="b"/>
              <a:pathLst>
                <a:path w="1" h="38" fill="none" extrusionOk="0">
                  <a:moveTo>
                    <a:pt x="1" y="38"/>
                  </a:moveTo>
                  <a:lnTo>
                    <a:pt x="1" y="38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70"/>
            <p:cNvSpPr/>
            <p:nvPr/>
          </p:nvSpPr>
          <p:spPr>
            <a:xfrm>
              <a:off x="7757025" y="3816425"/>
              <a:ext cx="14300" cy="13400"/>
            </a:xfrm>
            <a:custGeom>
              <a:avLst/>
              <a:gdLst/>
              <a:ahLst/>
              <a:cxnLst/>
              <a:rect l="l" t="t" r="r" b="b"/>
              <a:pathLst>
                <a:path w="572" h="536" extrusionOk="0">
                  <a:moveTo>
                    <a:pt x="572" y="1"/>
                  </a:moveTo>
                  <a:lnTo>
                    <a:pt x="516" y="19"/>
                  </a:lnTo>
                  <a:lnTo>
                    <a:pt x="443" y="38"/>
                  </a:lnTo>
                  <a:lnTo>
                    <a:pt x="166" y="75"/>
                  </a:lnTo>
                  <a:lnTo>
                    <a:pt x="0" y="75"/>
                  </a:lnTo>
                  <a:lnTo>
                    <a:pt x="111" y="130"/>
                  </a:lnTo>
                  <a:lnTo>
                    <a:pt x="203" y="222"/>
                  </a:lnTo>
                  <a:lnTo>
                    <a:pt x="369" y="406"/>
                  </a:lnTo>
                  <a:lnTo>
                    <a:pt x="443" y="535"/>
                  </a:lnTo>
                  <a:lnTo>
                    <a:pt x="461" y="241"/>
                  </a:lnTo>
                  <a:lnTo>
                    <a:pt x="461" y="167"/>
                  </a:lnTo>
                  <a:lnTo>
                    <a:pt x="480" y="93"/>
                  </a:lnTo>
                  <a:lnTo>
                    <a:pt x="516" y="38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70"/>
            <p:cNvSpPr/>
            <p:nvPr/>
          </p:nvSpPr>
          <p:spPr>
            <a:xfrm>
              <a:off x="7733050" y="3790175"/>
              <a:ext cx="16150" cy="19825"/>
            </a:xfrm>
            <a:custGeom>
              <a:avLst/>
              <a:gdLst/>
              <a:ahLst/>
              <a:cxnLst/>
              <a:rect l="l" t="t" r="r" b="b"/>
              <a:pathLst>
                <a:path w="646" h="793" extrusionOk="0">
                  <a:moveTo>
                    <a:pt x="277" y="0"/>
                  </a:moveTo>
                  <a:lnTo>
                    <a:pt x="222" y="19"/>
                  </a:lnTo>
                  <a:lnTo>
                    <a:pt x="130" y="74"/>
                  </a:lnTo>
                  <a:lnTo>
                    <a:pt x="56" y="166"/>
                  </a:lnTo>
                  <a:lnTo>
                    <a:pt x="1" y="277"/>
                  </a:lnTo>
                  <a:lnTo>
                    <a:pt x="1" y="387"/>
                  </a:lnTo>
                  <a:lnTo>
                    <a:pt x="19" y="498"/>
                  </a:lnTo>
                  <a:lnTo>
                    <a:pt x="74" y="590"/>
                  </a:lnTo>
                  <a:lnTo>
                    <a:pt x="111" y="645"/>
                  </a:lnTo>
                  <a:lnTo>
                    <a:pt x="167" y="682"/>
                  </a:lnTo>
                  <a:lnTo>
                    <a:pt x="296" y="738"/>
                  </a:lnTo>
                  <a:lnTo>
                    <a:pt x="425" y="793"/>
                  </a:lnTo>
                  <a:lnTo>
                    <a:pt x="646" y="166"/>
                  </a:lnTo>
                  <a:lnTo>
                    <a:pt x="591" y="92"/>
                  </a:lnTo>
                  <a:lnTo>
                    <a:pt x="517" y="37"/>
                  </a:lnTo>
                  <a:lnTo>
                    <a:pt x="443" y="19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70"/>
            <p:cNvSpPr/>
            <p:nvPr/>
          </p:nvSpPr>
          <p:spPr>
            <a:xfrm>
              <a:off x="7733050" y="3790175"/>
              <a:ext cx="16150" cy="19825"/>
            </a:xfrm>
            <a:custGeom>
              <a:avLst/>
              <a:gdLst/>
              <a:ahLst/>
              <a:cxnLst/>
              <a:rect l="l" t="t" r="r" b="b"/>
              <a:pathLst>
                <a:path w="646" h="793" fill="none" extrusionOk="0">
                  <a:moveTo>
                    <a:pt x="646" y="166"/>
                  </a:moveTo>
                  <a:lnTo>
                    <a:pt x="646" y="166"/>
                  </a:lnTo>
                  <a:lnTo>
                    <a:pt x="591" y="92"/>
                  </a:lnTo>
                  <a:lnTo>
                    <a:pt x="517" y="37"/>
                  </a:lnTo>
                  <a:lnTo>
                    <a:pt x="443" y="19"/>
                  </a:lnTo>
                  <a:lnTo>
                    <a:pt x="351" y="0"/>
                  </a:lnTo>
                  <a:lnTo>
                    <a:pt x="351" y="0"/>
                  </a:lnTo>
                  <a:lnTo>
                    <a:pt x="277" y="0"/>
                  </a:lnTo>
                  <a:lnTo>
                    <a:pt x="222" y="19"/>
                  </a:lnTo>
                  <a:lnTo>
                    <a:pt x="130" y="74"/>
                  </a:lnTo>
                  <a:lnTo>
                    <a:pt x="56" y="166"/>
                  </a:lnTo>
                  <a:lnTo>
                    <a:pt x="1" y="277"/>
                  </a:lnTo>
                  <a:lnTo>
                    <a:pt x="1" y="387"/>
                  </a:lnTo>
                  <a:lnTo>
                    <a:pt x="19" y="498"/>
                  </a:lnTo>
                  <a:lnTo>
                    <a:pt x="74" y="590"/>
                  </a:lnTo>
                  <a:lnTo>
                    <a:pt x="111" y="645"/>
                  </a:lnTo>
                  <a:lnTo>
                    <a:pt x="167" y="682"/>
                  </a:lnTo>
                  <a:lnTo>
                    <a:pt x="167" y="682"/>
                  </a:lnTo>
                  <a:lnTo>
                    <a:pt x="296" y="738"/>
                  </a:lnTo>
                  <a:lnTo>
                    <a:pt x="425" y="7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70"/>
            <p:cNvSpPr/>
            <p:nvPr/>
          </p:nvSpPr>
          <p:spPr>
            <a:xfrm>
              <a:off x="7732125" y="3789700"/>
              <a:ext cx="18000" cy="20775"/>
            </a:xfrm>
            <a:custGeom>
              <a:avLst/>
              <a:gdLst/>
              <a:ahLst/>
              <a:cxnLst/>
              <a:rect l="l" t="t" r="r" b="b"/>
              <a:pathLst>
                <a:path w="720" h="831" extrusionOk="0">
                  <a:moveTo>
                    <a:pt x="388" y="1"/>
                  </a:moveTo>
                  <a:lnTo>
                    <a:pt x="259" y="19"/>
                  </a:lnTo>
                  <a:lnTo>
                    <a:pt x="148" y="74"/>
                  </a:lnTo>
                  <a:lnTo>
                    <a:pt x="75" y="148"/>
                  </a:lnTo>
                  <a:lnTo>
                    <a:pt x="19" y="277"/>
                  </a:lnTo>
                  <a:lnTo>
                    <a:pt x="1" y="388"/>
                  </a:lnTo>
                  <a:lnTo>
                    <a:pt x="19" y="517"/>
                  </a:lnTo>
                  <a:lnTo>
                    <a:pt x="56" y="572"/>
                  </a:lnTo>
                  <a:lnTo>
                    <a:pt x="93" y="627"/>
                  </a:lnTo>
                  <a:lnTo>
                    <a:pt x="130" y="683"/>
                  </a:lnTo>
                  <a:lnTo>
                    <a:pt x="185" y="720"/>
                  </a:lnTo>
                  <a:lnTo>
                    <a:pt x="314" y="775"/>
                  </a:lnTo>
                  <a:lnTo>
                    <a:pt x="462" y="830"/>
                  </a:lnTo>
                  <a:lnTo>
                    <a:pt x="462" y="775"/>
                  </a:lnTo>
                  <a:lnTo>
                    <a:pt x="333" y="738"/>
                  </a:lnTo>
                  <a:lnTo>
                    <a:pt x="222" y="683"/>
                  </a:lnTo>
                  <a:lnTo>
                    <a:pt x="167" y="646"/>
                  </a:lnTo>
                  <a:lnTo>
                    <a:pt x="130" y="591"/>
                  </a:lnTo>
                  <a:lnTo>
                    <a:pt x="75" y="498"/>
                  </a:lnTo>
                  <a:lnTo>
                    <a:pt x="56" y="388"/>
                  </a:lnTo>
                  <a:lnTo>
                    <a:pt x="75" y="277"/>
                  </a:lnTo>
                  <a:lnTo>
                    <a:pt x="111" y="204"/>
                  </a:lnTo>
                  <a:lnTo>
                    <a:pt x="167" y="130"/>
                  </a:lnTo>
                  <a:lnTo>
                    <a:pt x="259" y="56"/>
                  </a:lnTo>
                  <a:lnTo>
                    <a:pt x="314" y="56"/>
                  </a:lnTo>
                  <a:lnTo>
                    <a:pt x="388" y="38"/>
                  </a:lnTo>
                  <a:lnTo>
                    <a:pt x="462" y="56"/>
                  </a:lnTo>
                  <a:lnTo>
                    <a:pt x="554" y="93"/>
                  </a:lnTo>
                  <a:lnTo>
                    <a:pt x="609" y="130"/>
                  </a:lnTo>
                  <a:lnTo>
                    <a:pt x="664" y="185"/>
                  </a:lnTo>
                  <a:lnTo>
                    <a:pt x="720" y="167"/>
                  </a:lnTo>
                  <a:lnTo>
                    <a:pt x="646" y="93"/>
                  </a:lnTo>
                  <a:lnTo>
                    <a:pt x="572" y="38"/>
                  </a:lnTo>
                  <a:lnTo>
                    <a:pt x="4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70"/>
            <p:cNvSpPr/>
            <p:nvPr/>
          </p:nvSpPr>
          <p:spPr>
            <a:xfrm>
              <a:off x="7762100" y="3800775"/>
              <a:ext cx="12925" cy="7850"/>
            </a:xfrm>
            <a:custGeom>
              <a:avLst/>
              <a:gdLst/>
              <a:ahLst/>
              <a:cxnLst/>
              <a:rect l="l" t="t" r="r" b="b"/>
              <a:pathLst>
                <a:path w="517" h="314" extrusionOk="0">
                  <a:moveTo>
                    <a:pt x="479" y="55"/>
                  </a:moveTo>
                  <a:lnTo>
                    <a:pt x="461" y="129"/>
                  </a:lnTo>
                  <a:lnTo>
                    <a:pt x="406" y="203"/>
                  </a:lnTo>
                  <a:lnTo>
                    <a:pt x="369" y="240"/>
                  </a:lnTo>
                  <a:lnTo>
                    <a:pt x="295" y="258"/>
                  </a:lnTo>
                  <a:lnTo>
                    <a:pt x="221" y="258"/>
                  </a:lnTo>
                  <a:lnTo>
                    <a:pt x="166" y="221"/>
                  </a:lnTo>
                  <a:lnTo>
                    <a:pt x="111" y="184"/>
                  </a:lnTo>
                  <a:lnTo>
                    <a:pt x="74" y="111"/>
                  </a:lnTo>
                  <a:lnTo>
                    <a:pt x="479" y="55"/>
                  </a:lnTo>
                  <a:close/>
                  <a:moveTo>
                    <a:pt x="516" y="0"/>
                  </a:moveTo>
                  <a:lnTo>
                    <a:pt x="0" y="74"/>
                  </a:lnTo>
                  <a:lnTo>
                    <a:pt x="18" y="92"/>
                  </a:lnTo>
                  <a:lnTo>
                    <a:pt x="55" y="184"/>
                  </a:lnTo>
                  <a:lnTo>
                    <a:pt x="111" y="258"/>
                  </a:lnTo>
                  <a:lnTo>
                    <a:pt x="184" y="295"/>
                  </a:lnTo>
                  <a:lnTo>
                    <a:pt x="277" y="314"/>
                  </a:lnTo>
                  <a:lnTo>
                    <a:pt x="295" y="314"/>
                  </a:lnTo>
                  <a:lnTo>
                    <a:pt x="387" y="277"/>
                  </a:lnTo>
                  <a:lnTo>
                    <a:pt x="461" y="221"/>
                  </a:lnTo>
                  <a:lnTo>
                    <a:pt x="498" y="129"/>
                  </a:lnTo>
                  <a:lnTo>
                    <a:pt x="516" y="37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70"/>
            <p:cNvSpPr/>
            <p:nvPr/>
          </p:nvSpPr>
          <p:spPr>
            <a:xfrm>
              <a:off x="7464400" y="4138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70"/>
            <p:cNvSpPr/>
            <p:nvPr/>
          </p:nvSpPr>
          <p:spPr>
            <a:xfrm>
              <a:off x="7464400" y="4138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25" cap="rnd" cmpd="sng">
              <a:solidFill>
                <a:srgbClr val="1C1C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70"/>
            <p:cNvSpPr/>
            <p:nvPr/>
          </p:nvSpPr>
          <p:spPr>
            <a:xfrm>
              <a:off x="7817400" y="3927950"/>
              <a:ext cx="5075" cy="59475"/>
            </a:xfrm>
            <a:custGeom>
              <a:avLst/>
              <a:gdLst/>
              <a:ahLst/>
              <a:cxnLst/>
              <a:rect l="l" t="t" r="r" b="b"/>
              <a:pathLst>
                <a:path w="203" h="2379" extrusionOk="0">
                  <a:moveTo>
                    <a:pt x="0" y="1"/>
                  </a:moveTo>
                  <a:lnTo>
                    <a:pt x="18" y="517"/>
                  </a:lnTo>
                  <a:lnTo>
                    <a:pt x="74" y="1199"/>
                  </a:lnTo>
                  <a:lnTo>
                    <a:pt x="148" y="1863"/>
                  </a:lnTo>
                  <a:lnTo>
                    <a:pt x="203" y="23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DD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70"/>
            <p:cNvSpPr/>
            <p:nvPr/>
          </p:nvSpPr>
          <p:spPr>
            <a:xfrm>
              <a:off x="7817400" y="3927950"/>
              <a:ext cx="5075" cy="59475"/>
            </a:xfrm>
            <a:custGeom>
              <a:avLst/>
              <a:gdLst/>
              <a:ahLst/>
              <a:cxnLst/>
              <a:rect l="l" t="t" r="r" b="b"/>
              <a:pathLst>
                <a:path w="203" h="2379" fill="none" extrusionOk="0">
                  <a:moveTo>
                    <a:pt x="203" y="2379"/>
                  </a:moveTo>
                  <a:lnTo>
                    <a:pt x="203" y="2379"/>
                  </a:lnTo>
                  <a:lnTo>
                    <a:pt x="148" y="1863"/>
                  </a:lnTo>
                  <a:lnTo>
                    <a:pt x="74" y="1199"/>
                  </a:lnTo>
                  <a:lnTo>
                    <a:pt x="18" y="517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70"/>
            <p:cNvSpPr/>
            <p:nvPr/>
          </p:nvSpPr>
          <p:spPr>
            <a:xfrm>
              <a:off x="7816475" y="3927950"/>
              <a:ext cx="6925" cy="59475"/>
            </a:xfrm>
            <a:custGeom>
              <a:avLst/>
              <a:gdLst/>
              <a:ahLst/>
              <a:cxnLst/>
              <a:rect l="l" t="t" r="r" b="b"/>
              <a:pathLst>
                <a:path w="277" h="2379" extrusionOk="0">
                  <a:moveTo>
                    <a:pt x="0" y="1"/>
                  </a:moveTo>
                  <a:lnTo>
                    <a:pt x="37" y="517"/>
                  </a:lnTo>
                  <a:lnTo>
                    <a:pt x="92" y="1199"/>
                  </a:lnTo>
                  <a:lnTo>
                    <a:pt x="148" y="1881"/>
                  </a:lnTo>
                  <a:lnTo>
                    <a:pt x="221" y="2379"/>
                  </a:lnTo>
                  <a:lnTo>
                    <a:pt x="277" y="2379"/>
                  </a:lnTo>
                  <a:lnTo>
                    <a:pt x="203" y="1863"/>
                  </a:lnTo>
                  <a:lnTo>
                    <a:pt x="129" y="1180"/>
                  </a:lnTo>
                  <a:lnTo>
                    <a:pt x="74" y="49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70"/>
            <p:cNvSpPr/>
            <p:nvPr/>
          </p:nvSpPr>
          <p:spPr>
            <a:xfrm>
              <a:off x="7717400" y="4303075"/>
              <a:ext cx="2325" cy="13850"/>
            </a:xfrm>
            <a:custGeom>
              <a:avLst/>
              <a:gdLst/>
              <a:ahLst/>
              <a:cxnLst/>
              <a:rect l="l" t="t" r="r" b="b"/>
              <a:pathLst>
                <a:path w="93" h="554" extrusionOk="0">
                  <a:moveTo>
                    <a:pt x="0" y="0"/>
                  </a:moveTo>
                  <a:lnTo>
                    <a:pt x="37" y="553"/>
                  </a:lnTo>
                  <a:lnTo>
                    <a:pt x="92" y="5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70"/>
            <p:cNvSpPr/>
            <p:nvPr/>
          </p:nvSpPr>
          <p:spPr>
            <a:xfrm>
              <a:off x="7718775" y="4321975"/>
              <a:ext cx="1875" cy="28600"/>
            </a:xfrm>
            <a:custGeom>
              <a:avLst/>
              <a:gdLst/>
              <a:ahLst/>
              <a:cxnLst/>
              <a:rect l="l" t="t" r="r" b="b"/>
              <a:pathLst>
                <a:path w="75" h="1144" extrusionOk="0">
                  <a:moveTo>
                    <a:pt x="0" y="0"/>
                  </a:moveTo>
                  <a:lnTo>
                    <a:pt x="19" y="1143"/>
                  </a:lnTo>
                  <a:lnTo>
                    <a:pt x="74" y="114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70"/>
            <p:cNvSpPr/>
            <p:nvPr/>
          </p:nvSpPr>
          <p:spPr>
            <a:xfrm>
              <a:off x="7722450" y="4313675"/>
              <a:ext cx="1425" cy="14300"/>
            </a:xfrm>
            <a:custGeom>
              <a:avLst/>
              <a:gdLst/>
              <a:ahLst/>
              <a:cxnLst/>
              <a:rect l="l" t="t" r="r" b="b"/>
              <a:pathLst>
                <a:path w="57" h="572" extrusionOk="0">
                  <a:moveTo>
                    <a:pt x="1" y="0"/>
                  </a:moveTo>
                  <a:lnTo>
                    <a:pt x="19" y="277"/>
                  </a:lnTo>
                  <a:lnTo>
                    <a:pt x="19" y="553"/>
                  </a:lnTo>
                  <a:lnTo>
                    <a:pt x="56" y="572"/>
                  </a:lnTo>
                  <a:lnTo>
                    <a:pt x="56" y="27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70"/>
            <p:cNvSpPr/>
            <p:nvPr/>
          </p:nvSpPr>
          <p:spPr>
            <a:xfrm>
              <a:off x="7722925" y="4332575"/>
              <a:ext cx="1400" cy="6925"/>
            </a:xfrm>
            <a:custGeom>
              <a:avLst/>
              <a:gdLst/>
              <a:ahLst/>
              <a:cxnLst/>
              <a:rect l="l" t="t" r="r" b="b"/>
              <a:pathLst>
                <a:path w="56" h="277" extrusionOk="0">
                  <a:moveTo>
                    <a:pt x="0" y="0"/>
                  </a:moveTo>
                  <a:lnTo>
                    <a:pt x="0" y="277"/>
                  </a:lnTo>
                  <a:lnTo>
                    <a:pt x="56" y="277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70"/>
            <p:cNvSpPr/>
            <p:nvPr/>
          </p:nvSpPr>
          <p:spPr>
            <a:xfrm>
              <a:off x="7721075" y="4305375"/>
              <a:ext cx="1875" cy="3725"/>
            </a:xfrm>
            <a:custGeom>
              <a:avLst/>
              <a:gdLst/>
              <a:ahLst/>
              <a:cxnLst/>
              <a:rect l="l" t="t" r="r" b="b"/>
              <a:pathLst>
                <a:path w="75" h="149" extrusionOk="0">
                  <a:moveTo>
                    <a:pt x="56" y="1"/>
                  </a:moveTo>
                  <a:lnTo>
                    <a:pt x="0" y="19"/>
                  </a:lnTo>
                  <a:lnTo>
                    <a:pt x="19" y="148"/>
                  </a:lnTo>
                  <a:lnTo>
                    <a:pt x="74" y="148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70"/>
            <p:cNvSpPr/>
            <p:nvPr/>
          </p:nvSpPr>
          <p:spPr>
            <a:xfrm>
              <a:off x="7808625" y="4376800"/>
              <a:ext cx="2325" cy="55800"/>
            </a:xfrm>
            <a:custGeom>
              <a:avLst/>
              <a:gdLst/>
              <a:ahLst/>
              <a:cxnLst/>
              <a:rect l="l" t="t" r="r" b="b"/>
              <a:pathLst>
                <a:path w="93" h="2232" extrusionOk="0">
                  <a:moveTo>
                    <a:pt x="1" y="1"/>
                  </a:moveTo>
                  <a:lnTo>
                    <a:pt x="38" y="554"/>
                  </a:lnTo>
                  <a:lnTo>
                    <a:pt x="56" y="1107"/>
                  </a:lnTo>
                  <a:lnTo>
                    <a:pt x="38" y="1660"/>
                  </a:lnTo>
                  <a:lnTo>
                    <a:pt x="19" y="2213"/>
                  </a:lnTo>
                  <a:lnTo>
                    <a:pt x="56" y="2231"/>
                  </a:lnTo>
                  <a:lnTo>
                    <a:pt x="93" y="1660"/>
                  </a:lnTo>
                  <a:lnTo>
                    <a:pt x="93" y="1107"/>
                  </a:lnTo>
                  <a:lnTo>
                    <a:pt x="75" y="554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70"/>
            <p:cNvSpPr/>
            <p:nvPr/>
          </p:nvSpPr>
          <p:spPr>
            <a:xfrm>
              <a:off x="7809550" y="4438550"/>
              <a:ext cx="1400" cy="7875"/>
            </a:xfrm>
            <a:custGeom>
              <a:avLst/>
              <a:gdLst/>
              <a:ahLst/>
              <a:cxnLst/>
              <a:rect l="l" t="t" r="r" b="b"/>
              <a:pathLst>
                <a:path w="56" h="315" extrusionOk="0">
                  <a:moveTo>
                    <a:pt x="1" y="1"/>
                  </a:moveTo>
                  <a:lnTo>
                    <a:pt x="1" y="314"/>
                  </a:lnTo>
                  <a:lnTo>
                    <a:pt x="56" y="314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70"/>
            <p:cNvSpPr/>
            <p:nvPr/>
          </p:nvSpPr>
          <p:spPr>
            <a:xfrm>
              <a:off x="7804475" y="4421975"/>
              <a:ext cx="1875" cy="13375"/>
            </a:xfrm>
            <a:custGeom>
              <a:avLst/>
              <a:gdLst/>
              <a:ahLst/>
              <a:cxnLst/>
              <a:rect l="l" t="t" r="r" b="b"/>
              <a:pathLst>
                <a:path w="75" h="535" extrusionOk="0">
                  <a:moveTo>
                    <a:pt x="38" y="0"/>
                  </a:moveTo>
                  <a:lnTo>
                    <a:pt x="1" y="277"/>
                  </a:lnTo>
                  <a:lnTo>
                    <a:pt x="1" y="535"/>
                  </a:lnTo>
                  <a:lnTo>
                    <a:pt x="56" y="535"/>
                  </a:lnTo>
                  <a:lnTo>
                    <a:pt x="56" y="277"/>
                  </a:lnTo>
                  <a:lnTo>
                    <a:pt x="75" y="1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70"/>
            <p:cNvSpPr/>
            <p:nvPr/>
          </p:nvSpPr>
          <p:spPr>
            <a:xfrm>
              <a:off x="7642275" y="4339475"/>
              <a:ext cx="23075" cy="10175"/>
            </a:xfrm>
            <a:custGeom>
              <a:avLst/>
              <a:gdLst/>
              <a:ahLst/>
              <a:cxnLst/>
              <a:rect l="l" t="t" r="r" b="b"/>
              <a:pathLst>
                <a:path w="923" h="407" extrusionOk="0">
                  <a:moveTo>
                    <a:pt x="904" y="1"/>
                  </a:moveTo>
                  <a:lnTo>
                    <a:pt x="682" y="111"/>
                  </a:lnTo>
                  <a:lnTo>
                    <a:pt x="461" y="203"/>
                  </a:lnTo>
                  <a:lnTo>
                    <a:pt x="222" y="296"/>
                  </a:lnTo>
                  <a:lnTo>
                    <a:pt x="0" y="351"/>
                  </a:lnTo>
                  <a:lnTo>
                    <a:pt x="0" y="406"/>
                  </a:lnTo>
                  <a:lnTo>
                    <a:pt x="240" y="333"/>
                  </a:lnTo>
                  <a:lnTo>
                    <a:pt x="480" y="259"/>
                  </a:lnTo>
                  <a:lnTo>
                    <a:pt x="701" y="148"/>
                  </a:lnTo>
                  <a:lnTo>
                    <a:pt x="922" y="38"/>
                  </a:lnTo>
                  <a:lnTo>
                    <a:pt x="9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70"/>
            <p:cNvSpPr/>
            <p:nvPr/>
          </p:nvSpPr>
          <p:spPr>
            <a:xfrm>
              <a:off x="7670850" y="4328425"/>
              <a:ext cx="10150" cy="7400"/>
            </a:xfrm>
            <a:custGeom>
              <a:avLst/>
              <a:gdLst/>
              <a:ahLst/>
              <a:cxnLst/>
              <a:rect l="l" t="t" r="r" b="b"/>
              <a:pathLst>
                <a:path w="406" h="296" extrusionOk="0">
                  <a:moveTo>
                    <a:pt x="387" y="0"/>
                  </a:moveTo>
                  <a:lnTo>
                    <a:pt x="203" y="129"/>
                  </a:lnTo>
                  <a:lnTo>
                    <a:pt x="0" y="240"/>
                  </a:lnTo>
                  <a:lnTo>
                    <a:pt x="37" y="295"/>
                  </a:lnTo>
                  <a:lnTo>
                    <a:pt x="221" y="166"/>
                  </a:lnTo>
                  <a:lnTo>
                    <a:pt x="406" y="19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70"/>
            <p:cNvSpPr/>
            <p:nvPr/>
          </p:nvSpPr>
          <p:spPr>
            <a:xfrm>
              <a:off x="7654725" y="4327950"/>
              <a:ext cx="12925" cy="8800"/>
            </a:xfrm>
            <a:custGeom>
              <a:avLst/>
              <a:gdLst/>
              <a:ahLst/>
              <a:cxnLst/>
              <a:rect l="l" t="t" r="r" b="b"/>
              <a:pathLst>
                <a:path w="517" h="352" extrusionOk="0">
                  <a:moveTo>
                    <a:pt x="498" y="1"/>
                  </a:moveTo>
                  <a:lnTo>
                    <a:pt x="258" y="185"/>
                  </a:lnTo>
                  <a:lnTo>
                    <a:pt x="0" y="314"/>
                  </a:lnTo>
                  <a:lnTo>
                    <a:pt x="19" y="351"/>
                  </a:lnTo>
                  <a:lnTo>
                    <a:pt x="277" y="222"/>
                  </a:lnTo>
                  <a:lnTo>
                    <a:pt x="516" y="56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70"/>
            <p:cNvSpPr/>
            <p:nvPr/>
          </p:nvSpPr>
          <p:spPr>
            <a:xfrm>
              <a:off x="7745050" y="4127025"/>
              <a:ext cx="4625" cy="30000"/>
            </a:xfrm>
            <a:custGeom>
              <a:avLst/>
              <a:gdLst/>
              <a:ahLst/>
              <a:cxnLst/>
              <a:rect l="l" t="t" r="r" b="b"/>
              <a:pathLst>
                <a:path w="185" h="1200" extrusionOk="0">
                  <a:moveTo>
                    <a:pt x="129" y="1"/>
                  </a:moveTo>
                  <a:lnTo>
                    <a:pt x="92" y="591"/>
                  </a:lnTo>
                  <a:lnTo>
                    <a:pt x="0" y="1181"/>
                  </a:lnTo>
                  <a:lnTo>
                    <a:pt x="55" y="1199"/>
                  </a:lnTo>
                  <a:lnTo>
                    <a:pt x="129" y="591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70"/>
            <p:cNvSpPr/>
            <p:nvPr/>
          </p:nvSpPr>
          <p:spPr>
            <a:xfrm>
              <a:off x="7742725" y="4163450"/>
              <a:ext cx="3250" cy="7850"/>
            </a:xfrm>
            <a:custGeom>
              <a:avLst/>
              <a:gdLst/>
              <a:ahLst/>
              <a:cxnLst/>
              <a:rect l="l" t="t" r="r" b="b"/>
              <a:pathLst>
                <a:path w="130" h="314" extrusionOk="0">
                  <a:moveTo>
                    <a:pt x="75" y="0"/>
                  </a:moveTo>
                  <a:lnTo>
                    <a:pt x="1" y="314"/>
                  </a:lnTo>
                  <a:lnTo>
                    <a:pt x="56" y="314"/>
                  </a:lnTo>
                  <a:lnTo>
                    <a:pt x="130" y="19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70"/>
            <p:cNvSpPr/>
            <p:nvPr/>
          </p:nvSpPr>
          <p:spPr>
            <a:xfrm>
              <a:off x="7739050" y="4151000"/>
              <a:ext cx="2325" cy="9700"/>
            </a:xfrm>
            <a:custGeom>
              <a:avLst/>
              <a:gdLst/>
              <a:ahLst/>
              <a:cxnLst/>
              <a:rect l="l" t="t" r="r" b="b"/>
              <a:pathLst>
                <a:path w="93" h="388" extrusionOk="0">
                  <a:moveTo>
                    <a:pt x="56" y="0"/>
                  </a:moveTo>
                  <a:lnTo>
                    <a:pt x="0" y="388"/>
                  </a:lnTo>
                  <a:lnTo>
                    <a:pt x="56" y="38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70"/>
            <p:cNvSpPr/>
            <p:nvPr/>
          </p:nvSpPr>
          <p:spPr>
            <a:xfrm>
              <a:off x="7801725" y="4135325"/>
              <a:ext cx="2775" cy="17550"/>
            </a:xfrm>
            <a:custGeom>
              <a:avLst/>
              <a:gdLst/>
              <a:ahLst/>
              <a:cxnLst/>
              <a:rect l="l" t="t" r="r" b="b"/>
              <a:pathLst>
                <a:path w="111" h="702" extrusionOk="0">
                  <a:moveTo>
                    <a:pt x="0" y="1"/>
                  </a:moveTo>
                  <a:lnTo>
                    <a:pt x="74" y="701"/>
                  </a:lnTo>
                  <a:lnTo>
                    <a:pt x="111" y="701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70"/>
            <p:cNvSpPr/>
            <p:nvPr/>
          </p:nvSpPr>
          <p:spPr>
            <a:xfrm>
              <a:off x="7804025" y="4160675"/>
              <a:ext cx="1400" cy="5100"/>
            </a:xfrm>
            <a:custGeom>
              <a:avLst/>
              <a:gdLst/>
              <a:ahLst/>
              <a:cxnLst/>
              <a:rect l="l" t="t" r="r" b="b"/>
              <a:pathLst>
                <a:path w="56" h="204" extrusionOk="0">
                  <a:moveTo>
                    <a:pt x="0" y="1"/>
                  </a:moveTo>
                  <a:lnTo>
                    <a:pt x="0" y="203"/>
                  </a:lnTo>
                  <a:lnTo>
                    <a:pt x="56" y="203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70"/>
            <p:cNvSpPr/>
            <p:nvPr/>
          </p:nvSpPr>
          <p:spPr>
            <a:xfrm>
              <a:off x="7738575" y="3795225"/>
              <a:ext cx="6950" cy="6025"/>
            </a:xfrm>
            <a:custGeom>
              <a:avLst/>
              <a:gdLst/>
              <a:ahLst/>
              <a:cxnLst/>
              <a:rect l="l" t="t" r="r" b="b"/>
              <a:pathLst>
                <a:path w="278" h="241" extrusionOk="0">
                  <a:moveTo>
                    <a:pt x="93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67" y="56"/>
                  </a:lnTo>
                  <a:lnTo>
                    <a:pt x="204" y="93"/>
                  </a:lnTo>
                  <a:lnTo>
                    <a:pt x="222" y="130"/>
                  </a:lnTo>
                  <a:lnTo>
                    <a:pt x="222" y="185"/>
                  </a:lnTo>
                  <a:lnTo>
                    <a:pt x="204" y="222"/>
                  </a:lnTo>
                  <a:lnTo>
                    <a:pt x="259" y="241"/>
                  </a:lnTo>
                  <a:lnTo>
                    <a:pt x="277" y="185"/>
                  </a:lnTo>
                  <a:lnTo>
                    <a:pt x="259" y="112"/>
                  </a:lnTo>
                  <a:lnTo>
                    <a:pt x="241" y="56"/>
                  </a:lnTo>
                  <a:lnTo>
                    <a:pt x="185" y="1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70"/>
            <p:cNvSpPr/>
            <p:nvPr/>
          </p:nvSpPr>
          <p:spPr>
            <a:xfrm>
              <a:off x="8163025" y="3989250"/>
              <a:ext cx="28575" cy="15700"/>
            </a:xfrm>
            <a:custGeom>
              <a:avLst/>
              <a:gdLst/>
              <a:ahLst/>
              <a:cxnLst/>
              <a:rect l="l" t="t" r="r" b="b"/>
              <a:pathLst>
                <a:path w="1143" h="628" extrusionOk="0">
                  <a:moveTo>
                    <a:pt x="74" y="0"/>
                  </a:moveTo>
                  <a:lnTo>
                    <a:pt x="37" y="19"/>
                  </a:lnTo>
                  <a:lnTo>
                    <a:pt x="18" y="56"/>
                  </a:lnTo>
                  <a:lnTo>
                    <a:pt x="0" y="111"/>
                  </a:lnTo>
                  <a:lnTo>
                    <a:pt x="18" y="148"/>
                  </a:lnTo>
                  <a:lnTo>
                    <a:pt x="37" y="185"/>
                  </a:lnTo>
                  <a:lnTo>
                    <a:pt x="111" y="240"/>
                  </a:lnTo>
                  <a:lnTo>
                    <a:pt x="184" y="295"/>
                  </a:lnTo>
                  <a:lnTo>
                    <a:pt x="240" y="332"/>
                  </a:lnTo>
                  <a:lnTo>
                    <a:pt x="313" y="406"/>
                  </a:lnTo>
                  <a:lnTo>
                    <a:pt x="369" y="480"/>
                  </a:lnTo>
                  <a:lnTo>
                    <a:pt x="424" y="535"/>
                  </a:lnTo>
                  <a:lnTo>
                    <a:pt x="516" y="590"/>
                  </a:lnTo>
                  <a:lnTo>
                    <a:pt x="608" y="627"/>
                  </a:lnTo>
                  <a:lnTo>
                    <a:pt x="682" y="627"/>
                  </a:lnTo>
                  <a:lnTo>
                    <a:pt x="774" y="609"/>
                  </a:lnTo>
                  <a:lnTo>
                    <a:pt x="866" y="572"/>
                  </a:lnTo>
                  <a:lnTo>
                    <a:pt x="959" y="517"/>
                  </a:lnTo>
                  <a:lnTo>
                    <a:pt x="1106" y="424"/>
                  </a:lnTo>
                  <a:lnTo>
                    <a:pt x="1143" y="387"/>
                  </a:lnTo>
                  <a:lnTo>
                    <a:pt x="1143" y="351"/>
                  </a:lnTo>
                  <a:lnTo>
                    <a:pt x="1143" y="332"/>
                  </a:lnTo>
                  <a:lnTo>
                    <a:pt x="1124" y="295"/>
                  </a:lnTo>
                  <a:lnTo>
                    <a:pt x="1088" y="258"/>
                  </a:lnTo>
                  <a:lnTo>
                    <a:pt x="1051" y="222"/>
                  </a:lnTo>
                  <a:lnTo>
                    <a:pt x="940" y="185"/>
                  </a:lnTo>
                  <a:lnTo>
                    <a:pt x="811" y="166"/>
                  </a:lnTo>
                  <a:lnTo>
                    <a:pt x="590" y="166"/>
                  </a:lnTo>
                  <a:lnTo>
                    <a:pt x="479" y="129"/>
                  </a:lnTo>
                  <a:lnTo>
                    <a:pt x="369" y="93"/>
                  </a:lnTo>
                  <a:lnTo>
                    <a:pt x="258" y="1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70"/>
            <p:cNvSpPr/>
            <p:nvPr/>
          </p:nvSpPr>
          <p:spPr>
            <a:xfrm>
              <a:off x="8162550" y="3988325"/>
              <a:ext cx="29975" cy="17075"/>
            </a:xfrm>
            <a:custGeom>
              <a:avLst/>
              <a:gdLst/>
              <a:ahLst/>
              <a:cxnLst/>
              <a:rect l="l" t="t" r="r" b="b"/>
              <a:pathLst>
                <a:path w="1199" h="683" extrusionOk="0">
                  <a:moveTo>
                    <a:pt x="166" y="56"/>
                  </a:moveTo>
                  <a:lnTo>
                    <a:pt x="240" y="74"/>
                  </a:lnTo>
                  <a:lnTo>
                    <a:pt x="314" y="111"/>
                  </a:lnTo>
                  <a:lnTo>
                    <a:pt x="388" y="148"/>
                  </a:lnTo>
                  <a:lnTo>
                    <a:pt x="480" y="203"/>
                  </a:lnTo>
                  <a:lnTo>
                    <a:pt x="609" y="222"/>
                  </a:lnTo>
                  <a:lnTo>
                    <a:pt x="719" y="240"/>
                  </a:lnTo>
                  <a:lnTo>
                    <a:pt x="793" y="240"/>
                  </a:lnTo>
                  <a:lnTo>
                    <a:pt x="941" y="259"/>
                  </a:lnTo>
                  <a:lnTo>
                    <a:pt x="1051" y="277"/>
                  </a:lnTo>
                  <a:lnTo>
                    <a:pt x="1088" y="314"/>
                  </a:lnTo>
                  <a:lnTo>
                    <a:pt x="1125" y="351"/>
                  </a:lnTo>
                  <a:lnTo>
                    <a:pt x="1143" y="388"/>
                  </a:lnTo>
                  <a:lnTo>
                    <a:pt x="1125" y="406"/>
                  </a:lnTo>
                  <a:lnTo>
                    <a:pt x="1107" y="443"/>
                  </a:lnTo>
                  <a:lnTo>
                    <a:pt x="959" y="535"/>
                  </a:lnTo>
                  <a:lnTo>
                    <a:pt x="867" y="590"/>
                  </a:lnTo>
                  <a:lnTo>
                    <a:pt x="793" y="627"/>
                  </a:lnTo>
                  <a:lnTo>
                    <a:pt x="627" y="627"/>
                  </a:lnTo>
                  <a:lnTo>
                    <a:pt x="535" y="609"/>
                  </a:lnTo>
                  <a:lnTo>
                    <a:pt x="461" y="554"/>
                  </a:lnTo>
                  <a:lnTo>
                    <a:pt x="406" y="480"/>
                  </a:lnTo>
                  <a:lnTo>
                    <a:pt x="351" y="424"/>
                  </a:lnTo>
                  <a:lnTo>
                    <a:pt x="277" y="351"/>
                  </a:lnTo>
                  <a:lnTo>
                    <a:pt x="203" y="295"/>
                  </a:lnTo>
                  <a:lnTo>
                    <a:pt x="74" y="203"/>
                  </a:lnTo>
                  <a:lnTo>
                    <a:pt x="37" y="148"/>
                  </a:lnTo>
                  <a:lnTo>
                    <a:pt x="56" y="93"/>
                  </a:lnTo>
                  <a:lnTo>
                    <a:pt x="93" y="74"/>
                  </a:lnTo>
                  <a:lnTo>
                    <a:pt x="148" y="56"/>
                  </a:lnTo>
                  <a:close/>
                  <a:moveTo>
                    <a:pt x="148" y="1"/>
                  </a:moveTo>
                  <a:lnTo>
                    <a:pt x="74" y="19"/>
                  </a:lnTo>
                  <a:lnTo>
                    <a:pt x="19" y="56"/>
                  </a:lnTo>
                  <a:lnTo>
                    <a:pt x="1" y="111"/>
                  </a:lnTo>
                  <a:lnTo>
                    <a:pt x="1" y="148"/>
                  </a:lnTo>
                  <a:lnTo>
                    <a:pt x="19" y="203"/>
                  </a:lnTo>
                  <a:lnTo>
                    <a:pt x="37" y="240"/>
                  </a:lnTo>
                  <a:lnTo>
                    <a:pt x="111" y="295"/>
                  </a:lnTo>
                  <a:lnTo>
                    <a:pt x="185" y="351"/>
                  </a:lnTo>
                  <a:lnTo>
                    <a:pt x="240" y="388"/>
                  </a:lnTo>
                  <a:lnTo>
                    <a:pt x="314" y="461"/>
                  </a:lnTo>
                  <a:lnTo>
                    <a:pt x="351" y="517"/>
                  </a:lnTo>
                  <a:lnTo>
                    <a:pt x="425" y="590"/>
                  </a:lnTo>
                  <a:lnTo>
                    <a:pt x="480" y="646"/>
                  </a:lnTo>
                  <a:lnTo>
                    <a:pt x="535" y="664"/>
                  </a:lnTo>
                  <a:lnTo>
                    <a:pt x="609" y="683"/>
                  </a:lnTo>
                  <a:lnTo>
                    <a:pt x="775" y="683"/>
                  </a:lnTo>
                  <a:lnTo>
                    <a:pt x="885" y="627"/>
                  </a:lnTo>
                  <a:lnTo>
                    <a:pt x="1014" y="572"/>
                  </a:lnTo>
                  <a:lnTo>
                    <a:pt x="1143" y="480"/>
                  </a:lnTo>
                  <a:lnTo>
                    <a:pt x="1180" y="443"/>
                  </a:lnTo>
                  <a:lnTo>
                    <a:pt x="1199" y="388"/>
                  </a:lnTo>
                  <a:lnTo>
                    <a:pt x="1199" y="351"/>
                  </a:lnTo>
                  <a:lnTo>
                    <a:pt x="1162" y="314"/>
                  </a:lnTo>
                  <a:lnTo>
                    <a:pt x="1125" y="277"/>
                  </a:lnTo>
                  <a:lnTo>
                    <a:pt x="1070" y="240"/>
                  </a:lnTo>
                  <a:lnTo>
                    <a:pt x="959" y="203"/>
                  </a:lnTo>
                  <a:lnTo>
                    <a:pt x="793" y="185"/>
                  </a:lnTo>
                  <a:lnTo>
                    <a:pt x="719" y="185"/>
                  </a:lnTo>
                  <a:lnTo>
                    <a:pt x="609" y="166"/>
                  </a:lnTo>
                  <a:lnTo>
                    <a:pt x="498" y="148"/>
                  </a:lnTo>
                  <a:lnTo>
                    <a:pt x="406" y="111"/>
                  </a:lnTo>
                  <a:lnTo>
                    <a:pt x="332" y="74"/>
                  </a:lnTo>
                  <a:lnTo>
                    <a:pt x="259" y="19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70"/>
            <p:cNvSpPr/>
            <p:nvPr/>
          </p:nvSpPr>
          <p:spPr>
            <a:xfrm>
              <a:off x="7957025" y="4411825"/>
              <a:ext cx="57625" cy="141975"/>
            </a:xfrm>
            <a:custGeom>
              <a:avLst/>
              <a:gdLst/>
              <a:ahLst/>
              <a:cxnLst/>
              <a:rect l="l" t="t" r="r" b="b"/>
              <a:pathLst>
                <a:path w="2305" h="5679" extrusionOk="0">
                  <a:moveTo>
                    <a:pt x="1457" y="1"/>
                  </a:moveTo>
                  <a:lnTo>
                    <a:pt x="1328" y="19"/>
                  </a:lnTo>
                  <a:lnTo>
                    <a:pt x="1199" y="56"/>
                  </a:lnTo>
                  <a:lnTo>
                    <a:pt x="1069" y="111"/>
                  </a:lnTo>
                  <a:lnTo>
                    <a:pt x="959" y="185"/>
                  </a:lnTo>
                  <a:lnTo>
                    <a:pt x="867" y="259"/>
                  </a:lnTo>
                  <a:lnTo>
                    <a:pt x="756" y="351"/>
                  </a:lnTo>
                  <a:lnTo>
                    <a:pt x="682" y="462"/>
                  </a:lnTo>
                  <a:lnTo>
                    <a:pt x="590" y="572"/>
                  </a:lnTo>
                  <a:lnTo>
                    <a:pt x="535" y="683"/>
                  </a:lnTo>
                  <a:lnTo>
                    <a:pt x="424" y="922"/>
                  </a:lnTo>
                  <a:lnTo>
                    <a:pt x="332" y="1162"/>
                  </a:lnTo>
                  <a:lnTo>
                    <a:pt x="277" y="1420"/>
                  </a:lnTo>
                  <a:lnTo>
                    <a:pt x="240" y="1697"/>
                  </a:lnTo>
                  <a:lnTo>
                    <a:pt x="185" y="2176"/>
                  </a:lnTo>
                  <a:lnTo>
                    <a:pt x="148" y="2674"/>
                  </a:lnTo>
                  <a:lnTo>
                    <a:pt x="111" y="3687"/>
                  </a:lnTo>
                  <a:lnTo>
                    <a:pt x="93" y="4683"/>
                  </a:lnTo>
                  <a:lnTo>
                    <a:pt x="56" y="5181"/>
                  </a:lnTo>
                  <a:lnTo>
                    <a:pt x="0" y="5678"/>
                  </a:lnTo>
                  <a:lnTo>
                    <a:pt x="627" y="5586"/>
                  </a:lnTo>
                  <a:lnTo>
                    <a:pt x="1235" y="5457"/>
                  </a:lnTo>
                  <a:lnTo>
                    <a:pt x="1309" y="5439"/>
                  </a:lnTo>
                  <a:lnTo>
                    <a:pt x="1383" y="5402"/>
                  </a:lnTo>
                  <a:lnTo>
                    <a:pt x="1401" y="5346"/>
                  </a:lnTo>
                  <a:lnTo>
                    <a:pt x="1438" y="5291"/>
                  </a:lnTo>
                  <a:lnTo>
                    <a:pt x="1586" y="4775"/>
                  </a:lnTo>
                  <a:lnTo>
                    <a:pt x="1733" y="4259"/>
                  </a:lnTo>
                  <a:lnTo>
                    <a:pt x="1862" y="3743"/>
                  </a:lnTo>
                  <a:lnTo>
                    <a:pt x="1973" y="3227"/>
                  </a:lnTo>
                  <a:lnTo>
                    <a:pt x="2065" y="2692"/>
                  </a:lnTo>
                  <a:lnTo>
                    <a:pt x="2157" y="2176"/>
                  </a:lnTo>
                  <a:lnTo>
                    <a:pt x="2231" y="1641"/>
                  </a:lnTo>
                  <a:lnTo>
                    <a:pt x="2286" y="1107"/>
                  </a:lnTo>
                  <a:lnTo>
                    <a:pt x="2305" y="922"/>
                  </a:lnTo>
                  <a:lnTo>
                    <a:pt x="2305" y="738"/>
                  </a:lnTo>
                  <a:lnTo>
                    <a:pt x="2286" y="572"/>
                  </a:lnTo>
                  <a:lnTo>
                    <a:pt x="2212" y="406"/>
                  </a:lnTo>
                  <a:lnTo>
                    <a:pt x="2157" y="296"/>
                  </a:lnTo>
                  <a:lnTo>
                    <a:pt x="2065" y="204"/>
                  </a:lnTo>
                  <a:lnTo>
                    <a:pt x="1954" y="130"/>
                  </a:lnTo>
                  <a:lnTo>
                    <a:pt x="1844" y="74"/>
                  </a:lnTo>
                  <a:lnTo>
                    <a:pt x="1715" y="38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70"/>
            <p:cNvSpPr/>
            <p:nvPr/>
          </p:nvSpPr>
          <p:spPr>
            <a:xfrm>
              <a:off x="7956550" y="4411375"/>
              <a:ext cx="58550" cy="143350"/>
            </a:xfrm>
            <a:custGeom>
              <a:avLst/>
              <a:gdLst/>
              <a:ahLst/>
              <a:cxnLst/>
              <a:rect l="l" t="t" r="r" b="b"/>
              <a:pathLst>
                <a:path w="2342" h="5734" extrusionOk="0">
                  <a:moveTo>
                    <a:pt x="1641" y="56"/>
                  </a:moveTo>
                  <a:lnTo>
                    <a:pt x="1752" y="74"/>
                  </a:lnTo>
                  <a:lnTo>
                    <a:pt x="1844" y="111"/>
                  </a:lnTo>
                  <a:lnTo>
                    <a:pt x="1936" y="148"/>
                  </a:lnTo>
                  <a:lnTo>
                    <a:pt x="2029" y="203"/>
                  </a:lnTo>
                  <a:lnTo>
                    <a:pt x="2102" y="277"/>
                  </a:lnTo>
                  <a:lnTo>
                    <a:pt x="2158" y="351"/>
                  </a:lnTo>
                  <a:lnTo>
                    <a:pt x="2213" y="443"/>
                  </a:lnTo>
                  <a:lnTo>
                    <a:pt x="2268" y="590"/>
                  </a:lnTo>
                  <a:lnTo>
                    <a:pt x="2305" y="775"/>
                  </a:lnTo>
                  <a:lnTo>
                    <a:pt x="2305" y="940"/>
                  </a:lnTo>
                  <a:lnTo>
                    <a:pt x="2287" y="1125"/>
                  </a:lnTo>
                  <a:lnTo>
                    <a:pt x="2231" y="1641"/>
                  </a:lnTo>
                  <a:lnTo>
                    <a:pt x="2158" y="2157"/>
                  </a:lnTo>
                  <a:lnTo>
                    <a:pt x="2065" y="2673"/>
                  </a:lnTo>
                  <a:lnTo>
                    <a:pt x="1973" y="3189"/>
                  </a:lnTo>
                  <a:lnTo>
                    <a:pt x="1863" y="3724"/>
                  </a:lnTo>
                  <a:lnTo>
                    <a:pt x="1734" y="4240"/>
                  </a:lnTo>
                  <a:lnTo>
                    <a:pt x="1586" y="4775"/>
                  </a:lnTo>
                  <a:lnTo>
                    <a:pt x="1420" y="5309"/>
                  </a:lnTo>
                  <a:lnTo>
                    <a:pt x="1402" y="5364"/>
                  </a:lnTo>
                  <a:lnTo>
                    <a:pt x="1383" y="5401"/>
                  </a:lnTo>
                  <a:lnTo>
                    <a:pt x="1328" y="5438"/>
                  </a:lnTo>
                  <a:lnTo>
                    <a:pt x="1254" y="5457"/>
                  </a:lnTo>
                  <a:lnTo>
                    <a:pt x="665" y="5567"/>
                  </a:lnTo>
                  <a:lnTo>
                    <a:pt x="56" y="5659"/>
                  </a:lnTo>
                  <a:lnTo>
                    <a:pt x="112" y="5199"/>
                  </a:lnTo>
                  <a:lnTo>
                    <a:pt x="130" y="4719"/>
                  </a:lnTo>
                  <a:lnTo>
                    <a:pt x="167" y="3761"/>
                  </a:lnTo>
                  <a:lnTo>
                    <a:pt x="185" y="2728"/>
                  </a:lnTo>
                  <a:lnTo>
                    <a:pt x="222" y="2212"/>
                  </a:lnTo>
                  <a:lnTo>
                    <a:pt x="277" y="1715"/>
                  </a:lnTo>
                  <a:lnTo>
                    <a:pt x="333" y="1457"/>
                  </a:lnTo>
                  <a:lnTo>
                    <a:pt x="388" y="1217"/>
                  </a:lnTo>
                  <a:lnTo>
                    <a:pt x="462" y="959"/>
                  </a:lnTo>
                  <a:lnTo>
                    <a:pt x="572" y="701"/>
                  </a:lnTo>
                  <a:lnTo>
                    <a:pt x="646" y="590"/>
                  </a:lnTo>
                  <a:lnTo>
                    <a:pt x="720" y="480"/>
                  </a:lnTo>
                  <a:lnTo>
                    <a:pt x="812" y="369"/>
                  </a:lnTo>
                  <a:lnTo>
                    <a:pt x="904" y="295"/>
                  </a:lnTo>
                  <a:lnTo>
                    <a:pt x="1015" y="222"/>
                  </a:lnTo>
                  <a:lnTo>
                    <a:pt x="1125" y="148"/>
                  </a:lnTo>
                  <a:lnTo>
                    <a:pt x="1236" y="111"/>
                  </a:lnTo>
                  <a:lnTo>
                    <a:pt x="1347" y="74"/>
                  </a:lnTo>
                  <a:lnTo>
                    <a:pt x="1531" y="56"/>
                  </a:lnTo>
                  <a:close/>
                  <a:moveTo>
                    <a:pt x="1476" y="0"/>
                  </a:moveTo>
                  <a:lnTo>
                    <a:pt x="1328" y="19"/>
                  </a:lnTo>
                  <a:lnTo>
                    <a:pt x="1218" y="56"/>
                  </a:lnTo>
                  <a:lnTo>
                    <a:pt x="1088" y="111"/>
                  </a:lnTo>
                  <a:lnTo>
                    <a:pt x="978" y="166"/>
                  </a:lnTo>
                  <a:lnTo>
                    <a:pt x="886" y="258"/>
                  </a:lnTo>
                  <a:lnTo>
                    <a:pt x="775" y="332"/>
                  </a:lnTo>
                  <a:lnTo>
                    <a:pt x="683" y="443"/>
                  </a:lnTo>
                  <a:lnTo>
                    <a:pt x="609" y="553"/>
                  </a:lnTo>
                  <a:lnTo>
                    <a:pt x="517" y="682"/>
                  </a:lnTo>
                  <a:lnTo>
                    <a:pt x="406" y="940"/>
                  </a:lnTo>
                  <a:lnTo>
                    <a:pt x="333" y="1198"/>
                  </a:lnTo>
                  <a:lnTo>
                    <a:pt x="277" y="1457"/>
                  </a:lnTo>
                  <a:lnTo>
                    <a:pt x="241" y="1696"/>
                  </a:lnTo>
                  <a:lnTo>
                    <a:pt x="185" y="2212"/>
                  </a:lnTo>
                  <a:lnTo>
                    <a:pt x="148" y="2728"/>
                  </a:lnTo>
                  <a:lnTo>
                    <a:pt x="112" y="3761"/>
                  </a:lnTo>
                  <a:lnTo>
                    <a:pt x="75" y="4719"/>
                  </a:lnTo>
                  <a:lnTo>
                    <a:pt x="56" y="5217"/>
                  </a:lnTo>
                  <a:lnTo>
                    <a:pt x="1" y="5696"/>
                  </a:lnTo>
                  <a:lnTo>
                    <a:pt x="1" y="5733"/>
                  </a:lnTo>
                  <a:lnTo>
                    <a:pt x="38" y="5715"/>
                  </a:lnTo>
                  <a:lnTo>
                    <a:pt x="646" y="5622"/>
                  </a:lnTo>
                  <a:lnTo>
                    <a:pt x="1273" y="5493"/>
                  </a:lnTo>
                  <a:lnTo>
                    <a:pt x="1347" y="5475"/>
                  </a:lnTo>
                  <a:lnTo>
                    <a:pt x="1402" y="5438"/>
                  </a:lnTo>
                  <a:lnTo>
                    <a:pt x="1457" y="5383"/>
                  </a:lnTo>
                  <a:lnTo>
                    <a:pt x="1476" y="5328"/>
                  </a:lnTo>
                  <a:lnTo>
                    <a:pt x="1641" y="4793"/>
                  </a:lnTo>
                  <a:lnTo>
                    <a:pt x="1771" y="4258"/>
                  </a:lnTo>
                  <a:lnTo>
                    <a:pt x="1900" y="3724"/>
                  </a:lnTo>
                  <a:lnTo>
                    <a:pt x="2029" y="3208"/>
                  </a:lnTo>
                  <a:lnTo>
                    <a:pt x="2121" y="2692"/>
                  </a:lnTo>
                  <a:lnTo>
                    <a:pt x="2213" y="2157"/>
                  </a:lnTo>
                  <a:lnTo>
                    <a:pt x="2287" y="1641"/>
                  </a:lnTo>
                  <a:lnTo>
                    <a:pt x="2342" y="1125"/>
                  </a:lnTo>
                  <a:lnTo>
                    <a:pt x="2342" y="940"/>
                  </a:lnTo>
                  <a:lnTo>
                    <a:pt x="2342" y="756"/>
                  </a:lnTo>
                  <a:lnTo>
                    <a:pt x="2324" y="590"/>
                  </a:lnTo>
                  <a:lnTo>
                    <a:pt x="2268" y="406"/>
                  </a:lnTo>
                  <a:lnTo>
                    <a:pt x="2194" y="295"/>
                  </a:lnTo>
                  <a:lnTo>
                    <a:pt x="2102" y="203"/>
                  </a:lnTo>
                  <a:lnTo>
                    <a:pt x="1992" y="129"/>
                  </a:lnTo>
                  <a:lnTo>
                    <a:pt x="1881" y="74"/>
                  </a:lnTo>
                  <a:lnTo>
                    <a:pt x="1752" y="19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70"/>
            <p:cNvSpPr/>
            <p:nvPr/>
          </p:nvSpPr>
          <p:spPr>
            <a:xfrm>
              <a:off x="7894350" y="4539950"/>
              <a:ext cx="102800" cy="40100"/>
            </a:xfrm>
            <a:custGeom>
              <a:avLst/>
              <a:gdLst/>
              <a:ahLst/>
              <a:cxnLst/>
              <a:rect l="l" t="t" r="r" b="b"/>
              <a:pathLst>
                <a:path w="4112" h="1604" extrusionOk="0">
                  <a:moveTo>
                    <a:pt x="2526" y="0"/>
                  </a:moveTo>
                  <a:lnTo>
                    <a:pt x="2452" y="37"/>
                  </a:lnTo>
                  <a:lnTo>
                    <a:pt x="2378" y="111"/>
                  </a:lnTo>
                  <a:lnTo>
                    <a:pt x="2286" y="166"/>
                  </a:lnTo>
                  <a:lnTo>
                    <a:pt x="2194" y="221"/>
                  </a:lnTo>
                  <a:lnTo>
                    <a:pt x="1014" y="738"/>
                  </a:lnTo>
                  <a:lnTo>
                    <a:pt x="572" y="940"/>
                  </a:lnTo>
                  <a:lnTo>
                    <a:pt x="351" y="1051"/>
                  </a:lnTo>
                  <a:lnTo>
                    <a:pt x="148" y="1198"/>
                  </a:lnTo>
                  <a:lnTo>
                    <a:pt x="56" y="1272"/>
                  </a:lnTo>
                  <a:lnTo>
                    <a:pt x="19" y="1309"/>
                  </a:lnTo>
                  <a:lnTo>
                    <a:pt x="0" y="1364"/>
                  </a:lnTo>
                  <a:lnTo>
                    <a:pt x="0" y="1420"/>
                  </a:lnTo>
                  <a:lnTo>
                    <a:pt x="19" y="1475"/>
                  </a:lnTo>
                  <a:lnTo>
                    <a:pt x="37" y="1512"/>
                  </a:lnTo>
                  <a:lnTo>
                    <a:pt x="93" y="1549"/>
                  </a:lnTo>
                  <a:lnTo>
                    <a:pt x="203" y="1585"/>
                  </a:lnTo>
                  <a:lnTo>
                    <a:pt x="351" y="1604"/>
                  </a:lnTo>
                  <a:lnTo>
                    <a:pt x="664" y="1604"/>
                  </a:lnTo>
                  <a:lnTo>
                    <a:pt x="885" y="1585"/>
                  </a:lnTo>
                  <a:lnTo>
                    <a:pt x="1549" y="1567"/>
                  </a:lnTo>
                  <a:lnTo>
                    <a:pt x="2194" y="1549"/>
                  </a:lnTo>
                  <a:lnTo>
                    <a:pt x="2729" y="1549"/>
                  </a:lnTo>
                  <a:lnTo>
                    <a:pt x="3282" y="1530"/>
                  </a:lnTo>
                  <a:lnTo>
                    <a:pt x="3466" y="1530"/>
                  </a:lnTo>
                  <a:lnTo>
                    <a:pt x="3669" y="1549"/>
                  </a:lnTo>
                  <a:lnTo>
                    <a:pt x="3761" y="1549"/>
                  </a:lnTo>
                  <a:lnTo>
                    <a:pt x="3853" y="1530"/>
                  </a:lnTo>
                  <a:lnTo>
                    <a:pt x="3945" y="1493"/>
                  </a:lnTo>
                  <a:lnTo>
                    <a:pt x="4019" y="1438"/>
                  </a:lnTo>
                  <a:lnTo>
                    <a:pt x="4056" y="1383"/>
                  </a:lnTo>
                  <a:lnTo>
                    <a:pt x="4074" y="1327"/>
                  </a:lnTo>
                  <a:lnTo>
                    <a:pt x="4111" y="1180"/>
                  </a:lnTo>
                  <a:lnTo>
                    <a:pt x="4111" y="1014"/>
                  </a:lnTo>
                  <a:lnTo>
                    <a:pt x="4093" y="885"/>
                  </a:lnTo>
                  <a:lnTo>
                    <a:pt x="4056" y="701"/>
                  </a:lnTo>
                  <a:lnTo>
                    <a:pt x="4056" y="516"/>
                  </a:lnTo>
                  <a:lnTo>
                    <a:pt x="4056" y="148"/>
                  </a:lnTo>
                  <a:lnTo>
                    <a:pt x="3742" y="185"/>
                  </a:lnTo>
                  <a:lnTo>
                    <a:pt x="3429" y="185"/>
                  </a:lnTo>
                  <a:lnTo>
                    <a:pt x="3208" y="166"/>
                  </a:lnTo>
                  <a:lnTo>
                    <a:pt x="2968" y="129"/>
                  </a:lnTo>
                  <a:lnTo>
                    <a:pt x="2747" y="7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70"/>
            <p:cNvSpPr/>
            <p:nvPr/>
          </p:nvSpPr>
          <p:spPr>
            <a:xfrm>
              <a:off x="7804025" y="3955600"/>
              <a:ext cx="137350" cy="47500"/>
            </a:xfrm>
            <a:custGeom>
              <a:avLst/>
              <a:gdLst/>
              <a:ahLst/>
              <a:cxnLst/>
              <a:rect l="l" t="t" r="r" b="b"/>
              <a:pathLst>
                <a:path w="5494" h="1900" extrusionOk="0">
                  <a:moveTo>
                    <a:pt x="1438" y="1"/>
                  </a:moveTo>
                  <a:lnTo>
                    <a:pt x="1199" y="19"/>
                  </a:lnTo>
                  <a:lnTo>
                    <a:pt x="959" y="38"/>
                  </a:lnTo>
                  <a:lnTo>
                    <a:pt x="738" y="93"/>
                  </a:lnTo>
                  <a:lnTo>
                    <a:pt x="498" y="185"/>
                  </a:lnTo>
                  <a:lnTo>
                    <a:pt x="369" y="259"/>
                  </a:lnTo>
                  <a:lnTo>
                    <a:pt x="240" y="351"/>
                  </a:lnTo>
                  <a:lnTo>
                    <a:pt x="93" y="462"/>
                  </a:lnTo>
                  <a:lnTo>
                    <a:pt x="37" y="535"/>
                  </a:lnTo>
                  <a:lnTo>
                    <a:pt x="0" y="609"/>
                  </a:lnTo>
                  <a:lnTo>
                    <a:pt x="0" y="701"/>
                  </a:lnTo>
                  <a:lnTo>
                    <a:pt x="0" y="775"/>
                  </a:lnTo>
                  <a:lnTo>
                    <a:pt x="37" y="830"/>
                  </a:lnTo>
                  <a:lnTo>
                    <a:pt x="74" y="886"/>
                  </a:lnTo>
                  <a:lnTo>
                    <a:pt x="148" y="922"/>
                  </a:lnTo>
                  <a:lnTo>
                    <a:pt x="222" y="959"/>
                  </a:lnTo>
                  <a:lnTo>
                    <a:pt x="517" y="959"/>
                  </a:lnTo>
                  <a:lnTo>
                    <a:pt x="646" y="922"/>
                  </a:lnTo>
                  <a:lnTo>
                    <a:pt x="904" y="867"/>
                  </a:lnTo>
                  <a:lnTo>
                    <a:pt x="1180" y="793"/>
                  </a:lnTo>
                  <a:lnTo>
                    <a:pt x="1438" y="738"/>
                  </a:lnTo>
                  <a:lnTo>
                    <a:pt x="1512" y="757"/>
                  </a:lnTo>
                  <a:lnTo>
                    <a:pt x="1530" y="757"/>
                  </a:lnTo>
                  <a:lnTo>
                    <a:pt x="1549" y="793"/>
                  </a:lnTo>
                  <a:lnTo>
                    <a:pt x="1530" y="812"/>
                  </a:lnTo>
                  <a:lnTo>
                    <a:pt x="1512" y="830"/>
                  </a:lnTo>
                  <a:lnTo>
                    <a:pt x="1438" y="849"/>
                  </a:lnTo>
                  <a:lnTo>
                    <a:pt x="1346" y="867"/>
                  </a:lnTo>
                  <a:lnTo>
                    <a:pt x="1180" y="922"/>
                  </a:lnTo>
                  <a:lnTo>
                    <a:pt x="1106" y="959"/>
                  </a:lnTo>
                  <a:lnTo>
                    <a:pt x="1051" y="996"/>
                  </a:lnTo>
                  <a:lnTo>
                    <a:pt x="1033" y="1033"/>
                  </a:lnTo>
                  <a:lnTo>
                    <a:pt x="1033" y="1088"/>
                  </a:lnTo>
                  <a:lnTo>
                    <a:pt x="1051" y="1107"/>
                  </a:lnTo>
                  <a:lnTo>
                    <a:pt x="1088" y="1125"/>
                  </a:lnTo>
                  <a:lnTo>
                    <a:pt x="1162" y="1125"/>
                  </a:lnTo>
                  <a:lnTo>
                    <a:pt x="1401" y="1088"/>
                  </a:lnTo>
                  <a:lnTo>
                    <a:pt x="1623" y="1070"/>
                  </a:lnTo>
                  <a:lnTo>
                    <a:pt x="1844" y="1070"/>
                  </a:lnTo>
                  <a:lnTo>
                    <a:pt x="2065" y="1088"/>
                  </a:lnTo>
                  <a:lnTo>
                    <a:pt x="2286" y="1125"/>
                  </a:lnTo>
                  <a:lnTo>
                    <a:pt x="2507" y="1180"/>
                  </a:lnTo>
                  <a:lnTo>
                    <a:pt x="2950" y="1310"/>
                  </a:lnTo>
                  <a:lnTo>
                    <a:pt x="3374" y="1457"/>
                  </a:lnTo>
                  <a:lnTo>
                    <a:pt x="3816" y="1604"/>
                  </a:lnTo>
                  <a:lnTo>
                    <a:pt x="4240" y="1752"/>
                  </a:lnTo>
                  <a:lnTo>
                    <a:pt x="4683" y="1863"/>
                  </a:lnTo>
                  <a:lnTo>
                    <a:pt x="4848" y="1881"/>
                  </a:lnTo>
                  <a:lnTo>
                    <a:pt x="5014" y="1899"/>
                  </a:lnTo>
                  <a:lnTo>
                    <a:pt x="5162" y="1863"/>
                  </a:lnTo>
                  <a:lnTo>
                    <a:pt x="5236" y="1844"/>
                  </a:lnTo>
                  <a:lnTo>
                    <a:pt x="5309" y="1789"/>
                  </a:lnTo>
                  <a:lnTo>
                    <a:pt x="5383" y="1715"/>
                  </a:lnTo>
                  <a:lnTo>
                    <a:pt x="5438" y="1623"/>
                  </a:lnTo>
                  <a:lnTo>
                    <a:pt x="5475" y="1531"/>
                  </a:lnTo>
                  <a:lnTo>
                    <a:pt x="5494" y="1420"/>
                  </a:lnTo>
                  <a:lnTo>
                    <a:pt x="5494" y="1310"/>
                  </a:lnTo>
                  <a:lnTo>
                    <a:pt x="5475" y="1199"/>
                  </a:lnTo>
                  <a:lnTo>
                    <a:pt x="5420" y="996"/>
                  </a:lnTo>
                  <a:lnTo>
                    <a:pt x="5365" y="867"/>
                  </a:lnTo>
                  <a:lnTo>
                    <a:pt x="5309" y="757"/>
                  </a:lnTo>
                  <a:lnTo>
                    <a:pt x="5254" y="664"/>
                  </a:lnTo>
                  <a:lnTo>
                    <a:pt x="5180" y="591"/>
                  </a:lnTo>
                  <a:lnTo>
                    <a:pt x="5088" y="517"/>
                  </a:lnTo>
                  <a:lnTo>
                    <a:pt x="5014" y="462"/>
                  </a:lnTo>
                  <a:lnTo>
                    <a:pt x="4812" y="369"/>
                  </a:lnTo>
                  <a:lnTo>
                    <a:pt x="4609" y="314"/>
                  </a:lnTo>
                  <a:lnTo>
                    <a:pt x="4369" y="259"/>
                  </a:lnTo>
                  <a:lnTo>
                    <a:pt x="3908" y="222"/>
                  </a:lnTo>
                  <a:lnTo>
                    <a:pt x="2415" y="74"/>
                  </a:lnTo>
                  <a:lnTo>
                    <a:pt x="1936" y="38"/>
                  </a:lnTo>
                  <a:lnTo>
                    <a:pt x="1696" y="19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70"/>
            <p:cNvSpPr/>
            <p:nvPr/>
          </p:nvSpPr>
          <p:spPr>
            <a:xfrm>
              <a:off x="7803100" y="3955150"/>
              <a:ext cx="138750" cy="48400"/>
            </a:xfrm>
            <a:custGeom>
              <a:avLst/>
              <a:gdLst/>
              <a:ahLst/>
              <a:cxnLst/>
              <a:rect l="l" t="t" r="r" b="b"/>
              <a:pathLst>
                <a:path w="5550" h="1936" extrusionOk="0">
                  <a:moveTo>
                    <a:pt x="1807" y="56"/>
                  </a:moveTo>
                  <a:lnTo>
                    <a:pt x="2249" y="92"/>
                  </a:lnTo>
                  <a:lnTo>
                    <a:pt x="2452" y="111"/>
                  </a:lnTo>
                  <a:lnTo>
                    <a:pt x="4001" y="258"/>
                  </a:lnTo>
                  <a:lnTo>
                    <a:pt x="4443" y="314"/>
                  </a:lnTo>
                  <a:lnTo>
                    <a:pt x="4664" y="351"/>
                  </a:lnTo>
                  <a:lnTo>
                    <a:pt x="4867" y="424"/>
                  </a:lnTo>
                  <a:lnTo>
                    <a:pt x="5051" y="516"/>
                  </a:lnTo>
                  <a:lnTo>
                    <a:pt x="5125" y="572"/>
                  </a:lnTo>
                  <a:lnTo>
                    <a:pt x="5199" y="645"/>
                  </a:lnTo>
                  <a:lnTo>
                    <a:pt x="5273" y="719"/>
                  </a:lnTo>
                  <a:lnTo>
                    <a:pt x="5328" y="811"/>
                  </a:lnTo>
                  <a:lnTo>
                    <a:pt x="5383" y="904"/>
                  </a:lnTo>
                  <a:lnTo>
                    <a:pt x="5438" y="1014"/>
                  </a:lnTo>
                  <a:lnTo>
                    <a:pt x="5494" y="1217"/>
                  </a:lnTo>
                  <a:lnTo>
                    <a:pt x="5494" y="1328"/>
                  </a:lnTo>
                  <a:lnTo>
                    <a:pt x="5494" y="1438"/>
                  </a:lnTo>
                  <a:lnTo>
                    <a:pt x="5475" y="1549"/>
                  </a:lnTo>
                  <a:lnTo>
                    <a:pt x="5457" y="1641"/>
                  </a:lnTo>
                  <a:lnTo>
                    <a:pt x="5402" y="1733"/>
                  </a:lnTo>
                  <a:lnTo>
                    <a:pt x="5328" y="1788"/>
                  </a:lnTo>
                  <a:lnTo>
                    <a:pt x="5254" y="1844"/>
                  </a:lnTo>
                  <a:lnTo>
                    <a:pt x="5199" y="1862"/>
                  </a:lnTo>
                  <a:lnTo>
                    <a:pt x="5033" y="1881"/>
                  </a:lnTo>
                  <a:lnTo>
                    <a:pt x="4885" y="1881"/>
                  </a:lnTo>
                  <a:lnTo>
                    <a:pt x="4720" y="1844"/>
                  </a:lnTo>
                  <a:lnTo>
                    <a:pt x="4443" y="1788"/>
                  </a:lnTo>
                  <a:lnTo>
                    <a:pt x="4148" y="1696"/>
                  </a:lnTo>
                  <a:lnTo>
                    <a:pt x="3595" y="1493"/>
                  </a:lnTo>
                  <a:lnTo>
                    <a:pt x="3134" y="1346"/>
                  </a:lnTo>
                  <a:lnTo>
                    <a:pt x="2655" y="1198"/>
                  </a:lnTo>
                  <a:lnTo>
                    <a:pt x="2434" y="1143"/>
                  </a:lnTo>
                  <a:lnTo>
                    <a:pt x="2194" y="1106"/>
                  </a:lnTo>
                  <a:lnTo>
                    <a:pt x="1955" y="1069"/>
                  </a:lnTo>
                  <a:lnTo>
                    <a:pt x="1457" y="1069"/>
                  </a:lnTo>
                  <a:lnTo>
                    <a:pt x="1199" y="1106"/>
                  </a:lnTo>
                  <a:lnTo>
                    <a:pt x="1143" y="1125"/>
                  </a:lnTo>
                  <a:lnTo>
                    <a:pt x="1107" y="1106"/>
                  </a:lnTo>
                  <a:lnTo>
                    <a:pt x="1088" y="1088"/>
                  </a:lnTo>
                  <a:lnTo>
                    <a:pt x="1088" y="1051"/>
                  </a:lnTo>
                  <a:lnTo>
                    <a:pt x="1125" y="1033"/>
                  </a:lnTo>
                  <a:lnTo>
                    <a:pt x="1162" y="996"/>
                  </a:lnTo>
                  <a:lnTo>
                    <a:pt x="1273" y="940"/>
                  </a:lnTo>
                  <a:lnTo>
                    <a:pt x="1402" y="922"/>
                  </a:lnTo>
                  <a:lnTo>
                    <a:pt x="1494" y="904"/>
                  </a:lnTo>
                  <a:lnTo>
                    <a:pt x="1549" y="885"/>
                  </a:lnTo>
                  <a:lnTo>
                    <a:pt x="1586" y="848"/>
                  </a:lnTo>
                  <a:lnTo>
                    <a:pt x="1604" y="793"/>
                  </a:lnTo>
                  <a:lnTo>
                    <a:pt x="1586" y="775"/>
                  </a:lnTo>
                  <a:lnTo>
                    <a:pt x="1567" y="756"/>
                  </a:lnTo>
                  <a:lnTo>
                    <a:pt x="1531" y="738"/>
                  </a:lnTo>
                  <a:lnTo>
                    <a:pt x="1475" y="738"/>
                  </a:lnTo>
                  <a:lnTo>
                    <a:pt x="1217" y="775"/>
                  </a:lnTo>
                  <a:lnTo>
                    <a:pt x="978" y="848"/>
                  </a:lnTo>
                  <a:lnTo>
                    <a:pt x="701" y="922"/>
                  </a:lnTo>
                  <a:lnTo>
                    <a:pt x="554" y="940"/>
                  </a:lnTo>
                  <a:lnTo>
                    <a:pt x="406" y="959"/>
                  </a:lnTo>
                  <a:lnTo>
                    <a:pt x="332" y="959"/>
                  </a:lnTo>
                  <a:lnTo>
                    <a:pt x="259" y="940"/>
                  </a:lnTo>
                  <a:lnTo>
                    <a:pt x="185" y="922"/>
                  </a:lnTo>
                  <a:lnTo>
                    <a:pt x="130" y="885"/>
                  </a:lnTo>
                  <a:lnTo>
                    <a:pt x="93" y="848"/>
                  </a:lnTo>
                  <a:lnTo>
                    <a:pt x="74" y="793"/>
                  </a:lnTo>
                  <a:lnTo>
                    <a:pt x="56" y="719"/>
                  </a:lnTo>
                  <a:lnTo>
                    <a:pt x="74" y="645"/>
                  </a:lnTo>
                  <a:lnTo>
                    <a:pt x="93" y="572"/>
                  </a:lnTo>
                  <a:lnTo>
                    <a:pt x="148" y="516"/>
                  </a:lnTo>
                  <a:lnTo>
                    <a:pt x="277" y="387"/>
                  </a:lnTo>
                  <a:lnTo>
                    <a:pt x="425" y="295"/>
                  </a:lnTo>
                  <a:lnTo>
                    <a:pt x="554" y="222"/>
                  </a:lnTo>
                  <a:lnTo>
                    <a:pt x="756" y="148"/>
                  </a:lnTo>
                  <a:lnTo>
                    <a:pt x="959" y="92"/>
                  </a:lnTo>
                  <a:lnTo>
                    <a:pt x="1162" y="56"/>
                  </a:lnTo>
                  <a:close/>
                  <a:moveTo>
                    <a:pt x="1383" y="0"/>
                  </a:moveTo>
                  <a:lnTo>
                    <a:pt x="1162" y="19"/>
                  </a:lnTo>
                  <a:lnTo>
                    <a:pt x="941" y="37"/>
                  </a:lnTo>
                  <a:lnTo>
                    <a:pt x="738" y="92"/>
                  </a:lnTo>
                  <a:lnTo>
                    <a:pt x="535" y="185"/>
                  </a:lnTo>
                  <a:lnTo>
                    <a:pt x="406" y="240"/>
                  </a:lnTo>
                  <a:lnTo>
                    <a:pt x="203" y="387"/>
                  </a:lnTo>
                  <a:lnTo>
                    <a:pt x="130" y="461"/>
                  </a:lnTo>
                  <a:lnTo>
                    <a:pt x="74" y="516"/>
                  </a:lnTo>
                  <a:lnTo>
                    <a:pt x="37" y="590"/>
                  </a:lnTo>
                  <a:lnTo>
                    <a:pt x="1" y="664"/>
                  </a:lnTo>
                  <a:lnTo>
                    <a:pt x="1" y="738"/>
                  </a:lnTo>
                  <a:lnTo>
                    <a:pt x="19" y="811"/>
                  </a:lnTo>
                  <a:lnTo>
                    <a:pt x="56" y="867"/>
                  </a:lnTo>
                  <a:lnTo>
                    <a:pt x="93" y="922"/>
                  </a:lnTo>
                  <a:lnTo>
                    <a:pt x="167" y="959"/>
                  </a:lnTo>
                  <a:lnTo>
                    <a:pt x="240" y="996"/>
                  </a:lnTo>
                  <a:lnTo>
                    <a:pt x="332" y="1014"/>
                  </a:lnTo>
                  <a:lnTo>
                    <a:pt x="406" y="1014"/>
                  </a:lnTo>
                  <a:lnTo>
                    <a:pt x="554" y="996"/>
                  </a:lnTo>
                  <a:lnTo>
                    <a:pt x="701" y="977"/>
                  </a:lnTo>
                  <a:lnTo>
                    <a:pt x="996" y="885"/>
                  </a:lnTo>
                  <a:lnTo>
                    <a:pt x="1236" y="830"/>
                  </a:lnTo>
                  <a:lnTo>
                    <a:pt x="1475" y="793"/>
                  </a:lnTo>
                  <a:lnTo>
                    <a:pt x="1531" y="793"/>
                  </a:lnTo>
                  <a:lnTo>
                    <a:pt x="1549" y="811"/>
                  </a:lnTo>
                  <a:lnTo>
                    <a:pt x="1531" y="830"/>
                  </a:lnTo>
                  <a:lnTo>
                    <a:pt x="1475" y="848"/>
                  </a:lnTo>
                  <a:lnTo>
                    <a:pt x="1291" y="885"/>
                  </a:lnTo>
                  <a:lnTo>
                    <a:pt x="1143" y="940"/>
                  </a:lnTo>
                  <a:lnTo>
                    <a:pt x="1088" y="977"/>
                  </a:lnTo>
                  <a:lnTo>
                    <a:pt x="1051" y="1033"/>
                  </a:lnTo>
                  <a:lnTo>
                    <a:pt x="1033" y="1069"/>
                  </a:lnTo>
                  <a:lnTo>
                    <a:pt x="1033" y="1106"/>
                  </a:lnTo>
                  <a:lnTo>
                    <a:pt x="1051" y="1143"/>
                  </a:lnTo>
                  <a:lnTo>
                    <a:pt x="1088" y="1162"/>
                  </a:lnTo>
                  <a:lnTo>
                    <a:pt x="1217" y="1162"/>
                  </a:lnTo>
                  <a:lnTo>
                    <a:pt x="1512" y="1125"/>
                  </a:lnTo>
                  <a:lnTo>
                    <a:pt x="1807" y="1125"/>
                  </a:lnTo>
                  <a:lnTo>
                    <a:pt x="2120" y="1143"/>
                  </a:lnTo>
                  <a:lnTo>
                    <a:pt x="2415" y="1198"/>
                  </a:lnTo>
                  <a:lnTo>
                    <a:pt x="2710" y="1272"/>
                  </a:lnTo>
                  <a:lnTo>
                    <a:pt x="2987" y="1346"/>
                  </a:lnTo>
                  <a:lnTo>
                    <a:pt x="3577" y="1549"/>
                  </a:lnTo>
                  <a:lnTo>
                    <a:pt x="4148" y="1751"/>
                  </a:lnTo>
                  <a:lnTo>
                    <a:pt x="4425" y="1825"/>
                  </a:lnTo>
                  <a:lnTo>
                    <a:pt x="4720" y="1899"/>
                  </a:lnTo>
                  <a:lnTo>
                    <a:pt x="4867" y="1936"/>
                  </a:lnTo>
                  <a:lnTo>
                    <a:pt x="5107" y="1936"/>
                  </a:lnTo>
                  <a:lnTo>
                    <a:pt x="5199" y="1917"/>
                  </a:lnTo>
                  <a:lnTo>
                    <a:pt x="5273" y="1881"/>
                  </a:lnTo>
                  <a:lnTo>
                    <a:pt x="5365" y="1844"/>
                  </a:lnTo>
                  <a:lnTo>
                    <a:pt x="5438" y="1770"/>
                  </a:lnTo>
                  <a:lnTo>
                    <a:pt x="5494" y="1659"/>
                  </a:lnTo>
                  <a:lnTo>
                    <a:pt x="5531" y="1567"/>
                  </a:lnTo>
                  <a:lnTo>
                    <a:pt x="5549" y="1438"/>
                  </a:lnTo>
                  <a:lnTo>
                    <a:pt x="5549" y="1328"/>
                  </a:lnTo>
                  <a:lnTo>
                    <a:pt x="5531" y="1198"/>
                  </a:lnTo>
                  <a:lnTo>
                    <a:pt x="5475" y="996"/>
                  </a:lnTo>
                  <a:lnTo>
                    <a:pt x="5438" y="885"/>
                  </a:lnTo>
                  <a:lnTo>
                    <a:pt x="5383" y="775"/>
                  </a:lnTo>
                  <a:lnTo>
                    <a:pt x="5309" y="682"/>
                  </a:lnTo>
                  <a:lnTo>
                    <a:pt x="5254" y="609"/>
                  </a:lnTo>
                  <a:lnTo>
                    <a:pt x="5162" y="535"/>
                  </a:lnTo>
                  <a:lnTo>
                    <a:pt x="5088" y="461"/>
                  </a:lnTo>
                  <a:lnTo>
                    <a:pt x="4885" y="369"/>
                  </a:lnTo>
                  <a:lnTo>
                    <a:pt x="4683" y="314"/>
                  </a:lnTo>
                  <a:lnTo>
                    <a:pt x="4461" y="258"/>
                  </a:lnTo>
                  <a:lnTo>
                    <a:pt x="4001" y="203"/>
                  </a:lnTo>
                  <a:lnTo>
                    <a:pt x="2452" y="74"/>
                  </a:lnTo>
                  <a:lnTo>
                    <a:pt x="2249" y="56"/>
                  </a:lnTo>
                  <a:lnTo>
                    <a:pt x="1807" y="19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70"/>
            <p:cNvSpPr/>
            <p:nvPr/>
          </p:nvSpPr>
          <p:spPr>
            <a:xfrm>
              <a:off x="7803575" y="3962050"/>
              <a:ext cx="23050" cy="10625"/>
            </a:xfrm>
            <a:custGeom>
              <a:avLst/>
              <a:gdLst/>
              <a:ahLst/>
              <a:cxnLst/>
              <a:rect l="l" t="t" r="r" b="b"/>
              <a:pathLst>
                <a:path w="922" h="425" extrusionOk="0">
                  <a:moveTo>
                    <a:pt x="903" y="1"/>
                  </a:moveTo>
                  <a:lnTo>
                    <a:pt x="664" y="56"/>
                  </a:lnTo>
                  <a:lnTo>
                    <a:pt x="424" y="148"/>
                  </a:lnTo>
                  <a:lnTo>
                    <a:pt x="203" y="259"/>
                  </a:lnTo>
                  <a:lnTo>
                    <a:pt x="0" y="388"/>
                  </a:lnTo>
                  <a:lnTo>
                    <a:pt x="37" y="425"/>
                  </a:lnTo>
                  <a:lnTo>
                    <a:pt x="240" y="296"/>
                  </a:lnTo>
                  <a:lnTo>
                    <a:pt x="461" y="185"/>
                  </a:lnTo>
                  <a:lnTo>
                    <a:pt x="682" y="111"/>
                  </a:lnTo>
                  <a:lnTo>
                    <a:pt x="922" y="38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70"/>
            <p:cNvSpPr/>
            <p:nvPr/>
          </p:nvSpPr>
          <p:spPr>
            <a:xfrm>
              <a:off x="7804025" y="3966200"/>
              <a:ext cx="22600" cy="10175"/>
            </a:xfrm>
            <a:custGeom>
              <a:avLst/>
              <a:gdLst/>
              <a:ahLst/>
              <a:cxnLst/>
              <a:rect l="l" t="t" r="r" b="b"/>
              <a:pathLst>
                <a:path w="904" h="407" extrusionOk="0">
                  <a:moveTo>
                    <a:pt x="885" y="1"/>
                  </a:moveTo>
                  <a:lnTo>
                    <a:pt x="646" y="56"/>
                  </a:lnTo>
                  <a:lnTo>
                    <a:pt x="424" y="148"/>
                  </a:lnTo>
                  <a:lnTo>
                    <a:pt x="203" y="240"/>
                  </a:lnTo>
                  <a:lnTo>
                    <a:pt x="0" y="369"/>
                  </a:lnTo>
                  <a:lnTo>
                    <a:pt x="37" y="406"/>
                  </a:lnTo>
                  <a:lnTo>
                    <a:pt x="240" y="296"/>
                  </a:lnTo>
                  <a:lnTo>
                    <a:pt x="443" y="185"/>
                  </a:lnTo>
                  <a:lnTo>
                    <a:pt x="664" y="111"/>
                  </a:lnTo>
                  <a:lnTo>
                    <a:pt x="904" y="38"/>
                  </a:lnTo>
                  <a:lnTo>
                    <a:pt x="885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70"/>
            <p:cNvSpPr/>
            <p:nvPr/>
          </p:nvSpPr>
          <p:spPr>
            <a:xfrm>
              <a:off x="7807700" y="3969900"/>
              <a:ext cx="20775" cy="9225"/>
            </a:xfrm>
            <a:custGeom>
              <a:avLst/>
              <a:gdLst/>
              <a:ahLst/>
              <a:cxnLst/>
              <a:rect l="l" t="t" r="r" b="b"/>
              <a:pathLst>
                <a:path w="831" h="369" extrusionOk="0">
                  <a:moveTo>
                    <a:pt x="812" y="0"/>
                  </a:moveTo>
                  <a:lnTo>
                    <a:pt x="406" y="148"/>
                  </a:lnTo>
                  <a:lnTo>
                    <a:pt x="1" y="332"/>
                  </a:lnTo>
                  <a:lnTo>
                    <a:pt x="19" y="369"/>
                  </a:lnTo>
                  <a:lnTo>
                    <a:pt x="425" y="203"/>
                  </a:lnTo>
                  <a:lnTo>
                    <a:pt x="830" y="37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70"/>
            <p:cNvSpPr/>
            <p:nvPr/>
          </p:nvSpPr>
          <p:spPr>
            <a:xfrm>
              <a:off x="8114625" y="4415050"/>
              <a:ext cx="46575" cy="141975"/>
            </a:xfrm>
            <a:custGeom>
              <a:avLst/>
              <a:gdLst/>
              <a:ahLst/>
              <a:cxnLst/>
              <a:rect l="l" t="t" r="r" b="b"/>
              <a:pathLst>
                <a:path w="1863" h="5679" extrusionOk="0">
                  <a:moveTo>
                    <a:pt x="1217" y="1"/>
                  </a:moveTo>
                  <a:lnTo>
                    <a:pt x="1051" y="38"/>
                  </a:lnTo>
                  <a:lnTo>
                    <a:pt x="885" y="111"/>
                  </a:lnTo>
                  <a:lnTo>
                    <a:pt x="756" y="222"/>
                  </a:lnTo>
                  <a:lnTo>
                    <a:pt x="627" y="333"/>
                  </a:lnTo>
                  <a:lnTo>
                    <a:pt x="535" y="462"/>
                  </a:lnTo>
                  <a:lnTo>
                    <a:pt x="443" y="609"/>
                  </a:lnTo>
                  <a:lnTo>
                    <a:pt x="369" y="757"/>
                  </a:lnTo>
                  <a:lnTo>
                    <a:pt x="240" y="1033"/>
                  </a:lnTo>
                  <a:lnTo>
                    <a:pt x="148" y="1310"/>
                  </a:lnTo>
                  <a:lnTo>
                    <a:pt x="74" y="1604"/>
                  </a:lnTo>
                  <a:lnTo>
                    <a:pt x="37" y="1881"/>
                  </a:lnTo>
                  <a:lnTo>
                    <a:pt x="1" y="2176"/>
                  </a:lnTo>
                  <a:lnTo>
                    <a:pt x="1" y="2471"/>
                  </a:lnTo>
                  <a:lnTo>
                    <a:pt x="37" y="2766"/>
                  </a:lnTo>
                  <a:lnTo>
                    <a:pt x="74" y="3061"/>
                  </a:lnTo>
                  <a:lnTo>
                    <a:pt x="185" y="3614"/>
                  </a:lnTo>
                  <a:lnTo>
                    <a:pt x="240" y="4185"/>
                  </a:lnTo>
                  <a:lnTo>
                    <a:pt x="369" y="5328"/>
                  </a:lnTo>
                  <a:lnTo>
                    <a:pt x="369" y="5383"/>
                  </a:lnTo>
                  <a:lnTo>
                    <a:pt x="406" y="5439"/>
                  </a:lnTo>
                  <a:lnTo>
                    <a:pt x="461" y="5475"/>
                  </a:lnTo>
                  <a:lnTo>
                    <a:pt x="517" y="5494"/>
                  </a:lnTo>
                  <a:lnTo>
                    <a:pt x="1107" y="5605"/>
                  </a:lnTo>
                  <a:lnTo>
                    <a:pt x="1715" y="5678"/>
                  </a:lnTo>
                  <a:lnTo>
                    <a:pt x="1733" y="5641"/>
                  </a:lnTo>
                  <a:lnTo>
                    <a:pt x="1752" y="5494"/>
                  </a:lnTo>
                  <a:lnTo>
                    <a:pt x="1789" y="4978"/>
                  </a:lnTo>
                  <a:lnTo>
                    <a:pt x="1825" y="4259"/>
                  </a:lnTo>
                  <a:lnTo>
                    <a:pt x="1844" y="3411"/>
                  </a:lnTo>
                  <a:lnTo>
                    <a:pt x="1862" y="1752"/>
                  </a:lnTo>
                  <a:lnTo>
                    <a:pt x="1862" y="1144"/>
                  </a:lnTo>
                  <a:lnTo>
                    <a:pt x="1844" y="830"/>
                  </a:lnTo>
                  <a:lnTo>
                    <a:pt x="1807" y="554"/>
                  </a:lnTo>
                  <a:lnTo>
                    <a:pt x="1770" y="425"/>
                  </a:lnTo>
                  <a:lnTo>
                    <a:pt x="1733" y="296"/>
                  </a:lnTo>
                  <a:lnTo>
                    <a:pt x="1678" y="185"/>
                  </a:lnTo>
                  <a:lnTo>
                    <a:pt x="1604" y="93"/>
                  </a:lnTo>
                  <a:lnTo>
                    <a:pt x="1549" y="56"/>
                  </a:lnTo>
                  <a:lnTo>
                    <a:pt x="1494" y="38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70"/>
            <p:cNvSpPr/>
            <p:nvPr/>
          </p:nvSpPr>
          <p:spPr>
            <a:xfrm>
              <a:off x="8114175" y="4414600"/>
              <a:ext cx="47475" cy="143350"/>
            </a:xfrm>
            <a:custGeom>
              <a:avLst/>
              <a:gdLst/>
              <a:ahLst/>
              <a:cxnLst/>
              <a:rect l="l" t="t" r="r" b="b"/>
              <a:pathLst>
                <a:path w="1899" h="5734" extrusionOk="0">
                  <a:moveTo>
                    <a:pt x="1401" y="37"/>
                  </a:moveTo>
                  <a:lnTo>
                    <a:pt x="1512" y="74"/>
                  </a:lnTo>
                  <a:lnTo>
                    <a:pt x="1604" y="129"/>
                  </a:lnTo>
                  <a:lnTo>
                    <a:pt x="1659" y="166"/>
                  </a:lnTo>
                  <a:lnTo>
                    <a:pt x="1678" y="222"/>
                  </a:lnTo>
                  <a:lnTo>
                    <a:pt x="1733" y="314"/>
                  </a:lnTo>
                  <a:lnTo>
                    <a:pt x="1770" y="461"/>
                  </a:lnTo>
                  <a:lnTo>
                    <a:pt x="1807" y="590"/>
                  </a:lnTo>
                  <a:lnTo>
                    <a:pt x="1843" y="848"/>
                  </a:lnTo>
                  <a:lnTo>
                    <a:pt x="1862" y="1180"/>
                  </a:lnTo>
                  <a:lnTo>
                    <a:pt x="1862" y="1752"/>
                  </a:lnTo>
                  <a:lnTo>
                    <a:pt x="1843" y="3337"/>
                  </a:lnTo>
                  <a:lnTo>
                    <a:pt x="1788" y="4885"/>
                  </a:lnTo>
                  <a:lnTo>
                    <a:pt x="1751" y="5420"/>
                  </a:lnTo>
                  <a:lnTo>
                    <a:pt x="1751" y="5586"/>
                  </a:lnTo>
                  <a:lnTo>
                    <a:pt x="1733" y="5678"/>
                  </a:lnTo>
                  <a:lnTo>
                    <a:pt x="1125" y="5586"/>
                  </a:lnTo>
                  <a:lnTo>
                    <a:pt x="535" y="5475"/>
                  </a:lnTo>
                  <a:lnTo>
                    <a:pt x="479" y="5457"/>
                  </a:lnTo>
                  <a:lnTo>
                    <a:pt x="442" y="5438"/>
                  </a:lnTo>
                  <a:lnTo>
                    <a:pt x="424" y="5401"/>
                  </a:lnTo>
                  <a:lnTo>
                    <a:pt x="406" y="5346"/>
                  </a:lnTo>
                  <a:lnTo>
                    <a:pt x="332" y="4627"/>
                  </a:lnTo>
                  <a:lnTo>
                    <a:pt x="258" y="3853"/>
                  </a:lnTo>
                  <a:lnTo>
                    <a:pt x="203" y="3466"/>
                  </a:lnTo>
                  <a:lnTo>
                    <a:pt x="129" y="3079"/>
                  </a:lnTo>
                  <a:lnTo>
                    <a:pt x="74" y="2784"/>
                  </a:lnTo>
                  <a:lnTo>
                    <a:pt x="55" y="2489"/>
                  </a:lnTo>
                  <a:lnTo>
                    <a:pt x="55" y="2194"/>
                  </a:lnTo>
                  <a:lnTo>
                    <a:pt x="74" y="1899"/>
                  </a:lnTo>
                  <a:lnTo>
                    <a:pt x="129" y="1622"/>
                  </a:lnTo>
                  <a:lnTo>
                    <a:pt x="184" y="1328"/>
                  </a:lnTo>
                  <a:lnTo>
                    <a:pt x="295" y="1051"/>
                  </a:lnTo>
                  <a:lnTo>
                    <a:pt x="406" y="793"/>
                  </a:lnTo>
                  <a:lnTo>
                    <a:pt x="498" y="627"/>
                  </a:lnTo>
                  <a:lnTo>
                    <a:pt x="590" y="480"/>
                  </a:lnTo>
                  <a:lnTo>
                    <a:pt x="682" y="351"/>
                  </a:lnTo>
                  <a:lnTo>
                    <a:pt x="793" y="258"/>
                  </a:lnTo>
                  <a:lnTo>
                    <a:pt x="940" y="148"/>
                  </a:lnTo>
                  <a:lnTo>
                    <a:pt x="1088" y="74"/>
                  </a:lnTo>
                  <a:lnTo>
                    <a:pt x="1235" y="37"/>
                  </a:lnTo>
                  <a:close/>
                  <a:moveTo>
                    <a:pt x="1235" y="0"/>
                  </a:moveTo>
                  <a:lnTo>
                    <a:pt x="1069" y="37"/>
                  </a:lnTo>
                  <a:lnTo>
                    <a:pt x="903" y="111"/>
                  </a:lnTo>
                  <a:lnTo>
                    <a:pt x="756" y="222"/>
                  </a:lnTo>
                  <a:lnTo>
                    <a:pt x="645" y="314"/>
                  </a:lnTo>
                  <a:lnTo>
                    <a:pt x="553" y="443"/>
                  </a:lnTo>
                  <a:lnTo>
                    <a:pt x="442" y="590"/>
                  </a:lnTo>
                  <a:lnTo>
                    <a:pt x="350" y="775"/>
                  </a:lnTo>
                  <a:lnTo>
                    <a:pt x="240" y="1033"/>
                  </a:lnTo>
                  <a:lnTo>
                    <a:pt x="148" y="1328"/>
                  </a:lnTo>
                  <a:lnTo>
                    <a:pt x="74" y="1604"/>
                  </a:lnTo>
                  <a:lnTo>
                    <a:pt x="19" y="1899"/>
                  </a:lnTo>
                  <a:lnTo>
                    <a:pt x="0" y="2194"/>
                  </a:lnTo>
                  <a:lnTo>
                    <a:pt x="0" y="2489"/>
                  </a:lnTo>
                  <a:lnTo>
                    <a:pt x="19" y="2784"/>
                  </a:lnTo>
                  <a:lnTo>
                    <a:pt x="74" y="3079"/>
                  </a:lnTo>
                  <a:lnTo>
                    <a:pt x="148" y="3466"/>
                  </a:lnTo>
                  <a:lnTo>
                    <a:pt x="203" y="3853"/>
                  </a:lnTo>
                  <a:lnTo>
                    <a:pt x="277" y="4646"/>
                  </a:lnTo>
                  <a:lnTo>
                    <a:pt x="350" y="5346"/>
                  </a:lnTo>
                  <a:lnTo>
                    <a:pt x="369" y="5401"/>
                  </a:lnTo>
                  <a:lnTo>
                    <a:pt x="406" y="5475"/>
                  </a:lnTo>
                  <a:lnTo>
                    <a:pt x="461" y="5512"/>
                  </a:lnTo>
                  <a:lnTo>
                    <a:pt x="535" y="5530"/>
                  </a:lnTo>
                  <a:lnTo>
                    <a:pt x="1125" y="5641"/>
                  </a:lnTo>
                  <a:lnTo>
                    <a:pt x="1733" y="5733"/>
                  </a:lnTo>
                  <a:lnTo>
                    <a:pt x="1751" y="5733"/>
                  </a:lnTo>
                  <a:lnTo>
                    <a:pt x="1751" y="5715"/>
                  </a:lnTo>
                  <a:lnTo>
                    <a:pt x="1788" y="5641"/>
                  </a:lnTo>
                  <a:lnTo>
                    <a:pt x="1807" y="5475"/>
                  </a:lnTo>
                  <a:lnTo>
                    <a:pt x="1843" y="4940"/>
                  </a:lnTo>
                  <a:lnTo>
                    <a:pt x="1862" y="4203"/>
                  </a:lnTo>
                  <a:lnTo>
                    <a:pt x="1880" y="3355"/>
                  </a:lnTo>
                  <a:lnTo>
                    <a:pt x="1899" y="1715"/>
                  </a:lnTo>
                  <a:lnTo>
                    <a:pt x="1899" y="1143"/>
                  </a:lnTo>
                  <a:lnTo>
                    <a:pt x="1899" y="848"/>
                  </a:lnTo>
                  <a:lnTo>
                    <a:pt x="1843" y="572"/>
                  </a:lnTo>
                  <a:lnTo>
                    <a:pt x="1825" y="443"/>
                  </a:lnTo>
                  <a:lnTo>
                    <a:pt x="1770" y="295"/>
                  </a:lnTo>
                  <a:lnTo>
                    <a:pt x="1733" y="203"/>
                  </a:lnTo>
                  <a:lnTo>
                    <a:pt x="1696" y="148"/>
                  </a:lnTo>
                  <a:lnTo>
                    <a:pt x="1641" y="93"/>
                  </a:lnTo>
                  <a:lnTo>
                    <a:pt x="1530" y="19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70"/>
            <p:cNvSpPr/>
            <p:nvPr/>
          </p:nvSpPr>
          <p:spPr>
            <a:xfrm>
              <a:off x="8082375" y="3778650"/>
              <a:ext cx="35950" cy="76975"/>
            </a:xfrm>
            <a:custGeom>
              <a:avLst/>
              <a:gdLst/>
              <a:ahLst/>
              <a:cxnLst/>
              <a:rect l="l" t="t" r="r" b="b"/>
              <a:pathLst>
                <a:path w="1438" h="3079" extrusionOk="0">
                  <a:moveTo>
                    <a:pt x="1014" y="0"/>
                  </a:moveTo>
                  <a:lnTo>
                    <a:pt x="756" y="56"/>
                  </a:lnTo>
                  <a:lnTo>
                    <a:pt x="645" y="93"/>
                  </a:lnTo>
                  <a:lnTo>
                    <a:pt x="535" y="129"/>
                  </a:lnTo>
                  <a:lnTo>
                    <a:pt x="424" y="203"/>
                  </a:lnTo>
                  <a:lnTo>
                    <a:pt x="332" y="295"/>
                  </a:lnTo>
                  <a:lnTo>
                    <a:pt x="258" y="406"/>
                  </a:lnTo>
                  <a:lnTo>
                    <a:pt x="185" y="516"/>
                  </a:lnTo>
                  <a:lnTo>
                    <a:pt x="148" y="627"/>
                  </a:lnTo>
                  <a:lnTo>
                    <a:pt x="111" y="756"/>
                  </a:lnTo>
                  <a:lnTo>
                    <a:pt x="92" y="904"/>
                  </a:lnTo>
                  <a:lnTo>
                    <a:pt x="74" y="1051"/>
                  </a:lnTo>
                  <a:lnTo>
                    <a:pt x="19" y="1659"/>
                  </a:lnTo>
                  <a:lnTo>
                    <a:pt x="0" y="1881"/>
                  </a:lnTo>
                  <a:lnTo>
                    <a:pt x="0" y="2083"/>
                  </a:lnTo>
                  <a:lnTo>
                    <a:pt x="55" y="2305"/>
                  </a:lnTo>
                  <a:lnTo>
                    <a:pt x="129" y="2507"/>
                  </a:lnTo>
                  <a:lnTo>
                    <a:pt x="240" y="2710"/>
                  </a:lnTo>
                  <a:lnTo>
                    <a:pt x="369" y="2894"/>
                  </a:lnTo>
                  <a:lnTo>
                    <a:pt x="498" y="3005"/>
                  </a:lnTo>
                  <a:lnTo>
                    <a:pt x="572" y="3060"/>
                  </a:lnTo>
                  <a:lnTo>
                    <a:pt x="608" y="3079"/>
                  </a:lnTo>
                  <a:lnTo>
                    <a:pt x="645" y="3079"/>
                  </a:lnTo>
                  <a:lnTo>
                    <a:pt x="719" y="3060"/>
                  </a:lnTo>
                  <a:lnTo>
                    <a:pt x="793" y="3042"/>
                  </a:lnTo>
                  <a:lnTo>
                    <a:pt x="922" y="2950"/>
                  </a:lnTo>
                  <a:lnTo>
                    <a:pt x="1032" y="2821"/>
                  </a:lnTo>
                  <a:lnTo>
                    <a:pt x="1143" y="2673"/>
                  </a:lnTo>
                  <a:lnTo>
                    <a:pt x="1235" y="2507"/>
                  </a:lnTo>
                  <a:lnTo>
                    <a:pt x="1291" y="2341"/>
                  </a:lnTo>
                  <a:lnTo>
                    <a:pt x="1346" y="2194"/>
                  </a:lnTo>
                  <a:lnTo>
                    <a:pt x="1383" y="2065"/>
                  </a:lnTo>
                  <a:lnTo>
                    <a:pt x="1401" y="1881"/>
                  </a:lnTo>
                  <a:lnTo>
                    <a:pt x="1420" y="1715"/>
                  </a:lnTo>
                  <a:lnTo>
                    <a:pt x="1383" y="1364"/>
                  </a:lnTo>
                  <a:lnTo>
                    <a:pt x="1364" y="1014"/>
                  </a:lnTo>
                  <a:lnTo>
                    <a:pt x="1364" y="848"/>
                  </a:lnTo>
                  <a:lnTo>
                    <a:pt x="1383" y="682"/>
                  </a:lnTo>
                  <a:lnTo>
                    <a:pt x="1383" y="590"/>
                  </a:lnTo>
                  <a:lnTo>
                    <a:pt x="1438" y="222"/>
                  </a:lnTo>
                  <a:lnTo>
                    <a:pt x="1438" y="111"/>
                  </a:lnTo>
                  <a:lnTo>
                    <a:pt x="1420" y="56"/>
                  </a:lnTo>
                  <a:lnTo>
                    <a:pt x="1383" y="19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70"/>
            <p:cNvSpPr/>
            <p:nvPr/>
          </p:nvSpPr>
          <p:spPr>
            <a:xfrm>
              <a:off x="8081900" y="3777725"/>
              <a:ext cx="36900" cy="78825"/>
            </a:xfrm>
            <a:custGeom>
              <a:avLst/>
              <a:gdLst/>
              <a:ahLst/>
              <a:cxnLst/>
              <a:rect l="l" t="t" r="r" b="b"/>
              <a:pathLst>
                <a:path w="1476" h="3153" extrusionOk="0">
                  <a:moveTo>
                    <a:pt x="1346" y="56"/>
                  </a:moveTo>
                  <a:lnTo>
                    <a:pt x="1383" y="74"/>
                  </a:lnTo>
                  <a:lnTo>
                    <a:pt x="1402" y="111"/>
                  </a:lnTo>
                  <a:lnTo>
                    <a:pt x="1420" y="148"/>
                  </a:lnTo>
                  <a:lnTo>
                    <a:pt x="1420" y="259"/>
                  </a:lnTo>
                  <a:lnTo>
                    <a:pt x="1383" y="627"/>
                  </a:lnTo>
                  <a:lnTo>
                    <a:pt x="1365" y="719"/>
                  </a:lnTo>
                  <a:lnTo>
                    <a:pt x="1346" y="885"/>
                  </a:lnTo>
                  <a:lnTo>
                    <a:pt x="1346" y="1051"/>
                  </a:lnTo>
                  <a:lnTo>
                    <a:pt x="1383" y="1383"/>
                  </a:lnTo>
                  <a:lnTo>
                    <a:pt x="1402" y="1733"/>
                  </a:lnTo>
                  <a:lnTo>
                    <a:pt x="1402" y="1918"/>
                  </a:lnTo>
                  <a:lnTo>
                    <a:pt x="1383" y="2083"/>
                  </a:lnTo>
                  <a:lnTo>
                    <a:pt x="1346" y="2231"/>
                  </a:lnTo>
                  <a:lnTo>
                    <a:pt x="1291" y="2378"/>
                  </a:lnTo>
                  <a:lnTo>
                    <a:pt x="1217" y="2544"/>
                  </a:lnTo>
                  <a:lnTo>
                    <a:pt x="1144" y="2692"/>
                  </a:lnTo>
                  <a:lnTo>
                    <a:pt x="1033" y="2839"/>
                  </a:lnTo>
                  <a:lnTo>
                    <a:pt x="922" y="2968"/>
                  </a:lnTo>
                  <a:lnTo>
                    <a:pt x="793" y="3042"/>
                  </a:lnTo>
                  <a:lnTo>
                    <a:pt x="720" y="3079"/>
                  </a:lnTo>
                  <a:lnTo>
                    <a:pt x="664" y="3097"/>
                  </a:lnTo>
                  <a:lnTo>
                    <a:pt x="591" y="3079"/>
                  </a:lnTo>
                  <a:lnTo>
                    <a:pt x="535" y="3042"/>
                  </a:lnTo>
                  <a:lnTo>
                    <a:pt x="425" y="2913"/>
                  </a:lnTo>
                  <a:lnTo>
                    <a:pt x="277" y="2710"/>
                  </a:lnTo>
                  <a:lnTo>
                    <a:pt x="167" y="2507"/>
                  </a:lnTo>
                  <a:lnTo>
                    <a:pt x="93" y="2323"/>
                  </a:lnTo>
                  <a:lnTo>
                    <a:pt x="56" y="2120"/>
                  </a:lnTo>
                  <a:lnTo>
                    <a:pt x="56" y="1918"/>
                  </a:lnTo>
                  <a:lnTo>
                    <a:pt x="56" y="1696"/>
                  </a:lnTo>
                  <a:lnTo>
                    <a:pt x="111" y="1088"/>
                  </a:lnTo>
                  <a:lnTo>
                    <a:pt x="130" y="941"/>
                  </a:lnTo>
                  <a:lnTo>
                    <a:pt x="148" y="812"/>
                  </a:lnTo>
                  <a:lnTo>
                    <a:pt x="185" y="683"/>
                  </a:lnTo>
                  <a:lnTo>
                    <a:pt x="240" y="553"/>
                  </a:lnTo>
                  <a:lnTo>
                    <a:pt x="296" y="443"/>
                  </a:lnTo>
                  <a:lnTo>
                    <a:pt x="369" y="351"/>
                  </a:lnTo>
                  <a:lnTo>
                    <a:pt x="462" y="259"/>
                  </a:lnTo>
                  <a:lnTo>
                    <a:pt x="572" y="203"/>
                  </a:lnTo>
                  <a:lnTo>
                    <a:pt x="664" y="148"/>
                  </a:lnTo>
                  <a:lnTo>
                    <a:pt x="775" y="111"/>
                  </a:lnTo>
                  <a:lnTo>
                    <a:pt x="1033" y="74"/>
                  </a:lnTo>
                  <a:lnTo>
                    <a:pt x="1291" y="56"/>
                  </a:lnTo>
                  <a:close/>
                  <a:moveTo>
                    <a:pt x="1291" y="0"/>
                  </a:moveTo>
                  <a:lnTo>
                    <a:pt x="1015" y="19"/>
                  </a:lnTo>
                  <a:lnTo>
                    <a:pt x="886" y="37"/>
                  </a:lnTo>
                  <a:lnTo>
                    <a:pt x="757" y="56"/>
                  </a:lnTo>
                  <a:lnTo>
                    <a:pt x="646" y="93"/>
                  </a:lnTo>
                  <a:lnTo>
                    <a:pt x="535" y="148"/>
                  </a:lnTo>
                  <a:lnTo>
                    <a:pt x="425" y="222"/>
                  </a:lnTo>
                  <a:lnTo>
                    <a:pt x="333" y="314"/>
                  </a:lnTo>
                  <a:lnTo>
                    <a:pt x="259" y="424"/>
                  </a:lnTo>
                  <a:lnTo>
                    <a:pt x="185" y="535"/>
                  </a:lnTo>
                  <a:lnTo>
                    <a:pt x="130" y="664"/>
                  </a:lnTo>
                  <a:lnTo>
                    <a:pt x="93" y="793"/>
                  </a:lnTo>
                  <a:lnTo>
                    <a:pt x="74" y="941"/>
                  </a:lnTo>
                  <a:lnTo>
                    <a:pt x="56" y="1088"/>
                  </a:lnTo>
                  <a:lnTo>
                    <a:pt x="19" y="1696"/>
                  </a:lnTo>
                  <a:lnTo>
                    <a:pt x="1" y="1918"/>
                  </a:lnTo>
                  <a:lnTo>
                    <a:pt x="1" y="2139"/>
                  </a:lnTo>
                  <a:lnTo>
                    <a:pt x="38" y="2342"/>
                  </a:lnTo>
                  <a:lnTo>
                    <a:pt x="111" y="2526"/>
                  </a:lnTo>
                  <a:lnTo>
                    <a:pt x="222" y="2729"/>
                  </a:lnTo>
                  <a:lnTo>
                    <a:pt x="369" y="2931"/>
                  </a:lnTo>
                  <a:lnTo>
                    <a:pt x="388" y="2950"/>
                  </a:lnTo>
                  <a:lnTo>
                    <a:pt x="498" y="3079"/>
                  </a:lnTo>
                  <a:lnTo>
                    <a:pt x="572" y="3116"/>
                  </a:lnTo>
                  <a:lnTo>
                    <a:pt x="646" y="3153"/>
                  </a:lnTo>
                  <a:lnTo>
                    <a:pt x="664" y="3153"/>
                  </a:lnTo>
                  <a:lnTo>
                    <a:pt x="738" y="3134"/>
                  </a:lnTo>
                  <a:lnTo>
                    <a:pt x="812" y="3097"/>
                  </a:lnTo>
                  <a:lnTo>
                    <a:pt x="886" y="3060"/>
                  </a:lnTo>
                  <a:lnTo>
                    <a:pt x="959" y="3005"/>
                  </a:lnTo>
                  <a:lnTo>
                    <a:pt x="1088" y="2876"/>
                  </a:lnTo>
                  <a:lnTo>
                    <a:pt x="1180" y="2729"/>
                  </a:lnTo>
                  <a:lnTo>
                    <a:pt x="1273" y="2544"/>
                  </a:lnTo>
                  <a:lnTo>
                    <a:pt x="1346" y="2378"/>
                  </a:lnTo>
                  <a:lnTo>
                    <a:pt x="1402" y="2231"/>
                  </a:lnTo>
                  <a:lnTo>
                    <a:pt x="1439" y="2102"/>
                  </a:lnTo>
                  <a:lnTo>
                    <a:pt x="1457" y="1918"/>
                  </a:lnTo>
                  <a:lnTo>
                    <a:pt x="1457" y="1733"/>
                  </a:lnTo>
                  <a:lnTo>
                    <a:pt x="1420" y="1365"/>
                  </a:lnTo>
                  <a:lnTo>
                    <a:pt x="1402" y="1033"/>
                  </a:lnTo>
                  <a:lnTo>
                    <a:pt x="1402" y="885"/>
                  </a:lnTo>
                  <a:lnTo>
                    <a:pt x="1420" y="719"/>
                  </a:lnTo>
                  <a:lnTo>
                    <a:pt x="1439" y="627"/>
                  </a:lnTo>
                  <a:lnTo>
                    <a:pt x="1475" y="259"/>
                  </a:lnTo>
                  <a:lnTo>
                    <a:pt x="1475" y="203"/>
                  </a:lnTo>
                  <a:lnTo>
                    <a:pt x="1475" y="130"/>
                  </a:lnTo>
                  <a:lnTo>
                    <a:pt x="1457" y="74"/>
                  </a:lnTo>
                  <a:lnTo>
                    <a:pt x="1402" y="37"/>
                  </a:lnTo>
                  <a:lnTo>
                    <a:pt x="1346" y="19"/>
                  </a:lnTo>
                  <a:lnTo>
                    <a:pt x="12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70"/>
            <p:cNvSpPr/>
            <p:nvPr/>
          </p:nvSpPr>
          <p:spPr>
            <a:xfrm>
              <a:off x="8086525" y="3783250"/>
              <a:ext cx="31350" cy="25375"/>
            </a:xfrm>
            <a:custGeom>
              <a:avLst/>
              <a:gdLst/>
              <a:ahLst/>
              <a:cxnLst/>
              <a:rect l="l" t="t" r="r" b="b"/>
              <a:pathLst>
                <a:path w="1254" h="1015" extrusionOk="0">
                  <a:moveTo>
                    <a:pt x="627" y="1"/>
                  </a:moveTo>
                  <a:lnTo>
                    <a:pt x="479" y="38"/>
                  </a:lnTo>
                  <a:lnTo>
                    <a:pt x="387" y="74"/>
                  </a:lnTo>
                  <a:lnTo>
                    <a:pt x="313" y="111"/>
                  </a:lnTo>
                  <a:lnTo>
                    <a:pt x="258" y="185"/>
                  </a:lnTo>
                  <a:lnTo>
                    <a:pt x="203" y="240"/>
                  </a:lnTo>
                  <a:lnTo>
                    <a:pt x="129" y="332"/>
                  </a:lnTo>
                  <a:lnTo>
                    <a:pt x="92" y="425"/>
                  </a:lnTo>
                  <a:lnTo>
                    <a:pt x="37" y="535"/>
                  </a:lnTo>
                  <a:lnTo>
                    <a:pt x="19" y="664"/>
                  </a:lnTo>
                  <a:lnTo>
                    <a:pt x="0" y="720"/>
                  </a:lnTo>
                  <a:lnTo>
                    <a:pt x="424" y="867"/>
                  </a:lnTo>
                  <a:lnTo>
                    <a:pt x="645" y="904"/>
                  </a:lnTo>
                  <a:lnTo>
                    <a:pt x="903" y="959"/>
                  </a:lnTo>
                  <a:lnTo>
                    <a:pt x="1198" y="1015"/>
                  </a:lnTo>
                  <a:lnTo>
                    <a:pt x="1198" y="793"/>
                  </a:lnTo>
                  <a:lnTo>
                    <a:pt x="1198" y="591"/>
                  </a:lnTo>
                  <a:lnTo>
                    <a:pt x="1217" y="406"/>
                  </a:lnTo>
                  <a:lnTo>
                    <a:pt x="1254" y="259"/>
                  </a:lnTo>
                  <a:lnTo>
                    <a:pt x="1180" y="240"/>
                  </a:lnTo>
                  <a:lnTo>
                    <a:pt x="1106" y="203"/>
                  </a:lnTo>
                  <a:lnTo>
                    <a:pt x="1051" y="130"/>
                  </a:lnTo>
                  <a:lnTo>
                    <a:pt x="977" y="74"/>
                  </a:lnTo>
                  <a:lnTo>
                    <a:pt x="922" y="3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10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70"/>
            <p:cNvSpPr/>
            <p:nvPr/>
          </p:nvSpPr>
          <p:spPr>
            <a:xfrm>
              <a:off x="8074525" y="3748700"/>
              <a:ext cx="46125" cy="57625"/>
            </a:xfrm>
            <a:custGeom>
              <a:avLst/>
              <a:gdLst/>
              <a:ahLst/>
              <a:cxnLst/>
              <a:rect l="l" t="t" r="r" b="b"/>
              <a:pathLst>
                <a:path w="1845" h="2305" extrusionOk="0">
                  <a:moveTo>
                    <a:pt x="277" y="0"/>
                  </a:moveTo>
                  <a:lnTo>
                    <a:pt x="222" y="19"/>
                  </a:lnTo>
                  <a:lnTo>
                    <a:pt x="204" y="55"/>
                  </a:lnTo>
                  <a:lnTo>
                    <a:pt x="185" y="92"/>
                  </a:lnTo>
                  <a:lnTo>
                    <a:pt x="130" y="221"/>
                  </a:lnTo>
                  <a:lnTo>
                    <a:pt x="111" y="350"/>
                  </a:lnTo>
                  <a:lnTo>
                    <a:pt x="75" y="608"/>
                  </a:lnTo>
                  <a:lnTo>
                    <a:pt x="19" y="922"/>
                  </a:lnTo>
                  <a:lnTo>
                    <a:pt x="1" y="1069"/>
                  </a:lnTo>
                  <a:lnTo>
                    <a:pt x="1" y="1217"/>
                  </a:lnTo>
                  <a:lnTo>
                    <a:pt x="19" y="1567"/>
                  </a:lnTo>
                  <a:lnTo>
                    <a:pt x="38" y="1714"/>
                  </a:lnTo>
                  <a:lnTo>
                    <a:pt x="75" y="1825"/>
                  </a:lnTo>
                  <a:lnTo>
                    <a:pt x="130" y="1936"/>
                  </a:lnTo>
                  <a:lnTo>
                    <a:pt x="185" y="2046"/>
                  </a:lnTo>
                  <a:lnTo>
                    <a:pt x="259" y="2120"/>
                  </a:lnTo>
                  <a:lnTo>
                    <a:pt x="351" y="2194"/>
                  </a:lnTo>
                  <a:lnTo>
                    <a:pt x="443" y="2249"/>
                  </a:lnTo>
                  <a:lnTo>
                    <a:pt x="554" y="2286"/>
                  </a:lnTo>
                  <a:lnTo>
                    <a:pt x="720" y="2304"/>
                  </a:lnTo>
                  <a:lnTo>
                    <a:pt x="886" y="2304"/>
                  </a:lnTo>
                  <a:lnTo>
                    <a:pt x="1052" y="2286"/>
                  </a:lnTo>
                  <a:lnTo>
                    <a:pt x="1199" y="2231"/>
                  </a:lnTo>
                  <a:lnTo>
                    <a:pt x="1310" y="2175"/>
                  </a:lnTo>
                  <a:lnTo>
                    <a:pt x="1402" y="2120"/>
                  </a:lnTo>
                  <a:lnTo>
                    <a:pt x="1475" y="2046"/>
                  </a:lnTo>
                  <a:lnTo>
                    <a:pt x="1549" y="1954"/>
                  </a:lnTo>
                  <a:lnTo>
                    <a:pt x="1605" y="1880"/>
                  </a:lnTo>
                  <a:lnTo>
                    <a:pt x="1660" y="1770"/>
                  </a:lnTo>
                  <a:lnTo>
                    <a:pt x="1697" y="1678"/>
                  </a:lnTo>
                  <a:lnTo>
                    <a:pt x="1734" y="1567"/>
                  </a:lnTo>
                  <a:lnTo>
                    <a:pt x="1789" y="1291"/>
                  </a:lnTo>
                  <a:lnTo>
                    <a:pt x="1826" y="996"/>
                  </a:lnTo>
                  <a:lnTo>
                    <a:pt x="1844" y="848"/>
                  </a:lnTo>
                  <a:lnTo>
                    <a:pt x="1826" y="682"/>
                  </a:lnTo>
                  <a:lnTo>
                    <a:pt x="1789" y="553"/>
                  </a:lnTo>
                  <a:lnTo>
                    <a:pt x="1752" y="479"/>
                  </a:lnTo>
                  <a:lnTo>
                    <a:pt x="1715" y="424"/>
                  </a:lnTo>
                  <a:lnTo>
                    <a:pt x="1660" y="369"/>
                  </a:lnTo>
                  <a:lnTo>
                    <a:pt x="1586" y="332"/>
                  </a:lnTo>
                  <a:lnTo>
                    <a:pt x="1420" y="277"/>
                  </a:lnTo>
                  <a:lnTo>
                    <a:pt x="1254" y="221"/>
                  </a:lnTo>
                  <a:lnTo>
                    <a:pt x="1088" y="185"/>
                  </a:lnTo>
                  <a:lnTo>
                    <a:pt x="941" y="129"/>
                  </a:lnTo>
                  <a:lnTo>
                    <a:pt x="775" y="74"/>
                  </a:lnTo>
                  <a:lnTo>
                    <a:pt x="591" y="37"/>
                  </a:lnTo>
                  <a:lnTo>
                    <a:pt x="388" y="19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70"/>
            <p:cNvSpPr/>
            <p:nvPr/>
          </p:nvSpPr>
          <p:spPr>
            <a:xfrm>
              <a:off x="8074075" y="3748225"/>
              <a:ext cx="47025" cy="59025"/>
            </a:xfrm>
            <a:custGeom>
              <a:avLst/>
              <a:gdLst/>
              <a:ahLst/>
              <a:cxnLst/>
              <a:rect l="l" t="t" r="r" b="b"/>
              <a:pathLst>
                <a:path w="1881" h="2361" extrusionOk="0">
                  <a:moveTo>
                    <a:pt x="406" y="56"/>
                  </a:moveTo>
                  <a:lnTo>
                    <a:pt x="609" y="74"/>
                  </a:lnTo>
                  <a:lnTo>
                    <a:pt x="793" y="130"/>
                  </a:lnTo>
                  <a:lnTo>
                    <a:pt x="940" y="167"/>
                  </a:lnTo>
                  <a:lnTo>
                    <a:pt x="1106" y="240"/>
                  </a:lnTo>
                  <a:lnTo>
                    <a:pt x="1180" y="240"/>
                  </a:lnTo>
                  <a:lnTo>
                    <a:pt x="1309" y="277"/>
                  </a:lnTo>
                  <a:lnTo>
                    <a:pt x="1475" y="314"/>
                  </a:lnTo>
                  <a:lnTo>
                    <a:pt x="1604" y="388"/>
                  </a:lnTo>
                  <a:lnTo>
                    <a:pt x="1715" y="462"/>
                  </a:lnTo>
                  <a:lnTo>
                    <a:pt x="1752" y="517"/>
                  </a:lnTo>
                  <a:lnTo>
                    <a:pt x="1788" y="572"/>
                  </a:lnTo>
                  <a:lnTo>
                    <a:pt x="1825" y="720"/>
                  </a:lnTo>
                  <a:lnTo>
                    <a:pt x="1825" y="867"/>
                  </a:lnTo>
                  <a:lnTo>
                    <a:pt x="1825" y="1015"/>
                  </a:lnTo>
                  <a:lnTo>
                    <a:pt x="1788" y="1291"/>
                  </a:lnTo>
                  <a:lnTo>
                    <a:pt x="1733" y="1568"/>
                  </a:lnTo>
                  <a:lnTo>
                    <a:pt x="1696" y="1678"/>
                  </a:lnTo>
                  <a:lnTo>
                    <a:pt x="1659" y="1789"/>
                  </a:lnTo>
                  <a:lnTo>
                    <a:pt x="1604" y="1881"/>
                  </a:lnTo>
                  <a:lnTo>
                    <a:pt x="1549" y="1973"/>
                  </a:lnTo>
                  <a:lnTo>
                    <a:pt x="1475" y="2047"/>
                  </a:lnTo>
                  <a:lnTo>
                    <a:pt x="1401" y="2121"/>
                  </a:lnTo>
                  <a:lnTo>
                    <a:pt x="1309" y="2176"/>
                  </a:lnTo>
                  <a:lnTo>
                    <a:pt x="1217" y="2213"/>
                  </a:lnTo>
                  <a:lnTo>
                    <a:pt x="1051" y="2268"/>
                  </a:lnTo>
                  <a:lnTo>
                    <a:pt x="885" y="2305"/>
                  </a:lnTo>
                  <a:lnTo>
                    <a:pt x="738" y="2305"/>
                  </a:lnTo>
                  <a:lnTo>
                    <a:pt x="572" y="2286"/>
                  </a:lnTo>
                  <a:lnTo>
                    <a:pt x="480" y="2250"/>
                  </a:lnTo>
                  <a:lnTo>
                    <a:pt x="387" y="2194"/>
                  </a:lnTo>
                  <a:lnTo>
                    <a:pt x="295" y="2139"/>
                  </a:lnTo>
                  <a:lnTo>
                    <a:pt x="240" y="2047"/>
                  </a:lnTo>
                  <a:lnTo>
                    <a:pt x="166" y="1955"/>
                  </a:lnTo>
                  <a:lnTo>
                    <a:pt x="129" y="1844"/>
                  </a:lnTo>
                  <a:lnTo>
                    <a:pt x="93" y="1733"/>
                  </a:lnTo>
                  <a:lnTo>
                    <a:pt x="56" y="1586"/>
                  </a:lnTo>
                  <a:lnTo>
                    <a:pt x="37" y="1273"/>
                  </a:lnTo>
                  <a:lnTo>
                    <a:pt x="37" y="1236"/>
                  </a:lnTo>
                  <a:lnTo>
                    <a:pt x="56" y="1033"/>
                  </a:lnTo>
                  <a:lnTo>
                    <a:pt x="93" y="830"/>
                  </a:lnTo>
                  <a:lnTo>
                    <a:pt x="111" y="646"/>
                  </a:lnTo>
                  <a:lnTo>
                    <a:pt x="148" y="369"/>
                  </a:lnTo>
                  <a:lnTo>
                    <a:pt x="185" y="240"/>
                  </a:lnTo>
                  <a:lnTo>
                    <a:pt x="222" y="111"/>
                  </a:lnTo>
                  <a:lnTo>
                    <a:pt x="258" y="74"/>
                  </a:lnTo>
                  <a:lnTo>
                    <a:pt x="277" y="56"/>
                  </a:lnTo>
                  <a:close/>
                  <a:moveTo>
                    <a:pt x="277" y="1"/>
                  </a:moveTo>
                  <a:lnTo>
                    <a:pt x="222" y="19"/>
                  </a:lnTo>
                  <a:lnTo>
                    <a:pt x="203" y="56"/>
                  </a:lnTo>
                  <a:lnTo>
                    <a:pt x="185" y="93"/>
                  </a:lnTo>
                  <a:lnTo>
                    <a:pt x="129" y="222"/>
                  </a:lnTo>
                  <a:lnTo>
                    <a:pt x="93" y="351"/>
                  </a:lnTo>
                  <a:lnTo>
                    <a:pt x="56" y="627"/>
                  </a:lnTo>
                  <a:lnTo>
                    <a:pt x="37" y="830"/>
                  </a:lnTo>
                  <a:lnTo>
                    <a:pt x="0" y="1033"/>
                  </a:lnTo>
                  <a:lnTo>
                    <a:pt x="0" y="1236"/>
                  </a:lnTo>
                  <a:lnTo>
                    <a:pt x="0" y="1273"/>
                  </a:lnTo>
                  <a:lnTo>
                    <a:pt x="0" y="1604"/>
                  </a:lnTo>
                  <a:lnTo>
                    <a:pt x="37" y="1733"/>
                  </a:lnTo>
                  <a:lnTo>
                    <a:pt x="74" y="1881"/>
                  </a:lnTo>
                  <a:lnTo>
                    <a:pt x="129" y="1992"/>
                  </a:lnTo>
                  <a:lnTo>
                    <a:pt x="185" y="2084"/>
                  </a:lnTo>
                  <a:lnTo>
                    <a:pt x="277" y="2176"/>
                  </a:lnTo>
                  <a:lnTo>
                    <a:pt x="351" y="2250"/>
                  </a:lnTo>
                  <a:lnTo>
                    <a:pt x="461" y="2286"/>
                  </a:lnTo>
                  <a:lnTo>
                    <a:pt x="572" y="2323"/>
                  </a:lnTo>
                  <a:lnTo>
                    <a:pt x="682" y="2342"/>
                  </a:lnTo>
                  <a:lnTo>
                    <a:pt x="793" y="2360"/>
                  </a:lnTo>
                  <a:lnTo>
                    <a:pt x="904" y="2342"/>
                  </a:lnTo>
                  <a:lnTo>
                    <a:pt x="1014" y="2342"/>
                  </a:lnTo>
                  <a:lnTo>
                    <a:pt x="1125" y="2305"/>
                  </a:lnTo>
                  <a:lnTo>
                    <a:pt x="1235" y="2268"/>
                  </a:lnTo>
                  <a:lnTo>
                    <a:pt x="1328" y="2213"/>
                  </a:lnTo>
                  <a:lnTo>
                    <a:pt x="1420" y="2157"/>
                  </a:lnTo>
                  <a:lnTo>
                    <a:pt x="1512" y="2084"/>
                  </a:lnTo>
                  <a:lnTo>
                    <a:pt x="1586" y="2010"/>
                  </a:lnTo>
                  <a:lnTo>
                    <a:pt x="1641" y="1918"/>
                  </a:lnTo>
                  <a:lnTo>
                    <a:pt x="1696" y="1807"/>
                  </a:lnTo>
                  <a:lnTo>
                    <a:pt x="1752" y="1697"/>
                  </a:lnTo>
                  <a:lnTo>
                    <a:pt x="1770" y="1586"/>
                  </a:lnTo>
                  <a:lnTo>
                    <a:pt x="1825" y="1310"/>
                  </a:lnTo>
                  <a:lnTo>
                    <a:pt x="1881" y="1015"/>
                  </a:lnTo>
                  <a:lnTo>
                    <a:pt x="1881" y="849"/>
                  </a:lnTo>
                  <a:lnTo>
                    <a:pt x="1881" y="701"/>
                  </a:lnTo>
                  <a:lnTo>
                    <a:pt x="1825" y="554"/>
                  </a:lnTo>
                  <a:lnTo>
                    <a:pt x="1788" y="480"/>
                  </a:lnTo>
                  <a:lnTo>
                    <a:pt x="1752" y="425"/>
                  </a:lnTo>
                  <a:lnTo>
                    <a:pt x="1696" y="369"/>
                  </a:lnTo>
                  <a:lnTo>
                    <a:pt x="1641" y="333"/>
                  </a:lnTo>
                  <a:lnTo>
                    <a:pt x="1493" y="277"/>
                  </a:lnTo>
                  <a:lnTo>
                    <a:pt x="1346" y="240"/>
                  </a:lnTo>
                  <a:lnTo>
                    <a:pt x="1180" y="204"/>
                  </a:lnTo>
                  <a:lnTo>
                    <a:pt x="1125" y="185"/>
                  </a:lnTo>
                  <a:lnTo>
                    <a:pt x="959" y="130"/>
                  </a:lnTo>
                  <a:lnTo>
                    <a:pt x="793" y="74"/>
                  </a:lnTo>
                  <a:lnTo>
                    <a:pt x="609" y="38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70"/>
            <p:cNvSpPr/>
            <p:nvPr/>
          </p:nvSpPr>
          <p:spPr>
            <a:xfrm>
              <a:off x="8074525" y="3725200"/>
              <a:ext cx="61325" cy="55325"/>
            </a:xfrm>
            <a:custGeom>
              <a:avLst/>
              <a:gdLst/>
              <a:ahLst/>
              <a:cxnLst/>
              <a:rect l="l" t="t" r="r" b="b"/>
              <a:pathLst>
                <a:path w="2453" h="2213" extrusionOk="0">
                  <a:moveTo>
                    <a:pt x="2028" y="0"/>
                  </a:moveTo>
                  <a:lnTo>
                    <a:pt x="1955" y="19"/>
                  </a:lnTo>
                  <a:lnTo>
                    <a:pt x="1881" y="37"/>
                  </a:lnTo>
                  <a:lnTo>
                    <a:pt x="1807" y="74"/>
                  </a:lnTo>
                  <a:lnTo>
                    <a:pt x="1734" y="111"/>
                  </a:lnTo>
                  <a:lnTo>
                    <a:pt x="1678" y="166"/>
                  </a:lnTo>
                  <a:lnTo>
                    <a:pt x="1641" y="221"/>
                  </a:lnTo>
                  <a:lnTo>
                    <a:pt x="1605" y="295"/>
                  </a:lnTo>
                  <a:lnTo>
                    <a:pt x="1586" y="350"/>
                  </a:lnTo>
                  <a:lnTo>
                    <a:pt x="1586" y="424"/>
                  </a:lnTo>
                  <a:lnTo>
                    <a:pt x="1586" y="498"/>
                  </a:lnTo>
                  <a:lnTo>
                    <a:pt x="1420" y="424"/>
                  </a:lnTo>
                  <a:lnTo>
                    <a:pt x="1254" y="387"/>
                  </a:lnTo>
                  <a:lnTo>
                    <a:pt x="1107" y="369"/>
                  </a:lnTo>
                  <a:lnTo>
                    <a:pt x="959" y="369"/>
                  </a:lnTo>
                  <a:lnTo>
                    <a:pt x="793" y="387"/>
                  </a:lnTo>
                  <a:lnTo>
                    <a:pt x="646" y="424"/>
                  </a:lnTo>
                  <a:lnTo>
                    <a:pt x="499" y="498"/>
                  </a:lnTo>
                  <a:lnTo>
                    <a:pt x="351" y="590"/>
                  </a:lnTo>
                  <a:lnTo>
                    <a:pt x="314" y="627"/>
                  </a:lnTo>
                  <a:lnTo>
                    <a:pt x="167" y="756"/>
                  </a:lnTo>
                  <a:lnTo>
                    <a:pt x="111" y="830"/>
                  </a:lnTo>
                  <a:lnTo>
                    <a:pt x="75" y="922"/>
                  </a:lnTo>
                  <a:lnTo>
                    <a:pt x="38" y="995"/>
                  </a:lnTo>
                  <a:lnTo>
                    <a:pt x="19" y="1088"/>
                  </a:lnTo>
                  <a:lnTo>
                    <a:pt x="1" y="1180"/>
                  </a:lnTo>
                  <a:lnTo>
                    <a:pt x="19" y="1254"/>
                  </a:lnTo>
                  <a:lnTo>
                    <a:pt x="130" y="1198"/>
                  </a:lnTo>
                  <a:lnTo>
                    <a:pt x="240" y="1143"/>
                  </a:lnTo>
                  <a:lnTo>
                    <a:pt x="351" y="1106"/>
                  </a:lnTo>
                  <a:lnTo>
                    <a:pt x="480" y="1088"/>
                  </a:lnTo>
                  <a:lnTo>
                    <a:pt x="720" y="1106"/>
                  </a:lnTo>
                  <a:lnTo>
                    <a:pt x="978" y="1125"/>
                  </a:lnTo>
                  <a:lnTo>
                    <a:pt x="1181" y="1161"/>
                  </a:lnTo>
                  <a:lnTo>
                    <a:pt x="1273" y="1198"/>
                  </a:lnTo>
                  <a:lnTo>
                    <a:pt x="1365" y="1235"/>
                  </a:lnTo>
                  <a:lnTo>
                    <a:pt x="1439" y="1290"/>
                  </a:lnTo>
                  <a:lnTo>
                    <a:pt x="1475" y="1364"/>
                  </a:lnTo>
                  <a:lnTo>
                    <a:pt x="1512" y="1438"/>
                  </a:lnTo>
                  <a:lnTo>
                    <a:pt x="1531" y="1512"/>
                  </a:lnTo>
                  <a:lnTo>
                    <a:pt x="1531" y="1678"/>
                  </a:lnTo>
                  <a:lnTo>
                    <a:pt x="1531" y="1843"/>
                  </a:lnTo>
                  <a:lnTo>
                    <a:pt x="1531" y="1972"/>
                  </a:lnTo>
                  <a:lnTo>
                    <a:pt x="1568" y="2101"/>
                  </a:lnTo>
                  <a:lnTo>
                    <a:pt x="1605" y="2157"/>
                  </a:lnTo>
                  <a:lnTo>
                    <a:pt x="1641" y="2194"/>
                  </a:lnTo>
                  <a:lnTo>
                    <a:pt x="1697" y="2212"/>
                  </a:lnTo>
                  <a:lnTo>
                    <a:pt x="1770" y="2212"/>
                  </a:lnTo>
                  <a:lnTo>
                    <a:pt x="1826" y="2194"/>
                  </a:lnTo>
                  <a:lnTo>
                    <a:pt x="1881" y="2157"/>
                  </a:lnTo>
                  <a:lnTo>
                    <a:pt x="1955" y="2083"/>
                  </a:lnTo>
                  <a:lnTo>
                    <a:pt x="1992" y="1991"/>
                  </a:lnTo>
                  <a:lnTo>
                    <a:pt x="2028" y="1880"/>
                  </a:lnTo>
                  <a:lnTo>
                    <a:pt x="2084" y="1567"/>
                  </a:lnTo>
                  <a:lnTo>
                    <a:pt x="2102" y="1419"/>
                  </a:lnTo>
                  <a:lnTo>
                    <a:pt x="2121" y="1254"/>
                  </a:lnTo>
                  <a:lnTo>
                    <a:pt x="2102" y="1106"/>
                  </a:lnTo>
                  <a:lnTo>
                    <a:pt x="2065" y="959"/>
                  </a:lnTo>
                  <a:lnTo>
                    <a:pt x="2010" y="811"/>
                  </a:lnTo>
                  <a:lnTo>
                    <a:pt x="1899" y="664"/>
                  </a:lnTo>
                  <a:lnTo>
                    <a:pt x="1973" y="719"/>
                  </a:lnTo>
                  <a:lnTo>
                    <a:pt x="2047" y="737"/>
                  </a:lnTo>
                  <a:lnTo>
                    <a:pt x="2121" y="737"/>
                  </a:lnTo>
                  <a:lnTo>
                    <a:pt x="2194" y="719"/>
                  </a:lnTo>
                  <a:lnTo>
                    <a:pt x="2268" y="701"/>
                  </a:lnTo>
                  <a:lnTo>
                    <a:pt x="2342" y="645"/>
                  </a:lnTo>
                  <a:lnTo>
                    <a:pt x="2379" y="590"/>
                  </a:lnTo>
                  <a:lnTo>
                    <a:pt x="2434" y="535"/>
                  </a:lnTo>
                  <a:lnTo>
                    <a:pt x="2452" y="461"/>
                  </a:lnTo>
                  <a:lnTo>
                    <a:pt x="2452" y="387"/>
                  </a:lnTo>
                  <a:lnTo>
                    <a:pt x="2434" y="295"/>
                  </a:lnTo>
                  <a:lnTo>
                    <a:pt x="2416" y="221"/>
                  </a:lnTo>
                  <a:lnTo>
                    <a:pt x="2360" y="166"/>
                  </a:lnTo>
                  <a:lnTo>
                    <a:pt x="2305" y="111"/>
                  </a:lnTo>
                  <a:lnTo>
                    <a:pt x="2250" y="55"/>
                  </a:lnTo>
                  <a:lnTo>
                    <a:pt x="2176" y="19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rgbClr val="10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70"/>
            <p:cNvSpPr/>
            <p:nvPr/>
          </p:nvSpPr>
          <p:spPr>
            <a:xfrm>
              <a:off x="8073150" y="3745925"/>
              <a:ext cx="11550" cy="29525"/>
            </a:xfrm>
            <a:custGeom>
              <a:avLst/>
              <a:gdLst/>
              <a:ahLst/>
              <a:cxnLst/>
              <a:rect l="l" t="t" r="r" b="b"/>
              <a:pathLst>
                <a:path w="462" h="1181" extrusionOk="0">
                  <a:moveTo>
                    <a:pt x="314" y="1"/>
                  </a:moveTo>
                  <a:lnTo>
                    <a:pt x="203" y="37"/>
                  </a:lnTo>
                  <a:lnTo>
                    <a:pt x="111" y="111"/>
                  </a:lnTo>
                  <a:lnTo>
                    <a:pt x="56" y="203"/>
                  </a:lnTo>
                  <a:lnTo>
                    <a:pt x="37" y="314"/>
                  </a:lnTo>
                  <a:lnTo>
                    <a:pt x="19" y="425"/>
                  </a:lnTo>
                  <a:lnTo>
                    <a:pt x="1" y="535"/>
                  </a:lnTo>
                  <a:lnTo>
                    <a:pt x="19" y="756"/>
                  </a:lnTo>
                  <a:lnTo>
                    <a:pt x="19" y="959"/>
                  </a:lnTo>
                  <a:lnTo>
                    <a:pt x="37" y="1143"/>
                  </a:lnTo>
                  <a:lnTo>
                    <a:pt x="56" y="1180"/>
                  </a:lnTo>
                  <a:lnTo>
                    <a:pt x="74" y="1125"/>
                  </a:lnTo>
                  <a:lnTo>
                    <a:pt x="93" y="1070"/>
                  </a:lnTo>
                  <a:lnTo>
                    <a:pt x="111" y="941"/>
                  </a:lnTo>
                  <a:lnTo>
                    <a:pt x="148" y="701"/>
                  </a:lnTo>
                  <a:lnTo>
                    <a:pt x="166" y="572"/>
                  </a:lnTo>
                  <a:lnTo>
                    <a:pt x="222" y="461"/>
                  </a:lnTo>
                  <a:lnTo>
                    <a:pt x="277" y="351"/>
                  </a:lnTo>
                  <a:lnTo>
                    <a:pt x="351" y="259"/>
                  </a:lnTo>
                  <a:lnTo>
                    <a:pt x="406" y="222"/>
                  </a:lnTo>
                  <a:lnTo>
                    <a:pt x="443" y="166"/>
                  </a:lnTo>
                  <a:lnTo>
                    <a:pt x="461" y="93"/>
                  </a:lnTo>
                  <a:lnTo>
                    <a:pt x="461" y="56"/>
                  </a:lnTo>
                  <a:lnTo>
                    <a:pt x="461" y="37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rgbClr val="10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70"/>
            <p:cNvSpPr/>
            <p:nvPr/>
          </p:nvSpPr>
          <p:spPr>
            <a:xfrm>
              <a:off x="8112325" y="3770350"/>
              <a:ext cx="12475" cy="14775"/>
            </a:xfrm>
            <a:custGeom>
              <a:avLst/>
              <a:gdLst/>
              <a:ahLst/>
              <a:cxnLst/>
              <a:rect l="l" t="t" r="r" b="b"/>
              <a:pathLst>
                <a:path w="499" h="591" extrusionOk="0">
                  <a:moveTo>
                    <a:pt x="222" y="1"/>
                  </a:moveTo>
                  <a:lnTo>
                    <a:pt x="148" y="19"/>
                  </a:lnTo>
                  <a:lnTo>
                    <a:pt x="93" y="56"/>
                  </a:lnTo>
                  <a:lnTo>
                    <a:pt x="37" y="93"/>
                  </a:lnTo>
                  <a:lnTo>
                    <a:pt x="0" y="148"/>
                  </a:lnTo>
                  <a:lnTo>
                    <a:pt x="74" y="554"/>
                  </a:lnTo>
                  <a:lnTo>
                    <a:pt x="185" y="590"/>
                  </a:lnTo>
                  <a:lnTo>
                    <a:pt x="240" y="590"/>
                  </a:lnTo>
                  <a:lnTo>
                    <a:pt x="314" y="572"/>
                  </a:lnTo>
                  <a:lnTo>
                    <a:pt x="369" y="535"/>
                  </a:lnTo>
                  <a:lnTo>
                    <a:pt x="424" y="498"/>
                  </a:lnTo>
                  <a:lnTo>
                    <a:pt x="461" y="443"/>
                  </a:lnTo>
                  <a:lnTo>
                    <a:pt x="480" y="369"/>
                  </a:lnTo>
                  <a:lnTo>
                    <a:pt x="498" y="295"/>
                  </a:lnTo>
                  <a:lnTo>
                    <a:pt x="498" y="240"/>
                  </a:lnTo>
                  <a:lnTo>
                    <a:pt x="480" y="166"/>
                  </a:lnTo>
                  <a:lnTo>
                    <a:pt x="443" y="111"/>
                  </a:lnTo>
                  <a:lnTo>
                    <a:pt x="406" y="56"/>
                  </a:lnTo>
                  <a:lnTo>
                    <a:pt x="351" y="1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70"/>
            <p:cNvSpPr/>
            <p:nvPr/>
          </p:nvSpPr>
          <p:spPr>
            <a:xfrm>
              <a:off x="8112325" y="3770350"/>
              <a:ext cx="12475" cy="14775"/>
            </a:xfrm>
            <a:custGeom>
              <a:avLst/>
              <a:gdLst/>
              <a:ahLst/>
              <a:cxnLst/>
              <a:rect l="l" t="t" r="r" b="b"/>
              <a:pathLst>
                <a:path w="499" h="591" fill="none" extrusionOk="0">
                  <a:moveTo>
                    <a:pt x="74" y="554"/>
                  </a:moveTo>
                  <a:lnTo>
                    <a:pt x="74" y="554"/>
                  </a:lnTo>
                  <a:lnTo>
                    <a:pt x="185" y="590"/>
                  </a:lnTo>
                  <a:lnTo>
                    <a:pt x="240" y="590"/>
                  </a:lnTo>
                  <a:lnTo>
                    <a:pt x="314" y="572"/>
                  </a:lnTo>
                  <a:lnTo>
                    <a:pt x="314" y="572"/>
                  </a:lnTo>
                  <a:lnTo>
                    <a:pt x="369" y="535"/>
                  </a:lnTo>
                  <a:lnTo>
                    <a:pt x="424" y="498"/>
                  </a:lnTo>
                  <a:lnTo>
                    <a:pt x="461" y="443"/>
                  </a:lnTo>
                  <a:lnTo>
                    <a:pt x="480" y="369"/>
                  </a:lnTo>
                  <a:lnTo>
                    <a:pt x="498" y="295"/>
                  </a:lnTo>
                  <a:lnTo>
                    <a:pt x="498" y="240"/>
                  </a:lnTo>
                  <a:lnTo>
                    <a:pt x="480" y="166"/>
                  </a:lnTo>
                  <a:lnTo>
                    <a:pt x="443" y="111"/>
                  </a:lnTo>
                  <a:lnTo>
                    <a:pt x="443" y="111"/>
                  </a:lnTo>
                  <a:lnTo>
                    <a:pt x="406" y="56"/>
                  </a:lnTo>
                  <a:lnTo>
                    <a:pt x="351" y="19"/>
                  </a:lnTo>
                  <a:lnTo>
                    <a:pt x="277" y="1"/>
                  </a:lnTo>
                  <a:lnTo>
                    <a:pt x="222" y="1"/>
                  </a:lnTo>
                  <a:lnTo>
                    <a:pt x="222" y="1"/>
                  </a:lnTo>
                  <a:lnTo>
                    <a:pt x="148" y="19"/>
                  </a:lnTo>
                  <a:lnTo>
                    <a:pt x="93" y="56"/>
                  </a:lnTo>
                  <a:lnTo>
                    <a:pt x="37" y="93"/>
                  </a:lnTo>
                  <a:lnTo>
                    <a:pt x="0" y="1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70"/>
            <p:cNvSpPr/>
            <p:nvPr/>
          </p:nvSpPr>
          <p:spPr>
            <a:xfrm>
              <a:off x="8111400" y="3769900"/>
              <a:ext cx="14300" cy="15675"/>
            </a:xfrm>
            <a:custGeom>
              <a:avLst/>
              <a:gdLst/>
              <a:ahLst/>
              <a:cxnLst/>
              <a:rect l="l" t="t" r="r" b="b"/>
              <a:pathLst>
                <a:path w="572" h="627" extrusionOk="0">
                  <a:moveTo>
                    <a:pt x="240" y="0"/>
                  </a:moveTo>
                  <a:lnTo>
                    <a:pt x="185" y="19"/>
                  </a:lnTo>
                  <a:lnTo>
                    <a:pt x="111" y="37"/>
                  </a:lnTo>
                  <a:lnTo>
                    <a:pt x="56" y="92"/>
                  </a:lnTo>
                  <a:lnTo>
                    <a:pt x="0" y="148"/>
                  </a:lnTo>
                  <a:lnTo>
                    <a:pt x="56" y="166"/>
                  </a:lnTo>
                  <a:lnTo>
                    <a:pt x="93" y="129"/>
                  </a:lnTo>
                  <a:lnTo>
                    <a:pt x="130" y="92"/>
                  </a:lnTo>
                  <a:lnTo>
                    <a:pt x="185" y="55"/>
                  </a:lnTo>
                  <a:lnTo>
                    <a:pt x="314" y="55"/>
                  </a:lnTo>
                  <a:lnTo>
                    <a:pt x="369" y="74"/>
                  </a:lnTo>
                  <a:lnTo>
                    <a:pt x="424" y="92"/>
                  </a:lnTo>
                  <a:lnTo>
                    <a:pt x="461" y="148"/>
                  </a:lnTo>
                  <a:lnTo>
                    <a:pt x="498" y="184"/>
                  </a:lnTo>
                  <a:lnTo>
                    <a:pt x="517" y="240"/>
                  </a:lnTo>
                  <a:lnTo>
                    <a:pt x="517" y="313"/>
                  </a:lnTo>
                  <a:lnTo>
                    <a:pt x="498" y="369"/>
                  </a:lnTo>
                  <a:lnTo>
                    <a:pt x="480" y="443"/>
                  </a:lnTo>
                  <a:lnTo>
                    <a:pt x="443" y="498"/>
                  </a:lnTo>
                  <a:lnTo>
                    <a:pt x="388" y="535"/>
                  </a:lnTo>
                  <a:lnTo>
                    <a:pt x="332" y="572"/>
                  </a:lnTo>
                  <a:lnTo>
                    <a:pt x="222" y="572"/>
                  </a:lnTo>
                  <a:lnTo>
                    <a:pt x="111" y="553"/>
                  </a:lnTo>
                  <a:lnTo>
                    <a:pt x="93" y="590"/>
                  </a:lnTo>
                  <a:lnTo>
                    <a:pt x="166" y="627"/>
                  </a:lnTo>
                  <a:lnTo>
                    <a:pt x="240" y="627"/>
                  </a:lnTo>
                  <a:lnTo>
                    <a:pt x="351" y="608"/>
                  </a:lnTo>
                  <a:lnTo>
                    <a:pt x="424" y="572"/>
                  </a:lnTo>
                  <a:lnTo>
                    <a:pt x="480" y="535"/>
                  </a:lnTo>
                  <a:lnTo>
                    <a:pt x="517" y="461"/>
                  </a:lnTo>
                  <a:lnTo>
                    <a:pt x="553" y="387"/>
                  </a:lnTo>
                  <a:lnTo>
                    <a:pt x="572" y="313"/>
                  </a:lnTo>
                  <a:lnTo>
                    <a:pt x="553" y="240"/>
                  </a:lnTo>
                  <a:lnTo>
                    <a:pt x="535" y="166"/>
                  </a:lnTo>
                  <a:lnTo>
                    <a:pt x="517" y="111"/>
                  </a:lnTo>
                  <a:lnTo>
                    <a:pt x="461" y="55"/>
                  </a:lnTo>
                  <a:lnTo>
                    <a:pt x="388" y="19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70"/>
            <p:cNvSpPr/>
            <p:nvPr/>
          </p:nvSpPr>
          <p:spPr>
            <a:xfrm>
              <a:off x="7950575" y="3971275"/>
              <a:ext cx="232750" cy="521675"/>
            </a:xfrm>
            <a:custGeom>
              <a:avLst/>
              <a:gdLst/>
              <a:ahLst/>
              <a:cxnLst/>
              <a:rect l="l" t="t" r="r" b="b"/>
              <a:pathLst>
                <a:path w="9310" h="20867" extrusionOk="0">
                  <a:moveTo>
                    <a:pt x="4682" y="0"/>
                  </a:moveTo>
                  <a:lnTo>
                    <a:pt x="4387" y="19"/>
                  </a:lnTo>
                  <a:lnTo>
                    <a:pt x="4240" y="56"/>
                  </a:lnTo>
                  <a:lnTo>
                    <a:pt x="4092" y="93"/>
                  </a:lnTo>
                  <a:lnTo>
                    <a:pt x="3945" y="148"/>
                  </a:lnTo>
                  <a:lnTo>
                    <a:pt x="3816" y="203"/>
                  </a:lnTo>
                  <a:lnTo>
                    <a:pt x="3687" y="277"/>
                  </a:lnTo>
                  <a:lnTo>
                    <a:pt x="3576" y="369"/>
                  </a:lnTo>
                  <a:lnTo>
                    <a:pt x="3466" y="480"/>
                  </a:lnTo>
                  <a:lnTo>
                    <a:pt x="3374" y="609"/>
                  </a:lnTo>
                  <a:lnTo>
                    <a:pt x="3281" y="756"/>
                  </a:lnTo>
                  <a:lnTo>
                    <a:pt x="3208" y="904"/>
                  </a:lnTo>
                  <a:lnTo>
                    <a:pt x="3152" y="1088"/>
                  </a:lnTo>
                  <a:lnTo>
                    <a:pt x="3116" y="1254"/>
                  </a:lnTo>
                  <a:lnTo>
                    <a:pt x="3060" y="1604"/>
                  </a:lnTo>
                  <a:lnTo>
                    <a:pt x="2986" y="1954"/>
                  </a:lnTo>
                  <a:lnTo>
                    <a:pt x="2931" y="2120"/>
                  </a:lnTo>
                  <a:lnTo>
                    <a:pt x="2876" y="2286"/>
                  </a:lnTo>
                  <a:lnTo>
                    <a:pt x="2673" y="2765"/>
                  </a:lnTo>
                  <a:lnTo>
                    <a:pt x="2507" y="3245"/>
                  </a:lnTo>
                  <a:lnTo>
                    <a:pt x="2378" y="3724"/>
                  </a:lnTo>
                  <a:lnTo>
                    <a:pt x="2286" y="4203"/>
                  </a:lnTo>
                  <a:lnTo>
                    <a:pt x="2212" y="4683"/>
                  </a:lnTo>
                  <a:lnTo>
                    <a:pt x="2139" y="5180"/>
                  </a:lnTo>
                  <a:lnTo>
                    <a:pt x="2028" y="6213"/>
                  </a:lnTo>
                  <a:lnTo>
                    <a:pt x="1696" y="8664"/>
                  </a:lnTo>
                  <a:lnTo>
                    <a:pt x="1364" y="11134"/>
                  </a:lnTo>
                  <a:lnTo>
                    <a:pt x="1033" y="13475"/>
                  </a:lnTo>
                  <a:lnTo>
                    <a:pt x="701" y="15816"/>
                  </a:lnTo>
                  <a:lnTo>
                    <a:pt x="0" y="20498"/>
                  </a:lnTo>
                  <a:lnTo>
                    <a:pt x="480" y="20591"/>
                  </a:lnTo>
                  <a:lnTo>
                    <a:pt x="977" y="20664"/>
                  </a:lnTo>
                  <a:lnTo>
                    <a:pt x="1401" y="20701"/>
                  </a:lnTo>
                  <a:lnTo>
                    <a:pt x="1844" y="20701"/>
                  </a:lnTo>
                  <a:lnTo>
                    <a:pt x="2268" y="20683"/>
                  </a:lnTo>
                  <a:lnTo>
                    <a:pt x="2710" y="20646"/>
                  </a:lnTo>
                  <a:lnTo>
                    <a:pt x="3134" y="18526"/>
                  </a:lnTo>
                  <a:lnTo>
                    <a:pt x="3576" y="16406"/>
                  </a:lnTo>
                  <a:lnTo>
                    <a:pt x="4037" y="14286"/>
                  </a:lnTo>
                  <a:lnTo>
                    <a:pt x="4498" y="12185"/>
                  </a:lnTo>
                  <a:lnTo>
                    <a:pt x="4959" y="10102"/>
                  </a:lnTo>
                  <a:lnTo>
                    <a:pt x="5180" y="9070"/>
                  </a:lnTo>
                  <a:lnTo>
                    <a:pt x="5420" y="8056"/>
                  </a:lnTo>
                  <a:lnTo>
                    <a:pt x="5586" y="9696"/>
                  </a:lnTo>
                  <a:lnTo>
                    <a:pt x="5733" y="11337"/>
                  </a:lnTo>
                  <a:lnTo>
                    <a:pt x="5862" y="12978"/>
                  </a:lnTo>
                  <a:lnTo>
                    <a:pt x="5973" y="14618"/>
                  </a:lnTo>
                  <a:lnTo>
                    <a:pt x="6065" y="16296"/>
                  </a:lnTo>
                  <a:lnTo>
                    <a:pt x="6139" y="17973"/>
                  </a:lnTo>
                  <a:lnTo>
                    <a:pt x="6175" y="18673"/>
                  </a:lnTo>
                  <a:lnTo>
                    <a:pt x="6249" y="19411"/>
                  </a:lnTo>
                  <a:lnTo>
                    <a:pt x="6286" y="20111"/>
                  </a:lnTo>
                  <a:lnTo>
                    <a:pt x="6304" y="20480"/>
                  </a:lnTo>
                  <a:lnTo>
                    <a:pt x="6304" y="20812"/>
                  </a:lnTo>
                  <a:lnTo>
                    <a:pt x="6563" y="20849"/>
                  </a:lnTo>
                  <a:lnTo>
                    <a:pt x="6821" y="20867"/>
                  </a:lnTo>
                  <a:lnTo>
                    <a:pt x="7355" y="20867"/>
                  </a:lnTo>
                  <a:lnTo>
                    <a:pt x="7908" y="20830"/>
                  </a:lnTo>
                  <a:lnTo>
                    <a:pt x="8424" y="20775"/>
                  </a:lnTo>
                  <a:lnTo>
                    <a:pt x="8793" y="20720"/>
                  </a:lnTo>
                  <a:lnTo>
                    <a:pt x="8996" y="20683"/>
                  </a:lnTo>
                  <a:lnTo>
                    <a:pt x="9069" y="20646"/>
                  </a:lnTo>
                  <a:lnTo>
                    <a:pt x="9088" y="20627"/>
                  </a:lnTo>
                  <a:lnTo>
                    <a:pt x="9143" y="19908"/>
                  </a:lnTo>
                  <a:lnTo>
                    <a:pt x="9198" y="19208"/>
                  </a:lnTo>
                  <a:lnTo>
                    <a:pt x="9254" y="17862"/>
                  </a:lnTo>
                  <a:lnTo>
                    <a:pt x="9272" y="16498"/>
                  </a:lnTo>
                  <a:lnTo>
                    <a:pt x="9309" y="15024"/>
                  </a:lnTo>
                  <a:lnTo>
                    <a:pt x="9309" y="14434"/>
                  </a:lnTo>
                  <a:lnTo>
                    <a:pt x="9291" y="13807"/>
                  </a:lnTo>
                  <a:lnTo>
                    <a:pt x="9254" y="12535"/>
                  </a:lnTo>
                  <a:lnTo>
                    <a:pt x="9217" y="11263"/>
                  </a:lnTo>
                  <a:lnTo>
                    <a:pt x="9217" y="10637"/>
                  </a:lnTo>
                  <a:lnTo>
                    <a:pt x="9217" y="10047"/>
                  </a:lnTo>
                  <a:lnTo>
                    <a:pt x="9254" y="8830"/>
                  </a:lnTo>
                  <a:lnTo>
                    <a:pt x="9254" y="8240"/>
                  </a:lnTo>
                  <a:lnTo>
                    <a:pt x="9235" y="7632"/>
                  </a:lnTo>
                  <a:lnTo>
                    <a:pt x="9217" y="7024"/>
                  </a:lnTo>
                  <a:lnTo>
                    <a:pt x="9180" y="6434"/>
                  </a:lnTo>
                  <a:lnTo>
                    <a:pt x="9125" y="5825"/>
                  </a:lnTo>
                  <a:lnTo>
                    <a:pt x="9033" y="5217"/>
                  </a:lnTo>
                  <a:lnTo>
                    <a:pt x="8977" y="4885"/>
                  </a:lnTo>
                  <a:lnTo>
                    <a:pt x="8867" y="4443"/>
                  </a:lnTo>
                  <a:lnTo>
                    <a:pt x="8738" y="3927"/>
                  </a:lnTo>
                  <a:lnTo>
                    <a:pt x="8553" y="3392"/>
                  </a:lnTo>
                  <a:lnTo>
                    <a:pt x="8443" y="3134"/>
                  </a:lnTo>
                  <a:lnTo>
                    <a:pt x="8332" y="2895"/>
                  </a:lnTo>
                  <a:lnTo>
                    <a:pt x="8203" y="2655"/>
                  </a:lnTo>
                  <a:lnTo>
                    <a:pt x="8074" y="2452"/>
                  </a:lnTo>
                  <a:lnTo>
                    <a:pt x="7945" y="2286"/>
                  </a:lnTo>
                  <a:lnTo>
                    <a:pt x="7798" y="2139"/>
                  </a:lnTo>
                  <a:lnTo>
                    <a:pt x="7650" y="2047"/>
                  </a:lnTo>
                  <a:lnTo>
                    <a:pt x="7558" y="2010"/>
                  </a:lnTo>
                  <a:lnTo>
                    <a:pt x="7484" y="1991"/>
                  </a:lnTo>
                  <a:lnTo>
                    <a:pt x="7355" y="1991"/>
                  </a:lnTo>
                  <a:lnTo>
                    <a:pt x="7300" y="1807"/>
                  </a:lnTo>
                  <a:lnTo>
                    <a:pt x="7245" y="1641"/>
                  </a:lnTo>
                  <a:lnTo>
                    <a:pt x="7171" y="1475"/>
                  </a:lnTo>
                  <a:lnTo>
                    <a:pt x="7079" y="1309"/>
                  </a:lnTo>
                  <a:lnTo>
                    <a:pt x="6913" y="1088"/>
                  </a:lnTo>
                  <a:lnTo>
                    <a:pt x="6747" y="885"/>
                  </a:lnTo>
                  <a:lnTo>
                    <a:pt x="6526" y="701"/>
                  </a:lnTo>
                  <a:lnTo>
                    <a:pt x="6304" y="535"/>
                  </a:lnTo>
                  <a:lnTo>
                    <a:pt x="6065" y="388"/>
                  </a:lnTo>
                  <a:lnTo>
                    <a:pt x="5825" y="259"/>
                  </a:lnTo>
                  <a:lnTo>
                    <a:pt x="5567" y="166"/>
                  </a:lnTo>
                  <a:lnTo>
                    <a:pt x="5291" y="93"/>
                  </a:lnTo>
                  <a:lnTo>
                    <a:pt x="4996" y="37"/>
                  </a:lnTo>
                  <a:lnTo>
                    <a:pt x="46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70"/>
            <p:cNvSpPr/>
            <p:nvPr/>
          </p:nvSpPr>
          <p:spPr>
            <a:xfrm>
              <a:off x="7949650" y="3970825"/>
              <a:ext cx="234125" cy="522600"/>
            </a:xfrm>
            <a:custGeom>
              <a:avLst/>
              <a:gdLst/>
              <a:ahLst/>
              <a:cxnLst/>
              <a:rect l="l" t="t" r="r" b="b"/>
              <a:pathLst>
                <a:path w="9365" h="20904" extrusionOk="0">
                  <a:moveTo>
                    <a:pt x="4811" y="55"/>
                  </a:moveTo>
                  <a:lnTo>
                    <a:pt x="5070" y="74"/>
                  </a:lnTo>
                  <a:lnTo>
                    <a:pt x="5328" y="129"/>
                  </a:lnTo>
                  <a:lnTo>
                    <a:pt x="5604" y="203"/>
                  </a:lnTo>
                  <a:lnTo>
                    <a:pt x="5862" y="313"/>
                  </a:lnTo>
                  <a:lnTo>
                    <a:pt x="6120" y="442"/>
                  </a:lnTo>
                  <a:lnTo>
                    <a:pt x="6360" y="590"/>
                  </a:lnTo>
                  <a:lnTo>
                    <a:pt x="6563" y="756"/>
                  </a:lnTo>
                  <a:lnTo>
                    <a:pt x="6765" y="940"/>
                  </a:lnTo>
                  <a:lnTo>
                    <a:pt x="6950" y="1124"/>
                  </a:lnTo>
                  <a:lnTo>
                    <a:pt x="7097" y="1346"/>
                  </a:lnTo>
                  <a:lnTo>
                    <a:pt x="7189" y="1512"/>
                  </a:lnTo>
                  <a:lnTo>
                    <a:pt x="7263" y="1677"/>
                  </a:lnTo>
                  <a:lnTo>
                    <a:pt x="7318" y="1843"/>
                  </a:lnTo>
                  <a:lnTo>
                    <a:pt x="7355" y="2009"/>
                  </a:lnTo>
                  <a:lnTo>
                    <a:pt x="7374" y="2046"/>
                  </a:lnTo>
                  <a:lnTo>
                    <a:pt x="7392" y="2046"/>
                  </a:lnTo>
                  <a:lnTo>
                    <a:pt x="7447" y="2028"/>
                  </a:lnTo>
                  <a:lnTo>
                    <a:pt x="7521" y="2028"/>
                  </a:lnTo>
                  <a:lnTo>
                    <a:pt x="7595" y="2046"/>
                  </a:lnTo>
                  <a:lnTo>
                    <a:pt x="7669" y="2083"/>
                  </a:lnTo>
                  <a:lnTo>
                    <a:pt x="7835" y="2175"/>
                  </a:lnTo>
                  <a:lnTo>
                    <a:pt x="7964" y="2323"/>
                  </a:lnTo>
                  <a:lnTo>
                    <a:pt x="8111" y="2507"/>
                  </a:lnTo>
                  <a:lnTo>
                    <a:pt x="8240" y="2710"/>
                  </a:lnTo>
                  <a:lnTo>
                    <a:pt x="8351" y="2949"/>
                  </a:lnTo>
                  <a:lnTo>
                    <a:pt x="8461" y="3189"/>
                  </a:lnTo>
                  <a:lnTo>
                    <a:pt x="8572" y="3466"/>
                  </a:lnTo>
                  <a:lnTo>
                    <a:pt x="8756" y="4000"/>
                  </a:lnTo>
                  <a:lnTo>
                    <a:pt x="8885" y="4498"/>
                  </a:lnTo>
                  <a:lnTo>
                    <a:pt x="8996" y="4940"/>
                  </a:lnTo>
                  <a:lnTo>
                    <a:pt x="9051" y="5235"/>
                  </a:lnTo>
                  <a:lnTo>
                    <a:pt x="9143" y="5862"/>
                  </a:lnTo>
                  <a:lnTo>
                    <a:pt x="9199" y="6489"/>
                  </a:lnTo>
                  <a:lnTo>
                    <a:pt x="9235" y="7115"/>
                  </a:lnTo>
                  <a:lnTo>
                    <a:pt x="9254" y="7724"/>
                  </a:lnTo>
                  <a:lnTo>
                    <a:pt x="9272" y="8332"/>
                  </a:lnTo>
                  <a:lnTo>
                    <a:pt x="9254" y="8922"/>
                  </a:lnTo>
                  <a:lnTo>
                    <a:pt x="9235" y="10065"/>
                  </a:lnTo>
                  <a:lnTo>
                    <a:pt x="9217" y="10673"/>
                  </a:lnTo>
                  <a:lnTo>
                    <a:pt x="9235" y="11318"/>
                  </a:lnTo>
                  <a:lnTo>
                    <a:pt x="9272" y="12627"/>
                  </a:lnTo>
                  <a:lnTo>
                    <a:pt x="9309" y="13862"/>
                  </a:lnTo>
                  <a:lnTo>
                    <a:pt x="9309" y="14470"/>
                  </a:lnTo>
                  <a:lnTo>
                    <a:pt x="9309" y="15042"/>
                  </a:lnTo>
                  <a:lnTo>
                    <a:pt x="9291" y="16129"/>
                  </a:lnTo>
                  <a:lnTo>
                    <a:pt x="9272" y="17272"/>
                  </a:lnTo>
                  <a:lnTo>
                    <a:pt x="9235" y="18378"/>
                  </a:lnTo>
                  <a:lnTo>
                    <a:pt x="9199" y="19484"/>
                  </a:lnTo>
                  <a:lnTo>
                    <a:pt x="9106" y="20645"/>
                  </a:lnTo>
                  <a:lnTo>
                    <a:pt x="9070" y="20664"/>
                  </a:lnTo>
                  <a:lnTo>
                    <a:pt x="9014" y="20682"/>
                  </a:lnTo>
                  <a:lnTo>
                    <a:pt x="8830" y="20719"/>
                  </a:lnTo>
                  <a:lnTo>
                    <a:pt x="8461" y="20774"/>
                  </a:lnTo>
                  <a:lnTo>
                    <a:pt x="8074" y="20811"/>
                  </a:lnTo>
                  <a:lnTo>
                    <a:pt x="7632" y="20830"/>
                  </a:lnTo>
                  <a:lnTo>
                    <a:pt x="7189" y="20867"/>
                  </a:lnTo>
                  <a:lnTo>
                    <a:pt x="6765" y="20867"/>
                  </a:lnTo>
                  <a:lnTo>
                    <a:pt x="6563" y="20848"/>
                  </a:lnTo>
                  <a:lnTo>
                    <a:pt x="6360" y="20811"/>
                  </a:lnTo>
                  <a:lnTo>
                    <a:pt x="6360" y="20406"/>
                  </a:lnTo>
                  <a:lnTo>
                    <a:pt x="6341" y="19982"/>
                  </a:lnTo>
                  <a:lnTo>
                    <a:pt x="6286" y="19134"/>
                  </a:lnTo>
                  <a:lnTo>
                    <a:pt x="6231" y="18562"/>
                  </a:lnTo>
                  <a:lnTo>
                    <a:pt x="6194" y="17991"/>
                  </a:lnTo>
                  <a:lnTo>
                    <a:pt x="6139" y="16350"/>
                  </a:lnTo>
                  <a:lnTo>
                    <a:pt x="6047" y="14636"/>
                  </a:lnTo>
                  <a:lnTo>
                    <a:pt x="5936" y="13125"/>
                  </a:lnTo>
                  <a:lnTo>
                    <a:pt x="5807" y="11521"/>
                  </a:lnTo>
                  <a:lnTo>
                    <a:pt x="5659" y="9843"/>
                  </a:lnTo>
                  <a:lnTo>
                    <a:pt x="5494" y="8074"/>
                  </a:lnTo>
                  <a:lnTo>
                    <a:pt x="5475" y="7945"/>
                  </a:lnTo>
                  <a:lnTo>
                    <a:pt x="5438" y="8074"/>
                  </a:lnTo>
                  <a:lnTo>
                    <a:pt x="5143" y="9309"/>
                  </a:lnTo>
                  <a:lnTo>
                    <a:pt x="4867" y="10562"/>
                  </a:lnTo>
                  <a:lnTo>
                    <a:pt x="4517" y="12203"/>
                  </a:lnTo>
                  <a:lnTo>
                    <a:pt x="4056" y="14286"/>
                  </a:lnTo>
                  <a:lnTo>
                    <a:pt x="3595" y="16387"/>
                  </a:lnTo>
                  <a:lnTo>
                    <a:pt x="3153" y="18526"/>
                  </a:lnTo>
                  <a:lnTo>
                    <a:pt x="2729" y="20645"/>
                  </a:lnTo>
                  <a:lnTo>
                    <a:pt x="2268" y="20682"/>
                  </a:lnTo>
                  <a:lnTo>
                    <a:pt x="1844" y="20701"/>
                  </a:lnTo>
                  <a:lnTo>
                    <a:pt x="1420" y="20701"/>
                  </a:lnTo>
                  <a:lnTo>
                    <a:pt x="1014" y="20664"/>
                  </a:lnTo>
                  <a:lnTo>
                    <a:pt x="553" y="20590"/>
                  </a:lnTo>
                  <a:lnTo>
                    <a:pt x="56" y="20498"/>
                  </a:lnTo>
                  <a:lnTo>
                    <a:pt x="424" y="18138"/>
                  </a:lnTo>
                  <a:lnTo>
                    <a:pt x="775" y="15797"/>
                  </a:lnTo>
                  <a:lnTo>
                    <a:pt x="1106" y="13475"/>
                  </a:lnTo>
                  <a:lnTo>
                    <a:pt x="1420" y="11152"/>
                  </a:lnTo>
                  <a:lnTo>
                    <a:pt x="1770" y="8701"/>
                  </a:lnTo>
                  <a:lnTo>
                    <a:pt x="2083" y="6231"/>
                  </a:lnTo>
                  <a:lnTo>
                    <a:pt x="2157" y="5641"/>
                  </a:lnTo>
                  <a:lnTo>
                    <a:pt x="2249" y="4793"/>
                  </a:lnTo>
                  <a:lnTo>
                    <a:pt x="2323" y="4369"/>
                  </a:lnTo>
                  <a:lnTo>
                    <a:pt x="2397" y="3963"/>
                  </a:lnTo>
                  <a:lnTo>
                    <a:pt x="2489" y="3539"/>
                  </a:lnTo>
                  <a:lnTo>
                    <a:pt x="2618" y="3134"/>
                  </a:lnTo>
                  <a:lnTo>
                    <a:pt x="2747" y="2728"/>
                  </a:lnTo>
                  <a:lnTo>
                    <a:pt x="2931" y="2323"/>
                  </a:lnTo>
                  <a:lnTo>
                    <a:pt x="3005" y="2138"/>
                  </a:lnTo>
                  <a:lnTo>
                    <a:pt x="3060" y="1954"/>
                  </a:lnTo>
                  <a:lnTo>
                    <a:pt x="3116" y="1585"/>
                  </a:lnTo>
                  <a:lnTo>
                    <a:pt x="3189" y="1254"/>
                  </a:lnTo>
                  <a:lnTo>
                    <a:pt x="3226" y="1106"/>
                  </a:lnTo>
                  <a:lnTo>
                    <a:pt x="3282" y="940"/>
                  </a:lnTo>
                  <a:lnTo>
                    <a:pt x="3337" y="811"/>
                  </a:lnTo>
                  <a:lnTo>
                    <a:pt x="3429" y="645"/>
                  </a:lnTo>
                  <a:lnTo>
                    <a:pt x="3576" y="461"/>
                  </a:lnTo>
                  <a:lnTo>
                    <a:pt x="3669" y="387"/>
                  </a:lnTo>
                  <a:lnTo>
                    <a:pt x="3779" y="295"/>
                  </a:lnTo>
                  <a:lnTo>
                    <a:pt x="3908" y="221"/>
                  </a:lnTo>
                  <a:lnTo>
                    <a:pt x="4056" y="148"/>
                  </a:lnTo>
                  <a:lnTo>
                    <a:pt x="4222" y="111"/>
                  </a:lnTo>
                  <a:lnTo>
                    <a:pt x="4406" y="74"/>
                  </a:lnTo>
                  <a:lnTo>
                    <a:pt x="4590" y="55"/>
                  </a:lnTo>
                  <a:close/>
                  <a:moveTo>
                    <a:pt x="4701" y="0"/>
                  </a:moveTo>
                  <a:lnTo>
                    <a:pt x="4406" y="18"/>
                  </a:lnTo>
                  <a:lnTo>
                    <a:pt x="4258" y="55"/>
                  </a:lnTo>
                  <a:lnTo>
                    <a:pt x="4129" y="92"/>
                  </a:lnTo>
                  <a:lnTo>
                    <a:pt x="3964" y="148"/>
                  </a:lnTo>
                  <a:lnTo>
                    <a:pt x="3816" y="203"/>
                  </a:lnTo>
                  <a:lnTo>
                    <a:pt x="3687" y="295"/>
                  </a:lnTo>
                  <a:lnTo>
                    <a:pt x="3576" y="387"/>
                  </a:lnTo>
                  <a:lnTo>
                    <a:pt x="3466" y="498"/>
                  </a:lnTo>
                  <a:lnTo>
                    <a:pt x="3374" y="627"/>
                  </a:lnTo>
                  <a:lnTo>
                    <a:pt x="3300" y="774"/>
                  </a:lnTo>
                  <a:lnTo>
                    <a:pt x="3226" y="922"/>
                  </a:lnTo>
                  <a:lnTo>
                    <a:pt x="3171" y="1088"/>
                  </a:lnTo>
                  <a:lnTo>
                    <a:pt x="3134" y="1254"/>
                  </a:lnTo>
                  <a:lnTo>
                    <a:pt x="3079" y="1567"/>
                  </a:lnTo>
                  <a:lnTo>
                    <a:pt x="3005" y="1936"/>
                  </a:lnTo>
                  <a:lnTo>
                    <a:pt x="2950" y="2120"/>
                  </a:lnTo>
                  <a:lnTo>
                    <a:pt x="2876" y="2304"/>
                  </a:lnTo>
                  <a:lnTo>
                    <a:pt x="2710" y="2710"/>
                  </a:lnTo>
                  <a:lnTo>
                    <a:pt x="2563" y="3115"/>
                  </a:lnTo>
                  <a:lnTo>
                    <a:pt x="2452" y="3539"/>
                  </a:lnTo>
                  <a:lnTo>
                    <a:pt x="2360" y="3945"/>
                  </a:lnTo>
                  <a:lnTo>
                    <a:pt x="2268" y="4369"/>
                  </a:lnTo>
                  <a:lnTo>
                    <a:pt x="2212" y="4793"/>
                  </a:lnTo>
                  <a:lnTo>
                    <a:pt x="2102" y="5641"/>
                  </a:lnTo>
                  <a:lnTo>
                    <a:pt x="2028" y="6212"/>
                  </a:lnTo>
                  <a:lnTo>
                    <a:pt x="1715" y="8682"/>
                  </a:lnTo>
                  <a:lnTo>
                    <a:pt x="1383" y="11152"/>
                  </a:lnTo>
                  <a:lnTo>
                    <a:pt x="1051" y="13475"/>
                  </a:lnTo>
                  <a:lnTo>
                    <a:pt x="719" y="15816"/>
                  </a:lnTo>
                  <a:lnTo>
                    <a:pt x="369" y="18157"/>
                  </a:lnTo>
                  <a:lnTo>
                    <a:pt x="0" y="20498"/>
                  </a:lnTo>
                  <a:lnTo>
                    <a:pt x="0" y="20535"/>
                  </a:lnTo>
                  <a:lnTo>
                    <a:pt x="19" y="20535"/>
                  </a:lnTo>
                  <a:lnTo>
                    <a:pt x="535" y="20645"/>
                  </a:lnTo>
                  <a:lnTo>
                    <a:pt x="1014" y="20719"/>
                  </a:lnTo>
                  <a:lnTo>
                    <a:pt x="1420" y="20738"/>
                  </a:lnTo>
                  <a:lnTo>
                    <a:pt x="1844" y="20756"/>
                  </a:lnTo>
                  <a:lnTo>
                    <a:pt x="2286" y="20738"/>
                  </a:lnTo>
                  <a:lnTo>
                    <a:pt x="2747" y="20701"/>
                  </a:lnTo>
                  <a:lnTo>
                    <a:pt x="2765" y="20682"/>
                  </a:lnTo>
                  <a:lnTo>
                    <a:pt x="2765" y="20664"/>
                  </a:lnTo>
                  <a:lnTo>
                    <a:pt x="3189" y="18544"/>
                  </a:lnTo>
                  <a:lnTo>
                    <a:pt x="3632" y="16424"/>
                  </a:lnTo>
                  <a:lnTo>
                    <a:pt x="4093" y="14304"/>
                  </a:lnTo>
                  <a:lnTo>
                    <a:pt x="4572" y="12203"/>
                  </a:lnTo>
                  <a:lnTo>
                    <a:pt x="4922" y="10581"/>
                  </a:lnTo>
                  <a:lnTo>
                    <a:pt x="5180" y="9383"/>
                  </a:lnTo>
                  <a:lnTo>
                    <a:pt x="5457" y="8221"/>
                  </a:lnTo>
                  <a:lnTo>
                    <a:pt x="5623" y="9954"/>
                  </a:lnTo>
                  <a:lnTo>
                    <a:pt x="5770" y="11595"/>
                  </a:lnTo>
                  <a:lnTo>
                    <a:pt x="5881" y="13143"/>
                  </a:lnTo>
                  <a:lnTo>
                    <a:pt x="5991" y="14636"/>
                  </a:lnTo>
                  <a:lnTo>
                    <a:pt x="6083" y="16350"/>
                  </a:lnTo>
                  <a:lnTo>
                    <a:pt x="6157" y="17991"/>
                  </a:lnTo>
                  <a:lnTo>
                    <a:pt x="6176" y="18562"/>
                  </a:lnTo>
                  <a:lnTo>
                    <a:pt x="6231" y="19152"/>
                  </a:lnTo>
                  <a:lnTo>
                    <a:pt x="6305" y="20000"/>
                  </a:lnTo>
                  <a:lnTo>
                    <a:pt x="6323" y="20424"/>
                  </a:lnTo>
                  <a:lnTo>
                    <a:pt x="6305" y="20830"/>
                  </a:lnTo>
                  <a:lnTo>
                    <a:pt x="6305" y="20848"/>
                  </a:lnTo>
                  <a:lnTo>
                    <a:pt x="6341" y="20867"/>
                  </a:lnTo>
                  <a:lnTo>
                    <a:pt x="6673" y="20903"/>
                  </a:lnTo>
                  <a:lnTo>
                    <a:pt x="7023" y="20903"/>
                  </a:lnTo>
                  <a:lnTo>
                    <a:pt x="7540" y="20885"/>
                  </a:lnTo>
                  <a:lnTo>
                    <a:pt x="8074" y="20848"/>
                  </a:lnTo>
                  <a:lnTo>
                    <a:pt x="8461" y="20830"/>
                  </a:lnTo>
                  <a:lnTo>
                    <a:pt x="8812" y="20774"/>
                  </a:lnTo>
                  <a:lnTo>
                    <a:pt x="9033" y="20719"/>
                  </a:lnTo>
                  <a:lnTo>
                    <a:pt x="9125" y="20682"/>
                  </a:lnTo>
                  <a:lnTo>
                    <a:pt x="9143" y="20664"/>
                  </a:lnTo>
                  <a:lnTo>
                    <a:pt x="9143" y="20645"/>
                  </a:lnTo>
                  <a:lnTo>
                    <a:pt x="9235" y="19484"/>
                  </a:lnTo>
                  <a:lnTo>
                    <a:pt x="9291" y="18378"/>
                  </a:lnTo>
                  <a:lnTo>
                    <a:pt x="9328" y="17272"/>
                  </a:lnTo>
                  <a:lnTo>
                    <a:pt x="9346" y="16129"/>
                  </a:lnTo>
                  <a:lnTo>
                    <a:pt x="9365" y="15042"/>
                  </a:lnTo>
                  <a:lnTo>
                    <a:pt x="9365" y="14470"/>
                  </a:lnTo>
                  <a:lnTo>
                    <a:pt x="9365" y="13862"/>
                  </a:lnTo>
                  <a:lnTo>
                    <a:pt x="9328" y="12627"/>
                  </a:lnTo>
                  <a:lnTo>
                    <a:pt x="9272" y="11318"/>
                  </a:lnTo>
                  <a:lnTo>
                    <a:pt x="9272" y="10673"/>
                  </a:lnTo>
                  <a:lnTo>
                    <a:pt x="9272" y="10083"/>
                  </a:lnTo>
                  <a:lnTo>
                    <a:pt x="9309" y="8922"/>
                  </a:lnTo>
                  <a:lnTo>
                    <a:pt x="9309" y="8332"/>
                  </a:lnTo>
                  <a:lnTo>
                    <a:pt x="9309" y="7724"/>
                  </a:lnTo>
                  <a:lnTo>
                    <a:pt x="9291" y="7115"/>
                  </a:lnTo>
                  <a:lnTo>
                    <a:pt x="9254" y="6489"/>
                  </a:lnTo>
                  <a:lnTo>
                    <a:pt x="9180" y="5862"/>
                  </a:lnTo>
                  <a:lnTo>
                    <a:pt x="9106" y="5235"/>
                  </a:lnTo>
                  <a:lnTo>
                    <a:pt x="9033" y="4903"/>
                  </a:lnTo>
                  <a:lnTo>
                    <a:pt x="8941" y="4461"/>
                  </a:lnTo>
                  <a:lnTo>
                    <a:pt x="8793" y="3963"/>
                  </a:lnTo>
                  <a:lnTo>
                    <a:pt x="8609" y="3410"/>
                  </a:lnTo>
                  <a:lnTo>
                    <a:pt x="8498" y="3152"/>
                  </a:lnTo>
                  <a:lnTo>
                    <a:pt x="8388" y="2894"/>
                  </a:lnTo>
                  <a:lnTo>
                    <a:pt x="8277" y="2673"/>
                  </a:lnTo>
                  <a:lnTo>
                    <a:pt x="8129" y="2452"/>
                  </a:lnTo>
                  <a:lnTo>
                    <a:pt x="8000" y="2286"/>
                  </a:lnTo>
                  <a:lnTo>
                    <a:pt x="7853" y="2138"/>
                  </a:lnTo>
                  <a:lnTo>
                    <a:pt x="7687" y="2028"/>
                  </a:lnTo>
                  <a:lnTo>
                    <a:pt x="7613" y="2009"/>
                  </a:lnTo>
                  <a:lnTo>
                    <a:pt x="7521" y="1991"/>
                  </a:lnTo>
                  <a:lnTo>
                    <a:pt x="7411" y="1991"/>
                  </a:lnTo>
                  <a:lnTo>
                    <a:pt x="7355" y="1807"/>
                  </a:lnTo>
                  <a:lnTo>
                    <a:pt x="7300" y="1641"/>
                  </a:lnTo>
                  <a:lnTo>
                    <a:pt x="7226" y="1475"/>
                  </a:lnTo>
                  <a:lnTo>
                    <a:pt x="7134" y="1309"/>
                  </a:lnTo>
                  <a:lnTo>
                    <a:pt x="6987" y="1106"/>
                  </a:lnTo>
                  <a:lnTo>
                    <a:pt x="6802" y="903"/>
                  </a:lnTo>
                  <a:lnTo>
                    <a:pt x="6600" y="719"/>
                  </a:lnTo>
                  <a:lnTo>
                    <a:pt x="6378" y="553"/>
                  </a:lnTo>
                  <a:lnTo>
                    <a:pt x="6139" y="387"/>
                  </a:lnTo>
                  <a:lnTo>
                    <a:pt x="5881" y="258"/>
                  </a:lnTo>
                  <a:lnTo>
                    <a:pt x="5623" y="166"/>
                  </a:lnTo>
                  <a:lnTo>
                    <a:pt x="5346" y="74"/>
                  </a:lnTo>
                  <a:lnTo>
                    <a:pt x="5014" y="18"/>
                  </a:lnTo>
                  <a:lnTo>
                    <a:pt x="47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70"/>
            <p:cNvSpPr/>
            <p:nvPr/>
          </p:nvSpPr>
          <p:spPr>
            <a:xfrm>
              <a:off x="8083750" y="3786475"/>
              <a:ext cx="16150" cy="8325"/>
            </a:xfrm>
            <a:custGeom>
              <a:avLst/>
              <a:gdLst/>
              <a:ahLst/>
              <a:cxnLst/>
              <a:rect l="l" t="t" r="r" b="b"/>
              <a:pathLst>
                <a:path w="646" h="333" extrusionOk="0">
                  <a:moveTo>
                    <a:pt x="0" y="1"/>
                  </a:moveTo>
                  <a:lnTo>
                    <a:pt x="19" y="74"/>
                  </a:lnTo>
                  <a:lnTo>
                    <a:pt x="37" y="130"/>
                  </a:lnTo>
                  <a:lnTo>
                    <a:pt x="56" y="185"/>
                  </a:lnTo>
                  <a:lnTo>
                    <a:pt x="93" y="240"/>
                  </a:lnTo>
                  <a:lnTo>
                    <a:pt x="148" y="277"/>
                  </a:lnTo>
                  <a:lnTo>
                    <a:pt x="185" y="296"/>
                  </a:lnTo>
                  <a:lnTo>
                    <a:pt x="259" y="333"/>
                  </a:lnTo>
                  <a:lnTo>
                    <a:pt x="369" y="333"/>
                  </a:lnTo>
                  <a:lnTo>
                    <a:pt x="443" y="314"/>
                  </a:lnTo>
                  <a:lnTo>
                    <a:pt x="498" y="277"/>
                  </a:lnTo>
                  <a:lnTo>
                    <a:pt x="535" y="240"/>
                  </a:lnTo>
                  <a:lnTo>
                    <a:pt x="572" y="203"/>
                  </a:lnTo>
                  <a:lnTo>
                    <a:pt x="609" y="148"/>
                  </a:lnTo>
                  <a:lnTo>
                    <a:pt x="627" y="93"/>
                  </a:lnTo>
                  <a:lnTo>
                    <a:pt x="646" y="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70"/>
            <p:cNvSpPr/>
            <p:nvPr/>
          </p:nvSpPr>
          <p:spPr>
            <a:xfrm>
              <a:off x="8083300" y="3786025"/>
              <a:ext cx="17075" cy="9225"/>
            </a:xfrm>
            <a:custGeom>
              <a:avLst/>
              <a:gdLst/>
              <a:ahLst/>
              <a:cxnLst/>
              <a:rect l="l" t="t" r="r" b="b"/>
              <a:pathLst>
                <a:path w="683" h="369" extrusionOk="0">
                  <a:moveTo>
                    <a:pt x="55" y="56"/>
                  </a:moveTo>
                  <a:lnTo>
                    <a:pt x="627" y="74"/>
                  </a:lnTo>
                  <a:lnTo>
                    <a:pt x="590" y="166"/>
                  </a:lnTo>
                  <a:lnTo>
                    <a:pt x="535" y="258"/>
                  </a:lnTo>
                  <a:lnTo>
                    <a:pt x="442" y="314"/>
                  </a:lnTo>
                  <a:lnTo>
                    <a:pt x="332" y="332"/>
                  </a:lnTo>
                  <a:lnTo>
                    <a:pt x="221" y="295"/>
                  </a:lnTo>
                  <a:lnTo>
                    <a:pt x="148" y="240"/>
                  </a:lnTo>
                  <a:lnTo>
                    <a:pt x="74" y="148"/>
                  </a:lnTo>
                  <a:lnTo>
                    <a:pt x="55" y="56"/>
                  </a:lnTo>
                  <a:close/>
                  <a:moveTo>
                    <a:pt x="0" y="0"/>
                  </a:moveTo>
                  <a:lnTo>
                    <a:pt x="0" y="19"/>
                  </a:lnTo>
                  <a:lnTo>
                    <a:pt x="0" y="92"/>
                  </a:lnTo>
                  <a:lnTo>
                    <a:pt x="18" y="166"/>
                  </a:lnTo>
                  <a:lnTo>
                    <a:pt x="55" y="221"/>
                  </a:lnTo>
                  <a:lnTo>
                    <a:pt x="92" y="277"/>
                  </a:lnTo>
                  <a:lnTo>
                    <a:pt x="148" y="314"/>
                  </a:lnTo>
                  <a:lnTo>
                    <a:pt x="203" y="351"/>
                  </a:lnTo>
                  <a:lnTo>
                    <a:pt x="258" y="369"/>
                  </a:lnTo>
                  <a:lnTo>
                    <a:pt x="406" y="369"/>
                  </a:lnTo>
                  <a:lnTo>
                    <a:pt x="461" y="351"/>
                  </a:lnTo>
                  <a:lnTo>
                    <a:pt x="516" y="314"/>
                  </a:lnTo>
                  <a:lnTo>
                    <a:pt x="571" y="277"/>
                  </a:lnTo>
                  <a:lnTo>
                    <a:pt x="627" y="240"/>
                  </a:lnTo>
                  <a:lnTo>
                    <a:pt x="645" y="166"/>
                  </a:lnTo>
                  <a:lnTo>
                    <a:pt x="682" y="111"/>
                  </a:lnTo>
                  <a:lnTo>
                    <a:pt x="682" y="37"/>
                  </a:lnTo>
                  <a:lnTo>
                    <a:pt x="682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70"/>
            <p:cNvSpPr/>
            <p:nvPr/>
          </p:nvSpPr>
          <p:spPr>
            <a:xfrm>
              <a:off x="7919700" y="3821050"/>
              <a:ext cx="256250" cy="257175"/>
            </a:xfrm>
            <a:custGeom>
              <a:avLst/>
              <a:gdLst/>
              <a:ahLst/>
              <a:cxnLst/>
              <a:rect l="l" t="t" r="r" b="b"/>
              <a:pathLst>
                <a:path w="10250" h="10287" extrusionOk="0">
                  <a:moveTo>
                    <a:pt x="7945" y="0"/>
                  </a:moveTo>
                  <a:lnTo>
                    <a:pt x="7945" y="129"/>
                  </a:lnTo>
                  <a:lnTo>
                    <a:pt x="7945" y="258"/>
                  </a:lnTo>
                  <a:lnTo>
                    <a:pt x="7908" y="369"/>
                  </a:lnTo>
                  <a:lnTo>
                    <a:pt x="7853" y="498"/>
                  </a:lnTo>
                  <a:lnTo>
                    <a:pt x="7742" y="664"/>
                  </a:lnTo>
                  <a:lnTo>
                    <a:pt x="7687" y="719"/>
                  </a:lnTo>
                  <a:lnTo>
                    <a:pt x="7632" y="793"/>
                  </a:lnTo>
                  <a:lnTo>
                    <a:pt x="7558" y="830"/>
                  </a:lnTo>
                  <a:lnTo>
                    <a:pt x="7484" y="867"/>
                  </a:lnTo>
                  <a:lnTo>
                    <a:pt x="7392" y="885"/>
                  </a:lnTo>
                  <a:lnTo>
                    <a:pt x="7300" y="903"/>
                  </a:lnTo>
                  <a:lnTo>
                    <a:pt x="7189" y="903"/>
                  </a:lnTo>
                  <a:lnTo>
                    <a:pt x="7079" y="867"/>
                  </a:lnTo>
                  <a:lnTo>
                    <a:pt x="6968" y="830"/>
                  </a:lnTo>
                  <a:lnTo>
                    <a:pt x="6876" y="793"/>
                  </a:lnTo>
                  <a:lnTo>
                    <a:pt x="6784" y="738"/>
                  </a:lnTo>
                  <a:lnTo>
                    <a:pt x="6692" y="664"/>
                  </a:lnTo>
                  <a:lnTo>
                    <a:pt x="6618" y="572"/>
                  </a:lnTo>
                  <a:lnTo>
                    <a:pt x="6562" y="498"/>
                  </a:lnTo>
                  <a:lnTo>
                    <a:pt x="6507" y="387"/>
                  </a:lnTo>
                  <a:lnTo>
                    <a:pt x="6489" y="277"/>
                  </a:lnTo>
                  <a:lnTo>
                    <a:pt x="6489" y="166"/>
                  </a:lnTo>
                  <a:lnTo>
                    <a:pt x="6507" y="56"/>
                  </a:lnTo>
                  <a:lnTo>
                    <a:pt x="6120" y="56"/>
                  </a:lnTo>
                  <a:lnTo>
                    <a:pt x="5751" y="74"/>
                  </a:lnTo>
                  <a:lnTo>
                    <a:pt x="5364" y="129"/>
                  </a:lnTo>
                  <a:lnTo>
                    <a:pt x="5180" y="166"/>
                  </a:lnTo>
                  <a:lnTo>
                    <a:pt x="4996" y="221"/>
                  </a:lnTo>
                  <a:lnTo>
                    <a:pt x="4793" y="277"/>
                  </a:lnTo>
                  <a:lnTo>
                    <a:pt x="4609" y="369"/>
                  </a:lnTo>
                  <a:lnTo>
                    <a:pt x="4424" y="461"/>
                  </a:lnTo>
                  <a:lnTo>
                    <a:pt x="4240" y="553"/>
                  </a:lnTo>
                  <a:lnTo>
                    <a:pt x="4074" y="664"/>
                  </a:lnTo>
                  <a:lnTo>
                    <a:pt x="3908" y="774"/>
                  </a:lnTo>
                  <a:lnTo>
                    <a:pt x="3595" y="1032"/>
                  </a:lnTo>
                  <a:lnTo>
                    <a:pt x="3318" y="1327"/>
                  </a:lnTo>
                  <a:lnTo>
                    <a:pt x="3060" y="1641"/>
                  </a:lnTo>
                  <a:lnTo>
                    <a:pt x="2839" y="1991"/>
                  </a:lnTo>
                  <a:lnTo>
                    <a:pt x="2636" y="2341"/>
                  </a:lnTo>
                  <a:lnTo>
                    <a:pt x="2268" y="3097"/>
                  </a:lnTo>
                  <a:lnTo>
                    <a:pt x="1899" y="3853"/>
                  </a:lnTo>
                  <a:lnTo>
                    <a:pt x="1530" y="4590"/>
                  </a:lnTo>
                  <a:lnTo>
                    <a:pt x="1143" y="5327"/>
                  </a:lnTo>
                  <a:lnTo>
                    <a:pt x="1106" y="5420"/>
                  </a:lnTo>
                  <a:lnTo>
                    <a:pt x="1051" y="5493"/>
                  </a:lnTo>
                  <a:lnTo>
                    <a:pt x="977" y="5549"/>
                  </a:lnTo>
                  <a:lnTo>
                    <a:pt x="903" y="5604"/>
                  </a:lnTo>
                  <a:lnTo>
                    <a:pt x="848" y="5622"/>
                  </a:lnTo>
                  <a:lnTo>
                    <a:pt x="774" y="5622"/>
                  </a:lnTo>
                  <a:lnTo>
                    <a:pt x="664" y="5604"/>
                  </a:lnTo>
                  <a:lnTo>
                    <a:pt x="350" y="5549"/>
                  </a:lnTo>
                  <a:lnTo>
                    <a:pt x="166" y="5512"/>
                  </a:lnTo>
                  <a:lnTo>
                    <a:pt x="0" y="5493"/>
                  </a:lnTo>
                  <a:lnTo>
                    <a:pt x="19" y="6065"/>
                  </a:lnTo>
                  <a:lnTo>
                    <a:pt x="19" y="6618"/>
                  </a:lnTo>
                  <a:lnTo>
                    <a:pt x="0" y="7724"/>
                  </a:lnTo>
                  <a:lnTo>
                    <a:pt x="350" y="7742"/>
                  </a:lnTo>
                  <a:lnTo>
                    <a:pt x="682" y="7779"/>
                  </a:lnTo>
                  <a:lnTo>
                    <a:pt x="1033" y="7779"/>
                  </a:lnTo>
                  <a:lnTo>
                    <a:pt x="1364" y="7742"/>
                  </a:lnTo>
                  <a:lnTo>
                    <a:pt x="1641" y="7705"/>
                  </a:lnTo>
                  <a:lnTo>
                    <a:pt x="1880" y="7613"/>
                  </a:lnTo>
                  <a:lnTo>
                    <a:pt x="2102" y="7521"/>
                  </a:lnTo>
                  <a:lnTo>
                    <a:pt x="2304" y="7392"/>
                  </a:lnTo>
                  <a:lnTo>
                    <a:pt x="2507" y="7245"/>
                  </a:lnTo>
                  <a:lnTo>
                    <a:pt x="2673" y="7079"/>
                  </a:lnTo>
                  <a:lnTo>
                    <a:pt x="2839" y="6894"/>
                  </a:lnTo>
                  <a:lnTo>
                    <a:pt x="2986" y="6692"/>
                  </a:lnTo>
                  <a:lnTo>
                    <a:pt x="3134" y="6489"/>
                  </a:lnTo>
                  <a:lnTo>
                    <a:pt x="3245" y="6268"/>
                  </a:lnTo>
                  <a:lnTo>
                    <a:pt x="3484" y="5807"/>
                  </a:lnTo>
                  <a:lnTo>
                    <a:pt x="3687" y="5327"/>
                  </a:lnTo>
                  <a:lnTo>
                    <a:pt x="3871" y="4867"/>
                  </a:lnTo>
                  <a:lnTo>
                    <a:pt x="3816" y="5420"/>
                  </a:lnTo>
                  <a:lnTo>
                    <a:pt x="3761" y="5973"/>
                  </a:lnTo>
                  <a:lnTo>
                    <a:pt x="3687" y="6526"/>
                  </a:lnTo>
                  <a:lnTo>
                    <a:pt x="3632" y="7079"/>
                  </a:lnTo>
                  <a:lnTo>
                    <a:pt x="3576" y="7798"/>
                  </a:lnTo>
                  <a:lnTo>
                    <a:pt x="3503" y="8498"/>
                  </a:lnTo>
                  <a:lnTo>
                    <a:pt x="3429" y="9198"/>
                  </a:lnTo>
                  <a:lnTo>
                    <a:pt x="3318" y="9899"/>
                  </a:lnTo>
                  <a:lnTo>
                    <a:pt x="3337" y="9899"/>
                  </a:lnTo>
                  <a:lnTo>
                    <a:pt x="3392" y="9880"/>
                  </a:lnTo>
                  <a:lnTo>
                    <a:pt x="3539" y="9899"/>
                  </a:lnTo>
                  <a:lnTo>
                    <a:pt x="4000" y="9973"/>
                  </a:lnTo>
                  <a:lnTo>
                    <a:pt x="4793" y="10139"/>
                  </a:lnTo>
                  <a:lnTo>
                    <a:pt x="5235" y="10194"/>
                  </a:lnTo>
                  <a:lnTo>
                    <a:pt x="5696" y="10249"/>
                  </a:lnTo>
                  <a:lnTo>
                    <a:pt x="6175" y="10268"/>
                  </a:lnTo>
                  <a:lnTo>
                    <a:pt x="6636" y="10286"/>
                  </a:lnTo>
                  <a:lnTo>
                    <a:pt x="7318" y="10286"/>
                  </a:lnTo>
                  <a:lnTo>
                    <a:pt x="8553" y="10231"/>
                  </a:lnTo>
                  <a:lnTo>
                    <a:pt x="9715" y="10175"/>
                  </a:lnTo>
                  <a:lnTo>
                    <a:pt x="10083" y="10157"/>
                  </a:lnTo>
                  <a:lnTo>
                    <a:pt x="10231" y="10120"/>
                  </a:lnTo>
                  <a:lnTo>
                    <a:pt x="10139" y="9549"/>
                  </a:lnTo>
                  <a:lnTo>
                    <a:pt x="10102" y="9254"/>
                  </a:lnTo>
                  <a:lnTo>
                    <a:pt x="10083" y="8959"/>
                  </a:lnTo>
                  <a:lnTo>
                    <a:pt x="9991" y="6304"/>
                  </a:lnTo>
                  <a:lnTo>
                    <a:pt x="9991" y="5917"/>
                  </a:lnTo>
                  <a:lnTo>
                    <a:pt x="9991" y="5530"/>
                  </a:lnTo>
                  <a:lnTo>
                    <a:pt x="10028" y="5125"/>
                  </a:lnTo>
                  <a:lnTo>
                    <a:pt x="10065" y="4738"/>
                  </a:lnTo>
                  <a:lnTo>
                    <a:pt x="10139" y="3945"/>
                  </a:lnTo>
                  <a:lnTo>
                    <a:pt x="10231" y="3171"/>
                  </a:lnTo>
                  <a:lnTo>
                    <a:pt x="10249" y="2894"/>
                  </a:lnTo>
                  <a:lnTo>
                    <a:pt x="10249" y="2618"/>
                  </a:lnTo>
                  <a:lnTo>
                    <a:pt x="10231" y="2341"/>
                  </a:lnTo>
                  <a:lnTo>
                    <a:pt x="10194" y="2083"/>
                  </a:lnTo>
                  <a:lnTo>
                    <a:pt x="10139" y="1807"/>
                  </a:lnTo>
                  <a:lnTo>
                    <a:pt x="10083" y="1530"/>
                  </a:lnTo>
                  <a:lnTo>
                    <a:pt x="9991" y="1272"/>
                  </a:lnTo>
                  <a:lnTo>
                    <a:pt x="9899" y="1032"/>
                  </a:lnTo>
                  <a:lnTo>
                    <a:pt x="9770" y="793"/>
                  </a:lnTo>
                  <a:lnTo>
                    <a:pt x="9641" y="572"/>
                  </a:lnTo>
                  <a:lnTo>
                    <a:pt x="9475" y="369"/>
                  </a:lnTo>
                  <a:lnTo>
                    <a:pt x="9291" y="185"/>
                  </a:lnTo>
                  <a:lnTo>
                    <a:pt x="9217" y="129"/>
                  </a:lnTo>
                  <a:lnTo>
                    <a:pt x="9162" y="92"/>
                  </a:lnTo>
                  <a:lnTo>
                    <a:pt x="9033" y="56"/>
                  </a:lnTo>
                  <a:lnTo>
                    <a:pt x="8904" y="56"/>
                  </a:lnTo>
                  <a:lnTo>
                    <a:pt x="8738" y="37"/>
                  </a:lnTo>
                  <a:lnTo>
                    <a:pt x="79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70"/>
            <p:cNvSpPr/>
            <p:nvPr/>
          </p:nvSpPr>
          <p:spPr>
            <a:xfrm>
              <a:off x="7919225" y="3820575"/>
              <a:ext cx="257175" cy="258550"/>
            </a:xfrm>
            <a:custGeom>
              <a:avLst/>
              <a:gdLst/>
              <a:ahLst/>
              <a:cxnLst/>
              <a:rect l="l" t="t" r="r" b="b"/>
              <a:pathLst>
                <a:path w="10287" h="10342" extrusionOk="0">
                  <a:moveTo>
                    <a:pt x="7982" y="56"/>
                  </a:moveTo>
                  <a:lnTo>
                    <a:pt x="8757" y="93"/>
                  </a:lnTo>
                  <a:lnTo>
                    <a:pt x="8978" y="93"/>
                  </a:lnTo>
                  <a:lnTo>
                    <a:pt x="9088" y="111"/>
                  </a:lnTo>
                  <a:lnTo>
                    <a:pt x="9181" y="148"/>
                  </a:lnTo>
                  <a:lnTo>
                    <a:pt x="9291" y="222"/>
                  </a:lnTo>
                  <a:lnTo>
                    <a:pt x="9476" y="388"/>
                  </a:lnTo>
                  <a:lnTo>
                    <a:pt x="9623" y="591"/>
                  </a:lnTo>
                  <a:lnTo>
                    <a:pt x="9770" y="812"/>
                  </a:lnTo>
                  <a:lnTo>
                    <a:pt x="9881" y="1051"/>
                  </a:lnTo>
                  <a:lnTo>
                    <a:pt x="9992" y="1291"/>
                  </a:lnTo>
                  <a:lnTo>
                    <a:pt x="10065" y="1549"/>
                  </a:lnTo>
                  <a:lnTo>
                    <a:pt x="10139" y="1807"/>
                  </a:lnTo>
                  <a:lnTo>
                    <a:pt x="10194" y="2084"/>
                  </a:lnTo>
                  <a:lnTo>
                    <a:pt x="10213" y="2360"/>
                  </a:lnTo>
                  <a:lnTo>
                    <a:pt x="10231" y="2637"/>
                  </a:lnTo>
                  <a:lnTo>
                    <a:pt x="10231" y="2913"/>
                  </a:lnTo>
                  <a:lnTo>
                    <a:pt x="10231" y="3190"/>
                  </a:lnTo>
                  <a:lnTo>
                    <a:pt x="10121" y="4056"/>
                  </a:lnTo>
                  <a:lnTo>
                    <a:pt x="10065" y="4628"/>
                  </a:lnTo>
                  <a:lnTo>
                    <a:pt x="10010" y="5181"/>
                  </a:lnTo>
                  <a:lnTo>
                    <a:pt x="9973" y="5752"/>
                  </a:lnTo>
                  <a:lnTo>
                    <a:pt x="9973" y="6342"/>
                  </a:lnTo>
                  <a:lnTo>
                    <a:pt x="10084" y="8978"/>
                  </a:lnTo>
                  <a:lnTo>
                    <a:pt x="10102" y="9217"/>
                  </a:lnTo>
                  <a:lnTo>
                    <a:pt x="10121" y="9439"/>
                  </a:lnTo>
                  <a:lnTo>
                    <a:pt x="10194" y="9899"/>
                  </a:lnTo>
                  <a:lnTo>
                    <a:pt x="10231" y="10121"/>
                  </a:lnTo>
                  <a:lnTo>
                    <a:pt x="10010" y="10158"/>
                  </a:lnTo>
                  <a:lnTo>
                    <a:pt x="9605" y="10176"/>
                  </a:lnTo>
                  <a:lnTo>
                    <a:pt x="8462" y="10231"/>
                  </a:lnTo>
                  <a:lnTo>
                    <a:pt x="7300" y="10268"/>
                  </a:lnTo>
                  <a:lnTo>
                    <a:pt x="6655" y="10287"/>
                  </a:lnTo>
                  <a:lnTo>
                    <a:pt x="6158" y="10268"/>
                  </a:lnTo>
                  <a:lnTo>
                    <a:pt x="5697" y="10231"/>
                  </a:lnTo>
                  <a:lnTo>
                    <a:pt x="5254" y="10194"/>
                  </a:lnTo>
                  <a:lnTo>
                    <a:pt x="4812" y="10139"/>
                  </a:lnTo>
                  <a:lnTo>
                    <a:pt x="4572" y="10084"/>
                  </a:lnTo>
                  <a:lnTo>
                    <a:pt x="3835" y="9936"/>
                  </a:lnTo>
                  <a:lnTo>
                    <a:pt x="3595" y="9899"/>
                  </a:lnTo>
                  <a:lnTo>
                    <a:pt x="3429" y="9881"/>
                  </a:lnTo>
                  <a:lnTo>
                    <a:pt x="3374" y="9881"/>
                  </a:lnTo>
                  <a:lnTo>
                    <a:pt x="3466" y="9199"/>
                  </a:lnTo>
                  <a:lnTo>
                    <a:pt x="3540" y="8499"/>
                  </a:lnTo>
                  <a:lnTo>
                    <a:pt x="3614" y="7798"/>
                  </a:lnTo>
                  <a:lnTo>
                    <a:pt x="3669" y="7098"/>
                  </a:lnTo>
                  <a:lnTo>
                    <a:pt x="3724" y="6618"/>
                  </a:lnTo>
                  <a:lnTo>
                    <a:pt x="3780" y="6121"/>
                  </a:lnTo>
                  <a:lnTo>
                    <a:pt x="3853" y="5512"/>
                  </a:lnTo>
                  <a:lnTo>
                    <a:pt x="3890" y="5199"/>
                  </a:lnTo>
                  <a:lnTo>
                    <a:pt x="3909" y="4886"/>
                  </a:lnTo>
                  <a:lnTo>
                    <a:pt x="3909" y="4738"/>
                  </a:lnTo>
                  <a:lnTo>
                    <a:pt x="3853" y="4867"/>
                  </a:lnTo>
                  <a:lnTo>
                    <a:pt x="3687" y="5328"/>
                  </a:lnTo>
                  <a:lnTo>
                    <a:pt x="3485" y="5807"/>
                  </a:lnTo>
                  <a:lnTo>
                    <a:pt x="3264" y="6268"/>
                  </a:lnTo>
                  <a:lnTo>
                    <a:pt x="3134" y="6489"/>
                  </a:lnTo>
                  <a:lnTo>
                    <a:pt x="2987" y="6692"/>
                  </a:lnTo>
                  <a:lnTo>
                    <a:pt x="2840" y="6895"/>
                  </a:lnTo>
                  <a:lnTo>
                    <a:pt x="2674" y="7079"/>
                  </a:lnTo>
                  <a:lnTo>
                    <a:pt x="2508" y="7245"/>
                  </a:lnTo>
                  <a:lnTo>
                    <a:pt x="2323" y="7393"/>
                  </a:lnTo>
                  <a:lnTo>
                    <a:pt x="2102" y="7522"/>
                  </a:lnTo>
                  <a:lnTo>
                    <a:pt x="1881" y="7614"/>
                  </a:lnTo>
                  <a:lnTo>
                    <a:pt x="1641" y="7687"/>
                  </a:lnTo>
                  <a:lnTo>
                    <a:pt x="1383" y="7743"/>
                  </a:lnTo>
                  <a:lnTo>
                    <a:pt x="1052" y="7761"/>
                  </a:lnTo>
                  <a:lnTo>
                    <a:pt x="701" y="7761"/>
                  </a:lnTo>
                  <a:lnTo>
                    <a:pt x="369" y="7743"/>
                  </a:lnTo>
                  <a:lnTo>
                    <a:pt x="56" y="7724"/>
                  </a:lnTo>
                  <a:lnTo>
                    <a:pt x="56" y="7393"/>
                  </a:lnTo>
                  <a:lnTo>
                    <a:pt x="56" y="6471"/>
                  </a:lnTo>
                  <a:lnTo>
                    <a:pt x="56" y="6010"/>
                  </a:lnTo>
                  <a:lnTo>
                    <a:pt x="38" y="5549"/>
                  </a:lnTo>
                  <a:lnTo>
                    <a:pt x="148" y="5549"/>
                  </a:lnTo>
                  <a:lnTo>
                    <a:pt x="259" y="5568"/>
                  </a:lnTo>
                  <a:lnTo>
                    <a:pt x="480" y="5605"/>
                  </a:lnTo>
                  <a:lnTo>
                    <a:pt x="683" y="5660"/>
                  </a:lnTo>
                  <a:lnTo>
                    <a:pt x="867" y="5660"/>
                  </a:lnTo>
                  <a:lnTo>
                    <a:pt x="922" y="5641"/>
                  </a:lnTo>
                  <a:lnTo>
                    <a:pt x="1015" y="5605"/>
                  </a:lnTo>
                  <a:lnTo>
                    <a:pt x="1088" y="5531"/>
                  </a:lnTo>
                  <a:lnTo>
                    <a:pt x="1144" y="5457"/>
                  </a:lnTo>
                  <a:lnTo>
                    <a:pt x="1181" y="5365"/>
                  </a:lnTo>
                  <a:lnTo>
                    <a:pt x="1420" y="4922"/>
                  </a:lnTo>
                  <a:lnTo>
                    <a:pt x="1641" y="4480"/>
                  </a:lnTo>
                  <a:lnTo>
                    <a:pt x="2084" y="3595"/>
                  </a:lnTo>
                  <a:lnTo>
                    <a:pt x="2360" y="2987"/>
                  </a:lnTo>
                  <a:lnTo>
                    <a:pt x="2674" y="2379"/>
                  </a:lnTo>
                  <a:lnTo>
                    <a:pt x="2895" y="1992"/>
                  </a:lnTo>
                  <a:lnTo>
                    <a:pt x="3134" y="1641"/>
                  </a:lnTo>
                  <a:lnTo>
                    <a:pt x="3393" y="1310"/>
                  </a:lnTo>
                  <a:lnTo>
                    <a:pt x="3687" y="1033"/>
                  </a:lnTo>
                  <a:lnTo>
                    <a:pt x="4001" y="775"/>
                  </a:lnTo>
                  <a:lnTo>
                    <a:pt x="4314" y="572"/>
                  </a:lnTo>
                  <a:lnTo>
                    <a:pt x="4664" y="388"/>
                  </a:lnTo>
                  <a:lnTo>
                    <a:pt x="5015" y="259"/>
                  </a:lnTo>
                  <a:lnTo>
                    <a:pt x="5199" y="204"/>
                  </a:lnTo>
                  <a:lnTo>
                    <a:pt x="5402" y="167"/>
                  </a:lnTo>
                  <a:lnTo>
                    <a:pt x="5770" y="111"/>
                  </a:lnTo>
                  <a:lnTo>
                    <a:pt x="6139" y="93"/>
                  </a:lnTo>
                  <a:lnTo>
                    <a:pt x="6508" y="93"/>
                  </a:lnTo>
                  <a:lnTo>
                    <a:pt x="6489" y="204"/>
                  </a:lnTo>
                  <a:lnTo>
                    <a:pt x="6489" y="314"/>
                  </a:lnTo>
                  <a:lnTo>
                    <a:pt x="6508" y="425"/>
                  </a:lnTo>
                  <a:lnTo>
                    <a:pt x="6563" y="517"/>
                  </a:lnTo>
                  <a:lnTo>
                    <a:pt x="6618" y="609"/>
                  </a:lnTo>
                  <a:lnTo>
                    <a:pt x="6692" y="701"/>
                  </a:lnTo>
                  <a:lnTo>
                    <a:pt x="6784" y="757"/>
                  </a:lnTo>
                  <a:lnTo>
                    <a:pt x="6876" y="830"/>
                  </a:lnTo>
                  <a:lnTo>
                    <a:pt x="6987" y="886"/>
                  </a:lnTo>
                  <a:lnTo>
                    <a:pt x="7098" y="922"/>
                  </a:lnTo>
                  <a:lnTo>
                    <a:pt x="7208" y="941"/>
                  </a:lnTo>
                  <a:lnTo>
                    <a:pt x="7319" y="941"/>
                  </a:lnTo>
                  <a:lnTo>
                    <a:pt x="7429" y="922"/>
                  </a:lnTo>
                  <a:lnTo>
                    <a:pt x="7522" y="904"/>
                  </a:lnTo>
                  <a:lnTo>
                    <a:pt x="7614" y="867"/>
                  </a:lnTo>
                  <a:lnTo>
                    <a:pt x="7687" y="812"/>
                  </a:lnTo>
                  <a:lnTo>
                    <a:pt x="7743" y="738"/>
                  </a:lnTo>
                  <a:lnTo>
                    <a:pt x="7798" y="683"/>
                  </a:lnTo>
                  <a:lnTo>
                    <a:pt x="7890" y="517"/>
                  </a:lnTo>
                  <a:lnTo>
                    <a:pt x="7946" y="406"/>
                  </a:lnTo>
                  <a:lnTo>
                    <a:pt x="7982" y="277"/>
                  </a:lnTo>
                  <a:lnTo>
                    <a:pt x="8001" y="167"/>
                  </a:lnTo>
                  <a:lnTo>
                    <a:pt x="7982" y="56"/>
                  </a:lnTo>
                  <a:close/>
                  <a:moveTo>
                    <a:pt x="7927" y="1"/>
                  </a:moveTo>
                  <a:lnTo>
                    <a:pt x="7927" y="19"/>
                  </a:lnTo>
                  <a:lnTo>
                    <a:pt x="7946" y="148"/>
                  </a:lnTo>
                  <a:lnTo>
                    <a:pt x="7927" y="259"/>
                  </a:lnTo>
                  <a:lnTo>
                    <a:pt x="7909" y="388"/>
                  </a:lnTo>
                  <a:lnTo>
                    <a:pt x="7853" y="498"/>
                  </a:lnTo>
                  <a:lnTo>
                    <a:pt x="7743" y="683"/>
                  </a:lnTo>
                  <a:lnTo>
                    <a:pt x="7687" y="738"/>
                  </a:lnTo>
                  <a:lnTo>
                    <a:pt x="7614" y="793"/>
                  </a:lnTo>
                  <a:lnTo>
                    <a:pt x="7558" y="830"/>
                  </a:lnTo>
                  <a:lnTo>
                    <a:pt x="7485" y="867"/>
                  </a:lnTo>
                  <a:lnTo>
                    <a:pt x="7393" y="886"/>
                  </a:lnTo>
                  <a:lnTo>
                    <a:pt x="7319" y="904"/>
                  </a:lnTo>
                  <a:lnTo>
                    <a:pt x="7208" y="886"/>
                  </a:lnTo>
                  <a:lnTo>
                    <a:pt x="7098" y="867"/>
                  </a:lnTo>
                  <a:lnTo>
                    <a:pt x="7005" y="830"/>
                  </a:lnTo>
                  <a:lnTo>
                    <a:pt x="6895" y="793"/>
                  </a:lnTo>
                  <a:lnTo>
                    <a:pt x="6803" y="720"/>
                  </a:lnTo>
                  <a:lnTo>
                    <a:pt x="6729" y="664"/>
                  </a:lnTo>
                  <a:lnTo>
                    <a:pt x="6655" y="591"/>
                  </a:lnTo>
                  <a:lnTo>
                    <a:pt x="6600" y="498"/>
                  </a:lnTo>
                  <a:lnTo>
                    <a:pt x="6563" y="406"/>
                  </a:lnTo>
                  <a:lnTo>
                    <a:pt x="6526" y="296"/>
                  </a:lnTo>
                  <a:lnTo>
                    <a:pt x="6526" y="185"/>
                  </a:lnTo>
                  <a:lnTo>
                    <a:pt x="6563" y="75"/>
                  </a:lnTo>
                  <a:lnTo>
                    <a:pt x="6563" y="56"/>
                  </a:lnTo>
                  <a:lnTo>
                    <a:pt x="6176" y="56"/>
                  </a:lnTo>
                  <a:lnTo>
                    <a:pt x="5789" y="75"/>
                  </a:lnTo>
                  <a:lnTo>
                    <a:pt x="5402" y="111"/>
                  </a:lnTo>
                  <a:lnTo>
                    <a:pt x="5199" y="167"/>
                  </a:lnTo>
                  <a:lnTo>
                    <a:pt x="4996" y="204"/>
                  </a:lnTo>
                  <a:lnTo>
                    <a:pt x="4830" y="277"/>
                  </a:lnTo>
                  <a:lnTo>
                    <a:pt x="4646" y="351"/>
                  </a:lnTo>
                  <a:lnTo>
                    <a:pt x="4296" y="517"/>
                  </a:lnTo>
                  <a:lnTo>
                    <a:pt x="3964" y="738"/>
                  </a:lnTo>
                  <a:lnTo>
                    <a:pt x="3651" y="996"/>
                  </a:lnTo>
                  <a:lnTo>
                    <a:pt x="3356" y="1291"/>
                  </a:lnTo>
                  <a:lnTo>
                    <a:pt x="3098" y="1604"/>
                  </a:lnTo>
                  <a:lnTo>
                    <a:pt x="2840" y="1973"/>
                  </a:lnTo>
                  <a:lnTo>
                    <a:pt x="2618" y="2360"/>
                  </a:lnTo>
                  <a:lnTo>
                    <a:pt x="2323" y="2969"/>
                  </a:lnTo>
                  <a:lnTo>
                    <a:pt x="2028" y="3577"/>
                  </a:lnTo>
                  <a:lnTo>
                    <a:pt x="1605" y="4462"/>
                  </a:lnTo>
                  <a:lnTo>
                    <a:pt x="1383" y="4904"/>
                  </a:lnTo>
                  <a:lnTo>
                    <a:pt x="1144" y="5346"/>
                  </a:lnTo>
                  <a:lnTo>
                    <a:pt x="1052" y="5494"/>
                  </a:lnTo>
                  <a:lnTo>
                    <a:pt x="978" y="5549"/>
                  </a:lnTo>
                  <a:lnTo>
                    <a:pt x="904" y="5605"/>
                  </a:lnTo>
                  <a:lnTo>
                    <a:pt x="849" y="5605"/>
                  </a:lnTo>
                  <a:lnTo>
                    <a:pt x="793" y="5623"/>
                  </a:lnTo>
                  <a:lnTo>
                    <a:pt x="683" y="5605"/>
                  </a:lnTo>
                  <a:lnTo>
                    <a:pt x="480" y="5568"/>
                  </a:lnTo>
                  <a:lnTo>
                    <a:pt x="240" y="5512"/>
                  </a:lnTo>
                  <a:lnTo>
                    <a:pt x="130" y="5494"/>
                  </a:lnTo>
                  <a:lnTo>
                    <a:pt x="1" y="5494"/>
                  </a:lnTo>
                  <a:lnTo>
                    <a:pt x="1" y="5531"/>
                  </a:lnTo>
                  <a:lnTo>
                    <a:pt x="19" y="5992"/>
                  </a:lnTo>
                  <a:lnTo>
                    <a:pt x="19" y="6471"/>
                  </a:lnTo>
                  <a:lnTo>
                    <a:pt x="1" y="7393"/>
                  </a:lnTo>
                  <a:lnTo>
                    <a:pt x="1" y="7743"/>
                  </a:lnTo>
                  <a:lnTo>
                    <a:pt x="1" y="7761"/>
                  </a:lnTo>
                  <a:lnTo>
                    <a:pt x="19" y="7761"/>
                  </a:lnTo>
                  <a:lnTo>
                    <a:pt x="351" y="7798"/>
                  </a:lnTo>
                  <a:lnTo>
                    <a:pt x="683" y="7817"/>
                  </a:lnTo>
                  <a:lnTo>
                    <a:pt x="1033" y="7817"/>
                  </a:lnTo>
                  <a:lnTo>
                    <a:pt x="1383" y="7798"/>
                  </a:lnTo>
                  <a:lnTo>
                    <a:pt x="1641" y="7743"/>
                  </a:lnTo>
                  <a:lnTo>
                    <a:pt x="1881" y="7669"/>
                  </a:lnTo>
                  <a:lnTo>
                    <a:pt x="2102" y="7577"/>
                  </a:lnTo>
                  <a:lnTo>
                    <a:pt x="2305" y="7448"/>
                  </a:lnTo>
                  <a:lnTo>
                    <a:pt x="2489" y="7319"/>
                  </a:lnTo>
                  <a:lnTo>
                    <a:pt x="2674" y="7153"/>
                  </a:lnTo>
                  <a:lnTo>
                    <a:pt x="2840" y="6969"/>
                  </a:lnTo>
                  <a:lnTo>
                    <a:pt x="2987" y="6784"/>
                  </a:lnTo>
                  <a:lnTo>
                    <a:pt x="3116" y="6581"/>
                  </a:lnTo>
                  <a:lnTo>
                    <a:pt x="3245" y="6379"/>
                  </a:lnTo>
                  <a:lnTo>
                    <a:pt x="3466" y="5936"/>
                  </a:lnTo>
                  <a:lnTo>
                    <a:pt x="3669" y="5475"/>
                  </a:lnTo>
                  <a:lnTo>
                    <a:pt x="3853" y="5033"/>
                  </a:lnTo>
                  <a:lnTo>
                    <a:pt x="3798" y="5586"/>
                  </a:lnTo>
                  <a:lnTo>
                    <a:pt x="3743" y="6121"/>
                  </a:lnTo>
                  <a:lnTo>
                    <a:pt x="3669" y="6618"/>
                  </a:lnTo>
                  <a:lnTo>
                    <a:pt x="3632" y="7098"/>
                  </a:lnTo>
                  <a:lnTo>
                    <a:pt x="3558" y="7817"/>
                  </a:lnTo>
                  <a:lnTo>
                    <a:pt x="3503" y="8517"/>
                  </a:lnTo>
                  <a:lnTo>
                    <a:pt x="3411" y="9217"/>
                  </a:lnTo>
                  <a:lnTo>
                    <a:pt x="3319" y="9918"/>
                  </a:lnTo>
                  <a:lnTo>
                    <a:pt x="3374" y="9936"/>
                  </a:lnTo>
                  <a:lnTo>
                    <a:pt x="3540" y="9936"/>
                  </a:lnTo>
                  <a:lnTo>
                    <a:pt x="3872" y="9992"/>
                  </a:lnTo>
                  <a:lnTo>
                    <a:pt x="4554" y="10121"/>
                  </a:lnTo>
                  <a:lnTo>
                    <a:pt x="4793" y="10176"/>
                  </a:lnTo>
                  <a:lnTo>
                    <a:pt x="5236" y="10231"/>
                  </a:lnTo>
                  <a:lnTo>
                    <a:pt x="5697" y="10287"/>
                  </a:lnTo>
                  <a:lnTo>
                    <a:pt x="6158" y="10323"/>
                  </a:lnTo>
                  <a:lnTo>
                    <a:pt x="6655" y="10342"/>
                  </a:lnTo>
                  <a:lnTo>
                    <a:pt x="8462" y="10287"/>
                  </a:lnTo>
                  <a:lnTo>
                    <a:pt x="9678" y="10213"/>
                  </a:lnTo>
                  <a:lnTo>
                    <a:pt x="10102" y="10194"/>
                  </a:lnTo>
                  <a:lnTo>
                    <a:pt x="10213" y="10176"/>
                  </a:lnTo>
                  <a:lnTo>
                    <a:pt x="10268" y="10158"/>
                  </a:lnTo>
                  <a:lnTo>
                    <a:pt x="10268" y="10139"/>
                  </a:lnTo>
                  <a:lnTo>
                    <a:pt x="10231" y="9899"/>
                  </a:lnTo>
                  <a:lnTo>
                    <a:pt x="10176" y="9439"/>
                  </a:lnTo>
                  <a:lnTo>
                    <a:pt x="10139" y="9199"/>
                  </a:lnTo>
                  <a:lnTo>
                    <a:pt x="10121" y="8978"/>
                  </a:lnTo>
                  <a:lnTo>
                    <a:pt x="10029" y="6323"/>
                  </a:lnTo>
                  <a:lnTo>
                    <a:pt x="10029" y="5752"/>
                  </a:lnTo>
                  <a:lnTo>
                    <a:pt x="10065" y="5199"/>
                  </a:lnTo>
                  <a:lnTo>
                    <a:pt x="10121" y="4628"/>
                  </a:lnTo>
                  <a:lnTo>
                    <a:pt x="10176" y="4056"/>
                  </a:lnTo>
                  <a:lnTo>
                    <a:pt x="10268" y="3190"/>
                  </a:lnTo>
                  <a:lnTo>
                    <a:pt x="10287" y="2913"/>
                  </a:lnTo>
                  <a:lnTo>
                    <a:pt x="10287" y="2637"/>
                  </a:lnTo>
                  <a:lnTo>
                    <a:pt x="10268" y="2360"/>
                  </a:lnTo>
                  <a:lnTo>
                    <a:pt x="10231" y="2084"/>
                  </a:lnTo>
                  <a:lnTo>
                    <a:pt x="10176" y="1807"/>
                  </a:lnTo>
                  <a:lnTo>
                    <a:pt x="10121" y="1531"/>
                  </a:lnTo>
                  <a:lnTo>
                    <a:pt x="10029" y="1273"/>
                  </a:lnTo>
                  <a:lnTo>
                    <a:pt x="9936" y="1033"/>
                  </a:lnTo>
                  <a:lnTo>
                    <a:pt x="9807" y="793"/>
                  </a:lnTo>
                  <a:lnTo>
                    <a:pt x="9660" y="554"/>
                  </a:lnTo>
                  <a:lnTo>
                    <a:pt x="9494" y="351"/>
                  </a:lnTo>
                  <a:lnTo>
                    <a:pt x="9328" y="185"/>
                  </a:lnTo>
                  <a:lnTo>
                    <a:pt x="9217" y="111"/>
                  </a:lnTo>
                  <a:lnTo>
                    <a:pt x="9107" y="75"/>
                  </a:lnTo>
                  <a:lnTo>
                    <a:pt x="8978" y="56"/>
                  </a:lnTo>
                  <a:lnTo>
                    <a:pt x="8867" y="38"/>
                  </a:lnTo>
                  <a:lnTo>
                    <a:pt x="8775" y="38"/>
                  </a:lnTo>
                  <a:lnTo>
                    <a:pt x="79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70"/>
            <p:cNvSpPr/>
            <p:nvPr/>
          </p:nvSpPr>
          <p:spPr>
            <a:xfrm>
              <a:off x="8117400" y="4539025"/>
              <a:ext cx="106000" cy="41025"/>
            </a:xfrm>
            <a:custGeom>
              <a:avLst/>
              <a:gdLst/>
              <a:ahLst/>
              <a:cxnLst/>
              <a:rect l="l" t="t" r="r" b="b"/>
              <a:pathLst>
                <a:path w="4240" h="1641" extrusionOk="0">
                  <a:moveTo>
                    <a:pt x="1659" y="0"/>
                  </a:moveTo>
                  <a:lnTo>
                    <a:pt x="1290" y="74"/>
                  </a:lnTo>
                  <a:lnTo>
                    <a:pt x="903" y="129"/>
                  </a:lnTo>
                  <a:lnTo>
                    <a:pt x="516" y="148"/>
                  </a:lnTo>
                  <a:lnTo>
                    <a:pt x="332" y="129"/>
                  </a:lnTo>
                  <a:lnTo>
                    <a:pt x="148" y="111"/>
                  </a:lnTo>
                  <a:lnTo>
                    <a:pt x="55" y="424"/>
                  </a:lnTo>
                  <a:lnTo>
                    <a:pt x="19" y="756"/>
                  </a:lnTo>
                  <a:lnTo>
                    <a:pt x="0" y="1088"/>
                  </a:lnTo>
                  <a:lnTo>
                    <a:pt x="37" y="1420"/>
                  </a:lnTo>
                  <a:lnTo>
                    <a:pt x="37" y="1438"/>
                  </a:lnTo>
                  <a:lnTo>
                    <a:pt x="55" y="1475"/>
                  </a:lnTo>
                  <a:lnTo>
                    <a:pt x="74" y="1530"/>
                  </a:lnTo>
                  <a:lnTo>
                    <a:pt x="148" y="1530"/>
                  </a:lnTo>
                  <a:lnTo>
                    <a:pt x="1585" y="1604"/>
                  </a:lnTo>
                  <a:lnTo>
                    <a:pt x="3023" y="1641"/>
                  </a:lnTo>
                  <a:lnTo>
                    <a:pt x="3484" y="1641"/>
                  </a:lnTo>
                  <a:lnTo>
                    <a:pt x="3687" y="1622"/>
                  </a:lnTo>
                  <a:lnTo>
                    <a:pt x="3890" y="1586"/>
                  </a:lnTo>
                  <a:lnTo>
                    <a:pt x="4055" y="1530"/>
                  </a:lnTo>
                  <a:lnTo>
                    <a:pt x="4111" y="1493"/>
                  </a:lnTo>
                  <a:lnTo>
                    <a:pt x="4166" y="1438"/>
                  </a:lnTo>
                  <a:lnTo>
                    <a:pt x="4203" y="1401"/>
                  </a:lnTo>
                  <a:lnTo>
                    <a:pt x="4240" y="1346"/>
                  </a:lnTo>
                  <a:lnTo>
                    <a:pt x="4240" y="1291"/>
                  </a:lnTo>
                  <a:lnTo>
                    <a:pt x="4221" y="1235"/>
                  </a:lnTo>
                  <a:lnTo>
                    <a:pt x="4184" y="1180"/>
                  </a:lnTo>
                  <a:lnTo>
                    <a:pt x="4148" y="1143"/>
                  </a:lnTo>
                  <a:lnTo>
                    <a:pt x="4055" y="1088"/>
                  </a:lnTo>
                  <a:lnTo>
                    <a:pt x="3945" y="1033"/>
                  </a:lnTo>
                  <a:lnTo>
                    <a:pt x="3613" y="922"/>
                  </a:lnTo>
                  <a:lnTo>
                    <a:pt x="3281" y="811"/>
                  </a:lnTo>
                  <a:lnTo>
                    <a:pt x="2931" y="701"/>
                  </a:lnTo>
                  <a:lnTo>
                    <a:pt x="2599" y="572"/>
                  </a:lnTo>
                  <a:lnTo>
                    <a:pt x="2378" y="443"/>
                  </a:lnTo>
                  <a:lnTo>
                    <a:pt x="2157" y="295"/>
                  </a:lnTo>
                  <a:lnTo>
                    <a:pt x="1899" y="129"/>
                  </a:lnTo>
                  <a:lnTo>
                    <a:pt x="1751" y="37"/>
                  </a:lnTo>
                  <a:lnTo>
                    <a:pt x="1696" y="19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70"/>
            <p:cNvSpPr/>
            <p:nvPr/>
          </p:nvSpPr>
          <p:spPr>
            <a:xfrm>
              <a:off x="8143200" y="3966200"/>
              <a:ext cx="133675" cy="58550"/>
            </a:xfrm>
            <a:custGeom>
              <a:avLst/>
              <a:gdLst/>
              <a:ahLst/>
              <a:cxnLst/>
              <a:rect l="l" t="t" r="r" b="b"/>
              <a:pathLst>
                <a:path w="5347" h="2342" extrusionOk="0">
                  <a:moveTo>
                    <a:pt x="4627" y="1"/>
                  </a:moveTo>
                  <a:lnTo>
                    <a:pt x="4517" y="19"/>
                  </a:lnTo>
                  <a:lnTo>
                    <a:pt x="4332" y="74"/>
                  </a:lnTo>
                  <a:lnTo>
                    <a:pt x="4129" y="130"/>
                  </a:lnTo>
                  <a:lnTo>
                    <a:pt x="3761" y="277"/>
                  </a:lnTo>
                  <a:lnTo>
                    <a:pt x="3411" y="462"/>
                  </a:lnTo>
                  <a:lnTo>
                    <a:pt x="3042" y="646"/>
                  </a:lnTo>
                  <a:lnTo>
                    <a:pt x="2692" y="812"/>
                  </a:lnTo>
                  <a:lnTo>
                    <a:pt x="2323" y="959"/>
                  </a:lnTo>
                  <a:lnTo>
                    <a:pt x="2139" y="1015"/>
                  </a:lnTo>
                  <a:lnTo>
                    <a:pt x="1936" y="1051"/>
                  </a:lnTo>
                  <a:lnTo>
                    <a:pt x="1752" y="1088"/>
                  </a:lnTo>
                  <a:lnTo>
                    <a:pt x="1549" y="1088"/>
                  </a:lnTo>
                  <a:lnTo>
                    <a:pt x="1309" y="1236"/>
                  </a:lnTo>
                  <a:lnTo>
                    <a:pt x="1180" y="1291"/>
                  </a:lnTo>
                  <a:lnTo>
                    <a:pt x="1033" y="1328"/>
                  </a:lnTo>
                  <a:lnTo>
                    <a:pt x="756" y="1383"/>
                  </a:lnTo>
                  <a:lnTo>
                    <a:pt x="166" y="1420"/>
                  </a:lnTo>
                  <a:lnTo>
                    <a:pt x="93" y="1439"/>
                  </a:lnTo>
                  <a:lnTo>
                    <a:pt x="37" y="1494"/>
                  </a:lnTo>
                  <a:lnTo>
                    <a:pt x="19" y="1549"/>
                  </a:lnTo>
                  <a:lnTo>
                    <a:pt x="37" y="1604"/>
                  </a:lnTo>
                  <a:lnTo>
                    <a:pt x="56" y="1641"/>
                  </a:lnTo>
                  <a:lnTo>
                    <a:pt x="74" y="1660"/>
                  </a:lnTo>
                  <a:lnTo>
                    <a:pt x="19" y="1733"/>
                  </a:lnTo>
                  <a:lnTo>
                    <a:pt x="19" y="1770"/>
                  </a:lnTo>
                  <a:lnTo>
                    <a:pt x="0" y="1807"/>
                  </a:lnTo>
                  <a:lnTo>
                    <a:pt x="19" y="1862"/>
                  </a:lnTo>
                  <a:lnTo>
                    <a:pt x="37" y="1899"/>
                  </a:lnTo>
                  <a:lnTo>
                    <a:pt x="74" y="1918"/>
                  </a:lnTo>
                  <a:lnTo>
                    <a:pt x="111" y="1918"/>
                  </a:lnTo>
                  <a:lnTo>
                    <a:pt x="111" y="1955"/>
                  </a:lnTo>
                  <a:lnTo>
                    <a:pt x="111" y="1992"/>
                  </a:lnTo>
                  <a:lnTo>
                    <a:pt x="129" y="2028"/>
                  </a:lnTo>
                  <a:lnTo>
                    <a:pt x="166" y="2047"/>
                  </a:lnTo>
                  <a:lnTo>
                    <a:pt x="258" y="2084"/>
                  </a:lnTo>
                  <a:lnTo>
                    <a:pt x="369" y="2102"/>
                  </a:lnTo>
                  <a:lnTo>
                    <a:pt x="332" y="2102"/>
                  </a:lnTo>
                  <a:lnTo>
                    <a:pt x="314" y="2121"/>
                  </a:lnTo>
                  <a:lnTo>
                    <a:pt x="314" y="2176"/>
                  </a:lnTo>
                  <a:lnTo>
                    <a:pt x="351" y="2231"/>
                  </a:lnTo>
                  <a:lnTo>
                    <a:pt x="387" y="2268"/>
                  </a:lnTo>
                  <a:lnTo>
                    <a:pt x="461" y="2286"/>
                  </a:lnTo>
                  <a:lnTo>
                    <a:pt x="535" y="2305"/>
                  </a:lnTo>
                  <a:lnTo>
                    <a:pt x="701" y="2323"/>
                  </a:lnTo>
                  <a:lnTo>
                    <a:pt x="867" y="2342"/>
                  </a:lnTo>
                  <a:lnTo>
                    <a:pt x="1033" y="2323"/>
                  </a:lnTo>
                  <a:lnTo>
                    <a:pt x="1199" y="2305"/>
                  </a:lnTo>
                  <a:lnTo>
                    <a:pt x="1383" y="2268"/>
                  </a:lnTo>
                  <a:lnTo>
                    <a:pt x="1623" y="2194"/>
                  </a:lnTo>
                  <a:lnTo>
                    <a:pt x="1881" y="2102"/>
                  </a:lnTo>
                  <a:lnTo>
                    <a:pt x="2120" y="2010"/>
                  </a:lnTo>
                  <a:lnTo>
                    <a:pt x="2378" y="1918"/>
                  </a:lnTo>
                  <a:lnTo>
                    <a:pt x="2618" y="1862"/>
                  </a:lnTo>
                  <a:lnTo>
                    <a:pt x="2876" y="1826"/>
                  </a:lnTo>
                  <a:lnTo>
                    <a:pt x="3171" y="1789"/>
                  </a:lnTo>
                  <a:lnTo>
                    <a:pt x="3466" y="1733"/>
                  </a:lnTo>
                  <a:lnTo>
                    <a:pt x="3742" y="1678"/>
                  </a:lnTo>
                  <a:lnTo>
                    <a:pt x="4019" y="1586"/>
                  </a:lnTo>
                  <a:lnTo>
                    <a:pt x="4295" y="1494"/>
                  </a:lnTo>
                  <a:lnTo>
                    <a:pt x="4553" y="1346"/>
                  </a:lnTo>
                  <a:lnTo>
                    <a:pt x="4793" y="1199"/>
                  </a:lnTo>
                  <a:lnTo>
                    <a:pt x="5033" y="996"/>
                  </a:lnTo>
                  <a:lnTo>
                    <a:pt x="5180" y="830"/>
                  </a:lnTo>
                  <a:lnTo>
                    <a:pt x="5235" y="738"/>
                  </a:lnTo>
                  <a:lnTo>
                    <a:pt x="5291" y="646"/>
                  </a:lnTo>
                  <a:lnTo>
                    <a:pt x="5328" y="554"/>
                  </a:lnTo>
                  <a:lnTo>
                    <a:pt x="5346" y="462"/>
                  </a:lnTo>
                  <a:lnTo>
                    <a:pt x="5328" y="369"/>
                  </a:lnTo>
                  <a:lnTo>
                    <a:pt x="5309" y="259"/>
                  </a:lnTo>
                  <a:lnTo>
                    <a:pt x="5254" y="167"/>
                  </a:lnTo>
                  <a:lnTo>
                    <a:pt x="5162" y="111"/>
                  </a:lnTo>
                  <a:lnTo>
                    <a:pt x="5070" y="56"/>
                  </a:lnTo>
                  <a:lnTo>
                    <a:pt x="4977" y="19"/>
                  </a:lnTo>
                  <a:lnTo>
                    <a:pt x="4867" y="1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70"/>
            <p:cNvSpPr/>
            <p:nvPr/>
          </p:nvSpPr>
          <p:spPr>
            <a:xfrm>
              <a:off x="8143200" y="3966200"/>
              <a:ext cx="133675" cy="58550"/>
            </a:xfrm>
            <a:custGeom>
              <a:avLst/>
              <a:gdLst/>
              <a:ahLst/>
              <a:cxnLst/>
              <a:rect l="l" t="t" r="r" b="b"/>
              <a:pathLst>
                <a:path w="5347" h="2342" fill="none" extrusionOk="0">
                  <a:moveTo>
                    <a:pt x="1309" y="1236"/>
                  </a:moveTo>
                  <a:lnTo>
                    <a:pt x="1309" y="1236"/>
                  </a:lnTo>
                  <a:lnTo>
                    <a:pt x="1180" y="1291"/>
                  </a:lnTo>
                  <a:lnTo>
                    <a:pt x="1033" y="1328"/>
                  </a:lnTo>
                  <a:lnTo>
                    <a:pt x="756" y="1383"/>
                  </a:lnTo>
                  <a:lnTo>
                    <a:pt x="166" y="1420"/>
                  </a:lnTo>
                  <a:lnTo>
                    <a:pt x="166" y="1420"/>
                  </a:lnTo>
                  <a:lnTo>
                    <a:pt x="93" y="1439"/>
                  </a:lnTo>
                  <a:lnTo>
                    <a:pt x="37" y="1494"/>
                  </a:lnTo>
                  <a:lnTo>
                    <a:pt x="37" y="1494"/>
                  </a:lnTo>
                  <a:lnTo>
                    <a:pt x="19" y="1549"/>
                  </a:lnTo>
                  <a:lnTo>
                    <a:pt x="37" y="1604"/>
                  </a:lnTo>
                  <a:lnTo>
                    <a:pt x="37" y="1604"/>
                  </a:lnTo>
                  <a:lnTo>
                    <a:pt x="56" y="1641"/>
                  </a:lnTo>
                  <a:lnTo>
                    <a:pt x="74" y="1660"/>
                  </a:lnTo>
                  <a:lnTo>
                    <a:pt x="74" y="1660"/>
                  </a:lnTo>
                  <a:lnTo>
                    <a:pt x="74" y="1660"/>
                  </a:lnTo>
                  <a:lnTo>
                    <a:pt x="19" y="1733"/>
                  </a:lnTo>
                  <a:lnTo>
                    <a:pt x="19" y="1770"/>
                  </a:lnTo>
                  <a:lnTo>
                    <a:pt x="0" y="1807"/>
                  </a:lnTo>
                  <a:lnTo>
                    <a:pt x="0" y="1807"/>
                  </a:lnTo>
                  <a:lnTo>
                    <a:pt x="19" y="1862"/>
                  </a:lnTo>
                  <a:lnTo>
                    <a:pt x="37" y="1899"/>
                  </a:lnTo>
                  <a:lnTo>
                    <a:pt x="74" y="1918"/>
                  </a:lnTo>
                  <a:lnTo>
                    <a:pt x="111" y="1918"/>
                  </a:lnTo>
                  <a:lnTo>
                    <a:pt x="111" y="1918"/>
                  </a:lnTo>
                  <a:lnTo>
                    <a:pt x="111" y="1955"/>
                  </a:lnTo>
                  <a:lnTo>
                    <a:pt x="111" y="1992"/>
                  </a:lnTo>
                  <a:lnTo>
                    <a:pt x="111" y="1992"/>
                  </a:lnTo>
                  <a:lnTo>
                    <a:pt x="129" y="2028"/>
                  </a:lnTo>
                  <a:lnTo>
                    <a:pt x="166" y="2047"/>
                  </a:lnTo>
                  <a:lnTo>
                    <a:pt x="166" y="2047"/>
                  </a:lnTo>
                  <a:lnTo>
                    <a:pt x="258" y="2084"/>
                  </a:lnTo>
                  <a:lnTo>
                    <a:pt x="369" y="2102"/>
                  </a:lnTo>
                  <a:lnTo>
                    <a:pt x="369" y="2102"/>
                  </a:lnTo>
                  <a:lnTo>
                    <a:pt x="332" y="2102"/>
                  </a:lnTo>
                  <a:lnTo>
                    <a:pt x="314" y="2121"/>
                  </a:lnTo>
                  <a:lnTo>
                    <a:pt x="314" y="2176"/>
                  </a:lnTo>
                  <a:lnTo>
                    <a:pt x="351" y="2231"/>
                  </a:lnTo>
                  <a:lnTo>
                    <a:pt x="387" y="2268"/>
                  </a:lnTo>
                  <a:lnTo>
                    <a:pt x="387" y="2268"/>
                  </a:lnTo>
                  <a:lnTo>
                    <a:pt x="461" y="2286"/>
                  </a:lnTo>
                  <a:lnTo>
                    <a:pt x="535" y="2305"/>
                  </a:lnTo>
                  <a:lnTo>
                    <a:pt x="701" y="2323"/>
                  </a:lnTo>
                  <a:lnTo>
                    <a:pt x="701" y="2323"/>
                  </a:lnTo>
                  <a:lnTo>
                    <a:pt x="867" y="2342"/>
                  </a:lnTo>
                  <a:lnTo>
                    <a:pt x="1033" y="2323"/>
                  </a:lnTo>
                  <a:lnTo>
                    <a:pt x="1199" y="2305"/>
                  </a:lnTo>
                  <a:lnTo>
                    <a:pt x="1383" y="2268"/>
                  </a:lnTo>
                  <a:lnTo>
                    <a:pt x="1383" y="2268"/>
                  </a:lnTo>
                  <a:lnTo>
                    <a:pt x="1623" y="2194"/>
                  </a:lnTo>
                  <a:lnTo>
                    <a:pt x="1881" y="2102"/>
                  </a:lnTo>
                  <a:lnTo>
                    <a:pt x="2120" y="2010"/>
                  </a:lnTo>
                  <a:lnTo>
                    <a:pt x="2378" y="1918"/>
                  </a:lnTo>
                  <a:lnTo>
                    <a:pt x="2378" y="1918"/>
                  </a:lnTo>
                  <a:lnTo>
                    <a:pt x="2618" y="1862"/>
                  </a:lnTo>
                  <a:lnTo>
                    <a:pt x="2876" y="1826"/>
                  </a:lnTo>
                  <a:lnTo>
                    <a:pt x="2876" y="1826"/>
                  </a:lnTo>
                  <a:lnTo>
                    <a:pt x="3171" y="1789"/>
                  </a:lnTo>
                  <a:lnTo>
                    <a:pt x="3466" y="1733"/>
                  </a:lnTo>
                  <a:lnTo>
                    <a:pt x="3742" y="1678"/>
                  </a:lnTo>
                  <a:lnTo>
                    <a:pt x="4019" y="1586"/>
                  </a:lnTo>
                  <a:lnTo>
                    <a:pt x="4295" y="1494"/>
                  </a:lnTo>
                  <a:lnTo>
                    <a:pt x="4553" y="1346"/>
                  </a:lnTo>
                  <a:lnTo>
                    <a:pt x="4793" y="1199"/>
                  </a:lnTo>
                  <a:lnTo>
                    <a:pt x="5033" y="996"/>
                  </a:lnTo>
                  <a:lnTo>
                    <a:pt x="5033" y="996"/>
                  </a:lnTo>
                  <a:lnTo>
                    <a:pt x="5180" y="830"/>
                  </a:lnTo>
                  <a:lnTo>
                    <a:pt x="5235" y="738"/>
                  </a:lnTo>
                  <a:lnTo>
                    <a:pt x="5291" y="646"/>
                  </a:lnTo>
                  <a:lnTo>
                    <a:pt x="5328" y="554"/>
                  </a:lnTo>
                  <a:lnTo>
                    <a:pt x="5346" y="462"/>
                  </a:lnTo>
                  <a:lnTo>
                    <a:pt x="5328" y="369"/>
                  </a:lnTo>
                  <a:lnTo>
                    <a:pt x="5309" y="259"/>
                  </a:lnTo>
                  <a:lnTo>
                    <a:pt x="5309" y="259"/>
                  </a:lnTo>
                  <a:lnTo>
                    <a:pt x="5254" y="167"/>
                  </a:lnTo>
                  <a:lnTo>
                    <a:pt x="5162" y="111"/>
                  </a:lnTo>
                  <a:lnTo>
                    <a:pt x="5070" y="56"/>
                  </a:lnTo>
                  <a:lnTo>
                    <a:pt x="4977" y="19"/>
                  </a:lnTo>
                  <a:lnTo>
                    <a:pt x="4867" y="1"/>
                  </a:lnTo>
                  <a:lnTo>
                    <a:pt x="4738" y="1"/>
                  </a:lnTo>
                  <a:lnTo>
                    <a:pt x="4627" y="1"/>
                  </a:lnTo>
                  <a:lnTo>
                    <a:pt x="4517" y="19"/>
                  </a:lnTo>
                  <a:lnTo>
                    <a:pt x="4517" y="19"/>
                  </a:lnTo>
                  <a:lnTo>
                    <a:pt x="4332" y="74"/>
                  </a:lnTo>
                  <a:lnTo>
                    <a:pt x="4129" y="130"/>
                  </a:lnTo>
                  <a:lnTo>
                    <a:pt x="3761" y="277"/>
                  </a:lnTo>
                  <a:lnTo>
                    <a:pt x="3411" y="462"/>
                  </a:lnTo>
                  <a:lnTo>
                    <a:pt x="3042" y="646"/>
                  </a:lnTo>
                  <a:lnTo>
                    <a:pt x="2692" y="812"/>
                  </a:lnTo>
                  <a:lnTo>
                    <a:pt x="2323" y="959"/>
                  </a:lnTo>
                  <a:lnTo>
                    <a:pt x="2139" y="1015"/>
                  </a:lnTo>
                  <a:lnTo>
                    <a:pt x="1936" y="1051"/>
                  </a:lnTo>
                  <a:lnTo>
                    <a:pt x="1752" y="1088"/>
                  </a:lnTo>
                  <a:lnTo>
                    <a:pt x="1549" y="10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70"/>
            <p:cNvSpPr/>
            <p:nvPr/>
          </p:nvSpPr>
          <p:spPr>
            <a:xfrm>
              <a:off x="8142725" y="3965275"/>
              <a:ext cx="134600" cy="59950"/>
            </a:xfrm>
            <a:custGeom>
              <a:avLst/>
              <a:gdLst/>
              <a:ahLst/>
              <a:cxnLst/>
              <a:rect l="l" t="t" r="r" b="b"/>
              <a:pathLst>
                <a:path w="5384" h="2398" extrusionOk="0">
                  <a:moveTo>
                    <a:pt x="4757" y="1"/>
                  </a:moveTo>
                  <a:lnTo>
                    <a:pt x="4646" y="19"/>
                  </a:lnTo>
                  <a:lnTo>
                    <a:pt x="4536" y="38"/>
                  </a:lnTo>
                  <a:lnTo>
                    <a:pt x="4204" y="130"/>
                  </a:lnTo>
                  <a:lnTo>
                    <a:pt x="3872" y="259"/>
                  </a:lnTo>
                  <a:lnTo>
                    <a:pt x="3559" y="388"/>
                  </a:lnTo>
                  <a:lnTo>
                    <a:pt x="3245" y="554"/>
                  </a:lnTo>
                  <a:lnTo>
                    <a:pt x="2858" y="757"/>
                  </a:lnTo>
                  <a:lnTo>
                    <a:pt x="2434" y="923"/>
                  </a:lnTo>
                  <a:lnTo>
                    <a:pt x="2231" y="996"/>
                  </a:lnTo>
                  <a:lnTo>
                    <a:pt x="2010" y="1052"/>
                  </a:lnTo>
                  <a:lnTo>
                    <a:pt x="1789" y="1088"/>
                  </a:lnTo>
                  <a:lnTo>
                    <a:pt x="1568" y="1107"/>
                  </a:lnTo>
                  <a:lnTo>
                    <a:pt x="1568" y="1162"/>
                  </a:lnTo>
                  <a:lnTo>
                    <a:pt x="1789" y="1144"/>
                  </a:lnTo>
                  <a:lnTo>
                    <a:pt x="2029" y="1107"/>
                  </a:lnTo>
                  <a:lnTo>
                    <a:pt x="2231" y="1052"/>
                  </a:lnTo>
                  <a:lnTo>
                    <a:pt x="2453" y="978"/>
                  </a:lnTo>
                  <a:lnTo>
                    <a:pt x="2655" y="904"/>
                  </a:lnTo>
                  <a:lnTo>
                    <a:pt x="2877" y="793"/>
                  </a:lnTo>
                  <a:lnTo>
                    <a:pt x="3282" y="591"/>
                  </a:lnTo>
                  <a:lnTo>
                    <a:pt x="3577" y="443"/>
                  </a:lnTo>
                  <a:lnTo>
                    <a:pt x="3890" y="296"/>
                  </a:lnTo>
                  <a:lnTo>
                    <a:pt x="4204" y="167"/>
                  </a:lnTo>
                  <a:lnTo>
                    <a:pt x="4536" y="93"/>
                  </a:lnTo>
                  <a:lnTo>
                    <a:pt x="4757" y="56"/>
                  </a:lnTo>
                  <a:lnTo>
                    <a:pt x="4867" y="56"/>
                  </a:lnTo>
                  <a:lnTo>
                    <a:pt x="4978" y="75"/>
                  </a:lnTo>
                  <a:lnTo>
                    <a:pt x="5089" y="111"/>
                  </a:lnTo>
                  <a:lnTo>
                    <a:pt x="5162" y="167"/>
                  </a:lnTo>
                  <a:lnTo>
                    <a:pt x="5236" y="222"/>
                  </a:lnTo>
                  <a:lnTo>
                    <a:pt x="5291" y="314"/>
                  </a:lnTo>
                  <a:lnTo>
                    <a:pt x="5328" y="425"/>
                  </a:lnTo>
                  <a:lnTo>
                    <a:pt x="5328" y="535"/>
                  </a:lnTo>
                  <a:lnTo>
                    <a:pt x="5291" y="646"/>
                  </a:lnTo>
                  <a:lnTo>
                    <a:pt x="5254" y="738"/>
                  </a:lnTo>
                  <a:lnTo>
                    <a:pt x="5199" y="830"/>
                  </a:lnTo>
                  <a:lnTo>
                    <a:pt x="5125" y="904"/>
                  </a:lnTo>
                  <a:lnTo>
                    <a:pt x="5033" y="1015"/>
                  </a:lnTo>
                  <a:lnTo>
                    <a:pt x="4794" y="1217"/>
                  </a:lnTo>
                  <a:lnTo>
                    <a:pt x="4536" y="1383"/>
                  </a:lnTo>
                  <a:lnTo>
                    <a:pt x="4277" y="1512"/>
                  </a:lnTo>
                  <a:lnTo>
                    <a:pt x="4001" y="1623"/>
                  </a:lnTo>
                  <a:lnTo>
                    <a:pt x="3724" y="1697"/>
                  </a:lnTo>
                  <a:lnTo>
                    <a:pt x="3448" y="1752"/>
                  </a:lnTo>
                  <a:lnTo>
                    <a:pt x="2895" y="1844"/>
                  </a:lnTo>
                  <a:lnTo>
                    <a:pt x="2618" y="1881"/>
                  </a:lnTo>
                  <a:lnTo>
                    <a:pt x="2379" y="1936"/>
                  </a:lnTo>
                  <a:lnTo>
                    <a:pt x="2158" y="2010"/>
                  </a:lnTo>
                  <a:lnTo>
                    <a:pt x="1918" y="2102"/>
                  </a:lnTo>
                  <a:lnTo>
                    <a:pt x="1660" y="2194"/>
                  </a:lnTo>
                  <a:lnTo>
                    <a:pt x="1383" y="2287"/>
                  </a:lnTo>
                  <a:lnTo>
                    <a:pt x="1218" y="2323"/>
                  </a:lnTo>
                  <a:lnTo>
                    <a:pt x="1052" y="2342"/>
                  </a:lnTo>
                  <a:lnTo>
                    <a:pt x="720" y="2342"/>
                  </a:lnTo>
                  <a:lnTo>
                    <a:pt x="665" y="2323"/>
                  </a:lnTo>
                  <a:lnTo>
                    <a:pt x="536" y="2323"/>
                  </a:lnTo>
                  <a:lnTo>
                    <a:pt x="480" y="2305"/>
                  </a:lnTo>
                  <a:lnTo>
                    <a:pt x="425" y="2287"/>
                  </a:lnTo>
                  <a:lnTo>
                    <a:pt x="388" y="2231"/>
                  </a:lnTo>
                  <a:lnTo>
                    <a:pt x="351" y="2176"/>
                  </a:lnTo>
                  <a:lnTo>
                    <a:pt x="388" y="2176"/>
                  </a:lnTo>
                  <a:lnTo>
                    <a:pt x="388" y="2121"/>
                  </a:lnTo>
                  <a:lnTo>
                    <a:pt x="296" y="2102"/>
                  </a:lnTo>
                  <a:lnTo>
                    <a:pt x="204" y="2065"/>
                  </a:lnTo>
                  <a:lnTo>
                    <a:pt x="167" y="2047"/>
                  </a:lnTo>
                  <a:lnTo>
                    <a:pt x="148" y="2029"/>
                  </a:lnTo>
                  <a:lnTo>
                    <a:pt x="148" y="1992"/>
                  </a:lnTo>
                  <a:lnTo>
                    <a:pt x="148" y="1973"/>
                  </a:lnTo>
                  <a:lnTo>
                    <a:pt x="204" y="1936"/>
                  </a:lnTo>
                  <a:lnTo>
                    <a:pt x="112" y="1936"/>
                  </a:lnTo>
                  <a:lnTo>
                    <a:pt x="75" y="1899"/>
                  </a:lnTo>
                  <a:lnTo>
                    <a:pt x="56" y="1844"/>
                  </a:lnTo>
                  <a:lnTo>
                    <a:pt x="75" y="1789"/>
                  </a:lnTo>
                  <a:lnTo>
                    <a:pt x="112" y="1715"/>
                  </a:lnTo>
                  <a:lnTo>
                    <a:pt x="93" y="1678"/>
                  </a:lnTo>
                  <a:lnTo>
                    <a:pt x="75" y="1623"/>
                  </a:lnTo>
                  <a:lnTo>
                    <a:pt x="75" y="1586"/>
                  </a:lnTo>
                  <a:lnTo>
                    <a:pt x="93" y="1549"/>
                  </a:lnTo>
                  <a:lnTo>
                    <a:pt x="130" y="1512"/>
                  </a:lnTo>
                  <a:lnTo>
                    <a:pt x="185" y="1494"/>
                  </a:lnTo>
                  <a:lnTo>
                    <a:pt x="462" y="1457"/>
                  </a:lnTo>
                  <a:lnTo>
                    <a:pt x="683" y="1439"/>
                  </a:lnTo>
                  <a:lnTo>
                    <a:pt x="904" y="1420"/>
                  </a:lnTo>
                  <a:lnTo>
                    <a:pt x="1125" y="1383"/>
                  </a:lnTo>
                  <a:lnTo>
                    <a:pt x="1347" y="1310"/>
                  </a:lnTo>
                  <a:lnTo>
                    <a:pt x="1328" y="1254"/>
                  </a:lnTo>
                  <a:lnTo>
                    <a:pt x="1125" y="1328"/>
                  </a:lnTo>
                  <a:lnTo>
                    <a:pt x="904" y="1365"/>
                  </a:lnTo>
                  <a:lnTo>
                    <a:pt x="683" y="1402"/>
                  </a:lnTo>
                  <a:lnTo>
                    <a:pt x="462" y="1420"/>
                  </a:lnTo>
                  <a:lnTo>
                    <a:pt x="185" y="1439"/>
                  </a:lnTo>
                  <a:lnTo>
                    <a:pt x="112" y="1457"/>
                  </a:lnTo>
                  <a:lnTo>
                    <a:pt x="38" y="1512"/>
                  </a:lnTo>
                  <a:lnTo>
                    <a:pt x="19" y="1568"/>
                  </a:lnTo>
                  <a:lnTo>
                    <a:pt x="19" y="1641"/>
                  </a:lnTo>
                  <a:lnTo>
                    <a:pt x="56" y="1697"/>
                  </a:lnTo>
                  <a:lnTo>
                    <a:pt x="19" y="1770"/>
                  </a:lnTo>
                  <a:lnTo>
                    <a:pt x="1" y="1844"/>
                  </a:lnTo>
                  <a:lnTo>
                    <a:pt x="19" y="1899"/>
                  </a:lnTo>
                  <a:lnTo>
                    <a:pt x="38" y="1936"/>
                  </a:lnTo>
                  <a:lnTo>
                    <a:pt x="56" y="1955"/>
                  </a:lnTo>
                  <a:lnTo>
                    <a:pt x="93" y="1973"/>
                  </a:lnTo>
                  <a:lnTo>
                    <a:pt x="93" y="2010"/>
                  </a:lnTo>
                  <a:lnTo>
                    <a:pt x="112" y="2047"/>
                  </a:lnTo>
                  <a:lnTo>
                    <a:pt x="148" y="2084"/>
                  </a:lnTo>
                  <a:lnTo>
                    <a:pt x="185" y="2102"/>
                  </a:lnTo>
                  <a:lnTo>
                    <a:pt x="314" y="2158"/>
                  </a:lnTo>
                  <a:lnTo>
                    <a:pt x="314" y="2213"/>
                  </a:lnTo>
                  <a:lnTo>
                    <a:pt x="333" y="2250"/>
                  </a:lnTo>
                  <a:lnTo>
                    <a:pt x="388" y="2323"/>
                  </a:lnTo>
                  <a:lnTo>
                    <a:pt x="462" y="2342"/>
                  </a:lnTo>
                  <a:lnTo>
                    <a:pt x="536" y="2360"/>
                  </a:lnTo>
                  <a:lnTo>
                    <a:pt x="665" y="2379"/>
                  </a:lnTo>
                  <a:lnTo>
                    <a:pt x="720" y="2379"/>
                  </a:lnTo>
                  <a:lnTo>
                    <a:pt x="904" y="2397"/>
                  </a:lnTo>
                  <a:lnTo>
                    <a:pt x="1162" y="2379"/>
                  </a:lnTo>
                  <a:lnTo>
                    <a:pt x="1402" y="2342"/>
                  </a:lnTo>
                  <a:lnTo>
                    <a:pt x="1678" y="2250"/>
                  </a:lnTo>
                  <a:lnTo>
                    <a:pt x="1936" y="2158"/>
                  </a:lnTo>
                  <a:lnTo>
                    <a:pt x="2176" y="2065"/>
                  </a:lnTo>
                  <a:lnTo>
                    <a:pt x="2397" y="1992"/>
                  </a:lnTo>
                  <a:lnTo>
                    <a:pt x="2637" y="1936"/>
                  </a:lnTo>
                  <a:lnTo>
                    <a:pt x="2895" y="1881"/>
                  </a:lnTo>
                  <a:lnTo>
                    <a:pt x="3466" y="1807"/>
                  </a:lnTo>
                  <a:lnTo>
                    <a:pt x="3743" y="1752"/>
                  </a:lnTo>
                  <a:lnTo>
                    <a:pt x="4019" y="1660"/>
                  </a:lnTo>
                  <a:lnTo>
                    <a:pt x="4296" y="1568"/>
                  </a:lnTo>
                  <a:lnTo>
                    <a:pt x="4554" y="1420"/>
                  </a:lnTo>
                  <a:lnTo>
                    <a:pt x="4812" y="1254"/>
                  </a:lnTo>
                  <a:lnTo>
                    <a:pt x="5070" y="1052"/>
                  </a:lnTo>
                  <a:lnTo>
                    <a:pt x="5162" y="959"/>
                  </a:lnTo>
                  <a:lnTo>
                    <a:pt x="5236" y="849"/>
                  </a:lnTo>
                  <a:lnTo>
                    <a:pt x="5310" y="757"/>
                  </a:lnTo>
                  <a:lnTo>
                    <a:pt x="5347" y="646"/>
                  </a:lnTo>
                  <a:lnTo>
                    <a:pt x="5365" y="554"/>
                  </a:lnTo>
                  <a:lnTo>
                    <a:pt x="5383" y="462"/>
                  </a:lnTo>
                  <a:lnTo>
                    <a:pt x="5365" y="370"/>
                  </a:lnTo>
                  <a:lnTo>
                    <a:pt x="5347" y="296"/>
                  </a:lnTo>
                  <a:lnTo>
                    <a:pt x="5291" y="204"/>
                  </a:lnTo>
                  <a:lnTo>
                    <a:pt x="5199" y="130"/>
                  </a:lnTo>
                  <a:lnTo>
                    <a:pt x="5107" y="75"/>
                  </a:lnTo>
                  <a:lnTo>
                    <a:pt x="4996" y="38"/>
                  </a:lnTo>
                  <a:lnTo>
                    <a:pt x="4886" y="19"/>
                  </a:lnTo>
                  <a:lnTo>
                    <a:pt x="475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70"/>
            <p:cNvSpPr/>
            <p:nvPr/>
          </p:nvSpPr>
          <p:spPr>
            <a:xfrm>
              <a:off x="8125225" y="3821500"/>
              <a:ext cx="205550" cy="188500"/>
            </a:xfrm>
            <a:custGeom>
              <a:avLst/>
              <a:gdLst/>
              <a:ahLst/>
              <a:cxnLst/>
              <a:rect l="l" t="t" r="r" b="b"/>
              <a:pathLst>
                <a:path w="8222" h="7540" extrusionOk="0">
                  <a:moveTo>
                    <a:pt x="0" y="1"/>
                  </a:moveTo>
                  <a:lnTo>
                    <a:pt x="1125" y="2876"/>
                  </a:lnTo>
                  <a:lnTo>
                    <a:pt x="1604" y="2913"/>
                  </a:lnTo>
                  <a:lnTo>
                    <a:pt x="2083" y="2950"/>
                  </a:lnTo>
                  <a:lnTo>
                    <a:pt x="2544" y="3024"/>
                  </a:lnTo>
                  <a:lnTo>
                    <a:pt x="3005" y="3116"/>
                  </a:lnTo>
                  <a:lnTo>
                    <a:pt x="3466" y="3208"/>
                  </a:lnTo>
                  <a:lnTo>
                    <a:pt x="3908" y="3337"/>
                  </a:lnTo>
                  <a:lnTo>
                    <a:pt x="4848" y="3595"/>
                  </a:lnTo>
                  <a:lnTo>
                    <a:pt x="5014" y="3650"/>
                  </a:lnTo>
                  <a:lnTo>
                    <a:pt x="5162" y="3724"/>
                  </a:lnTo>
                  <a:lnTo>
                    <a:pt x="5309" y="3816"/>
                  </a:lnTo>
                  <a:lnTo>
                    <a:pt x="5420" y="3927"/>
                  </a:lnTo>
                  <a:lnTo>
                    <a:pt x="5475" y="3982"/>
                  </a:lnTo>
                  <a:lnTo>
                    <a:pt x="5494" y="4056"/>
                  </a:lnTo>
                  <a:lnTo>
                    <a:pt x="5530" y="4130"/>
                  </a:lnTo>
                  <a:lnTo>
                    <a:pt x="5530" y="4203"/>
                  </a:lnTo>
                  <a:lnTo>
                    <a:pt x="5530" y="4277"/>
                  </a:lnTo>
                  <a:lnTo>
                    <a:pt x="5512" y="4351"/>
                  </a:lnTo>
                  <a:lnTo>
                    <a:pt x="5475" y="4443"/>
                  </a:lnTo>
                  <a:lnTo>
                    <a:pt x="5438" y="4535"/>
                  </a:lnTo>
                  <a:lnTo>
                    <a:pt x="5309" y="4738"/>
                  </a:lnTo>
                  <a:lnTo>
                    <a:pt x="5162" y="4904"/>
                  </a:lnTo>
                  <a:lnTo>
                    <a:pt x="4996" y="5070"/>
                  </a:lnTo>
                  <a:lnTo>
                    <a:pt x="4830" y="5217"/>
                  </a:lnTo>
                  <a:lnTo>
                    <a:pt x="4646" y="5365"/>
                  </a:lnTo>
                  <a:lnTo>
                    <a:pt x="4443" y="5475"/>
                  </a:lnTo>
                  <a:lnTo>
                    <a:pt x="4240" y="5568"/>
                  </a:lnTo>
                  <a:lnTo>
                    <a:pt x="4019" y="5660"/>
                  </a:lnTo>
                  <a:lnTo>
                    <a:pt x="4148" y="5881"/>
                  </a:lnTo>
                  <a:lnTo>
                    <a:pt x="4259" y="6102"/>
                  </a:lnTo>
                  <a:lnTo>
                    <a:pt x="4369" y="6342"/>
                  </a:lnTo>
                  <a:lnTo>
                    <a:pt x="4461" y="6581"/>
                  </a:lnTo>
                  <a:lnTo>
                    <a:pt x="4554" y="6821"/>
                  </a:lnTo>
                  <a:lnTo>
                    <a:pt x="4683" y="7061"/>
                  </a:lnTo>
                  <a:lnTo>
                    <a:pt x="4812" y="7300"/>
                  </a:lnTo>
                  <a:lnTo>
                    <a:pt x="4922" y="7540"/>
                  </a:lnTo>
                  <a:lnTo>
                    <a:pt x="5236" y="7429"/>
                  </a:lnTo>
                  <a:lnTo>
                    <a:pt x="5567" y="7300"/>
                  </a:lnTo>
                  <a:lnTo>
                    <a:pt x="5881" y="7153"/>
                  </a:lnTo>
                  <a:lnTo>
                    <a:pt x="6176" y="6968"/>
                  </a:lnTo>
                  <a:lnTo>
                    <a:pt x="6471" y="6784"/>
                  </a:lnTo>
                  <a:lnTo>
                    <a:pt x="6747" y="6581"/>
                  </a:lnTo>
                  <a:lnTo>
                    <a:pt x="7024" y="6360"/>
                  </a:lnTo>
                  <a:lnTo>
                    <a:pt x="7282" y="6121"/>
                  </a:lnTo>
                  <a:lnTo>
                    <a:pt x="7577" y="5789"/>
                  </a:lnTo>
                  <a:lnTo>
                    <a:pt x="7816" y="5475"/>
                  </a:lnTo>
                  <a:lnTo>
                    <a:pt x="7927" y="5309"/>
                  </a:lnTo>
                  <a:lnTo>
                    <a:pt x="8001" y="5162"/>
                  </a:lnTo>
                  <a:lnTo>
                    <a:pt x="8074" y="4996"/>
                  </a:lnTo>
                  <a:lnTo>
                    <a:pt x="8130" y="4849"/>
                  </a:lnTo>
                  <a:lnTo>
                    <a:pt x="8166" y="4701"/>
                  </a:lnTo>
                  <a:lnTo>
                    <a:pt x="8203" y="4554"/>
                  </a:lnTo>
                  <a:lnTo>
                    <a:pt x="8222" y="4406"/>
                  </a:lnTo>
                  <a:lnTo>
                    <a:pt x="8222" y="4259"/>
                  </a:lnTo>
                  <a:lnTo>
                    <a:pt x="8222" y="4111"/>
                  </a:lnTo>
                  <a:lnTo>
                    <a:pt x="8203" y="3982"/>
                  </a:lnTo>
                  <a:lnTo>
                    <a:pt x="8130" y="3706"/>
                  </a:lnTo>
                  <a:lnTo>
                    <a:pt x="8019" y="3448"/>
                  </a:lnTo>
                  <a:lnTo>
                    <a:pt x="7872" y="3190"/>
                  </a:lnTo>
                  <a:lnTo>
                    <a:pt x="7706" y="2932"/>
                  </a:lnTo>
                  <a:lnTo>
                    <a:pt x="7484" y="2692"/>
                  </a:lnTo>
                  <a:lnTo>
                    <a:pt x="7245" y="2471"/>
                  </a:lnTo>
                  <a:lnTo>
                    <a:pt x="6968" y="2250"/>
                  </a:lnTo>
                  <a:lnTo>
                    <a:pt x="6673" y="2047"/>
                  </a:lnTo>
                  <a:lnTo>
                    <a:pt x="6360" y="1844"/>
                  </a:lnTo>
                  <a:lnTo>
                    <a:pt x="6028" y="1660"/>
                  </a:lnTo>
                  <a:lnTo>
                    <a:pt x="5678" y="1475"/>
                  </a:lnTo>
                  <a:lnTo>
                    <a:pt x="5328" y="1309"/>
                  </a:lnTo>
                  <a:lnTo>
                    <a:pt x="4959" y="1144"/>
                  </a:lnTo>
                  <a:lnTo>
                    <a:pt x="4203" y="849"/>
                  </a:lnTo>
                  <a:lnTo>
                    <a:pt x="3466" y="609"/>
                  </a:lnTo>
                  <a:lnTo>
                    <a:pt x="2729" y="406"/>
                  </a:lnTo>
                  <a:lnTo>
                    <a:pt x="2065" y="240"/>
                  </a:lnTo>
                  <a:lnTo>
                    <a:pt x="1457" y="130"/>
                  </a:lnTo>
                  <a:lnTo>
                    <a:pt x="941" y="56"/>
                  </a:lnTo>
                  <a:lnTo>
                    <a:pt x="480" y="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70"/>
            <p:cNvSpPr/>
            <p:nvPr/>
          </p:nvSpPr>
          <p:spPr>
            <a:xfrm>
              <a:off x="8125225" y="3821500"/>
              <a:ext cx="205550" cy="188500"/>
            </a:xfrm>
            <a:custGeom>
              <a:avLst/>
              <a:gdLst/>
              <a:ahLst/>
              <a:cxnLst/>
              <a:rect l="l" t="t" r="r" b="b"/>
              <a:pathLst>
                <a:path w="8222" h="7540" fill="none" extrusionOk="0">
                  <a:moveTo>
                    <a:pt x="1125" y="2876"/>
                  </a:moveTo>
                  <a:lnTo>
                    <a:pt x="1125" y="2876"/>
                  </a:lnTo>
                  <a:lnTo>
                    <a:pt x="1604" y="2913"/>
                  </a:lnTo>
                  <a:lnTo>
                    <a:pt x="2083" y="2950"/>
                  </a:lnTo>
                  <a:lnTo>
                    <a:pt x="2544" y="3024"/>
                  </a:lnTo>
                  <a:lnTo>
                    <a:pt x="3005" y="3116"/>
                  </a:lnTo>
                  <a:lnTo>
                    <a:pt x="3466" y="3208"/>
                  </a:lnTo>
                  <a:lnTo>
                    <a:pt x="3908" y="3337"/>
                  </a:lnTo>
                  <a:lnTo>
                    <a:pt x="4848" y="3595"/>
                  </a:lnTo>
                  <a:lnTo>
                    <a:pt x="4848" y="3595"/>
                  </a:lnTo>
                  <a:lnTo>
                    <a:pt x="5014" y="3650"/>
                  </a:lnTo>
                  <a:lnTo>
                    <a:pt x="5162" y="3724"/>
                  </a:lnTo>
                  <a:lnTo>
                    <a:pt x="5309" y="3816"/>
                  </a:lnTo>
                  <a:lnTo>
                    <a:pt x="5420" y="3927"/>
                  </a:lnTo>
                  <a:lnTo>
                    <a:pt x="5475" y="3982"/>
                  </a:lnTo>
                  <a:lnTo>
                    <a:pt x="5494" y="4056"/>
                  </a:lnTo>
                  <a:lnTo>
                    <a:pt x="5530" y="4130"/>
                  </a:lnTo>
                  <a:lnTo>
                    <a:pt x="5530" y="4203"/>
                  </a:lnTo>
                  <a:lnTo>
                    <a:pt x="5530" y="4277"/>
                  </a:lnTo>
                  <a:lnTo>
                    <a:pt x="5512" y="4351"/>
                  </a:lnTo>
                  <a:lnTo>
                    <a:pt x="5475" y="4443"/>
                  </a:lnTo>
                  <a:lnTo>
                    <a:pt x="5438" y="4535"/>
                  </a:lnTo>
                  <a:lnTo>
                    <a:pt x="5438" y="4535"/>
                  </a:lnTo>
                  <a:lnTo>
                    <a:pt x="5309" y="4738"/>
                  </a:lnTo>
                  <a:lnTo>
                    <a:pt x="5162" y="4904"/>
                  </a:lnTo>
                  <a:lnTo>
                    <a:pt x="4996" y="5070"/>
                  </a:lnTo>
                  <a:lnTo>
                    <a:pt x="4830" y="5217"/>
                  </a:lnTo>
                  <a:lnTo>
                    <a:pt x="4646" y="5365"/>
                  </a:lnTo>
                  <a:lnTo>
                    <a:pt x="4443" y="5475"/>
                  </a:lnTo>
                  <a:lnTo>
                    <a:pt x="4240" y="5568"/>
                  </a:lnTo>
                  <a:lnTo>
                    <a:pt x="4019" y="5660"/>
                  </a:lnTo>
                  <a:lnTo>
                    <a:pt x="4019" y="5660"/>
                  </a:lnTo>
                  <a:lnTo>
                    <a:pt x="4148" y="5881"/>
                  </a:lnTo>
                  <a:lnTo>
                    <a:pt x="4259" y="6102"/>
                  </a:lnTo>
                  <a:lnTo>
                    <a:pt x="4369" y="6342"/>
                  </a:lnTo>
                  <a:lnTo>
                    <a:pt x="4461" y="6581"/>
                  </a:lnTo>
                  <a:lnTo>
                    <a:pt x="4461" y="6581"/>
                  </a:lnTo>
                  <a:lnTo>
                    <a:pt x="4554" y="6821"/>
                  </a:lnTo>
                  <a:lnTo>
                    <a:pt x="4683" y="7061"/>
                  </a:lnTo>
                  <a:lnTo>
                    <a:pt x="4812" y="7300"/>
                  </a:lnTo>
                  <a:lnTo>
                    <a:pt x="4922" y="7540"/>
                  </a:lnTo>
                  <a:lnTo>
                    <a:pt x="4922" y="7540"/>
                  </a:lnTo>
                  <a:lnTo>
                    <a:pt x="5236" y="7429"/>
                  </a:lnTo>
                  <a:lnTo>
                    <a:pt x="5567" y="7300"/>
                  </a:lnTo>
                  <a:lnTo>
                    <a:pt x="5881" y="7153"/>
                  </a:lnTo>
                  <a:lnTo>
                    <a:pt x="6176" y="6968"/>
                  </a:lnTo>
                  <a:lnTo>
                    <a:pt x="6471" y="6784"/>
                  </a:lnTo>
                  <a:lnTo>
                    <a:pt x="6747" y="6581"/>
                  </a:lnTo>
                  <a:lnTo>
                    <a:pt x="7024" y="6360"/>
                  </a:lnTo>
                  <a:lnTo>
                    <a:pt x="7282" y="6121"/>
                  </a:lnTo>
                  <a:lnTo>
                    <a:pt x="7282" y="6121"/>
                  </a:lnTo>
                  <a:lnTo>
                    <a:pt x="7577" y="5789"/>
                  </a:lnTo>
                  <a:lnTo>
                    <a:pt x="7816" y="5475"/>
                  </a:lnTo>
                  <a:lnTo>
                    <a:pt x="7927" y="5309"/>
                  </a:lnTo>
                  <a:lnTo>
                    <a:pt x="8001" y="5162"/>
                  </a:lnTo>
                  <a:lnTo>
                    <a:pt x="8074" y="4996"/>
                  </a:lnTo>
                  <a:lnTo>
                    <a:pt x="8130" y="4849"/>
                  </a:lnTo>
                  <a:lnTo>
                    <a:pt x="8166" y="4701"/>
                  </a:lnTo>
                  <a:lnTo>
                    <a:pt x="8203" y="4554"/>
                  </a:lnTo>
                  <a:lnTo>
                    <a:pt x="8222" y="4406"/>
                  </a:lnTo>
                  <a:lnTo>
                    <a:pt x="8222" y="4259"/>
                  </a:lnTo>
                  <a:lnTo>
                    <a:pt x="8222" y="4111"/>
                  </a:lnTo>
                  <a:lnTo>
                    <a:pt x="8203" y="3982"/>
                  </a:lnTo>
                  <a:lnTo>
                    <a:pt x="8130" y="3706"/>
                  </a:lnTo>
                  <a:lnTo>
                    <a:pt x="8019" y="3448"/>
                  </a:lnTo>
                  <a:lnTo>
                    <a:pt x="7872" y="3190"/>
                  </a:lnTo>
                  <a:lnTo>
                    <a:pt x="7706" y="2932"/>
                  </a:lnTo>
                  <a:lnTo>
                    <a:pt x="7484" y="2692"/>
                  </a:lnTo>
                  <a:lnTo>
                    <a:pt x="7245" y="2471"/>
                  </a:lnTo>
                  <a:lnTo>
                    <a:pt x="6968" y="2250"/>
                  </a:lnTo>
                  <a:lnTo>
                    <a:pt x="6673" y="2047"/>
                  </a:lnTo>
                  <a:lnTo>
                    <a:pt x="6360" y="1844"/>
                  </a:lnTo>
                  <a:lnTo>
                    <a:pt x="6028" y="1660"/>
                  </a:lnTo>
                  <a:lnTo>
                    <a:pt x="5678" y="1475"/>
                  </a:lnTo>
                  <a:lnTo>
                    <a:pt x="5328" y="1309"/>
                  </a:lnTo>
                  <a:lnTo>
                    <a:pt x="4959" y="1144"/>
                  </a:lnTo>
                  <a:lnTo>
                    <a:pt x="4203" y="849"/>
                  </a:lnTo>
                  <a:lnTo>
                    <a:pt x="3466" y="609"/>
                  </a:lnTo>
                  <a:lnTo>
                    <a:pt x="2729" y="406"/>
                  </a:lnTo>
                  <a:lnTo>
                    <a:pt x="2065" y="240"/>
                  </a:lnTo>
                  <a:lnTo>
                    <a:pt x="1457" y="130"/>
                  </a:lnTo>
                  <a:lnTo>
                    <a:pt x="941" y="56"/>
                  </a:lnTo>
                  <a:lnTo>
                    <a:pt x="941" y="56"/>
                  </a:lnTo>
                  <a:lnTo>
                    <a:pt x="480" y="1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70"/>
            <p:cNvSpPr/>
            <p:nvPr/>
          </p:nvSpPr>
          <p:spPr>
            <a:xfrm>
              <a:off x="8125225" y="3820575"/>
              <a:ext cx="206475" cy="190350"/>
            </a:xfrm>
            <a:custGeom>
              <a:avLst/>
              <a:gdLst/>
              <a:ahLst/>
              <a:cxnLst/>
              <a:rect l="l" t="t" r="r" b="b"/>
              <a:pathLst>
                <a:path w="8259" h="7614" extrusionOk="0">
                  <a:moveTo>
                    <a:pt x="0" y="1"/>
                  </a:moveTo>
                  <a:lnTo>
                    <a:pt x="0" y="56"/>
                  </a:lnTo>
                  <a:lnTo>
                    <a:pt x="480" y="75"/>
                  </a:lnTo>
                  <a:lnTo>
                    <a:pt x="941" y="111"/>
                  </a:lnTo>
                  <a:lnTo>
                    <a:pt x="1309" y="167"/>
                  </a:lnTo>
                  <a:lnTo>
                    <a:pt x="1733" y="240"/>
                  </a:lnTo>
                  <a:lnTo>
                    <a:pt x="2194" y="333"/>
                  </a:lnTo>
                  <a:lnTo>
                    <a:pt x="2710" y="462"/>
                  </a:lnTo>
                  <a:lnTo>
                    <a:pt x="3245" y="609"/>
                  </a:lnTo>
                  <a:lnTo>
                    <a:pt x="3798" y="775"/>
                  </a:lnTo>
                  <a:lnTo>
                    <a:pt x="4351" y="959"/>
                  </a:lnTo>
                  <a:lnTo>
                    <a:pt x="4922" y="1181"/>
                  </a:lnTo>
                  <a:lnTo>
                    <a:pt x="5383" y="1402"/>
                  </a:lnTo>
                  <a:lnTo>
                    <a:pt x="5862" y="1641"/>
                  </a:lnTo>
                  <a:lnTo>
                    <a:pt x="6342" y="1899"/>
                  </a:lnTo>
                  <a:lnTo>
                    <a:pt x="6802" y="2213"/>
                  </a:lnTo>
                  <a:lnTo>
                    <a:pt x="7024" y="2360"/>
                  </a:lnTo>
                  <a:lnTo>
                    <a:pt x="7226" y="2526"/>
                  </a:lnTo>
                  <a:lnTo>
                    <a:pt x="7429" y="2710"/>
                  </a:lnTo>
                  <a:lnTo>
                    <a:pt x="7595" y="2895"/>
                  </a:lnTo>
                  <a:lnTo>
                    <a:pt x="7761" y="3098"/>
                  </a:lnTo>
                  <a:lnTo>
                    <a:pt x="7890" y="3282"/>
                  </a:lnTo>
                  <a:lnTo>
                    <a:pt x="8001" y="3503"/>
                  </a:lnTo>
                  <a:lnTo>
                    <a:pt x="8093" y="3706"/>
                  </a:lnTo>
                  <a:lnTo>
                    <a:pt x="8148" y="3853"/>
                  </a:lnTo>
                  <a:lnTo>
                    <a:pt x="8185" y="4001"/>
                  </a:lnTo>
                  <a:lnTo>
                    <a:pt x="8203" y="4148"/>
                  </a:lnTo>
                  <a:lnTo>
                    <a:pt x="8203" y="4296"/>
                  </a:lnTo>
                  <a:lnTo>
                    <a:pt x="8203" y="4443"/>
                  </a:lnTo>
                  <a:lnTo>
                    <a:pt x="8185" y="4609"/>
                  </a:lnTo>
                  <a:lnTo>
                    <a:pt x="8148" y="4757"/>
                  </a:lnTo>
                  <a:lnTo>
                    <a:pt x="8093" y="4904"/>
                  </a:lnTo>
                  <a:lnTo>
                    <a:pt x="8037" y="5052"/>
                  </a:lnTo>
                  <a:lnTo>
                    <a:pt x="7964" y="5217"/>
                  </a:lnTo>
                  <a:lnTo>
                    <a:pt x="7779" y="5512"/>
                  </a:lnTo>
                  <a:lnTo>
                    <a:pt x="7540" y="5826"/>
                  </a:lnTo>
                  <a:lnTo>
                    <a:pt x="7263" y="6139"/>
                  </a:lnTo>
                  <a:lnTo>
                    <a:pt x="7005" y="6379"/>
                  </a:lnTo>
                  <a:lnTo>
                    <a:pt x="6747" y="6600"/>
                  </a:lnTo>
                  <a:lnTo>
                    <a:pt x="6452" y="6803"/>
                  </a:lnTo>
                  <a:lnTo>
                    <a:pt x="6176" y="6987"/>
                  </a:lnTo>
                  <a:lnTo>
                    <a:pt x="5862" y="7153"/>
                  </a:lnTo>
                  <a:lnTo>
                    <a:pt x="5567" y="7319"/>
                  </a:lnTo>
                  <a:lnTo>
                    <a:pt x="5254" y="7448"/>
                  </a:lnTo>
                  <a:lnTo>
                    <a:pt x="4922" y="7558"/>
                  </a:lnTo>
                  <a:lnTo>
                    <a:pt x="4830" y="7319"/>
                  </a:lnTo>
                  <a:lnTo>
                    <a:pt x="4701" y="7098"/>
                  </a:lnTo>
                  <a:lnTo>
                    <a:pt x="4590" y="6858"/>
                  </a:lnTo>
                  <a:lnTo>
                    <a:pt x="4480" y="6600"/>
                  </a:lnTo>
                  <a:lnTo>
                    <a:pt x="4388" y="6379"/>
                  </a:lnTo>
                  <a:lnTo>
                    <a:pt x="4295" y="6139"/>
                  </a:lnTo>
                  <a:lnTo>
                    <a:pt x="4185" y="5918"/>
                  </a:lnTo>
                  <a:lnTo>
                    <a:pt x="4056" y="5715"/>
                  </a:lnTo>
                  <a:lnTo>
                    <a:pt x="4277" y="5623"/>
                  </a:lnTo>
                  <a:lnTo>
                    <a:pt x="4480" y="5531"/>
                  </a:lnTo>
                  <a:lnTo>
                    <a:pt x="4664" y="5402"/>
                  </a:lnTo>
                  <a:lnTo>
                    <a:pt x="4848" y="5273"/>
                  </a:lnTo>
                  <a:lnTo>
                    <a:pt x="5033" y="5125"/>
                  </a:lnTo>
                  <a:lnTo>
                    <a:pt x="5180" y="4959"/>
                  </a:lnTo>
                  <a:lnTo>
                    <a:pt x="5328" y="4775"/>
                  </a:lnTo>
                  <a:lnTo>
                    <a:pt x="5457" y="4591"/>
                  </a:lnTo>
                  <a:lnTo>
                    <a:pt x="5512" y="4462"/>
                  </a:lnTo>
                  <a:lnTo>
                    <a:pt x="5549" y="4333"/>
                  </a:lnTo>
                  <a:lnTo>
                    <a:pt x="5567" y="4222"/>
                  </a:lnTo>
                  <a:lnTo>
                    <a:pt x="5530" y="4093"/>
                  </a:lnTo>
                  <a:lnTo>
                    <a:pt x="5475" y="4001"/>
                  </a:lnTo>
                  <a:lnTo>
                    <a:pt x="5401" y="3909"/>
                  </a:lnTo>
                  <a:lnTo>
                    <a:pt x="5328" y="3835"/>
                  </a:lnTo>
                  <a:lnTo>
                    <a:pt x="5236" y="3780"/>
                  </a:lnTo>
                  <a:lnTo>
                    <a:pt x="5033" y="3669"/>
                  </a:lnTo>
                  <a:lnTo>
                    <a:pt x="4848" y="3614"/>
                  </a:lnTo>
                  <a:lnTo>
                    <a:pt x="3927" y="3337"/>
                  </a:lnTo>
                  <a:lnTo>
                    <a:pt x="3466" y="3227"/>
                  </a:lnTo>
                  <a:lnTo>
                    <a:pt x="3005" y="3134"/>
                  </a:lnTo>
                  <a:lnTo>
                    <a:pt x="2563" y="3042"/>
                  </a:lnTo>
                  <a:lnTo>
                    <a:pt x="2083" y="2969"/>
                  </a:lnTo>
                  <a:lnTo>
                    <a:pt x="1623" y="2913"/>
                  </a:lnTo>
                  <a:lnTo>
                    <a:pt x="1125" y="2876"/>
                  </a:lnTo>
                  <a:lnTo>
                    <a:pt x="1125" y="2932"/>
                  </a:lnTo>
                  <a:lnTo>
                    <a:pt x="1604" y="2969"/>
                  </a:lnTo>
                  <a:lnTo>
                    <a:pt x="2083" y="3024"/>
                  </a:lnTo>
                  <a:lnTo>
                    <a:pt x="2544" y="3079"/>
                  </a:lnTo>
                  <a:lnTo>
                    <a:pt x="3005" y="3171"/>
                  </a:lnTo>
                  <a:lnTo>
                    <a:pt x="3448" y="3282"/>
                  </a:lnTo>
                  <a:lnTo>
                    <a:pt x="3908" y="3393"/>
                  </a:lnTo>
                  <a:lnTo>
                    <a:pt x="4848" y="3651"/>
                  </a:lnTo>
                  <a:lnTo>
                    <a:pt x="5014" y="3724"/>
                  </a:lnTo>
                  <a:lnTo>
                    <a:pt x="5199" y="3816"/>
                  </a:lnTo>
                  <a:lnTo>
                    <a:pt x="5291" y="3872"/>
                  </a:lnTo>
                  <a:lnTo>
                    <a:pt x="5365" y="3946"/>
                  </a:lnTo>
                  <a:lnTo>
                    <a:pt x="5438" y="4019"/>
                  </a:lnTo>
                  <a:lnTo>
                    <a:pt x="5494" y="4111"/>
                  </a:lnTo>
                  <a:lnTo>
                    <a:pt x="5512" y="4222"/>
                  </a:lnTo>
                  <a:lnTo>
                    <a:pt x="5512" y="4333"/>
                  </a:lnTo>
                  <a:lnTo>
                    <a:pt x="5475" y="4443"/>
                  </a:lnTo>
                  <a:lnTo>
                    <a:pt x="5420" y="4572"/>
                  </a:lnTo>
                  <a:lnTo>
                    <a:pt x="5291" y="4757"/>
                  </a:lnTo>
                  <a:lnTo>
                    <a:pt x="5143" y="4922"/>
                  </a:lnTo>
                  <a:lnTo>
                    <a:pt x="4977" y="5088"/>
                  </a:lnTo>
                  <a:lnTo>
                    <a:pt x="4812" y="5236"/>
                  </a:lnTo>
                  <a:lnTo>
                    <a:pt x="4627" y="5383"/>
                  </a:lnTo>
                  <a:lnTo>
                    <a:pt x="4424" y="5494"/>
                  </a:lnTo>
                  <a:lnTo>
                    <a:pt x="4222" y="5586"/>
                  </a:lnTo>
                  <a:lnTo>
                    <a:pt x="4019" y="5678"/>
                  </a:lnTo>
                  <a:lnTo>
                    <a:pt x="3982" y="5678"/>
                  </a:lnTo>
                  <a:lnTo>
                    <a:pt x="4001" y="5697"/>
                  </a:lnTo>
                  <a:lnTo>
                    <a:pt x="4130" y="5918"/>
                  </a:lnTo>
                  <a:lnTo>
                    <a:pt x="4240" y="6158"/>
                  </a:lnTo>
                  <a:lnTo>
                    <a:pt x="4332" y="6379"/>
                  </a:lnTo>
                  <a:lnTo>
                    <a:pt x="4424" y="6618"/>
                  </a:lnTo>
                  <a:lnTo>
                    <a:pt x="4535" y="6876"/>
                  </a:lnTo>
                  <a:lnTo>
                    <a:pt x="4664" y="7134"/>
                  </a:lnTo>
                  <a:lnTo>
                    <a:pt x="4793" y="7356"/>
                  </a:lnTo>
                  <a:lnTo>
                    <a:pt x="4885" y="7595"/>
                  </a:lnTo>
                  <a:lnTo>
                    <a:pt x="4904" y="7614"/>
                  </a:lnTo>
                  <a:lnTo>
                    <a:pt x="4922" y="7614"/>
                  </a:lnTo>
                  <a:lnTo>
                    <a:pt x="5254" y="7503"/>
                  </a:lnTo>
                  <a:lnTo>
                    <a:pt x="5567" y="7356"/>
                  </a:lnTo>
                  <a:lnTo>
                    <a:pt x="5881" y="7208"/>
                  </a:lnTo>
                  <a:lnTo>
                    <a:pt x="6176" y="7042"/>
                  </a:lnTo>
                  <a:lnTo>
                    <a:pt x="6489" y="6840"/>
                  </a:lnTo>
                  <a:lnTo>
                    <a:pt x="6766" y="6637"/>
                  </a:lnTo>
                  <a:lnTo>
                    <a:pt x="7042" y="6416"/>
                  </a:lnTo>
                  <a:lnTo>
                    <a:pt x="7300" y="6176"/>
                  </a:lnTo>
                  <a:lnTo>
                    <a:pt x="7595" y="5863"/>
                  </a:lnTo>
                  <a:lnTo>
                    <a:pt x="7835" y="5549"/>
                  </a:lnTo>
                  <a:lnTo>
                    <a:pt x="7927" y="5383"/>
                  </a:lnTo>
                  <a:lnTo>
                    <a:pt x="8019" y="5236"/>
                  </a:lnTo>
                  <a:lnTo>
                    <a:pt x="8093" y="5070"/>
                  </a:lnTo>
                  <a:lnTo>
                    <a:pt x="8148" y="4922"/>
                  </a:lnTo>
                  <a:lnTo>
                    <a:pt x="8185" y="4757"/>
                  </a:lnTo>
                  <a:lnTo>
                    <a:pt x="8222" y="4609"/>
                  </a:lnTo>
                  <a:lnTo>
                    <a:pt x="8240" y="4462"/>
                  </a:lnTo>
                  <a:lnTo>
                    <a:pt x="8259" y="4296"/>
                  </a:lnTo>
                  <a:lnTo>
                    <a:pt x="8240" y="4148"/>
                  </a:lnTo>
                  <a:lnTo>
                    <a:pt x="8222" y="4001"/>
                  </a:lnTo>
                  <a:lnTo>
                    <a:pt x="8185" y="3835"/>
                  </a:lnTo>
                  <a:lnTo>
                    <a:pt x="8148" y="3687"/>
                  </a:lnTo>
                  <a:lnTo>
                    <a:pt x="8056" y="3466"/>
                  </a:lnTo>
                  <a:lnTo>
                    <a:pt x="7945" y="3263"/>
                  </a:lnTo>
                  <a:lnTo>
                    <a:pt x="7798" y="3061"/>
                  </a:lnTo>
                  <a:lnTo>
                    <a:pt x="7632" y="2876"/>
                  </a:lnTo>
                  <a:lnTo>
                    <a:pt x="7466" y="2674"/>
                  </a:lnTo>
                  <a:lnTo>
                    <a:pt x="7263" y="2508"/>
                  </a:lnTo>
                  <a:lnTo>
                    <a:pt x="7060" y="2323"/>
                  </a:lnTo>
                  <a:lnTo>
                    <a:pt x="6839" y="2176"/>
                  </a:lnTo>
                  <a:lnTo>
                    <a:pt x="6378" y="1863"/>
                  </a:lnTo>
                  <a:lnTo>
                    <a:pt x="5899" y="1586"/>
                  </a:lnTo>
                  <a:lnTo>
                    <a:pt x="5401" y="1346"/>
                  </a:lnTo>
                  <a:lnTo>
                    <a:pt x="4941" y="1144"/>
                  </a:lnTo>
                  <a:lnTo>
                    <a:pt x="4369" y="922"/>
                  </a:lnTo>
                  <a:lnTo>
                    <a:pt x="3816" y="720"/>
                  </a:lnTo>
                  <a:lnTo>
                    <a:pt x="3263" y="554"/>
                  </a:lnTo>
                  <a:lnTo>
                    <a:pt x="2729" y="406"/>
                  </a:lnTo>
                  <a:lnTo>
                    <a:pt x="2212" y="277"/>
                  </a:lnTo>
                  <a:lnTo>
                    <a:pt x="1733" y="185"/>
                  </a:lnTo>
                  <a:lnTo>
                    <a:pt x="1309" y="111"/>
                  </a:lnTo>
                  <a:lnTo>
                    <a:pt x="959" y="75"/>
                  </a:lnTo>
                  <a:lnTo>
                    <a:pt x="480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70"/>
            <p:cNvSpPr/>
            <p:nvPr/>
          </p:nvSpPr>
          <p:spPr>
            <a:xfrm>
              <a:off x="8151025" y="4016425"/>
              <a:ext cx="23075" cy="2350"/>
            </a:xfrm>
            <a:custGeom>
              <a:avLst/>
              <a:gdLst/>
              <a:ahLst/>
              <a:cxnLst/>
              <a:rect l="l" t="t" r="r" b="b"/>
              <a:pathLst>
                <a:path w="923" h="94" extrusionOk="0">
                  <a:moveTo>
                    <a:pt x="922" y="1"/>
                  </a:moveTo>
                  <a:lnTo>
                    <a:pt x="1" y="93"/>
                  </a:lnTo>
                  <a:lnTo>
                    <a:pt x="443" y="93"/>
                  </a:lnTo>
                  <a:lnTo>
                    <a:pt x="664" y="56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70"/>
            <p:cNvSpPr/>
            <p:nvPr/>
          </p:nvSpPr>
          <p:spPr>
            <a:xfrm>
              <a:off x="8151025" y="4016425"/>
              <a:ext cx="23075" cy="2350"/>
            </a:xfrm>
            <a:custGeom>
              <a:avLst/>
              <a:gdLst/>
              <a:ahLst/>
              <a:cxnLst/>
              <a:rect l="l" t="t" r="r" b="b"/>
              <a:pathLst>
                <a:path w="923" h="94" fill="none" extrusionOk="0">
                  <a:moveTo>
                    <a:pt x="1" y="93"/>
                  </a:moveTo>
                  <a:lnTo>
                    <a:pt x="1" y="93"/>
                  </a:lnTo>
                  <a:lnTo>
                    <a:pt x="222" y="93"/>
                  </a:lnTo>
                  <a:lnTo>
                    <a:pt x="443" y="93"/>
                  </a:lnTo>
                  <a:lnTo>
                    <a:pt x="664" y="56"/>
                  </a:lnTo>
                  <a:lnTo>
                    <a:pt x="92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70"/>
            <p:cNvSpPr/>
            <p:nvPr/>
          </p:nvSpPr>
          <p:spPr>
            <a:xfrm>
              <a:off x="8151025" y="4015975"/>
              <a:ext cx="23075" cy="3700"/>
            </a:xfrm>
            <a:custGeom>
              <a:avLst/>
              <a:gdLst/>
              <a:ahLst/>
              <a:cxnLst/>
              <a:rect l="l" t="t" r="r" b="b"/>
              <a:pathLst>
                <a:path w="923" h="148" extrusionOk="0">
                  <a:moveTo>
                    <a:pt x="922" y="1"/>
                  </a:moveTo>
                  <a:lnTo>
                    <a:pt x="683" y="56"/>
                  </a:lnTo>
                  <a:lnTo>
                    <a:pt x="443" y="74"/>
                  </a:lnTo>
                  <a:lnTo>
                    <a:pt x="222" y="93"/>
                  </a:lnTo>
                  <a:lnTo>
                    <a:pt x="1" y="74"/>
                  </a:lnTo>
                  <a:lnTo>
                    <a:pt x="1" y="130"/>
                  </a:lnTo>
                  <a:lnTo>
                    <a:pt x="222" y="148"/>
                  </a:lnTo>
                  <a:lnTo>
                    <a:pt x="572" y="111"/>
                  </a:lnTo>
                  <a:lnTo>
                    <a:pt x="922" y="56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70"/>
            <p:cNvSpPr/>
            <p:nvPr/>
          </p:nvSpPr>
          <p:spPr>
            <a:xfrm>
              <a:off x="8145950" y="4010450"/>
              <a:ext cx="27225" cy="3700"/>
            </a:xfrm>
            <a:custGeom>
              <a:avLst/>
              <a:gdLst/>
              <a:ahLst/>
              <a:cxnLst/>
              <a:rect l="l" t="t" r="r" b="b"/>
              <a:pathLst>
                <a:path w="1089" h="148" extrusionOk="0">
                  <a:moveTo>
                    <a:pt x="1089" y="0"/>
                  </a:moveTo>
                  <a:lnTo>
                    <a:pt x="1" y="148"/>
                  </a:lnTo>
                  <a:lnTo>
                    <a:pt x="296" y="148"/>
                  </a:lnTo>
                  <a:lnTo>
                    <a:pt x="554" y="111"/>
                  </a:lnTo>
                  <a:lnTo>
                    <a:pt x="812" y="56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70"/>
            <p:cNvSpPr/>
            <p:nvPr/>
          </p:nvSpPr>
          <p:spPr>
            <a:xfrm>
              <a:off x="8145950" y="4010450"/>
              <a:ext cx="27225" cy="3700"/>
            </a:xfrm>
            <a:custGeom>
              <a:avLst/>
              <a:gdLst/>
              <a:ahLst/>
              <a:cxnLst/>
              <a:rect l="l" t="t" r="r" b="b"/>
              <a:pathLst>
                <a:path w="1089" h="148" fill="none" extrusionOk="0">
                  <a:moveTo>
                    <a:pt x="1" y="148"/>
                  </a:moveTo>
                  <a:lnTo>
                    <a:pt x="1" y="148"/>
                  </a:lnTo>
                  <a:lnTo>
                    <a:pt x="296" y="148"/>
                  </a:lnTo>
                  <a:lnTo>
                    <a:pt x="554" y="111"/>
                  </a:lnTo>
                  <a:lnTo>
                    <a:pt x="812" y="56"/>
                  </a:lnTo>
                  <a:lnTo>
                    <a:pt x="108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70"/>
            <p:cNvSpPr/>
            <p:nvPr/>
          </p:nvSpPr>
          <p:spPr>
            <a:xfrm>
              <a:off x="8145950" y="4009975"/>
              <a:ext cx="27225" cy="5100"/>
            </a:xfrm>
            <a:custGeom>
              <a:avLst/>
              <a:gdLst/>
              <a:ahLst/>
              <a:cxnLst/>
              <a:rect l="l" t="t" r="r" b="b"/>
              <a:pathLst>
                <a:path w="1089" h="204" extrusionOk="0">
                  <a:moveTo>
                    <a:pt x="1070" y="1"/>
                  </a:moveTo>
                  <a:lnTo>
                    <a:pt x="830" y="56"/>
                  </a:lnTo>
                  <a:lnTo>
                    <a:pt x="572" y="93"/>
                  </a:lnTo>
                  <a:lnTo>
                    <a:pt x="296" y="130"/>
                  </a:lnTo>
                  <a:lnTo>
                    <a:pt x="1" y="148"/>
                  </a:lnTo>
                  <a:lnTo>
                    <a:pt x="19" y="204"/>
                  </a:lnTo>
                  <a:lnTo>
                    <a:pt x="314" y="185"/>
                  </a:lnTo>
                  <a:lnTo>
                    <a:pt x="572" y="148"/>
                  </a:lnTo>
                  <a:lnTo>
                    <a:pt x="830" y="111"/>
                  </a:lnTo>
                  <a:lnTo>
                    <a:pt x="1089" y="38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70"/>
            <p:cNvSpPr/>
            <p:nvPr/>
          </p:nvSpPr>
          <p:spPr>
            <a:xfrm>
              <a:off x="8145050" y="4003525"/>
              <a:ext cx="28575" cy="4175"/>
            </a:xfrm>
            <a:custGeom>
              <a:avLst/>
              <a:gdLst/>
              <a:ahLst/>
              <a:cxnLst/>
              <a:rect l="l" t="t" r="r" b="b"/>
              <a:pathLst>
                <a:path w="1143" h="167" extrusionOk="0">
                  <a:moveTo>
                    <a:pt x="1143" y="1"/>
                  </a:moveTo>
                  <a:lnTo>
                    <a:pt x="0" y="167"/>
                  </a:lnTo>
                  <a:lnTo>
                    <a:pt x="295" y="148"/>
                  </a:lnTo>
                  <a:lnTo>
                    <a:pt x="572" y="130"/>
                  </a:lnTo>
                  <a:lnTo>
                    <a:pt x="866" y="75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70"/>
            <p:cNvSpPr/>
            <p:nvPr/>
          </p:nvSpPr>
          <p:spPr>
            <a:xfrm>
              <a:off x="8145050" y="4003525"/>
              <a:ext cx="28575" cy="4175"/>
            </a:xfrm>
            <a:custGeom>
              <a:avLst/>
              <a:gdLst/>
              <a:ahLst/>
              <a:cxnLst/>
              <a:rect l="l" t="t" r="r" b="b"/>
              <a:pathLst>
                <a:path w="1143" h="167" fill="none" extrusionOk="0">
                  <a:moveTo>
                    <a:pt x="0" y="167"/>
                  </a:moveTo>
                  <a:lnTo>
                    <a:pt x="0" y="167"/>
                  </a:lnTo>
                  <a:lnTo>
                    <a:pt x="295" y="148"/>
                  </a:lnTo>
                  <a:lnTo>
                    <a:pt x="572" y="130"/>
                  </a:lnTo>
                  <a:lnTo>
                    <a:pt x="866" y="75"/>
                  </a:lnTo>
                  <a:lnTo>
                    <a:pt x="114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70"/>
            <p:cNvSpPr/>
            <p:nvPr/>
          </p:nvSpPr>
          <p:spPr>
            <a:xfrm>
              <a:off x="8145050" y="4003075"/>
              <a:ext cx="28575" cy="5550"/>
            </a:xfrm>
            <a:custGeom>
              <a:avLst/>
              <a:gdLst/>
              <a:ahLst/>
              <a:cxnLst/>
              <a:rect l="l" t="t" r="r" b="b"/>
              <a:pathLst>
                <a:path w="1143" h="222" extrusionOk="0">
                  <a:moveTo>
                    <a:pt x="1125" y="0"/>
                  </a:moveTo>
                  <a:lnTo>
                    <a:pt x="811" y="74"/>
                  </a:lnTo>
                  <a:lnTo>
                    <a:pt x="516" y="129"/>
                  </a:lnTo>
                  <a:lnTo>
                    <a:pt x="258" y="148"/>
                  </a:lnTo>
                  <a:lnTo>
                    <a:pt x="0" y="166"/>
                  </a:lnTo>
                  <a:lnTo>
                    <a:pt x="0" y="222"/>
                  </a:lnTo>
                  <a:lnTo>
                    <a:pt x="258" y="203"/>
                  </a:lnTo>
                  <a:lnTo>
                    <a:pt x="535" y="166"/>
                  </a:lnTo>
                  <a:lnTo>
                    <a:pt x="830" y="111"/>
                  </a:lnTo>
                  <a:lnTo>
                    <a:pt x="1143" y="37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70"/>
            <p:cNvSpPr/>
            <p:nvPr/>
          </p:nvSpPr>
          <p:spPr>
            <a:xfrm>
              <a:off x="8081450" y="4091101"/>
              <a:ext cx="5551" cy="89941"/>
            </a:xfrm>
            <a:custGeom>
              <a:avLst/>
              <a:gdLst/>
              <a:ahLst/>
              <a:cxnLst/>
              <a:rect l="l" t="t" r="r" b="b"/>
              <a:pathLst>
                <a:path w="222" h="4240" extrusionOk="0">
                  <a:moveTo>
                    <a:pt x="0" y="0"/>
                  </a:moveTo>
                  <a:lnTo>
                    <a:pt x="56" y="885"/>
                  </a:lnTo>
                  <a:lnTo>
                    <a:pt x="111" y="1899"/>
                  </a:lnTo>
                  <a:lnTo>
                    <a:pt x="148" y="3890"/>
                  </a:lnTo>
                  <a:lnTo>
                    <a:pt x="166" y="4240"/>
                  </a:lnTo>
                  <a:lnTo>
                    <a:pt x="222" y="4240"/>
                  </a:lnTo>
                  <a:lnTo>
                    <a:pt x="203" y="3890"/>
                  </a:lnTo>
                  <a:lnTo>
                    <a:pt x="148" y="1899"/>
                  </a:lnTo>
                  <a:lnTo>
                    <a:pt x="111" y="86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70"/>
            <p:cNvSpPr/>
            <p:nvPr/>
          </p:nvSpPr>
          <p:spPr>
            <a:xfrm>
              <a:off x="8109550" y="3906750"/>
              <a:ext cx="35525" cy="36450"/>
            </a:xfrm>
            <a:custGeom>
              <a:avLst/>
              <a:gdLst/>
              <a:ahLst/>
              <a:cxnLst/>
              <a:rect l="l" t="t" r="r" b="b"/>
              <a:pathLst>
                <a:path w="1421" h="1458" extrusionOk="0">
                  <a:moveTo>
                    <a:pt x="1" y="1"/>
                  </a:moveTo>
                  <a:lnTo>
                    <a:pt x="1" y="277"/>
                  </a:lnTo>
                  <a:lnTo>
                    <a:pt x="1" y="554"/>
                  </a:lnTo>
                  <a:lnTo>
                    <a:pt x="19" y="720"/>
                  </a:lnTo>
                  <a:lnTo>
                    <a:pt x="74" y="886"/>
                  </a:lnTo>
                  <a:lnTo>
                    <a:pt x="130" y="1052"/>
                  </a:lnTo>
                  <a:lnTo>
                    <a:pt x="222" y="1199"/>
                  </a:lnTo>
                  <a:lnTo>
                    <a:pt x="333" y="1328"/>
                  </a:lnTo>
                  <a:lnTo>
                    <a:pt x="406" y="1365"/>
                  </a:lnTo>
                  <a:lnTo>
                    <a:pt x="480" y="1420"/>
                  </a:lnTo>
                  <a:lnTo>
                    <a:pt x="554" y="1439"/>
                  </a:lnTo>
                  <a:lnTo>
                    <a:pt x="646" y="1457"/>
                  </a:lnTo>
                  <a:lnTo>
                    <a:pt x="849" y="1457"/>
                  </a:lnTo>
                  <a:lnTo>
                    <a:pt x="941" y="1420"/>
                  </a:lnTo>
                  <a:lnTo>
                    <a:pt x="1051" y="1365"/>
                  </a:lnTo>
                  <a:lnTo>
                    <a:pt x="1125" y="1273"/>
                  </a:lnTo>
                  <a:lnTo>
                    <a:pt x="1199" y="1181"/>
                  </a:lnTo>
                  <a:lnTo>
                    <a:pt x="1254" y="1088"/>
                  </a:lnTo>
                  <a:lnTo>
                    <a:pt x="1291" y="978"/>
                  </a:lnTo>
                  <a:lnTo>
                    <a:pt x="1346" y="757"/>
                  </a:lnTo>
                  <a:lnTo>
                    <a:pt x="1365" y="572"/>
                  </a:lnTo>
                  <a:lnTo>
                    <a:pt x="1383" y="388"/>
                  </a:lnTo>
                  <a:lnTo>
                    <a:pt x="1420" y="1"/>
                  </a:lnTo>
                  <a:close/>
                </a:path>
              </a:pathLst>
            </a:custGeom>
            <a:solidFill>
              <a:srgbClr val="10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70"/>
            <p:cNvSpPr/>
            <p:nvPr/>
          </p:nvSpPr>
          <p:spPr>
            <a:xfrm>
              <a:off x="8015550" y="3910900"/>
              <a:ext cx="6925" cy="31825"/>
            </a:xfrm>
            <a:custGeom>
              <a:avLst/>
              <a:gdLst/>
              <a:ahLst/>
              <a:cxnLst/>
              <a:rect l="l" t="t" r="r" b="b"/>
              <a:pathLst>
                <a:path w="277" h="1273" extrusionOk="0">
                  <a:moveTo>
                    <a:pt x="240" y="1"/>
                  </a:moveTo>
                  <a:lnTo>
                    <a:pt x="166" y="351"/>
                  </a:lnTo>
                  <a:lnTo>
                    <a:pt x="111" y="701"/>
                  </a:lnTo>
                  <a:lnTo>
                    <a:pt x="56" y="996"/>
                  </a:lnTo>
                  <a:lnTo>
                    <a:pt x="0" y="1273"/>
                  </a:lnTo>
                  <a:lnTo>
                    <a:pt x="56" y="1273"/>
                  </a:lnTo>
                  <a:lnTo>
                    <a:pt x="111" y="996"/>
                  </a:lnTo>
                  <a:lnTo>
                    <a:pt x="148" y="701"/>
                  </a:lnTo>
                  <a:lnTo>
                    <a:pt x="203" y="351"/>
                  </a:lnTo>
                  <a:lnTo>
                    <a:pt x="277" y="19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70"/>
            <p:cNvSpPr/>
            <p:nvPr/>
          </p:nvSpPr>
          <p:spPr>
            <a:xfrm>
              <a:off x="8210475" y="4005375"/>
              <a:ext cx="15700" cy="3725"/>
            </a:xfrm>
            <a:custGeom>
              <a:avLst/>
              <a:gdLst/>
              <a:ahLst/>
              <a:cxnLst/>
              <a:rect l="l" t="t" r="r" b="b"/>
              <a:pathLst>
                <a:path w="628" h="149" extrusionOk="0">
                  <a:moveTo>
                    <a:pt x="627" y="1"/>
                  </a:moveTo>
                  <a:lnTo>
                    <a:pt x="314" y="56"/>
                  </a:lnTo>
                  <a:lnTo>
                    <a:pt x="1" y="93"/>
                  </a:lnTo>
                  <a:lnTo>
                    <a:pt x="1" y="148"/>
                  </a:lnTo>
                  <a:lnTo>
                    <a:pt x="332" y="111"/>
                  </a:lnTo>
                  <a:lnTo>
                    <a:pt x="627" y="56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70"/>
            <p:cNvSpPr/>
            <p:nvPr/>
          </p:nvSpPr>
          <p:spPr>
            <a:xfrm>
              <a:off x="8230750" y="4003525"/>
              <a:ext cx="4650" cy="1875"/>
            </a:xfrm>
            <a:custGeom>
              <a:avLst/>
              <a:gdLst/>
              <a:ahLst/>
              <a:cxnLst/>
              <a:rect l="l" t="t" r="r" b="b"/>
              <a:pathLst>
                <a:path w="186" h="75" extrusionOk="0">
                  <a:moveTo>
                    <a:pt x="167" y="1"/>
                  </a:moveTo>
                  <a:lnTo>
                    <a:pt x="1" y="38"/>
                  </a:lnTo>
                  <a:lnTo>
                    <a:pt x="19" y="75"/>
                  </a:lnTo>
                  <a:lnTo>
                    <a:pt x="185" y="56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70"/>
            <p:cNvSpPr/>
            <p:nvPr/>
          </p:nvSpPr>
          <p:spPr>
            <a:xfrm>
              <a:off x="7988350" y="3967125"/>
              <a:ext cx="9250" cy="18000"/>
            </a:xfrm>
            <a:custGeom>
              <a:avLst/>
              <a:gdLst/>
              <a:ahLst/>
              <a:cxnLst/>
              <a:rect l="l" t="t" r="r" b="b"/>
              <a:pathLst>
                <a:path w="370" h="720" extrusionOk="0">
                  <a:moveTo>
                    <a:pt x="333" y="1"/>
                  </a:moveTo>
                  <a:lnTo>
                    <a:pt x="1" y="701"/>
                  </a:lnTo>
                  <a:lnTo>
                    <a:pt x="38" y="719"/>
                  </a:lnTo>
                  <a:lnTo>
                    <a:pt x="369" y="1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70"/>
            <p:cNvSpPr/>
            <p:nvPr/>
          </p:nvSpPr>
          <p:spPr>
            <a:xfrm>
              <a:off x="7975925" y="3988775"/>
              <a:ext cx="9700" cy="10625"/>
            </a:xfrm>
            <a:custGeom>
              <a:avLst/>
              <a:gdLst/>
              <a:ahLst/>
              <a:cxnLst/>
              <a:rect l="l" t="t" r="r" b="b"/>
              <a:pathLst>
                <a:path w="388" h="425" extrusionOk="0">
                  <a:moveTo>
                    <a:pt x="350" y="1"/>
                  </a:moveTo>
                  <a:lnTo>
                    <a:pt x="277" y="112"/>
                  </a:lnTo>
                  <a:lnTo>
                    <a:pt x="203" y="222"/>
                  </a:lnTo>
                  <a:lnTo>
                    <a:pt x="111" y="314"/>
                  </a:lnTo>
                  <a:lnTo>
                    <a:pt x="0" y="388"/>
                  </a:lnTo>
                  <a:lnTo>
                    <a:pt x="37" y="425"/>
                  </a:lnTo>
                  <a:lnTo>
                    <a:pt x="129" y="351"/>
                  </a:lnTo>
                  <a:lnTo>
                    <a:pt x="221" y="241"/>
                  </a:lnTo>
                  <a:lnTo>
                    <a:pt x="313" y="148"/>
                  </a:lnTo>
                  <a:lnTo>
                    <a:pt x="387" y="38"/>
                  </a:lnTo>
                  <a:lnTo>
                    <a:pt x="35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70"/>
            <p:cNvSpPr/>
            <p:nvPr/>
          </p:nvSpPr>
          <p:spPr>
            <a:xfrm>
              <a:off x="7980075" y="3983725"/>
              <a:ext cx="4150" cy="5075"/>
            </a:xfrm>
            <a:custGeom>
              <a:avLst/>
              <a:gdLst/>
              <a:ahLst/>
              <a:cxnLst/>
              <a:rect l="l" t="t" r="r" b="b"/>
              <a:pathLst>
                <a:path w="166" h="203" extrusionOk="0">
                  <a:moveTo>
                    <a:pt x="129" y="0"/>
                  </a:moveTo>
                  <a:lnTo>
                    <a:pt x="0" y="185"/>
                  </a:lnTo>
                  <a:lnTo>
                    <a:pt x="37" y="203"/>
                  </a:lnTo>
                  <a:lnTo>
                    <a:pt x="166" y="3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70"/>
            <p:cNvSpPr/>
            <p:nvPr/>
          </p:nvSpPr>
          <p:spPr>
            <a:xfrm>
              <a:off x="7939975" y="3961600"/>
              <a:ext cx="10150" cy="8775"/>
            </a:xfrm>
            <a:custGeom>
              <a:avLst/>
              <a:gdLst/>
              <a:ahLst/>
              <a:cxnLst/>
              <a:rect l="l" t="t" r="r" b="b"/>
              <a:pathLst>
                <a:path w="406" h="351" extrusionOk="0">
                  <a:moveTo>
                    <a:pt x="0" y="0"/>
                  </a:moveTo>
                  <a:lnTo>
                    <a:pt x="56" y="37"/>
                  </a:lnTo>
                  <a:lnTo>
                    <a:pt x="129" y="111"/>
                  </a:lnTo>
                  <a:lnTo>
                    <a:pt x="166" y="185"/>
                  </a:lnTo>
                  <a:lnTo>
                    <a:pt x="240" y="351"/>
                  </a:lnTo>
                  <a:lnTo>
                    <a:pt x="277" y="351"/>
                  </a:lnTo>
                  <a:lnTo>
                    <a:pt x="222" y="203"/>
                  </a:lnTo>
                  <a:lnTo>
                    <a:pt x="185" y="129"/>
                  </a:lnTo>
                  <a:lnTo>
                    <a:pt x="148" y="56"/>
                  </a:lnTo>
                  <a:lnTo>
                    <a:pt x="148" y="56"/>
                  </a:lnTo>
                  <a:lnTo>
                    <a:pt x="258" y="74"/>
                  </a:lnTo>
                  <a:lnTo>
                    <a:pt x="387" y="111"/>
                  </a:lnTo>
                  <a:lnTo>
                    <a:pt x="406" y="74"/>
                  </a:lnTo>
                  <a:lnTo>
                    <a:pt x="240" y="19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70"/>
            <p:cNvSpPr/>
            <p:nvPr/>
          </p:nvSpPr>
          <p:spPr>
            <a:xfrm>
              <a:off x="8076825" y="3834875"/>
              <a:ext cx="11550" cy="12000"/>
            </a:xfrm>
            <a:custGeom>
              <a:avLst/>
              <a:gdLst/>
              <a:ahLst/>
              <a:cxnLst/>
              <a:rect l="l" t="t" r="r" b="b"/>
              <a:pathLst>
                <a:path w="462" h="480" extrusionOk="0">
                  <a:moveTo>
                    <a:pt x="56" y="0"/>
                  </a:moveTo>
                  <a:lnTo>
                    <a:pt x="1" y="19"/>
                  </a:lnTo>
                  <a:lnTo>
                    <a:pt x="75" y="166"/>
                  </a:lnTo>
                  <a:lnTo>
                    <a:pt x="167" y="295"/>
                  </a:lnTo>
                  <a:lnTo>
                    <a:pt x="296" y="406"/>
                  </a:lnTo>
                  <a:lnTo>
                    <a:pt x="443" y="479"/>
                  </a:lnTo>
                  <a:lnTo>
                    <a:pt x="462" y="424"/>
                  </a:lnTo>
                  <a:lnTo>
                    <a:pt x="314" y="350"/>
                  </a:lnTo>
                  <a:lnTo>
                    <a:pt x="204" y="258"/>
                  </a:lnTo>
                  <a:lnTo>
                    <a:pt x="112" y="148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70"/>
            <p:cNvSpPr/>
            <p:nvPr/>
          </p:nvSpPr>
          <p:spPr>
            <a:xfrm>
              <a:off x="8092975" y="3847300"/>
              <a:ext cx="6925" cy="1425"/>
            </a:xfrm>
            <a:custGeom>
              <a:avLst/>
              <a:gdLst/>
              <a:ahLst/>
              <a:cxnLst/>
              <a:rect l="l" t="t" r="r" b="b"/>
              <a:pathLst>
                <a:path w="277" h="57" extrusionOk="0">
                  <a:moveTo>
                    <a:pt x="0" y="1"/>
                  </a:moveTo>
                  <a:lnTo>
                    <a:pt x="0" y="38"/>
                  </a:lnTo>
                  <a:lnTo>
                    <a:pt x="277" y="56"/>
                  </a:lnTo>
                  <a:lnTo>
                    <a:pt x="277" y="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70"/>
            <p:cNvSpPr/>
            <p:nvPr/>
          </p:nvSpPr>
          <p:spPr>
            <a:xfrm>
              <a:off x="8114625" y="3774500"/>
              <a:ext cx="6025" cy="2800"/>
            </a:xfrm>
            <a:custGeom>
              <a:avLst/>
              <a:gdLst/>
              <a:ahLst/>
              <a:cxnLst/>
              <a:rect l="l" t="t" r="r" b="b"/>
              <a:pathLst>
                <a:path w="241" h="112" extrusionOk="0">
                  <a:moveTo>
                    <a:pt x="240" y="0"/>
                  </a:moveTo>
                  <a:lnTo>
                    <a:pt x="111" y="19"/>
                  </a:lnTo>
                  <a:lnTo>
                    <a:pt x="1" y="56"/>
                  </a:lnTo>
                  <a:lnTo>
                    <a:pt x="37" y="111"/>
                  </a:lnTo>
                  <a:lnTo>
                    <a:pt x="130" y="56"/>
                  </a:lnTo>
                  <a:lnTo>
                    <a:pt x="240" y="5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70"/>
            <p:cNvSpPr/>
            <p:nvPr/>
          </p:nvSpPr>
          <p:spPr>
            <a:xfrm>
              <a:off x="8148275" y="3892925"/>
              <a:ext cx="26750" cy="8325"/>
            </a:xfrm>
            <a:custGeom>
              <a:avLst/>
              <a:gdLst/>
              <a:ahLst/>
              <a:cxnLst/>
              <a:rect l="l" t="t" r="r" b="b"/>
              <a:pathLst>
                <a:path w="1070" h="333" extrusionOk="0">
                  <a:moveTo>
                    <a:pt x="166" y="1"/>
                  </a:moveTo>
                  <a:lnTo>
                    <a:pt x="129" y="19"/>
                  </a:lnTo>
                  <a:lnTo>
                    <a:pt x="74" y="38"/>
                  </a:lnTo>
                  <a:lnTo>
                    <a:pt x="37" y="75"/>
                  </a:lnTo>
                  <a:lnTo>
                    <a:pt x="0" y="130"/>
                  </a:lnTo>
                  <a:lnTo>
                    <a:pt x="0" y="204"/>
                  </a:lnTo>
                  <a:lnTo>
                    <a:pt x="19" y="240"/>
                  </a:lnTo>
                  <a:lnTo>
                    <a:pt x="74" y="296"/>
                  </a:lnTo>
                  <a:lnTo>
                    <a:pt x="148" y="333"/>
                  </a:lnTo>
                  <a:lnTo>
                    <a:pt x="314" y="333"/>
                  </a:lnTo>
                  <a:lnTo>
                    <a:pt x="461" y="277"/>
                  </a:lnTo>
                  <a:lnTo>
                    <a:pt x="608" y="222"/>
                  </a:lnTo>
                  <a:lnTo>
                    <a:pt x="940" y="222"/>
                  </a:lnTo>
                  <a:lnTo>
                    <a:pt x="1069" y="204"/>
                  </a:lnTo>
                  <a:lnTo>
                    <a:pt x="1069" y="111"/>
                  </a:lnTo>
                  <a:lnTo>
                    <a:pt x="996" y="75"/>
                  </a:lnTo>
                  <a:lnTo>
                    <a:pt x="903" y="75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70"/>
            <p:cNvSpPr/>
            <p:nvPr/>
          </p:nvSpPr>
          <p:spPr>
            <a:xfrm>
              <a:off x="7570850" y="3868050"/>
              <a:ext cx="280200" cy="114300"/>
            </a:xfrm>
            <a:custGeom>
              <a:avLst/>
              <a:gdLst/>
              <a:ahLst/>
              <a:cxnLst/>
              <a:rect l="l" t="t" r="r" b="b"/>
              <a:pathLst>
                <a:path w="11208" h="4572" extrusionOk="0">
                  <a:moveTo>
                    <a:pt x="940" y="0"/>
                  </a:moveTo>
                  <a:lnTo>
                    <a:pt x="719" y="56"/>
                  </a:lnTo>
                  <a:lnTo>
                    <a:pt x="516" y="129"/>
                  </a:lnTo>
                  <a:lnTo>
                    <a:pt x="332" y="240"/>
                  </a:lnTo>
                  <a:lnTo>
                    <a:pt x="258" y="314"/>
                  </a:lnTo>
                  <a:lnTo>
                    <a:pt x="185" y="388"/>
                  </a:lnTo>
                  <a:lnTo>
                    <a:pt x="129" y="480"/>
                  </a:lnTo>
                  <a:lnTo>
                    <a:pt x="74" y="572"/>
                  </a:lnTo>
                  <a:lnTo>
                    <a:pt x="37" y="664"/>
                  </a:lnTo>
                  <a:lnTo>
                    <a:pt x="19" y="775"/>
                  </a:lnTo>
                  <a:lnTo>
                    <a:pt x="0" y="922"/>
                  </a:lnTo>
                  <a:lnTo>
                    <a:pt x="37" y="1070"/>
                  </a:lnTo>
                  <a:lnTo>
                    <a:pt x="74" y="1199"/>
                  </a:lnTo>
                  <a:lnTo>
                    <a:pt x="129" y="1346"/>
                  </a:lnTo>
                  <a:lnTo>
                    <a:pt x="203" y="1475"/>
                  </a:lnTo>
                  <a:lnTo>
                    <a:pt x="295" y="1604"/>
                  </a:lnTo>
                  <a:lnTo>
                    <a:pt x="480" y="1844"/>
                  </a:lnTo>
                  <a:lnTo>
                    <a:pt x="719" y="2083"/>
                  </a:lnTo>
                  <a:lnTo>
                    <a:pt x="959" y="2341"/>
                  </a:lnTo>
                  <a:lnTo>
                    <a:pt x="1217" y="2563"/>
                  </a:lnTo>
                  <a:lnTo>
                    <a:pt x="1493" y="2802"/>
                  </a:lnTo>
                  <a:lnTo>
                    <a:pt x="1770" y="3005"/>
                  </a:lnTo>
                  <a:lnTo>
                    <a:pt x="2065" y="3208"/>
                  </a:lnTo>
                  <a:lnTo>
                    <a:pt x="2360" y="3411"/>
                  </a:lnTo>
                  <a:lnTo>
                    <a:pt x="2673" y="3595"/>
                  </a:lnTo>
                  <a:lnTo>
                    <a:pt x="2950" y="3742"/>
                  </a:lnTo>
                  <a:lnTo>
                    <a:pt x="3226" y="3871"/>
                  </a:lnTo>
                  <a:lnTo>
                    <a:pt x="3521" y="4000"/>
                  </a:lnTo>
                  <a:lnTo>
                    <a:pt x="3797" y="4111"/>
                  </a:lnTo>
                  <a:lnTo>
                    <a:pt x="4092" y="4222"/>
                  </a:lnTo>
                  <a:lnTo>
                    <a:pt x="4387" y="4314"/>
                  </a:lnTo>
                  <a:lnTo>
                    <a:pt x="4682" y="4388"/>
                  </a:lnTo>
                  <a:lnTo>
                    <a:pt x="4977" y="4461"/>
                  </a:lnTo>
                  <a:lnTo>
                    <a:pt x="5235" y="4498"/>
                  </a:lnTo>
                  <a:lnTo>
                    <a:pt x="5475" y="4535"/>
                  </a:lnTo>
                  <a:lnTo>
                    <a:pt x="5991" y="4572"/>
                  </a:lnTo>
                  <a:lnTo>
                    <a:pt x="6507" y="4572"/>
                  </a:lnTo>
                  <a:lnTo>
                    <a:pt x="7005" y="4535"/>
                  </a:lnTo>
                  <a:lnTo>
                    <a:pt x="7521" y="4480"/>
                  </a:lnTo>
                  <a:lnTo>
                    <a:pt x="8037" y="4388"/>
                  </a:lnTo>
                  <a:lnTo>
                    <a:pt x="8535" y="4295"/>
                  </a:lnTo>
                  <a:lnTo>
                    <a:pt x="9051" y="4185"/>
                  </a:lnTo>
                  <a:lnTo>
                    <a:pt x="9309" y="4129"/>
                  </a:lnTo>
                  <a:lnTo>
                    <a:pt x="9567" y="4093"/>
                  </a:lnTo>
                  <a:lnTo>
                    <a:pt x="9954" y="4093"/>
                  </a:lnTo>
                  <a:lnTo>
                    <a:pt x="10083" y="4111"/>
                  </a:lnTo>
                  <a:lnTo>
                    <a:pt x="10175" y="4129"/>
                  </a:lnTo>
                  <a:lnTo>
                    <a:pt x="10286" y="4148"/>
                  </a:lnTo>
                  <a:lnTo>
                    <a:pt x="10378" y="4129"/>
                  </a:lnTo>
                  <a:lnTo>
                    <a:pt x="10415" y="4111"/>
                  </a:lnTo>
                  <a:lnTo>
                    <a:pt x="10452" y="4074"/>
                  </a:lnTo>
                  <a:lnTo>
                    <a:pt x="10489" y="4000"/>
                  </a:lnTo>
                  <a:lnTo>
                    <a:pt x="10507" y="3982"/>
                  </a:lnTo>
                  <a:lnTo>
                    <a:pt x="10489" y="3945"/>
                  </a:lnTo>
                  <a:lnTo>
                    <a:pt x="10452" y="3890"/>
                  </a:lnTo>
                  <a:lnTo>
                    <a:pt x="10378" y="3853"/>
                  </a:lnTo>
                  <a:lnTo>
                    <a:pt x="10249" y="3835"/>
                  </a:lnTo>
                  <a:lnTo>
                    <a:pt x="10120" y="3816"/>
                  </a:lnTo>
                  <a:lnTo>
                    <a:pt x="10010" y="3779"/>
                  </a:lnTo>
                  <a:lnTo>
                    <a:pt x="9954" y="3761"/>
                  </a:lnTo>
                  <a:lnTo>
                    <a:pt x="9917" y="3706"/>
                  </a:lnTo>
                  <a:lnTo>
                    <a:pt x="9899" y="3669"/>
                  </a:lnTo>
                  <a:lnTo>
                    <a:pt x="9899" y="3632"/>
                  </a:lnTo>
                  <a:lnTo>
                    <a:pt x="9917" y="3576"/>
                  </a:lnTo>
                  <a:lnTo>
                    <a:pt x="9936" y="3558"/>
                  </a:lnTo>
                  <a:lnTo>
                    <a:pt x="10046" y="3558"/>
                  </a:lnTo>
                  <a:lnTo>
                    <a:pt x="10157" y="3613"/>
                  </a:lnTo>
                  <a:lnTo>
                    <a:pt x="10268" y="3669"/>
                  </a:lnTo>
                  <a:lnTo>
                    <a:pt x="10470" y="3816"/>
                  </a:lnTo>
                  <a:lnTo>
                    <a:pt x="10673" y="3964"/>
                  </a:lnTo>
                  <a:lnTo>
                    <a:pt x="10784" y="4000"/>
                  </a:lnTo>
                  <a:lnTo>
                    <a:pt x="10894" y="4019"/>
                  </a:lnTo>
                  <a:lnTo>
                    <a:pt x="11005" y="4019"/>
                  </a:lnTo>
                  <a:lnTo>
                    <a:pt x="11097" y="4000"/>
                  </a:lnTo>
                  <a:lnTo>
                    <a:pt x="11152" y="3945"/>
                  </a:lnTo>
                  <a:lnTo>
                    <a:pt x="11189" y="3871"/>
                  </a:lnTo>
                  <a:lnTo>
                    <a:pt x="11208" y="3779"/>
                  </a:lnTo>
                  <a:lnTo>
                    <a:pt x="11208" y="3687"/>
                  </a:lnTo>
                  <a:lnTo>
                    <a:pt x="11171" y="3595"/>
                  </a:lnTo>
                  <a:lnTo>
                    <a:pt x="11134" y="3503"/>
                  </a:lnTo>
                  <a:lnTo>
                    <a:pt x="11060" y="3411"/>
                  </a:lnTo>
                  <a:lnTo>
                    <a:pt x="10986" y="3337"/>
                  </a:lnTo>
                  <a:lnTo>
                    <a:pt x="10802" y="3189"/>
                  </a:lnTo>
                  <a:lnTo>
                    <a:pt x="10563" y="3005"/>
                  </a:lnTo>
                  <a:lnTo>
                    <a:pt x="10433" y="2913"/>
                  </a:lnTo>
                  <a:lnTo>
                    <a:pt x="10304" y="2858"/>
                  </a:lnTo>
                  <a:lnTo>
                    <a:pt x="10212" y="2821"/>
                  </a:lnTo>
                  <a:lnTo>
                    <a:pt x="10120" y="2802"/>
                  </a:lnTo>
                  <a:lnTo>
                    <a:pt x="9936" y="2802"/>
                  </a:lnTo>
                  <a:lnTo>
                    <a:pt x="9751" y="2821"/>
                  </a:lnTo>
                  <a:lnTo>
                    <a:pt x="9567" y="2876"/>
                  </a:lnTo>
                  <a:lnTo>
                    <a:pt x="9180" y="2987"/>
                  </a:lnTo>
                  <a:lnTo>
                    <a:pt x="8996" y="3023"/>
                  </a:lnTo>
                  <a:lnTo>
                    <a:pt x="8811" y="3042"/>
                  </a:lnTo>
                  <a:lnTo>
                    <a:pt x="8314" y="3060"/>
                  </a:lnTo>
                  <a:lnTo>
                    <a:pt x="7816" y="3060"/>
                  </a:lnTo>
                  <a:lnTo>
                    <a:pt x="7300" y="3023"/>
                  </a:lnTo>
                  <a:lnTo>
                    <a:pt x="6802" y="2968"/>
                  </a:lnTo>
                  <a:lnTo>
                    <a:pt x="6544" y="2913"/>
                  </a:lnTo>
                  <a:lnTo>
                    <a:pt x="6268" y="2858"/>
                  </a:lnTo>
                  <a:lnTo>
                    <a:pt x="5991" y="2784"/>
                  </a:lnTo>
                  <a:lnTo>
                    <a:pt x="5733" y="2692"/>
                  </a:lnTo>
                  <a:lnTo>
                    <a:pt x="5475" y="2600"/>
                  </a:lnTo>
                  <a:lnTo>
                    <a:pt x="5217" y="2489"/>
                  </a:lnTo>
                  <a:lnTo>
                    <a:pt x="4701" y="2231"/>
                  </a:lnTo>
                  <a:lnTo>
                    <a:pt x="4221" y="1954"/>
                  </a:lnTo>
                  <a:lnTo>
                    <a:pt x="3742" y="1659"/>
                  </a:lnTo>
                  <a:lnTo>
                    <a:pt x="3300" y="1328"/>
                  </a:lnTo>
                  <a:lnTo>
                    <a:pt x="2857" y="977"/>
                  </a:lnTo>
                  <a:lnTo>
                    <a:pt x="2526" y="701"/>
                  </a:lnTo>
                  <a:lnTo>
                    <a:pt x="2175" y="424"/>
                  </a:lnTo>
                  <a:lnTo>
                    <a:pt x="1991" y="295"/>
                  </a:lnTo>
                  <a:lnTo>
                    <a:pt x="1807" y="185"/>
                  </a:lnTo>
                  <a:lnTo>
                    <a:pt x="1604" y="93"/>
                  </a:lnTo>
                  <a:lnTo>
                    <a:pt x="1401" y="37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70"/>
            <p:cNvSpPr/>
            <p:nvPr/>
          </p:nvSpPr>
          <p:spPr>
            <a:xfrm>
              <a:off x="7570375" y="3867575"/>
              <a:ext cx="281150" cy="115250"/>
            </a:xfrm>
            <a:custGeom>
              <a:avLst/>
              <a:gdLst/>
              <a:ahLst/>
              <a:cxnLst/>
              <a:rect l="l" t="t" r="r" b="b"/>
              <a:pathLst>
                <a:path w="11246" h="4610" extrusionOk="0">
                  <a:moveTo>
                    <a:pt x="1125" y="38"/>
                  </a:moveTo>
                  <a:lnTo>
                    <a:pt x="1273" y="56"/>
                  </a:lnTo>
                  <a:lnTo>
                    <a:pt x="1402" y="75"/>
                  </a:lnTo>
                  <a:lnTo>
                    <a:pt x="1586" y="130"/>
                  </a:lnTo>
                  <a:lnTo>
                    <a:pt x="1770" y="204"/>
                  </a:lnTo>
                  <a:lnTo>
                    <a:pt x="1936" y="296"/>
                  </a:lnTo>
                  <a:lnTo>
                    <a:pt x="2084" y="407"/>
                  </a:lnTo>
                  <a:lnTo>
                    <a:pt x="2397" y="628"/>
                  </a:lnTo>
                  <a:lnTo>
                    <a:pt x="2692" y="886"/>
                  </a:lnTo>
                  <a:lnTo>
                    <a:pt x="2858" y="1015"/>
                  </a:lnTo>
                  <a:lnTo>
                    <a:pt x="3374" y="1420"/>
                  </a:lnTo>
                  <a:lnTo>
                    <a:pt x="3890" y="1789"/>
                  </a:lnTo>
                  <a:lnTo>
                    <a:pt x="4388" y="2102"/>
                  </a:lnTo>
                  <a:lnTo>
                    <a:pt x="4886" y="2379"/>
                  </a:lnTo>
                  <a:lnTo>
                    <a:pt x="5383" y="2600"/>
                  </a:lnTo>
                  <a:lnTo>
                    <a:pt x="5863" y="2784"/>
                  </a:lnTo>
                  <a:lnTo>
                    <a:pt x="6342" y="2913"/>
                  </a:lnTo>
                  <a:lnTo>
                    <a:pt x="6821" y="3006"/>
                  </a:lnTo>
                  <a:lnTo>
                    <a:pt x="7356" y="3061"/>
                  </a:lnTo>
                  <a:lnTo>
                    <a:pt x="7853" y="3098"/>
                  </a:lnTo>
                  <a:lnTo>
                    <a:pt x="8351" y="3116"/>
                  </a:lnTo>
                  <a:lnTo>
                    <a:pt x="8830" y="3098"/>
                  </a:lnTo>
                  <a:lnTo>
                    <a:pt x="8978" y="3079"/>
                  </a:lnTo>
                  <a:lnTo>
                    <a:pt x="9107" y="3042"/>
                  </a:lnTo>
                  <a:lnTo>
                    <a:pt x="9383" y="2969"/>
                  </a:lnTo>
                  <a:lnTo>
                    <a:pt x="9623" y="2895"/>
                  </a:lnTo>
                  <a:lnTo>
                    <a:pt x="9863" y="2858"/>
                  </a:lnTo>
                  <a:lnTo>
                    <a:pt x="9973" y="2840"/>
                  </a:lnTo>
                  <a:lnTo>
                    <a:pt x="10084" y="2840"/>
                  </a:lnTo>
                  <a:lnTo>
                    <a:pt x="10194" y="2858"/>
                  </a:lnTo>
                  <a:lnTo>
                    <a:pt x="10305" y="2895"/>
                  </a:lnTo>
                  <a:lnTo>
                    <a:pt x="10452" y="2969"/>
                  </a:lnTo>
                  <a:lnTo>
                    <a:pt x="10582" y="3042"/>
                  </a:lnTo>
                  <a:lnTo>
                    <a:pt x="10803" y="3227"/>
                  </a:lnTo>
                  <a:lnTo>
                    <a:pt x="10987" y="3356"/>
                  </a:lnTo>
                  <a:lnTo>
                    <a:pt x="11061" y="3448"/>
                  </a:lnTo>
                  <a:lnTo>
                    <a:pt x="11135" y="3540"/>
                  </a:lnTo>
                  <a:lnTo>
                    <a:pt x="11171" y="3632"/>
                  </a:lnTo>
                  <a:lnTo>
                    <a:pt x="11208" y="3743"/>
                  </a:lnTo>
                  <a:lnTo>
                    <a:pt x="11190" y="3835"/>
                  </a:lnTo>
                  <a:lnTo>
                    <a:pt x="11171" y="3927"/>
                  </a:lnTo>
                  <a:lnTo>
                    <a:pt x="11116" y="3983"/>
                  </a:lnTo>
                  <a:lnTo>
                    <a:pt x="11061" y="4001"/>
                  </a:lnTo>
                  <a:lnTo>
                    <a:pt x="11005" y="4019"/>
                  </a:lnTo>
                  <a:lnTo>
                    <a:pt x="10913" y="4019"/>
                  </a:lnTo>
                  <a:lnTo>
                    <a:pt x="10784" y="3983"/>
                  </a:lnTo>
                  <a:lnTo>
                    <a:pt x="10674" y="3927"/>
                  </a:lnTo>
                  <a:lnTo>
                    <a:pt x="10434" y="3780"/>
                  </a:lnTo>
                  <a:lnTo>
                    <a:pt x="10268" y="3651"/>
                  </a:lnTo>
                  <a:lnTo>
                    <a:pt x="10176" y="3595"/>
                  </a:lnTo>
                  <a:lnTo>
                    <a:pt x="10084" y="3559"/>
                  </a:lnTo>
                  <a:lnTo>
                    <a:pt x="10010" y="3540"/>
                  </a:lnTo>
                  <a:lnTo>
                    <a:pt x="9955" y="3559"/>
                  </a:lnTo>
                  <a:lnTo>
                    <a:pt x="9918" y="3577"/>
                  </a:lnTo>
                  <a:lnTo>
                    <a:pt x="9899" y="3614"/>
                  </a:lnTo>
                  <a:lnTo>
                    <a:pt x="9881" y="3688"/>
                  </a:lnTo>
                  <a:lnTo>
                    <a:pt x="9918" y="3743"/>
                  </a:lnTo>
                  <a:lnTo>
                    <a:pt x="9973" y="3817"/>
                  </a:lnTo>
                  <a:lnTo>
                    <a:pt x="10047" y="3854"/>
                  </a:lnTo>
                  <a:lnTo>
                    <a:pt x="10139" y="3872"/>
                  </a:lnTo>
                  <a:lnTo>
                    <a:pt x="10231" y="3872"/>
                  </a:lnTo>
                  <a:lnTo>
                    <a:pt x="10379" y="3909"/>
                  </a:lnTo>
                  <a:lnTo>
                    <a:pt x="10452" y="3946"/>
                  </a:lnTo>
                  <a:lnTo>
                    <a:pt x="10489" y="3983"/>
                  </a:lnTo>
                  <a:lnTo>
                    <a:pt x="10489" y="4038"/>
                  </a:lnTo>
                  <a:lnTo>
                    <a:pt x="10452" y="4075"/>
                  </a:lnTo>
                  <a:lnTo>
                    <a:pt x="10397" y="4130"/>
                  </a:lnTo>
                  <a:lnTo>
                    <a:pt x="10231" y="4130"/>
                  </a:lnTo>
                  <a:lnTo>
                    <a:pt x="10158" y="4112"/>
                  </a:lnTo>
                  <a:lnTo>
                    <a:pt x="10102" y="4112"/>
                  </a:lnTo>
                  <a:lnTo>
                    <a:pt x="9973" y="4093"/>
                  </a:lnTo>
                  <a:lnTo>
                    <a:pt x="9844" y="4075"/>
                  </a:lnTo>
                  <a:lnTo>
                    <a:pt x="9568" y="4093"/>
                  </a:lnTo>
                  <a:lnTo>
                    <a:pt x="9310" y="4130"/>
                  </a:lnTo>
                  <a:lnTo>
                    <a:pt x="9052" y="4185"/>
                  </a:lnTo>
                  <a:lnTo>
                    <a:pt x="8591" y="4278"/>
                  </a:lnTo>
                  <a:lnTo>
                    <a:pt x="8093" y="4388"/>
                  </a:lnTo>
                  <a:lnTo>
                    <a:pt x="7595" y="4462"/>
                  </a:lnTo>
                  <a:lnTo>
                    <a:pt x="7079" y="4517"/>
                  </a:lnTo>
                  <a:lnTo>
                    <a:pt x="6563" y="4554"/>
                  </a:lnTo>
                  <a:lnTo>
                    <a:pt x="6047" y="4554"/>
                  </a:lnTo>
                  <a:lnTo>
                    <a:pt x="5531" y="4536"/>
                  </a:lnTo>
                  <a:lnTo>
                    <a:pt x="5254" y="4499"/>
                  </a:lnTo>
                  <a:lnTo>
                    <a:pt x="4996" y="4443"/>
                  </a:lnTo>
                  <a:lnTo>
                    <a:pt x="4720" y="4388"/>
                  </a:lnTo>
                  <a:lnTo>
                    <a:pt x="4425" y="4314"/>
                  </a:lnTo>
                  <a:lnTo>
                    <a:pt x="4130" y="4222"/>
                  </a:lnTo>
                  <a:lnTo>
                    <a:pt x="3835" y="4112"/>
                  </a:lnTo>
                  <a:lnTo>
                    <a:pt x="3558" y="4001"/>
                  </a:lnTo>
                  <a:lnTo>
                    <a:pt x="3264" y="3872"/>
                  </a:lnTo>
                  <a:lnTo>
                    <a:pt x="2987" y="3725"/>
                  </a:lnTo>
                  <a:lnTo>
                    <a:pt x="2711" y="3577"/>
                  </a:lnTo>
                  <a:lnTo>
                    <a:pt x="2397" y="3411"/>
                  </a:lnTo>
                  <a:lnTo>
                    <a:pt x="2102" y="3208"/>
                  </a:lnTo>
                  <a:lnTo>
                    <a:pt x="1807" y="3006"/>
                  </a:lnTo>
                  <a:lnTo>
                    <a:pt x="1531" y="2784"/>
                  </a:lnTo>
                  <a:lnTo>
                    <a:pt x="1254" y="2563"/>
                  </a:lnTo>
                  <a:lnTo>
                    <a:pt x="996" y="2342"/>
                  </a:lnTo>
                  <a:lnTo>
                    <a:pt x="757" y="2084"/>
                  </a:lnTo>
                  <a:lnTo>
                    <a:pt x="517" y="1844"/>
                  </a:lnTo>
                  <a:lnTo>
                    <a:pt x="333" y="1623"/>
                  </a:lnTo>
                  <a:lnTo>
                    <a:pt x="259" y="1494"/>
                  </a:lnTo>
                  <a:lnTo>
                    <a:pt x="185" y="1365"/>
                  </a:lnTo>
                  <a:lnTo>
                    <a:pt x="111" y="1236"/>
                  </a:lnTo>
                  <a:lnTo>
                    <a:pt x="75" y="1089"/>
                  </a:lnTo>
                  <a:lnTo>
                    <a:pt x="56" y="941"/>
                  </a:lnTo>
                  <a:lnTo>
                    <a:pt x="56" y="794"/>
                  </a:lnTo>
                  <a:lnTo>
                    <a:pt x="93" y="628"/>
                  </a:lnTo>
                  <a:lnTo>
                    <a:pt x="167" y="499"/>
                  </a:lnTo>
                  <a:lnTo>
                    <a:pt x="277" y="370"/>
                  </a:lnTo>
                  <a:lnTo>
                    <a:pt x="406" y="259"/>
                  </a:lnTo>
                  <a:lnTo>
                    <a:pt x="572" y="167"/>
                  </a:lnTo>
                  <a:lnTo>
                    <a:pt x="738" y="93"/>
                  </a:lnTo>
                  <a:lnTo>
                    <a:pt x="922" y="56"/>
                  </a:lnTo>
                  <a:lnTo>
                    <a:pt x="1125" y="38"/>
                  </a:lnTo>
                  <a:close/>
                  <a:moveTo>
                    <a:pt x="1015" y="1"/>
                  </a:moveTo>
                  <a:lnTo>
                    <a:pt x="886" y="19"/>
                  </a:lnTo>
                  <a:lnTo>
                    <a:pt x="738" y="38"/>
                  </a:lnTo>
                  <a:lnTo>
                    <a:pt x="628" y="93"/>
                  </a:lnTo>
                  <a:lnTo>
                    <a:pt x="499" y="148"/>
                  </a:lnTo>
                  <a:lnTo>
                    <a:pt x="388" y="204"/>
                  </a:lnTo>
                  <a:lnTo>
                    <a:pt x="240" y="333"/>
                  </a:lnTo>
                  <a:lnTo>
                    <a:pt x="130" y="462"/>
                  </a:lnTo>
                  <a:lnTo>
                    <a:pt x="56" y="628"/>
                  </a:lnTo>
                  <a:lnTo>
                    <a:pt x="1" y="794"/>
                  </a:lnTo>
                  <a:lnTo>
                    <a:pt x="1" y="941"/>
                  </a:lnTo>
                  <a:lnTo>
                    <a:pt x="19" y="1089"/>
                  </a:lnTo>
                  <a:lnTo>
                    <a:pt x="75" y="1236"/>
                  </a:lnTo>
                  <a:lnTo>
                    <a:pt x="130" y="1383"/>
                  </a:lnTo>
                  <a:lnTo>
                    <a:pt x="204" y="1513"/>
                  </a:lnTo>
                  <a:lnTo>
                    <a:pt x="296" y="1642"/>
                  </a:lnTo>
                  <a:lnTo>
                    <a:pt x="480" y="1881"/>
                  </a:lnTo>
                  <a:lnTo>
                    <a:pt x="720" y="2121"/>
                  </a:lnTo>
                  <a:lnTo>
                    <a:pt x="959" y="2379"/>
                  </a:lnTo>
                  <a:lnTo>
                    <a:pt x="1217" y="2600"/>
                  </a:lnTo>
                  <a:lnTo>
                    <a:pt x="1494" y="2840"/>
                  </a:lnTo>
                  <a:lnTo>
                    <a:pt x="1770" y="3042"/>
                  </a:lnTo>
                  <a:lnTo>
                    <a:pt x="2065" y="3245"/>
                  </a:lnTo>
                  <a:lnTo>
                    <a:pt x="2360" y="3448"/>
                  </a:lnTo>
                  <a:lnTo>
                    <a:pt x="2674" y="3632"/>
                  </a:lnTo>
                  <a:lnTo>
                    <a:pt x="2950" y="3780"/>
                  </a:lnTo>
                  <a:lnTo>
                    <a:pt x="3245" y="3909"/>
                  </a:lnTo>
                  <a:lnTo>
                    <a:pt x="3540" y="4038"/>
                  </a:lnTo>
                  <a:lnTo>
                    <a:pt x="3816" y="4167"/>
                  </a:lnTo>
                  <a:lnTo>
                    <a:pt x="4111" y="4259"/>
                  </a:lnTo>
                  <a:lnTo>
                    <a:pt x="4406" y="4351"/>
                  </a:lnTo>
                  <a:lnTo>
                    <a:pt x="4701" y="4425"/>
                  </a:lnTo>
                  <a:lnTo>
                    <a:pt x="4996" y="4499"/>
                  </a:lnTo>
                  <a:lnTo>
                    <a:pt x="5310" y="4554"/>
                  </a:lnTo>
                  <a:lnTo>
                    <a:pt x="5623" y="4591"/>
                  </a:lnTo>
                  <a:lnTo>
                    <a:pt x="5936" y="4609"/>
                  </a:lnTo>
                  <a:lnTo>
                    <a:pt x="6618" y="4609"/>
                  </a:lnTo>
                  <a:lnTo>
                    <a:pt x="6987" y="4591"/>
                  </a:lnTo>
                  <a:lnTo>
                    <a:pt x="7337" y="4554"/>
                  </a:lnTo>
                  <a:lnTo>
                    <a:pt x="7706" y="4499"/>
                  </a:lnTo>
                  <a:lnTo>
                    <a:pt x="8406" y="4370"/>
                  </a:lnTo>
                  <a:lnTo>
                    <a:pt x="9070" y="4241"/>
                  </a:lnTo>
                  <a:lnTo>
                    <a:pt x="9310" y="4185"/>
                  </a:lnTo>
                  <a:lnTo>
                    <a:pt x="9568" y="4148"/>
                  </a:lnTo>
                  <a:lnTo>
                    <a:pt x="9844" y="4130"/>
                  </a:lnTo>
                  <a:lnTo>
                    <a:pt x="9973" y="4130"/>
                  </a:lnTo>
                  <a:lnTo>
                    <a:pt x="10102" y="4148"/>
                  </a:lnTo>
                  <a:lnTo>
                    <a:pt x="10158" y="4167"/>
                  </a:lnTo>
                  <a:lnTo>
                    <a:pt x="10231" y="4185"/>
                  </a:lnTo>
                  <a:lnTo>
                    <a:pt x="10323" y="4185"/>
                  </a:lnTo>
                  <a:lnTo>
                    <a:pt x="10416" y="4167"/>
                  </a:lnTo>
                  <a:lnTo>
                    <a:pt x="10452" y="4148"/>
                  </a:lnTo>
                  <a:lnTo>
                    <a:pt x="10489" y="4112"/>
                  </a:lnTo>
                  <a:lnTo>
                    <a:pt x="10526" y="4075"/>
                  </a:lnTo>
                  <a:lnTo>
                    <a:pt x="10545" y="4038"/>
                  </a:lnTo>
                  <a:lnTo>
                    <a:pt x="10545" y="3983"/>
                  </a:lnTo>
                  <a:lnTo>
                    <a:pt x="10526" y="3946"/>
                  </a:lnTo>
                  <a:lnTo>
                    <a:pt x="10489" y="3909"/>
                  </a:lnTo>
                  <a:lnTo>
                    <a:pt x="10397" y="3854"/>
                  </a:lnTo>
                  <a:lnTo>
                    <a:pt x="10323" y="3835"/>
                  </a:lnTo>
                  <a:lnTo>
                    <a:pt x="10231" y="3817"/>
                  </a:lnTo>
                  <a:lnTo>
                    <a:pt x="10065" y="3798"/>
                  </a:lnTo>
                  <a:lnTo>
                    <a:pt x="10010" y="3761"/>
                  </a:lnTo>
                  <a:lnTo>
                    <a:pt x="9955" y="3725"/>
                  </a:lnTo>
                  <a:lnTo>
                    <a:pt x="9936" y="3669"/>
                  </a:lnTo>
                  <a:lnTo>
                    <a:pt x="9936" y="3632"/>
                  </a:lnTo>
                  <a:lnTo>
                    <a:pt x="9955" y="3614"/>
                  </a:lnTo>
                  <a:lnTo>
                    <a:pt x="9973" y="3595"/>
                  </a:lnTo>
                  <a:lnTo>
                    <a:pt x="10010" y="3595"/>
                  </a:lnTo>
                  <a:lnTo>
                    <a:pt x="10065" y="3614"/>
                  </a:lnTo>
                  <a:lnTo>
                    <a:pt x="10231" y="3688"/>
                  </a:lnTo>
                  <a:lnTo>
                    <a:pt x="10397" y="3817"/>
                  </a:lnTo>
                  <a:lnTo>
                    <a:pt x="10526" y="3909"/>
                  </a:lnTo>
                  <a:lnTo>
                    <a:pt x="10655" y="3983"/>
                  </a:lnTo>
                  <a:lnTo>
                    <a:pt x="10784" y="4038"/>
                  </a:lnTo>
                  <a:lnTo>
                    <a:pt x="10913" y="4075"/>
                  </a:lnTo>
                  <a:lnTo>
                    <a:pt x="11005" y="4075"/>
                  </a:lnTo>
                  <a:lnTo>
                    <a:pt x="11098" y="4056"/>
                  </a:lnTo>
                  <a:lnTo>
                    <a:pt x="11153" y="4019"/>
                  </a:lnTo>
                  <a:lnTo>
                    <a:pt x="11208" y="3946"/>
                  </a:lnTo>
                  <a:lnTo>
                    <a:pt x="11245" y="3854"/>
                  </a:lnTo>
                  <a:lnTo>
                    <a:pt x="11245" y="3743"/>
                  </a:lnTo>
                  <a:lnTo>
                    <a:pt x="11227" y="3632"/>
                  </a:lnTo>
                  <a:lnTo>
                    <a:pt x="11171" y="3503"/>
                  </a:lnTo>
                  <a:lnTo>
                    <a:pt x="11098" y="3411"/>
                  </a:lnTo>
                  <a:lnTo>
                    <a:pt x="11024" y="3319"/>
                  </a:lnTo>
                  <a:lnTo>
                    <a:pt x="10840" y="3172"/>
                  </a:lnTo>
                  <a:lnTo>
                    <a:pt x="10600" y="3006"/>
                  </a:lnTo>
                  <a:lnTo>
                    <a:pt x="10471" y="2913"/>
                  </a:lnTo>
                  <a:lnTo>
                    <a:pt x="10323" y="2858"/>
                  </a:lnTo>
                  <a:lnTo>
                    <a:pt x="10213" y="2821"/>
                  </a:lnTo>
                  <a:lnTo>
                    <a:pt x="10102" y="2803"/>
                  </a:lnTo>
                  <a:lnTo>
                    <a:pt x="9973" y="2784"/>
                  </a:lnTo>
                  <a:lnTo>
                    <a:pt x="9863" y="2803"/>
                  </a:lnTo>
                  <a:lnTo>
                    <a:pt x="9623" y="2858"/>
                  </a:lnTo>
                  <a:lnTo>
                    <a:pt x="9383" y="2913"/>
                  </a:lnTo>
                  <a:lnTo>
                    <a:pt x="9107" y="3006"/>
                  </a:lnTo>
                  <a:lnTo>
                    <a:pt x="8959" y="3024"/>
                  </a:lnTo>
                  <a:lnTo>
                    <a:pt x="8830" y="3042"/>
                  </a:lnTo>
                  <a:lnTo>
                    <a:pt x="8351" y="3061"/>
                  </a:lnTo>
                  <a:lnTo>
                    <a:pt x="7872" y="3042"/>
                  </a:lnTo>
                  <a:lnTo>
                    <a:pt x="7356" y="3024"/>
                  </a:lnTo>
                  <a:lnTo>
                    <a:pt x="6840" y="2950"/>
                  </a:lnTo>
                  <a:lnTo>
                    <a:pt x="6360" y="2858"/>
                  </a:lnTo>
                  <a:lnTo>
                    <a:pt x="5881" y="2729"/>
                  </a:lnTo>
                  <a:lnTo>
                    <a:pt x="5402" y="2545"/>
                  </a:lnTo>
                  <a:lnTo>
                    <a:pt x="4904" y="2324"/>
                  </a:lnTo>
                  <a:lnTo>
                    <a:pt x="4406" y="2047"/>
                  </a:lnTo>
                  <a:lnTo>
                    <a:pt x="3909" y="1734"/>
                  </a:lnTo>
                  <a:lnTo>
                    <a:pt x="3411" y="1383"/>
                  </a:lnTo>
                  <a:lnTo>
                    <a:pt x="2895" y="978"/>
                  </a:lnTo>
                  <a:lnTo>
                    <a:pt x="2729" y="830"/>
                  </a:lnTo>
                  <a:lnTo>
                    <a:pt x="2434" y="591"/>
                  </a:lnTo>
                  <a:lnTo>
                    <a:pt x="2121" y="351"/>
                  </a:lnTo>
                  <a:lnTo>
                    <a:pt x="1955" y="259"/>
                  </a:lnTo>
                  <a:lnTo>
                    <a:pt x="1789" y="167"/>
                  </a:lnTo>
                  <a:lnTo>
                    <a:pt x="1605" y="93"/>
                  </a:lnTo>
                  <a:lnTo>
                    <a:pt x="1420" y="38"/>
                  </a:lnTo>
                  <a:lnTo>
                    <a:pt x="12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70"/>
            <p:cNvSpPr/>
            <p:nvPr/>
          </p:nvSpPr>
          <p:spPr>
            <a:xfrm>
              <a:off x="7831675" y="3945925"/>
              <a:ext cx="19375" cy="17075"/>
            </a:xfrm>
            <a:custGeom>
              <a:avLst/>
              <a:gdLst/>
              <a:ahLst/>
              <a:cxnLst/>
              <a:rect l="l" t="t" r="r" b="b"/>
              <a:pathLst>
                <a:path w="775" h="683" extrusionOk="0">
                  <a:moveTo>
                    <a:pt x="0" y="1"/>
                  </a:moveTo>
                  <a:lnTo>
                    <a:pt x="775" y="683"/>
                  </a:lnTo>
                  <a:lnTo>
                    <a:pt x="590" y="480"/>
                  </a:lnTo>
                  <a:lnTo>
                    <a:pt x="424" y="314"/>
                  </a:lnTo>
                  <a:lnTo>
                    <a:pt x="222" y="1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70"/>
            <p:cNvSpPr/>
            <p:nvPr/>
          </p:nvSpPr>
          <p:spPr>
            <a:xfrm>
              <a:off x="7831675" y="3945925"/>
              <a:ext cx="19375" cy="17075"/>
            </a:xfrm>
            <a:custGeom>
              <a:avLst/>
              <a:gdLst/>
              <a:ahLst/>
              <a:cxnLst/>
              <a:rect l="l" t="t" r="r" b="b"/>
              <a:pathLst>
                <a:path w="775" h="683" fill="none" extrusionOk="0">
                  <a:moveTo>
                    <a:pt x="775" y="683"/>
                  </a:moveTo>
                  <a:lnTo>
                    <a:pt x="775" y="683"/>
                  </a:lnTo>
                  <a:lnTo>
                    <a:pt x="590" y="480"/>
                  </a:lnTo>
                  <a:lnTo>
                    <a:pt x="424" y="314"/>
                  </a:lnTo>
                  <a:lnTo>
                    <a:pt x="222" y="14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70"/>
            <p:cNvSpPr/>
            <p:nvPr/>
          </p:nvSpPr>
          <p:spPr>
            <a:xfrm>
              <a:off x="7831675" y="3945475"/>
              <a:ext cx="19850" cy="17525"/>
            </a:xfrm>
            <a:custGeom>
              <a:avLst/>
              <a:gdLst/>
              <a:ahLst/>
              <a:cxnLst/>
              <a:rect l="l" t="t" r="r" b="b"/>
              <a:pathLst>
                <a:path w="794" h="701" extrusionOk="0">
                  <a:moveTo>
                    <a:pt x="19" y="0"/>
                  </a:moveTo>
                  <a:lnTo>
                    <a:pt x="0" y="56"/>
                  </a:lnTo>
                  <a:lnTo>
                    <a:pt x="222" y="203"/>
                  </a:lnTo>
                  <a:lnTo>
                    <a:pt x="424" y="350"/>
                  </a:lnTo>
                  <a:lnTo>
                    <a:pt x="590" y="516"/>
                  </a:lnTo>
                  <a:lnTo>
                    <a:pt x="756" y="701"/>
                  </a:lnTo>
                  <a:lnTo>
                    <a:pt x="793" y="682"/>
                  </a:lnTo>
                  <a:lnTo>
                    <a:pt x="627" y="479"/>
                  </a:lnTo>
                  <a:lnTo>
                    <a:pt x="443" y="314"/>
                  </a:lnTo>
                  <a:lnTo>
                    <a:pt x="259" y="16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70"/>
            <p:cNvSpPr/>
            <p:nvPr/>
          </p:nvSpPr>
          <p:spPr>
            <a:xfrm>
              <a:off x="7831675" y="3950525"/>
              <a:ext cx="18000" cy="16175"/>
            </a:xfrm>
            <a:custGeom>
              <a:avLst/>
              <a:gdLst/>
              <a:ahLst/>
              <a:cxnLst/>
              <a:rect l="l" t="t" r="r" b="b"/>
              <a:pathLst>
                <a:path w="720" h="647" extrusionOk="0">
                  <a:moveTo>
                    <a:pt x="0" y="1"/>
                  </a:moveTo>
                  <a:lnTo>
                    <a:pt x="719" y="646"/>
                  </a:lnTo>
                  <a:lnTo>
                    <a:pt x="553" y="462"/>
                  </a:lnTo>
                  <a:lnTo>
                    <a:pt x="388" y="296"/>
                  </a:lnTo>
                  <a:lnTo>
                    <a:pt x="203" y="1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70"/>
            <p:cNvSpPr/>
            <p:nvPr/>
          </p:nvSpPr>
          <p:spPr>
            <a:xfrm>
              <a:off x="7831675" y="3950525"/>
              <a:ext cx="18000" cy="16175"/>
            </a:xfrm>
            <a:custGeom>
              <a:avLst/>
              <a:gdLst/>
              <a:ahLst/>
              <a:cxnLst/>
              <a:rect l="l" t="t" r="r" b="b"/>
              <a:pathLst>
                <a:path w="720" h="647" fill="none" extrusionOk="0">
                  <a:moveTo>
                    <a:pt x="719" y="646"/>
                  </a:moveTo>
                  <a:lnTo>
                    <a:pt x="719" y="646"/>
                  </a:lnTo>
                  <a:lnTo>
                    <a:pt x="553" y="462"/>
                  </a:lnTo>
                  <a:lnTo>
                    <a:pt x="388" y="296"/>
                  </a:lnTo>
                  <a:lnTo>
                    <a:pt x="203" y="14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70"/>
            <p:cNvSpPr/>
            <p:nvPr/>
          </p:nvSpPr>
          <p:spPr>
            <a:xfrm>
              <a:off x="7831225" y="3950075"/>
              <a:ext cx="18900" cy="17075"/>
            </a:xfrm>
            <a:custGeom>
              <a:avLst/>
              <a:gdLst/>
              <a:ahLst/>
              <a:cxnLst/>
              <a:rect l="l" t="t" r="r" b="b"/>
              <a:pathLst>
                <a:path w="756" h="683" extrusionOk="0">
                  <a:moveTo>
                    <a:pt x="18" y="1"/>
                  </a:moveTo>
                  <a:lnTo>
                    <a:pt x="0" y="37"/>
                  </a:lnTo>
                  <a:lnTo>
                    <a:pt x="184" y="166"/>
                  </a:lnTo>
                  <a:lnTo>
                    <a:pt x="369" y="314"/>
                  </a:lnTo>
                  <a:lnTo>
                    <a:pt x="535" y="480"/>
                  </a:lnTo>
                  <a:lnTo>
                    <a:pt x="719" y="683"/>
                  </a:lnTo>
                  <a:lnTo>
                    <a:pt x="756" y="646"/>
                  </a:lnTo>
                  <a:lnTo>
                    <a:pt x="571" y="443"/>
                  </a:lnTo>
                  <a:lnTo>
                    <a:pt x="387" y="277"/>
                  </a:lnTo>
                  <a:lnTo>
                    <a:pt x="221" y="13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70"/>
            <p:cNvSpPr/>
            <p:nvPr/>
          </p:nvSpPr>
          <p:spPr>
            <a:xfrm>
              <a:off x="7830750" y="3955600"/>
              <a:ext cx="14775" cy="12925"/>
            </a:xfrm>
            <a:custGeom>
              <a:avLst/>
              <a:gdLst/>
              <a:ahLst/>
              <a:cxnLst/>
              <a:rect l="l" t="t" r="r" b="b"/>
              <a:pathLst>
                <a:path w="591" h="517" extrusionOk="0">
                  <a:moveTo>
                    <a:pt x="1" y="1"/>
                  </a:moveTo>
                  <a:lnTo>
                    <a:pt x="590" y="517"/>
                  </a:lnTo>
                  <a:lnTo>
                    <a:pt x="443" y="388"/>
                  </a:lnTo>
                  <a:lnTo>
                    <a:pt x="314" y="240"/>
                  </a:lnTo>
                  <a:lnTo>
                    <a:pt x="148" y="1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70"/>
            <p:cNvSpPr/>
            <p:nvPr/>
          </p:nvSpPr>
          <p:spPr>
            <a:xfrm>
              <a:off x="7830750" y="3955600"/>
              <a:ext cx="14775" cy="12925"/>
            </a:xfrm>
            <a:custGeom>
              <a:avLst/>
              <a:gdLst/>
              <a:ahLst/>
              <a:cxnLst/>
              <a:rect l="l" t="t" r="r" b="b"/>
              <a:pathLst>
                <a:path w="591" h="517" fill="none" extrusionOk="0">
                  <a:moveTo>
                    <a:pt x="590" y="517"/>
                  </a:moveTo>
                  <a:lnTo>
                    <a:pt x="590" y="517"/>
                  </a:lnTo>
                  <a:lnTo>
                    <a:pt x="443" y="388"/>
                  </a:lnTo>
                  <a:lnTo>
                    <a:pt x="314" y="240"/>
                  </a:lnTo>
                  <a:lnTo>
                    <a:pt x="148" y="11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70"/>
            <p:cNvSpPr/>
            <p:nvPr/>
          </p:nvSpPr>
          <p:spPr>
            <a:xfrm>
              <a:off x="7830300" y="3955150"/>
              <a:ext cx="15675" cy="13850"/>
            </a:xfrm>
            <a:custGeom>
              <a:avLst/>
              <a:gdLst/>
              <a:ahLst/>
              <a:cxnLst/>
              <a:rect l="l" t="t" r="r" b="b"/>
              <a:pathLst>
                <a:path w="627" h="554" extrusionOk="0">
                  <a:moveTo>
                    <a:pt x="19" y="0"/>
                  </a:moveTo>
                  <a:lnTo>
                    <a:pt x="0" y="37"/>
                  </a:lnTo>
                  <a:lnTo>
                    <a:pt x="166" y="148"/>
                  </a:lnTo>
                  <a:lnTo>
                    <a:pt x="314" y="277"/>
                  </a:lnTo>
                  <a:lnTo>
                    <a:pt x="443" y="406"/>
                  </a:lnTo>
                  <a:lnTo>
                    <a:pt x="590" y="553"/>
                  </a:lnTo>
                  <a:lnTo>
                    <a:pt x="627" y="516"/>
                  </a:lnTo>
                  <a:lnTo>
                    <a:pt x="479" y="387"/>
                  </a:lnTo>
                  <a:lnTo>
                    <a:pt x="350" y="240"/>
                  </a:lnTo>
                  <a:lnTo>
                    <a:pt x="185" y="1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70"/>
            <p:cNvSpPr/>
            <p:nvPr/>
          </p:nvSpPr>
          <p:spPr>
            <a:xfrm>
              <a:off x="7817400" y="3960675"/>
              <a:ext cx="16150" cy="10625"/>
            </a:xfrm>
            <a:custGeom>
              <a:avLst/>
              <a:gdLst/>
              <a:ahLst/>
              <a:cxnLst/>
              <a:rect l="l" t="t" r="r" b="b"/>
              <a:pathLst>
                <a:path w="646" h="425" extrusionOk="0">
                  <a:moveTo>
                    <a:pt x="55" y="1"/>
                  </a:moveTo>
                  <a:lnTo>
                    <a:pt x="0" y="388"/>
                  </a:lnTo>
                  <a:lnTo>
                    <a:pt x="74" y="369"/>
                  </a:lnTo>
                  <a:lnTo>
                    <a:pt x="166" y="388"/>
                  </a:lnTo>
                  <a:lnTo>
                    <a:pt x="313" y="424"/>
                  </a:lnTo>
                  <a:lnTo>
                    <a:pt x="479" y="424"/>
                  </a:lnTo>
                  <a:lnTo>
                    <a:pt x="571" y="388"/>
                  </a:lnTo>
                  <a:lnTo>
                    <a:pt x="627" y="351"/>
                  </a:lnTo>
                  <a:lnTo>
                    <a:pt x="645" y="314"/>
                  </a:lnTo>
                  <a:lnTo>
                    <a:pt x="645" y="295"/>
                  </a:lnTo>
                  <a:lnTo>
                    <a:pt x="627" y="222"/>
                  </a:lnTo>
                  <a:lnTo>
                    <a:pt x="571" y="185"/>
                  </a:lnTo>
                  <a:lnTo>
                    <a:pt x="516" y="148"/>
                  </a:lnTo>
                  <a:lnTo>
                    <a:pt x="387" y="130"/>
                  </a:lnTo>
                  <a:lnTo>
                    <a:pt x="258" y="111"/>
                  </a:lnTo>
                  <a:lnTo>
                    <a:pt x="148" y="74"/>
                  </a:lnTo>
                  <a:lnTo>
                    <a:pt x="92" y="56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70"/>
            <p:cNvSpPr/>
            <p:nvPr/>
          </p:nvSpPr>
          <p:spPr>
            <a:xfrm>
              <a:off x="7817400" y="3960675"/>
              <a:ext cx="16150" cy="10625"/>
            </a:xfrm>
            <a:custGeom>
              <a:avLst/>
              <a:gdLst/>
              <a:ahLst/>
              <a:cxnLst/>
              <a:rect l="l" t="t" r="r" b="b"/>
              <a:pathLst>
                <a:path w="646" h="425" fill="none" extrusionOk="0">
                  <a:moveTo>
                    <a:pt x="55" y="1"/>
                  </a:moveTo>
                  <a:lnTo>
                    <a:pt x="55" y="1"/>
                  </a:lnTo>
                  <a:lnTo>
                    <a:pt x="92" y="56"/>
                  </a:lnTo>
                  <a:lnTo>
                    <a:pt x="148" y="74"/>
                  </a:lnTo>
                  <a:lnTo>
                    <a:pt x="258" y="111"/>
                  </a:lnTo>
                  <a:lnTo>
                    <a:pt x="387" y="130"/>
                  </a:lnTo>
                  <a:lnTo>
                    <a:pt x="516" y="148"/>
                  </a:lnTo>
                  <a:lnTo>
                    <a:pt x="516" y="148"/>
                  </a:lnTo>
                  <a:lnTo>
                    <a:pt x="571" y="185"/>
                  </a:lnTo>
                  <a:lnTo>
                    <a:pt x="627" y="222"/>
                  </a:lnTo>
                  <a:lnTo>
                    <a:pt x="645" y="295"/>
                  </a:lnTo>
                  <a:lnTo>
                    <a:pt x="645" y="314"/>
                  </a:lnTo>
                  <a:lnTo>
                    <a:pt x="627" y="351"/>
                  </a:lnTo>
                  <a:lnTo>
                    <a:pt x="627" y="351"/>
                  </a:lnTo>
                  <a:lnTo>
                    <a:pt x="571" y="388"/>
                  </a:lnTo>
                  <a:lnTo>
                    <a:pt x="479" y="424"/>
                  </a:lnTo>
                  <a:lnTo>
                    <a:pt x="387" y="424"/>
                  </a:lnTo>
                  <a:lnTo>
                    <a:pt x="313" y="424"/>
                  </a:lnTo>
                  <a:lnTo>
                    <a:pt x="313" y="424"/>
                  </a:lnTo>
                  <a:lnTo>
                    <a:pt x="166" y="388"/>
                  </a:lnTo>
                  <a:lnTo>
                    <a:pt x="74" y="369"/>
                  </a:lnTo>
                  <a:lnTo>
                    <a:pt x="0" y="3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70"/>
            <p:cNvSpPr/>
            <p:nvPr/>
          </p:nvSpPr>
          <p:spPr>
            <a:xfrm>
              <a:off x="7817400" y="3960675"/>
              <a:ext cx="16600" cy="11075"/>
            </a:xfrm>
            <a:custGeom>
              <a:avLst/>
              <a:gdLst/>
              <a:ahLst/>
              <a:cxnLst/>
              <a:rect l="l" t="t" r="r" b="b"/>
              <a:pathLst>
                <a:path w="664" h="443" extrusionOk="0">
                  <a:moveTo>
                    <a:pt x="74" y="1"/>
                  </a:moveTo>
                  <a:lnTo>
                    <a:pt x="37" y="19"/>
                  </a:lnTo>
                  <a:lnTo>
                    <a:pt x="92" y="93"/>
                  </a:lnTo>
                  <a:lnTo>
                    <a:pt x="166" y="130"/>
                  </a:lnTo>
                  <a:lnTo>
                    <a:pt x="258" y="148"/>
                  </a:lnTo>
                  <a:lnTo>
                    <a:pt x="350" y="148"/>
                  </a:lnTo>
                  <a:lnTo>
                    <a:pt x="498" y="185"/>
                  </a:lnTo>
                  <a:lnTo>
                    <a:pt x="571" y="222"/>
                  </a:lnTo>
                  <a:lnTo>
                    <a:pt x="608" y="240"/>
                  </a:lnTo>
                  <a:lnTo>
                    <a:pt x="627" y="277"/>
                  </a:lnTo>
                  <a:lnTo>
                    <a:pt x="627" y="314"/>
                  </a:lnTo>
                  <a:lnTo>
                    <a:pt x="608" y="332"/>
                  </a:lnTo>
                  <a:lnTo>
                    <a:pt x="553" y="369"/>
                  </a:lnTo>
                  <a:lnTo>
                    <a:pt x="479" y="388"/>
                  </a:lnTo>
                  <a:lnTo>
                    <a:pt x="387" y="406"/>
                  </a:lnTo>
                  <a:lnTo>
                    <a:pt x="313" y="388"/>
                  </a:lnTo>
                  <a:lnTo>
                    <a:pt x="221" y="369"/>
                  </a:lnTo>
                  <a:lnTo>
                    <a:pt x="111" y="351"/>
                  </a:lnTo>
                  <a:lnTo>
                    <a:pt x="55" y="351"/>
                  </a:lnTo>
                  <a:lnTo>
                    <a:pt x="0" y="369"/>
                  </a:lnTo>
                  <a:lnTo>
                    <a:pt x="18" y="406"/>
                  </a:lnTo>
                  <a:lnTo>
                    <a:pt x="111" y="406"/>
                  </a:lnTo>
                  <a:lnTo>
                    <a:pt x="221" y="424"/>
                  </a:lnTo>
                  <a:lnTo>
                    <a:pt x="313" y="443"/>
                  </a:lnTo>
                  <a:lnTo>
                    <a:pt x="387" y="443"/>
                  </a:lnTo>
                  <a:lnTo>
                    <a:pt x="535" y="424"/>
                  </a:lnTo>
                  <a:lnTo>
                    <a:pt x="608" y="406"/>
                  </a:lnTo>
                  <a:lnTo>
                    <a:pt x="645" y="369"/>
                  </a:lnTo>
                  <a:lnTo>
                    <a:pt x="664" y="314"/>
                  </a:lnTo>
                  <a:lnTo>
                    <a:pt x="664" y="259"/>
                  </a:lnTo>
                  <a:lnTo>
                    <a:pt x="645" y="222"/>
                  </a:lnTo>
                  <a:lnTo>
                    <a:pt x="608" y="185"/>
                  </a:lnTo>
                  <a:lnTo>
                    <a:pt x="516" y="130"/>
                  </a:lnTo>
                  <a:lnTo>
                    <a:pt x="442" y="111"/>
                  </a:lnTo>
                  <a:lnTo>
                    <a:pt x="350" y="93"/>
                  </a:lnTo>
                  <a:lnTo>
                    <a:pt x="184" y="74"/>
                  </a:lnTo>
                  <a:lnTo>
                    <a:pt x="129" y="37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70"/>
            <p:cNvSpPr/>
            <p:nvPr/>
          </p:nvSpPr>
          <p:spPr>
            <a:xfrm>
              <a:off x="7452400" y="3760675"/>
              <a:ext cx="92650" cy="82525"/>
            </a:xfrm>
            <a:custGeom>
              <a:avLst/>
              <a:gdLst/>
              <a:ahLst/>
              <a:cxnLst/>
              <a:rect l="l" t="t" r="r" b="b"/>
              <a:pathLst>
                <a:path w="3706" h="3301" extrusionOk="0">
                  <a:moveTo>
                    <a:pt x="2065" y="0"/>
                  </a:moveTo>
                  <a:lnTo>
                    <a:pt x="1881" y="37"/>
                  </a:lnTo>
                  <a:lnTo>
                    <a:pt x="1697" y="111"/>
                  </a:lnTo>
                  <a:lnTo>
                    <a:pt x="1549" y="203"/>
                  </a:lnTo>
                  <a:lnTo>
                    <a:pt x="1383" y="332"/>
                  </a:lnTo>
                  <a:lnTo>
                    <a:pt x="1254" y="480"/>
                  </a:lnTo>
                  <a:lnTo>
                    <a:pt x="1125" y="646"/>
                  </a:lnTo>
                  <a:lnTo>
                    <a:pt x="886" y="996"/>
                  </a:lnTo>
                  <a:lnTo>
                    <a:pt x="646" y="1365"/>
                  </a:lnTo>
                  <a:lnTo>
                    <a:pt x="425" y="1733"/>
                  </a:lnTo>
                  <a:lnTo>
                    <a:pt x="314" y="1881"/>
                  </a:lnTo>
                  <a:lnTo>
                    <a:pt x="204" y="2028"/>
                  </a:lnTo>
                  <a:lnTo>
                    <a:pt x="93" y="2176"/>
                  </a:lnTo>
                  <a:lnTo>
                    <a:pt x="38" y="2249"/>
                  </a:lnTo>
                  <a:lnTo>
                    <a:pt x="19" y="2323"/>
                  </a:lnTo>
                  <a:lnTo>
                    <a:pt x="1" y="2378"/>
                  </a:lnTo>
                  <a:lnTo>
                    <a:pt x="1" y="2452"/>
                  </a:lnTo>
                  <a:lnTo>
                    <a:pt x="38" y="2563"/>
                  </a:lnTo>
                  <a:lnTo>
                    <a:pt x="111" y="2655"/>
                  </a:lnTo>
                  <a:lnTo>
                    <a:pt x="204" y="2747"/>
                  </a:lnTo>
                  <a:lnTo>
                    <a:pt x="296" y="2821"/>
                  </a:lnTo>
                  <a:lnTo>
                    <a:pt x="406" y="2858"/>
                  </a:lnTo>
                  <a:lnTo>
                    <a:pt x="646" y="2931"/>
                  </a:lnTo>
                  <a:lnTo>
                    <a:pt x="1605" y="3153"/>
                  </a:lnTo>
                  <a:lnTo>
                    <a:pt x="2010" y="3226"/>
                  </a:lnTo>
                  <a:lnTo>
                    <a:pt x="2416" y="3300"/>
                  </a:lnTo>
                  <a:lnTo>
                    <a:pt x="2821" y="3300"/>
                  </a:lnTo>
                  <a:lnTo>
                    <a:pt x="3024" y="3282"/>
                  </a:lnTo>
                  <a:lnTo>
                    <a:pt x="3227" y="3245"/>
                  </a:lnTo>
                  <a:lnTo>
                    <a:pt x="3319" y="3226"/>
                  </a:lnTo>
                  <a:lnTo>
                    <a:pt x="3411" y="3189"/>
                  </a:lnTo>
                  <a:lnTo>
                    <a:pt x="3503" y="3134"/>
                  </a:lnTo>
                  <a:lnTo>
                    <a:pt x="3577" y="3060"/>
                  </a:lnTo>
                  <a:lnTo>
                    <a:pt x="3632" y="2968"/>
                  </a:lnTo>
                  <a:lnTo>
                    <a:pt x="3669" y="2876"/>
                  </a:lnTo>
                  <a:lnTo>
                    <a:pt x="3706" y="2747"/>
                  </a:lnTo>
                  <a:lnTo>
                    <a:pt x="3706" y="2600"/>
                  </a:lnTo>
                  <a:lnTo>
                    <a:pt x="3706" y="2286"/>
                  </a:lnTo>
                  <a:lnTo>
                    <a:pt x="3651" y="1936"/>
                  </a:lnTo>
                  <a:lnTo>
                    <a:pt x="3577" y="1586"/>
                  </a:lnTo>
                  <a:lnTo>
                    <a:pt x="3485" y="1272"/>
                  </a:lnTo>
                  <a:lnTo>
                    <a:pt x="3411" y="996"/>
                  </a:lnTo>
                  <a:lnTo>
                    <a:pt x="3337" y="793"/>
                  </a:lnTo>
                  <a:lnTo>
                    <a:pt x="3264" y="664"/>
                  </a:lnTo>
                  <a:lnTo>
                    <a:pt x="3171" y="535"/>
                  </a:lnTo>
                  <a:lnTo>
                    <a:pt x="3079" y="406"/>
                  </a:lnTo>
                  <a:lnTo>
                    <a:pt x="2969" y="314"/>
                  </a:lnTo>
                  <a:lnTo>
                    <a:pt x="2876" y="222"/>
                  </a:lnTo>
                  <a:lnTo>
                    <a:pt x="2747" y="166"/>
                  </a:lnTo>
                  <a:lnTo>
                    <a:pt x="2637" y="111"/>
                  </a:lnTo>
                  <a:lnTo>
                    <a:pt x="2508" y="56"/>
                  </a:lnTo>
                  <a:lnTo>
                    <a:pt x="2287" y="19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70"/>
            <p:cNvSpPr/>
            <p:nvPr/>
          </p:nvSpPr>
          <p:spPr>
            <a:xfrm>
              <a:off x="7542725" y="4419675"/>
              <a:ext cx="54400" cy="141025"/>
            </a:xfrm>
            <a:custGeom>
              <a:avLst/>
              <a:gdLst/>
              <a:ahLst/>
              <a:cxnLst/>
              <a:rect l="l" t="t" r="r" b="b"/>
              <a:pathLst>
                <a:path w="2176" h="5641" extrusionOk="0">
                  <a:moveTo>
                    <a:pt x="1" y="0"/>
                  </a:moveTo>
                  <a:lnTo>
                    <a:pt x="93" y="1125"/>
                  </a:lnTo>
                  <a:lnTo>
                    <a:pt x="185" y="2267"/>
                  </a:lnTo>
                  <a:lnTo>
                    <a:pt x="296" y="3355"/>
                  </a:lnTo>
                  <a:lnTo>
                    <a:pt x="443" y="4424"/>
                  </a:lnTo>
                  <a:lnTo>
                    <a:pt x="480" y="4664"/>
                  </a:lnTo>
                  <a:lnTo>
                    <a:pt x="535" y="4885"/>
                  </a:lnTo>
                  <a:lnTo>
                    <a:pt x="628" y="5088"/>
                  </a:lnTo>
                  <a:lnTo>
                    <a:pt x="720" y="5254"/>
                  </a:lnTo>
                  <a:lnTo>
                    <a:pt x="830" y="5401"/>
                  </a:lnTo>
                  <a:lnTo>
                    <a:pt x="904" y="5475"/>
                  </a:lnTo>
                  <a:lnTo>
                    <a:pt x="996" y="5530"/>
                  </a:lnTo>
                  <a:lnTo>
                    <a:pt x="1070" y="5567"/>
                  </a:lnTo>
                  <a:lnTo>
                    <a:pt x="1162" y="5604"/>
                  </a:lnTo>
                  <a:lnTo>
                    <a:pt x="1273" y="5622"/>
                  </a:lnTo>
                  <a:lnTo>
                    <a:pt x="1383" y="5641"/>
                  </a:lnTo>
                  <a:lnTo>
                    <a:pt x="1789" y="2802"/>
                  </a:lnTo>
                  <a:lnTo>
                    <a:pt x="1992" y="1401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70"/>
            <p:cNvSpPr/>
            <p:nvPr/>
          </p:nvSpPr>
          <p:spPr>
            <a:xfrm>
              <a:off x="7542275" y="4418750"/>
              <a:ext cx="55325" cy="142425"/>
            </a:xfrm>
            <a:custGeom>
              <a:avLst/>
              <a:gdLst/>
              <a:ahLst/>
              <a:cxnLst/>
              <a:rect l="l" t="t" r="r" b="b"/>
              <a:pathLst>
                <a:path w="2213" h="5697" extrusionOk="0">
                  <a:moveTo>
                    <a:pt x="2157" y="56"/>
                  </a:moveTo>
                  <a:lnTo>
                    <a:pt x="1991" y="1383"/>
                  </a:lnTo>
                  <a:lnTo>
                    <a:pt x="1807" y="2728"/>
                  </a:lnTo>
                  <a:lnTo>
                    <a:pt x="1420" y="5383"/>
                  </a:lnTo>
                  <a:lnTo>
                    <a:pt x="1383" y="5641"/>
                  </a:lnTo>
                  <a:lnTo>
                    <a:pt x="1199" y="5622"/>
                  </a:lnTo>
                  <a:lnTo>
                    <a:pt x="1051" y="5549"/>
                  </a:lnTo>
                  <a:lnTo>
                    <a:pt x="904" y="5457"/>
                  </a:lnTo>
                  <a:lnTo>
                    <a:pt x="793" y="5327"/>
                  </a:lnTo>
                  <a:lnTo>
                    <a:pt x="682" y="5162"/>
                  </a:lnTo>
                  <a:lnTo>
                    <a:pt x="609" y="4959"/>
                  </a:lnTo>
                  <a:lnTo>
                    <a:pt x="535" y="4738"/>
                  </a:lnTo>
                  <a:lnTo>
                    <a:pt x="480" y="4461"/>
                  </a:lnTo>
                  <a:lnTo>
                    <a:pt x="351" y="3429"/>
                  </a:lnTo>
                  <a:lnTo>
                    <a:pt x="240" y="2360"/>
                  </a:lnTo>
                  <a:lnTo>
                    <a:pt x="148" y="1235"/>
                  </a:lnTo>
                  <a:lnTo>
                    <a:pt x="56" y="56"/>
                  </a:lnTo>
                  <a:close/>
                  <a:moveTo>
                    <a:pt x="0" y="0"/>
                  </a:moveTo>
                  <a:lnTo>
                    <a:pt x="0" y="37"/>
                  </a:lnTo>
                  <a:lnTo>
                    <a:pt x="93" y="1217"/>
                  </a:lnTo>
                  <a:lnTo>
                    <a:pt x="185" y="2360"/>
                  </a:lnTo>
                  <a:lnTo>
                    <a:pt x="295" y="3429"/>
                  </a:lnTo>
                  <a:lnTo>
                    <a:pt x="424" y="4461"/>
                  </a:lnTo>
                  <a:lnTo>
                    <a:pt x="461" y="4682"/>
                  </a:lnTo>
                  <a:lnTo>
                    <a:pt x="517" y="4885"/>
                  </a:lnTo>
                  <a:lnTo>
                    <a:pt x="590" y="5088"/>
                  </a:lnTo>
                  <a:lnTo>
                    <a:pt x="682" y="5272"/>
                  </a:lnTo>
                  <a:lnTo>
                    <a:pt x="811" y="5438"/>
                  </a:lnTo>
                  <a:lnTo>
                    <a:pt x="885" y="5512"/>
                  </a:lnTo>
                  <a:lnTo>
                    <a:pt x="977" y="5567"/>
                  </a:lnTo>
                  <a:lnTo>
                    <a:pt x="1070" y="5622"/>
                  </a:lnTo>
                  <a:lnTo>
                    <a:pt x="1162" y="5659"/>
                  </a:lnTo>
                  <a:lnTo>
                    <a:pt x="1272" y="5678"/>
                  </a:lnTo>
                  <a:lnTo>
                    <a:pt x="1401" y="5696"/>
                  </a:lnTo>
                  <a:lnTo>
                    <a:pt x="1420" y="5696"/>
                  </a:lnTo>
                  <a:lnTo>
                    <a:pt x="1475" y="5401"/>
                  </a:lnTo>
                  <a:lnTo>
                    <a:pt x="1862" y="2728"/>
                  </a:lnTo>
                  <a:lnTo>
                    <a:pt x="2046" y="1364"/>
                  </a:lnTo>
                  <a:lnTo>
                    <a:pt x="2212" y="37"/>
                  </a:lnTo>
                  <a:lnTo>
                    <a:pt x="22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70"/>
            <p:cNvSpPr/>
            <p:nvPr/>
          </p:nvSpPr>
          <p:spPr>
            <a:xfrm>
              <a:off x="7369450" y="4345925"/>
              <a:ext cx="91750" cy="186675"/>
            </a:xfrm>
            <a:custGeom>
              <a:avLst/>
              <a:gdLst/>
              <a:ahLst/>
              <a:cxnLst/>
              <a:rect l="l" t="t" r="r" b="b"/>
              <a:pathLst>
                <a:path w="3670" h="7467" extrusionOk="0">
                  <a:moveTo>
                    <a:pt x="1070" y="1"/>
                  </a:moveTo>
                  <a:lnTo>
                    <a:pt x="720" y="1826"/>
                  </a:lnTo>
                  <a:lnTo>
                    <a:pt x="554" y="2729"/>
                  </a:lnTo>
                  <a:lnTo>
                    <a:pt x="388" y="3651"/>
                  </a:lnTo>
                  <a:lnTo>
                    <a:pt x="333" y="4038"/>
                  </a:lnTo>
                  <a:lnTo>
                    <a:pt x="296" y="4425"/>
                  </a:lnTo>
                  <a:lnTo>
                    <a:pt x="204" y="5254"/>
                  </a:lnTo>
                  <a:lnTo>
                    <a:pt x="130" y="6084"/>
                  </a:lnTo>
                  <a:lnTo>
                    <a:pt x="19" y="6876"/>
                  </a:lnTo>
                  <a:lnTo>
                    <a:pt x="1" y="7079"/>
                  </a:lnTo>
                  <a:lnTo>
                    <a:pt x="1" y="7153"/>
                  </a:lnTo>
                  <a:lnTo>
                    <a:pt x="38" y="7227"/>
                  </a:lnTo>
                  <a:lnTo>
                    <a:pt x="75" y="7282"/>
                  </a:lnTo>
                  <a:lnTo>
                    <a:pt x="148" y="7319"/>
                  </a:lnTo>
                  <a:lnTo>
                    <a:pt x="241" y="7374"/>
                  </a:lnTo>
                  <a:lnTo>
                    <a:pt x="370" y="7411"/>
                  </a:lnTo>
                  <a:lnTo>
                    <a:pt x="628" y="7466"/>
                  </a:lnTo>
                  <a:lnTo>
                    <a:pt x="794" y="7466"/>
                  </a:lnTo>
                  <a:lnTo>
                    <a:pt x="849" y="7448"/>
                  </a:lnTo>
                  <a:lnTo>
                    <a:pt x="904" y="7411"/>
                  </a:lnTo>
                  <a:lnTo>
                    <a:pt x="959" y="7337"/>
                  </a:lnTo>
                  <a:lnTo>
                    <a:pt x="1015" y="7245"/>
                  </a:lnTo>
                  <a:lnTo>
                    <a:pt x="1365" y="6508"/>
                  </a:lnTo>
                  <a:lnTo>
                    <a:pt x="1697" y="5734"/>
                  </a:lnTo>
                  <a:lnTo>
                    <a:pt x="2010" y="4941"/>
                  </a:lnTo>
                  <a:lnTo>
                    <a:pt x="2305" y="4130"/>
                  </a:lnTo>
                  <a:lnTo>
                    <a:pt x="2858" y="2489"/>
                  </a:lnTo>
                  <a:lnTo>
                    <a:pt x="3374" y="904"/>
                  </a:lnTo>
                  <a:lnTo>
                    <a:pt x="3669" y="1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70"/>
            <p:cNvSpPr/>
            <p:nvPr/>
          </p:nvSpPr>
          <p:spPr>
            <a:xfrm>
              <a:off x="7369000" y="4345475"/>
              <a:ext cx="93100" cy="188050"/>
            </a:xfrm>
            <a:custGeom>
              <a:avLst/>
              <a:gdLst/>
              <a:ahLst/>
              <a:cxnLst/>
              <a:rect l="l" t="t" r="r" b="b"/>
              <a:pathLst>
                <a:path w="3724" h="7522" extrusionOk="0">
                  <a:moveTo>
                    <a:pt x="3650" y="56"/>
                  </a:moveTo>
                  <a:lnTo>
                    <a:pt x="3613" y="148"/>
                  </a:lnTo>
                  <a:lnTo>
                    <a:pt x="3374" y="922"/>
                  </a:lnTo>
                  <a:lnTo>
                    <a:pt x="2968" y="2120"/>
                  </a:lnTo>
                  <a:lnTo>
                    <a:pt x="2526" y="3447"/>
                  </a:lnTo>
                  <a:lnTo>
                    <a:pt x="2083" y="4756"/>
                  </a:lnTo>
                  <a:lnTo>
                    <a:pt x="1825" y="5401"/>
                  </a:lnTo>
                  <a:lnTo>
                    <a:pt x="1567" y="6028"/>
                  </a:lnTo>
                  <a:lnTo>
                    <a:pt x="1309" y="6655"/>
                  </a:lnTo>
                  <a:lnTo>
                    <a:pt x="1014" y="7263"/>
                  </a:lnTo>
                  <a:lnTo>
                    <a:pt x="959" y="7337"/>
                  </a:lnTo>
                  <a:lnTo>
                    <a:pt x="922" y="7392"/>
                  </a:lnTo>
                  <a:lnTo>
                    <a:pt x="867" y="7447"/>
                  </a:lnTo>
                  <a:lnTo>
                    <a:pt x="793" y="7466"/>
                  </a:lnTo>
                  <a:lnTo>
                    <a:pt x="719" y="7466"/>
                  </a:lnTo>
                  <a:lnTo>
                    <a:pt x="646" y="7447"/>
                  </a:lnTo>
                  <a:lnTo>
                    <a:pt x="406" y="7411"/>
                  </a:lnTo>
                  <a:lnTo>
                    <a:pt x="277" y="7374"/>
                  </a:lnTo>
                  <a:lnTo>
                    <a:pt x="185" y="7318"/>
                  </a:lnTo>
                  <a:lnTo>
                    <a:pt x="111" y="7282"/>
                  </a:lnTo>
                  <a:lnTo>
                    <a:pt x="74" y="7226"/>
                  </a:lnTo>
                  <a:lnTo>
                    <a:pt x="56" y="7171"/>
                  </a:lnTo>
                  <a:lnTo>
                    <a:pt x="56" y="7097"/>
                  </a:lnTo>
                  <a:lnTo>
                    <a:pt x="74" y="6894"/>
                  </a:lnTo>
                  <a:lnTo>
                    <a:pt x="166" y="6157"/>
                  </a:lnTo>
                  <a:lnTo>
                    <a:pt x="240" y="5364"/>
                  </a:lnTo>
                  <a:lnTo>
                    <a:pt x="332" y="4498"/>
                  </a:lnTo>
                  <a:lnTo>
                    <a:pt x="369" y="4074"/>
                  </a:lnTo>
                  <a:lnTo>
                    <a:pt x="443" y="3669"/>
                  </a:lnTo>
                  <a:lnTo>
                    <a:pt x="646" y="2452"/>
                  </a:lnTo>
                  <a:lnTo>
                    <a:pt x="867" y="1254"/>
                  </a:lnTo>
                  <a:lnTo>
                    <a:pt x="1106" y="56"/>
                  </a:lnTo>
                  <a:close/>
                  <a:moveTo>
                    <a:pt x="1051" y="0"/>
                  </a:moveTo>
                  <a:lnTo>
                    <a:pt x="1051" y="19"/>
                  </a:lnTo>
                  <a:lnTo>
                    <a:pt x="830" y="1235"/>
                  </a:lnTo>
                  <a:lnTo>
                    <a:pt x="590" y="2452"/>
                  </a:lnTo>
                  <a:lnTo>
                    <a:pt x="388" y="3669"/>
                  </a:lnTo>
                  <a:lnTo>
                    <a:pt x="332" y="4074"/>
                  </a:lnTo>
                  <a:lnTo>
                    <a:pt x="277" y="4498"/>
                  </a:lnTo>
                  <a:lnTo>
                    <a:pt x="185" y="5364"/>
                  </a:lnTo>
                  <a:lnTo>
                    <a:pt x="111" y="6139"/>
                  </a:lnTo>
                  <a:lnTo>
                    <a:pt x="19" y="6894"/>
                  </a:lnTo>
                  <a:lnTo>
                    <a:pt x="0" y="7097"/>
                  </a:lnTo>
                  <a:lnTo>
                    <a:pt x="0" y="7171"/>
                  </a:lnTo>
                  <a:lnTo>
                    <a:pt x="19" y="7245"/>
                  </a:lnTo>
                  <a:lnTo>
                    <a:pt x="74" y="7300"/>
                  </a:lnTo>
                  <a:lnTo>
                    <a:pt x="148" y="7355"/>
                  </a:lnTo>
                  <a:lnTo>
                    <a:pt x="240" y="7411"/>
                  </a:lnTo>
                  <a:lnTo>
                    <a:pt x="388" y="7447"/>
                  </a:lnTo>
                  <a:lnTo>
                    <a:pt x="590" y="7503"/>
                  </a:lnTo>
                  <a:lnTo>
                    <a:pt x="738" y="7521"/>
                  </a:lnTo>
                  <a:lnTo>
                    <a:pt x="848" y="7503"/>
                  </a:lnTo>
                  <a:lnTo>
                    <a:pt x="922" y="7466"/>
                  </a:lnTo>
                  <a:lnTo>
                    <a:pt x="996" y="7392"/>
                  </a:lnTo>
                  <a:lnTo>
                    <a:pt x="1051" y="7282"/>
                  </a:lnTo>
                  <a:lnTo>
                    <a:pt x="1346" y="6673"/>
                  </a:lnTo>
                  <a:lnTo>
                    <a:pt x="1623" y="6046"/>
                  </a:lnTo>
                  <a:lnTo>
                    <a:pt x="1881" y="5420"/>
                  </a:lnTo>
                  <a:lnTo>
                    <a:pt x="2120" y="4775"/>
                  </a:lnTo>
                  <a:lnTo>
                    <a:pt x="2581" y="3466"/>
                  </a:lnTo>
                  <a:lnTo>
                    <a:pt x="3024" y="2139"/>
                  </a:lnTo>
                  <a:lnTo>
                    <a:pt x="3411" y="940"/>
                  </a:lnTo>
                  <a:lnTo>
                    <a:pt x="3669" y="148"/>
                  </a:lnTo>
                  <a:lnTo>
                    <a:pt x="37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70"/>
            <p:cNvSpPr/>
            <p:nvPr/>
          </p:nvSpPr>
          <p:spPr>
            <a:xfrm>
              <a:off x="7370375" y="3967600"/>
              <a:ext cx="252100" cy="552100"/>
            </a:xfrm>
            <a:custGeom>
              <a:avLst/>
              <a:gdLst/>
              <a:ahLst/>
              <a:cxnLst/>
              <a:rect l="l" t="t" r="r" b="b"/>
              <a:pathLst>
                <a:path w="10084" h="22084" extrusionOk="0">
                  <a:moveTo>
                    <a:pt x="6176" y="0"/>
                  </a:moveTo>
                  <a:lnTo>
                    <a:pt x="5936" y="18"/>
                  </a:lnTo>
                  <a:lnTo>
                    <a:pt x="5697" y="55"/>
                  </a:lnTo>
                  <a:lnTo>
                    <a:pt x="5475" y="111"/>
                  </a:lnTo>
                  <a:lnTo>
                    <a:pt x="5273" y="184"/>
                  </a:lnTo>
                  <a:lnTo>
                    <a:pt x="5088" y="277"/>
                  </a:lnTo>
                  <a:lnTo>
                    <a:pt x="4886" y="406"/>
                  </a:lnTo>
                  <a:lnTo>
                    <a:pt x="4701" y="535"/>
                  </a:lnTo>
                  <a:lnTo>
                    <a:pt x="4517" y="682"/>
                  </a:lnTo>
                  <a:lnTo>
                    <a:pt x="4333" y="848"/>
                  </a:lnTo>
                  <a:lnTo>
                    <a:pt x="4185" y="1032"/>
                  </a:lnTo>
                  <a:lnTo>
                    <a:pt x="4019" y="1217"/>
                  </a:lnTo>
                  <a:lnTo>
                    <a:pt x="3743" y="1604"/>
                  </a:lnTo>
                  <a:lnTo>
                    <a:pt x="3485" y="1991"/>
                  </a:lnTo>
                  <a:lnTo>
                    <a:pt x="3245" y="2396"/>
                  </a:lnTo>
                  <a:lnTo>
                    <a:pt x="3024" y="2802"/>
                  </a:lnTo>
                  <a:lnTo>
                    <a:pt x="2821" y="3207"/>
                  </a:lnTo>
                  <a:lnTo>
                    <a:pt x="2637" y="3631"/>
                  </a:lnTo>
                  <a:lnTo>
                    <a:pt x="2471" y="4055"/>
                  </a:lnTo>
                  <a:lnTo>
                    <a:pt x="2305" y="4479"/>
                  </a:lnTo>
                  <a:lnTo>
                    <a:pt x="2157" y="4903"/>
                  </a:lnTo>
                  <a:lnTo>
                    <a:pt x="2010" y="5327"/>
                  </a:lnTo>
                  <a:lnTo>
                    <a:pt x="1899" y="5770"/>
                  </a:lnTo>
                  <a:lnTo>
                    <a:pt x="1678" y="6654"/>
                  </a:lnTo>
                  <a:lnTo>
                    <a:pt x="1494" y="7558"/>
                  </a:lnTo>
                  <a:lnTo>
                    <a:pt x="1328" y="8461"/>
                  </a:lnTo>
                  <a:lnTo>
                    <a:pt x="1180" y="9475"/>
                  </a:lnTo>
                  <a:lnTo>
                    <a:pt x="1051" y="10489"/>
                  </a:lnTo>
                  <a:lnTo>
                    <a:pt x="757" y="12977"/>
                  </a:lnTo>
                  <a:lnTo>
                    <a:pt x="480" y="15466"/>
                  </a:lnTo>
                  <a:lnTo>
                    <a:pt x="222" y="17954"/>
                  </a:lnTo>
                  <a:lnTo>
                    <a:pt x="1" y="20443"/>
                  </a:lnTo>
                  <a:lnTo>
                    <a:pt x="130" y="20498"/>
                  </a:lnTo>
                  <a:lnTo>
                    <a:pt x="277" y="20535"/>
                  </a:lnTo>
                  <a:lnTo>
                    <a:pt x="1475" y="20811"/>
                  </a:lnTo>
                  <a:lnTo>
                    <a:pt x="2084" y="20940"/>
                  </a:lnTo>
                  <a:lnTo>
                    <a:pt x="2674" y="21032"/>
                  </a:lnTo>
                  <a:lnTo>
                    <a:pt x="3005" y="20111"/>
                  </a:lnTo>
                  <a:lnTo>
                    <a:pt x="3300" y="19171"/>
                  </a:lnTo>
                  <a:lnTo>
                    <a:pt x="3577" y="18231"/>
                  </a:lnTo>
                  <a:lnTo>
                    <a:pt x="3853" y="17272"/>
                  </a:lnTo>
                  <a:lnTo>
                    <a:pt x="4351" y="15373"/>
                  </a:lnTo>
                  <a:lnTo>
                    <a:pt x="4849" y="13456"/>
                  </a:lnTo>
                  <a:lnTo>
                    <a:pt x="5254" y="11871"/>
                  </a:lnTo>
                  <a:lnTo>
                    <a:pt x="5457" y="11078"/>
                  </a:lnTo>
                  <a:lnTo>
                    <a:pt x="5641" y="10286"/>
                  </a:lnTo>
                  <a:lnTo>
                    <a:pt x="5807" y="9493"/>
                  </a:lnTo>
                  <a:lnTo>
                    <a:pt x="5918" y="8701"/>
                  </a:lnTo>
                  <a:lnTo>
                    <a:pt x="5973" y="8295"/>
                  </a:lnTo>
                  <a:lnTo>
                    <a:pt x="6010" y="7871"/>
                  </a:lnTo>
                  <a:lnTo>
                    <a:pt x="6028" y="7466"/>
                  </a:lnTo>
                  <a:lnTo>
                    <a:pt x="6028" y="10175"/>
                  </a:lnTo>
                  <a:lnTo>
                    <a:pt x="6028" y="11742"/>
                  </a:lnTo>
                  <a:lnTo>
                    <a:pt x="6065" y="13290"/>
                  </a:lnTo>
                  <a:lnTo>
                    <a:pt x="6102" y="14857"/>
                  </a:lnTo>
                  <a:lnTo>
                    <a:pt x="6157" y="16406"/>
                  </a:lnTo>
                  <a:lnTo>
                    <a:pt x="6231" y="17973"/>
                  </a:lnTo>
                  <a:lnTo>
                    <a:pt x="6342" y="19521"/>
                  </a:lnTo>
                  <a:lnTo>
                    <a:pt x="6416" y="20811"/>
                  </a:lnTo>
                  <a:lnTo>
                    <a:pt x="6471" y="21475"/>
                  </a:lnTo>
                  <a:lnTo>
                    <a:pt x="6526" y="21788"/>
                  </a:lnTo>
                  <a:lnTo>
                    <a:pt x="6581" y="22083"/>
                  </a:lnTo>
                  <a:lnTo>
                    <a:pt x="9199" y="21788"/>
                  </a:lnTo>
                  <a:lnTo>
                    <a:pt x="9291" y="21051"/>
                  </a:lnTo>
                  <a:lnTo>
                    <a:pt x="9439" y="19724"/>
                  </a:lnTo>
                  <a:lnTo>
                    <a:pt x="9605" y="17973"/>
                  </a:lnTo>
                  <a:lnTo>
                    <a:pt x="9752" y="16203"/>
                  </a:lnTo>
                  <a:lnTo>
                    <a:pt x="9955" y="14009"/>
                  </a:lnTo>
                  <a:lnTo>
                    <a:pt x="10028" y="12922"/>
                  </a:lnTo>
                  <a:lnTo>
                    <a:pt x="10047" y="12369"/>
                  </a:lnTo>
                  <a:lnTo>
                    <a:pt x="10065" y="11816"/>
                  </a:lnTo>
                  <a:lnTo>
                    <a:pt x="10084" y="10562"/>
                  </a:lnTo>
                  <a:lnTo>
                    <a:pt x="10065" y="9309"/>
                  </a:lnTo>
                  <a:lnTo>
                    <a:pt x="10010" y="8037"/>
                  </a:lnTo>
                  <a:lnTo>
                    <a:pt x="9973" y="7392"/>
                  </a:lnTo>
                  <a:lnTo>
                    <a:pt x="9918" y="6765"/>
                  </a:lnTo>
                  <a:lnTo>
                    <a:pt x="9844" y="6120"/>
                  </a:lnTo>
                  <a:lnTo>
                    <a:pt x="9770" y="5493"/>
                  </a:lnTo>
                  <a:lnTo>
                    <a:pt x="9660" y="4866"/>
                  </a:lnTo>
                  <a:lnTo>
                    <a:pt x="9549" y="4240"/>
                  </a:lnTo>
                  <a:lnTo>
                    <a:pt x="9402" y="3631"/>
                  </a:lnTo>
                  <a:lnTo>
                    <a:pt x="9254" y="3023"/>
                  </a:lnTo>
                  <a:lnTo>
                    <a:pt x="9070" y="2415"/>
                  </a:lnTo>
                  <a:lnTo>
                    <a:pt x="8886" y="1825"/>
                  </a:lnTo>
                  <a:lnTo>
                    <a:pt x="8738" y="1475"/>
                  </a:lnTo>
                  <a:lnTo>
                    <a:pt x="8572" y="1124"/>
                  </a:lnTo>
                  <a:lnTo>
                    <a:pt x="8480" y="977"/>
                  </a:lnTo>
                  <a:lnTo>
                    <a:pt x="8369" y="811"/>
                  </a:lnTo>
                  <a:lnTo>
                    <a:pt x="8240" y="682"/>
                  </a:lnTo>
                  <a:lnTo>
                    <a:pt x="8111" y="553"/>
                  </a:lnTo>
                  <a:lnTo>
                    <a:pt x="7982" y="461"/>
                  </a:lnTo>
                  <a:lnTo>
                    <a:pt x="7853" y="369"/>
                  </a:lnTo>
                  <a:lnTo>
                    <a:pt x="7724" y="295"/>
                  </a:lnTo>
                  <a:lnTo>
                    <a:pt x="7577" y="221"/>
                  </a:lnTo>
                  <a:lnTo>
                    <a:pt x="7245" y="111"/>
                  </a:lnTo>
                  <a:lnTo>
                    <a:pt x="6913" y="37"/>
                  </a:lnTo>
                  <a:lnTo>
                    <a:pt x="6674" y="18"/>
                  </a:lnTo>
                  <a:lnTo>
                    <a:pt x="64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70"/>
            <p:cNvSpPr/>
            <p:nvPr/>
          </p:nvSpPr>
          <p:spPr>
            <a:xfrm>
              <a:off x="7369925" y="3967125"/>
              <a:ext cx="253475" cy="553025"/>
            </a:xfrm>
            <a:custGeom>
              <a:avLst/>
              <a:gdLst/>
              <a:ahLst/>
              <a:cxnLst/>
              <a:rect l="l" t="t" r="r" b="b"/>
              <a:pathLst>
                <a:path w="10139" h="22121" extrusionOk="0">
                  <a:moveTo>
                    <a:pt x="6434" y="37"/>
                  </a:moveTo>
                  <a:lnTo>
                    <a:pt x="6673" y="56"/>
                  </a:lnTo>
                  <a:lnTo>
                    <a:pt x="6931" y="93"/>
                  </a:lnTo>
                  <a:lnTo>
                    <a:pt x="7281" y="166"/>
                  </a:lnTo>
                  <a:lnTo>
                    <a:pt x="7595" y="277"/>
                  </a:lnTo>
                  <a:lnTo>
                    <a:pt x="7742" y="332"/>
                  </a:lnTo>
                  <a:lnTo>
                    <a:pt x="7871" y="425"/>
                  </a:lnTo>
                  <a:lnTo>
                    <a:pt x="8000" y="498"/>
                  </a:lnTo>
                  <a:lnTo>
                    <a:pt x="8111" y="590"/>
                  </a:lnTo>
                  <a:lnTo>
                    <a:pt x="8222" y="701"/>
                  </a:lnTo>
                  <a:lnTo>
                    <a:pt x="8332" y="812"/>
                  </a:lnTo>
                  <a:lnTo>
                    <a:pt x="8443" y="959"/>
                  </a:lnTo>
                  <a:lnTo>
                    <a:pt x="8535" y="1107"/>
                  </a:lnTo>
                  <a:lnTo>
                    <a:pt x="8627" y="1254"/>
                  </a:lnTo>
                  <a:lnTo>
                    <a:pt x="8701" y="1438"/>
                  </a:lnTo>
                  <a:lnTo>
                    <a:pt x="8867" y="1844"/>
                  </a:lnTo>
                  <a:lnTo>
                    <a:pt x="9088" y="2471"/>
                  </a:lnTo>
                  <a:lnTo>
                    <a:pt x="9254" y="3116"/>
                  </a:lnTo>
                  <a:lnTo>
                    <a:pt x="9420" y="3743"/>
                  </a:lnTo>
                  <a:lnTo>
                    <a:pt x="9567" y="4406"/>
                  </a:lnTo>
                  <a:lnTo>
                    <a:pt x="9678" y="5051"/>
                  </a:lnTo>
                  <a:lnTo>
                    <a:pt x="9788" y="5696"/>
                  </a:lnTo>
                  <a:lnTo>
                    <a:pt x="9862" y="6342"/>
                  </a:lnTo>
                  <a:lnTo>
                    <a:pt x="9936" y="6987"/>
                  </a:lnTo>
                  <a:lnTo>
                    <a:pt x="9991" y="7632"/>
                  </a:lnTo>
                  <a:lnTo>
                    <a:pt x="10028" y="8277"/>
                  </a:lnTo>
                  <a:lnTo>
                    <a:pt x="10065" y="9512"/>
                  </a:lnTo>
                  <a:lnTo>
                    <a:pt x="10083" y="10710"/>
                  </a:lnTo>
                  <a:lnTo>
                    <a:pt x="10065" y="11835"/>
                  </a:lnTo>
                  <a:lnTo>
                    <a:pt x="10028" y="12646"/>
                  </a:lnTo>
                  <a:lnTo>
                    <a:pt x="9991" y="13475"/>
                  </a:lnTo>
                  <a:lnTo>
                    <a:pt x="9844" y="15097"/>
                  </a:lnTo>
                  <a:lnTo>
                    <a:pt x="9752" y="16222"/>
                  </a:lnTo>
                  <a:lnTo>
                    <a:pt x="9604" y="17862"/>
                  </a:lnTo>
                  <a:lnTo>
                    <a:pt x="9438" y="19743"/>
                  </a:lnTo>
                  <a:lnTo>
                    <a:pt x="9291" y="21070"/>
                  </a:lnTo>
                  <a:lnTo>
                    <a:pt x="9291" y="21125"/>
                  </a:lnTo>
                  <a:lnTo>
                    <a:pt x="9199" y="21770"/>
                  </a:lnTo>
                  <a:lnTo>
                    <a:pt x="6618" y="22084"/>
                  </a:lnTo>
                  <a:lnTo>
                    <a:pt x="6544" y="21641"/>
                  </a:lnTo>
                  <a:lnTo>
                    <a:pt x="6489" y="21180"/>
                  </a:lnTo>
                  <a:lnTo>
                    <a:pt x="6415" y="20204"/>
                  </a:lnTo>
                  <a:lnTo>
                    <a:pt x="6378" y="19540"/>
                  </a:lnTo>
                  <a:lnTo>
                    <a:pt x="6286" y="18065"/>
                  </a:lnTo>
                  <a:lnTo>
                    <a:pt x="6212" y="16591"/>
                  </a:lnTo>
                  <a:lnTo>
                    <a:pt x="6139" y="15097"/>
                  </a:lnTo>
                  <a:lnTo>
                    <a:pt x="6102" y="13568"/>
                  </a:lnTo>
                  <a:lnTo>
                    <a:pt x="6083" y="12019"/>
                  </a:lnTo>
                  <a:lnTo>
                    <a:pt x="6065" y="10434"/>
                  </a:lnTo>
                  <a:lnTo>
                    <a:pt x="6083" y="7079"/>
                  </a:lnTo>
                  <a:lnTo>
                    <a:pt x="6028" y="7079"/>
                  </a:lnTo>
                  <a:lnTo>
                    <a:pt x="6028" y="7448"/>
                  </a:lnTo>
                  <a:lnTo>
                    <a:pt x="6010" y="7816"/>
                  </a:lnTo>
                  <a:lnTo>
                    <a:pt x="5936" y="8572"/>
                  </a:lnTo>
                  <a:lnTo>
                    <a:pt x="5825" y="9309"/>
                  </a:lnTo>
                  <a:lnTo>
                    <a:pt x="5696" y="10028"/>
                  </a:lnTo>
                  <a:lnTo>
                    <a:pt x="5530" y="10747"/>
                  </a:lnTo>
                  <a:lnTo>
                    <a:pt x="5364" y="11466"/>
                  </a:lnTo>
                  <a:lnTo>
                    <a:pt x="4996" y="12885"/>
                  </a:lnTo>
                  <a:lnTo>
                    <a:pt x="4830" y="13475"/>
                  </a:lnTo>
                  <a:lnTo>
                    <a:pt x="4351" y="15392"/>
                  </a:lnTo>
                  <a:lnTo>
                    <a:pt x="3834" y="17291"/>
                  </a:lnTo>
                  <a:lnTo>
                    <a:pt x="3576" y="18250"/>
                  </a:lnTo>
                  <a:lnTo>
                    <a:pt x="3281" y="19171"/>
                  </a:lnTo>
                  <a:lnTo>
                    <a:pt x="2987" y="20111"/>
                  </a:lnTo>
                  <a:lnTo>
                    <a:pt x="2692" y="21033"/>
                  </a:lnTo>
                  <a:lnTo>
                    <a:pt x="2157" y="20941"/>
                  </a:lnTo>
                  <a:lnTo>
                    <a:pt x="1641" y="20849"/>
                  </a:lnTo>
                  <a:lnTo>
                    <a:pt x="627" y="20609"/>
                  </a:lnTo>
                  <a:lnTo>
                    <a:pt x="295" y="20535"/>
                  </a:lnTo>
                  <a:lnTo>
                    <a:pt x="166" y="20498"/>
                  </a:lnTo>
                  <a:lnTo>
                    <a:pt x="56" y="20443"/>
                  </a:lnTo>
                  <a:lnTo>
                    <a:pt x="277" y="17955"/>
                  </a:lnTo>
                  <a:lnTo>
                    <a:pt x="516" y="15466"/>
                  </a:lnTo>
                  <a:lnTo>
                    <a:pt x="793" y="12978"/>
                  </a:lnTo>
                  <a:lnTo>
                    <a:pt x="1088" y="10508"/>
                  </a:lnTo>
                  <a:lnTo>
                    <a:pt x="1235" y="9402"/>
                  </a:lnTo>
                  <a:lnTo>
                    <a:pt x="1364" y="8480"/>
                  </a:lnTo>
                  <a:lnTo>
                    <a:pt x="1512" y="7706"/>
                  </a:lnTo>
                  <a:lnTo>
                    <a:pt x="1659" y="6876"/>
                  </a:lnTo>
                  <a:lnTo>
                    <a:pt x="1881" y="6028"/>
                  </a:lnTo>
                  <a:lnTo>
                    <a:pt x="1991" y="5604"/>
                  </a:lnTo>
                  <a:lnTo>
                    <a:pt x="2120" y="5162"/>
                  </a:lnTo>
                  <a:lnTo>
                    <a:pt x="2268" y="4720"/>
                  </a:lnTo>
                  <a:lnTo>
                    <a:pt x="2434" y="4259"/>
                  </a:lnTo>
                  <a:lnTo>
                    <a:pt x="2618" y="3816"/>
                  </a:lnTo>
                  <a:lnTo>
                    <a:pt x="2802" y="3374"/>
                  </a:lnTo>
                  <a:lnTo>
                    <a:pt x="3023" y="2931"/>
                  </a:lnTo>
                  <a:lnTo>
                    <a:pt x="3245" y="2489"/>
                  </a:lnTo>
                  <a:lnTo>
                    <a:pt x="3503" y="2065"/>
                  </a:lnTo>
                  <a:lnTo>
                    <a:pt x="3779" y="1641"/>
                  </a:lnTo>
                  <a:lnTo>
                    <a:pt x="3945" y="1402"/>
                  </a:lnTo>
                  <a:lnTo>
                    <a:pt x="4093" y="1199"/>
                  </a:lnTo>
                  <a:lnTo>
                    <a:pt x="4258" y="1014"/>
                  </a:lnTo>
                  <a:lnTo>
                    <a:pt x="4424" y="830"/>
                  </a:lnTo>
                  <a:lnTo>
                    <a:pt x="4590" y="683"/>
                  </a:lnTo>
                  <a:lnTo>
                    <a:pt x="4775" y="535"/>
                  </a:lnTo>
                  <a:lnTo>
                    <a:pt x="4940" y="425"/>
                  </a:lnTo>
                  <a:lnTo>
                    <a:pt x="5106" y="314"/>
                  </a:lnTo>
                  <a:lnTo>
                    <a:pt x="5291" y="240"/>
                  </a:lnTo>
                  <a:lnTo>
                    <a:pt x="5493" y="166"/>
                  </a:lnTo>
                  <a:lnTo>
                    <a:pt x="5715" y="111"/>
                  </a:lnTo>
                  <a:lnTo>
                    <a:pt x="5954" y="74"/>
                  </a:lnTo>
                  <a:lnTo>
                    <a:pt x="6194" y="56"/>
                  </a:lnTo>
                  <a:lnTo>
                    <a:pt x="6434" y="37"/>
                  </a:lnTo>
                  <a:close/>
                  <a:moveTo>
                    <a:pt x="6175" y="1"/>
                  </a:moveTo>
                  <a:lnTo>
                    <a:pt x="5936" y="19"/>
                  </a:lnTo>
                  <a:lnTo>
                    <a:pt x="5715" y="56"/>
                  </a:lnTo>
                  <a:lnTo>
                    <a:pt x="5475" y="111"/>
                  </a:lnTo>
                  <a:lnTo>
                    <a:pt x="5272" y="185"/>
                  </a:lnTo>
                  <a:lnTo>
                    <a:pt x="5088" y="277"/>
                  </a:lnTo>
                  <a:lnTo>
                    <a:pt x="4904" y="388"/>
                  </a:lnTo>
                  <a:lnTo>
                    <a:pt x="4738" y="498"/>
                  </a:lnTo>
                  <a:lnTo>
                    <a:pt x="4572" y="646"/>
                  </a:lnTo>
                  <a:lnTo>
                    <a:pt x="4406" y="793"/>
                  </a:lnTo>
                  <a:lnTo>
                    <a:pt x="4222" y="978"/>
                  </a:lnTo>
                  <a:lnTo>
                    <a:pt x="4056" y="1162"/>
                  </a:lnTo>
                  <a:lnTo>
                    <a:pt x="3908" y="1383"/>
                  </a:lnTo>
                  <a:lnTo>
                    <a:pt x="3742" y="1604"/>
                  </a:lnTo>
                  <a:lnTo>
                    <a:pt x="3429" y="2084"/>
                  </a:lnTo>
                  <a:lnTo>
                    <a:pt x="3116" y="2655"/>
                  </a:lnTo>
                  <a:lnTo>
                    <a:pt x="2950" y="2968"/>
                  </a:lnTo>
                  <a:lnTo>
                    <a:pt x="2784" y="3300"/>
                  </a:lnTo>
                  <a:lnTo>
                    <a:pt x="2618" y="3669"/>
                  </a:lnTo>
                  <a:lnTo>
                    <a:pt x="2452" y="4056"/>
                  </a:lnTo>
                  <a:lnTo>
                    <a:pt x="2304" y="4480"/>
                  </a:lnTo>
                  <a:lnTo>
                    <a:pt x="2139" y="4941"/>
                  </a:lnTo>
                  <a:lnTo>
                    <a:pt x="1991" y="5420"/>
                  </a:lnTo>
                  <a:lnTo>
                    <a:pt x="1844" y="5955"/>
                  </a:lnTo>
                  <a:lnTo>
                    <a:pt x="1696" y="6526"/>
                  </a:lnTo>
                  <a:lnTo>
                    <a:pt x="1567" y="7134"/>
                  </a:lnTo>
                  <a:lnTo>
                    <a:pt x="1438" y="7779"/>
                  </a:lnTo>
                  <a:lnTo>
                    <a:pt x="1328" y="8480"/>
                  </a:lnTo>
                  <a:lnTo>
                    <a:pt x="1180" y="9402"/>
                  </a:lnTo>
                  <a:lnTo>
                    <a:pt x="1033" y="10508"/>
                  </a:lnTo>
                  <a:lnTo>
                    <a:pt x="756" y="12978"/>
                  </a:lnTo>
                  <a:lnTo>
                    <a:pt x="480" y="15466"/>
                  </a:lnTo>
                  <a:lnTo>
                    <a:pt x="222" y="17955"/>
                  </a:lnTo>
                  <a:lnTo>
                    <a:pt x="0" y="20462"/>
                  </a:lnTo>
                  <a:lnTo>
                    <a:pt x="0" y="20480"/>
                  </a:lnTo>
                  <a:lnTo>
                    <a:pt x="148" y="20554"/>
                  </a:lnTo>
                  <a:lnTo>
                    <a:pt x="295" y="20572"/>
                  </a:lnTo>
                  <a:lnTo>
                    <a:pt x="627" y="20664"/>
                  </a:lnTo>
                  <a:lnTo>
                    <a:pt x="1641" y="20886"/>
                  </a:lnTo>
                  <a:lnTo>
                    <a:pt x="2175" y="20996"/>
                  </a:lnTo>
                  <a:lnTo>
                    <a:pt x="2692" y="21088"/>
                  </a:lnTo>
                  <a:lnTo>
                    <a:pt x="2710" y="21088"/>
                  </a:lnTo>
                  <a:lnTo>
                    <a:pt x="2728" y="21070"/>
                  </a:lnTo>
                  <a:lnTo>
                    <a:pt x="3042" y="20130"/>
                  </a:lnTo>
                  <a:lnTo>
                    <a:pt x="3337" y="19208"/>
                  </a:lnTo>
                  <a:lnTo>
                    <a:pt x="3613" y="18268"/>
                  </a:lnTo>
                  <a:lnTo>
                    <a:pt x="3890" y="17328"/>
                  </a:lnTo>
                  <a:lnTo>
                    <a:pt x="4387" y="15411"/>
                  </a:lnTo>
                  <a:lnTo>
                    <a:pt x="4885" y="13475"/>
                  </a:lnTo>
                  <a:lnTo>
                    <a:pt x="5033" y="12904"/>
                  </a:lnTo>
                  <a:lnTo>
                    <a:pt x="5346" y="11743"/>
                  </a:lnTo>
                  <a:lnTo>
                    <a:pt x="5622" y="10563"/>
                  </a:lnTo>
                  <a:lnTo>
                    <a:pt x="5752" y="9973"/>
                  </a:lnTo>
                  <a:lnTo>
                    <a:pt x="5862" y="9383"/>
                  </a:lnTo>
                  <a:lnTo>
                    <a:pt x="5954" y="8775"/>
                  </a:lnTo>
                  <a:lnTo>
                    <a:pt x="6028" y="8167"/>
                  </a:lnTo>
                  <a:lnTo>
                    <a:pt x="6028" y="11190"/>
                  </a:lnTo>
                  <a:lnTo>
                    <a:pt x="6046" y="12646"/>
                  </a:lnTo>
                  <a:lnTo>
                    <a:pt x="6065" y="14065"/>
                  </a:lnTo>
                  <a:lnTo>
                    <a:pt x="6102" y="15448"/>
                  </a:lnTo>
                  <a:lnTo>
                    <a:pt x="6157" y="16830"/>
                  </a:lnTo>
                  <a:lnTo>
                    <a:pt x="6249" y="18194"/>
                  </a:lnTo>
                  <a:lnTo>
                    <a:pt x="6341" y="19540"/>
                  </a:lnTo>
                  <a:lnTo>
                    <a:pt x="6378" y="20204"/>
                  </a:lnTo>
                  <a:lnTo>
                    <a:pt x="6397" y="20701"/>
                  </a:lnTo>
                  <a:lnTo>
                    <a:pt x="6434" y="21199"/>
                  </a:lnTo>
                  <a:lnTo>
                    <a:pt x="6489" y="21678"/>
                  </a:lnTo>
                  <a:lnTo>
                    <a:pt x="6563" y="22102"/>
                  </a:lnTo>
                  <a:lnTo>
                    <a:pt x="6581" y="22121"/>
                  </a:lnTo>
                  <a:lnTo>
                    <a:pt x="9217" y="21826"/>
                  </a:lnTo>
                  <a:lnTo>
                    <a:pt x="9235" y="21826"/>
                  </a:lnTo>
                  <a:lnTo>
                    <a:pt x="9254" y="21807"/>
                  </a:lnTo>
                  <a:lnTo>
                    <a:pt x="9328" y="21125"/>
                  </a:lnTo>
                  <a:lnTo>
                    <a:pt x="9346" y="21070"/>
                  </a:lnTo>
                  <a:lnTo>
                    <a:pt x="9475" y="19743"/>
                  </a:lnTo>
                  <a:lnTo>
                    <a:pt x="9659" y="17862"/>
                  </a:lnTo>
                  <a:lnTo>
                    <a:pt x="9788" y="16222"/>
                  </a:lnTo>
                  <a:lnTo>
                    <a:pt x="9899" y="15097"/>
                  </a:lnTo>
                  <a:lnTo>
                    <a:pt x="10028" y="13475"/>
                  </a:lnTo>
                  <a:lnTo>
                    <a:pt x="10083" y="12664"/>
                  </a:lnTo>
                  <a:lnTo>
                    <a:pt x="10120" y="11835"/>
                  </a:lnTo>
                  <a:lnTo>
                    <a:pt x="10139" y="10710"/>
                  </a:lnTo>
                  <a:lnTo>
                    <a:pt x="10120" y="9512"/>
                  </a:lnTo>
                  <a:lnTo>
                    <a:pt x="10065" y="8259"/>
                  </a:lnTo>
                  <a:lnTo>
                    <a:pt x="10028" y="7632"/>
                  </a:lnTo>
                  <a:lnTo>
                    <a:pt x="9973" y="6987"/>
                  </a:lnTo>
                  <a:lnTo>
                    <a:pt x="9917" y="6342"/>
                  </a:lnTo>
                  <a:lnTo>
                    <a:pt x="9825" y="5696"/>
                  </a:lnTo>
                  <a:lnTo>
                    <a:pt x="9733" y="5033"/>
                  </a:lnTo>
                  <a:lnTo>
                    <a:pt x="9604" y="4388"/>
                  </a:lnTo>
                  <a:lnTo>
                    <a:pt x="9475" y="3743"/>
                  </a:lnTo>
                  <a:lnTo>
                    <a:pt x="9309" y="3097"/>
                  </a:lnTo>
                  <a:lnTo>
                    <a:pt x="9125" y="2452"/>
                  </a:lnTo>
                  <a:lnTo>
                    <a:pt x="8922" y="1825"/>
                  </a:lnTo>
                  <a:lnTo>
                    <a:pt x="8756" y="1420"/>
                  </a:lnTo>
                  <a:lnTo>
                    <a:pt x="8664" y="1236"/>
                  </a:lnTo>
                  <a:lnTo>
                    <a:pt x="8572" y="1070"/>
                  </a:lnTo>
                  <a:lnTo>
                    <a:pt x="8480" y="922"/>
                  </a:lnTo>
                  <a:lnTo>
                    <a:pt x="8369" y="793"/>
                  </a:lnTo>
                  <a:lnTo>
                    <a:pt x="8258" y="664"/>
                  </a:lnTo>
                  <a:lnTo>
                    <a:pt x="8148" y="554"/>
                  </a:lnTo>
                  <a:lnTo>
                    <a:pt x="8037" y="461"/>
                  </a:lnTo>
                  <a:lnTo>
                    <a:pt x="7908" y="369"/>
                  </a:lnTo>
                  <a:lnTo>
                    <a:pt x="7761" y="296"/>
                  </a:lnTo>
                  <a:lnTo>
                    <a:pt x="7613" y="222"/>
                  </a:lnTo>
                  <a:lnTo>
                    <a:pt x="7300" y="111"/>
                  </a:lnTo>
                  <a:lnTo>
                    <a:pt x="6931" y="37"/>
                  </a:lnTo>
                  <a:lnTo>
                    <a:pt x="66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70"/>
            <p:cNvSpPr/>
            <p:nvPr/>
          </p:nvSpPr>
          <p:spPr>
            <a:xfrm>
              <a:off x="7521075" y="3835800"/>
              <a:ext cx="475" cy="1400"/>
            </a:xfrm>
            <a:custGeom>
              <a:avLst/>
              <a:gdLst/>
              <a:ahLst/>
              <a:cxnLst/>
              <a:rect l="l" t="t" r="r" b="b"/>
              <a:pathLst>
                <a:path w="19" h="56" extrusionOk="0">
                  <a:moveTo>
                    <a:pt x="0" y="0"/>
                  </a:moveTo>
                  <a:lnTo>
                    <a:pt x="0" y="55"/>
                  </a:lnTo>
                  <a:lnTo>
                    <a:pt x="19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70"/>
            <p:cNvSpPr/>
            <p:nvPr/>
          </p:nvSpPr>
          <p:spPr>
            <a:xfrm>
              <a:off x="7447350" y="3831650"/>
              <a:ext cx="181125" cy="186200"/>
            </a:xfrm>
            <a:custGeom>
              <a:avLst/>
              <a:gdLst/>
              <a:ahLst/>
              <a:cxnLst/>
              <a:rect l="l" t="t" r="r" b="b"/>
              <a:pathLst>
                <a:path w="7245" h="7448" extrusionOk="0">
                  <a:moveTo>
                    <a:pt x="3373" y="0"/>
                  </a:moveTo>
                  <a:lnTo>
                    <a:pt x="2986" y="19"/>
                  </a:lnTo>
                  <a:lnTo>
                    <a:pt x="2618" y="37"/>
                  </a:lnTo>
                  <a:lnTo>
                    <a:pt x="2249" y="74"/>
                  </a:lnTo>
                  <a:lnTo>
                    <a:pt x="1880" y="148"/>
                  </a:lnTo>
                  <a:lnTo>
                    <a:pt x="1530" y="221"/>
                  </a:lnTo>
                  <a:lnTo>
                    <a:pt x="1309" y="277"/>
                  </a:lnTo>
                  <a:lnTo>
                    <a:pt x="1106" y="369"/>
                  </a:lnTo>
                  <a:lnTo>
                    <a:pt x="940" y="461"/>
                  </a:lnTo>
                  <a:lnTo>
                    <a:pt x="774" y="590"/>
                  </a:lnTo>
                  <a:lnTo>
                    <a:pt x="645" y="719"/>
                  </a:lnTo>
                  <a:lnTo>
                    <a:pt x="535" y="867"/>
                  </a:lnTo>
                  <a:lnTo>
                    <a:pt x="461" y="1032"/>
                  </a:lnTo>
                  <a:lnTo>
                    <a:pt x="387" y="1198"/>
                  </a:lnTo>
                  <a:lnTo>
                    <a:pt x="313" y="1383"/>
                  </a:lnTo>
                  <a:lnTo>
                    <a:pt x="277" y="1585"/>
                  </a:lnTo>
                  <a:lnTo>
                    <a:pt x="221" y="1991"/>
                  </a:lnTo>
                  <a:lnTo>
                    <a:pt x="184" y="2397"/>
                  </a:lnTo>
                  <a:lnTo>
                    <a:pt x="166" y="2839"/>
                  </a:lnTo>
                  <a:lnTo>
                    <a:pt x="129" y="4056"/>
                  </a:lnTo>
                  <a:lnTo>
                    <a:pt x="92" y="5807"/>
                  </a:lnTo>
                  <a:lnTo>
                    <a:pt x="74" y="6673"/>
                  </a:lnTo>
                  <a:lnTo>
                    <a:pt x="55" y="7208"/>
                  </a:lnTo>
                  <a:lnTo>
                    <a:pt x="37" y="7374"/>
                  </a:lnTo>
                  <a:lnTo>
                    <a:pt x="19" y="7429"/>
                  </a:lnTo>
                  <a:lnTo>
                    <a:pt x="0" y="7447"/>
                  </a:lnTo>
                  <a:lnTo>
                    <a:pt x="2968" y="7447"/>
                  </a:lnTo>
                  <a:lnTo>
                    <a:pt x="4443" y="7410"/>
                  </a:lnTo>
                  <a:lnTo>
                    <a:pt x="5917" y="7337"/>
                  </a:lnTo>
                  <a:lnTo>
                    <a:pt x="5899" y="7337"/>
                  </a:lnTo>
                  <a:lnTo>
                    <a:pt x="5880" y="7318"/>
                  </a:lnTo>
                  <a:lnTo>
                    <a:pt x="5843" y="7208"/>
                  </a:lnTo>
                  <a:lnTo>
                    <a:pt x="5770" y="6839"/>
                  </a:lnTo>
                  <a:lnTo>
                    <a:pt x="5714" y="6286"/>
                  </a:lnTo>
                  <a:lnTo>
                    <a:pt x="5641" y="5678"/>
                  </a:lnTo>
                  <a:lnTo>
                    <a:pt x="5549" y="4479"/>
                  </a:lnTo>
                  <a:lnTo>
                    <a:pt x="5512" y="3834"/>
                  </a:lnTo>
                  <a:lnTo>
                    <a:pt x="6249" y="4258"/>
                  </a:lnTo>
                  <a:lnTo>
                    <a:pt x="6526" y="3595"/>
                  </a:lnTo>
                  <a:lnTo>
                    <a:pt x="6765" y="2931"/>
                  </a:lnTo>
                  <a:lnTo>
                    <a:pt x="7005" y="2249"/>
                  </a:lnTo>
                  <a:lnTo>
                    <a:pt x="7244" y="1585"/>
                  </a:lnTo>
                  <a:lnTo>
                    <a:pt x="6913" y="1364"/>
                  </a:lnTo>
                  <a:lnTo>
                    <a:pt x="6581" y="1161"/>
                  </a:lnTo>
                  <a:lnTo>
                    <a:pt x="6231" y="959"/>
                  </a:lnTo>
                  <a:lnTo>
                    <a:pt x="5899" y="774"/>
                  </a:lnTo>
                  <a:lnTo>
                    <a:pt x="5530" y="608"/>
                  </a:lnTo>
                  <a:lnTo>
                    <a:pt x="5180" y="461"/>
                  </a:lnTo>
                  <a:lnTo>
                    <a:pt x="4811" y="314"/>
                  </a:lnTo>
                  <a:lnTo>
                    <a:pt x="4443" y="185"/>
                  </a:lnTo>
                  <a:lnTo>
                    <a:pt x="4092" y="92"/>
                  </a:lnTo>
                  <a:lnTo>
                    <a:pt x="3742" y="37"/>
                  </a:lnTo>
                  <a:lnTo>
                    <a:pt x="3373" y="0"/>
                  </a:lnTo>
                  <a:close/>
                </a:path>
              </a:pathLst>
            </a:custGeom>
            <a:solidFill>
              <a:srgbClr val="FF9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70"/>
            <p:cNvSpPr/>
            <p:nvPr/>
          </p:nvSpPr>
          <p:spPr>
            <a:xfrm>
              <a:off x="7447350" y="3831175"/>
              <a:ext cx="181575" cy="187600"/>
            </a:xfrm>
            <a:custGeom>
              <a:avLst/>
              <a:gdLst/>
              <a:ahLst/>
              <a:cxnLst/>
              <a:rect l="l" t="t" r="r" b="b"/>
              <a:pathLst>
                <a:path w="7263" h="7504" extrusionOk="0">
                  <a:moveTo>
                    <a:pt x="3337" y="56"/>
                  </a:moveTo>
                  <a:lnTo>
                    <a:pt x="3705" y="74"/>
                  </a:lnTo>
                  <a:lnTo>
                    <a:pt x="4074" y="130"/>
                  </a:lnTo>
                  <a:lnTo>
                    <a:pt x="4258" y="167"/>
                  </a:lnTo>
                  <a:lnTo>
                    <a:pt x="4443" y="222"/>
                  </a:lnTo>
                  <a:lnTo>
                    <a:pt x="4793" y="351"/>
                  </a:lnTo>
                  <a:lnTo>
                    <a:pt x="5161" y="498"/>
                  </a:lnTo>
                  <a:lnTo>
                    <a:pt x="5512" y="646"/>
                  </a:lnTo>
                  <a:lnTo>
                    <a:pt x="5862" y="812"/>
                  </a:lnTo>
                  <a:lnTo>
                    <a:pt x="6212" y="996"/>
                  </a:lnTo>
                  <a:lnTo>
                    <a:pt x="6544" y="1180"/>
                  </a:lnTo>
                  <a:lnTo>
                    <a:pt x="6876" y="1383"/>
                  </a:lnTo>
                  <a:lnTo>
                    <a:pt x="7208" y="1604"/>
                  </a:lnTo>
                  <a:lnTo>
                    <a:pt x="6986" y="2268"/>
                  </a:lnTo>
                  <a:lnTo>
                    <a:pt x="6747" y="2932"/>
                  </a:lnTo>
                  <a:lnTo>
                    <a:pt x="6507" y="3595"/>
                  </a:lnTo>
                  <a:lnTo>
                    <a:pt x="6249" y="4240"/>
                  </a:lnTo>
                  <a:lnTo>
                    <a:pt x="5475" y="3816"/>
                  </a:lnTo>
                  <a:lnTo>
                    <a:pt x="5475" y="3853"/>
                  </a:lnTo>
                  <a:lnTo>
                    <a:pt x="5512" y="4369"/>
                  </a:lnTo>
                  <a:lnTo>
                    <a:pt x="5604" y="5457"/>
                  </a:lnTo>
                  <a:lnTo>
                    <a:pt x="5659" y="6084"/>
                  </a:lnTo>
                  <a:lnTo>
                    <a:pt x="5714" y="6637"/>
                  </a:lnTo>
                  <a:lnTo>
                    <a:pt x="5788" y="7079"/>
                  </a:lnTo>
                  <a:lnTo>
                    <a:pt x="5825" y="7245"/>
                  </a:lnTo>
                  <a:lnTo>
                    <a:pt x="5862" y="7337"/>
                  </a:lnTo>
                  <a:lnTo>
                    <a:pt x="4406" y="7411"/>
                  </a:lnTo>
                  <a:lnTo>
                    <a:pt x="2949" y="7448"/>
                  </a:lnTo>
                  <a:lnTo>
                    <a:pt x="1493" y="7448"/>
                  </a:lnTo>
                  <a:lnTo>
                    <a:pt x="37" y="7429"/>
                  </a:lnTo>
                  <a:lnTo>
                    <a:pt x="74" y="7282"/>
                  </a:lnTo>
                  <a:lnTo>
                    <a:pt x="92" y="6987"/>
                  </a:lnTo>
                  <a:lnTo>
                    <a:pt x="111" y="5992"/>
                  </a:lnTo>
                  <a:lnTo>
                    <a:pt x="111" y="5826"/>
                  </a:lnTo>
                  <a:lnTo>
                    <a:pt x="148" y="4075"/>
                  </a:lnTo>
                  <a:lnTo>
                    <a:pt x="184" y="2858"/>
                  </a:lnTo>
                  <a:lnTo>
                    <a:pt x="184" y="2839"/>
                  </a:lnTo>
                  <a:lnTo>
                    <a:pt x="203" y="2416"/>
                  </a:lnTo>
                  <a:lnTo>
                    <a:pt x="240" y="2010"/>
                  </a:lnTo>
                  <a:lnTo>
                    <a:pt x="295" y="1604"/>
                  </a:lnTo>
                  <a:lnTo>
                    <a:pt x="350" y="1420"/>
                  </a:lnTo>
                  <a:lnTo>
                    <a:pt x="406" y="1236"/>
                  </a:lnTo>
                  <a:lnTo>
                    <a:pt x="479" y="1070"/>
                  </a:lnTo>
                  <a:lnTo>
                    <a:pt x="572" y="904"/>
                  </a:lnTo>
                  <a:lnTo>
                    <a:pt x="664" y="757"/>
                  </a:lnTo>
                  <a:lnTo>
                    <a:pt x="793" y="627"/>
                  </a:lnTo>
                  <a:lnTo>
                    <a:pt x="940" y="498"/>
                  </a:lnTo>
                  <a:lnTo>
                    <a:pt x="1125" y="406"/>
                  </a:lnTo>
                  <a:lnTo>
                    <a:pt x="1327" y="314"/>
                  </a:lnTo>
                  <a:lnTo>
                    <a:pt x="1549" y="259"/>
                  </a:lnTo>
                  <a:lnTo>
                    <a:pt x="1862" y="185"/>
                  </a:lnTo>
                  <a:lnTo>
                    <a:pt x="2212" y="130"/>
                  </a:lnTo>
                  <a:lnTo>
                    <a:pt x="2581" y="93"/>
                  </a:lnTo>
                  <a:lnTo>
                    <a:pt x="2949" y="56"/>
                  </a:lnTo>
                  <a:close/>
                  <a:moveTo>
                    <a:pt x="2949" y="1"/>
                  </a:moveTo>
                  <a:lnTo>
                    <a:pt x="2562" y="38"/>
                  </a:lnTo>
                  <a:lnTo>
                    <a:pt x="2194" y="74"/>
                  </a:lnTo>
                  <a:lnTo>
                    <a:pt x="1862" y="148"/>
                  </a:lnTo>
                  <a:lnTo>
                    <a:pt x="1530" y="204"/>
                  </a:lnTo>
                  <a:lnTo>
                    <a:pt x="1309" y="277"/>
                  </a:lnTo>
                  <a:lnTo>
                    <a:pt x="1106" y="351"/>
                  </a:lnTo>
                  <a:lnTo>
                    <a:pt x="922" y="462"/>
                  </a:lnTo>
                  <a:lnTo>
                    <a:pt x="774" y="591"/>
                  </a:lnTo>
                  <a:lnTo>
                    <a:pt x="645" y="720"/>
                  </a:lnTo>
                  <a:lnTo>
                    <a:pt x="535" y="867"/>
                  </a:lnTo>
                  <a:lnTo>
                    <a:pt x="443" y="1033"/>
                  </a:lnTo>
                  <a:lnTo>
                    <a:pt x="350" y="1199"/>
                  </a:lnTo>
                  <a:lnTo>
                    <a:pt x="295" y="1383"/>
                  </a:lnTo>
                  <a:lnTo>
                    <a:pt x="258" y="1586"/>
                  </a:lnTo>
                  <a:lnTo>
                    <a:pt x="184" y="1992"/>
                  </a:lnTo>
                  <a:lnTo>
                    <a:pt x="166" y="2416"/>
                  </a:lnTo>
                  <a:lnTo>
                    <a:pt x="148" y="2839"/>
                  </a:lnTo>
                  <a:lnTo>
                    <a:pt x="148" y="2858"/>
                  </a:lnTo>
                  <a:lnTo>
                    <a:pt x="111" y="4075"/>
                  </a:lnTo>
                  <a:lnTo>
                    <a:pt x="55" y="5826"/>
                  </a:lnTo>
                  <a:lnTo>
                    <a:pt x="55" y="5992"/>
                  </a:lnTo>
                  <a:lnTo>
                    <a:pt x="37" y="7042"/>
                  </a:lnTo>
                  <a:lnTo>
                    <a:pt x="19" y="7319"/>
                  </a:lnTo>
                  <a:lnTo>
                    <a:pt x="0" y="7448"/>
                  </a:lnTo>
                  <a:lnTo>
                    <a:pt x="0" y="7485"/>
                  </a:lnTo>
                  <a:lnTo>
                    <a:pt x="1622" y="7503"/>
                  </a:lnTo>
                  <a:lnTo>
                    <a:pt x="2691" y="7485"/>
                  </a:lnTo>
                  <a:lnTo>
                    <a:pt x="3779" y="7466"/>
                  </a:lnTo>
                  <a:lnTo>
                    <a:pt x="4848" y="7429"/>
                  </a:lnTo>
                  <a:lnTo>
                    <a:pt x="5917" y="7393"/>
                  </a:lnTo>
                  <a:lnTo>
                    <a:pt x="5917" y="7356"/>
                  </a:lnTo>
                  <a:lnTo>
                    <a:pt x="5917" y="7337"/>
                  </a:lnTo>
                  <a:lnTo>
                    <a:pt x="5917" y="7319"/>
                  </a:lnTo>
                  <a:lnTo>
                    <a:pt x="5899" y="7282"/>
                  </a:lnTo>
                  <a:lnTo>
                    <a:pt x="5843" y="7061"/>
                  </a:lnTo>
                  <a:lnTo>
                    <a:pt x="5751" y="6563"/>
                  </a:lnTo>
                  <a:lnTo>
                    <a:pt x="5659" y="5660"/>
                  </a:lnTo>
                  <a:lnTo>
                    <a:pt x="5567" y="4572"/>
                  </a:lnTo>
                  <a:lnTo>
                    <a:pt x="5530" y="3909"/>
                  </a:lnTo>
                  <a:lnTo>
                    <a:pt x="6267" y="4314"/>
                  </a:lnTo>
                  <a:lnTo>
                    <a:pt x="6286" y="4277"/>
                  </a:lnTo>
                  <a:lnTo>
                    <a:pt x="6544" y="3614"/>
                  </a:lnTo>
                  <a:lnTo>
                    <a:pt x="6784" y="2950"/>
                  </a:lnTo>
                  <a:lnTo>
                    <a:pt x="7042" y="2286"/>
                  </a:lnTo>
                  <a:lnTo>
                    <a:pt x="7263" y="1604"/>
                  </a:lnTo>
                  <a:lnTo>
                    <a:pt x="7263" y="1586"/>
                  </a:lnTo>
                  <a:lnTo>
                    <a:pt x="7244" y="1586"/>
                  </a:lnTo>
                  <a:lnTo>
                    <a:pt x="6931" y="1365"/>
                  </a:lnTo>
                  <a:lnTo>
                    <a:pt x="6581" y="1144"/>
                  </a:lnTo>
                  <a:lnTo>
                    <a:pt x="6249" y="959"/>
                  </a:lnTo>
                  <a:lnTo>
                    <a:pt x="5899" y="775"/>
                  </a:lnTo>
                  <a:lnTo>
                    <a:pt x="5530" y="609"/>
                  </a:lnTo>
                  <a:lnTo>
                    <a:pt x="5180" y="443"/>
                  </a:lnTo>
                  <a:lnTo>
                    <a:pt x="4811" y="314"/>
                  </a:lnTo>
                  <a:lnTo>
                    <a:pt x="4443" y="167"/>
                  </a:lnTo>
                  <a:lnTo>
                    <a:pt x="4277" y="130"/>
                  </a:lnTo>
                  <a:lnTo>
                    <a:pt x="4092" y="74"/>
                  </a:lnTo>
                  <a:lnTo>
                    <a:pt x="3724" y="19"/>
                  </a:lnTo>
                  <a:lnTo>
                    <a:pt x="33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70"/>
            <p:cNvSpPr/>
            <p:nvPr/>
          </p:nvSpPr>
          <p:spPr>
            <a:xfrm>
              <a:off x="7490200" y="3761600"/>
              <a:ext cx="44725" cy="99100"/>
            </a:xfrm>
            <a:custGeom>
              <a:avLst/>
              <a:gdLst/>
              <a:ahLst/>
              <a:cxnLst/>
              <a:rect l="l" t="t" r="r" b="b"/>
              <a:pathLst>
                <a:path w="1789" h="3964" extrusionOk="0">
                  <a:moveTo>
                    <a:pt x="775" y="0"/>
                  </a:moveTo>
                  <a:lnTo>
                    <a:pt x="701" y="19"/>
                  </a:lnTo>
                  <a:lnTo>
                    <a:pt x="609" y="56"/>
                  </a:lnTo>
                  <a:lnTo>
                    <a:pt x="517" y="92"/>
                  </a:lnTo>
                  <a:lnTo>
                    <a:pt x="443" y="166"/>
                  </a:lnTo>
                  <a:lnTo>
                    <a:pt x="295" y="314"/>
                  </a:lnTo>
                  <a:lnTo>
                    <a:pt x="222" y="424"/>
                  </a:lnTo>
                  <a:lnTo>
                    <a:pt x="148" y="553"/>
                  </a:lnTo>
                  <a:lnTo>
                    <a:pt x="93" y="682"/>
                  </a:lnTo>
                  <a:lnTo>
                    <a:pt x="56" y="811"/>
                  </a:lnTo>
                  <a:lnTo>
                    <a:pt x="19" y="1162"/>
                  </a:lnTo>
                  <a:lnTo>
                    <a:pt x="0" y="1678"/>
                  </a:lnTo>
                  <a:lnTo>
                    <a:pt x="0" y="1917"/>
                  </a:lnTo>
                  <a:lnTo>
                    <a:pt x="19" y="2175"/>
                  </a:lnTo>
                  <a:lnTo>
                    <a:pt x="56" y="2434"/>
                  </a:lnTo>
                  <a:lnTo>
                    <a:pt x="93" y="2692"/>
                  </a:lnTo>
                  <a:lnTo>
                    <a:pt x="148" y="2931"/>
                  </a:lnTo>
                  <a:lnTo>
                    <a:pt x="222" y="3171"/>
                  </a:lnTo>
                  <a:lnTo>
                    <a:pt x="314" y="3410"/>
                  </a:lnTo>
                  <a:lnTo>
                    <a:pt x="388" y="3521"/>
                  </a:lnTo>
                  <a:lnTo>
                    <a:pt x="443" y="3632"/>
                  </a:lnTo>
                  <a:lnTo>
                    <a:pt x="535" y="3742"/>
                  </a:lnTo>
                  <a:lnTo>
                    <a:pt x="627" y="3834"/>
                  </a:lnTo>
                  <a:lnTo>
                    <a:pt x="719" y="3908"/>
                  </a:lnTo>
                  <a:lnTo>
                    <a:pt x="848" y="3945"/>
                  </a:lnTo>
                  <a:lnTo>
                    <a:pt x="922" y="3963"/>
                  </a:lnTo>
                  <a:lnTo>
                    <a:pt x="1014" y="3963"/>
                  </a:lnTo>
                  <a:lnTo>
                    <a:pt x="1088" y="3945"/>
                  </a:lnTo>
                  <a:lnTo>
                    <a:pt x="1162" y="3908"/>
                  </a:lnTo>
                  <a:lnTo>
                    <a:pt x="1217" y="3871"/>
                  </a:lnTo>
                  <a:lnTo>
                    <a:pt x="1272" y="3798"/>
                  </a:lnTo>
                  <a:lnTo>
                    <a:pt x="1309" y="3742"/>
                  </a:lnTo>
                  <a:lnTo>
                    <a:pt x="1346" y="3650"/>
                  </a:lnTo>
                  <a:lnTo>
                    <a:pt x="1383" y="3540"/>
                  </a:lnTo>
                  <a:lnTo>
                    <a:pt x="1401" y="3410"/>
                  </a:lnTo>
                  <a:lnTo>
                    <a:pt x="1420" y="3281"/>
                  </a:lnTo>
                  <a:lnTo>
                    <a:pt x="1401" y="3152"/>
                  </a:lnTo>
                  <a:lnTo>
                    <a:pt x="1364" y="2894"/>
                  </a:lnTo>
                  <a:lnTo>
                    <a:pt x="1328" y="2636"/>
                  </a:lnTo>
                  <a:lnTo>
                    <a:pt x="1328" y="2507"/>
                  </a:lnTo>
                  <a:lnTo>
                    <a:pt x="1328" y="2397"/>
                  </a:lnTo>
                  <a:lnTo>
                    <a:pt x="1328" y="2360"/>
                  </a:lnTo>
                  <a:lnTo>
                    <a:pt x="1346" y="2304"/>
                  </a:lnTo>
                  <a:lnTo>
                    <a:pt x="1383" y="2268"/>
                  </a:lnTo>
                  <a:lnTo>
                    <a:pt x="1420" y="2231"/>
                  </a:lnTo>
                  <a:lnTo>
                    <a:pt x="1512" y="2175"/>
                  </a:lnTo>
                  <a:lnTo>
                    <a:pt x="1567" y="2120"/>
                  </a:lnTo>
                  <a:lnTo>
                    <a:pt x="1623" y="2046"/>
                  </a:lnTo>
                  <a:lnTo>
                    <a:pt x="1678" y="1973"/>
                  </a:lnTo>
                  <a:lnTo>
                    <a:pt x="1696" y="1899"/>
                  </a:lnTo>
                  <a:lnTo>
                    <a:pt x="1752" y="1733"/>
                  </a:lnTo>
                  <a:lnTo>
                    <a:pt x="1770" y="1567"/>
                  </a:lnTo>
                  <a:lnTo>
                    <a:pt x="1788" y="1383"/>
                  </a:lnTo>
                  <a:lnTo>
                    <a:pt x="1770" y="1180"/>
                  </a:lnTo>
                  <a:lnTo>
                    <a:pt x="1752" y="996"/>
                  </a:lnTo>
                  <a:lnTo>
                    <a:pt x="1715" y="811"/>
                  </a:lnTo>
                  <a:lnTo>
                    <a:pt x="1641" y="627"/>
                  </a:lnTo>
                  <a:lnTo>
                    <a:pt x="1549" y="424"/>
                  </a:lnTo>
                  <a:lnTo>
                    <a:pt x="1420" y="258"/>
                  </a:lnTo>
                  <a:lnTo>
                    <a:pt x="1346" y="185"/>
                  </a:lnTo>
                  <a:lnTo>
                    <a:pt x="1254" y="129"/>
                  </a:lnTo>
                  <a:lnTo>
                    <a:pt x="1106" y="3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70"/>
            <p:cNvSpPr/>
            <p:nvPr/>
          </p:nvSpPr>
          <p:spPr>
            <a:xfrm>
              <a:off x="7489725" y="3760675"/>
              <a:ext cx="45650" cy="100950"/>
            </a:xfrm>
            <a:custGeom>
              <a:avLst/>
              <a:gdLst/>
              <a:ahLst/>
              <a:cxnLst/>
              <a:rect l="l" t="t" r="r" b="b"/>
              <a:pathLst>
                <a:path w="1826" h="4038" extrusionOk="0">
                  <a:moveTo>
                    <a:pt x="978" y="56"/>
                  </a:moveTo>
                  <a:lnTo>
                    <a:pt x="1070" y="93"/>
                  </a:lnTo>
                  <a:lnTo>
                    <a:pt x="1162" y="129"/>
                  </a:lnTo>
                  <a:lnTo>
                    <a:pt x="1254" y="185"/>
                  </a:lnTo>
                  <a:lnTo>
                    <a:pt x="1402" y="314"/>
                  </a:lnTo>
                  <a:lnTo>
                    <a:pt x="1531" y="461"/>
                  </a:lnTo>
                  <a:lnTo>
                    <a:pt x="1623" y="646"/>
                  </a:lnTo>
                  <a:lnTo>
                    <a:pt x="1697" y="867"/>
                  </a:lnTo>
                  <a:lnTo>
                    <a:pt x="1734" y="1051"/>
                  </a:lnTo>
                  <a:lnTo>
                    <a:pt x="1771" y="1235"/>
                  </a:lnTo>
                  <a:lnTo>
                    <a:pt x="1771" y="1420"/>
                  </a:lnTo>
                  <a:lnTo>
                    <a:pt x="1771" y="1604"/>
                  </a:lnTo>
                  <a:lnTo>
                    <a:pt x="1734" y="1770"/>
                  </a:lnTo>
                  <a:lnTo>
                    <a:pt x="1697" y="1936"/>
                  </a:lnTo>
                  <a:lnTo>
                    <a:pt x="1623" y="2083"/>
                  </a:lnTo>
                  <a:lnTo>
                    <a:pt x="1568" y="2139"/>
                  </a:lnTo>
                  <a:lnTo>
                    <a:pt x="1513" y="2194"/>
                  </a:lnTo>
                  <a:lnTo>
                    <a:pt x="1476" y="2212"/>
                  </a:lnTo>
                  <a:lnTo>
                    <a:pt x="1402" y="2268"/>
                  </a:lnTo>
                  <a:lnTo>
                    <a:pt x="1347" y="2341"/>
                  </a:lnTo>
                  <a:lnTo>
                    <a:pt x="1328" y="2378"/>
                  </a:lnTo>
                  <a:lnTo>
                    <a:pt x="1310" y="2434"/>
                  </a:lnTo>
                  <a:lnTo>
                    <a:pt x="1310" y="2544"/>
                  </a:lnTo>
                  <a:lnTo>
                    <a:pt x="1328" y="2673"/>
                  </a:lnTo>
                  <a:lnTo>
                    <a:pt x="1365" y="2894"/>
                  </a:lnTo>
                  <a:lnTo>
                    <a:pt x="1383" y="3097"/>
                  </a:lnTo>
                  <a:lnTo>
                    <a:pt x="1402" y="3300"/>
                  </a:lnTo>
                  <a:lnTo>
                    <a:pt x="1402" y="3503"/>
                  </a:lnTo>
                  <a:lnTo>
                    <a:pt x="1383" y="3595"/>
                  </a:lnTo>
                  <a:lnTo>
                    <a:pt x="1347" y="3687"/>
                  </a:lnTo>
                  <a:lnTo>
                    <a:pt x="1273" y="3816"/>
                  </a:lnTo>
                  <a:lnTo>
                    <a:pt x="1218" y="3871"/>
                  </a:lnTo>
                  <a:lnTo>
                    <a:pt x="1162" y="3927"/>
                  </a:lnTo>
                  <a:lnTo>
                    <a:pt x="1107" y="3964"/>
                  </a:lnTo>
                  <a:lnTo>
                    <a:pt x="1033" y="3982"/>
                  </a:lnTo>
                  <a:lnTo>
                    <a:pt x="960" y="3982"/>
                  </a:lnTo>
                  <a:lnTo>
                    <a:pt x="867" y="3964"/>
                  </a:lnTo>
                  <a:lnTo>
                    <a:pt x="775" y="3927"/>
                  </a:lnTo>
                  <a:lnTo>
                    <a:pt x="701" y="3871"/>
                  </a:lnTo>
                  <a:lnTo>
                    <a:pt x="609" y="3798"/>
                  </a:lnTo>
                  <a:lnTo>
                    <a:pt x="536" y="3724"/>
                  </a:lnTo>
                  <a:lnTo>
                    <a:pt x="462" y="3613"/>
                  </a:lnTo>
                  <a:lnTo>
                    <a:pt x="388" y="3503"/>
                  </a:lnTo>
                  <a:lnTo>
                    <a:pt x="259" y="3208"/>
                  </a:lnTo>
                  <a:lnTo>
                    <a:pt x="185" y="2950"/>
                  </a:lnTo>
                  <a:lnTo>
                    <a:pt x="130" y="2673"/>
                  </a:lnTo>
                  <a:lnTo>
                    <a:pt x="75" y="2415"/>
                  </a:lnTo>
                  <a:lnTo>
                    <a:pt x="56" y="2139"/>
                  </a:lnTo>
                  <a:lnTo>
                    <a:pt x="56" y="1881"/>
                  </a:lnTo>
                  <a:lnTo>
                    <a:pt x="56" y="1641"/>
                  </a:lnTo>
                  <a:lnTo>
                    <a:pt x="75" y="1199"/>
                  </a:lnTo>
                  <a:lnTo>
                    <a:pt x="93" y="848"/>
                  </a:lnTo>
                  <a:lnTo>
                    <a:pt x="130" y="719"/>
                  </a:lnTo>
                  <a:lnTo>
                    <a:pt x="185" y="590"/>
                  </a:lnTo>
                  <a:lnTo>
                    <a:pt x="333" y="369"/>
                  </a:lnTo>
                  <a:lnTo>
                    <a:pt x="407" y="277"/>
                  </a:lnTo>
                  <a:lnTo>
                    <a:pt x="480" y="222"/>
                  </a:lnTo>
                  <a:lnTo>
                    <a:pt x="554" y="148"/>
                  </a:lnTo>
                  <a:lnTo>
                    <a:pt x="646" y="111"/>
                  </a:lnTo>
                  <a:lnTo>
                    <a:pt x="757" y="74"/>
                  </a:lnTo>
                  <a:lnTo>
                    <a:pt x="886" y="56"/>
                  </a:lnTo>
                  <a:close/>
                  <a:moveTo>
                    <a:pt x="867" y="0"/>
                  </a:moveTo>
                  <a:lnTo>
                    <a:pt x="775" y="19"/>
                  </a:lnTo>
                  <a:lnTo>
                    <a:pt x="701" y="37"/>
                  </a:lnTo>
                  <a:lnTo>
                    <a:pt x="609" y="56"/>
                  </a:lnTo>
                  <a:lnTo>
                    <a:pt x="536" y="111"/>
                  </a:lnTo>
                  <a:lnTo>
                    <a:pt x="443" y="166"/>
                  </a:lnTo>
                  <a:lnTo>
                    <a:pt x="370" y="259"/>
                  </a:lnTo>
                  <a:lnTo>
                    <a:pt x="296" y="332"/>
                  </a:lnTo>
                  <a:lnTo>
                    <a:pt x="222" y="461"/>
                  </a:lnTo>
                  <a:lnTo>
                    <a:pt x="130" y="590"/>
                  </a:lnTo>
                  <a:lnTo>
                    <a:pt x="75" y="719"/>
                  </a:lnTo>
                  <a:lnTo>
                    <a:pt x="38" y="848"/>
                  </a:lnTo>
                  <a:lnTo>
                    <a:pt x="19" y="1199"/>
                  </a:lnTo>
                  <a:lnTo>
                    <a:pt x="1" y="1641"/>
                  </a:lnTo>
                  <a:lnTo>
                    <a:pt x="1" y="1881"/>
                  </a:lnTo>
                  <a:lnTo>
                    <a:pt x="1" y="2139"/>
                  </a:lnTo>
                  <a:lnTo>
                    <a:pt x="38" y="2415"/>
                  </a:lnTo>
                  <a:lnTo>
                    <a:pt x="75" y="2692"/>
                  </a:lnTo>
                  <a:lnTo>
                    <a:pt x="130" y="2950"/>
                  </a:lnTo>
                  <a:lnTo>
                    <a:pt x="222" y="3226"/>
                  </a:lnTo>
                  <a:lnTo>
                    <a:pt x="277" y="3374"/>
                  </a:lnTo>
                  <a:lnTo>
                    <a:pt x="351" y="3521"/>
                  </a:lnTo>
                  <a:lnTo>
                    <a:pt x="425" y="3650"/>
                  </a:lnTo>
                  <a:lnTo>
                    <a:pt x="499" y="3761"/>
                  </a:lnTo>
                  <a:lnTo>
                    <a:pt x="572" y="3835"/>
                  </a:lnTo>
                  <a:lnTo>
                    <a:pt x="665" y="3908"/>
                  </a:lnTo>
                  <a:lnTo>
                    <a:pt x="757" y="3964"/>
                  </a:lnTo>
                  <a:lnTo>
                    <a:pt x="849" y="4019"/>
                  </a:lnTo>
                  <a:lnTo>
                    <a:pt x="978" y="4037"/>
                  </a:lnTo>
                  <a:lnTo>
                    <a:pt x="1052" y="4019"/>
                  </a:lnTo>
                  <a:lnTo>
                    <a:pt x="1125" y="4000"/>
                  </a:lnTo>
                  <a:lnTo>
                    <a:pt x="1181" y="3982"/>
                  </a:lnTo>
                  <a:lnTo>
                    <a:pt x="1236" y="3927"/>
                  </a:lnTo>
                  <a:lnTo>
                    <a:pt x="1328" y="3835"/>
                  </a:lnTo>
                  <a:lnTo>
                    <a:pt x="1402" y="3706"/>
                  </a:lnTo>
                  <a:lnTo>
                    <a:pt x="1420" y="3613"/>
                  </a:lnTo>
                  <a:lnTo>
                    <a:pt x="1439" y="3503"/>
                  </a:lnTo>
                  <a:lnTo>
                    <a:pt x="1457" y="3300"/>
                  </a:lnTo>
                  <a:lnTo>
                    <a:pt x="1439" y="3097"/>
                  </a:lnTo>
                  <a:lnTo>
                    <a:pt x="1402" y="2894"/>
                  </a:lnTo>
                  <a:lnTo>
                    <a:pt x="1383" y="2655"/>
                  </a:lnTo>
                  <a:lnTo>
                    <a:pt x="1365" y="2526"/>
                  </a:lnTo>
                  <a:lnTo>
                    <a:pt x="1365" y="2434"/>
                  </a:lnTo>
                  <a:lnTo>
                    <a:pt x="1402" y="2360"/>
                  </a:lnTo>
                  <a:lnTo>
                    <a:pt x="1439" y="2305"/>
                  </a:lnTo>
                  <a:lnTo>
                    <a:pt x="1494" y="2268"/>
                  </a:lnTo>
                  <a:lnTo>
                    <a:pt x="1549" y="2231"/>
                  </a:lnTo>
                  <a:lnTo>
                    <a:pt x="1605" y="2176"/>
                  </a:lnTo>
                  <a:lnTo>
                    <a:pt x="1660" y="2102"/>
                  </a:lnTo>
                  <a:lnTo>
                    <a:pt x="1715" y="2028"/>
                  </a:lnTo>
                  <a:lnTo>
                    <a:pt x="1734" y="1954"/>
                  </a:lnTo>
                  <a:lnTo>
                    <a:pt x="1789" y="1788"/>
                  </a:lnTo>
                  <a:lnTo>
                    <a:pt x="1807" y="1604"/>
                  </a:lnTo>
                  <a:lnTo>
                    <a:pt x="1826" y="1420"/>
                  </a:lnTo>
                  <a:lnTo>
                    <a:pt x="1826" y="1235"/>
                  </a:lnTo>
                  <a:lnTo>
                    <a:pt x="1789" y="1033"/>
                  </a:lnTo>
                  <a:lnTo>
                    <a:pt x="1752" y="848"/>
                  </a:lnTo>
                  <a:lnTo>
                    <a:pt x="1678" y="627"/>
                  </a:lnTo>
                  <a:lnTo>
                    <a:pt x="1568" y="443"/>
                  </a:lnTo>
                  <a:lnTo>
                    <a:pt x="1439" y="277"/>
                  </a:lnTo>
                  <a:lnTo>
                    <a:pt x="1291" y="148"/>
                  </a:lnTo>
                  <a:lnTo>
                    <a:pt x="1218" y="93"/>
                  </a:lnTo>
                  <a:lnTo>
                    <a:pt x="1125" y="56"/>
                  </a:lnTo>
                  <a:lnTo>
                    <a:pt x="1033" y="19"/>
                  </a:lnTo>
                  <a:lnTo>
                    <a:pt x="9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70"/>
            <p:cNvSpPr/>
            <p:nvPr/>
          </p:nvSpPr>
          <p:spPr>
            <a:xfrm>
              <a:off x="7480525" y="3756525"/>
              <a:ext cx="60850" cy="40125"/>
            </a:xfrm>
            <a:custGeom>
              <a:avLst/>
              <a:gdLst/>
              <a:ahLst/>
              <a:cxnLst/>
              <a:rect l="l" t="t" r="r" b="b"/>
              <a:pathLst>
                <a:path w="2434" h="1605" extrusionOk="0">
                  <a:moveTo>
                    <a:pt x="1383" y="1"/>
                  </a:moveTo>
                  <a:lnTo>
                    <a:pt x="1254" y="19"/>
                  </a:lnTo>
                  <a:lnTo>
                    <a:pt x="1106" y="37"/>
                  </a:lnTo>
                  <a:lnTo>
                    <a:pt x="977" y="74"/>
                  </a:lnTo>
                  <a:lnTo>
                    <a:pt x="848" y="130"/>
                  </a:lnTo>
                  <a:lnTo>
                    <a:pt x="738" y="203"/>
                  </a:lnTo>
                  <a:lnTo>
                    <a:pt x="627" y="259"/>
                  </a:lnTo>
                  <a:lnTo>
                    <a:pt x="516" y="351"/>
                  </a:lnTo>
                  <a:lnTo>
                    <a:pt x="406" y="443"/>
                  </a:lnTo>
                  <a:lnTo>
                    <a:pt x="314" y="535"/>
                  </a:lnTo>
                  <a:lnTo>
                    <a:pt x="166" y="738"/>
                  </a:lnTo>
                  <a:lnTo>
                    <a:pt x="92" y="848"/>
                  </a:lnTo>
                  <a:lnTo>
                    <a:pt x="37" y="978"/>
                  </a:lnTo>
                  <a:lnTo>
                    <a:pt x="0" y="1107"/>
                  </a:lnTo>
                  <a:lnTo>
                    <a:pt x="0" y="1217"/>
                  </a:lnTo>
                  <a:lnTo>
                    <a:pt x="19" y="1328"/>
                  </a:lnTo>
                  <a:lnTo>
                    <a:pt x="56" y="1383"/>
                  </a:lnTo>
                  <a:lnTo>
                    <a:pt x="92" y="1438"/>
                  </a:lnTo>
                  <a:lnTo>
                    <a:pt x="166" y="1494"/>
                  </a:lnTo>
                  <a:lnTo>
                    <a:pt x="295" y="1567"/>
                  </a:lnTo>
                  <a:lnTo>
                    <a:pt x="406" y="1604"/>
                  </a:lnTo>
                  <a:lnTo>
                    <a:pt x="461" y="1604"/>
                  </a:lnTo>
                  <a:lnTo>
                    <a:pt x="498" y="1586"/>
                  </a:lnTo>
                  <a:lnTo>
                    <a:pt x="516" y="1549"/>
                  </a:lnTo>
                  <a:lnTo>
                    <a:pt x="553" y="1494"/>
                  </a:lnTo>
                  <a:lnTo>
                    <a:pt x="553" y="1438"/>
                  </a:lnTo>
                  <a:lnTo>
                    <a:pt x="590" y="1383"/>
                  </a:lnTo>
                  <a:lnTo>
                    <a:pt x="645" y="1346"/>
                  </a:lnTo>
                  <a:lnTo>
                    <a:pt x="719" y="1328"/>
                  </a:lnTo>
                  <a:lnTo>
                    <a:pt x="775" y="1291"/>
                  </a:lnTo>
                  <a:lnTo>
                    <a:pt x="830" y="1236"/>
                  </a:lnTo>
                  <a:lnTo>
                    <a:pt x="848" y="1199"/>
                  </a:lnTo>
                  <a:lnTo>
                    <a:pt x="848" y="1143"/>
                  </a:lnTo>
                  <a:lnTo>
                    <a:pt x="848" y="1014"/>
                  </a:lnTo>
                  <a:lnTo>
                    <a:pt x="830" y="775"/>
                  </a:lnTo>
                  <a:lnTo>
                    <a:pt x="830" y="775"/>
                  </a:lnTo>
                  <a:lnTo>
                    <a:pt x="867" y="793"/>
                  </a:lnTo>
                  <a:lnTo>
                    <a:pt x="922" y="812"/>
                  </a:lnTo>
                  <a:lnTo>
                    <a:pt x="977" y="904"/>
                  </a:lnTo>
                  <a:lnTo>
                    <a:pt x="1051" y="996"/>
                  </a:lnTo>
                  <a:lnTo>
                    <a:pt x="1088" y="1033"/>
                  </a:lnTo>
                  <a:lnTo>
                    <a:pt x="1143" y="1051"/>
                  </a:lnTo>
                  <a:lnTo>
                    <a:pt x="1291" y="1051"/>
                  </a:lnTo>
                  <a:lnTo>
                    <a:pt x="2434" y="848"/>
                  </a:lnTo>
                  <a:lnTo>
                    <a:pt x="2434" y="738"/>
                  </a:lnTo>
                  <a:lnTo>
                    <a:pt x="2415" y="646"/>
                  </a:lnTo>
                  <a:lnTo>
                    <a:pt x="2397" y="535"/>
                  </a:lnTo>
                  <a:lnTo>
                    <a:pt x="2341" y="443"/>
                  </a:lnTo>
                  <a:lnTo>
                    <a:pt x="2286" y="369"/>
                  </a:lnTo>
                  <a:lnTo>
                    <a:pt x="2212" y="277"/>
                  </a:lnTo>
                  <a:lnTo>
                    <a:pt x="2139" y="203"/>
                  </a:lnTo>
                  <a:lnTo>
                    <a:pt x="2046" y="148"/>
                  </a:lnTo>
                  <a:lnTo>
                    <a:pt x="1917" y="74"/>
                  </a:lnTo>
                  <a:lnTo>
                    <a:pt x="1770" y="37"/>
                  </a:lnTo>
                  <a:lnTo>
                    <a:pt x="16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70"/>
            <p:cNvSpPr/>
            <p:nvPr/>
          </p:nvSpPr>
          <p:spPr>
            <a:xfrm>
              <a:off x="7487425" y="3783725"/>
              <a:ext cx="15700" cy="17075"/>
            </a:xfrm>
            <a:custGeom>
              <a:avLst/>
              <a:gdLst/>
              <a:ahLst/>
              <a:cxnLst/>
              <a:rect l="l" t="t" r="r" b="b"/>
              <a:pathLst>
                <a:path w="628" h="683" extrusionOk="0">
                  <a:moveTo>
                    <a:pt x="388" y="0"/>
                  </a:moveTo>
                  <a:lnTo>
                    <a:pt x="296" y="19"/>
                  </a:lnTo>
                  <a:lnTo>
                    <a:pt x="222" y="37"/>
                  </a:lnTo>
                  <a:lnTo>
                    <a:pt x="148" y="74"/>
                  </a:lnTo>
                  <a:lnTo>
                    <a:pt x="93" y="129"/>
                  </a:lnTo>
                  <a:lnTo>
                    <a:pt x="56" y="184"/>
                  </a:lnTo>
                  <a:lnTo>
                    <a:pt x="19" y="258"/>
                  </a:lnTo>
                  <a:lnTo>
                    <a:pt x="1" y="332"/>
                  </a:lnTo>
                  <a:lnTo>
                    <a:pt x="1" y="406"/>
                  </a:lnTo>
                  <a:lnTo>
                    <a:pt x="19" y="479"/>
                  </a:lnTo>
                  <a:lnTo>
                    <a:pt x="38" y="553"/>
                  </a:lnTo>
                  <a:lnTo>
                    <a:pt x="75" y="590"/>
                  </a:lnTo>
                  <a:lnTo>
                    <a:pt x="130" y="627"/>
                  </a:lnTo>
                  <a:lnTo>
                    <a:pt x="185" y="664"/>
                  </a:lnTo>
                  <a:lnTo>
                    <a:pt x="240" y="682"/>
                  </a:lnTo>
                  <a:lnTo>
                    <a:pt x="425" y="682"/>
                  </a:lnTo>
                  <a:lnTo>
                    <a:pt x="628" y="295"/>
                  </a:lnTo>
                  <a:lnTo>
                    <a:pt x="591" y="203"/>
                  </a:lnTo>
                  <a:lnTo>
                    <a:pt x="554" y="111"/>
                  </a:lnTo>
                  <a:lnTo>
                    <a:pt x="480" y="37"/>
                  </a:lnTo>
                  <a:lnTo>
                    <a:pt x="425" y="19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70"/>
            <p:cNvSpPr/>
            <p:nvPr/>
          </p:nvSpPr>
          <p:spPr>
            <a:xfrm>
              <a:off x="7487425" y="3783725"/>
              <a:ext cx="15700" cy="17075"/>
            </a:xfrm>
            <a:custGeom>
              <a:avLst/>
              <a:gdLst/>
              <a:ahLst/>
              <a:cxnLst/>
              <a:rect l="l" t="t" r="r" b="b"/>
              <a:pathLst>
                <a:path w="628" h="683" fill="none" extrusionOk="0">
                  <a:moveTo>
                    <a:pt x="628" y="295"/>
                  </a:moveTo>
                  <a:lnTo>
                    <a:pt x="628" y="295"/>
                  </a:lnTo>
                  <a:lnTo>
                    <a:pt x="591" y="203"/>
                  </a:lnTo>
                  <a:lnTo>
                    <a:pt x="554" y="111"/>
                  </a:lnTo>
                  <a:lnTo>
                    <a:pt x="554" y="111"/>
                  </a:lnTo>
                  <a:lnTo>
                    <a:pt x="480" y="37"/>
                  </a:lnTo>
                  <a:lnTo>
                    <a:pt x="425" y="19"/>
                  </a:lnTo>
                  <a:lnTo>
                    <a:pt x="388" y="0"/>
                  </a:lnTo>
                  <a:lnTo>
                    <a:pt x="388" y="0"/>
                  </a:lnTo>
                  <a:lnTo>
                    <a:pt x="296" y="19"/>
                  </a:lnTo>
                  <a:lnTo>
                    <a:pt x="222" y="37"/>
                  </a:lnTo>
                  <a:lnTo>
                    <a:pt x="222" y="37"/>
                  </a:lnTo>
                  <a:lnTo>
                    <a:pt x="148" y="74"/>
                  </a:lnTo>
                  <a:lnTo>
                    <a:pt x="93" y="129"/>
                  </a:lnTo>
                  <a:lnTo>
                    <a:pt x="56" y="184"/>
                  </a:lnTo>
                  <a:lnTo>
                    <a:pt x="19" y="258"/>
                  </a:lnTo>
                  <a:lnTo>
                    <a:pt x="1" y="332"/>
                  </a:lnTo>
                  <a:lnTo>
                    <a:pt x="1" y="406"/>
                  </a:lnTo>
                  <a:lnTo>
                    <a:pt x="19" y="479"/>
                  </a:lnTo>
                  <a:lnTo>
                    <a:pt x="38" y="553"/>
                  </a:lnTo>
                  <a:lnTo>
                    <a:pt x="38" y="553"/>
                  </a:lnTo>
                  <a:lnTo>
                    <a:pt x="75" y="590"/>
                  </a:lnTo>
                  <a:lnTo>
                    <a:pt x="130" y="627"/>
                  </a:lnTo>
                  <a:lnTo>
                    <a:pt x="185" y="664"/>
                  </a:lnTo>
                  <a:lnTo>
                    <a:pt x="240" y="682"/>
                  </a:lnTo>
                  <a:lnTo>
                    <a:pt x="240" y="682"/>
                  </a:lnTo>
                  <a:lnTo>
                    <a:pt x="333" y="682"/>
                  </a:lnTo>
                  <a:lnTo>
                    <a:pt x="425" y="6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70"/>
            <p:cNvSpPr/>
            <p:nvPr/>
          </p:nvSpPr>
          <p:spPr>
            <a:xfrm>
              <a:off x="7486975" y="3783250"/>
              <a:ext cx="16600" cy="18475"/>
            </a:xfrm>
            <a:custGeom>
              <a:avLst/>
              <a:gdLst/>
              <a:ahLst/>
              <a:cxnLst/>
              <a:rect l="l" t="t" r="r" b="b"/>
              <a:pathLst>
                <a:path w="664" h="739" extrusionOk="0">
                  <a:moveTo>
                    <a:pt x="314" y="1"/>
                  </a:moveTo>
                  <a:lnTo>
                    <a:pt x="222" y="38"/>
                  </a:lnTo>
                  <a:lnTo>
                    <a:pt x="166" y="74"/>
                  </a:lnTo>
                  <a:lnTo>
                    <a:pt x="93" y="130"/>
                  </a:lnTo>
                  <a:lnTo>
                    <a:pt x="56" y="185"/>
                  </a:lnTo>
                  <a:lnTo>
                    <a:pt x="19" y="259"/>
                  </a:lnTo>
                  <a:lnTo>
                    <a:pt x="0" y="332"/>
                  </a:lnTo>
                  <a:lnTo>
                    <a:pt x="0" y="425"/>
                  </a:lnTo>
                  <a:lnTo>
                    <a:pt x="19" y="498"/>
                  </a:lnTo>
                  <a:lnTo>
                    <a:pt x="37" y="572"/>
                  </a:lnTo>
                  <a:lnTo>
                    <a:pt x="74" y="627"/>
                  </a:lnTo>
                  <a:lnTo>
                    <a:pt x="129" y="664"/>
                  </a:lnTo>
                  <a:lnTo>
                    <a:pt x="185" y="701"/>
                  </a:lnTo>
                  <a:lnTo>
                    <a:pt x="258" y="720"/>
                  </a:lnTo>
                  <a:lnTo>
                    <a:pt x="332" y="738"/>
                  </a:lnTo>
                  <a:lnTo>
                    <a:pt x="443" y="720"/>
                  </a:lnTo>
                  <a:lnTo>
                    <a:pt x="443" y="683"/>
                  </a:lnTo>
                  <a:lnTo>
                    <a:pt x="258" y="683"/>
                  </a:lnTo>
                  <a:lnTo>
                    <a:pt x="203" y="664"/>
                  </a:lnTo>
                  <a:lnTo>
                    <a:pt x="166" y="627"/>
                  </a:lnTo>
                  <a:lnTo>
                    <a:pt x="111" y="591"/>
                  </a:lnTo>
                  <a:lnTo>
                    <a:pt x="93" y="554"/>
                  </a:lnTo>
                  <a:lnTo>
                    <a:pt x="56" y="480"/>
                  </a:lnTo>
                  <a:lnTo>
                    <a:pt x="56" y="425"/>
                  </a:lnTo>
                  <a:lnTo>
                    <a:pt x="56" y="351"/>
                  </a:lnTo>
                  <a:lnTo>
                    <a:pt x="74" y="277"/>
                  </a:lnTo>
                  <a:lnTo>
                    <a:pt x="93" y="222"/>
                  </a:lnTo>
                  <a:lnTo>
                    <a:pt x="129" y="167"/>
                  </a:lnTo>
                  <a:lnTo>
                    <a:pt x="185" y="111"/>
                  </a:lnTo>
                  <a:lnTo>
                    <a:pt x="240" y="74"/>
                  </a:lnTo>
                  <a:lnTo>
                    <a:pt x="332" y="56"/>
                  </a:lnTo>
                  <a:lnTo>
                    <a:pt x="387" y="56"/>
                  </a:lnTo>
                  <a:lnTo>
                    <a:pt x="480" y="74"/>
                  </a:lnTo>
                  <a:lnTo>
                    <a:pt x="553" y="148"/>
                  </a:lnTo>
                  <a:lnTo>
                    <a:pt x="590" y="222"/>
                  </a:lnTo>
                  <a:lnTo>
                    <a:pt x="627" y="314"/>
                  </a:lnTo>
                  <a:lnTo>
                    <a:pt x="664" y="314"/>
                  </a:lnTo>
                  <a:lnTo>
                    <a:pt x="646" y="203"/>
                  </a:lnTo>
                  <a:lnTo>
                    <a:pt x="590" y="111"/>
                  </a:lnTo>
                  <a:lnTo>
                    <a:pt x="498" y="38"/>
                  </a:lnTo>
                  <a:lnTo>
                    <a:pt x="461" y="19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70"/>
            <p:cNvSpPr/>
            <p:nvPr/>
          </p:nvSpPr>
          <p:spPr>
            <a:xfrm>
              <a:off x="7516475" y="3815975"/>
              <a:ext cx="11525" cy="10625"/>
            </a:xfrm>
            <a:custGeom>
              <a:avLst/>
              <a:gdLst/>
              <a:ahLst/>
              <a:cxnLst/>
              <a:rect l="l" t="t" r="r" b="b"/>
              <a:pathLst>
                <a:path w="461" h="425" extrusionOk="0">
                  <a:moveTo>
                    <a:pt x="443" y="0"/>
                  </a:moveTo>
                  <a:lnTo>
                    <a:pt x="436" y="5"/>
                  </a:lnTo>
                  <a:lnTo>
                    <a:pt x="436" y="5"/>
                  </a:lnTo>
                  <a:lnTo>
                    <a:pt x="461" y="0"/>
                  </a:lnTo>
                  <a:close/>
                  <a:moveTo>
                    <a:pt x="436" y="5"/>
                  </a:moveTo>
                  <a:lnTo>
                    <a:pt x="369" y="19"/>
                  </a:lnTo>
                  <a:lnTo>
                    <a:pt x="184" y="56"/>
                  </a:lnTo>
                  <a:lnTo>
                    <a:pt x="0" y="56"/>
                  </a:lnTo>
                  <a:lnTo>
                    <a:pt x="129" y="240"/>
                  </a:lnTo>
                  <a:lnTo>
                    <a:pt x="203" y="332"/>
                  </a:lnTo>
                  <a:lnTo>
                    <a:pt x="258" y="369"/>
                  </a:lnTo>
                  <a:lnTo>
                    <a:pt x="277" y="424"/>
                  </a:lnTo>
                  <a:lnTo>
                    <a:pt x="277" y="259"/>
                  </a:lnTo>
                  <a:lnTo>
                    <a:pt x="277" y="185"/>
                  </a:lnTo>
                  <a:lnTo>
                    <a:pt x="313" y="129"/>
                  </a:lnTo>
                  <a:lnTo>
                    <a:pt x="369" y="56"/>
                  </a:lnTo>
                  <a:lnTo>
                    <a:pt x="436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70"/>
            <p:cNvSpPr/>
            <p:nvPr/>
          </p:nvSpPr>
          <p:spPr>
            <a:xfrm>
              <a:off x="7250100" y="3865750"/>
              <a:ext cx="228150" cy="283900"/>
            </a:xfrm>
            <a:custGeom>
              <a:avLst/>
              <a:gdLst/>
              <a:ahLst/>
              <a:cxnLst/>
              <a:rect l="l" t="t" r="r" b="b"/>
              <a:pathLst>
                <a:path w="9126" h="11356" extrusionOk="0">
                  <a:moveTo>
                    <a:pt x="8001" y="0"/>
                  </a:moveTo>
                  <a:lnTo>
                    <a:pt x="7835" y="19"/>
                  </a:lnTo>
                  <a:lnTo>
                    <a:pt x="7669" y="37"/>
                  </a:lnTo>
                  <a:lnTo>
                    <a:pt x="7503" y="74"/>
                  </a:lnTo>
                  <a:lnTo>
                    <a:pt x="7356" y="129"/>
                  </a:lnTo>
                  <a:lnTo>
                    <a:pt x="7208" y="203"/>
                  </a:lnTo>
                  <a:lnTo>
                    <a:pt x="7061" y="277"/>
                  </a:lnTo>
                  <a:lnTo>
                    <a:pt x="6913" y="387"/>
                  </a:lnTo>
                  <a:lnTo>
                    <a:pt x="6784" y="498"/>
                  </a:lnTo>
                  <a:lnTo>
                    <a:pt x="6655" y="627"/>
                  </a:lnTo>
                  <a:lnTo>
                    <a:pt x="6544" y="756"/>
                  </a:lnTo>
                  <a:lnTo>
                    <a:pt x="6342" y="1051"/>
                  </a:lnTo>
                  <a:lnTo>
                    <a:pt x="6157" y="1383"/>
                  </a:lnTo>
                  <a:lnTo>
                    <a:pt x="5991" y="1715"/>
                  </a:lnTo>
                  <a:lnTo>
                    <a:pt x="5844" y="2065"/>
                  </a:lnTo>
                  <a:lnTo>
                    <a:pt x="5568" y="2765"/>
                  </a:lnTo>
                  <a:lnTo>
                    <a:pt x="5420" y="3134"/>
                  </a:lnTo>
                  <a:lnTo>
                    <a:pt x="5254" y="3484"/>
                  </a:lnTo>
                  <a:lnTo>
                    <a:pt x="4849" y="4277"/>
                  </a:lnTo>
                  <a:lnTo>
                    <a:pt x="4425" y="5051"/>
                  </a:lnTo>
                  <a:lnTo>
                    <a:pt x="3964" y="5788"/>
                  </a:lnTo>
                  <a:lnTo>
                    <a:pt x="3466" y="6507"/>
                  </a:lnTo>
                  <a:lnTo>
                    <a:pt x="2950" y="7208"/>
                  </a:lnTo>
                  <a:lnTo>
                    <a:pt x="2397" y="7890"/>
                  </a:lnTo>
                  <a:lnTo>
                    <a:pt x="1807" y="8553"/>
                  </a:lnTo>
                  <a:lnTo>
                    <a:pt x="1180" y="9198"/>
                  </a:lnTo>
                  <a:lnTo>
                    <a:pt x="793" y="9567"/>
                  </a:lnTo>
                  <a:lnTo>
                    <a:pt x="554" y="9807"/>
                  </a:lnTo>
                  <a:lnTo>
                    <a:pt x="351" y="10046"/>
                  </a:lnTo>
                  <a:lnTo>
                    <a:pt x="259" y="10175"/>
                  </a:lnTo>
                  <a:lnTo>
                    <a:pt x="167" y="10323"/>
                  </a:lnTo>
                  <a:lnTo>
                    <a:pt x="93" y="10452"/>
                  </a:lnTo>
                  <a:lnTo>
                    <a:pt x="56" y="10581"/>
                  </a:lnTo>
                  <a:lnTo>
                    <a:pt x="19" y="10728"/>
                  </a:lnTo>
                  <a:lnTo>
                    <a:pt x="1" y="10857"/>
                  </a:lnTo>
                  <a:lnTo>
                    <a:pt x="19" y="10987"/>
                  </a:lnTo>
                  <a:lnTo>
                    <a:pt x="56" y="11116"/>
                  </a:lnTo>
                  <a:lnTo>
                    <a:pt x="130" y="11226"/>
                  </a:lnTo>
                  <a:lnTo>
                    <a:pt x="203" y="11300"/>
                  </a:lnTo>
                  <a:lnTo>
                    <a:pt x="296" y="11337"/>
                  </a:lnTo>
                  <a:lnTo>
                    <a:pt x="388" y="11355"/>
                  </a:lnTo>
                  <a:lnTo>
                    <a:pt x="480" y="11337"/>
                  </a:lnTo>
                  <a:lnTo>
                    <a:pt x="572" y="11300"/>
                  </a:lnTo>
                  <a:lnTo>
                    <a:pt x="683" y="11226"/>
                  </a:lnTo>
                  <a:lnTo>
                    <a:pt x="775" y="11171"/>
                  </a:lnTo>
                  <a:lnTo>
                    <a:pt x="1162" y="10784"/>
                  </a:lnTo>
                  <a:lnTo>
                    <a:pt x="1402" y="10581"/>
                  </a:lnTo>
                  <a:lnTo>
                    <a:pt x="1475" y="10507"/>
                  </a:lnTo>
                  <a:lnTo>
                    <a:pt x="1512" y="10489"/>
                  </a:lnTo>
                  <a:lnTo>
                    <a:pt x="1531" y="10507"/>
                  </a:lnTo>
                  <a:lnTo>
                    <a:pt x="1531" y="10581"/>
                  </a:lnTo>
                  <a:lnTo>
                    <a:pt x="1531" y="10655"/>
                  </a:lnTo>
                  <a:lnTo>
                    <a:pt x="1494" y="10784"/>
                  </a:lnTo>
                  <a:lnTo>
                    <a:pt x="1457" y="10913"/>
                  </a:lnTo>
                  <a:lnTo>
                    <a:pt x="1457" y="10987"/>
                  </a:lnTo>
                  <a:lnTo>
                    <a:pt x="1457" y="11042"/>
                  </a:lnTo>
                  <a:lnTo>
                    <a:pt x="1494" y="11116"/>
                  </a:lnTo>
                  <a:lnTo>
                    <a:pt x="1512" y="11134"/>
                  </a:lnTo>
                  <a:lnTo>
                    <a:pt x="1567" y="11134"/>
                  </a:lnTo>
                  <a:lnTo>
                    <a:pt x="1604" y="11116"/>
                  </a:lnTo>
                  <a:lnTo>
                    <a:pt x="1660" y="11023"/>
                  </a:lnTo>
                  <a:lnTo>
                    <a:pt x="1733" y="10913"/>
                  </a:lnTo>
                  <a:lnTo>
                    <a:pt x="1826" y="10673"/>
                  </a:lnTo>
                  <a:lnTo>
                    <a:pt x="1899" y="10415"/>
                  </a:lnTo>
                  <a:lnTo>
                    <a:pt x="1955" y="10194"/>
                  </a:lnTo>
                  <a:lnTo>
                    <a:pt x="2010" y="10046"/>
                  </a:lnTo>
                  <a:lnTo>
                    <a:pt x="2065" y="9917"/>
                  </a:lnTo>
                  <a:lnTo>
                    <a:pt x="2139" y="9788"/>
                  </a:lnTo>
                  <a:lnTo>
                    <a:pt x="2213" y="9659"/>
                  </a:lnTo>
                  <a:lnTo>
                    <a:pt x="2415" y="9438"/>
                  </a:lnTo>
                  <a:lnTo>
                    <a:pt x="2637" y="9217"/>
                  </a:lnTo>
                  <a:lnTo>
                    <a:pt x="2876" y="9014"/>
                  </a:lnTo>
                  <a:lnTo>
                    <a:pt x="3116" y="8830"/>
                  </a:lnTo>
                  <a:lnTo>
                    <a:pt x="3595" y="8480"/>
                  </a:lnTo>
                  <a:lnTo>
                    <a:pt x="3982" y="8203"/>
                  </a:lnTo>
                  <a:lnTo>
                    <a:pt x="4351" y="7890"/>
                  </a:lnTo>
                  <a:lnTo>
                    <a:pt x="4720" y="7558"/>
                  </a:lnTo>
                  <a:lnTo>
                    <a:pt x="5051" y="7226"/>
                  </a:lnTo>
                  <a:lnTo>
                    <a:pt x="5383" y="6876"/>
                  </a:lnTo>
                  <a:lnTo>
                    <a:pt x="5697" y="6526"/>
                  </a:lnTo>
                  <a:lnTo>
                    <a:pt x="5991" y="6157"/>
                  </a:lnTo>
                  <a:lnTo>
                    <a:pt x="6286" y="5788"/>
                  </a:lnTo>
                  <a:lnTo>
                    <a:pt x="6563" y="5401"/>
                  </a:lnTo>
                  <a:lnTo>
                    <a:pt x="6839" y="4996"/>
                  </a:lnTo>
                  <a:lnTo>
                    <a:pt x="7356" y="4203"/>
                  </a:lnTo>
                  <a:lnTo>
                    <a:pt x="7853" y="3374"/>
                  </a:lnTo>
                  <a:lnTo>
                    <a:pt x="8333" y="2526"/>
                  </a:lnTo>
                  <a:lnTo>
                    <a:pt x="8646" y="1936"/>
                  </a:lnTo>
                  <a:lnTo>
                    <a:pt x="8922" y="1327"/>
                  </a:lnTo>
                  <a:lnTo>
                    <a:pt x="9051" y="1069"/>
                  </a:lnTo>
                  <a:lnTo>
                    <a:pt x="9088" y="959"/>
                  </a:lnTo>
                  <a:lnTo>
                    <a:pt x="9125" y="830"/>
                  </a:lnTo>
                  <a:lnTo>
                    <a:pt x="9125" y="719"/>
                  </a:lnTo>
                  <a:lnTo>
                    <a:pt x="9107" y="609"/>
                  </a:lnTo>
                  <a:lnTo>
                    <a:pt x="9051" y="480"/>
                  </a:lnTo>
                  <a:lnTo>
                    <a:pt x="8941" y="369"/>
                  </a:lnTo>
                  <a:lnTo>
                    <a:pt x="8812" y="258"/>
                  </a:lnTo>
                  <a:lnTo>
                    <a:pt x="8683" y="166"/>
                  </a:lnTo>
                  <a:lnTo>
                    <a:pt x="8535" y="111"/>
                  </a:lnTo>
                  <a:lnTo>
                    <a:pt x="8369" y="56"/>
                  </a:lnTo>
                  <a:lnTo>
                    <a:pt x="8185" y="19"/>
                  </a:lnTo>
                  <a:lnTo>
                    <a:pt x="8001" y="0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70"/>
            <p:cNvSpPr/>
            <p:nvPr/>
          </p:nvSpPr>
          <p:spPr>
            <a:xfrm>
              <a:off x="7249650" y="3865275"/>
              <a:ext cx="229525" cy="284825"/>
            </a:xfrm>
            <a:custGeom>
              <a:avLst/>
              <a:gdLst/>
              <a:ahLst/>
              <a:cxnLst/>
              <a:rect l="l" t="t" r="r" b="b"/>
              <a:pathLst>
                <a:path w="9181" h="11393" extrusionOk="0">
                  <a:moveTo>
                    <a:pt x="7963" y="56"/>
                  </a:moveTo>
                  <a:lnTo>
                    <a:pt x="8166" y="75"/>
                  </a:lnTo>
                  <a:lnTo>
                    <a:pt x="8387" y="111"/>
                  </a:lnTo>
                  <a:lnTo>
                    <a:pt x="8553" y="167"/>
                  </a:lnTo>
                  <a:lnTo>
                    <a:pt x="8701" y="222"/>
                  </a:lnTo>
                  <a:lnTo>
                    <a:pt x="8830" y="296"/>
                  </a:lnTo>
                  <a:lnTo>
                    <a:pt x="8940" y="406"/>
                  </a:lnTo>
                  <a:lnTo>
                    <a:pt x="9033" y="499"/>
                  </a:lnTo>
                  <a:lnTo>
                    <a:pt x="9088" y="609"/>
                  </a:lnTo>
                  <a:lnTo>
                    <a:pt x="9125" y="701"/>
                  </a:lnTo>
                  <a:lnTo>
                    <a:pt x="9125" y="793"/>
                  </a:lnTo>
                  <a:lnTo>
                    <a:pt x="9106" y="886"/>
                  </a:lnTo>
                  <a:lnTo>
                    <a:pt x="9088" y="996"/>
                  </a:lnTo>
                  <a:lnTo>
                    <a:pt x="8996" y="1199"/>
                  </a:lnTo>
                  <a:lnTo>
                    <a:pt x="8922" y="1346"/>
                  </a:lnTo>
                  <a:lnTo>
                    <a:pt x="8645" y="1936"/>
                  </a:lnTo>
                  <a:lnTo>
                    <a:pt x="8332" y="2526"/>
                  </a:lnTo>
                  <a:lnTo>
                    <a:pt x="7871" y="3337"/>
                  </a:lnTo>
                  <a:lnTo>
                    <a:pt x="7392" y="4148"/>
                  </a:lnTo>
                  <a:lnTo>
                    <a:pt x="6876" y="4959"/>
                  </a:lnTo>
                  <a:lnTo>
                    <a:pt x="6599" y="5346"/>
                  </a:lnTo>
                  <a:lnTo>
                    <a:pt x="6323" y="5734"/>
                  </a:lnTo>
                  <a:lnTo>
                    <a:pt x="6028" y="6121"/>
                  </a:lnTo>
                  <a:lnTo>
                    <a:pt x="5733" y="6489"/>
                  </a:lnTo>
                  <a:lnTo>
                    <a:pt x="5420" y="6840"/>
                  </a:lnTo>
                  <a:lnTo>
                    <a:pt x="5088" y="7208"/>
                  </a:lnTo>
                  <a:lnTo>
                    <a:pt x="4738" y="7540"/>
                  </a:lnTo>
                  <a:lnTo>
                    <a:pt x="4369" y="7872"/>
                  </a:lnTo>
                  <a:lnTo>
                    <a:pt x="4000" y="8185"/>
                  </a:lnTo>
                  <a:lnTo>
                    <a:pt x="3595" y="8480"/>
                  </a:lnTo>
                  <a:lnTo>
                    <a:pt x="3392" y="8628"/>
                  </a:lnTo>
                  <a:lnTo>
                    <a:pt x="2968" y="8941"/>
                  </a:lnTo>
                  <a:lnTo>
                    <a:pt x="2747" y="9125"/>
                  </a:lnTo>
                  <a:lnTo>
                    <a:pt x="2544" y="9310"/>
                  </a:lnTo>
                  <a:lnTo>
                    <a:pt x="2341" y="9512"/>
                  </a:lnTo>
                  <a:lnTo>
                    <a:pt x="2175" y="9734"/>
                  </a:lnTo>
                  <a:lnTo>
                    <a:pt x="2046" y="9955"/>
                  </a:lnTo>
                  <a:lnTo>
                    <a:pt x="1991" y="10084"/>
                  </a:lnTo>
                  <a:lnTo>
                    <a:pt x="1954" y="10194"/>
                  </a:lnTo>
                  <a:lnTo>
                    <a:pt x="1899" y="10360"/>
                  </a:lnTo>
                  <a:lnTo>
                    <a:pt x="1844" y="10563"/>
                  </a:lnTo>
                  <a:lnTo>
                    <a:pt x="1788" y="10766"/>
                  </a:lnTo>
                  <a:lnTo>
                    <a:pt x="1696" y="10950"/>
                  </a:lnTo>
                  <a:lnTo>
                    <a:pt x="1659" y="11042"/>
                  </a:lnTo>
                  <a:lnTo>
                    <a:pt x="1604" y="11116"/>
                  </a:lnTo>
                  <a:lnTo>
                    <a:pt x="1549" y="11135"/>
                  </a:lnTo>
                  <a:lnTo>
                    <a:pt x="1530" y="11135"/>
                  </a:lnTo>
                  <a:lnTo>
                    <a:pt x="1512" y="11116"/>
                  </a:lnTo>
                  <a:lnTo>
                    <a:pt x="1493" y="11061"/>
                  </a:lnTo>
                  <a:lnTo>
                    <a:pt x="1493" y="11006"/>
                  </a:lnTo>
                  <a:lnTo>
                    <a:pt x="1493" y="10932"/>
                  </a:lnTo>
                  <a:lnTo>
                    <a:pt x="1530" y="10821"/>
                  </a:lnTo>
                  <a:lnTo>
                    <a:pt x="1567" y="10674"/>
                  </a:lnTo>
                  <a:lnTo>
                    <a:pt x="1567" y="10600"/>
                  </a:lnTo>
                  <a:lnTo>
                    <a:pt x="1567" y="10526"/>
                  </a:lnTo>
                  <a:lnTo>
                    <a:pt x="1567" y="10489"/>
                  </a:lnTo>
                  <a:lnTo>
                    <a:pt x="1512" y="10489"/>
                  </a:lnTo>
                  <a:lnTo>
                    <a:pt x="1438" y="10545"/>
                  </a:lnTo>
                  <a:lnTo>
                    <a:pt x="1014" y="10932"/>
                  </a:lnTo>
                  <a:lnTo>
                    <a:pt x="774" y="11171"/>
                  </a:lnTo>
                  <a:lnTo>
                    <a:pt x="664" y="11245"/>
                  </a:lnTo>
                  <a:lnTo>
                    <a:pt x="553" y="11300"/>
                  </a:lnTo>
                  <a:lnTo>
                    <a:pt x="424" y="11337"/>
                  </a:lnTo>
                  <a:lnTo>
                    <a:pt x="314" y="11337"/>
                  </a:lnTo>
                  <a:lnTo>
                    <a:pt x="240" y="11319"/>
                  </a:lnTo>
                  <a:lnTo>
                    <a:pt x="185" y="11264"/>
                  </a:lnTo>
                  <a:lnTo>
                    <a:pt x="148" y="11208"/>
                  </a:lnTo>
                  <a:lnTo>
                    <a:pt x="111" y="11135"/>
                  </a:lnTo>
                  <a:lnTo>
                    <a:pt x="56" y="11024"/>
                  </a:lnTo>
                  <a:lnTo>
                    <a:pt x="56" y="10895"/>
                  </a:lnTo>
                  <a:lnTo>
                    <a:pt x="56" y="10784"/>
                  </a:lnTo>
                  <a:lnTo>
                    <a:pt x="74" y="10655"/>
                  </a:lnTo>
                  <a:lnTo>
                    <a:pt x="111" y="10545"/>
                  </a:lnTo>
                  <a:lnTo>
                    <a:pt x="166" y="10416"/>
                  </a:lnTo>
                  <a:lnTo>
                    <a:pt x="314" y="10194"/>
                  </a:lnTo>
                  <a:lnTo>
                    <a:pt x="498" y="9955"/>
                  </a:lnTo>
                  <a:lnTo>
                    <a:pt x="682" y="9734"/>
                  </a:lnTo>
                  <a:lnTo>
                    <a:pt x="1069" y="9365"/>
                  </a:lnTo>
                  <a:lnTo>
                    <a:pt x="1217" y="9236"/>
                  </a:lnTo>
                  <a:lnTo>
                    <a:pt x="1825" y="8609"/>
                  </a:lnTo>
                  <a:lnTo>
                    <a:pt x="2397" y="7964"/>
                  </a:lnTo>
                  <a:lnTo>
                    <a:pt x="2950" y="7300"/>
                  </a:lnTo>
                  <a:lnTo>
                    <a:pt x="3484" y="6600"/>
                  </a:lnTo>
                  <a:lnTo>
                    <a:pt x="3963" y="5863"/>
                  </a:lnTo>
                  <a:lnTo>
                    <a:pt x="4443" y="5107"/>
                  </a:lnTo>
                  <a:lnTo>
                    <a:pt x="4885" y="4333"/>
                  </a:lnTo>
                  <a:lnTo>
                    <a:pt x="5309" y="3503"/>
                  </a:lnTo>
                  <a:lnTo>
                    <a:pt x="5456" y="3153"/>
                  </a:lnTo>
                  <a:lnTo>
                    <a:pt x="5604" y="2803"/>
                  </a:lnTo>
                  <a:lnTo>
                    <a:pt x="5678" y="2581"/>
                  </a:lnTo>
                  <a:lnTo>
                    <a:pt x="5936" y="1936"/>
                  </a:lnTo>
                  <a:lnTo>
                    <a:pt x="6083" y="1605"/>
                  </a:lnTo>
                  <a:lnTo>
                    <a:pt x="6249" y="1310"/>
                  </a:lnTo>
                  <a:lnTo>
                    <a:pt x="6415" y="1015"/>
                  </a:lnTo>
                  <a:lnTo>
                    <a:pt x="6618" y="757"/>
                  </a:lnTo>
                  <a:lnTo>
                    <a:pt x="6839" y="517"/>
                  </a:lnTo>
                  <a:lnTo>
                    <a:pt x="6968" y="406"/>
                  </a:lnTo>
                  <a:lnTo>
                    <a:pt x="7097" y="314"/>
                  </a:lnTo>
                  <a:lnTo>
                    <a:pt x="7300" y="204"/>
                  </a:lnTo>
                  <a:lnTo>
                    <a:pt x="7521" y="111"/>
                  </a:lnTo>
                  <a:lnTo>
                    <a:pt x="7742" y="75"/>
                  </a:lnTo>
                  <a:lnTo>
                    <a:pt x="7963" y="56"/>
                  </a:lnTo>
                  <a:close/>
                  <a:moveTo>
                    <a:pt x="7871" y="1"/>
                  </a:moveTo>
                  <a:lnTo>
                    <a:pt x="7705" y="19"/>
                  </a:lnTo>
                  <a:lnTo>
                    <a:pt x="7539" y="56"/>
                  </a:lnTo>
                  <a:lnTo>
                    <a:pt x="7374" y="111"/>
                  </a:lnTo>
                  <a:lnTo>
                    <a:pt x="7226" y="185"/>
                  </a:lnTo>
                  <a:lnTo>
                    <a:pt x="7060" y="277"/>
                  </a:lnTo>
                  <a:lnTo>
                    <a:pt x="6931" y="369"/>
                  </a:lnTo>
                  <a:lnTo>
                    <a:pt x="6802" y="480"/>
                  </a:lnTo>
                  <a:lnTo>
                    <a:pt x="6692" y="591"/>
                  </a:lnTo>
                  <a:lnTo>
                    <a:pt x="6581" y="720"/>
                  </a:lnTo>
                  <a:lnTo>
                    <a:pt x="6378" y="978"/>
                  </a:lnTo>
                  <a:lnTo>
                    <a:pt x="6212" y="1273"/>
                  </a:lnTo>
                  <a:lnTo>
                    <a:pt x="6046" y="1586"/>
                  </a:lnTo>
                  <a:lnTo>
                    <a:pt x="5899" y="1899"/>
                  </a:lnTo>
                  <a:lnTo>
                    <a:pt x="5641" y="2563"/>
                  </a:lnTo>
                  <a:lnTo>
                    <a:pt x="5549" y="2784"/>
                  </a:lnTo>
                  <a:lnTo>
                    <a:pt x="5420" y="3134"/>
                  </a:lnTo>
                  <a:lnTo>
                    <a:pt x="5254" y="3485"/>
                  </a:lnTo>
                  <a:lnTo>
                    <a:pt x="4830" y="4296"/>
                  </a:lnTo>
                  <a:lnTo>
                    <a:pt x="4387" y="5088"/>
                  </a:lnTo>
                  <a:lnTo>
                    <a:pt x="3927" y="5844"/>
                  </a:lnTo>
                  <a:lnTo>
                    <a:pt x="3429" y="6563"/>
                  </a:lnTo>
                  <a:lnTo>
                    <a:pt x="2913" y="7264"/>
                  </a:lnTo>
                  <a:lnTo>
                    <a:pt x="2360" y="7927"/>
                  </a:lnTo>
                  <a:lnTo>
                    <a:pt x="1788" y="8572"/>
                  </a:lnTo>
                  <a:lnTo>
                    <a:pt x="1180" y="9199"/>
                  </a:lnTo>
                  <a:lnTo>
                    <a:pt x="1033" y="9328"/>
                  </a:lnTo>
                  <a:lnTo>
                    <a:pt x="645" y="9715"/>
                  </a:lnTo>
                  <a:lnTo>
                    <a:pt x="443" y="9936"/>
                  </a:lnTo>
                  <a:lnTo>
                    <a:pt x="258" y="10176"/>
                  </a:lnTo>
                  <a:lnTo>
                    <a:pt x="111" y="10416"/>
                  </a:lnTo>
                  <a:lnTo>
                    <a:pt x="56" y="10545"/>
                  </a:lnTo>
                  <a:lnTo>
                    <a:pt x="19" y="10655"/>
                  </a:lnTo>
                  <a:lnTo>
                    <a:pt x="0" y="10784"/>
                  </a:lnTo>
                  <a:lnTo>
                    <a:pt x="0" y="10913"/>
                  </a:lnTo>
                  <a:lnTo>
                    <a:pt x="19" y="11024"/>
                  </a:lnTo>
                  <a:lnTo>
                    <a:pt x="56" y="11153"/>
                  </a:lnTo>
                  <a:lnTo>
                    <a:pt x="111" y="11245"/>
                  </a:lnTo>
                  <a:lnTo>
                    <a:pt x="166" y="11300"/>
                  </a:lnTo>
                  <a:lnTo>
                    <a:pt x="221" y="11356"/>
                  </a:lnTo>
                  <a:lnTo>
                    <a:pt x="295" y="11393"/>
                  </a:lnTo>
                  <a:lnTo>
                    <a:pt x="369" y="11393"/>
                  </a:lnTo>
                  <a:lnTo>
                    <a:pt x="480" y="11374"/>
                  </a:lnTo>
                  <a:lnTo>
                    <a:pt x="572" y="11356"/>
                  </a:lnTo>
                  <a:lnTo>
                    <a:pt x="682" y="11282"/>
                  </a:lnTo>
                  <a:lnTo>
                    <a:pt x="811" y="11208"/>
                  </a:lnTo>
                  <a:lnTo>
                    <a:pt x="1051" y="10969"/>
                  </a:lnTo>
                  <a:lnTo>
                    <a:pt x="1309" y="10729"/>
                  </a:lnTo>
                  <a:lnTo>
                    <a:pt x="1512" y="10545"/>
                  </a:lnTo>
                  <a:lnTo>
                    <a:pt x="1530" y="10600"/>
                  </a:lnTo>
                  <a:lnTo>
                    <a:pt x="1512" y="10674"/>
                  </a:lnTo>
                  <a:lnTo>
                    <a:pt x="1493" y="10803"/>
                  </a:lnTo>
                  <a:lnTo>
                    <a:pt x="1456" y="10932"/>
                  </a:lnTo>
                  <a:lnTo>
                    <a:pt x="1438" y="11006"/>
                  </a:lnTo>
                  <a:lnTo>
                    <a:pt x="1456" y="11079"/>
                  </a:lnTo>
                  <a:lnTo>
                    <a:pt x="1456" y="11116"/>
                  </a:lnTo>
                  <a:lnTo>
                    <a:pt x="1493" y="11153"/>
                  </a:lnTo>
                  <a:lnTo>
                    <a:pt x="1530" y="11190"/>
                  </a:lnTo>
                  <a:lnTo>
                    <a:pt x="1567" y="11190"/>
                  </a:lnTo>
                  <a:lnTo>
                    <a:pt x="1604" y="11171"/>
                  </a:lnTo>
                  <a:lnTo>
                    <a:pt x="1641" y="11153"/>
                  </a:lnTo>
                  <a:lnTo>
                    <a:pt x="1696" y="11061"/>
                  </a:lnTo>
                  <a:lnTo>
                    <a:pt x="1751" y="10987"/>
                  </a:lnTo>
                  <a:lnTo>
                    <a:pt x="1825" y="10784"/>
                  </a:lnTo>
                  <a:lnTo>
                    <a:pt x="1899" y="10582"/>
                  </a:lnTo>
                  <a:lnTo>
                    <a:pt x="1954" y="10379"/>
                  </a:lnTo>
                  <a:lnTo>
                    <a:pt x="1991" y="10213"/>
                  </a:lnTo>
                  <a:lnTo>
                    <a:pt x="2046" y="10102"/>
                  </a:lnTo>
                  <a:lnTo>
                    <a:pt x="2083" y="9973"/>
                  </a:lnTo>
                  <a:lnTo>
                    <a:pt x="2212" y="9752"/>
                  </a:lnTo>
                  <a:lnTo>
                    <a:pt x="2378" y="9549"/>
                  </a:lnTo>
                  <a:lnTo>
                    <a:pt x="2562" y="9347"/>
                  </a:lnTo>
                  <a:lnTo>
                    <a:pt x="2765" y="9162"/>
                  </a:lnTo>
                  <a:lnTo>
                    <a:pt x="2986" y="8996"/>
                  </a:lnTo>
                  <a:lnTo>
                    <a:pt x="3429" y="8683"/>
                  </a:lnTo>
                  <a:lnTo>
                    <a:pt x="3632" y="8535"/>
                  </a:lnTo>
                  <a:lnTo>
                    <a:pt x="4037" y="8222"/>
                  </a:lnTo>
                  <a:lnTo>
                    <a:pt x="4406" y="7909"/>
                  </a:lnTo>
                  <a:lnTo>
                    <a:pt x="4774" y="7577"/>
                  </a:lnTo>
                  <a:lnTo>
                    <a:pt x="5125" y="7245"/>
                  </a:lnTo>
                  <a:lnTo>
                    <a:pt x="5456" y="6876"/>
                  </a:lnTo>
                  <a:lnTo>
                    <a:pt x="5770" y="6526"/>
                  </a:lnTo>
                  <a:lnTo>
                    <a:pt x="6065" y="6139"/>
                  </a:lnTo>
                  <a:lnTo>
                    <a:pt x="6360" y="5770"/>
                  </a:lnTo>
                  <a:lnTo>
                    <a:pt x="6636" y="5383"/>
                  </a:lnTo>
                  <a:lnTo>
                    <a:pt x="6913" y="4978"/>
                  </a:lnTo>
                  <a:lnTo>
                    <a:pt x="7429" y="4185"/>
                  </a:lnTo>
                  <a:lnTo>
                    <a:pt x="7908" y="3374"/>
                  </a:lnTo>
                  <a:lnTo>
                    <a:pt x="8369" y="2563"/>
                  </a:lnTo>
                  <a:lnTo>
                    <a:pt x="8682" y="1973"/>
                  </a:lnTo>
                  <a:lnTo>
                    <a:pt x="8977" y="1365"/>
                  </a:lnTo>
                  <a:lnTo>
                    <a:pt x="9033" y="1217"/>
                  </a:lnTo>
                  <a:lnTo>
                    <a:pt x="9125" y="996"/>
                  </a:lnTo>
                  <a:lnTo>
                    <a:pt x="9162" y="904"/>
                  </a:lnTo>
                  <a:lnTo>
                    <a:pt x="9180" y="793"/>
                  </a:lnTo>
                  <a:lnTo>
                    <a:pt x="9162" y="701"/>
                  </a:lnTo>
                  <a:lnTo>
                    <a:pt x="9143" y="591"/>
                  </a:lnTo>
                  <a:lnTo>
                    <a:pt x="9069" y="480"/>
                  </a:lnTo>
                  <a:lnTo>
                    <a:pt x="8977" y="369"/>
                  </a:lnTo>
                  <a:lnTo>
                    <a:pt x="8867" y="259"/>
                  </a:lnTo>
                  <a:lnTo>
                    <a:pt x="8719" y="185"/>
                  </a:lnTo>
                  <a:lnTo>
                    <a:pt x="8572" y="111"/>
                  </a:lnTo>
                  <a:lnTo>
                    <a:pt x="8406" y="56"/>
                  </a:lnTo>
                  <a:lnTo>
                    <a:pt x="8221" y="19"/>
                  </a:lnTo>
                  <a:lnTo>
                    <a:pt x="80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70"/>
            <p:cNvSpPr/>
            <p:nvPr/>
          </p:nvSpPr>
          <p:spPr>
            <a:xfrm>
              <a:off x="7272225" y="4121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70"/>
            <p:cNvSpPr/>
            <p:nvPr/>
          </p:nvSpPr>
          <p:spPr>
            <a:xfrm>
              <a:off x="7272225" y="4121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25" cap="rnd" cmpd="sng">
              <a:solidFill>
                <a:srgbClr val="1C1C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70"/>
            <p:cNvSpPr/>
            <p:nvPr/>
          </p:nvSpPr>
          <p:spPr>
            <a:xfrm>
              <a:off x="7250575" y="4144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70"/>
            <p:cNvSpPr/>
            <p:nvPr/>
          </p:nvSpPr>
          <p:spPr>
            <a:xfrm>
              <a:off x="7250575" y="4144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25" cap="rnd" cmpd="sng">
              <a:solidFill>
                <a:srgbClr val="1C1C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70"/>
            <p:cNvSpPr/>
            <p:nvPr/>
          </p:nvSpPr>
          <p:spPr>
            <a:xfrm>
              <a:off x="7261625" y="4131175"/>
              <a:ext cx="14300" cy="16175"/>
            </a:xfrm>
            <a:custGeom>
              <a:avLst/>
              <a:gdLst/>
              <a:ahLst/>
              <a:cxnLst/>
              <a:rect l="l" t="t" r="r" b="b"/>
              <a:pathLst>
                <a:path w="572" h="647" extrusionOk="0">
                  <a:moveTo>
                    <a:pt x="572" y="1"/>
                  </a:moveTo>
                  <a:lnTo>
                    <a:pt x="424" y="167"/>
                  </a:lnTo>
                  <a:lnTo>
                    <a:pt x="277" y="333"/>
                  </a:lnTo>
                  <a:lnTo>
                    <a:pt x="191" y="431"/>
                  </a:lnTo>
                  <a:lnTo>
                    <a:pt x="191" y="431"/>
                  </a:lnTo>
                  <a:lnTo>
                    <a:pt x="572" y="1"/>
                  </a:lnTo>
                  <a:close/>
                  <a:moveTo>
                    <a:pt x="191" y="431"/>
                  </a:moveTo>
                  <a:lnTo>
                    <a:pt x="1" y="646"/>
                  </a:lnTo>
                  <a:lnTo>
                    <a:pt x="148" y="480"/>
                  </a:lnTo>
                  <a:lnTo>
                    <a:pt x="191" y="4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70"/>
            <p:cNvSpPr/>
            <p:nvPr/>
          </p:nvSpPr>
          <p:spPr>
            <a:xfrm>
              <a:off x="7261625" y="4131175"/>
              <a:ext cx="14300" cy="16175"/>
            </a:xfrm>
            <a:custGeom>
              <a:avLst/>
              <a:gdLst/>
              <a:ahLst/>
              <a:cxnLst/>
              <a:rect l="l" t="t" r="r" b="b"/>
              <a:pathLst>
                <a:path w="572" h="647" fill="none" extrusionOk="0">
                  <a:moveTo>
                    <a:pt x="1" y="646"/>
                  </a:moveTo>
                  <a:lnTo>
                    <a:pt x="1" y="646"/>
                  </a:lnTo>
                  <a:lnTo>
                    <a:pt x="148" y="480"/>
                  </a:lnTo>
                  <a:lnTo>
                    <a:pt x="277" y="333"/>
                  </a:lnTo>
                  <a:lnTo>
                    <a:pt x="424" y="167"/>
                  </a:lnTo>
                  <a:lnTo>
                    <a:pt x="5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70"/>
            <p:cNvSpPr/>
            <p:nvPr/>
          </p:nvSpPr>
          <p:spPr>
            <a:xfrm>
              <a:off x="7261175" y="4130725"/>
              <a:ext cx="15225" cy="17075"/>
            </a:xfrm>
            <a:custGeom>
              <a:avLst/>
              <a:gdLst/>
              <a:ahLst/>
              <a:cxnLst/>
              <a:rect l="l" t="t" r="r" b="b"/>
              <a:pathLst>
                <a:path w="609" h="683" extrusionOk="0">
                  <a:moveTo>
                    <a:pt x="572" y="0"/>
                  </a:moveTo>
                  <a:lnTo>
                    <a:pt x="424" y="166"/>
                  </a:lnTo>
                  <a:lnTo>
                    <a:pt x="295" y="314"/>
                  </a:lnTo>
                  <a:lnTo>
                    <a:pt x="148" y="480"/>
                  </a:lnTo>
                  <a:lnTo>
                    <a:pt x="0" y="646"/>
                  </a:lnTo>
                  <a:lnTo>
                    <a:pt x="37" y="682"/>
                  </a:lnTo>
                  <a:lnTo>
                    <a:pt x="184" y="517"/>
                  </a:lnTo>
                  <a:lnTo>
                    <a:pt x="332" y="351"/>
                  </a:lnTo>
                  <a:lnTo>
                    <a:pt x="461" y="203"/>
                  </a:lnTo>
                  <a:lnTo>
                    <a:pt x="608" y="37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70"/>
            <p:cNvSpPr/>
            <p:nvPr/>
          </p:nvSpPr>
          <p:spPr>
            <a:xfrm>
              <a:off x="7252875" y="4126125"/>
              <a:ext cx="17075" cy="19375"/>
            </a:xfrm>
            <a:custGeom>
              <a:avLst/>
              <a:gdLst/>
              <a:ahLst/>
              <a:cxnLst/>
              <a:rect l="l" t="t" r="r" b="b"/>
              <a:pathLst>
                <a:path w="683" h="775" extrusionOk="0">
                  <a:moveTo>
                    <a:pt x="0" y="774"/>
                  </a:moveTo>
                  <a:lnTo>
                    <a:pt x="0" y="774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70"/>
            <p:cNvSpPr/>
            <p:nvPr/>
          </p:nvSpPr>
          <p:spPr>
            <a:xfrm>
              <a:off x="7252875" y="4126125"/>
              <a:ext cx="17075" cy="19375"/>
            </a:xfrm>
            <a:custGeom>
              <a:avLst/>
              <a:gdLst/>
              <a:ahLst/>
              <a:cxnLst/>
              <a:rect l="l" t="t" r="r" b="b"/>
              <a:pathLst>
                <a:path w="683" h="775" fill="none" extrusionOk="0">
                  <a:moveTo>
                    <a:pt x="0" y="774"/>
                  </a:moveTo>
                  <a:lnTo>
                    <a:pt x="0" y="774"/>
                  </a:lnTo>
                  <a:lnTo>
                    <a:pt x="6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70"/>
            <p:cNvSpPr/>
            <p:nvPr/>
          </p:nvSpPr>
          <p:spPr>
            <a:xfrm>
              <a:off x="7252400" y="4125650"/>
              <a:ext cx="18000" cy="20300"/>
            </a:xfrm>
            <a:custGeom>
              <a:avLst/>
              <a:gdLst/>
              <a:ahLst/>
              <a:cxnLst/>
              <a:rect l="l" t="t" r="r" b="b"/>
              <a:pathLst>
                <a:path w="720" h="812" extrusionOk="0">
                  <a:moveTo>
                    <a:pt x="683" y="1"/>
                  </a:moveTo>
                  <a:lnTo>
                    <a:pt x="333" y="388"/>
                  </a:lnTo>
                  <a:lnTo>
                    <a:pt x="1" y="775"/>
                  </a:lnTo>
                  <a:lnTo>
                    <a:pt x="38" y="812"/>
                  </a:lnTo>
                  <a:lnTo>
                    <a:pt x="370" y="425"/>
                  </a:lnTo>
                  <a:lnTo>
                    <a:pt x="720" y="38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70"/>
            <p:cNvSpPr/>
            <p:nvPr/>
          </p:nvSpPr>
          <p:spPr>
            <a:xfrm>
              <a:off x="7249650" y="4120125"/>
              <a:ext cx="15675" cy="20300"/>
            </a:xfrm>
            <a:custGeom>
              <a:avLst/>
              <a:gdLst/>
              <a:ahLst/>
              <a:cxnLst/>
              <a:rect l="l" t="t" r="r" b="b"/>
              <a:pathLst>
                <a:path w="627" h="812" extrusionOk="0">
                  <a:moveTo>
                    <a:pt x="627" y="0"/>
                  </a:moveTo>
                  <a:lnTo>
                    <a:pt x="461" y="203"/>
                  </a:lnTo>
                  <a:lnTo>
                    <a:pt x="295" y="388"/>
                  </a:lnTo>
                  <a:lnTo>
                    <a:pt x="148" y="609"/>
                  </a:lnTo>
                  <a:lnTo>
                    <a:pt x="0" y="812"/>
                  </a:lnTo>
                  <a:lnTo>
                    <a:pt x="0" y="812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70"/>
            <p:cNvSpPr/>
            <p:nvPr/>
          </p:nvSpPr>
          <p:spPr>
            <a:xfrm>
              <a:off x="7249650" y="4120125"/>
              <a:ext cx="15675" cy="20300"/>
            </a:xfrm>
            <a:custGeom>
              <a:avLst/>
              <a:gdLst/>
              <a:ahLst/>
              <a:cxnLst/>
              <a:rect l="l" t="t" r="r" b="b"/>
              <a:pathLst>
                <a:path w="627" h="812" fill="none" extrusionOk="0">
                  <a:moveTo>
                    <a:pt x="0" y="812"/>
                  </a:moveTo>
                  <a:lnTo>
                    <a:pt x="0" y="812"/>
                  </a:lnTo>
                  <a:lnTo>
                    <a:pt x="148" y="609"/>
                  </a:lnTo>
                  <a:lnTo>
                    <a:pt x="295" y="388"/>
                  </a:lnTo>
                  <a:lnTo>
                    <a:pt x="461" y="203"/>
                  </a:lnTo>
                  <a:lnTo>
                    <a:pt x="62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70"/>
            <p:cNvSpPr/>
            <p:nvPr/>
          </p:nvSpPr>
          <p:spPr>
            <a:xfrm>
              <a:off x="7249175" y="4119675"/>
              <a:ext cx="16625" cy="21200"/>
            </a:xfrm>
            <a:custGeom>
              <a:avLst/>
              <a:gdLst/>
              <a:ahLst/>
              <a:cxnLst/>
              <a:rect l="l" t="t" r="r" b="b"/>
              <a:pathLst>
                <a:path w="665" h="848" extrusionOk="0">
                  <a:moveTo>
                    <a:pt x="628" y="0"/>
                  </a:moveTo>
                  <a:lnTo>
                    <a:pt x="462" y="203"/>
                  </a:lnTo>
                  <a:lnTo>
                    <a:pt x="296" y="406"/>
                  </a:lnTo>
                  <a:lnTo>
                    <a:pt x="148" y="608"/>
                  </a:lnTo>
                  <a:lnTo>
                    <a:pt x="1" y="811"/>
                  </a:lnTo>
                  <a:lnTo>
                    <a:pt x="56" y="848"/>
                  </a:lnTo>
                  <a:lnTo>
                    <a:pt x="185" y="627"/>
                  </a:lnTo>
                  <a:lnTo>
                    <a:pt x="333" y="424"/>
                  </a:lnTo>
                  <a:lnTo>
                    <a:pt x="499" y="221"/>
                  </a:lnTo>
                  <a:lnTo>
                    <a:pt x="664" y="37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70"/>
            <p:cNvSpPr/>
            <p:nvPr/>
          </p:nvSpPr>
          <p:spPr>
            <a:xfrm>
              <a:off x="7494350" y="3788325"/>
              <a:ext cx="6000" cy="7400"/>
            </a:xfrm>
            <a:custGeom>
              <a:avLst/>
              <a:gdLst/>
              <a:ahLst/>
              <a:cxnLst/>
              <a:rect l="l" t="t" r="r" b="b"/>
              <a:pathLst>
                <a:path w="240" h="296" extrusionOk="0">
                  <a:moveTo>
                    <a:pt x="0" y="0"/>
                  </a:moveTo>
                  <a:lnTo>
                    <a:pt x="0" y="56"/>
                  </a:lnTo>
                  <a:lnTo>
                    <a:pt x="74" y="74"/>
                  </a:lnTo>
                  <a:lnTo>
                    <a:pt x="148" y="111"/>
                  </a:lnTo>
                  <a:lnTo>
                    <a:pt x="166" y="148"/>
                  </a:lnTo>
                  <a:lnTo>
                    <a:pt x="185" y="203"/>
                  </a:lnTo>
                  <a:lnTo>
                    <a:pt x="203" y="295"/>
                  </a:lnTo>
                  <a:lnTo>
                    <a:pt x="240" y="295"/>
                  </a:lnTo>
                  <a:lnTo>
                    <a:pt x="240" y="185"/>
                  </a:lnTo>
                  <a:lnTo>
                    <a:pt x="222" y="129"/>
                  </a:lnTo>
                  <a:lnTo>
                    <a:pt x="185" y="74"/>
                  </a:lnTo>
                  <a:lnTo>
                    <a:pt x="148" y="56"/>
                  </a:lnTo>
                  <a:lnTo>
                    <a:pt x="92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70"/>
            <p:cNvSpPr/>
            <p:nvPr/>
          </p:nvSpPr>
          <p:spPr>
            <a:xfrm>
              <a:off x="7552400" y="4535325"/>
              <a:ext cx="99575" cy="43350"/>
            </a:xfrm>
            <a:custGeom>
              <a:avLst/>
              <a:gdLst/>
              <a:ahLst/>
              <a:cxnLst/>
              <a:rect l="l" t="t" r="r" b="b"/>
              <a:pathLst>
                <a:path w="3983" h="1734" extrusionOk="0">
                  <a:moveTo>
                    <a:pt x="19" y="1"/>
                  </a:moveTo>
                  <a:lnTo>
                    <a:pt x="1" y="406"/>
                  </a:lnTo>
                  <a:lnTo>
                    <a:pt x="1" y="830"/>
                  </a:lnTo>
                  <a:lnTo>
                    <a:pt x="19" y="1236"/>
                  </a:lnTo>
                  <a:lnTo>
                    <a:pt x="56" y="1660"/>
                  </a:lnTo>
                  <a:lnTo>
                    <a:pt x="56" y="1678"/>
                  </a:lnTo>
                  <a:lnTo>
                    <a:pt x="75" y="1715"/>
                  </a:lnTo>
                  <a:lnTo>
                    <a:pt x="1236" y="1715"/>
                  </a:lnTo>
                  <a:lnTo>
                    <a:pt x="1789" y="1697"/>
                  </a:lnTo>
                  <a:lnTo>
                    <a:pt x="2360" y="1697"/>
                  </a:lnTo>
                  <a:lnTo>
                    <a:pt x="2877" y="1715"/>
                  </a:lnTo>
                  <a:lnTo>
                    <a:pt x="3135" y="1734"/>
                  </a:lnTo>
                  <a:lnTo>
                    <a:pt x="3393" y="1715"/>
                  </a:lnTo>
                  <a:lnTo>
                    <a:pt x="3577" y="1678"/>
                  </a:lnTo>
                  <a:lnTo>
                    <a:pt x="3706" y="1660"/>
                  </a:lnTo>
                  <a:lnTo>
                    <a:pt x="3817" y="1605"/>
                  </a:lnTo>
                  <a:lnTo>
                    <a:pt x="3927" y="1549"/>
                  </a:lnTo>
                  <a:lnTo>
                    <a:pt x="3946" y="1512"/>
                  </a:lnTo>
                  <a:lnTo>
                    <a:pt x="3983" y="1476"/>
                  </a:lnTo>
                  <a:lnTo>
                    <a:pt x="3983" y="1439"/>
                  </a:lnTo>
                  <a:lnTo>
                    <a:pt x="3964" y="1402"/>
                  </a:lnTo>
                  <a:lnTo>
                    <a:pt x="3946" y="1347"/>
                  </a:lnTo>
                  <a:lnTo>
                    <a:pt x="3890" y="1310"/>
                  </a:lnTo>
                  <a:lnTo>
                    <a:pt x="3798" y="1236"/>
                  </a:lnTo>
                  <a:lnTo>
                    <a:pt x="3688" y="1199"/>
                  </a:lnTo>
                  <a:lnTo>
                    <a:pt x="2950" y="941"/>
                  </a:lnTo>
                  <a:lnTo>
                    <a:pt x="2231" y="683"/>
                  </a:lnTo>
                  <a:lnTo>
                    <a:pt x="1955" y="591"/>
                  </a:lnTo>
                  <a:lnTo>
                    <a:pt x="1697" y="480"/>
                  </a:lnTo>
                  <a:lnTo>
                    <a:pt x="1586" y="406"/>
                  </a:lnTo>
                  <a:lnTo>
                    <a:pt x="1476" y="333"/>
                  </a:lnTo>
                  <a:lnTo>
                    <a:pt x="1365" y="241"/>
                  </a:lnTo>
                  <a:lnTo>
                    <a:pt x="1273" y="130"/>
                  </a:lnTo>
                  <a:lnTo>
                    <a:pt x="1236" y="93"/>
                  </a:lnTo>
                  <a:lnTo>
                    <a:pt x="923" y="111"/>
                  </a:lnTo>
                  <a:lnTo>
                    <a:pt x="462" y="111"/>
                  </a:lnTo>
                  <a:lnTo>
                    <a:pt x="314" y="75"/>
                  </a:lnTo>
                  <a:lnTo>
                    <a:pt x="167" y="38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70"/>
            <p:cNvSpPr/>
            <p:nvPr/>
          </p:nvSpPr>
          <p:spPr>
            <a:xfrm>
              <a:off x="7358400" y="4514125"/>
              <a:ext cx="91725" cy="66850"/>
            </a:xfrm>
            <a:custGeom>
              <a:avLst/>
              <a:gdLst/>
              <a:ahLst/>
              <a:cxnLst/>
              <a:rect l="l" t="t" r="r" b="b"/>
              <a:pathLst>
                <a:path w="3669" h="2674" extrusionOk="0">
                  <a:moveTo>
                    <a:pt x="424" y="1"/>
                  </a:moveTo>
                  <a:lnTo>
                    <a:pt x="295" y="480"/>
                  </a:lnTo>
                  <a:lnTo>
                    <a:pt x="148" y="941"/>
                  </a:lnTo>
                  <a:lnTo>
                    <a:pt x="56" y="1310"/>
                  </a:lnTo>
                  <a:lnTo>
                    <a:pt x="0" y="1549"/>
                  </a:lnTo>
                  <a:lnTo>
                    <a:pt x="0" y="1642"/>
                  </a:lnTo>
                  <a:lnTo>
                    <a:pt x="74" y="1678"/>
                  </a:lnTo>
                  <a:lnTo>
                    <a:pt x="959" y="2010"/>
                  </a:lnTo>
                  <a:lnTo>
                    <a:pt x="1844" y="2305"/>
                  </a:lnTo>
                  <a:lnTo>
                    <a:pt x="2415" y="2508"/>
                  </a:lnTo>
                  <a:lnTo>
                    <a:pt x="2692" y="2600"/>
                  </a:lnTo>
                  <a:lnTo>
                    <a:pt x="2839" y="2637"/>
                  </a:lnTo>
                  <a:lnTo>
                    <a:pt x="2987" y="2674"/>
                  </a:lnTo>
                  <a:lnTo>
                    <a:pt x="3318" y="2674"/>
                  </a:lnTo>
                  <a:lnTo>
                    <a:pt x="3429" y="2655"/>
                  </a:lnTo>
                  <a:lnTo>
                    <a:pt x="3540" y="2618"/>
                  </a:lnTo>
                  <a:lnTo>
                    <a:pt x="3613" y="2563"/>
                  </a:lnTo>
                  <a:lnTo>
                    <a:pt x="3650" y="2526"/>
                  </a:lnTo>
                  <a:lnTo>
                    <a:pt x="3669" y="2489"/>
                  </a:lnTo>
                  <a:lnTo>
                    <a:pt x="3669" y="2434"/>
                  </a:lnTo>
                  <a:lnTo>
                    <a:pt x="3669" y="2397"/>
                  </a:lnTo>
                  <a:lnTo>
                    <a:pt x="3650" y="2324"/>
                  </a:lnTo>
                  <a:lnTo>
                    <a:pt x="3613" y="2268"/>
                  </a:lnTo>
                  <a:lnTo>
                    <a:pt x="3558" y="2213"/>
                  </a:lnTo>
                  <a:lnTo>
                    <a:pt x="3503" y="2158"/>
                  </a:lnTo>
                  <a:lnTo>
                    <a:pt x="3355" y="2102"/>
                  </a:lnTo>
                  <a:lnTo>
                    <a:pt x="3079" y="1973"/>
                  </a:lnTo>
                  <a:lnTo>
                    <a:pt x="2821" y="1826"/>
                  </a:lnTo>
                  <a:lnTo>
                    <a:pt x="2581" y="1660"/>
                  </a:lnTo>
                  <a:lnTo>
                    <a:pt x="2342" y="1457"/>
                  </a:lnTo>
                  <a:lnTo>
                    <a:pt x="2120" y="1273"/>
                  </a:lnTo>
                  <a:lnTo>
                    <a:pt x="1936" y="1052"/>
                  </a:lnTo>
                  <a:lnTo>
                    <a:pt x="1862" y="941"/>
                  </a:lnTo>
                  <a:lnTo>
                    <a:pt x="1789" y="812"/>
                  </a:lnTo>
                  <a:lnTo>
                    <a:pt x="1715" y="683"/>
                  </a:lnTo>
                  <a:lnTo>
                    <a:pt x="1659" y="554"/>
                  </a:lnTo>
                  <a:lnTo>
                    <a:pt x="1641" y="480"/>
                  </a:lnTo>
                  <a:lnTo>
                    <a:pt x="1604" y="425"/>
                  </a:lnTo>
                  <a:lnTo>
                    <a:pt x="1567" y="406"/>
                  </a:lnTo>
                  <a:lnTo>
                    <a:pt x="1512" y="406"/>
                  </a:lnTo>
                  <a:lnTo>
                    <a:pt x="1328" y="388"/>
                  </a:lnTo>
                  <a:lnTo>
                    <a:pt x="1143" y="351"/>
                  </a:lnTo>
                  <a:lnTo>
                    <a:pt x="941" y="277"/>
                  </a:lnTo>
                  <a:lnTo>
                    <a:pt x="775" y="204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70"/>
            <p:cNvSpPr/>
            <p:nvPr/>
          </p:nvSpPr>
          <p:spPr>
            <a:xfrm>
              <a:off x="7399425" y="3835800"/>
              <a:ext cx="94950" cy="99100"/>
            </a:xfrm>
            <a:custGeom>
              <a:avLst/>
              <a:gdLst/>
              <a:ahLst/>
              <a:cxnLst/>
              <a:rect l="l" t="t" r="r" b="b"/>
              <a:pathLst>
                <a:path w="3798" h="3964" extrusionOk="0">
                  <a:moveTo>
                    <a:pt x="3797" y="0"/>
                  </a:moveTo>
                  <a:lnTo>
                    <a:pt x="3521" y="37"/>
                  </a:lnTo>
                  <a:lnTo>
                    <a:pt x="3226" y="74"/>
                  </a:lnTo>
                  <a:lnTo>
                    <a:pt x="2949" y="129"/>
                  </a:lnTo>
                  <a:lnTo>
                    <a:pt x="2673" y="221"/>
                  </a:lnTo>
                  <a:lnTo>
                    <a:pt x="2396" y="313"/>
                  </a:lnTo>
                  <a:lnTo>
                    <a:pt x="2120" y="424"/>
                  </a:lnTo>
                  <a:lnTo>
                    <a:pt x="1862" y="553"/>
                  </a:lnTo>
                  <a:lnTo>
                    <a:pt x="1604" y="701"/>
                  </a:lnTo>
                  <a:lnTo>
                    <a:pt x="1364" y="866"/>
                  </a:lnTo>
                  <a:lnTo>
                    <a:pt x="1143" y="1032"/>
                  </a:lnTo>
                  <a:lnTo>
                    <a:pt x="922" y="1217"/>
                  </a:lnTo>
                  <a:lnTo>
                    <a:pt x="701" y="1419"/>
                  </a:lnTo>
                  <a:lnTo>
                    <a:pt x="516" y="1641"/>
                  </a:lnTo>
                  <a:lnTo>
                    <a:pt x="332" y="1862"/>
                  </a:lnTo>
                  <a:lnTo>
                    <a:pt x="148" y="2101"/>
                  </a:lnTo>
                  <a:lnTo>
                    <a:pt x="0" y="2341"/>
                  </a:lnTo>
                  <a:lnTo>
                    <a:pt x="664" y="2802"/>
                  </a:lnTo>
                  <a:lnTo>
                    <a:pt x="1327" y="3226"/>
                  </a:lnTo>
                  <a:lnTo>
                    <a:pt x="2028" y="3613"/>
                  </a:lnTo>
                  <a:lnTo>
                    <a:pt x="2747" y="3963"/>
                  </a:lnTo>
                  <a:lnTo>
                    <a:pt x="3797" y="0"/>
                  </a:lnTo>
                  <a:close/>
                </a:path>
              </a:pathLst>
            </a:custGeom>
            <a:solidFill>
              <a:srgbClr val="FF9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70"/>
            <p:cNvSpPr/>
            <p:nvPr/>
          </p:nvSpPr>
          <p:spPr>
            <a:xfrm>
              <a:off x="7399425" y="3835800"/>
              <a:ext cx="94950" cy="99100"/>
            </a:xfrm>
            <a:custGeom>
              <a:avLst/>
              <a:gdLst/>
              <a:ahLst/>
              <a:cxnLst/>
              <a:rect l="l" t="t" r="r" b="b"/>
              <a:pathLst>
                <a:path w="3798" h="3964" fill="none" extrusionOk="0">
                  <a:moveTo>
                    <a:pt x="2747" y="3963"/>
                  </a:moveTo>
                  <a:lnTo>
                    <a:pt x="2747" y="3963"/>
                  </a:lnTo>
                  <a:lnTo>
                    <a:pt x="2028" y="3613"/>
                  </a:lnTo>
                  <a:lnTo>
                    <a:pt x="1327" y="3226"/>
                  </a:lnTo>
                  <a:lnTo>
                    <a:pt x="664" y="2802"/>
                  </a:lnTo>
                  <a:lnTo>
                    <a:pt x="0" y="2341"/>
                  </a:lnTo>
                  <a:lnTo>
                    <a:pt x="0" y="2341"/>
                  </a:lnTo>
                  <a:lnTo>
                    <a:pt x="148" y="2101"/>
                  </a:lnTo>
                  <a:lnTo>
                    <a:pt x="332" y="1862"/>
                  </a:lnTo>
                  <a:lnTo>
                    <a:pt x="516" y="1641"/>
                  </a:lnTo>
                  <a:lnTo>
                    <a:pt x="701" y="1419"/>
                  </a:lnTo>
                  <a:lnTo>
                    <a:pt x="922" y="1217"/>
                  </a:lnTo>
                  <a:lnTo>
                    <a:pt x="1143" y="1032"/>
                  </a:lnTo>
                  <a:lnTo>
                    <a:pt x="1364" y="866"/>
                  </a:lnTo>
                  <a:lnTo>
                    <a:pt x="1604" y="701"/>
                  </a:lnTo>
                  <a:lnTo>
                    <a:pt x="1862" y="553"/>
                  </a:lnTo>
                  <a:lnTo>
                    <a:pt x="2120" y="424"/>
                  </a:lnTo>
                  <a:lnTo>
                    <a:pt x="2396" y="313"/>
                  </a:lnTo>
                  <a:lnTo>
                    <a:pt x="2673" y="221"/>
                  </a:lnTo>
                  <a:lnTo>
                    <a:pt x="2949" y="129"/>
                  </a:lnTo>
                  <a:lnTo>
                    <a:pt x="3226" y="74"/>
                  </a:lnTo>
                  <a:lnTo>
                    <a:pt x="3521" y="37"/>
                  </a:lnTo>
                  <a:lnTo>
                    <a:pt x="37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70"/>
            <p:cNvSpPr/>
            <p:nvPr/>
          </p:nvSpPr>
          <p:spPr>
            <a:xfrm>
              <a:off x="7398950" y="3835325"/>
              <a:ext cx="95425" cy="100025"/>
            </a:xfrm>
            <a:custGeom>
              <a:avLst/>
              <a:gdLst/>
              <a:ahLst/>
              <a:cxnLst/>
              <a:rect l="l" t="t" r="r" b="b"/>
              <a:pathLst>
                <a:path w="3817" h="4001" extrusionOk="0">
                  <a:moveTo>
                    <a:pt x="3816" y="1"/>
                  </a:moveTo>
                  <a:lnTo>
                    <a:pt x="3540" y="19"/>
                  </a:lnTo>
                  <a:lnTo>
                    <a:pt x="3245" y="74"/>
                  </a:lnTo>
                  <a:lnTo>
                    <a:pt x="2950" y="130"/>
                  </a:lnTo>
                  <a:lnTo>
                    <a:pt x="2673" y="203"/>
                  </a:lnTo>
                  <a:lnTo>
                    <a:pt x="2397" y="314"/>
                  </a:lnTo>
                  <a:lnTo>
                    <a:pt x="2139" y="425"/>
                  </a:lnTo>
                  <a:lnTo>
                    <a:pt x="1862" y="554"/>
                  </a:lnTo>
                  <a:lnTo>
                    <a:pt x="1623" y="701"/>
                  </a:lnTo>
                  <a:lnTo>
                    <a:pt x="1365" y="867"/>
                  </a:lnTo>
                  <a:lnTo>
                    <a:pt x="1143" y="1033"/>
                  </a:lnTo>
                  <a:lnTo>
                    <a:pt x="922" y="1217"/>
                  </a:lnTo>
                  <a:lnTo>
                    <a:pt x="701" y="1420"/>
                  </a:lnTo>
                  <a:lnTo>
                    <a:pt x="498" y="1641"/>
                  </a:lnTo>
                  <a:lnTo>
                    <a:pt x="332" y="1862"/>
                  </a:lnTo>
                  <a:lnTo>
                    <a:pt x="148" y="2102"/>
                  </a:lnTo>
                  <a:lnTo>
                    <a:pt x="1" y="2360"/>
                  </a:lnTo>
                  <a:lnTo>
                    <a:pt x="1" y="2379"/>
                  </a:lnTo>
                  <a:lnTo>
                    <a:pt x="664" y="2839"/>
                  </a:lnTo>
                  <a:lnTo>
                    <a:pt x="1346" y="3263"/>
                  </a:lnTo>
                  <a:lnTo>
                    <a:pt x="2047" y="3650"/>
                  </a:lnTo>
                  <a:lnTo>
                    <a:pt x="2766" y="4001"/>
                  </a:lnTo>
                  <a:lnTo>
                    <a:pt x="2784" y="3945"/>
                  </a:lnTo>
                  <a:lnTo>
                    <a:pt x="2065" y="3614"/>
                  </a:lnTo>
                  <a:lnTo>
                    <a:pt x="1383" y="3226"/>
                  </a:lnTo>
                  <a:lnTo>
                    <a:pt x="701" y="2821"/>
                  </a:lnTo>
                  <a:lnTo>
                    <a:pt x="56" y="2360"/>
                  </a:lnTo>
                  <a:lnTo>
                    <a:pt x="203" y="2120"/>
                  </a:lnTo>
                  <a:lnTo>
                    <a:pt x="369" y="1881"/>
                  </a:lnTo>
                  <a:lnTo>
                    <a:pt x="554" y="1660"/>
                  </a:lnTo>
                  <a:lnTo>
                    <a:pt x="756" y="1457"/>
                  </a:lnTo>
                  <a:lnTo>
                    <a:pt x="959" y="1254"/>
                  </a:lnTo>
                  <a:lnTo>
                    <a:pt x="1180" y="1070"/>
                  </a:lnTo>
                  <a:lnTo>
                    <a:pt x="1420" y="904"/>
                  </a:lnTo>
                  <a:lnTo>
                    <a:pt x="1660" y="738"/>
                  </a:lnTo>
                  <a:lnTo>
                    <a:pt x="1899" y="591"/>
                  </a:lnTo>
                  <a:lnTo>
                    <a:pt x="2157" y="461"/>
                  </a:lnTo>
                  <a:lnTo>
                    <a:pt x="2434" y="351"/>
                  </a:lnTo>
                  <a:lnTo>
                    <a:pt x="2692" y="259"/>
                  </a:lnTo>
                  <a:lnTo>
                    <a:pt x="2968" y="185"/>
                  </a:lnTo>
                  <a:lnTo>
                    <a:pt x="3263" y="111"/>
                  </a:lnTo>
                  <a:lnTo>
                    <a:pt x="3540" y="74"/>
                  </a:lnTo>
                  <a:lnTo>
                    <a:pt x="3816" y="56"/>
                  </a:lnTo>
                  <a:lnTo>
                    <a:pt x="38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70"/>
            <p:cNvSpPr/>
            <p:nvPr/>
          </p:nvSpPr>
          <p:spPr>
            <a:xfrm>
              <a:off x="7518300" y="3803525"/>
              <a:ext cx="11550" cy="1875"/>
            </a:xfrm>
            <a:custGeom>
              <a:avLst/>
              <a:gdLst/>
              <a:ahLst/>
              <a:cxnLst/>
              <a:rect l="l" t="t" r="r" b="b"/>
              <a:pathLst>
                <a:path w="462" h="75" extrusionOk="0">
                  <a:moveTo>
                    <a:pt x="1" y="1"/>
                  </a:moveTo>
                  <a:lnTo>
                    <a:pt x="111" y="56"/>
                  </a:lnTo>
                  <a:lnTo>
                    <a:pt x="240" y="74"/>
                  </a:lnTo>
                  <a:lnTo>
                    <a:pt x="351" y="56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70"/>
            <p:cNvSpPr/>
            <p:nvPr/>
          </p:nvSpPr>
          <p:spPr>
            <a:xfrm>
              <a:off x="7518300" y="3803525"/>
              <a:ext cx="11550" cy="1875"/>
            </a:xfrm>
            <a:custGeom>
              <a:avLst/>
              <a:gdLst/>
              <a:ahLst/>
              <a:cxnLst/>
              <a:rect l="l" t="t" r="r" b="b"/>
              <a:pathLst>
                <a:path w="462" h="75" fill="none" extrusionOk="0">
                  <a:moveTo>
                    <a:pt x="462" y="1"/>
                  </a:moveTo>
                  <a:lnTo>
                    <a:pt x="462" y="1"/>
                  </a:lnTo>
                  <a:lnTo>
                    <a:pt x="351" y="56"/>
                  </a:lnTo>
                  <a:lnTo>
                    <a:pt x="240" y="74"/>
                  </a:lnTo>
                  <a:lnTo>
                    <a:pt x="111" y="56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70"/>
            <p:cNvSpPr/>
            <p:nvPr/>
          </p:nvSpPr>
          <p:spPr>
            <a:xfrm>
              <a:off x="7517850" y="3803075"/>
              <a:ext cx="12475" cy="3250"/>
            </a:xfrm>
            <a:custGeom>
              <a:avLst/>
              <a:gdLst/>
              <a:ahLst/>
              <a:cxnLst/>
              <a:rect l="l" t="t" r="r" b="b"/>
              <a:pathLst>
                <a:path w="499" h="130" extrusionOk="0">
                  <a:moveTo>
                    <a:pt x="37" y="0"/>
                  </a:moveTo>
                  <a:lnTo>
                    <a:pt x="0" y="37"/>
                  </a:lnTo>
                  <a:lnTo>
                    <a:pt x="56" y="74"/>
                  </a:lnTo>
                  <a:lnTo>
                    <a:pt x="111" y="111"/>
                  </a:lnTo>
                  <a:lnTo>
                    <a:pt x="240" y="129"/>
                  </a:lnTo>
                  <a:lnTo>
                    <a:pt x="388" y="111"/>
                  </a:lnTo>
                  <a:lnTo>
                    <a:pt x="443" y="74"/>
                  </a:lnTo>
                  <a:lnTo>
                    <a:pt x="498" y="37"/>
                  </a:lnTo>
                  <a:lnTo>
                    <a:pt x="461" y="0"/>
                  </a:lnTo>
                  <a:lnTo>
                    <a:pt x="369" y="56"/>
                  </a:lnTo>
                  <a:lnTo>
                    <a:pt x="240" y="74"/>
                  </a:lnTo>
                  <a:lnTo>
                    <a:pt x="129" y="5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70"/>
            <p:cNvSpPr/>
            <p:nvPr/>
          </p:nvSpPr>
          <p:spPr>
            <a:xfrm>
              <a:off x="7501250" y="3806750"/>
              <a:ext cx="4175" cy="6025"/>
            </a:xfrm>
            <a:custGeom>
              <a:avLst/>
              <a:gdLst/>
              <a:ahLst/>
              <a:cxnLst/>
              <a:rect l="l" t="t" r="r" b="b"/>
              <a:pathLst>
                <a:path w="167" h="241" extrusionOk="0">
                  <a:moveTo>
                    <a:pt x="1" y="1"/>
                  </a:moveTo>
                  <a:lnTo>
                    <a:pt x="19" y="75"/>
                  </a:lnTo>
                  <a:lnTo>
                    <a:pt x="56" y="130"/>
                  </a:lnTo>
                  <a:lnTo>
                    <a:pt x="93" y="204"/>
                  </a:lnTo>
                  <a:lnTo>
                    <a:pt x="148" y="240"/>
                  </a:lnTo>
                  <a:lnTo>
                    <a:pt x="167" y="204"/>
                  </a:lnTo>
                  <a:lnTo>
                    <a:pt x="93" y="111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70"/>
            <p:cNvSpPr/>
            <p:nvPr/>
          </p:nvSpPr>
          <p:spPr>
            <a:xfrm>
              <a:off x="7512325" y="3854225"/>
              <a:ext cx="8300" cy="3700"/>
            </a:xfrm>
            <a:custGeom>
              <a:avLst/>
              <a:gdLst/>
              <a:ahLst/>
              <a:cxnLst/>
              <a:rect l="l" t="t" r="r" b="b"/>
              <a:pathLst>
                <a:path w="332" h="148" extrusionOk="0">
                  <a:moveTo>
                    <a:pt x="295" y="0"/>
                  </a:moveTo>
                  <a:lnTo>
                    <a:pt x="240" y="56"/>
                  </a:lnTo>
                  <a:lnTo>
                    <a:pt x="166" y="93"/>
                  </a:lnTo>
                  <a:lnTo>
                    <a:pt x="92" y="93"/>
                  </a:lnTo>
                  <a:lnTo>
                    <a:pt x="19" y="74"/>
                  </a:lnTo>
                  <a:lnTo>
                    <a:pt x="0" y="129"/>
                  </a:lnTo>
                  <a:lnTo>
                    <a:pt x="37" y="129"/>
                  </a:lnTo>
                  <a:lnTo>
                    <a:pt x="92" y="148"/>
                  </a:lnTo>
                  <a:lnTo>
                    <a:pt x="166" y="129"/>
                  </a:lnTo>
                  <a:lnTo>
                    <a:pt x="240" y="111"/>
                  </a:lnTo>
                  <a:lnTo>
                    <a:pt x="295" y="74"/>
                  </a:lnTo>
                  <a:lnTo>
                    <a:pt x="332" y="19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70"/>
            <p:cNvSpPr/>
            <p:nvPr/>
          </p:nvSpPr>
          <p:spPr>
            <a:xfrm>
              <a:off x="7606800" y="4259750"/>
              <a:ext cx="5550" cy="47025"/>
            </a:xfrm>
            <a:custGeom>
              <a:avLst/>
              <a:gdLst/>
              <a:ahLst/>
              <a:cxnLst/>
              <a:rect l="l" t="t" r="r" b="b"/>
              <a:pathLst>
                <a:path w="222" h="1881" extrusionOk="0">
                  <a:moveTo>
                    <a:pt x="166" y="1"/>
                  </a:moveTo>
                  <a:lnTo>
                    <a:pt x="0" y="1881"/>
                  </a:lnTo>
                  <a:lnTo>
                    <a:pt x="55" y="1881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70"/>
            <p:cNvSpPr/>
            <p:nvPr/>
          </p:nvSpPr>
          <p:spPr>
            <a:xfrm>
              <a:off x="7604950" y="4315525"/>
              <a:ext cx="2775" cy="18000"/>
            </a:xfrm>
            <a:custGeom>
              <a:avLst/>
              <a:gdLst/>
              <a:ahLst/>
              <a:cxnLst/>
              <a:rect l="l" t="t" r="r" b="b"/>
              <a:pathLst>
                <a:path w="111" h="720" extrusionOk="0">
                  <a:moveTo>
                    <a:pt x="56" y="0"/>
                  </a:moveTo>
                  <a:lnTo>
                    <a:pt x="56" y="185"/>
                  </a:lnTo>
                  <a:lnTo>
                    <a:pt x="56" y="350"/>
                  </a:lnTo>
                  <a:lnTo>
                    <a:pt x="37" y="535"/>
                  </a:lnTo>
                  <a:lnTo>
                    <a:pt x="0" y="701"/>
                  </a:lnTo>
                  <a:lnTo>
                    <a:pt x="56" y="719"/>
                  </a:lnTo>
                  <a:lnTo>
                    <a:pt x="74" y="535"/>
                  </a:lnTo>
                  <a:lnTo>
                    <a:pt x="92" y="350"/>
                  </a:lnTo>
                  <a:lnTo>
                    <a:pt x="111" y="185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70"/>
            <p:cNvSpPr/>
            <p:nvPr/>
          </p:nvSpPr>
          <p:spPr>
            <a:xfrm>
              <a:off x="7774525" y="3839475"/>
              <a:ext cx="137825" cy="93575"/>
            </a:xfrm>
            <a:custGeom>
              <a:avLst/>
              <a:gdLst/>
              <a:ahLst/>
              <a:cxnLst/>
              <a:rect l="l" t="t" r="r" b="b"/>
              <a:pathLst>
                <a:path w="5513" h="3743" extrusionOk="0">
                  <a:moveTo>
                    <a:pt x="5051" y="1"/>
                  </a:moveTo>
                  <a:lnTo>
                    <a:pt x="3153" y="2581"/>
                  </a:lnTo>
                  <a:lnTo>
                    <a:pt x="2858" y="793"/>
                  </a:lnTo>
                  <a:lnTo>
                    <a:pt x="2139" y="2452"/>
                  </a:lnTo>
                  <a:lnTo>
                    <a:pt x="1568" y="1623"/>
                  </a:lnTo>
                  <a:lnTo>
                    <a:pt x="1402" y="2526"/>
                  </a:lnTo>
                  <a:lnTo>
                    <a:pt x="1" y="1623"/>
                  </a:lnTo>
                  <a:lnTo>
                    <a:pt x="1" y="1623"/>
                  </a:lnTo>
                  <a:lnTo>
                    <a:pt x="1310" y="3466"/>
                  </a:lnTo>
                  <a:lnTo>
                    <a:pt x="1531" y="3411"/>
                  </a:lnTo>
                  <a:lnTo>
                    <a:pt x="1826" y="3355"/>
                  </a:lnTo>
                  <a:lnTo>
                    <a:pt x="2139" y="3319"/>
                  </a:lnTo>
                  <a:lnTo>
                    <a:pt x="2508" y="3319"/>
                  </a:lnTo>
                  <a:lnTo>
                    <a:pt x="2895" y="3355"/>
                  </a:lnTo>
                  <a:lnTo>
                    <a:pt x="3098" y="3374"/>
                  </a:lnTo>
                  <a:lnTo>
                    <a:pt x="3300" y="3429"/>
                  </a:lnTo>
                  <a:lnTo>
                    <a:pt x="3503" y="3484"/>
                  </a:lnTo>
                  <a:lnTo>
                    <a:pt x="3706" y="3558"/>
                  </a:lnTo>
                  <a:lnTo>
                    <a:pt x="3909" y="3632"/>
                  </a:lnTo>
                  <a:lnTo>
                    <a:pt x="4111" y="3743"/>
                  </a:lnTo>
                  <a:lnTo>
                    <a:pt x="5512" y="2397"/>
                  </a:lnTo>
                  <a:lnTo>
                    <a:pt x="5512" y="2397"/>
                  </a:lnTo>
                  <a:lnTo>
                    <a:pt x="3909" y="3134"/>
                  </a:lnTo>
                  <a:lnTo>
                    <a:pt x="50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70"/>
            <p:cNvSpPr/>
            <p:nvPr/>
          </p:nvSpPr>
          <p:spPr>
            <a:xfrm>
              <a:off x="7771775" y="3835800"/>
              <a:ext cx="143325" cy="98175"/>
            </a:xfrm>
            <a:custGeom>
              <a:avLst/>
              <a:gdLst/>
              <a:ahLst/>
              <a:cxnLst/>
              <a:rect l="l" t="t" r="r" b="b"/>
              <a:pathLst>
                <a:path w="5733" h="3927" extrusionOk="0">
                  <a:moveTo>
                    <a:pt x="5069" y="295"/>
                  </a:moveTo>
                  <a:lnTo>
                    <a:pt x="3982" y="3337"/>
                  </a:lnTo>
                  <a:lnTo>
                    <a:pt x="5493" y="2636"/>
                  </a:lnTo>
                  <a:lnTo>
                    <a:pt x="4221" y="3853"/>
                  </a:lnTo>
                  <a:lnTo>
                    <a:pt x="4000" y="3760"/>
                  </a:lnTo>
                  <a:lnTo>
                    <a:pt x="3797" y="3668"/>
                  </a:lnTo>
                  <a:lnTo>
                    <a:pt x="3576" y="3595"/>
                  </a:lnTo>
                  <a:lnTo>
                    <a:pt x="3355" y="3539"/>
                  </a:lnTo>
                  <a:lnTo>
                    <a:pt x="3134" y="3484"/>
                  </a:lnTo>
                  <a:lnTo>
                    <a:pt x="2913" y="3466"/>
                  </a:lnTo>
                  <a:lnTo>
                    <a:pt x="2710" y="3447"/>
                  </a:lnTo>
                  <a:lnTo>
                    <a:pt x="2194" y="3447"/>
                  </a:lnTo>
                  <a:lnTo>
                    <a:pt x="1917" y="3484"/>
                  </a:lnTo>
                  <a:lnTo>
                    <a:pt x="1659" y="3521"/>
                  </a:lnTo>
                  <a:lnTo>
                    <a:pt x="1420" y="3576"/>
                  </a:lnTo>
                  <a:lnTo>
                    <a:pt x="203" y="1862"/>
                  </a:lnTo>
                  <a:lnTo>
                    <a:pt x="1530" y="2710"/>
                  </a:lnTo>
                  <a:lnTo>
                    <a:pt x="1678" y="1825"/>
                  </a:lnTo>
                  <a:lnTo>
                    <a:pt x="2249" y="2654"/>
                  </a:lnTo>
                  <a:lnTo>
                    <a:pt x="2949" y="1014"/>
                  </a:lnTo>
                  <a:lnTo>
                    <a:pt x="3244" y="2784"/>
                  </a:lnTo>
                  <a:lnTo>
                    <a:pt x="5069" y="295"/>
                  </a:lnTo>
                  <a:close/>
                  <a:moveTo>
                    <a:pt x="5235" y="0"/>
                  </a:moveTo>
                  <a:lnTo>
                    <a:pt x="3281" y="2673"/>
                  </a:lnTo>
                  <a:lnTo>
                    <a:pt x="2968" y="848"/>
                  </a:lnTo>
                  <a:lnTo>
                    <a:pt x="2249" y="2544"/>
                  </a:lnTo>
                  <a:lnTo>
                    <a:pt x="1659" y="1696"/>
                  </a:lnTo>
                  <a:lnTo>
                    <a:pt x="1493" y="2636"/>
                  </a:lnTo>
                  <a:lnTo>
                    <a:pt x="0" y="1678"/>
                  </a:lnTo>
                  <a:lnTo>
                    <a:pt x="1401" y="3650"/>
                  </a:lnTo>
                  <a:lnTo>
                    <a:pt x="1420" y="3631"/>
                  </a:lnTo>
                  <a:lnTo>
                    <a:pt x="1714" y="3558"/>
                  </a:lnTo>
                  <a:lnTo>
                    <a:pt x="2028" y="3521"/>
                  </a:lnTo>
                  <a:lnTo>
                    <a:pt x="2378" y="3484"/>
                  </a:lnTo>
                  <a:lnTo>
                    <a:pt x="2728" y="3502"/>
                  </a:lnTo>
                  <a:lnTo>
                    <a:pt x="3097" y="3539"/>
                  </a:lnTo>
                  <a:lnTo>
                    <a:pt x="3484" y="3613"/>
                  </a:lnTo>
                  <a:lnTo>
                    <a:pt x="3668" y="3668"/>
                  </a:lnTo>
                  <a:lnTo>
                    <a:pt x="3853" y="3742"/>
                  </a:lnTo>
                  <a:lnTo>
                    <a:pt x="4037" y="3816"/>
                  </a:lnTo>
                  <a:lnTo>
                    <a:pt x="4203" y="3908"/>
                  </a:lnTo>
                  <a:lnTo>
                    <a:pt x="4221" y="3926"/>
                  </a:lnTo>
                  <a:lnTo>
                    <a:pt x="5733" y="2470"/>
                  </a:lnTo>
                  <a:lnTo>
                    <a:pt x="4055" y="3244"/>
                  </a:lnTo>
                  <a:lnTo>
                    <a:pt x="4055" y="3244"/>
                  </a:lnTo>
                  <a:lnTo>
                    <a:pt x="52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70"/>
            <p:cNvSpPr/>
            <p:nvPr/>
          </p:nvSpPr>
          <p:spPr>
            <a:xfrm>
              <a:off x="7877300" y="3874950"/>
              <a:ext cx="7400" cy="15700"/>
            </a:xfrm>
            <a:custGeom>
              <a:avLst/>
              <a:gdLst/>
              <a:ahLst/>
              <a:cxnLst/>
              <a:rect l="l" t="t" r="r" b="b"/>
              <a:pathLst>
                <a:path w="296" h="628" extrusionOk="0">
                  <a:moveTo>
                    <a:pt x="240" y="1"/>
                  </a:moveTo>
                  <a:lnTo>
                    <a:pt x="111" y="296"/>
                  </a:lnTo>
                  <a:lnTo>
                    <a:pt x="0" y="609"/>
                  </a:lnTo>
                  <a:lnTo>
                    <a:pt x="56" y="628"/>
                  </a:lnTo>
                  <a:lnTo>
                    <a:pt x="166" y="314"/>
                  </a:lnTo>
                  <a:lnTo>
                    <a:pt x="295" y="19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70"/>
            <p:cNvSpPr/>
            <p:nvPr/>
          </p:nvSpPr>
          <p:spPr>
            <a:xfrm>
              <a:off x="7873150" y="3895700"/>
              <a:ext cx="3250" cy="5100"/>
            </a:xfrm>
            <a:custGeom>
              <a:avLst/>
              <a:gdLst/>
              <a:ahLst/>
              <a:cxnLst/>
              <a:rect l="l" t="t" r="r" b="b"/>
              <a:pathLst>
                <a:path w="130" h="204" extrusionOk="0">
                  <a:moveTo>
                    <a:pt x="74" y="0"/>
                  </a:moveTo>
                  <a:lnTo>
                    <a:pt x="0" y="185"/>
                  </a:lnTo>
                  <a:lnTo>
                    <a:pt x="37" y="203"/>
                  </a:lnTo>
                  <a:lnTo>
                    <a:pt x="130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70"/>
            <p:cNvSpPr/>
            <p:nvPr/>
          </p:nvSpPr>
          <p:spPr>
            <a:xfrm>
              <a:off x="7858400" y="3921975"/>
              <a:ext cx="18450" cy="7400"/>
            </a:xfrm>
            <a:custGeom>
              <a:avLst/>
              <a:gdLst/>
              <a:ahLst/>
              <a:cxnLst/>
              <a:rect l="l" t="t" r="r" b="b"/>
              <a:pathLst>
                <a:path w="738" h="296" extrusionOk="0">
                  <a:moveTo>
                    <a:pt x="1" y="0"/>
                  </a:moveTo>
                  <a:lnTo>
                    <a:pt x="1" y="37"/>
                  </a:lnTo>
                  <a:lnTo>
                    <a:pt x="185" y="92"/>
                  </a:lnTo>
                  <a:lnTo>
                    <a:pt x="369" y="148"/>
                  </a:lnTo>
                  <a:lnTo>
                    <a:pt x="535" y="221"/>
                  </a:lnTo>
                  <a:lnTo>
                    <a:pt x="720" y="295"/>
                  </a:lnTo>
                  <a:lnTo>
                    <a:pt x="738" y="258"/>
                  </a:lnTo>
                  <a:lnTo>
                    <a:pt x="554" y="166"/>
                  </a:lnTo>
                  <a:lnTo>
                    <a:pt x="388" y="111"/>
                  </a:lnTo>
                  <a:lnTo>
                    <a:pt x="185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70"/>
            <p:cNvSpPr/>
            <p:nvPr/>
          </p:nvSpPr>
          <p:spPr>
            <a:xfrm>
              <a:off x="7847800" y="3920125"/>
              <a:ext cx="3725" cy="1400"/>
            </a:xfrm>
            <a:custGeom>
              <a:avLst/>
              <a:gdLst/>
              <a:ahLst/>
              <a:cxnLst/>
              <a:rect l="l" t="t" r="r" b="b"/>
              <a:pathLst>
                <a:path w="149" h="56" extrusionOk="0">
                  <a:moveTo>
                    <a:pt x="1" y="0"/>
                  </a:moveTo>
                  <a:lnTo>
                    <a:pt x="1" y="37"/>
                  </a:lnTo>
                  <a:lnTo>
                    <a:pt x="130" y="56"/>
                  </a:lnTo>
                  <a:lnTo>
                    <a:pt x="148" y="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70"/>
            <p:cNvSpPr/>
            <p:nvPr/>
          </p:nvSpPr>
          <p:spPr>
            <a:xfrm>
              <a:off x="7821075" y="3966675"/>
              <a:ext cx="46575" cy="48400"/>
            </a:xfrm>
            <a:custGeom>
              <a:avLst/>
              <a:gdLst/>
              <a:ahLst/>
              <a:cxnLst/>
              <a:rect l="l" t="t" r="r" b="b"/>
              <a:pathLst>
                <a:path w="1863" h="1936" extrusionOk="0">
                  <a:moveTo>
                    <a:pt x="461" y="0"/>
                  </a:moveTo>
                  <a:lnTo>
                    <a:pt x="351" y="19"/>
                  </a:lnTo>
                  <a:lnTo>
                    <a:pt x="240" y="55"/>
                  </a:lnTo>
                  <a:lnTo>
                    <a:pt x="148" y="148"/>
                  </a:lnTo>
                  <a:lnTo>
                    <a:pt x="93" y="258"/>
                  </a:lnTo>
                  <a:lnTo>
                    <a:pt x="37" y="387"/>
                  </a:lnTo>
                  <a:lnTo>
                    <a:pt x="19" y="535"/>
                  </a:lnTo>
                  <a:lnTo>
                    <a:pt x="1" y="830"/>
                  </a:lnTo>
                  <a:lnTo>
                    <a:pt x="19" y="1088"/>
                  </a:lnTo>
                  <a:lnTo>
                    <a:pt x="37" y="1254"/>
                  </a:lnTo>
                  <a:lnTo>
                    <a:pt x="74" y="1401"/>
                  </a:lnTo>
                  <a:lnTo>
                    <a:pt x="148" y="1530"/>
                  </a:lnTo>
                  <a:lnTo>
                    <a:pt x="240" y="1641"/>
                  </a:lnTo>
                  <a:lnTo>
                    <a:pt x="351" y="1733"/>
                  </a:lnTo>
                  <a:lnTo>
                    <a:pt x="461" y="1807"/>
                  </a:lnTo>
                  <a:lnTo>
                    <a:pt x="590" y="1862"/>
                  </a:lnTo>
                  <a:lnTo>
                    <a:pt x="738" y="1917"/>
                  </a:lnTo>
                  <a:lnTo>
                    <a:pt x="885" y="1936"/>
                  </a:lnTo>
                  <a:lnTo>
                    <a:pt x="1033" y="1936"/>
                  </a:lnTo>
                  <a:lnTo>
                    <a:pt x="1180" y="1917"/>
                  </a:lnTo>
                  <a:lnTo>
                    <a:pt x="1328" y="1880"/>
                  </a:lnTo>
                  <a:lnTo>
                    <a:pt x="1457" y="1807"/>
                  </a:lnTo>
                  <a:lnTo>
                    <a:pt x="1567" y="1733"/>
                  </a:lnTo>
                  <a:lnTo>
                    <a:pt x="1678" y="1622"/>
                  </a:lnTo>
                  <a:lnTo>
                    <a:pt x="1770" y="1493"/>
                  </a:lnTo>
                  <a:lnTo>
                    <a:pt x="1825" y="1383"/>
                  </a:lnTo>
                  <a:lnTo>
                    <a:pt x="1862" y="1272"/>
                  </a:lnTo>
                  <a:lnTo>
                    <a:pt x="1862" y="1143"/>
                  </a:lnTo>
                  <a:lnTo>
                    <a:pt x="1844" y="1032"/>
                  </a:lnTo>
                  <a:lnTo>
                    <a:pt x="1789" y="940"/>
                  </a:lnTo>
                  <a:lnTo>
                    <a:pt x="1733" y="867"/>
                  </a:lnTo>
                  <a:lnTo>
                    <a:pt x="1623" y="737"/>
                  </a:lnTo>
                  <a:lnTo>
                    <a:pt x="1438" y="572"/>
                  </a:lnTo>
                  <a:lnTo>
                    <a:pt x="1199" y="369"/>
                  </a:lnTo>
                  <a:lnTo>
                    <a:pt x="959" y="184"/>
                  </a:lnTo>
                  <a:lnTo>
                    <a:pt x="830" y="111"/>
                  </a:lnTo>
                  <a:lnTo>
                    <a:pt x="701" y="55"/>
                  </a:lnTo>
                  <a:lnTo>
                    <a:pt x="572" y="19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70"/>
            <p:cNvSpPr/>
            <p:nvPr/>
          </p:nvSpPr>
          <p:spPr>
            <a:xfrm>
              <a:off x="7820625" y="3965750"/>
              <a:ext cx="47475" cy="49800"/>
            </a:xfrm>
            <a:custGeom>
              <a:avLst/>
              <a:gdLst/>
              <a:ahLst/>
              <a:cxnLst/>
              <a:rect l="l" t="t" r="r" b="b"/>
              <a:pathLst>
                <a:path w="1899" h="1992" extrusionOk="0">
                  <a:moveTo>
                    <a:pt x="461" y="56"/>
                  </a:moveTo>
                  <a:lnTo>
                    <a:pt x="627" y="74"/>
                  </a:lnTo>
                  <a:lnTo>
                    <a:pt x="793" y="148"/>
                  </a:lnTo>
                  <a:lnTo>
                    <a:pt x="977" y="258"/>
                  </a:lnTo>
                  <a:lnTo>
                    <a:pt x="1198" y="424"/>
                  </a:lnTo>
                  <a:lnTo>
                    <a:pt x="1401" y="590"/>
                  </a:lnTo>
                  <a:lnTo>
                    <a:pt x="1548" y="738"/>
                  </a:lnTo>
                  <a:lnTo>
                    <a:pt x="1622" y="793"/>
                  </a:lnTo>
                  <a:lnTo>
                    <a:pt x="1733" y="922"/>
                  </a:lnTo>
                  <a:lnTo>
                    <a:pt x="1788" y="996"/>
                  </a:lnTo>
                  <a:lnTo>
                    <a:pt x="1825" y="1069"/>
                  </a:lnTo>
                  <a:lnTo>
                    <a:pt x="1862" y="1180"/>
                  </a:lnTo>
                  <a:lnTo>
                    <a:pt x="1843" y="1291"/>
                  </a:lnTo>
                  <a:lnTo>
                    <a:pt x="1825" y="1401"/>
                  </a:lnTo>
                  <a:lnTo>
                    <a:pt x="1770" y="1530"/>
                  </a:lnTo>
                  <a:lnTo>
                    <a:pt x="1678" y="1659"/>
                  </a:lnTo>
                  <a:lnTo>
                    <a:pt x="1548" y="1770"/>
                  </a:lnTo>
                  <a:lnTo>
                    <a:pt x="1419" y="1844"/>
                  </a:lnTo>
                  <a:lnTo>
                    <a:pt x="1290" y="1899"/>
                  </a:lnTo>
                  <a:lnTo>
                    <a:pt x="1143" y="1936"/>
                  </a:lnTo>
                  <a:lnTo>
                    <a:pt x="848" y="1936"/>
                  </a:lnTo>
                  <a:lnTo>
                    <a:pt x="719" y="1917"/>
                  </a:lnTo>
                  <a:lnTo>
                    <a:pt x="590" y="1862"/>
                  </a:lnTo>
                  <a:lnTo>
                    <a:pt x="479" y="1825"/>
                  </a:lnTo>
                  <a:lnTo>
                    <a:pt x="369" y="1751"/>
                  </a:lnTo>
                  <a:lnTo>
                    <a:pt x="277" y="1659"/>
                  </a:lnTo>
                  <a:lnTo>
                    <a:pt x="184" y="1549"/>
                  </a:lnTo>
                  <a:lnTo>
                    <a:pt x="111" y="1438"/>
                  </a:lnTo>
                  <a:lnTo>
                    <a:pt x="74" y="1291"/>
                  </a:lnTo>
                  <a:lnTo>
                    <a:pt x="55" y="1125"/>
                  </a:lnTo>
                  <a:lnTo>
                    <a:pt x="55" y="1051"/>
                  </a:lnTo>
                  <a:lnTo>
                    <a:pt x="55" y="811"/>
                  </a:lnTo>
                  <a:lnTo>
                    <a:pt x="74" y="535"/>
                  </a:lnTo>
                  <a:lnTo>
                    <a:pt x="92" y="406"/>
                  </a:lnTo>
                  <a:lnTo>
                    <a:pt x="129" y="295"/>
                  </a:lnTo>
                  <a:lnTo>
                    <a:pt x="184" y="185"/>
                  </a:lnTo>
                  <a:lnTo>
                    <a:pt x="277" y="111"/>
                  </a:lnTo>
                  <a:lnTo>
                    <a:pt x="369" y="74"/>
                  </a:lnTo>
                  <a:lnTo>
                    <a:pt x="461" y="56"/>
                  </a:lnTo>
                  <a:close/>
                  <a:moveTo>
                    <a:pt x="424" y="0"/>
                  </a:moveTo>
                  <a:lnTo>
                    <a:pt x="332" y="37"/>
                  </a:lnTo>
                  <a:lnTo>
                    <a:pt x="240" y="74"/>
                  </a:lnTo>
                  <a:lnTo>
                    <a:pt x="148" y="148"/>
                  </a:lnTo>
                  <a:lnTo>
                    <a:pt x="92" y="258"/>
                  </a:lnTo>
                  <a:lnTo>
                    <a:pt x="55" y="387"/>
                  </a:lnTo>
                  <a:lnTo>
                    <a:pt x="19" y="516"/>
                  </a:lnTo>
                  <a:lnTo>
                    <a:pt x="0" y="793"/>
                  </a:lnTo>
                  <a:lnTo>
                    <a:pt x="0" y="1069"/>
                  </a:lnTo>
                  <a:lnTo>
                    <a:pt x="0" y="1143"/>
                  </a:lnTo>
                  <a:lnTo>
                    <a:pt x="19" y="1309"/>
                  </a:lnTo>
                  <a:lnTo>
                    <a:pt x="74" y="1457"/>
                  </a:lnTo>
                  <a:lnTo>
                    <a:pt x="148" y="1586"/>
                  </a:lnTo>
                  <a:lnTo>
                    <a:pt x="240" y="1696"/>
                  </a:lnTo>
                  <a:lnTo>
                    <a:pt x="332" y="1788"/>
                  </a:lnTo>
                  <a:lnTo>
                    <a:pt x="461" y="1862"/>
                  </a:lnTo>
                  <a:lnTo>
                    <a:pt x="572" y="1917"/>
                  </a:lnTo>
                  <a:lnTo>
                    <a:pt x="701" y="1954"/>
                  </a:lnTo>
                  <a:lnTo>
                    <a:pt x="848" y="1991"/>
                  </a:lnTo>
                  <a:lnTo>
                    <a:pt x="1125" y="1991"/>
                  </a:lnTo>
                  <a:lnTo>
                    <a:pt x="1254" y="1954"/>
                  </a:lnTo>
                  <a:lnTo>
                    <a:pt x="1383" y="1917"/>
                  </a:lnTo>
                  <a:lnTo>
                    <a:pt x="1493" y="1862"/>
                  </a:lnTo>
                  <a:lnTo>
                    <a:pt x="1585" y="1788"/>
                  </a:lnTo>
                  <a:lnTo>
                    <a:pt x="1678" y="1715"/>
                  </a:lnTo>
                  <a:lnTo>
                    <a:pt x="1751" y="1641"/>
                  </a:lnTo>
                  <a:lnTo>
                    <a:pt x="1807" y="1549"/>
                  </a:lnTo>
                  <a:lnTo>
                    <a:pt x="1880" y="1420"/>
                  </a:lnTo>
                  <a:lnTo>
                    <a:pt x="1899" y="1291"/>
                  </a:lnTo>
                  <a:lnTo>
                    <a:pt x="1899" y="1162"/>
                  </a:lnTo>
                  <a:lnTo>
                    <a:pt x="1880" y="1051"/>
                  </a:lnTo>
                  <a:lnTo>
                    <a:pt x="1843" y="977"/>
                  </a:lnTo>
                  <a:lnTo>
                    <a:pt x="1788" y="904"/>
                  </a:lnTo>
                  <a:lnTo>
                    <a:pt x="1659" y="756"/>
                  </a:lnTo>
                  <a:lnTo>
                    <a:pt x="1585" y="701"/>
                  </a:lnTo>
                  <a:lnTo>
                    <a:pt x="1419" y="553"/>
                  </a:lnTo>
                  <a:lnTo>
                    <a:pt x="1235" y="387"/>
                  </a:lnTo>
                  <a:lnTo>
                    <a:pt x="1069" y="258"/>
                  </a:lnTo>
                  <a:lnTo>
                    <a:pt x="922" y="166"/>
                  </a:lnTo>
                  <a:lnTo>
                    <a:pt x="793" y="92"/>
                  </a:lnTo>
                  <a:lnTo>
                    <a:pt x="664" y="37"/>
                  </a:lnTo>
                  <a:lnTo>
                    <a:pt x="535" y="19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70"/>
            <p:cNvSpPr/>
            <p:nvPr/>
          </p:nvSpPr>
          <p:spPr>
            <a:xfrm>
              <a:off x="7814625" y="3963450"/>
              <a:ext cx="33200" cy="26275"/>
            </a:xfrm>
            <a:custGeom>
              <a:avLst/>
              <a:gdLst/>
              <a:ahLst/>
              <a:cxnLst/>
              <a:rect l="l" t="t" r="r" b="b"/>
              <a:pathLst>
                <a:path w="1328" h="1051" extrusionOk="0">
                  <a:moveTo>
                    <a:pt x="627" y="0"/>
                  </a:moveTo>
                  <a:lnTo>
                    <a:pt x="498" y="37"/>
                  </a:lnTo>
                  <a:lnTo>
                    <a:pt x="406" y="92"/>
                  </a:lnTo>
                  <a:lnTo>
                    <a:pt x="314" y="148"/>
                  </a:lnTo>
                  <a:lnTo>
                    <a:pt x="240" y="221"/>
                  </a:lnTo>
                  <a:lnTo>
                    <a:pt x="166" y="313"/>
                  </a:lnTo>
                  <a:lnTo>
                    <a:pt x="129" y="406"/>
                  </a:lnTo>
                  <a:lnTo>
                    <a:pt x="74" y="498"/>
                  </a:lnTo>
                  <a:lnTo>
                    <a:pt x="19" y="719"/>
                  </a:lnTo>
                  <a:lnTo>
                    <a:pt x="0" y="774"/>
                  </a:lnTo>
                  <a:lnTo>
                    <a:pt x="19" y="830"/>
                  </a:lnTo>
                  <a:lnTo>
                    <a:pt x="56" y="866"/>
                  </a:lnTo>
                  <a:lnTo>
                    <a:pt x="74" y="885"/>
                  </a:lnTo>
                  <a:lnTo>
                    <a:pt x="111" y="885"/>
                  </a:lnTo>
                  <a:lnTo>
                    <a:pt x="148" y="866"/>
                  </a:lnTo>
                  <a:lnTo>
                    <a:pt x="166" y="866"/>
                  </a:lnTo>
                  <a:lnTo>
                    <a:pt x="203" y="885"/>
                  </a:lnTo>
                  <a:lnTo>
                    <a:pt x="222" y="903"/>
                  </a:lnTo>
                  <a:lnTo>
                    <a:pt x="277" y="959"/>
                  </a:lnTo>
                  <a:lnTo>
                    <a:pt x="332" y="996"/>
                  </a:lnTo>
                  <a:lnTo>
                    <a:pt x="388" y="1014"/>
                  </a:lnTo>
                  <a:lnTo>
                    <a:pt x="443" y="996"/>
                  </a:lnTo>
                  <a:lnTo>
                    <a:pt x="498" y="977"/>
                  </a:lnTo>
                  <a:lnTo>
                    <a:pt x="517" y="959"/>
                  </a:lnTo>
                  <a:lnTo>
                    <a:pt x="553" y="959"/>
                  </a:lnTo>
                  <a:lnTo>
                    <a:pt x="572" y="977"/>
                  </a:lnTo>
                  <a:lnTo>
                    <a:pt x="609" y="996"/>
                  </a:lnTo>
                  <a:lnTo>
                    <a:pt x="664" y="1032"/>
                  </a:lnTo>
                  <a:lnTo>
                    <a:pt x="738" y="1051"/>
                  </a:lnTo>
                  <a:lnTo>
                    <a:pt x="793" y="1032"/>
                  </a:lnTo>
                  <a:lnTo>
                    <a:pt x="848" y="996"/>
                  </a:lnTo>
                  <a:lnTo>
                    <a:pt x="885" y="959"/>
                  </a:lnTo>
                  <a:lnTo>
                    <a:pt x="904" y="959"/>
                  </a:lnTo>
                  <a:lnTo>
                    <a:pt x="959" y="977"/>
                  </a:lnTo>
                  <a:lnTo>
                    <a:pt x="1014" y="996"/>
                  </a:lnTo>
                  <a:lnTo>
                    <a:pt x="1088" y="977"/>
                  </a:lnTo>
                  <a:lnTo>
                    <a:pt x="1143" y="940"/>
                  </a:lnTo>
                  <a:lnTo>
                    <a:pt x="1180" y="903"/>
                  </a:lnTo>
                  <a:lnTo>
                    <a:pt x="1199" y="885"/>
                  </a:lnTo>
                  <a:lnTo>
                    <a:pt x="1272" y="774"/>
                  </a:lnTo>
                  <a:lnTo>
                    <a:pt x="1309" y="682"/>
                  </a:lnTo>
                  <a:lnTo>
                    <a:pt x="1328" y="590"/>
                  </a:lnTo>
                  <a:lnTo>
                    <a:pt x="1291" y="461"/>
                  </a:lnTo>
                  <a:lnTo>
                    <a:pt x="1235" y="332"/>
                  </a:lnTo>
                  <a:lnTo>
                    <a:pt x="1162" y="221"/>
                  </a:lnTo>
                  <a:lnTo>
                    <a:pt x="1070" y="111"/>
                  </a:lnTo>
                  <a:lnTo>
                    <a:pt x="959" y="37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70"/>
            <p:cNvSpPr/>
            <p:nvPr/>
          </p:nvSpPr>
          <p:spPr>
            <a:xfrm>
              <a:off x="7814175" y="3962525"/>
              <a:ext cx="34125" cy="27675"/>
            </a:xfrm>
            <a:custGeom>
              <a:avLst/>
              <a:gdLst/>
              <a:ahLst/>
              <a:cxnLst/>
              <a:rect l="l" t="t" r="r" b="b"/>
              <a:pathLst>
                <a:path w="1365" h="1107" extrusionOk="0">
                  <a:moveTo>
                    <a:pt x="866" y="56"/>
                  </a:moveTo>
                  <a:lnTo>
                    <a:pt x="977" y="92"/>
                  </a:lnTo>
                  <a:lnTo>
                    <a:pt x="1069" y="166"/>
                  </a:lnTo>
                  <a:lnTo>
                    <a:pt x="1161" y="277"/>
                  </a:lnTo>
                  <a:lnTo>
                    <a:pt x="1235" y="387"/>
                  </a:lnTo>
                  <a:lnTo>
                    <a:pt x="1290" y="516"/>
                  </a:lnTo>
                  <a:lnTo>
                    <a:pt x="1309" y="627"/>
                  </a:lnTo>
                  <a:lnTo>
                    <a:pt x="1309" y="719"/>
                  </a:lnTo>
                  <a:lnTo>
                    <a:pt x="1272" y="811"/>
                  </a:lnTo>
                  <a:lnTo>
                    <a:pt x="1198" y="903"/>
                  </a:lnTo>
                  <a:lnTo>
                    <a:pt x="1180" y="922"/>
                  </a:lnTo>
                  <a:lnTo>
                    <a:pt x="1143" y="959"/>
                  </a:lnTo>
                  <a:lnTo>
                    <a:pt x="1088" y="996"/>
                  </a:lnTo>
                  <a:lnTo>
                    <a:pt x="1032" y="1014"/>
                  </a:lnTo>
                  <a:lnTo>
                    <a:pt x="977" y="996"/>
                  </a:lnTo>
                  <a:lnTo>
                    <a:pt x="940" y="959"/>
                  </a:lnTo>
                  <a:lnTo>
                    <a:pt x="885" y="977"/>
                  </a:lnTo>
                  <a:lnTo>
                    <a:pt x="866" y="1014"/>
                  </a:lnTo>
                  <a:lnTo>
                    <a:pt x="848" y="1014"/>
                  </a:lnTo>
                  <a:lnTo>
                    <a:pt x="811" y="1051"/>
                  </a:lnTo>
                  <a:lnTo>
                    <a:pt x="682" y="1051"/>
                  </a:lnTo>
                  <a:lnTo>
                    <a:pt x="645" y="1014"/>
                  </a:lnTo>
                  <a:lnTo>
                    <a:pt x="627" y="1014"/>
                  </a:lnTo>
                  <a:lnTo>
                    <a:pt x="608" y="996"/>
                  </a:lnTo>
                  <a:lnTo>
                    <a:pt x="571" y="977"/>
                  </a:lnTo>
                  <a:lnTo>
                    <a:pt x="516" y="977"/>
                  </a:lnTo>
                  <a:lnTo>
                    <a:pt x="479" y="996"/>
                  </a:lnTo>
                  <a:lnTo>
                    <a:pt x="461" y="1014"/>
                  </a:lnTo>
                  <a:lnTo>
                    <a:pt x="387" y="1014"/>
                  </a:lnTo>
                  <a:lnTo>
                    <a:pt x="332" y="996"/>
                  </a:lnTo>
                  <a:lnTo>
                    <a:pt x="258" y="922"/>
                  </a:lnTo>
                  <a:lnTo>
                    <a:pt x="240" y="885"/>
                  </a:lnTo>
                  <a:lnTo>
                    <a:pt x="184" y="867"/>
                  </a:lnTo>
                  <a:lnTo>
                    <a:pt x="147" y="885"/>
                  </a:lnTo>
                  <a:lnTo>
                    <a:pt x="129" y="903"/>
                  </a:lnTo>
                  <a:lnTo>
                    <a:pt x="92" y="885"/>
                  </a:lnTo>
                  <a:lnTo>
                    <a:pt x="55" y="848"/>
                  </a:lnTo>
                  <a:lnTo>
                    <a:pt x="55" y="811"/>
                  </a:lnTo>
                  <a:lnTo>
                    <a:pt x="55" y="756"/>
                  </a:lnTo>
                  <a:lnTo>
                    <a:pt x="92" y="627"/>
                  </a:lnTo>
                  <a:lnTo>
                    <a:pt x="129" y="535"/>
                  </a:lnTo>
                  <a:lnTo>
                    <a:pt x="166" y="424"/>
                  </a:lnTo>
                  <a:lnTo>
                    <a:pt x="221" y="350"/>
                  </a:lnTo>
                  <a:lnTo>
                    <a:pt x="295" y="277"/>
                  </a:lnTo>
                  <a:lnTo>
                    <a:pt x="369" y="203"/>
                  </a:lnTo>
                  <a:lnTo>
                    <a:pt x="442" y="148"/>
                  </a:lnTo>
                  <a:lnTo>
                    <a:pt x="535" y="111"/>
                  </a:lnTo>
                  <a:lnTo>
                    <a:pt x="645" y="74"/>
                  </a:lnTo>
                  <a:lnTo>
                    <a:pt x="756" y="56"/>
                  </a:lnTo>
                  <a:close/>
                  <a:moveTo>
                    <a:pt x="774" y="0"/>
                  </a:moveTo>
                  <a:lnTo>
                    <a:pt x="645" y="19"/>
                  </a:lnTo>
                  <a:lnTo>
                    <a:pt x="516" y="56"/>
                  </a:lnTo>
                  <a:lnTo>
                    <a:pt x="424" y="111"/>
                  </a:lnTo>
                  <a:lnTo>
                    <a:pt x="332" y="166"/>
                  </a:lnTo>
                  <a:lnTo>
                    <a:pt x="258" y="240"/>
                  </a:lnTo>
                  <a:lnTo>
                    <a:pt x="184" y="314"/>
                  </a:lnTo>
                  <a:lnTo>
                    <a:pt x="129" y="406"/>
                  </a:lnTo>
                  <a:lnTo>
                    <a:pt x="74" y="498"/>
                  </a:lnTo>
                  <a:lnTo>
                    <a:pt x="37" y="627"/>
                  </a:lnTo>
                  <a:lnTo>
                    <a:pt x="0" y="738"/>
                  </a:lnTo>
                  <a:lnTo>
                    <a:pt x="0" y="811"/>
                  </a:lnTo>
                  <a:lnTo>
                    <a:pt x="18" y="867"/>
                  </a:lnTo>
                  <a:lnTo>
                    <a:pt x="37" y="903"/>
                  </a:lnTo>
                  <a:lnTo>
                    <a:pt x="55" y="940"/>
                  </a:lnTo>
                  <a:lnTo>
                    <a:pt x="166" y="940"/>
                  </a:lnTo>
                  <a:lnTo>
                    <a:pt x="184" y="922"/>
                  </a:lnTo>
                  <a:lnTo>
                    <a:pt x="203" y="940"/>
                  </a:lnTo>
                  <a:lnTo>
                    <a:pt x="221" y="959"/>
                  </a:lnTo>
                  <a:lnTo>
                    <a:pt x="258" y="996"/>
                  </a:lnTo>
                  <a:lnTo>
                    <a:pt x="332" y="1051"/>
                  </a:lnTo>
                  <a:lnTo>
                    <a:pt x="387" y="1069"/>
                  </a:lnTo>
                  <a:lnTo>
                    <a:pt x="479" y="1069"/>
                  </a:lnTo>
                  <a:lnTo>
                    <a:pt x="516" y="1051"/>
                  </a:lnTo>
                  <a:lnTo>
                    <a:pt x="535" y="1033"/>
                  </a:lnTo>
                  <a:lnTo>
                    <a:pt x="553" y="1033"/>
                  </a:lnTo>
                  <a:lnTo>
                    <a:pt x="590" y="1051"/>
                  </a:lnTo>
                  <a:lnTo>
                    <a:pt x="608" y="1051"/>
                  </a:lnTo>
                  <a:lnTo>
                    <a:pt x="664" y="1088"/>
                  </a:lnTo>
                  <a:lnTo>
                    <a:pt x="737" y="1106"/>
                  </a:lnTo>
                  <a:lnTo>
                    <a:pt x="830" y="1088"/>
                  </a:lnTo>
                  <a:lnTo>
                    <a:pt x="885" y="1051"/>
                  </a:lnTo>
                  <a:lnTo>
                    <a:pt x="903" y="1051"/>
                  </a:lnTo>
                  <a:lnTo>
                    <a:pt x="922" y="1014"/>
                  </a:lnTo>
                  <a:lnTo>
                    <a:pt x="940" y="1033"/>
                  </a:lnTo>
                  <a:lnTo>
                    <a:pt x="959" y="1033"/>
                  </a:lnTo>
                  <a:lnTo>
                    <a:pt x="995" y="1051"/>
                  </a:lnTo>
                  <a:lnTo>
                    <a:pt x="1032" y="1069"/>
                  </a:lnTo>
                  <a:lnTo>
                    <a:pt x="1106" y="1051"/>
                  </a:lnTo>
                  <a:lnTo>
                    <a:pt x="1180" y="996"/>
                  </a:lnTo>
                  <a:lnTo>
                    <a:pt x="1217" y="940"/>
                  </a:lnTo>
                  <a:lnTo>
                    <a:pt x="1235" y="940"/>
                  </a:lnTo>
                  <a:lnTo>
                    <a:pt x="1309" y="830"/>
                  </a:lnTo>
                  <a:lnTo>
                    <a:pt x="1364" y="738"/>
                  </a:lnTo>
                  <a:lnTo>
                    <a:pt x="1364" y="682"/>
                  </a:lnTo>
                  <a:lnTo>
                    <a:pt x="1364" y="627"/>
                  </a:lnTo>
                  <a:lnTo>
                    <a:pt x="1364" y="553"/>
                  </a:lnTo>
                  <a:lnTo>
                    <a:pt x="1327" y="498"/>
                  </a:lnTo>
                  <a:lnTo>
                    <a:pt x="1272" y="369"/>
                  </a:lnTo>
                  <a:lnTo>
                    <a:pt x="1198" y="240"/>
                  </a:lnTo>
                  <a:lnTo>
                    <a:pt x="1106" y="129"/>
                  </a:lnTo>
                  <a:lnTo>
                    <a:pt x="995" y="56"/>
                  </a:lnTo>
                  <a:lnTo>
                    <a:pt x="885" y="19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70"/>
            <p:cNvSpPr/>
            <p:nvPr/>
          </p:nvSpPr>
          <p:spPr>
            <a:xfrm>
              <a:off x="7821525" y="3963900"/>
              <a:ext cx="6500" cy="20775"/>
            </a:xfrm>
            <a:custGeom>
              <a:avLst/>
              <a:gdLst/>
              <a:ahLst/>
              <a:cxnLst/>
              <a:rect l="l" t="t" r="r" b="b"/>
              <a:pathLst>
                <a:path w="260" h="831" extrusionOk="0">
                  <a:moveTo>
                    <a:pt x="259" y="1"/>
                  </a:moveTo>
                  <a:lnTo>
                    <a:pt x="259" y="1"/>
                  </a:lnTo>
                  <a:lnTo>
                    <a:pt x="1" y="8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70"/>
            <p:cNvSpPr/>
            <p:nvPr/>
          </p:nvSpPr>
          <p:spPr>
            <a:xfrm>
              <a:off x="7821525" y="3963900"/>
              <a:ext cx="6500" cy="20775"/>
            </a:xfrm>
            <a:custGeom>
              <a:avLst/>
              <a:gdLst/>
              <a:ahLst/>
              <a:cxnLst/>
              <a:rect l="l" t="t" r="r" b="b"/>
              <a:pathLst>
                <a:path w="260" h="831" fill="none" extrusionOk="0">
                  <a:moveTo>
                    <a:pt x="259" y="1"/>
                  </a:moveTo>
                  <a:lnTo>
                    <a:pt x="259" y="1"/>
                  </a:lnTo>
                  <a:lnTo>
                    <a:pt x="1" y="8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70"/>
            <p:cNvSpPr/>
            <p:nvPr/>
          </p:nvSpPr>
          <p:spPr>
            <a:xfrm>
              <a:off x="7821075" y="3963900"/>
              <a:ext cx="7400" cy="21225"/>
            </a:xfrm>
            <a:custGeom>
              <a:avLst/>
              <a:gdLst/>
              <a:ahLst/>
              <a:cxnLst/>
              <a:rect l="l" t="t" r="r" b="b"/>
              <a:pathLst>
                <a:path w="296" h="849" extrusionOk="0">
                  <a:moveTo>
                    <a:pt x="240" y="1"/>
                  </a:moveTo>
                  <a:lnTo>
                    <a:pt x="1" y="830"/>
                  </a:lnTo>
                  <a:lnTo>
                    <a:pt x="37" y="848"/>
                  </a:lnTo>
                  <a:lnTo>
                    <a:pt x="295" y="19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70"/>
            <p:cNvSpPr/>
            <p:nvPr/>
          </p:nvSpPr>
          <p:spPr>
            <a:xfrm>
              <a:off x="7829375" y="3963900"/>
              <a:ext cx="4175" cy="22150"/>
            </a:xfrm>
            <a:custGeom>
              <a:avLst/>
              <a:gdLst/>
              <a:ahLst/>
              <a:cxnLst/>
              <a:rect l="l" t="t" r="r" b="b"/>
              <a:pathLst>
                <a:path w="167" h="886" extrusionOk="0">
                  <a:moveTo>
                    <a:pt x="166" y="1"/>
                  </a:moveTo>
                  <a:lnTo>
                    <a:pt x="0" y="885"/>
                  </a:lnTo>
                  <a:lnTo>
                    <a:pt x="111" y="443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70"/>
            <p:cNvSpPr/>
            <p:nvPr/>
          </p:nvSpPr>
          <p:spPr>
            <a:xfrm>
              <a:off x="7829375" y="3963900"/>
              <a:ext cx="4175" cy="22150"/>
            </a:xfrm>
            <a:custGeom>
              <a:avLst/>
              <a:gdLst/>
              <a:ahLst/>
              <a:cxnLst/>
              <a:rect l="l" t="t" r="r" b="b"/>
              <a:pathLst>
                <a:path w="167" h="886" fill="none" extrusionOk="0">
                  <a:moveTo>
                    <a:pt x="166" y="1"/>
                  </a:moveTo>
                  <a:lnTo>
                    <a:pt x="166" y="1"/>
                  </a:lnTo>
                  <a:lnTo>
                    <a:pt x="111" y="443"/>
                  </a:lnTo>
                  <a:lnTo>
                    <a:pt x="0" y="8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70"/>
            <p:cNvSpPr/>
            <p:nvPr/>
          </p:nvSpPr>
          <p:spPr>
            <a:xfrm>
              <a:off x="7828900" y="3963900"/>
              <a:ext cx="5575" cy="22150"/>
            </a:xfrm>
            <a:custGeom>
              <a:avLst/>
              <a:gdLst/>
              <a:ahLst/>
              <a:cxnLst/>
              <a:rect l="l" t="t" r="r" b="b"/>
              <a:pathLst>
                <a:path w="223" h="886" extrusionOk="0">
                  <a:moveTo>
                    <a:pt x="167" y="1"/>
                  </a:moveTo>
                  <a:lnTo>
                    <a:pt x="93" y="443"/>
                  </a:lnTo>
                  <a:lnTo>
                    <a:pt x="1" y="867"/>
                  </a:lnTo>
                  <a:lnTo>
                    <a:pt x="38" y="885"/>
                  </a:lnTo>
                  <a:lnTo>
                    <a:pt x="148" y="443"/>
                  </a:lnTo>
                  <a:lnTo>
                    <a:pt x="222" y="1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70"/>
            <p:cNvSpPr/>
            <p:nvPr/>
          </p:nvSpPr>
          <p:spPr>
            <a:xfrm>
              <a:off x="7837675" y="3965750"/>
              <a:ext cx="2325" cy="18450"/>
            </a:xfrm>
            <a:custGeom>
              <a:avLst/>
              <a:gdLst/>
              <a:ahLst/>
              <a:cxnLst/>
              <a:rect l="l" t="t" r="r" b="b"/>
              <a:pathLst>
                <a:path w="93" h="738" extrusionOk="0">
                  <a:moveTo>
                    <a:pt x="74" y="0"/>
                  </a:moveTo>
                  <a:lnTo>
                    <a:pt x="0" y="738"/>
                  </a:lnTo>
                  <a:lnTo>
                    <a:pt x="0" y="738"/>
                  </a:lnTo>
                  <a:lnTo>
                    <a:pt x="55" y="553"/>
                  </a:lnTo>
                  <a:lnTo>
                    <a:pt x="74" y="369"/>
                  </a:lnTo>
                  <a:lnTo>
                    <a:pt x="92" y="185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70"/>
            <p:cNvSpPr/>
            <p:nvPr/>
          </p:nvSpPr>
          <p:spPr>
            <a:xfrm>
              <a:off x="7837675" y="3965750"/>
              <a:ext cx="2325" cy="18450"/>
            </a:xfrm>
            <a:custGeom>
              <a:avLst/>
              <a:gdLst/>
              <a:ahLst/>
              <a:cxnLst/>
              <a:rect l="l" t="t" r="r" b="b"/>
              <a:pathLst>
                <a:path w="93" h="738" fill="none" extrusionOk="0">
                  <a:moveTo>
                    <a:pt x="74" y="0"/>
                  </a:moveTo>
                  <a:lnTo>
                    <a:pt x="74" y="0"/>
                  </a:lnTo>
                  <a:lnTo>
                    <a:pt x="92" y="185"/>
                  </a:lnTo>
                  <a:lnTo>
                    <a:pt x="74" y="369"/>
                  </a:lnTo>
                  <a:lnTo>
                    <a:pt x="55" y="553"/>
                  </a:lnTo>
                  <a:lnTo>
                    <a:pt x="0" y="73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70"/>
            <p:cNvSpPr/>
            <p:nvPr/>
          </p:nvSpPr>
          <p:spPr>
            <a:xfrm>
              <a:off x="7837200" y="3965750"/>
              <a:ext cx="3250" cy="18925"/>
            </a:xfrm>
            <a:custGeom>
              <a:avLst/>
              <a:gdLst/>
              <a:ahLst/>
              <a:cxnLst/>
              <a:rect l="l" t="t" r="r" b="b"/>
              <a:pathLst>
                <a:path w="130" h="757" extrusionOk="0">
                  <a:moveTo>
                    <a:pt x="74" y="0"/>
                  </a:moveTo>
                  <a:lnTo>
                    <a:pt x="93" y="185"/>
                  </a:lnTo>
                  <a:lnTo>
                    <a:pt x="74" y="369"/>
                  </a:lnTo>
                  <a:lnTo>
                    <a:pt x="56" y="553"/>
                  </a:lnTo>
                  <a:lnTo>
                    <a:pt x="1" y="738"/>
                  </a:lnTo>
                  <a:lnTo>
                    <a:pt x="56" y="756"/>
                  </a:lnTo>
                  <a:lnTo>
                    <a:pt x="93" y="572"/>
                  </a:lnTo>
                  <a:lnTo>
                    <a:pt x="130" y="369"/>
                  </a:lnTo>
                  <a:lnTo>
                    <a:pt x="130" y="185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70"/>
            <p:cNvSpPr/>
            <p:nvPr/>
          </p:nvSpPr>
          <p:spPr>
            <a:xfrm>
              <a:off x="8067150" y="4096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70"/>
            <p:cNvSpPr/>
            <p:nvPr/>
          </p:nvSpPr>
          <p:spPr>
            <a:xfrm>
              <a:off x="7277750" y="4575900"/>
              <a:ext cx="1043825" cy="2325"/>
            </a:xfrm>
            <a:custGeom>
              <a:avLst/>
              <a:gdLst/>
              <a:ahLst/>
              <a:cxnLst/>
              <a:rect l="l" t="t" r="r" b="b"/>
              <a:pathLst>
                <a:path w="41753" h="93" extrusionOk="0">
                  <a:moveTo>
                    <a:pt x="1" y="0"/>
                  </a:moveTo>
                  <a:lnTo>
                    <a:pt x="1" y="92"/>
                  </a:lnTo>
                  <a:lnTo>
                    <a:pt x="41752" y="92"/>
                  </a:lnTo>
                  <a:lnTo>
                    <a:pt x="417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70"/>
            <p:cNvSpPr/>
            <p:nvPr/>
          </p:nvSpPr>
          <p:spPr>
            <a:xfrm>
              <a:off x="7186500" y="4593850"/>
              <a:ext cx="181600" cy="2350"/>
            </a:xfrm>
            <a:custGeom>
              <a:avLst/>
              <a:gdLst/>
              <a:ahLst/>
              <a:cxnLst/>
              <a:rect l="l" t="t" r="r" b="b"/>
              <a:pathLst>
                <a:path w="7264" h="94" extrusionOk="0">
                  <a:moveTo>
                    <a:pt x="1" y="1"/>
                  </a:moveTo>
                  <a:lnTo>
                    <a:pt x="1" y="93"/>
                  </a:lnTo>
                  <a:lnTo>
                    <a:pt x="7264" y="93"/>
                  </a:lnTo>
                  <a:lnTo>
                    <a:pt x="72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70"/>
            <p:cNvSpPr/>
            <p:nvPr/>
          </p:nvSpPr>
          <p:spPr>
            <a:xfrm>
              <a:off x="8253800" y="4597075"/>
              <a:ext cx="181600" cy="2350"/>
            </a:xfrm>
            <a:custGeom>
              <a:avLst/>
              <a:gdLst/>
              <a:ahLst/>
              <a:cxnLst/>
              <a:rect l="l" t="t" r="r" b="b"/>
              <a:pathLst>
                <a:path w="7264" h="94" extrusionOk="0">
                  <a:moveTo>
                    <a:pt x="0" y="1"/>
                  </a:moveTo>
                  <a:lnTo>
                    <a:pt x="0" y="93"/>
                  </a:lnTo>
                  <a:lnTo>
                    <a:pt x="7263" y="93"/>
                  </a:lnTo>
                  <a:lnTo>
                    <a:pt x="72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orld Financial Planning Day by Slidesgo">
  <a:themeElements>
    <a:clrScheme name="Simple Light">
      <a:dk1>
        <a:srgbClr val="000000"/>
      </a:dk1>
      <a:lt1>
        <a:srgbClr val="FFFFFF"/>
      </a:lt1>
      <a:dk2>
        <a:srgbClr val="4F73E7"/>
      </a:dk2>
      <a:lt2>
        <a:srgbClr val="FF8300"/>
      </a:lt2>
      <a:accent1>
        <a:srgbClr val="4467DA"/>
      </a:accent1>
      <a:accent2>
        <a:srgbClr val="616161"/>
      </a:accent2>
      <a:accent3>
        <a:srgbClr val="FFCF64"/>
      </a:accent3>
      <a:accent4>
        <a:srgbClr val="F5EDE2"/>
      </a:accent4>
      <a:accent5>
        <a:srgbClr val="EBE1D3"/>
      </a:accent5>
      <a:accent6>
        <a:srgbClr val="7FD394"/>
      </a:accent6>
      <a:hlink>
        <a:srgbClr val="FF83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264</Words>
  <Application>Microsoft Office PowerPoint</Application>
  <PresentationFormat>Apresentação na tela (16:9)</PresentationFormat>
  <Paragraphs>35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Nunito Sans</vt:lpstr>
      <vt:lpstr>Fredoka One</vt:lpstr>
      <vt:lpstr>Dosis</vt:lpstr>
      <vt:lpstr>Nunito</vt:lpstr>
      <vt:lpstr>Pacifico</vt:lpstr>
      <vt:lpstr>Arial</vt:lpstr>
      <vt:lpstr>World Financial Planning Day by Slidesgo</vt:lpstr>
      <vt:lpstr>Projeto Aplicações Web - Cofrinho</vt:lpstr>
      <vt:lpstr>Sobre o projeto “Cofrinho”</vt:lpstr>
      <vt:lpstr>Nossa calculadora</vt:lpstr>
      <vt:lpstr>Problemas de controle financeiro</vt:lpstr>
      <vt:lpstr>Projeto de interface</vt:lpstr>
      <vt:lpstr>User Flow </vt:lpstr>
      <vt:lpstr>Tech Stack</vt:lpstr>
      <vt:lpstr>Sobre nós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Aplicações Web - Cofrinho</dc:title>
  <cp:lastModifiedBy>ana pinha</cp:lastModifiedBy>
  <cp:revision>3</cp:revision>
  <dcterms:modified xsi:type="dcterms:W3CDTF">2023-07-09T06:34:20Z</dcterms:modified>
</cp:coreProperties>
</file>