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16"/>
  </p:notesMasterIdLst>
  <p:sldIdLst>
    <p:sldId id="256" r:id="rId3"/>
    <p:sldId id="258" r:id="rId4"/>
    <p:sldId id="260" r:id="rId5"/>
    <p:sldId id="259" r:id="rId6"/>
    <p:sldId id="274" r:id="rId7"/>
    <p:sldId id="309" r:id="rId8"/>
    <p:sldId id="263" r:id="rId9"/>
    <p:sldId id="285" r:id="rId10"/>
    <p:sldId id="281" r:id="rId11"/>
    <p:sldId id="313" r:id="rId12"/>
    <p:sldId id="318" r:id="rId13"/>
    <p:sldId id="314" r:id="rId14"/>
    <p:sldId id="317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Microsoft Sans Serif" panose="020B0604020202020204" pitchFamily="34" charset="0"/>
      <p:regular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Segoe UI" panose="020B050204020402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3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3E424-7357-5713-E15C-9BA697CACB4C}" v="1081" dt="2023-12-09T18:01:32.351"/>
    <p1510:client id="{5BC3545E-BC2F-2D91-00CA-DAC1E36D68C6}" v="2653" dt="2023-12-11T19:17:09.872"/>
    <p1510:client id="{DF8FAA3F-C3E7-16EB-A0BF-BE47CEA5FE4A}" v="1585" dt="2023-12-09T20:02:55.150"/>
  </p1510:revLst>
</p1510:revInfo>
</file>

<file path=ppt/tableStyles.xml><?xml version="1.0" encoding="utf-8"?>
<a:tblStyleLst xmlns:a="http://schemas.openxmlformats.org/drawingml/2006/main" def="{CB38698E-4804-4FC7-8690-7ADEFBAAC159}">
  <a:tblStyle styleId="{CB38698E-4804-4FC7-8690-7ADEFBAAC1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ge0a6b531b4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2" name="Google Shape;2612;ge0a6b531b4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940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ge0a6b531b4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2" name="Google Shape;2612;ge0a6b531b4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992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ge0a6b531b4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2" name="Google Shape;2612;ge0a6b531b4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049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0f5550aa4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0f5550aa4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578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ge0a6b531b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1" name="Google Shape;1781;ge0a6b531b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e1a450bd83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e1a450bd83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0f5550aa4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0f5550aa4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ge00b8f2070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7" name="Google Shape;2437;ge00b8f2070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dfb5b8cfff_1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7" name="Google Shape;2037;gdfb5b8cfff_1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031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dfb5b8cfff_1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7" name="Google Shape;2037;gdfb5b8cfff_1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0" name="Google Shape;2800;gdfb5b8cfff_1_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1" name="Google Shape;2801;gdfb5b8cfff_1_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ge0a6b531b4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2" name="Google Shape;2612;ge0a6b531b4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6400"/>
            <a:ext cx="4923600" cy="1729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5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265600"/>
            <a:ext cx="261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 sz="17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14394" y="3369600"/>
            <a:ext cx="1522368" cy="2445064"/>
            <a:chOff x="114394" y="3369600"/>
            <a:chExt cx="1522368" cy="2445064"/>
          </a:xfrm>
        </p:grpSpPr>
        <p:sp>
          <p:nvSpPr>
            <p:cNvPr id="12" name="Google Shape;12;p2"/>
            <p:cNvSpPr/>
            <p:nvPr/>
          </p:nvSpPr>
          <p:spPr>
            <a:xfrm>
              <a:off x="757763" y="4603505"/>
              <a:ext cx="34754" cy="35222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57130" y="4687080"/>
              <a:ext cx="35999" cy="34664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57763" y="4770717"/>
              <a:ext cx="34754" cy="34602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57763" y="4853692"/>
              <a:ext cx="34754" cy="35243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57763" y="4937309"/>
              <a:ext cx="34754" cy="35222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57763" y="5020925"/>
              <a:ext cx="34754" cy="34581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94531" y="4020826"/>
              <a:ext cx="218693" cy="218693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3865" y="4130132"/>
              <a:ext cx="19" cy="208524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84271" y="4689462"/>
              <a:ext cx="127156" cy="127156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47838" y="4753038"/>
              <a:ext cx="19" cy="467334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516663" y="4922700"/>
              <a:ext cx="120100" cy="120850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298200" y="4922700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079738" y="4922700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4411" y="4384149"/>
              <a:ext cx="551561" cy="143051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48914" y="4618652"/>
              <a:ext cx="82550" cy="96150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4394" y="3369600"/>
              <a:ext cx="71999" cy="736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14394" y="3543955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14394" y="3719237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14394" y="3893592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4394" y="4067947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14394" y="4242302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7720039" y="-540787"/>
            <a:ext cx="2310911" cy="3509064"/>
            <a:chOff x="7720039" y="-540787"/>
            <a:chExt cx="2310911" cy="3509064"/>
          </a:xfrm>
        </p:grpSpPr>
        <p:sp>
          <p:nvSpPr>
            <p:cNvPr id="34" name="Google Shape;34;p2"/>
            <p:cNvSpPr/>
            <p:nvPr/>
          </p:nvSpPr>
          <p:spPr>
            <a:xfrm rot="5400000">
              <a:off x="8331797" y="-463455"/>
              <a:ext cx="767779" cy="199129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35144" y="1710953"/>
              <a:ext cx="71999" cy="736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735144" y="1885309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735144" y="2060590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735144" y="2234945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735144" y="2409301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735144" y="2583656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437730" y="1096456"/>
              <a:ext cx="181226" cy="181209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28328" y="1186144"/>
              <a:ext cx="26" cy="665995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611990" y="762746"/>
              <a:ext cx="246309" cy="246309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735135" y="904453"/>
              <a:ext cx="21" cy="234856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735138" y="1250092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735138" y="1389267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35138" y="1528442"/>
              <a:ext cx="1295811" cy="71707"/>
            </a:xfrm>
            <a:custGeom>
              <a:avLst/>
              <a:gdLst/>
              <a:ahLst/>
              <a:cxnLst/>
              <a:rect l="l" t="t" r="r" b="b"/>
              <a:pathLst>
                <a:path w="56598" h="3132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" name="Google Shape;48;p2"/>
            <p:cNvGrpSpPr/>
            <p:nvPr/>
          </p:nvGrpSpPr>
          <p:grpSpPr>
            <a:xfrm>
              <a:off x="7996320" y="-540787"/>
              <a:ext cx="441415" cy="1054718"/>
              <a:chOff x="8588195" y="1559125"/>
              <a:chExt cx="441415" cy="1054718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8626828" y="1559125"/>
                <a:ext cx="73309" cy="853546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31157" extrusionOk="0">
                    <a:moveTo>
                      <a:pt x="1338" y="1"/>
                    </a:moveTo>
                    <a:cubicBezTo>
                      <a:pt x="609" y="1"/>
                      <a:pt x="1" y="578"/>
                      <a:pt x="1" y="1308"/>
                    </a:cubicBezTo>
                    <a:lnTo>
                      <a:pt x="1" y="29819"/>
                    </a:lnTo>
                    <a:cubicBezTo>
                      <a:pt x="1" y="30548"/>
                      <a:pt x="609" y="31156"/>
                      <a:pt x="1338" y="31156"/>
                    </a:cubicBezTo>
                    <a:cubicBezTo>
                      <a:pt x="2068" y="31156"/>
                      <a:pt x="2675" y="30548"/>
                      <a:pt x="2675" y="29819"/>
                    </a:cubicBezTo>
                    <a:lnTo>
                      <a:pt x="2675" y="1308"/>
                    </a:lnTo>
                    <a:cubicBezTo>
                      <a:pt x="2675" y="578"/>
                      <a:pt x="2068" y="1"/>
                      <a:pt x="13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772543" y="1559125"/>
                <a:ext cx="73309" cy="853546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31157" extrusionOk="0">
                    <a:moveTo>
                      <a:pt x="1338" y="1"/>
                    </a:moveTo>
                    <a:cubicBezTo>
                      <a:pt x="609" y="1"/>
                      <a:pt x="1" y="578"/>
                      <a:pt x="1" y="1308"/>
                    </a:cubicBezTo>
                    <a:lnTo>
                      <a:pt x="1" y="29819"/>
                    </a:lnTo>
                    <a:cubicBezTo>
                      <a:pt x="1" y="30548"/>
                      <a:pt x="609" y="31156"/>
                      <a:pt x="1338" y="31156"/>
                    </a:cubicBezTo>
                    <a:cubicBezTo>
                      <a:pt x="2068" y="31156"/>
                      <a:pt x="2676" y="30548"/>
                      <a:pt x="2676" y="29819"/>
                    </a:cubicBezTo>
                    <a:lnTo>
                      <a:pt x="2676" y="1308"/>
                    </a:lnTo>
                    <a:cubicBezTo>
                      <a:pt x="2676" y="578"/>
                      <a:pt x="2068" y="1"/>
                      <a:pt x="13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8918286" y="1559125"/>
                <a:ext cx="73282" cy="853546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31157" extrusionOk="0">
                    <a:moveTo>
                      <a:pt x="1338" y="1"/>
                    </a:moveTo>
                    <a:cubicBezTo>
                      <a:pt x="608" y="1"/>
                      <a:pt x="0" y="578"/>
                      <a:pt x="0" y="1308"/>
                    </a:cubicBezTo>
                    <a:lnTo>
                      <a:pt x="0" y="29819"/>
                    </a:lnTo>
                    <a:cubicBezTo>
                      <a:pt x="0" y="30548"/>
                      <a:pt x="608" y="31156"/>
                      <a:pt x="1338" y="31156"/>
                    </a:cubicBezTo>
                    <a:cubicBezTo>
                      <a:pt x="2067" y="31156"/>
                      <a:pt x="2675" y="30548"/>
                      <a:pt x="2675" y="29819"/>
                    </a:cubicBezTo>
                    <a:lnTo>
                      <a:pt x="2675" y="1308"/>
                    </a:lnTo>
                    <a:cubicBezTo>
                      <a:pt x="2675" y="578"/>
                      <a:pt x="2067" y="1"/>
                      <a:pt x="13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934443" y="2518081"/>
                <a:ext cx="95167" cy="95762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834" extrusionOk="0">
                    <a:moveTo>
                      <a:pt x="2402" y="0"/>
                    </a:moveTo>
                    <a:cubicBezTo>
                      <a:pt x="2128" y="0"/>
                      <a:pt x="1885" y="243"/>
                      <a:pt x="1885" y="547"/>
                    </a:cubicBezTo>
                    <a:lnTo>
                      <a:pt x="1885" y="1368"/>
                    </a:lnTo>
                    <a:cubicBezTo>
                      <a:pt x="1885" y="1672"/>
                      <a:pt x="1642" y="1885"/>
                      <a:pt x="1368" y="1885"/>
                    </a:cubicBezTo>
                    <a:lnTo>
                      <a:pt x="517" y="1885"/>
                    </a:lnTo>
                    <a:cubicBezTo>
                      <a:pt x="213" y="1885"/>
                      <a:pt x="1" y="2128"/>
                      <a:pt x="1" y="2432"/>
                    </a:cubicBezTo>
                    <a:cubicBezTo>
                      <a:pt x="1" y="2706"/>
                      <a:pt x="213" y="2949"/>
                      <a:pt x="517" y="2949"/>
                    </a:cubicBezTo>
                    <a:lnTo>
                      <a:pt x="1368" y="2949"/>
                    </a:lnTo>
                    <a:cubicBezTo>
                      <a:pt x="1642" y="2949"/>
                      <a:pt x="1885" y="3161"/>
                      <a:pt x="1885" y="3465"/>
                    </a:cubicBezTo>
                    <a:lnTo>
                      <a:pt x="1885" y="4316"/>
                    </a:lnTo>
                    <a:cubicBezTo>
                      <a:pt x="1885" y="4590"/>
                      <a:pt x="2128" y="4833"/>
                      <a:pt x="2402" y="4833"/>
                    </a:cubicBezTo>
                    <a:cubicBezTo>
                      <a:pt x="2706" y="4833"/>
                      <a:pt x="2919" y="4590"/>
                      <a:pt x="2919" y="4316"/>
                    </a:cubicBezTo>
                    <a:lnTo>
                      <a:pt x="2919" y="3465"/>
                    </a:lnTo>
                    <a:cubicBezTo>
                      <a:pt x="2919" y="3161"/>
                      <a:pt x="3162" y="2949"/>
                      <a:pt x="3435" y="2949"/>
                    </a:cubicBezTo>
                    <a:lnTo>
                      <a:pt x="4286" y="2949"/>
                    </a:lnTo>
                    <a:cubicBezTo>
                      <a:pt x="4590" y="2949"/>
                      <a:pt x="4803" y="2706"/>
                      <a:pt x="4803" y="2432"/>
                    </a:cubicBezTo>
                    <a:cubicBezTo>
                      <a:pt x="4803" y="2128"/>
                      <a:pt x="4590" y="1915"/>
                      <a:pt x="4286" y="1915"/>
                    </a:cubicBezTo>
                    <a:lnTo>
                      <a:pt x="3435" y="1915"/>
                    </a:lnTo>
                    <a:cubicBezTo>
                      <a:pt x="3162" y="1915"/>
                      <a:pt x="2919" y="1672"/>
                      <a:pt x="2919" y="1368"/>
                    </a:cubicBezTo>
                    <a:lnTo>
                      <a:pt x="2919" y="547"/>
                    </a:lnTo>
                    <a:cubicBezTo>
                      <a:pt x="2919" y="243"/>
                      <a:pt x="2706" y="0"/>
                      <a:pt x="24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761319" y="2518081"/>
                <a:ext cx="95762" cy="95762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4834" extrusionOk="0">
                    <a:moveTo>
                      <a:pt x="2432" y="0"/>
                    </a:moveTo>
                    <a:cubicBezTo>
                      <a:pt x="2128" y="0"/>
                      <a:pt x="1916" y="243"/>
                      <a:pt x="1916" y="547"/>
                    </a:cubicBezTo>
                    <a:lnTo>
                      <a:pt x="1916" y="1368"/>
                    </a:lnTo>
                    <a:cubicBezTo>
                      <a:pt x="1916" y="1672"/>
                      <a:pt x="1672" y="1915"/>
                      <a:pt x="1399" y="1915"/>
                    </a:cubicBezTo>
                    <a:lnTo>
                      <a:pt x="548" y="1915"/>
                    </a:lnTo>
                    <a:cubicBezTo>
                      <a:pt x="244" y="1915"/>
                      <a:pt x="1" y="2128"/>
                      <a:pt x="1" y="2432"/>
                    </a:cubicBezTo>
                    <a:cubicBezTo>
                      <a:pt x="1" y="2706"/>
                      <a:pt x="244" y="2949"/>
                      <a:pt x="548" y="2949"/>
                    </a:cubicBezTo>
                    <a:lnTo>
                      <a:pt x="1399" y="2949"/>
                    </a:lnTo>
                    <a:cubicBezTo>
                      <a:pt x="1672" y="2949"/>
                      <a:pt x="1916" y="3161"/>
                      <a:pt x="1916" y="3465"/>
                    </a:cubicBezTo>
                    <a:lnTo>
                      <a:pt x="1916" y="4316"/>
                    </a:lnTo>
                    <a:cubicBezTo>
                      <a:pt x="1916" y="4590"/>
                      <a:pt x="2128" y="4833"/>
                      <a:pt x="2432" y="4833"/>
                    </a:cubicBezTo>
                    <a:cubicBezTo>
                      <a:pt x="2706" y="4833"/>
                      <a:pt x="2949" y="4590"/>
                      <a:pt x="2949" y="4316"/>
                    </a:cubicBezTo>
                    <a:lnTo>
                      <a:pt x="2949" y="3465"/>
                    </a:lnTo>
                    <a:cubicBezTo>
                      <a:pt x="2949" y="3161"/>
                      <a:pt x="3192" y="2949"/>
                      <a:pt x="3466" y="2949"/>
                    </a:cubicBezTo>
                    <a:lnTo>
                      <a:pt x="4317" y="2949"/>
                    </a:lnTo>
                    <a:cubicBezTo>
                      <a:pt x="4590" y="2949"/>
                      <a:pt x="4834" y="2706"/>
                      <a:pt x="4834" y="2432"/>
                    </a:cubicBezTo>
                    <a:cubicBezTo>
                      <a:pt x="4834" y="2128"/>
                      <a:pt x="4590" y="1915"/>
                      <a:pt x="4317" y="1915"/>
                    </a:cubicBezTo>
                    <a:lnTo>
                      <a:pt x="3466" y="1915"/>
                    </a:lnTo>
                    <a:cubicBezTo>
                      <a:pt x="3192" y="1915"/>
                      <a:pt x="2949" y="1672"/>
                      <a:pt x="2949" y="1368"/>
                    </a:cubicBezTo>
                    <a:lnTo>
                      <a:pt x="2949" y="547"/>
                    </a:lnTo>
                    <a:cubicBezTo>
                      <a:pt x="2949" y="243"/>
                      <a:pt x="2706" y="0"/>
                      <a:pt x="24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588195" y="2518081"/>
                <a:ext cx="95762" cy="95762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4834" extrusionOk="0">
                    <a:moveTo>
                      <a:pt x="2432" y="0"/>
                    </a:moveTo>
                    <a:cubicBezTo>
                      <a:pt x="2128" y="0"/>
                      <a:pt x="1885" y="243"/>
                      <a:pt x="1885" y="547"/>
                    </a:cubicBezTo>
                    <a:lnTo>
                      <a:pt x="1885" y="1368"/>
                    </a:lnTo>
                    <a:cubicBezTo>
                      <a:pt x="1885" y="1672"/>
                      <a:pt x="1672" y="1915"/>
                      <a:pt x="1368" y="1915"/>
                    </a:cubicBezTo>
                    <a:lnTo>
                      <a:pt x="517" y="1915"/>
                    </a:lnTo>
                    <a:cubicBezTo>
                      <a:pt x="243" y="1915"/>
                      <a:pt x="0" y="2128"/>
                      <a:pt x="0" y="2432"/>
                    </a:cubicBezTo>
                    <a:cubicBezTo>
                      <a:pt x="0" y="2706"/>
                      <a:pt x="243" y="2949"/>
                      <a:pt x="517" y="2949"/>
                    </a:cubicBezTo>
                    <a:lnTo>
                      <a:pt x="1368" y="2949"/>
                    </a:lnTo>
                    <a:cubicBezTo>
                      <a:pt x="1672" y="2949"/>
                      <a:pt x="1885" y="3161"/>
                      <a:pt x="1885" y="3465"/>
                    </a:cubicBezTo>
                    <a:lnTo>
                      <a:pt x="1885" y="4316"/>
                    </a:lnTo>
                    <a:cubicBezTo>
                      <a:pt x="1885" y="4590"/>
                      <a:pt x="2128" y="4833"/>
                      <a:pt x="2432" y="4833"/>
                    </a:cubicBezTo>
                    <a:cubicBezTo>
                      <a:pt x="2705" y="4833"/>
                      <a:pt x="2949" y="4590"/>
                      <a:pt x="2949" y="4316"/>
                    </a:cubicBezTo>
                    <a:lnTo>
                      <a:pt x="2949" y="3465"/>
                    </a:lnTo>
                    <a:cubicBezTo>
                      <a:pt x="2949" y="3161"/>
                      <a:pt x="3161" y="2949"/>
                      <a:pt x="3465" y="2949"/>
                    </a:cubicBezTo>
                    <a:lnTo>
                      <a:pt x="4316" y="2949"/>
                    </a:lnTo>
                    <a:cubicBezTo>
                      <a:pt x="4590" y="2949"/>
                      <a:pt x="4833" y="2706"/>
                      <a:pt x="4833" y="2432"/>
                    </a:cubicBezTo>
                    <a:cubicBezTo>
                      <a:pt x="4833" y="2128"/>
                      <a:pt x="4590" y="1915"/>
                      <a:pt x="4316" y="1915"/>
                    </a:cubicBezTo>
                    <a:lnTo>
                      <a:pt x="3465" y="1915"/>
                    </a:lnTo>
                    <a:cubicBezTo>
                      <a:pt x="3161" y="1915"/>
                      <a:pt x="2949" y="1672"/>
                      <a:pt x="2949" y="1368"/>
                    </a:cubicBezTo>
                    <a:lnTo>
                      <a:pt x="2949" y="547"/>
                    </a:lnTo>
                    <a:cubicBezTo>
                      <a:pt x="2949" y="243"/>
                      <a:pt x="2705" y="0"/>
                      <a:pt x="24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55;p2"/>
            <p:cNvGrpSpPr/>
            <p:nvPr/>
          </p:nvGrpSpPr>
          <p:grpSpPr>
            <a:xfrm>
              <a:off x="8858310" y="2409312"/>
              <a:ext cx="122397" cy="558965"/>
              <a:chOff x="8740385" y="3215087"/>
              <a:chExt cx="122397" cy="558965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8741144" y="3215087"/>
                <a:ext cx="121637" cy="120495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803" extrusionOk="0">
                    <a:moveTo>
                      <a:pt x="2402" y="0"/>
                    </a:moveTo>
                    <a:cubicBezTo>
                      <a:pt x="2098" y="0"/>
                      <a:pt x="1885" y="213"/>
                      <a:pt x="1885" y="517"/>
                    </a:cubicBezTo>
                    <a:lnTo>
                      <a:pt x="1885" y="1368"/>
                    </a:lnTo>
                    <a:cubicBezTo>
                      <a:pt x="1885" y="1642"/>
                      <a:pt x="1642" y="1885"/>
                      <a:pt x="1369" y="1885"/>
                    </a:cubicBezTo>
                    <a:lnTo>
                      <a:pt x="518" y="1885"/>
                    </a:lnTo>
                    <a:cubicBezTo>
                      <a:pt x="214" y="1885"/>
                      <a:pt x="1" y="2098"/>
                      <a:pt x="1" y="2401"/>
                    </a:cubicBezTo>
                    <a:cubicBezTo>
                      <a:pt x="1" y="2675"/>
                      <a:pt x="214" y="2918"/>
                      <a:pt x="518" y="2918"/>
                    </a:cubicBezTo>
                    <a:lnTo>
                      <a:pt x="1369" y="2918"/>
                    </a:lnTo>
                    <a:cubicBezTo>
                      <a:pt x="1642" y="2918"/>
                      <a:pt x="1885" y="3161"/>
                      <a:pt x="1885" y="3435"/>
                    </a:cubicBezTo>
                    <a:lnTo>
                      <a:pt x="1885" y="4286"/>
                    </a:lnTo>
                    <a:cubicBezTo>
                      <a:pt x="1885" y="4590"/>
                      <a:pt x="2098" y="4803"/>
                      <a:pt x="2402" y="4803"/>
                    </a:cubicBezTo>
                    <a:cubicBezTo>
                      <a:pt x="2676" y="4803"/>
                      <a:pt x="2919" y="4590"/>
                      <a:pt x="2919" y="4286"/>
                    </a:cubicBezTo>
                    <a:lnTo>
                      <a:pt x="2919" y="3435"/>
                    </a:lnTo>
                    <a:cubicBezTo>
                      <a:pt x="2919" y="3161"/>
                      <a:pt x="3162" y="2918"/>
                      <a:pt x="3436" y="2918"/>
                    </a:cubicBezTo>
                    <a:lnTo>
                      <a:pt x="4287" y="2918"/>
                    </a:lnTo>
                    <a:cubicBezTo>
                      <a:pt x="4560" y="2918"/>
                      <a:pt x="4803" y="2675"/>
                      <a:pt x="4803" y="2401"/>
                    </a:cubicBezTo>
                    <a:cubicBezTo>
                      <a:pt x="4803" y="2098"/>
                      <a:pt x="4560" y="1885"/>
                      <a:pt x="4287" y="1885"/>
                    </a:cubicBezTo>
                    <a:lnTo>
                      <a:pt x="3436" y="1885"/>
                    </a:lnTo>
                    <a:cubicBezTo>
                      <a:pt x="3162" y="1885"/>
                      <a:pt x="2919" y="1642"/>
                      <a:pt x="2919" y="1368"/>
                    </a:cubicBezTo>
                    <a:lnTo>
                      <a:pt x="2919" y="517"/>
                    </a:lnTo>
                    <a:cubicBezTo>
                      <a:pt x="2919" y="213"/>
                      <a:pt x="2676" y="0"/>
                      <a:pt x="24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8740385" y="3433921"/>
                <a:ext cx="122397" cy="120520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4804" extrusionOk="0">
                    <a:moveTo>
                      <a:pt x="2432" y="1"/>
                    </a:moveTo>
                    <a:cubicBezTo>
                      <a:pt x="2128" y="1"/>
                      <a:pt x="1915" y="244"/>
                      <a:pt x="1915" y="517"/>
                    </a:cubicBezTo>
                    <a:lnTo>
                      <a:pt x="1915" y="1369"/>
                    </a:lnTo>
                    <a:cubicBezTo>
                      <a:pt x="1915" y="1642"/>
                      <a:pt x="1672" y="1885"/>
                      <a:pt x="1368" y="1885"/>
                    </a:cubicBezTo>
                    <a:lnTo>
                      <a:pt x="548" y="1885"/>
                    </a:lnTo>
                    <a:cubicBezTo>
                      <a:pt x="244" y="1885"/>
                      <a:pt x="0" y="2128"/>
                      <a:pt x="0" y="2402"/>
                    </a:cubicBezTo>
                    <a:cubicBezTo>
                      <a:pt x="0" y="2706"/>
                      <a:pt x="244" y="2919"/>
                      <a:pt x="548" y="2919"/>
                    </a:cubicBezTo>
                    <a:lnTo>
                      <a:pt x="1368" y="2919"/>
                    </a:lnTo>
                    <a:cubicBezTo>
                      <a:pt x="1672" y="2919"/>
                      <a:pt x="1915" y="3162"/>
                      <a:pt x="1915" y="3435"/>
                    </a:cubicBezTo>
                    <a:lnTo>
                      <a:pt x="1915" y="4287"/>
                    </a:lnTo>
                    <a:cubicBezTo>
                      <a:pt x="1915" y="4590"/>
                      <a:pt x="2128" y="4803"/>
                      <a:pt x="2432" y="4803"/>
                    </a:cubicBezTo>
                    <a:cubicBezTo>
                      <a:pt x="2706" y="4803"/>
                      <a:pt x="2949" y="4590"/>
                      <a:pt x="2949" y="4287"/>
                    </a:cubicBezTo>
                    <a:lnTo>
                      <a:pt x="2949" y="3435"/>
                    </a:lnTo>
                    <a:cubicBezTo>
                      <a:pt x="2949" y="3162"/>
                      <a:pt x="3162" y="2919"/>
                      <a:pt x="3466" y="2919"/>
                    </a:cubicBezTo>
                    <a:lnTo>
                      <a:pt x="4317" y="2919"/>
                    </a:lnTo>
                    <a:cubicBezTo>
                      <a:pt x="4590" y="2919"/>
                      <a:pt x="4833" y="2706"/>
                      <a:pt x="4833" y="2402"/>
                    </a:cubicBezTo>
                    <a:cubicBezTo>
                      <a:pt x="4833" y="2128"/>
                      <a:pt x="4590" y="1885"/>
                      <a:pt x="4317" y="1885"/>
                    </a:cubicBezTo>
                    <a:lnTo>
                      <a:pt x="3466" y="1885"/>
                    </a:lnTo>
                    <a:cubicBezTo>
                      <a:pt x="3162" y="1885"/>
                      <a:pt x="2949" y="1642"/>
                      <a:pt x="2949" y="1369"/>
                    </a:cubicBezTo>
                    <a:lnTo>
                      <a:pt x="2949" y="517"/>
                    </a:lnTo>
                    <a:cubicBezTo>
                      <a:pt x="2949" y="244"/>
                      <a:pt x="2706" y="1"/>
                      <a:pt x="24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740385" y="3652779"/>
                <a:ext cx="122397" cy="121273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4834" extrusionOk="0">
                    <a:moveTo>
                      <a:pt x="2432" y="0"/>
                    </a:moveTo>
                    <a:cubicBezTo>
                      <a:pt x="2128" y="0"/>
                      <a:pt x="1915" y="243"/>
                      <a:pt x="1915" y="517"/>
                    </a:cubicBezTo>
                    <a:lnTo>
                      <a:pt x="1915" y="1368"/>
                    </a:lnTo>
                    <a:cubicBezTo>
                      <a:pt x="1915" y="1672"/>
                      <a:pt x="1672" y="1885"/>
                      <a:pt x="1368" y="1885"/>
                    </a:cubicBezTo>
                    <a:lnTo>
                      <a:pt x="548" y="1885"/>
                    </a:lnTo>
                    <a:cubicBezTo>
                      <a:pt x="244" y="1885"/>
                      <a:pt x="0" y="2128"/>
                      <a:pt x="0" y="2432"/>
                    </a:cubicBezTo>
                    <a:cubicBezTo>
                      <a:pt x="0" y="2706"/>
                      <a:pt x="244" y="2949"/>
                      <a:pt x="548" y="2949"/>
                    </a:cubicBezTo>
                    <a:lnTo>
                      <a:pt x="1368" y="2949"/>
                    </a:lnTo>
                    <a:cubicBezTo>
                      <a:pt x="1672" y="2949"/>
                      <a:pt x="1915" y="3161"/>
                      <a:pt x="1915" y="3465"/>
                    </a:cubicBezTo>
                    <a:lnTo>
                      <a:pt x="1915" y="4316"/>
                    </a:lnTo>
                    <a:cubicBezTo>
                      <a:pt x="1915" y="4590"/>
                      <a:pt x="2128" y="4833"/>
                      <a:pt x="2432" y="4833"/>
                    </a:cubicBezTo>
                    <a:cubicBezTo>
                      <a:pt x="2706" y="4833"/>
                      <a:pt x="2949" y="4590"/>
                      <a:pt x="2949" y="4316"/>
                    </a:cubicBezTo>
                    <a:lnTo>
                      <a:pt x="2949" y="3465"/>
                    </a:lnTo>
                    <a:cubicBezTo>
                      <a:pt x="2949" y="3161"/>
                      <a:pt x="3162" y="2949"/>
                      <a:pt x="3466" y="2949"/>
                    </a:cubicBezTo>
                    <a:lnTo>
                      <a:pt x="4317" y="2949"/>
                    </a:lnTo>
                    <a:cubicBezTo>
                      <a:pt x="4590" y="2949"/>
                      <a:pt x="4833" y="2706"/>
                      <a:pt x="4833" y="2432"/>
                    </a:cubicBezTo>
                    <a:cubicBezTo>
                      <a:pt x="4833" y="2128"/>
                      <a:pt x="4590" y="1885"/>
                      <a:pt x="4317" y="1885"/>
                    </a:cubicBezTo>
                    <a:lnTo>
                      <a:pt x="3466" y="1885"/>
                    </a:lnTo>
                    <a:cubicBezTo>
                      <a:pt x="3162" y="1885"/>
                      <a:pt x="2949" y="1672"/>
                      <a:pt x="2949" y="1368"/>
                    </a:cubicBezTo>
                    <a:lnTo>
                      <a:pt x="2949" y="517"/>
                    </a:lnTo>
                    <a:cubicBezTo>
                      <a:pt x="2949" y="243"/>
                      <a:pt x="2706" y="0"/>
                      <a:pt x="24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1"/>
          <p:cNvSpPr txBox="1">
            <a:spLocks noGrp="1"/>
          </p:cNvSpPr>
          <p:nvPr>
            <p:ph type="title" hasCustomPrompt="1"/>
          </p:nvPr>
        </p:nvSpPr>
        <p:spPr>
          <a:xfrm>
            <a:off x="1419425" y="1390475"/>
            <a:ext cx="6305100" cy="1467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None/>
              <a:defRPr sz="95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None/>
              <a:defRPr sz="9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None/>
              <a:defRPr sz="9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None/>
              <a:defRPr sz="9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None/>
              <a:defRPr sz="9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None/>
              <a:defRPr sz="9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None/>
              <a:defRPr sz="9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None/>
              <a:defRPr sz="9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None/>
              <a:defRPr sz="9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6" name="Google Shape;446;p11"/>
          <p:cNvSpPr txBox="1">
            <a:spLocks noGrp="1"/>
          </p:cNvSpPr>
          <p:nvPr>
            <p:ph type="subTitle" idx="1"/>
          </p:nvPr>
        </p:nvSpPr>
        <p:spPr>
          <a:xfrm>
            <a:off x="1419425" y="2858000"/>
            <a:ext cx="630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"/>
              <a:buNone/>
              <a:defRPr sz="18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grpSp>
        <p:nvGrpSpPr>
          <p:cNvPr id="447" name="Google Shape;447;p11"/>
          <p:cNvGrpSpPr/>
          <p:nvPr/>
        </p:nvGrpSpPr>
        <p:grpSpPr>
          <a:xfrm>
            <a:off x="-754885" y="-712938"/>
            <a:ext cx="10678936" cy="7105133"/>
            <a:chOff x="-754885" y="-712938"/>
            <a:chExt cx="10678936" cy="7105133"/>
          </a:xfrm>
        </p:grpSpPr>
        <p:sp>
          <p:nvSpPr>
            <p:cNvPr id="448" name="Google Shape;448;p11"/>
            <p:cNvSpPr/>
            <p:nvPr/>
          </p:nvSpPr>
          <p:spPr>
            <a:xfrm rot="5400000">
              <a:off x="8424672" y="3629895"/>
              <a:ext cx="767779" cy="199129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8657111" y="2161378"/>
              <a:ext cx="71999" cy="740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657111" y="2336681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657111" y="2512915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8657111" y="2688218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8657111" y="2863521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8657111" y="3038824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8188558" y="3136340"/>
              <a:ext cx="351914" cy="351935"/>
            </a:xfrm>
            <a:custGeom>
              <a:avLst/>
              <a:gdLst/>
              <a:ahLst/>
              <a:cxnLst/>
              <a:rect l="l" t="t" r="r" b="b"/>
              <a:pathLst>
                <a:path w="16718" h="16719" extrusionOk="0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8365149" y="3312300"/>
              <a:ext cx="1007748" cy="21"/>
            </a:xfrm>
            <a:custGeom>
              <a:avLst/>
              <a:gdLst/>
              <a:ahLst/>
              <a:cxnLst/>
              <a:rect l="l" t="t" r="r" b="b"/>
              <a:pathLst>
                <a:path w="47874" h="1" fill="none" extrusionOk="0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B1153"/>
                </a:solidFill>
              </a:endParaRPr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8619028" y="3511825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8764743" y="3511825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8910486" y="3511825"/>
              <a:ext cx="73282" cy="853546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8926643" y="4470781"/>
              <a:ext cx="95167" cy="95762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8753519" y="4470781"/>
              <a:ext cx="95762" cy="95762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8580395" y="4470781"/>
              <a:ext cx="95762" cy="95762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8226125" y="4704218"/>
              <a:ext cx="390001" cy="389432"/>
            </a:xfrm>
            <a:custGeom>
              <a:avLst/>
              <a:gdLst/>
              <a:ahLst/>
              <a:cxnLst/>
              <a:rect l="l" t="t" r="r" b="b"/>
              <a:pathLst>
                <a:path w="20548" h="20518" extrusionOk="0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1"/>
            <p:cNvSpPr/>
            <p:nvPr/>
          </p:nvSpPr>
          <p:spPr>
            <a:xfrm rot="5400000">
              <a:off x="39897" y="-473267"/>
              <a:ext cx="767779" cy="199129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1"/>
            <p:cNvSpPr/>
            <p:nvPr/>
          </p:nvSpPr>
          <p:spPr>
            <a:xfrm>
              <a:off x="114720" y="1563281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254311" y="1563281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393928" y="1563281"/>
              <a:ext cx="70205" cy="81771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114400" y="-348687"/>
              <a:ext cx="350040" cy="1091251"/>
            </a:xfrm>
            <a:custGeom>
              <a:avLst/>
              <a:gdLst/>
              <a:ahLst/>
              <a:cxnLst/>
              <a:rect l="l" t="t" r="r" b="b"/>
              <a:pathLst>
                <a:path w="12919" h="40275" extrusionOk="0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-754885" y="1062067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-754885" y="1201242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-754885" y="1340417"/>
              <a:ext cx="1295811" cy="71707"/>
            </a:xfrm>
            <a:custGeom>
              <a:avLst/>
              <a:gdLst/>
              <a:ahLst/>
              <a:cxnLst/>
              <a:rect l="l" t="t" r="r" b="b"/>
              <a:pathLst>
                <a:path w="56598" h="3132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843618" y="742578"/>
              <a:ext cx="226781" cy="226781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957000" y="855934"/>
              <a:ext cx="19" cy="216236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662405" y="1021531"/>
              <a:ext cx="181226" cy="181209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753003" y="1111219"/>
              <a:ext cx="26" cy="665995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1856350" y="116650"/>
              <a:ext cx="120100" cy="120850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1637500" y="116650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1"/>
            <p:cNvSpPr/>
            <p:nvPr/>
          </p:nvSpPr>
          <p:spPr>
            <a:xfrm>
              <a:off x="1419425" y="116650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1"/>
            <p:cNvSpPr/>
            <p:nvPr/>
          </p:nvSpPr>
          <p:spPr>
            <a:xfrm>
              <a:off x="8265561" y="1431470"/>
              <a:ext cx="135500" cy="135500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1"/>
            <p:cNvSpPr/>
            <p:nvPr/>
          </p:nvSpPr>
          <p:spPr>
            <a:xfrm>
              <a:off x="8333307" y="1498769"/>
              <a:ext cx="20" cy="498004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1"/>
            <p:cNvSpPr/>
            <p:nvPr/>
          </p:nvSpPr>
          <p:spPr>
            <a:xfrm>
              <a:off x="8808197" y="1883037"/>
              <a:ext cx="121637" cy="121384"/>
            </a:xfrm>
            <a:custGeom>
              <a:avLst/>
              <a:gdLst/>
              <a:ahLst/>
              <a:cxnLst/>
              <a:rect l="l" t="t" r="r" b="b"/>
              <a:pathLst>
                <a:path w="4804" h="4803" extrusionOk="0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1"/>
            <p:cNvSpPr/>
            <p:nvPr/>
          </p:nvSpPr>
          <p:spPr>
            <a:xfrm>
              <a:off x="8807817" y="2103463"/>
              <a:ext cx="122397" cy="121409"/>
            </a:xfrm>
            <a:custGeom>
              <a:avLst/>
              <a:gdLst/>
              <a:ahLst/>
              <a:cxnLst/>
              <a:rect l="l" t="t" r="r" b="b"/>
              <a:pathLst>
                <a:path w="4834" h="4804" extrusionOk="0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1"/>
            <p:cNvSpPr/>
            <p:nvPr/>
          </p:nvSpPr>
          <p:spPr>
            <a:xfrm>
              <a:off x="8807817" y="2323914"/>
              <a:ext cx="122397" cy="122167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1"/>
            <p:cNvSpPr/>
            <p:nvPr/>
          </p:nvSpPr>
          <p:spPr>
            <a:xfrm>
              <a:off x="8423819" y="1739593"/>
              <a:ext cx="233045" cy="233045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1"/>
            <p:cNvSpPr/>
            <p:nvPr/>
          </p:nvSpPr>
          <p:spPr>
            <a:xfrm>
              <a:off x="8540341" y="1854420"/>
              <a:ext cx="20" cy="222209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1"/>
            <p:cNvSpPr/>
            <p:nvPr/>
          </p:nvSpPr>
          <p:spPr>
            <a:xfrm>
              <a:off x="8666375" y="-82162"/>
              <a:ext cx="363702" cy="1133741"/>
            </a:xfrm>
            <a:custGeom>
              <a:avLst/>
              <a:gdLst/>
              <a:ahLst/>
              <a:cxnLst/>
              <a:rect l="l" t="t" r="r" b="b"/>
              <a:pathLst>
                <a:path w="12919" h="40275" extrusionOk="0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1"/>
            <p:cNvSpPr/>
            <p:nvPr/>
          </p:nvSpPr>
          <p:spPr>
            <a:xfrm>
              <a:off x="7711988" y="-712938"/>
              <a:ext cx="798119" cy="2069983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1"/>
            <p:cNvSpPr/>
            <p:nvPr/>
          </p:nvSpPr>
          <p:spPr>
            <a:xfrm>
              <a:off x="7858484" y="675541"/>
              <a:ext cx="505109" cy="505707"/>
            </a:xfrm>
            <a:custGeom>
              <a:avLst/>
              <a:gdLst/>
              <a:ahLst/>
              <a:cxnLst/>
              <a:rect l="l" t="t" r="r" b="b"/>
              <a:pathLst>
                <a:path w="26202" h="26233" extrusionOk="0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1"/>
            <p:cNvSpPr/>
            <p:nvPr/>
          </p:nvSpPr>
          <p:spPr>
            <a:xfrm>
              <a:off x="1070411" y="4603490"/>
              <a:ext cx="551561" cy="143051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1"/>
            <p:cNvSpPr/>
            <p:nvPr/>
          </p:nvSpPr>
          <p:spPr>
            <a:xfrm>
              <a:off x="1304914" y="4837993"/>
              <a:ext cx="82550" cy="96150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8628240" y="1292280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8628240" y="1431455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8628240" y="1570630"/>
              <a:ext cx="1295811" cy="71707"/>
            </a:xfrm>
            <a:custGeom>
              <a:avLst/>
              <a:gdLst/>
              <a:ahLst/>
              <a:cxnLst/>
              <a:rect l="l" t="t" r="r" b="b"/>
              <a:pathLst>
                <a:path w="56598" h="3132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468491" y="3981207"/>
              <a:ext cx="261345" cy="165266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261221" y="4497991"/>
              <a:ext cx="505109" cy="505707"/>
            </a:xfrm>
            <a:custGeom>
              <a:avLst/>
              <a:gdLst/>
              <a:ahLst/>
              <a:cxnLst/>
              <a:rect l="l" t="t" r="r" b="b"/>
              <a:pathLst>
                <a:path w="26202" h="26233" extrusionOk="0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889072" y="3890019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888439" y="3976553"/>
              <a:ext cx="35999" cy="35887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889072" y="4063151"/>
              <a:ext cx="34754" cy="35823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889072" y="4149063"/>
              <a:ext cx="34754" cy="36487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889072" y="4235640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889072" y="4322216"/>
              <a:ext cx="34754" cy="35802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-194400" y="3560437"/>
              <a:ext cx="396114" cy="395536"/>
            </a:xfrm>
            <a:custGeom>
              <a:avLst/>
              <a:gdLst/>
              <a:ahLst/>
              <a:cxnLst/>
              <a:rect l="l" t="t" r="r" b="b"/>
              <a:pathLst>
                <a:path w="20548" h="20518" extrusionOk="0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461390" y="2806493"/>
              <a:ext cx="344566" cy="893589"/>
            </a:xfrm>
            <a:custGeom>
              <a:avLst/>
              <a:gdLst/>
              <a:ahLst/>
              <a:cxnLst/>
              <a:rect l="l" t="t" r="r" b="b"/>
              <a:pathLst>
                <a:path w="17874" h="46354" fill="none" extrusionOk="0">
                  <a:moveTo>
                    <a:pt x="8937" y="46353"/>
                  </a:moveTo>
                  <a:lnTo>
                    <a:pt x="8937" y="46353"/>
                  </a:lnTo>
                  <a:cubicBezTo>
                    <a:pt x="4013" y="46353"/>
                    <a:pt x="1" y="42341"/>
                    <a:pt x="1" y="37417"/>
                  </a:cubicBezTo>
                  <a:lnTo>
                    <a:pt x="1" y="8937"/>
                  </a:lnTo>
                  <a:cubicBezTo>
                    <a:pt x="1" y="3982"/>
                    <a:pt x="4013" y="0"/>
                    <a:pt x="8937" y="0"/>
                  </a:cubicBezTo>
                  <a:lnTo>
                    <a:pt x="8937" y="0"/>
                  </a:lnTo>
                  <a:cubicBezTo>
                    <a:pt x="13861" y="0"/>
                    <a:pt x="17873" y="3982"/>
                    <a:pt x="17873" y="8937"/>
                  </a:cubicBezTo>
                  <a:lnTo>
                    <a:pt x="17873" y="37417"/>
                  </a:lnTo>
                  <a:cubicBezTo>
                    <a:pt x="17873" y="42341"/>
                    <a:pt x="13861" y="46353"/>
                    <a:pt x="8937" y="463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236844" y="2671362"/>
              <a:ext cx="121637" cy="120495"/>
            </a:xfrm>
            <a:custGeom>
              <a:avLst/>
              <a:gdLst/>
              <a:ahLst/>
              <a:cxnLst/>
              <a:rect l="l" t="t" r="r" b="b"/>
              <a:pathLst>
                <a:path w="4804" h="4803" extrusionOk="0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236085" y="2890196"/>
              <a:ext cx="122397" cy="120520"/>
            </a:xfrm>
            <a:custGeom>
              <a:avLst/>
              <a:gdLst/>
              <a:ahLst/>
              <a:cxnLst/>
              <a:rect l="l" t="t" r="r" b="b"/>
              <a:pathLst>
                <a:path w="4834" h="4804" extrusionOk="0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236085" y="3109054"/>
              <a:ext cx="122397" cy="121273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687018" y="3560428"/>
              <a:ext cx="226781" cy="226781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800400" y="3673784"/>
              <a:ext cx="19" cy="216236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113933" y="4063833"/>
              <a:ext cx="485195" cy="19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114726" y="4322212"/>
              <a:ext cx="798119" cy="2069983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7423172" y="672557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7422539" y="759090"/>
              <a:ext cx="35999" cy="35887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7423172" y="845688"/>
              <a:ext cx="34754" cy="35823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7423172" y="931601"/>
              <a:ext cx="34754" cy="36487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7423172" y="1018177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7423172" y="1104754"/>
              <a:ext cx="34754" cy="35802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7521844" y="116653"/>
              <a:ext cx="71999" cy="736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7521844" y="291009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7521844" y="466290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7521844" y="640645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7521844" y="815001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7738363" y="4888575"/>
              <a:ext cx="120100" cy="120850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7519513" y="488857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7301438" y="488857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13"/>
          <p:cNvGrpSpPr/>
          <p:nvPr/>
        </p:nvGrpSpPr>
        <p:grpSpPr>
          <a:xfrm>
            <a:off x="-39257" y="3450375"/>
            <a:ext cx="1962628" cy="2744655"/>
            <a:chOff x="-39257" y="3450375"/>
            <a:chExt cx="1962628" cy="2744655"/>
          </a:xfrm>
        </p:grpSpPr>
        <p:sp>
          <p:nvSpPr>
            <p:cNvPr id="528" name="Google Shape;528;p13"/>
            <p:cNvSpPr/>
            <p:nvPr/>
          </p:nvSpPr>
          <p:spPr>
            <a:xfrm>
              <a:off x="274619" y="3450375"/>
              <a:ext cx="121637" cy="120495"/>
            </a:xfrm>
            <a:custGeom>
              <a:avLst/>
              <a:gdLst/>
              <a:ahLst/>
              <a:cxnLst/>
              <a:rect l="l" t="t" r="r" b="b"/>
              <a:pathLst>
                <a:path w="4804" h="4803" extrusionOk="0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273860" y="3669208"/>
              <a:ext cx="122397" cy="120520"/>
            </a:xfrm>
            <a:custGeom>
              <a:avLst/>
              <a:gdLst/>
              <a:ahLst/>
              <a:cxnLst/>
              <a:rect l="l" t="t" r="r" b="b"/>
              <a:pathLst>
                <a:path w="4834" h="4804" extrusionOk="0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273860" y="3888067"/>
              <a:ext cx="122397" cy="121273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827832" y="4865481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967423" y="4865481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1107040" y="4865481"/>
              <a:ext cx="70205" cy="81771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114407" y="3659716"/>
              <a:ext cx="71999" cy="736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114407" y="3834071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114407" y="4009353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114407" y="4183708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114407" y="4358063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1371811" y="4764515"/>
              <a:ext cx="551561" cy="143051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1606314" y="4999018"/>
              <a:ext cx="82551" cy="96150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347900" y="4865465"/>
              <a:ext cx="285375" cy="180462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-39257" y="4955686"/>
              <a:ext cx="529807" cy="21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92483" y="4513540"/>
              <a:ext cx="351914" cy="351935"/>
            </a:xfrm>
            <a:custGeom>
              <a:avLst/>
              <a:gdLst/>
              <a:ahLst/>
              <a:cxnLst/>
              <a:rect l="l" t="t" r="r" b="b"/>
              <a:pathLst>
                <a:path w="16718" h="16719" extrusionOk="0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269074" y="4689500"/>
              <a:ext cx="1007748" cy="21"/>
            </a:xfrm>
            <a:custGeom>
              <a:avLst/>
              <a:gdLst/>
              <a:ahLst/>
              <a:cxnLst/>
              <a:rect l="l" t="t" r="r" b="b"/>
              <a:pathLst>
                <a:path w="47874" h="1" fill="none" extrusionOk="0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B1153"/>
                </a:solidFill>
              </a:endParaRPr>
            </a:p>
          </p:txBody>
        </p:sp>
      </p:grpSp>
      <p:grpSp>
        <p:nvGrpSpPr>
          <p:cNvPr id="545" name="Google Shape;545;p13"/>
          <p:cNvGrpSpPr/>
          <p:nvPr/>
        </p:nvGrpSpPr>
        <p:grpSpPr>
          <a:xfrm>
            <a:off x="7446063" y="-142644"/>
            <a:ext cx="2269796" cy="2516259"/>
            <a:chOff x="7446063" y="-142644"/>
            <a:chExt cx="2269796" cy="2516259"/>
          </a:xfrm>
        </p:grpSpPr>
        <p:sp>
          <p:nvSpPr>
            <p:cNvPr id="546" name="Google Shape;546;p13"/>
            <p:cNvSpPr/>
            <p:nvPr/>
          </p:nvSpPr>
          <p:spPr>
            <a:xfrm>
              <a:off x="8994222" y="1424357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8993589" y="1510890"/>
              <a:ext cx="35999" cy="35887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8994222" y="1597488"/>
              <a:ext cx="34754" cy="35823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8994222" y="1683401"/>
              <a:ext cx="34754" cy="36487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8994222" y="1769977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8994222" y="1856554"/>
              <a:ext cx="34754" cy="35802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 rot="5400000">
              <a:off x="8336322" y="-320567"/>
              <a:ext cx="767779" cy="199129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8235775" y="864306"/>
              <a:ext cx="390001" cy="389432"/>
            </a:xfrm>
            <a:custGeom>
              <a:avLst/>
              <a:gdLst/>
              <a:ahLst/>
              <a:cxnLst/>
              <a:rect l="l" t="t" r="r" b="b"/>
              <a:pathLst>
                <a:path w="20548" h="20518" extrusionOk="0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8862686" y="1597491"/>
              <a:ext cx="71999" cy="740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8862686" y="1772793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3"/>
            <p:cNvSpPr/>
            <p:nvPr/>
          </p:nvSpPr>
          <p:spPr>
            <a:xfrm>
              <a:off x="8862686" y="1949028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3"/>
            <p:cNvSpPr/>
            <p:nvPr/>
          </p:nvSpPr>
          <p:spPr>
            <a:xfrm>
              <a:off x="8862686" y="2124330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8862686" y="2299633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7882988" y="116650"/>
              <a:ext cx="120100" cy="120850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7664138" y="116650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7446063" y="116650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8681443" y="1201243"/>
              <a:ext cx="181226" cy="181209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8772041" y="1290932"/>
              <a:ext cx="26" cy="665995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8681445" y="-142644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8821036" y="-142644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8960653" y="-142644"/>
              <a:ext cx="70205" cy="81771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13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04000" cy="531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oogle Shape;569;p14"/>
          <p:cNvGrpSpPr/>
          <p:nvPr/>
        </p:nvGrpSpPr>
        <p:grpSpPr>
          <a:xfrm>
            <a:off x="-831360" y="-855188"/>
            <a:ext cx="10621182" cy="7533758"/>
            <a:chOff x="-831360" y="-855188"/>
            <a:chExt cx="10621182" cy="7533758"/>
          </a:xfrm>
        </p:grpSpPr>
        <p:sp>
          <p:nvSpPr>
            <p:cNvPr id="570" name="Google Shape;570;p14"/>
            <p:cNvSpPr/>
            <p:nvPr/>
          </p:nvSpPr>
          <p:spPr>
            <a:xfrm>
              <a:off x="8907969" y="1278062"/>
              <a:ext cx="121637" cy="120495"/>
            </a:xfrm>
            <a:custGeom>
              <a:avLst/>
              <a:gdLst/>
              <a:ahLst/>
              <a:cxnLst/>
              <a:rect l="l" t="t" r="r" b="b"/>
              <a:pathLst>
                <a:path w="4804" h="4803" extrusionOk="0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4"/>
            <p:cNvSpPr/>
            <p:nvPr/>
          </p:nvSpPr>
          <p:spPr>
            <a:xfrm>
              <a:off x="8907210" y="1496896"/>
              <a:ext cx="122397" cy="120520"/>
            </a:xfrm>
            <a:custGeom>
              <a:avLst/>
              <a:gdLst/>
              <a:ahLst/>
              <a:cxnLst/>
              <a:rect l="l" t="t" r="r" b="b"/>
              <a:pathLst>
                <a:path w="4834" h="4804" extrusionOk="0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8907210" y="1715754"/>
              <a:ext cx="122397" cy="121273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7779276" y="-855188"/>
              <a:ext cx="798119" cy="2069983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7925771" y="533291"/>
              <a:ext cx="505109" cy="505707"/>
            </a:xfrm>
            <a:custGeom>
              <a:avLst/>
              <a:gdLst/>
              <a:ahLst/>
              <a:cxnLst/>
              <a:rect l="l" t="t" r="r" b="b"/>
              <a:pathLst>
                <a:path w="26202" h="26233" extrusionOk="0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8802830" y="797403"/>
              <a:ext cx="226781" cy="226781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8916213" y="910759"/>
              <a:ext cx="19" cy="216236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7557036" y="345153"/>
              <a:ext cx="71999" cy="740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7557036" y="520456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4"/>
            <p:cNvSpPr/>
            <p:nvPr/>
          </p:nvSpPr>
          <p:spPr>
            <a:xfrm>
              <a:off x="7557036" y="696690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4"/>
            <p:cNvSpPr/>
            <p:nvPr/>
          </p:nvSpPr>
          <p:spPr>
            <a:xfrm>
              <a:off x="7557036" y="871993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4"/>
            <p:cNvSpPr/>
            <p:nvPr/>
          </p:nvSpPr>
          <p:spPr>
            <a:xfrm>
              <a:off x="7557036" y="1047296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4"/>
            <p:cNvSpPr/>
            <p:nvPr/>
          </p:nvSpPr>
          <p:spPr>
            <a:xfrm>
              <a:off x="7557036" y="1222599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4"/>
            <p:cNvSpPr/>
            <p:nvPr/>
          </p:nvSpPr>
          <p:spPr>
            <a:xfrm>
              <a:off x="8679550" y="-454675"/>
              <a:ext cx="350040" cy="1091251"/>
            </a:xfrm>
            <a:custGeom>
              <a:avLst/>
              <a:gdLst/>
              <a:ahLst/>
              <a:cxnLst/>
              <a:rect l="l" t="t" r="r" b="b"/>
              <a:pathLst>
                <a:path w="12919" h="40275" extrusionOk="0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4"/>
            <p:cNvSpPr/>
            <p:nvPr/>
          </p:nvSpPr>
          <p:spPr>
            <a:xfrm>
              <a:off x="7356418" y="111981"/>
              <a:ext cx="181226" cy="181209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4"/>
            <p:cNvSpPr/>
            <p:nvPr/>
          </p:nvSpPr>
          <p:spPr>
            <a:xfrm>
              <a:off x="7447016" y="201669"/>
              <a:ext cx="26" cy="665995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4"/>
            <p:cNvSpPr/>
            <p:nvPr/>
          </p:nvSpPr>
          <p:spPr>
            <a:xfrm>
              <a:off x="8727647" y="1069094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4"/>
            <p:cNvSpPr/>
            <p:nvPr/>
          </p:nvSpPr>
          <p:spPr>
            <a:xfrm>
              <a:off x="8727014" y="1155628"/>
              <a:ext cx="35999" cy="35887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4"/>
            <p:cNvSpPr/>
            <p:nvPr/>
          </p:nvSpPr>
          <p:spPr>
            <a:xfrm>
              <a:off x="8727647" y="1242226"/>
              <a:ext cx="34754" cy="35823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4"/>
            <p:cNvSpPr/>
            <p:nvPr/>
          </p:nvSpPr>
          <p:spPr>
            <a:xfrm>
              <a:off x="8727647" y="1328138"/>
              <a:ext cx="34754" cy="36487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4"/>
            <p:cNvSpPr/>
            <p:nvPr/>
          </p:nvSpPr>
          <p:spPr>
            <a:xfrm>
              <a:off x="8727647" y="1414715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4"/>
            <p:cNvSpPr/>
            <p:nvPr/>
          </p:nvSpPr>
          <p:spPr>
            <a:xfrm>
              <a:off x="8727647" y="1501291"/>
              <a:ext cx="34754" cy="35802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4"/>
            <p:cNvSpPr/>
            <p:nvPr/>
          </p:nvSpPr>
          <p:spPr>
            <a:xfrm>
              <a:off x="1047861" y="4420790"/>
              <a:ext cx="551561" cy="143051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4"/>
            <p:cNvSpPr/>
            <p:nvPr/>
          </p:nvSpPr>
          <p:spPr>
            <a:xfrm>
              <a:off x="1282364" y="4655293"/>
              <a:ext cx="82550" cy="96150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4"/>
            <p:cNvSpPr/>
            <p:nvPr/>
          </p:nvSpPr>
          <p:spPr>
            <a:xfrm>
              <a:off x="415095" y="3943490"/>
              <a:ext cx="351914" cy="351935"/>
            </a:xfrm>
            <a:custGeom>
              <a:avLst/>
              <a:gdLst/>
              <a:ahLst/>
              <a:cxnLst/>
              <a:rect l="l" t="t" r="r" b="b"/>
              <a:pathLst>
                <a:path w="16718" h="16719" extrusionOk="0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4"/>
            <p:cNvSpPr/>
            <p:nvPr/>
          </p:nvSpPr>
          <p:spPr>
            <a:xfrm>
              <a:off x="591686" y="4119450"/>
              <a:ext cx="1007748" cy="21"/>
            </a:xfrm>
            <a:custGeom>
              <a:avLst/>
              <a:gdLst/>
              <a:ahLst/>
              <a:cxnLst/>
              <a:rect l="l" t="t" r="r" b="b"/>
              <a:pathLst>
                <a:path w="47874" h="1" fill="none" extrusionOk="0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B1153"/>
                </a:solidFill>
              </a:endParaRPr>
            </a:p>
          </p:txBody>
        </p:sp>
        <p:sp>
          <p:nvSpPr>
            <p:cNvPr id="596" name="Google Shape;596;p14"/>
            <p:cNvSpPr/>
            <p:nvPr/>
          </p:nvSpPr>
          <p:spPr>
            <a:xfrm>
              <a:off x="267984" y="4784366"/>
              <a:ext cx="505109" cy="505707"/>
            </a:xfrm>
            <a:custGeom>
              <a:avLst/>
              <a:gdLst/>
              <a:ahLst/>
              <a:cxnLst/>
              <a:rect l="l" t="t" r="r" b="b"/>
              <a:pathLst>
                <a:path w="26202" h="26233" extrusionOk="0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4"/>
            <p:cNvSpPr/>
            <p:nvPr/>
          </p:nvSpPr>
          <p:spPr>
            <a:xfrm>
              <a:off x="121488" y="4608587"/>
              <a:ext cx="798119" cy="2069983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4"/>
            <p:cNvSpPr/>
            <p:nvPr/>
          </p:nvSpPr>
          <p:spPr>
            <a:xfrm>
              <a:off x="274607" y="3355962"/>
              <a:ext cx="121637" cy="120495"/>
            </a:xfrm>
            <a:custGeom>
              <a:avLst/>
              <a:gdLst/>
              <a:ahLst/>
              <a:cxnLst/>
              <a:rect l="l" t="t" r="r" b="b"/>
              <a:pathLst>
                <a:path w="4804" h="4803" extrusionOk="0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4"/>
            <p:cNvSpPr/>
            <p:nvPr/>
          </p:nvSpPr>
          <p:spPr>
            <a:xfrm>
              <a:off x="273847" y="3574796"/>
              <a:ext cx="122397" cy="120520"/>
            </a:xfrm>
            <a:custGeom>
              <a:avLst/>
              <a:gdLst/>
              <a:ahLst/>
              <a:cxnLst/>
              <a:rect l="l" t="t" r="r" b="b"/>
              <a:pathLst>
                <a:path w="4834" h="4804" extrusionOk="0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4"/>
            <p:cNvSpPr/>
            <p:nvPr/>
          </p:nvSpPr>
          <p:spPr>
            <a:xfrm>
              <a:off x="273847" y="3793654"/>
              <a:ext cx="122397" cy="121273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4"/>
            <p:cNvSpPr/>
            <p:nvPr/>
          </p:nvSpPr>
          <p:spPr>
            <a:xfrm>
              <a:off x="114394" y="3648903"/>
              <a:ext cx="71999" cy="736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4"/>
            <p:cNvSpPr/>
            <p:nvPr/>
          </p:nvSpPr>
          <p:spPr>
            <a:xfrm>
              <a:off x="114394" y="3823259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4"/>
            <p:cNvSpPr/>
            <p:nvPr/>
          </p:nvSpPr>
          <p:spPr>
            <a:xfrm>
              <a:off x="114394" y="3998540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4"/>
            <p:cNvSpPr/>
            <p:nvPr/>
          </p:nvSpPr>
          <p:spPr>
            <a:xfrm>
              <a:off x="114394" y="4172895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4"/>
            <p:cNvSpPr/>
            <p:nvPr/>
          </p:nvSpPr>
          <p:spPr>
            <a:xfrm>
              <a:off x="114394" y="4347251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4"/>
            <p:cNvSpPr/>
            <p:nvPr/>
          </p:nvSpPr>
          <p:spPr>
            <a:xfrm>
              <a:off x="663741" y="4338169"/>
              <a:ext cx="261345" cy="165266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4"/>
            <p:cNvSpPr/>
            <p:nvPr/>
          </p:nvSpPr>
          <p:spPr>
            <a:xfrm>
              <a:off x="309183" y="4420796"/>
              <a:ext cx="485195" cy="19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4"/>
            <p:cNvSpPr/>
            <p:nvPr/>
          </p:nvSpPr>
          <p:spPr>
            <a:xfrm rot="5400000">
              <a:off x="8382897" y="3638245"/>
              <a:ext cx="767779" cy="199129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4"/>
            <p:cNvSpPr/>
            <p:nvPr/>
          </p:nvSpPr>
          <p:spPr>
            <a:xfrm>
              <a:off x="8430763" y="4096156"/>
              <a:ext cx="390001" cy="389432"/>
            </a:xfrm>
            <a:custGeom>
              <a:avLst/>
              <a:gdLst/>
              <a:ahLst/>
              <a:cxnLst/>
              <a:rect l="l" t="t" r="r" b="b"/>
              <a:pathLst>
                <a:path w="20548" h="20518" extrusionOk="0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8256070" y="4608406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4"/>
            <p:cNvSpPr/>
            <p:nvPr/>
          </p:nvSpPr>
          <p:spPr>
            <a:xfrm>
              <a:off x="8395661" y="4608406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4"/>
            <p:cNvSpPr/>
            <p:nvPr/>
          </p:nvSpPr>
          <p:spPr>
            <a:xfrm>
              <a:off x="8535278" y="4608406"/>
              <a:ext cx="70205" cy="81771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4"/>
            <p:cNvSpPr/>
            <p:nvPr/>
          </p:nvSpPr>
          <p:spPr>
            <a:xfrm>
              <a:off x="8605483" y="3681440"/>
              <a:ext cx="351914" cy="351935"/>
            </a:xfrm>
            <a:custGeom>
              <a:avLst/>
              <a:gdLst/>
              <a:ahLst/>
              <a:cxnLst/>
              <a:rect l="l" t="t" r="r" b="b"/>
              <a:pathLst>
                <a:path w="16718" h="16719" extrusionOk="0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4"/>
            <p:cNvSpPr/>
            <p:nvPr/>
          </p:nvSpPr>
          <p:spPr>
            <a:xfrm>
              <a:off x="8782074" y="3857400"/>
              <a:ext cx="1007748" cy="21"/>
            </a:xfrm>
            <a:custGeom>
              <a:avLst/>
              <a:gdLst/>
              <a:ahLst/>
              <a:cxnLst/>
              <a:rect l="l" t="t" r="r" b="b"/>
              <a:pathLst>
                <a:path w="47874" h="1" fill="none" extrusionOk="0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B1153"/>
                </a:solidFill>
              </a:endParaRPr>
            </a:p>
          </p:txBody>
        </p:sp>
        <p:sp>
          <p:nvSpPr>
            <p:cNvPr id="615" name="Google Shape;615;p14"/>
            <p:cNvSpPr/>
            <p:nvPr/>
          </p:nvSpPr>
          <p:spPr>
            <a:xfrm>
              <a:off x="7651038" y="4888575"/>
              <a:ext cx="120100" cy="120850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4"/>
            <p:cNvSpPr/>
            <p:nvPr/>
          </p:nvSpPr>
          <p:spPr>
            <a:xfrm>
              <a:off x="7432188" y="488857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4"/>
            <p:cNvSpPr/>
            <p:nvPr/>
          </p:nvSpPr>
          <p:spPr>
            <a:xfrm>
              <a:off x="7214113" y="488857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4"/>
            <p:cNvSpPr/>
            <p:nvPr/>
          </p:nvSpPr>
          <p:spPr>
            <a:xfrm>
              <a:off x="8957411" y="2632003"/>
              <a:ext cx="71999" cy="740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8957411" y="2807306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8957411" y="2983540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8957411" y="3158843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8957411" y="3334146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8957411" y="3509449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8821397" y="2435007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8820764" y="2521540"/>
              <a:ext cx="35999" cy="35887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8821397" y="2608138"/>
              <a:ext cx="34754" cy="35823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8821397" y="2694051"/>
              <a:ext cx="34754" cy="36487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8821397" y="2780627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8821397" y="2867204"/>
              <a:ext cx="34754" cy="35802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 rot="5400000">
              <a:off x="-26778" y="-473267"/>
              <a:ext cx="767779" cy="199129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113245" y="1722256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252836" y="1722256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392453" y="1722256"/>
              <a:ext cx="70205" cy="81771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538200" y="-348687"/>
              <a:ext cx="350040" cy="1091251"/>
            </a:xfrm>
            <a:custGeom>
              <a:avLst/>
              <a:gdLst/>
              <a:ahLst/>
              <a:cxnLst/>
              <a:rect l="l" t="t" r="r" b="b"/>
              <a:pathLst>
                <a:path w="12919" h="40275" extrusionOk="0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-831360" y="1252792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-831360" y="1391967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-831360" y="1531142"/>
              <a:ext cx="1295811" cy="71707"/>
            </a:xfrm>
            <a:custGeom>
              <a:avLst/>
              <a:gdLst/>
              <a:ahLst/>
              <a:cxnLst/>
              <a:rect l="l" t="t" r="r" b="b"/>
              <a:pathLst>
                <a:path w="56598" h="3132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532030" y="1071593"/>
              <a:ext cx="181226" cy="181209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622628" y="1161282"/>
              <a:ext cx="26" cy="665995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1789675" y="116650"/>
              <a:ext cx="120100" cy="120850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1570825" y="116650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1352750" y="116650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113238" y="779031"/>
              <a:ext cx="390001" cy="389432"/>
            </a:xfrm>
            <a:custGeom>
              <a:avLst/>
              <a:gdLst/>
              <a:ahLst/>
              <a:cxnLst/>
              <a:rect l="l" t="t" r="r" b="b"/>
              <a:pathLst>
                <a:path w="20548" h="20518" extrusionOk="0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4" name="Google Shape;644;p14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04000" cy="531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_1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oogle Shape;646;p15"/>
          <p:cNvGrpSpPr/>
          <p:nvPr/>
        </p:nvGrpSpPr>
        <p:grpSpPr>
          <a:xfrm>
            <a:off x="-205350" y="3464007"/>
            <a:ext cx="1852450" cy="2168451"/>
            <a:chOff x="-205350" y="3464007"/>
            <a:chExt cx="1852450" cy="2168451"/>
          </a:xfrm>
        </p:grpSpPr>
        <p:sp>
          <p:nvSpPr>
            <p:cNvPr id="647" name="Google Shape;647;p15"/>
            <p:cNvSpPr/>
            <p:nvPr/>
          </p:nvSpPr>
          <p:spPr>
            <a:xfrm>
              <a:off x="202491" y="4336894"/>
              <a:ext cx="261345" cy="165266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185272" y="3464007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5"/>
            <p:cNvSpPr/>
            <p:nvPr/>
          </p:nvSpPr>
          <p:spPr>
            <a:xfrm>
              <a:off x="184639" y="3550540"/>
              <a:ext cx="35999" cy="35887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185272" y="3637138"/>
              <a:ext cx="34754" cy="35823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185272" y="3723051"/>
              <a:ext cx="34754" cy="36487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185272" y="3809627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185272" y="3896204"/>
              <a:ext cx="34754" cy="35802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-152067" y="4419521"/>
              <a:ext cx="485195" cy="19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114407" y="4604781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253998" y="4604781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393615" y="4604781"/>
              <a:ext cx="70205" cy="81771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604665" y="4738868"/>
              <a:ext cx="344566" cy="893589"/>
            </a:xfrm>
            <a:custGeom>
              <a:avLst/>
              <a:gdLst/>
              <a:ahLst/>
              <a:cxnLst/>
              <a:rect l="l" t="t" r="r" b="b"/>
              <a:pathLst>
                <a:path w="17874" h="46354" fill="none" extrusionOk="0">
                  <a:moveTo>
                    <a:pt x="8937" y="46353"/>
                  </a:moveTo>
                  <a:lnTo>
                    <a:pt x="8937" y="46353"/>
                  </a:lnTo>
                  <a:cubicBezTo>
                    <a:pt x="4013" y="46353"/>
                    <a:pt x="1" y="42341"/>
                    <a:pt x="1" y="37417"/>
                  </a:cubicBezTo>
                  <a:lnTo>
                    <a:pt x="1" y="8937"/>
                  </a:lnTo>
                  <a:cubicBezTo>
                    <a:pt x="1" y="3982"/>
                    <a:pt x="4013" y="0"/>
                    <a:pt x="8937" y="0"/>
                  </a:cubicBezTo>
                  <a:lnTo>
                    <a:pt x="8937" y="0"/>
                  </a:lnTo>
                  <a:cubicBezTo>
                    <a:pt x="13861" y="0"/>
                    <a:pt x="17873" y="3982"/>
                    <a:pt x="17873" y="8937"/>
                  </a:cubicBezTo>
                  <a:lnTo>
                    <a:pt x="17873" y="37417"/>
                  </a:lnTo>
                  <a:cubicBezTo>
                    <a:pt x="17873" y="42341"/>
                    <a:pt x="13861" y="46353"/>
                    <a:pt x="8937" y="463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1527000" y="4910975"/>
              <a:ext cx="120100" cy="120850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1308150" y="491097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5"/>
            <p:cNvSpPr/>
            <p:nvPr/>
          </p:nvSpPr>
          <p:spPr>
            <a:xfrm>
              <a:off x="1090075" y="491097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-205350" y="3900881"/>
              <a:ext cx="390001" cy="389432"/>
            </a:xfrm>
            <a:custGeom>
              <a:avLst/>
              <a:gdLst/>
              <a:ahLst/>
              <a:cxnLst/>
              <a:rect l="l" t="t" r="r" b="b"/>
              <a:pathLst>
                <a:path w="20548" h="20518" extrusionOk="0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15"/>
          <p:cNvGrpSpPr/>
          <p:nvPr/>
        </p:nvGrpSpPr>
        <p:grpSpPr>
          <a:xfrm>
            <a:off x="7930750" y="-431400"/>
            <a:ext cx="1766565" cy="3316956"/>
            <a:chOff x="7930750" y="-431400"/>
            <a:chExt cx="1766565" cy="3316956"/>
          </a:xfrm>
        </p:grpSpPr>
        <p:sp>
          <p:nvSpPr>
            <p:cNvPr id="664" name="Google Shape;664;p15"/>
            <p:cNvSpPr/>
            <p:nvPr/>
          </p:nvSpPr>
          <p:spPr>
            <a:xfrm>
              <a:off x="8957592" y="1934128"/>
              <a:ext cx="71999" cy="740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8957592" y="2109431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8957592" y="2285665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8957592" y="2460968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8957592" y="2636271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8957592" y="2811574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8478036" y="-345935"/>
              <a:ext cx="551561" cy="143051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8712539" y="-111432"/>
              <a:ext cx="82551" cy="96150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7930750" y="-431400"/>
              <a:ext cx="81656" cy="961552"/>
            </a:xfrm>
            <a:custGeom>
              <a:avLst/>
              <a:gdLst/>
              <a:ahLst/>
              <a:cxnLst/>
              <a:rect l="l" t="t" r="r" b="b"/>
              <a:pathLst>
                <a:path w="2646" h="31156" extrusionOk="0">
                  <a:moveTo>
                    <a:pt x="1308" y="0"/>
                  </a:moveTo>
                  <a:cubicBezTo>
                    <a:pt x="578" y="0"/>
                    <a:pt x="1" y="578"/>
                    <a:pt x="1" y="1338"/>
                  </a:cubicBezTo>
                  <a:lnTo>
                    <a:pt x="1" y="29818"/>
                  </a:lnTo>
                  <a:cubicBezTo>
                    <a:pt x="1" y="30548"/>
                    <a:pt x="578" y="31156"/>
                    <a:pt x="1308" y="31156"/>
                  </a:cubicBezTo>
                  <a:cubicBezTo>
                    <a:pt x="2037" y="31156"/>
                    <a:pt x="2645" y="30548"/>
                    <a:pt x="2645" y="29818"/>
                  </a:cubicBezTo>
                  <a:lnTo>
                    <a:pt x="2645" y="1338"/>
                  </a:lnTo>
                  <a:cubicBezTo>
                    <a:pt x="2645" y="578"/>
                    <a:pt x="2037" y="0"/>
                    <a:pt x="1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8094922" y="-431400"/>
              <a:ext cx="81625" cy="961552"/>
            </a:xfrm>
            <a:custGeom>
              <a:avLst/>
              <a:gdLst/>
              <a:ahLst/>
              <a:cxnLst/>
              <a:rect l="l" t="t" r="r" b="b"/>
              <a:pathLst>
                <a:path w="2645" h="31156" extrusionOk="0">
                  <a:moveTo>
                    <a:pt x="1307" y="0"/>
                  </a:moveTo>
                  <a:cubicBezTo>
                    <a:pt x="578" y="0"/>
                    <a:pt x="0" y="578"/>
                    <a:pt x="0" y="1338"/>
                  </a:cubicBezTo>
                  <a:lnTo>
                    <a:pt x="0" y="29818"/>
                  </a:lnTo>
                  <a:cubicBezTo>
                    <a:pt x="0" y="30548"/>
                    <a:pt x="578" y="31156"/>
                    <a:pt x="1307" y="31156"/>
                  </a:cubicBezTo>
                  <a:cubicBezTo>
                    <a:pt x="2037" y="31156"/>
                    <a:pt x="2644" y="30548"/>
                    <a:pt x="2644" y="29818"/>
                  </a:cubicBezTo>
                  <a:lnTo>
                    <a:pt x="2644" y="1338"/>
                  </a:lnTo>
                  <a:cubicBezTo>
                    <a:pt x="2644" y="578"/>
                    <a:pt x="2037" y="0"/>
                    <a:pt x="1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8259063" y="-431400"/>
              <a:ext cx="81625" cy="961552"/>
            </a:xfrm>
            <a:custGeom>
              <a:avLst/>
              <a:gdLst/>
              <a:ahLst/>
              <a:cxnLst/>
              <a:rect l="l" t="t" r="r" b="b"/>
              <a:pathLst>
                <a:path w="2645" h="31156" extrusionOk="0">
                  <a:moveTo>
                    <a:pt x="1307" y="0"/>
                  </a:moveTo>
                  <a:cubicBezTo>
                    <a:pt x="578" y="0"/>
                    <a:pt x="0" y="578"/>
                    <a:pt x="0" y="1338"/>
                  </a:cubicBezTo>
                  <a:lnTo>
                    <a:pt x="0" y="29818"/>
                  </a:lnTo>
                  <a:cubicBezTo>
                    <a:pt x="0" y="30548"/>
                    <a:pt x="578" y="31156"/>
                    <a:pt x="1307" y="31156"/>
                  </a:cubicBezTo>
                  <a:cubicBezTo>
                    <a:pt x="2037" y="31156"/>
                    <a:pt x="2645" y="30548"/>
                    <a:pt x="2645" y="29818"/>
                  </a:cubicBezTo>
                  <a:lnTo>
                    <a:pt x="2645" y="1338"/>
                  </a:lnTo>
                  <a:cubicBezTo>
                    <a:pt x="2645" y="578"/>
                    <a:pt x="2037" y="0"/>
                    <a:pt x="1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8804706" y="1577715"/>
              <a:ext cx="285375" cy="180462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8417549" y="1667936"/>
              <a:ext cx="529807" cy="21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8512976" y="1225790"/>
              <a:ext cx="351914" cy="351935"/>
            </a:xfrm>
            <a:custGeom>
              <a:avLst/>
              <a:gdLst/>
              <a:ahLst/>
              <a:cxnLst/>
              <a:rect l="l" t="t" r="r" b="b"/>
              <a:pathLst>
                <a:path w="16718" h="16719" extrusionOk="0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8689567" y="1401750"/>
              <a:ext cx="1007748" cy="21"/>
            </a:xfrm>
            <a:custGeom>
              <a:avLst/>
              <a:gdLst/>
              <a:ahLst/>
              <a:cxnLst/>
              <a:rect l="l" t="t" r="r" b="b"/>
              <a:pathLst>
                <a:path w="47874" h="1" fill="none" extrusionOk="0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B1153"/>
                </a:solidFill>
              </a:endParaRPr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8249748" y="722694"/>
              <a:ext cx="121637" cy="122248"/>
            </a:xfrm>
            <a:custGeom>
              <a:avLst/>
              <a:gdLst/>
              <a:ahLst/>
              <a:cxnLst/>
              <a:rect l="l" t="t" r="r" b="b"/>
              <a:pathLst>
                <a:path w="4804" h="4803" extrusionOk="0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8248988" y="944721"/>
              <a:ext cx="122397" cy="122274"/>
            </a:xfrm>
            <a:custGeom>
              <a:avLst/>
              <a:gdLst/>
              <a:ahLst/>
              <a:cxnLst/>
              <a:rect l="l" t="t" r="r" b="b"/>
              <a:pathLst>
                <a:path w="4834" h="4804" extrusionOk="0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8248988" y="1166774"/>
              <a:ext cx="122397" cy="123037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15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04000" cy="531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16"/>
          <p:cNvGrpSpPr/>
          <p:nvPr/>
        </p:nvGrpSpPr>
        <p:grpSpPr>
          <a:xfrm>
            <a:off x="7142438" y="-431400"/>
            <a:ext cx="2711289" cy="2584605"/>
            <a:chOff x="7142438" y="-431400"/>
            <a:chExt cx="2711289" cy="2584605"/>
          </a:xfrm>
        </p:grpSpPr>
        <p:sp>
          <p:nvSpPr>
            <p:cNvPr id="685" name="Google Shape;685;p16"/>
            <p:cNvSpPr/>
            <p:nvPr/>
          </p:nvSpPr>
          <p:spPr>
            <a:xfrm>
              <a:off x="8464740" y="-360832"/>
              <a:ext cx="344566" cy="893589"/>
            </a:xfrm>
            <a:custGeom>
              <a:avLst/>
              <a:gdLst/>
              <a:ahLst/>
              <a:cxnLst/>
              <a:rect l="l" t="t" r="r" b="b"/>
              <a:pathLst>
                <a:path w="17874" h="46354" fill="none" extrusionOk="0">
                  <a:moveTo>
                    <a:pt x="8937" y="46353"/>
                  </a:moveTo>
                  <a:lnTo>
                    <a:pt x="8937" y="46353"/>
                  </a:lnTo>
                  <a:cubicBezTo>
                    <a:pt x="4013" y="46353"/>
                    <a:pt x="1" y="42341"/>
                    <a:pt x="1" y="37417"/>
                  </a:cubicBezTo>
                  <a:lnTo>
                    <a:pt x="1" y="8937"/>
                  </a:lnTo>
                  <a:cubicBezTo>
                    <a:pt x="1" y="3982"/>
                    <a:pt x="4013" y="0"/>
                    <a:pt x="8937" y="0"/>
                  </a:cubicBezTo>
                  <a:lnTo>
                    <a:pt x="8937" y="0"/>
                  </a:lnTo>
                  <a:cubicBezTo>
                    <a:pt x="13861" y="0"/>
                    <a:pt x="17873" y="3982"/>
                    <a:pt x="17873" y="8937"/>
                  </a:cubicBezTo>
                  <a:lnTo>
                    <a:pt x="17873" y="37417"/>
                  </a:lnTo>
                  <a:cubicBezTo>
                    <a:pt x="17873" y="42341"/>
                    <a:pt x="13861" y="46353"/>
                    <a:pt x="8937" y="463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7877123" y="-431400"/>
              <a:ext cx="81656" cy="961552"/>
            </a:xfrm>
            <a:custGeom>
              <a:avLst/>
              <a:gdLst/>
              <a:ahLst/>
              <a:cxnLst/>
              <a:rect l="l" t="t" r="r" b="b"/>
              <a:pathLst>
                <a:path w="2646" h="31156" extrusionOk="0">
                  <a:moveTo>
                    <a:pt x="1308" y="0"/>
                  </a:moveTo>
                  <a:cubicBezTo>
                    <a:pt x="578" y="0"/>
                    <a:pt x="1" y="578"/>
                    <a:pt x="1" y="1338"/>
                  </a:cubicBezTo>
                  <a:lnTo>
                    <a:pt x="1" y="29818"/>
                  </a:lnTo>
                  <a:cubicBezTo>
                    <a:pt x="1" y="30548"/>
                    <a:pt x="578" y="31156"/>
                    <a:pt x="1308" y="31156"/>
                  </a:cubicBezTo>
                  <a:cubicBezTo>
                    <a:pt x="2037" y="31156"/>
                    <a:pt x="2645" y="30548"/>
                    <a:pt x="2645" y="29818"/>
                  </a:cubicBezTo>
                  <a:lnTo>
                    <a:pt x="2645" y="1338"/>
                  </a:lnTo>
                  <a:cubicBezTo>
                    <a:pt x="2645" y="578"/>
                    <a:pt x="2037" y="0"/>
                    <a:pt x="1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8041294" y="-431400"/>
              <a:ext cx="81625" cy="961552"/>
            </a:xfrm>
            <a:custGeom>
              <a:avLst/>
              <a:gdLst/>
              <a:ahLst/>
              <a:cxnLst/>
              <a:rect l="l" t="t" r="r" b="b"/>
              <a:pathLst>
                <a:path w="2645" h="31156" extrusionOk="0">
                  <a:moveTo>
                    <a:pt x="1307" y="0"/>
                  </a:moveTo>
                  <a:cubicBezTo>
                    <a:pt x="578" y="0"/>
                    <a:pt x="0" y="578"/>
                    <a:pt x="0" y="1338"/>
                  </a:cubicBezTo>
                  <a:lnTo>
                    <a:pt x="0" y="29818"/>
                  </a:lnTo>
                  <a:cubicBezTo>
                    <a:pt x="0" y="30548"/>
                    <a:pt x="578" y="31156"/>
                    <a:pt x="1307" y="31156"/>
                  </a:cubicBezTo>
                  <a:cubicBezTo>
                    <a:pt x="2037" y="31156"/>
                    <a:pt x="2644" y="30548"/>
                    <a:pt x="2644" y="29818"/>
                  </a:cubicBezTo>
                  <a:lnTo>
                    <a:pt x="2644" y="1338"/>
                  </a:lnTo>
                  <a:cubicBezTo>
                    <a:pt x="2644" y="578"/>
                    <a:pt x="2037" y="0"/>
                    <a:pt x="1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8205436" y="-431400"/>
              <a:ext cx="81625" cy="961552"/>
            </a:xfrm>
            <a:custGeom>
              <a:avLst/>
              <a:gdLst/>
              <a:ahLst/>
              <a:cxnLst/>
              <a:rect l="l" t="t" r="r" b="b"/>
              <a:pathLst>
                <a:path w="2645" h="31156" extrusionOk="0">
                  <a:moveTo>
                    <a:pt x="1307" y="0"/>
                  </a:moveTo>
                  <a:cubicBezTo>
                    <a:pt x="578" y="0"/>
                    <a:pt x="0" y="578"/>
                    <a:pt x="0" y="1338"/>
                  </a:cubicBezTo>
                  <a:lnTo>
                    <a:pt x="0" y="29818"/>
                  </a:lnTo>
                  <a:cubicBezTo>
                    <a:pt x="0" y="30548"/>
                    <a:pt x="578" y="31156"/>
                    <a:pt x="1307" y="31156"/>
                  </a:cubicBezTo>
                  <a:cubicBezTo>
                    <a:pt x="2037" y="31156"/>
                    <a:pt x="2645" y="30548"/>
                    <a:pt x="2645" y="29818"/>
                  </a:cubicBezTo>
                  <a:lnTo>
                    <a:pt x="2645" y="1338"/>
                  </a:lnTo>
                  <a:cubicBezTo>
                    <a:pt x="2645" y="578"/>
                    <a:pt x="2037" y="0"/>
                    <a:pt x="1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8908285" y="833369"/>
              <a:ext cx="121637" cy="122248"/>
            </a:xfrm>
            <a:custGeom>
              <a:avLst/>
              <a:gdLst/>
              <a:ahLst/>
              <a:cxnLst/>
              <a:rect l="l" t="t" r="r" b="b"/>
              <a:pathLst>
                <a:path w="4804" h="4803" extrusionOk="0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8907526" y="1055396"/>
              <a:ext cx="122397" cy="122274"/>
            </a:xfrm>
            <a:custGeom>
              <a:avLst/>
              <a:gdLst/>
              <a:ahLst/>
              <a:cxnLst/>
              <a:rect l="l" t="t" r="r" b="b"/>
              <a:pathLst>
                <a:path w="4834" h="4804" extrusionOk="0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8907526" y="1277449"/>
              <a:ext cx="122397" cy="123037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8696855" y="358218"/>
              <a:ext cx="181226" cy="181209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8787453" y="447907"/>
              <a:ext cx="26" cy="665995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8434777" y="628871"/>
              <a:ext cx="246309" cy="246309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8557922" y="770578"/>
              <a:ext cx="21" cy="234856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8557915" y="1542342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8557915" y="1681517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8557915" y="1820692"/>
              <a:ext cx="1295811" cy="71707"/>
            </a:xfrm>
            <a:custGeom>
              <a:avLst/>
              <a:gdLst/>
              <a:ahLst/>
              <a:cxnLst/>
              <a:rect l="l" t="t" r="r" b="b"/>
              <a:pathLst>
                <a:path w="56598" h="3132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7806311" y="722690"/>
              <a:ext cx="551561" cy="143051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8040816" y="957193"/>
              <a:ext cx="82551" cy="96150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1" name="Google Shape;701;p16"/>
            <p:cNvGrpSpPr/>
            <p:nvPr/>
          </p:nvGrpSpPr>
          <p:grpSpPr>
            <a:xfrm>
              <a:off x="7142438" y="116650"/>
              <a:ext cx="557025" cy="120850"/>
              <a:chOff x="7446063" y="116650"/>
              <a:chExt cx="557025" cy="120850"/>
            </a:xfrm>
          </p:grpSpPr>
          <p:sp>
            <p:nvSpPr>
              <p:cNvPr id="702" name="Google Shape;702;p16"/>
              <p:cNvSpPr/>
              <p:nvPr/>
            </p:nvSpPr>
            <p:spPr>
              <a:xfrm>
                <a:off x="7882988" y="116650"/>
                <a:ext cx="120100" cy="12085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834" extrusionOk="0">
                    <a:moveTo>
                      <a:pt x="2402" y="0"/>
                    </a:moveTo>
                    <a:cubicBezTo>
                      <a:pt x="2128" y="0"/>
                      <a:pt x="1885" y="243"/>
                      <a:pt x="1885" y="547"/>
                    </a:cubicBezTo>
                    <a:lnTo>
                      <a:pt x="1885" y="1368"/>
                    </a:lnTo>
                    <a:cubicBezTo>
                      <a:pt x="1885" y="1672"/>
                      <a:pt x="1642" y="1885"/>
                      <a:pt x="1368" y="1885"/>
                    </a:cubicBezTo>
                    <a:lnTo>
                      <a:pt x="517" y="1885"/>
                    </a:lnTo>
                    <a:cubicBezTo>
                      <a:pt x="213" y="1885"/>
                      <a:pt x="1" y="2128"/>
                      <a:pt x="1" y="2432"/>
                    </a:cubicBezTo>
                    <a:cubicBezTo>
                      <a:pt x="1" y="2706"/>
                      <a:pt x="213" y="2949"/>
                      <a:pt x="517" y="2949"/>
                    </a:cubicBezTo>
                    <a:lnTo>
                      <a:pt x="1368" y="2949"/>
                    </a:lnTo>
                    <a:cubicBezTo>
                      <a:pt x="1642" y="2949"/>
                      <a:pt x="1885" y="3161"/>
                      <a:pt x="1885" y="3465"/>
                    </a:cubicBezTo>
                    <a:lnTo>
                      <a:pt x="1885" y="4316"/>
                    </a:lnTo>
                    <a:cubicBezTo>
                      <a:pt x="1885" y="4590"/>
                      <a:pt x="2128" y="4833"/>
                      <a:pt x="2402" y="4833"/>
                    </a:cubicBezTo>
                    <a:cubicBezTo>
                      <a:pt x="2706" y="4833"/>
                      <a:pt x="2919" y="4590"/>
                      <a:pt x="2919" y="4316"/>
                    </a:cubicBezTo>
                    <a:lnTo>
                      <a:pt x="2919" y="3465"/>
                    </a:lnTo>
                    <a:cubicBezTo>
                      <a:pt x="2919" y="3161"/>
                      <a:pt x="3162" y="2949"/>
                      <a:pt x="3435" y="2949"/>
                    </a:cubicBezTo>
                    <a:lnTo>
                      <a:pt x="4286" y="2949"/>
                    </a:lnTo>
                    <a:cubicBezTo>
                      <a:pt x="4590" y="2949"/>
                      <a:pt x="4803" y="2706"/>
                      <a:pt x="4803" y="2432"/>
                    </a:cubicBezTo>
                    <a:cubicBezTo>
                      <a:pt x="4803" y="2128"/>
                      <a:pt x="4590" y="1915"/>
                      <a:pt x="4286" y="1915"/>
                    </a:cubicBezTo>
                    <a:lnTo>
                      <a:pt x="3435" y="1915"/>
                    </a:lnTo>
                    <a:cubicBezTo>
                      <a:pt x="3162" y="1915"/>
                      <a:pt x="2919" y="1672"/>
                      <a:pt x="2919" y="1368"/>
                    </a:cubicBezTo>
                    <a:lnTo>
                      <a:pt x="2919" y="547"/>
                    </a:lnTo>
                    <a:cubicBezTo>
                      <a:pt x="2919" y="243"/>
                      <a:pt x="2706" y="0"/>
                      <a:pt x="24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6"/>
              <p:cNvSpPr/>
              <p:nvPr/>
            </p:nvSpPr>
            <p:spPr>
              <a:xfrm>
                <a:off x="7664138" y="116650"/>
                <a:ext cx="120850" cy="120850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4834" extrusionOk="0">
                    <a:moveTo>
                      <a:pt x="2432" y="0"/>
                    </a:moveTo>
                    <a:cubicBezTo>
                      <a:pt x="2128" y="0"/>
                      <a:pt x="1916" y="243"/>
                      <a:pt x="1916" y="547"/>
                    </a:cubicBezTo>
                    <a:lnTo>
                      <a:pt x="1916" y="1368"/>
                    </a:lnTo>
                    <a:cubicBezTo>
                      <a:pt x="1916" y="1672"/>
                      <a:pt x="1672" y="1915"/>
                      <a:pt x="1399" y="1915"/>
                    </a:cubicBezTo>
                    <a:lnTo>
                      <a:pt x="548" y="1915"/>
                    </a:lnTo>
                    <a:cubicBezTo>
                      <a:pt x="244" y="1915"/>
                      <a:pt x="1" y="2128"/>
                      <a:pt x="1" y="2432"/>
                    </a:cubicBezTo>
                    <a:cubicBezTo>
                      <a:pt x="1" y="2706"/>
                      <a:pt x="244" y="2949"/>
                      <a:pt x="548" y="2949"/>
                    </a:cubicBezTo>
                    <a:lnTo>
                      <a:pt x="1399" y="2949"/>
                    </a:lnTo>
                    <a:cubicBezTo>
                      <a:pt x="1672" y="2949"/>
                      <a:pt x="1916" y="3161"/>
                      <a:pt x="1916" y="3465"/>
                    </a:cubicBezTo>
                    <a:lnTo>
                      <a:pt x="1916" y="4316"/>
                    </a:lnTo>
                    <a:cubicBezTo>
                      <a:pt x="1916" y="4590"/>
                      <a:pt x="2128" y="4833"/>
                      <a:pt x="2432" y="4833"/>
                    </a:cubicBezTo>
                    <a:cubicBezTo>
                      <a:pt x="2706" y="4833"/>
                      <a:pt x="2949" y="4590"/>
                      <a:pt x="2949" y="4316"/>
                    </a:cubicBezTo>
                    <a:lnTo>
                      <a:pt x="2949" y="3465"/>
                    </a:lnTo>
                    <a:cubicBezTo>
                      <a:pt x="2949" y="3161"/>
                      <a:pt x="3192" y="2949"/>
                      <a:pt x="3466" y="2949"/>
                    </a:cubicBezTo>
                    <a:lnTo>
                      <a:pt x="4317" y="2949"/>
                    </a:lnTo>
                    <a:cubicBezTo>
                      <a:pt x="4590" y="2949"/>
                      <a:pt x="4834" y="2706"/>
                      <a:pt x="4834" y="2432"/>
                    </a:cubicBezTo>
                    <a:cubicBezTo>
                      <a:pt x="4834" y="2128"/>
                      <a:pt x="4590" y="1915"/>
                      <a:pt x="4317" y="1915"/>
                    </a:cubicBezTo>
                    <a:lnTo>
                      <a:pt x="3466" y="1915"/>
                    </a:lnTo>
                    <a:cubicBezTo>
                      <a:pt x="3192" y="1915"/>
                      <a:pt x="2949" y="1672"/>
                      <a:pt x="2949" y="1368"/>
                    </a:cubicBezTo>
                    <a:lnTo>
                      <a:pt x="2949" y="547"/>
                    </a:lnTo>
                    <a:cubicBezTo>
                      <a:pt x="2949" y="243"/>
                      <a:pt x="2706" y="0"/>
                      <a:pt x="2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6"/>
              <p:cNvSpPr/>
              <p:nvPr/>
            </p:nvSpPr>
            <p:spPr>
              <a:xfrm>
                <a:off x="7446063" y="116650"/>
                <a:ext cx="120850" cy="120850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4834" extrusionOk="0">
                    <a:moveTo>
                      <a:pt x="2432" y="0"/>
                    </a:moveTo>
                    <a:cubicBezTo>
                      <a:pt x="2128" y="0"/>
                      <a:pt x="1885" y="243"/>
                      <a:pt x="1885" y="547"/>
                    </a:cubicBezTo>
                    <a:lnTo>
                      <a:pt x="1885" y="1368"/>
                    </a:lnTo>
                    <a:cubicBezTo>
                      <a:pt x="1885" y="1672"/>
                      <a:pt x="1672" y="1915"/>
                      <a:pt x="1368" y="1915"/>
                    </a:cubicBezTo>
                    <a:lnTo>
                      <a:pt x="517" y="1915"/>
                    </a:lnTo>
                    <a:cubicBezTo>
                      <a:pt x="243" y="1915"/>
                      <a:pt x="0" y="2128"/>
                      <a:pt x="0" y="2432"/>
                    </a:cubicBezTo>
                    <a:cubicBezTo>
                      <a:pt x="0" y="2706"/>
                      <a:pt x="243" y="2949"/>
                      <a:pt x="517" y="2949"/>
                    </a:cubicBezTo>
                    <a:lnTo>
                      <a:pt x="1368" y="2949"/>
                    </a:lnTo>
                    <a:cubicBezTo>
                      <a:pt x="1672" y="2949"/>
                      <a:pt x="1885" y="3161"/>
                      <a:pt x="1885" y="3465"/>
                    </a:cubicBezTo>
                    <a:lnTo>
                      <a:pt x="1885" y="4316"/>
                    </a:lnTo>
                    <a:cubicBezTo>
                      <a:pt x="1885" y="4590"/>
                      <a:pt x="2128" y="4833"/>
                      <a:pt x="2432" y="4833"/>
                    </a:cubicBezTo>
                    <a:cubicBezTo>
                      <a:pt x="2705" y="4833"/>
                      <a:pt x="2949" y="4590"/>
                      <a:pt x="2949" y="4316"/>
                    </a:cubicBezTo>
                    <a:lnTo>
                      <a:pt x="2949" y="3465"/>
                    </a:lnTo>
                    <a:cubicBezTo>
                      <a:pt x="2949" y="3161"/>
                      <a:pt x="3161" y="2949"/>
                      <a:pt x="3465" y="2949"/>
                    </a:cubicBezTo>
                    <a:lnTo>
                      <a:pt x="4316" y="2949"/>
                    </a:lnTo>
                    <a:cubicBezTo>
                      <a:pt x="4590" y="2949"/>
                      <a:pt x="4833" y="2706"/>
                      <a:pt x="4833" y="2432"/>
                    </a:cubicBezTo>
                    <a:cubicBezTo>
                      <a:pt x="4833" y="2128"/>
                      <a:pt x="4590" y="1915"/>
                      <a:pt x="4316" y="1915"/>
                    </a:cubicBezTo>
                    <a:lnTo>
                      <a:pt x="3465" y="1915"/>
                    </a:lnTo>
                    <a:cubicBezTo>
                      <a:pt x="3161" y="1915"/>
                      <a:pt x="2949" y="1672"/>
                      <a:pt x="2949" y="1368"/>
                    </a:cubicBezTo>
                    <a:lnTo>
                      <a:pt x="2949" y="547"/>
                    </a:lnTo>
                    <a:cubicBezTo>
                      <a:pt x="2949" y="243"/>
                      <a:pt x="2705" y="0"/>
                      <a:pt x="2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5" name="Google Shape;705;p16"/>
          <p:cNvGrpSpPr/>
          <p:nvPr/>
        </p:nvGrpSpPr>
        <p:grpSpPr>
          <a:xfrm>
            <a:off x="-184675" y="3080512"/>
            <a:ext cx="1651824" cy="3359783"/>
            <a:chOff x="-184675" y="3080512"/>
            <a:chExt cx="1651824" cy="3359783"/>
          </a:xfrm>
        </p:grpSpPr>
        <p:sp>
          <p:nvSpPr>
            <p:cNvPr id="706" name="Google Shape;706;p16"/>
            <p:cNvSpPr/>
            <p:nvPr/>
          </p:nvSpPr>
          <p:spPr>
            <a:xfrm>
              <a:off x="264646" y="4546091"/>
              <a:ext cx="505109" cy="505707"/>
            </a:xfrm>
            <a:custGeom>
              <a:avLst/>
              <a:gdLst/>
              <a:ahLst/>
              <a:cxnLst/>
              <a:rect l="l" t="t" r="r" b="b"/>
              <a:pathLst>
                <a:path w="26202" h="26233" extrusionOk="0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-184675" y="3205287"/>
              <a:ext cx="396114" cy="395536"/>
            </a:xfrm>
            <a:custGeom>
              <a:avLst/>
              <a:gdLst/>
              <a:ahLst/>
              <a:cxnLst/>
              <a:rect l="l" t="t" r="r" b="b"/>
              <a:pathLst>
                <a:path w="20548" h="20518" extrusionOk="0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118151" y="4370312"/>
              <a:ext cx="798119" cy="2069983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835543" y="3080512"/>
              <a:ext cx="69512" cy="70130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834277" y="3246923"/>
              <a:ext cx="72002" cy="69018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835543" y="3413457"/>
              <a:ext cx="69512" cy="68894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835543" y="3578674"/>
              <a:ext cx="69512" cy="70171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835543" y="3745167"/>
              <a:ext cx="69512" cy="70130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835543" y="3911661"/>
              <a:ext cx="69512" cy="68853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1008124" y="4109212"/>
              <a:ext cx="121637" cy="123137"/>
            </a:xfrm>
            <a:custGeom>
              <a:avLst/>
              <a:gdLst/>
              <a:ahLst/>
              <a:cxnLst/>
              <a:rect l="l" t="t" r="r" b="b"/>
              <a:pathLst>
                <a:path w="4804" h="4803" extrusionOk="0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1007365" y="4332836"/>
              <a:ext cx="122397" cy="123163"/>
            </a:xfrm>
            <a:custGeom>
              <a:avLst/>
              <a:gdLst/>
              <a:ahLst/>
              <a:cxnLst/>
              <a:rect l="l" t="t" r="r" b="b"/>
              <a:pathLst>
                <a:path w="4834" h="4804" extrusionOk="0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1007365" y="4556485"/>
              <a:ext cx="122397" cy="123932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341951" y="3697317"/>
              <a:ext cx="257312" cy="162716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113577" y="3956491"/>
              <a:ext cx="317308" cy="317327"/>
            </a:xfrm>
            <a:custGeom>
              <a:avLst/>
              <a:gdLst/>
              <a:ahLst/>
              <a:cxnLst/>
              <a:rect l="l" t="t" r="r" b="b"/>
              <a:pathLst>
                <a:path w="16718" h="16719" extrusionOk="0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272298" y="4115138"/>
              <a:ext cx="633971" cy="19"/>
            </a:xfrm>
            <a:custGeom>
              <a:avLst/>
              <a:gdLst/>
              <a:ahLst/>
              <a:cxnLst/>
              <a:rect l="l" t="t" r="r" b="b"/>
              <a:pathLst>
                <a:path w="47874" h="1" fill="none" extrusionOk="0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B1153"/>
                </a:solidFill>
              </a:endParaRPr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-89688" y="3778662"/>
              <a:ext cx="560262" cy="19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1220840" y="4676521"/>
              <a:ext cx="246309" cy="246309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1343985" y="4818228"/>
              <a:ext cx="21" cy="234856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16"/>
          <p:cNvSpPr txBox="1">
            <a:spLocks noGrp="1"/>
          </p:cNvSpPr>
          <p:nvPr>
            <p:ph type="title"/>
          </p:nvPr>
        </p:nvSpPr>
        <p:spPr>
          <a:xfrm>
            <a:off x="1706257" y="2078015"/>
            <a:ext cx="2606100" cy="466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5" name="Google Shape;725;p16"/>
          <p:cNvSpPr txBox="1">
            <a:spLocks noGrp="1"/>
          </p:cNvSpPr>
          <p:nvPr>
            <p:ph type="subTitle" idx="1"/>
          </p:nvPr>
        </p:nvSpPr>
        <p:spPr>
          <a:xfrm>
            <a:off x="1706257" y="2395084"/>
            <a:ext cx="2606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6" name="Google Shape;726;p16"/>
          <p:cNvSpPr txBox="1">
            <a:spLocks noGrp="1"/>
          </p:cNvSpPr>
          <p:nvPr>
            <p:ph type="title" idx="2"/>
          </p:nvPr>
        </p:nvSpPr>
        <p:spPr>
          <a:xfrm>
            <a:off x="4831650" y="2078015"/>
            <a:ext cx="2606100" cy="466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7" name="Google Shape;727;p16"/>
          <p:cNvSpPr txBox="1">
            <a:spLocks noGrp="1"/>
          </p:cNvSpPr>
          <p:nvPr>
            <p:ph type="subTitle" idx="3"/>
          </p:nvPr>
        </p:nvSpPr>
        <p:spPr>
          <a:xfrm>
            <a:off x="4831650" y="2395084"/>
            <a:ext cx="2606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8" name="Google Shape;728;p16"/>
          <p:cNvSpPr txBox="1">
            <a:spLocks noGrp="1"/>
          </p:cNvSpPr>
          <p:nvPr>
            <p:ph type="title" idx="4"/>
          </p:nvPr>
        </p:nvSpPr>
        <p:spPr>
          <a:xfrm>
            <a:off x="1706257" y="3783102"/>
            <a:ext cx="2606100" cy="466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9" name="Google Shape;729;p16"/>
          <p:cNvSpPr txBox="1">
            <a:spLocks noGrp="1"/>
          </p:cNvSpPr>
          <p:nvPr>
            <p:ph type="subTitle" idx="5"/>
          </p:nvPr>
        </p:nvSpPr>
        <p:spPr>
          <a:xfrm>
            <a:off x="1706257" y="4100171"/>
            <a:ext cx="2606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0" name="Google Shape;730;p16"/>
          <p:cNvSpPr txBox="1">
            <a:spLocks noGrp="1"/>
          </p:cNvSpPr>
          <p:nvPr>
            <p:ph type="title" idx="6"/>
          </p:nvPr>
        </p:nvSpPr>
        <p:spPr>
          <a:xfrm>
            <a:off x="4831650" y="3783102"/>
            <a:ext cx="2606100" cy="466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1" name="Google Shape;731;p16"/>
          <p:cNvSpPr txBox="1">
            <a:spLocks noGrp="1"/>
          </p:cNvSpPr>
          <p:nvPr>
            <p:ph type="subTitle" idx="7"/>
          </p:nvPr>
        </p:nvSpPr>
        <p:spPr>
          <a:xfrm>
            <a:off x="4831650" y="4100171"/>
            <a:ext cx="2606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2" name="Google Shape;732;p16"/>
          <p:cNvSpPr txBox="1">
            <a:spLocks noGrp="1"/>
          </p:cNvSpPr>
          <p:nvPr>
            <p:ph type="title" idx="8" hasCustomPrompt="1"/>
          </p:nvPr>
        </p:nvSpPr>
        <p:spPr>
          <a:xfrm>
            <a:off x="2826457" y="1534350"/>
            <a:ext cx="36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r>
              <a:t>xx%</a:t>
            </a:r>
          </a:p>
        </p:txBody>
      </p:sp>
      <p:sp>
        <p:nvSpPr>
          <p:cNvPr id="733" name="Google Shape;733;p16"/>
          <p:cNvSpPr txBox="1">
            <a:spLocks noGrp="1"/>
          </p:cNvSpPr>
          <p:nvPr>
            <p:ph type="title" idx="9" hasCustomPrompt="1"/>
          </p:nvPr>
        </p:nvSpPr>
        <p:spPr>
          <a:xfrm>
            <a:off x="5951850" y="3237981"/>
            <a:ext cx="36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r>
              <a:t>xx%</a:t>
            </a:r>
          </a:p>
        </p:txBody>
      </p:sp>
      <p:sp>
        <p:nvSpPr>
          <p:cNvPr id="734" name="Google Shape;734;p16"/>
          <p:cNvSpPr txBox="1">
            <a:spLocks noGrp="1"/>
          </p:cNvSpPr>
          <p:nvPr>
            <p:ph type="title" idx="13" hasCustomPrompt="1"/>
          </p:nvPr>
        </p:nvSpPr>
        <p:spPr>
          <a:xfrm>
            <a:off x="2824807" y="3236481"/>
            <a:ext cx="3690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r>
              <a:t>xx%</a:t>
            </a:r>
          </a:p>
        </p:txBody>
      </p:sp>
      <p:sp>
        <p:nvSpPr>
          <p:cNvPr id="735" name="Google Shape;735;p16"/>
          <p:cNvSpPr txBox="1">
            <a:spLocks noGrp="1"/>
          </p:cNvSpPr>
          <p:nvPr>
            <p:ph type="title" idx="14" hasCustomPrompt="1"/>
          </p:nvPr>
        </p:nvSpPr>
        <p:spPr>
          <a:xfrm>
            <a:off x="5951850" y="1534350"/>
            <a:ext cx="36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r>
              <a:t>xx%</a:t>
            </a:r>
          </a:p>
        </p:txBody>
      </p:sp>
      <p:sp>
        <p:nvSpPr>
          <p:cNvPr id="736" name="Google Shape;736;p16"/>
          <p:cNvSpPr txBox="1">
            <a:spLocks noGrp="1"/>
          </p:cNvSpPr>
          <p:nvPr>
            <p:ph type="title" idx="15"/>
          </p:nvPr>
        </p:nvSpPr>
        <p:spPr>
          <a:xfrm>
            <a:off x="713225" y="540000"/>
            <a:ext cx="7704000" cy="531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solidFill>
          <a:schemeClr val="dk2"/>
        </a:solidFill>
        <a:effectLst/>
      </p:bgPr>
    </p:bg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7"/>
          <p:cNvSpPr txBox="1">
            <a:spLocks noGrp="1"/>
          </p:cNvSpPr>
          <p:nvPr>
            <p:ph type="title"/>
          </p:nvPr>
        </p:nvSpPr>
        <p:spPr>
          <a:xfrm>
            <a:off x="2026925" y="3127688"/>
            <a:ext cx="5090100" cy="5319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27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39" name="Google Shape;739;p17"/>
          <p:cNvSpPr txBox="1">
            <a:spLocks noGrp="1"/>
          </p:cNvSpPr>
          <p:nvPr>
            <p:ph type="subTitle" idx="1"/>
          </p:nvPr>
        </p:nvSpPr>
        <p:spPr>
          <a:xfrm>
            <a:off x="2026975" y="1351125"/>
            <a:ext cx="5090100" cy="17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Montserrat"/>
              <a:buNone/>
              <a:defRPr sz="25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None/>
              <a:defRPr sz="25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None/>
              <a:defRPr sz="25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None/>
              <a:defRPr sz="25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None/>
              <a:defRPr sz="25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None/>
              <a:defRPr sz="25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None/>
              <a:defRPr sz="25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None/>
              <a:defRPr sz="25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None/>
              <a:defRPr sz="25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grpSp>
        <p:nvGrpSpPr>
          <p:cNvPr id="740" name="Google Shape;740;p17"/>
          <p:cNvGrpSpPr/>
          <p:nvPr/>
        </p:nvGrpSpPr>
        <p:grpSpPr>
          <a:xfrm>
            <a:off x="-765410" y="-842400"/>
            <a:ext cx="10692861" cy="7239583"/>
            <a:chOff x="-765410" y="-842400"/>
            <a:chExt cx="10692861" cy="7239583"/>
          </a:xfrm>
        </p:grpSpPr>
        <p:sp>
          <p:nvSpPr>
            <p:cNvPr id="741" name="Google Shape;741;p17"/>
            <p:cNvSpPr/>
            <p:nvPr/>
          </p:nvSpPr>
          <p:spPr>
            <a:xfrm rot="5400000">
              <a:off x="39897" y="-475667"/>
              <a:ext cx="767779" cy="199129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140400" y="713143"/>
              <a:ext cx="390001" cy="389432"/>
            </a:xfrm>
            <a:custGeom>
              <a:avLst/>
              <a:gdLst/>
              <a:ahLst/>
              <a:cxnLst/>
              <a:rect l="l" t="t" r="r" b="b"/>
              <a:pathLst>
                <a:path w="20548" h="20518" extrusionOk="0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388399" y="1090465"/>
              <a:ext cx="551561" cy="143051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622901" y="1324968"/>
              <a:ext cx="82551" cy="96150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7497713" y="132163"/>
              <a:ext cx="120100" cy="120850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7278863" y="132163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7060788" y="132163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159690" y="2201530"/>
              <a:ext cx="71999" cy="71345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159690" y="2371060"/>
              <a:ext cx="71999" cy="71316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159690" y="2540561"/>
              <a:ext cx="71999" cy="70419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1012886" y="4443970"/>
              <a:ext cx="135500" cy="135500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1080632" y="4511269"/>
              <a:ext cx="20" cy="498004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159690" y="2709165"/>
              <a:ext cx="71999" cy="70419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159690" y="2877768"/>
              <a:ext cx="71999" cy="71316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159690" y="3047269"/>
              <a:ext cx="71999" cy="71316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303434" y="2801400"/>
              <a:ext cx="121637" cy="121384"/>
            </a:xfrm>
            <a:custGeom>
              <a:avLst/>
              <a:gdLst/>
              <a:ahLst/>
              <a:cxnLst/>
              <a:rect l="l" t="t" r="r" b="b"/>
              <a:pathLst>
                <a:path w="4804" h="4803" extrusionOk="0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303054" y="3021826"/>
              <a:ext cx="122397" cy="121409"/>
            </a:xfrm>
            <a:custGeom>
              <a:avLst/>
              <a:gdLst/>
              <a:ahLst/>
              <a:cxnLst/>
              <a:rect l="l" t="t" r="r" b="b"/>
              <a:pathLst>
                <a:path w="4834" h="4804" extrusionOk="0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303054" y="3242277"/>
              <a:ext cx="122397" cy="122167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1138006" y="4121230"/>
              <a:ext cx="233045" cy="233045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1254528" y="4236058"/>
              <a:ext cx="20" cy="222209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255109" y="4502979"/>
              <a:ext cx="505109" cy="505707"/>
            </a:xfrm>
            <a:custGeom>
              <a:avLst/>
              <a:gdLst/>
              <a:ahLst/>
              <a:cxnLst/>
              <a:rect l="l" t="t" r="r" b="b"/>
              <a:pathLst>
                <a:path w="26202" h="26233" extrusionOk="0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108613" y="4327200"/>
              <a:ext cx="798119" cy="2069983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-210662" y="3305874"/>
              <a:ext cx="396114" cy="395536"/>
            </a:xfrm>
            <a:custGeom>
              <a:avLst/>
              <a:gdLst/>
              <a:ahLst/>
              <a:cxnLst/>
              <a:rect l="l" t="t" r="r" b="b"/>
              <a:pathLst>
                <a:path w="20548" h="20518" extrusionOk="0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4" name="Google Shape;764;p17"/>
            <p:cNvGrpSpPr/>
            <p:nvPr/>
          </p:nvGrpSpPr>
          <p:grpSpPr>
            <a:xfrm>
              <a:off x="-765410" y="3826617"/>
              <a:ext cx="1295811" cy="350057"/>
              <a:chOff x="-754885" y="1062067"/>
              <a:chExt cx="1295811" cy="350057"/>
            </a:xfrm>
          </p:grpSpPr>
          <p:sp>
            <p:nvSpPr>
              <p:cNvPr id="765" name="Google Shape;765;p17"/>
              <p:cNvSpPr/>
              <p:nvPr/>
            </p:nvSpPr>
            <p:spPr>
              <a:xfrm>
                <a:off x="-754885" y="1062067"/>
                <a:ext cx="1295811" cy="71684"/>
              </a:xfrm>
              <a:custGeom>
                <a:avLst/>
                <a:gdLst/>
                <a:ahLst/>
                <a:cxnLst/>
                <a:rect l="l" t="t" r="r" b="b"/>
                <a:pathLst>
                  <a:path w="56598" h="3131" fill="none" extrusionOk="0">
                    <a:moveTo>
                      <a:pt x="0" y="0"/>
                    </a:moveTo>
                    <a:lnTo>
                      <a:pt x="3770" y="3040"/>
                    </a:lnTo>
                    <a:lnTo>
                      <a:pt x="7539" y="30"/>
                    </a:lnTo>
                    <a:lnTo>
                      <a:pt x="11308" y="3070"/>
                    </a:lnTo>
                    <a:lnTo>
                      <a:pt x="15107" y="30"/>
                    </a:lnTo>
                    <a:lnTo>
                      <a:pt x="18876" y="3070"/>
                    </a:lnTo>
                    <a:lnTo>
                      <a:pt x="22645" y="30"/>
                    </a:lnTo>
                    <a:lnTo>
                      <a:pt x="26414" y="3070"/>
                    </a:lnTo>
                    <a:lnTo>
                      <a:pt x="30183" y="61"/>
                    </a:lnTo>
                    <a:lnTo>
                      <a:pt x="33952" y="3100"/>
                    </a:lnTo>
                    <a:lnTo>
                      <a:pt x="37722" y="61"/>
                    </a:lnTo>
                    <a:lnTo>
                      <a:pt x="41491" y="3100"/>
                    </a:lnTo>
                    <a:lnTo>
                      <a:pt x="45290" y="61"/>
                    </a:lnTo>
                    <a:lnTo>
                      <a:pt x="49059" y="3100"/>
                    </a:lnTo>
                    <a:lnTo>
                      <a:pt x="52828" y="61"/>
                    </a:lnTo>
                    <a:lnTo>
                      <a:pt x="56597" y="313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7"/>
              <p:cNvSpPr/>
              <p:nvPr/>
            </p:nvSpPr>
            <p:spPr>
              <a:xfrm>
                <a:off x="-754885" y="1201242"/>
                <a:ext cx="1295811" cy="71684"/>
              </a:xfrm>
              <a:custGeom>
                <a:avLst/>
                <a:gdLst/>
                <a:ahLst/>
                <a:cxnLst/>
                <a:rect l="l" t="t" r="r" b="b"/>
                <a:pathLst>
                  <a:path w="56598" h="3131" fill="none" extrusionOk="0">
                    <a:moveTo>
                      <a:pt x="0" y="0"/>
                    </a:moveTo>
                    <a:lnTo>
                      <a:pt x="3770" y="3040"/>
                    </a:lnTo>
                    <a:lnTo>
                      <a:pt x="7539" y="31"/>
                    </a:lnTo>
                    <a:lnTo>
                      <a:pt x="11308" y="3070"/>
                    </a:lnTo>
                    <a:lnTo>
                      <a:pt x="15107" y="31"/>
                    </a:lnTo>
                    <a:lnTo>
                      <a:pt x="18876" y="3070"/>
                    </a:lnTo>
                    <a:lnTo>
                      <a:pt x="22645" y="31"/>
                    </a:lnTo>
                    <a:lnTo>
                      <a:pt x="26414" y="3070"/>
                    </a:lnTo>
                    <a:lnTo>
                      <a:pt x="30183" y="61"/>
                    </a:lnTo>
                    <a:lnTo>
                      <a:pt x="33952" y="3101"/>
                    </a:lnTo>
                    <a:lnTo>
                      <a:pt x="37722" y="61"/>
                    </a:lnTo>
                    <a:lnTo>
                      <a:pt x="41491" y="3101"/>
                    </a:lnTo>
                    <a:lnTo>
                      <a:pt x="45290" y="61"/>
                    </a:lnTo>
                    <a:lnTo>
                      <a:pt x="49059" y="3101"/>
                    </a:lnTo>
                    <a:lnTo>
                      <a:pt x="52828" y="61"/>
                    </a:lnTo>
                    <a:lnTo>
                      <a:pt x="56597" y="313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7"/>
              <p:cNvSpPr/>
              <p:nvPr/>
            </p:nvSpPr>
            <p:spPr>
              <a:xfrm>
                <a:off x="-754885" y="1340417"/>
                <a:ext cx="1295811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56598" h="3132" fill="none" extrusionOk="0">
                    <a:moveTo>
                      <a:pt x="0" y="0"/>
                    </a:moveTo>
                    <a:lnTo>
                      <a:pt x="3770" y="3040"/>
                    </a:lnTo>
                    <a:lnTo>
                      <a:pt x="7539" y="31"/>
                    </a:lnTo>
                    <a:lnTo>
                      <a:pt x="11308" y="3070"/>
                    </a:lnTo>
                    <a:lnTo>
                      <a:pt x="15107" y="31"/>
                    </a:lnTo>
                    <a:lnTo>
                      <a:pt x="18876" y="3070"/>
                    </a:lnTo>
                    <a:lnTo>
                      <a:pt x="22645" y="31"/>
                    </a:lnTo>
                    <a:lnTo>
                      <a:pt x="26414" y="3070"/>
                    </a:lnTo>
                    <a:lnTo>
                      <a:pt x="30183" y="61"/>
                    </a:lnTo>
                    <a:lnTo>
                      <a:pt x="33952" y="3101"/>
                    </a:lnTo>
                    <a:lnTo>
                      <a:pt x="37722" y="61"/>
                    </a:lnTo>
                    <a:lnTo>
                      <a:pt x="41491" y="3101"/>
                    </a:lnTo>
                    <a:lnTo>
                      <a:pt x="45290" y="61"/>
                    </a:lnTo>
                    <a:lnTo>
                      <a:pt x="49059" y="3101"/>
                    </a:lnTo>
                    <a:lnTo>
                      <a:pt x="52828" y="61"/>
                    </a:lnTo>
                    <a:lnTo>
                      <a:pt x="56597" y="313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17"/>
            <p:cNvSpPr/>
            <p:nvPr/>
          </p:nvSpPr>
          <p:spPr>
            <a:xfrm>
              <a:off x="7980403" y="4741163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8126118" y="4741163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8271861" y="4741163"/>
              <a:ext cx="73282" cy="853546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8749665" y="2430818"/>
              <a:ext cx="71999" cy="71345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8749665" y="2600348"/>
              <a:ext cx="71999" cy="71316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8749665" y="2769849"/>
              <a:ext cx="71999" cy="70419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8749665" y="2938452"/>
              <a:ext cx="71999" cy="70419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7"/>
            <p:cNvSpPr/>
            <p:nvPr/>
          </p:nvSpPr>
          <p:spPr>
            <a:xfrm>
              <a:off x="8749665" y="3107056"/>
              <a:ext cx="71999" cy="71316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7"/>
            <p:cNvSpPr/>
            <p:nvPr/>
          </p:nvSpPr>
          <p:spPr>
            <a:xfrm>
              <a:off x="8749665" y="3276557"/>
              <a:ext cx="71999" cy="71316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7233838" y="4449609"/>
              <a:ext cx="307778" cy="307797"/>
            </a:xfrm>
            <a:custGeom>
              <a:avLst/>
              <a:gdLst/>
              <a:ahLst/>
              <a:cxnLst/>
              <a:rect l="l" t="t" r="r" b="b"/>
              <a:pathLst>
                <a:path w="16718" h="16719" extrusionOk="0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7387582" y="4603482"/>
              <a:ext cx="881360" cy="18"/>
            </a:xfrm>
            <a:custGeom>
              <a:avLst/>
              <a:gdLst/>
              <a:ahLst/>
              <a:cxnLst/>
              <a:rect l="l" t="t" r="r" b="b"/>
              <a:pathLst>
                <a:path w="47874" h="1" fill="none" extrusionOk="0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7494342" y="4824985"/>
              <a:ext cx="291442" cy="184298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7005438" y="4917122"/>
              <a:ext cx="634573" cy="21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478561" y="4117940"/>
              <a:ext cx="551561" cy="143051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713064" y="4352443"/>
              <a:ext cx="82551" cy="96150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913647" y="3066337"/>
              <a:ext cx="121637" cy="121384"/>
            </a:xfrm>
            <a:custGeom>
              <a:avLst/>
              <a:gdLst/>
              <a:ahLst/>
              <a:cxnLst/>
              <a:rect l="l" t="t" r="r" b="b"/>
              <a:pathLst>
                <a:path w="4804" h="4803" extrusionOk="0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913267" y="3286763"/>
              <a:ext cx="122397" cy="121409"/>
            </a:xfrm>
            <a:custGeom>
              <a:avLst/>
              <a:gdLst/>
              <a:ahLst/>
              <a:cxnLst/>
              <a:rect l="l" t="t" r="r" b="b"/>
              <a:pathLst>
                <a:path w="4834" h="4804" extrusionOk="0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8913267" y="3507214"/>
              <a:ext cx="122397" cy="122167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8231488" y="-842400"/>
              <a:ext cx="798119" cy="2069983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8377984" y="546079"/>
              <a:ext cx="505109" cy="505707"/>
            </a:xfrm>
            <a:custGeom>
              <a:avLst/>
              <a:gdLst/>
              <a:ahLst/>
              <a:cxnLst/>
              <a:rect l="l" t="t" r="r" b="b"/>
              <a:pathLst>
                <a:path w="26202" h="26233" extrusionOk="0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749638" y="-532725"/>
              <a:ext cx="350040" cy="1091251"/>
            </a:xfrm>
            <a:custGeom>
              <a:avLst/>
              <a:gdLst/>
              <a:ahLst/>
              <a:cxnLst/>
              <a:rect l="l" t="t" r="r" b="b"/>
              <a:pathLst>
                <a:path w="12919" h="40275" extrusionOk="0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627828" y="-315225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773543" y="-315225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919286" y="-315225"/>
              <a:ext cx="73282" cy="853546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935443" y="643731"/>
              <a:ext cx="95167" cy="95762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762319" y="643731"/>
              <a:ext cx="95762" cy="95762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589195" y="643731"/>
              <a:ext cx="95762" cy="95762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1243065" y="4603493"/>
              <a:ext cx="344566" cy="893589"/>
            </a:xfrm>
            <a:custGeom>
              <a:avLst/>
              <a:gdLst/>
              <a:ahLst/>
              <a:cxnLst/>
              <a:rect l="l" t="t" r="r" b="b"/>
              <a:pathLst>
                <a:path w="17874" h="46354" fill="none" extrusionOk="0">
                  <a:moveTo>
                    <a:pt x="8937" y="46353"/>
                  </a:moveTo>
                  <a:lnTo>
                    <a:pt x="8937" y="46353"/>
                  </a:lnTo>
                  <a:cubicBezTo>
                    <a:pt x="4013" y="46353"/>
                    <a:pt x="1" y="42341"/>
                    <a:pt x="1" y="37417"/>
                  </a:cubicBezTo>
                  <a:lnTo>
                    <a:pt x="1" y="8937"/>
                  </a:lnTo>
                  <a:cubicBezTo>
                    <a:pt x="1" y="3982"/>
                    <a:pt x="4013" y="0"/>
                    <a:pt x="8937" y="0"/>
                  </a:cubicBezTo>
                  <a:lnTo>
                    <a:pt x="8937" y="0"/>
                  </a:lnTo>
                  <a:cubicBezTo>
                    <a:pt x="13861" y="0"/>
                    <a:pt x="17873" y="3982"/>
                    <a:pt x="17873" y="8937"/>
                  </a:cubicBezTo>
                  <a:lnTo>
                    <a:pt x="17873" y="37417"/>
                  </a:lnTo>
                  <a:cubicBezTo>
                    <a:pt x="17873" y="42341"/>
                    <a:pt x="13861" y="46353"/>
                    <a:pt x="8937" y="463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8631640" y="1324982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8631640" y="1464157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8631640" y="1603332"/>
              <a:ext cx="1295811" cy="71707"/>
            </a:xfrm>
            <a:custGeom>
              <a:avLst/>
              <a:gdLst/>
              <a:ahLst/>
              <a:cxnLst/>
              <a:rect l="l" t="t" r="r" b="b"/>
              <a:pathLst>
                <a:path w="56598" h="3132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2186963" y="4887813"/>
              <a:ext cx="120100" cy="120850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1968113" y="4887813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1750038" y="4887813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8552608" y="3653591"/>
              <a:ext cx="351914" cy="351935"/>
            </a:xfrm>
            <a:custGeom>
              <a:avLst/>
              <a:gdLst/>
              <a:ahLst/>
              <a:cxnLst/>
              <a:rect l="l" t="t" r="r" b="b"/>
              <a:pathLst>
                <a:path w="16718" h="16719" extrusionOk="0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8729199" y="3829550"/>
              <a:ext cx="1007748" cy="21"/>
            </a:xfrm>
            <a:custGeom>
              <a:avLst/>
              <a:gdLst/>
              <a:ahLst/>
              <a:cxnLst/>
              <a:rect l="l" t="t" r="r" b="b"/>
              <a:pathLst>
                <a:path w="47874" h="1" fill="none" extrusionOk="0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B1153"/>
                </a:solidFill>
              </a:endParaRPr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8517855" y="2134257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8516610" y="2220790"/>
              <a:ext cx="35999" cy="35887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8517855" y="2307388"/>
              <a:ext cx="34754" cy="35823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8517855" y="2393301"/>
              <a:ext cx="34754" cy="36487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8517855" y="2479877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8517855" y="2566454"/>
              <a:ext cx="34754" cy="35802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8356848" y="1469195"/>
              <a:ext cx="135500" cy="135500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424594" y="1536494"/>
              <a:ext cx="20" cy="498004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516619" y="1797230"/>
              <a:ext cx="233045" cy="233045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633141" y="1912058"/>
              <a:ext cx="20" cy="222209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bg>
      <p:bgPr>
        <a:solidFill>
          <a:schemeClr val="lt2"/>
        </a:solidFill>
        <a:effectLst/>
      </p:bgPr>
    </p:bg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p18"/>
          <p:cNvGrpSpPr/>
          <p:nvPr/>
        </p:nvGrpSpPr>
        <p:grpSpPr>
          <a:xfrm>
            <a:off x="8112598" y="-506450"/>
            <a:ext cx="917015" cy="2278676"/>
            <a:chOff x="8112598" y="-506450"/>
            <a:chExt cx="917015" cy="2278676"/>
          </a:xfrm>
        </p:grpSpPr>
        <p:sp>
          <p:nvSpPr>
            <p:cNvPr id="816" name="Google Shape;816;p18"/>
            <p:cNvSpPr/>
            <p:nvPr/>
          </p:nvSpPr>
          <p:spPr>
            <a:xfrm>
              <a:off x="8322975" y="-506450"/>
              <a:ext cx="363702" cy="1133741"/>
            </a:xfrm>
            <a:custGeom>
              <a:avLst/>
              <a:gdLst/>
              <a:ahLst/>
              <a:cxnLst/>
              <a:rect l="l" t="t" r="r" b="b"/>
              <a:pathLst>
                <a:path w="12919" h="40275" extrusionOk="0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8958671" y="878007"/>
              <a:ext cx="69695" cy="69683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8957402" y="1043348"/>
              <a:ext cx="72192" cy="68578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8958671" y="1208812"/>
              <a:ext cx="69695" cy="68455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8"/>
            <p:cNvSpPr/>
            <p:nvPr/>
          </p:nvSpPr>
          <p:spPr>
            <a:xfrm>
              <a:off x="8958671" y="1372966"/>
              <a:ext cx="69695" cy="69723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8"/>
            <p:cNvSpPr/>
            <p:nvPr/>
          </p:nvSpPr>
          <p:spPr>
            <a:xfrm>
              <a:off x="8958671" y="1538389"/>
              <a:ext cx="69695" cy="69683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8958671" y="1703812"/>
              <a:ext cx="69695" cy="68414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8790834" y="280293"/>
              <a:ext cx="238780" cy="238780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8"/>
            <p:cNvSpPr/>
            <p:nvPr/>
          </p:nvSpPr>
          <p:spPr>
            <a:xfrm>
              <a:off x="8910199" y="399631"/>
              <a:ext cx="20" cy="227677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8443218" y="801012"/>
              <a:ext cx="243450" cy="153950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8112598" y="877972"/>
              <a:ext cx="451972" cy="18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8764994" y="801000"/>
              <a:ext cx="121637" cy="120495"/>
            </a:xfrm>
            <a:custGeom>
              <a:avLst/>
              <a:gdLst/>
              <a:ahLst/>
              <a:cxnLst/>
              <a:rect l="l" t="t" r="r" b="b"/>
              <a:pathLst>
                <a:path w="4804" h="4803" extrusionOk="0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8"/>
            <p:cNvSpPr/>
            <p:nvPr/>
          </p:nvSpPr>
          <p:spPr>
            <a:xfrm>
              <a:off x="8764235" y="1019833"/>
              <a:ext cx="122397" cy="120520"/>
            </a:xfrm>
            <a:custGeom>
              <a:avLst/>
              <a:gdLst/>
              <a:ahLst/>
              <a:cxnLst/>
              <a:rect l="l" t="t" r="r" b="b"/>
              <a:pathLst>
                <a:path w="4834" h="4804" extrusionOk="0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8"/>
            <p:cNvSpPr/>
            <p:nvPr/>
          </p:nvSpPr>
          <p:spPr>
            <a:xfrm>
              <a:off x="8764235" y="1238692"/>
              <a:ext cx="122397" cy="121273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18"/>
          <p:cNvGrpSpPr/>
          <p:nvPr/>
        </p:nvGrpSpPr>
        <p:grpSpPr>
          <a:xfrm>
            <a:off x="-1089824" y="3327299"/>
            <a:ext cx="2576999" cy="1913226"/>
            <a:chOff x="-1089824" y="3327299"/>
            <a:chExt cx="2576999" cy="1913226"/>
          </a:xfrm>
        </p:grpSpPr>
        <p:sp>
          <p:nvSpPr>
            <p:cNvPr id="831" name="Google Shape;831;p18"/>
            <p:cNvSpPr/>
            <p:nvPr/>
          </p:nvSpPr>
          <p:spPr>
            <a:xfrm rot="5400000">
              <a:off x="-478066" y="3437570"/>
              <a:ext cx="767779" cy="199129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8"/>
            <p:cNvSpPr/>
            <p:nvPr/>
          </p:nvSpPr>
          <p:spPr>
            <a:xfrm>
              <a:off x="287399" y="4622706"/>
              <a:ext cx="381987" cy="381430"/>
            </a:xfrm>
            <a:custGeom>
              <a:avLst/>
              <a:gdLst/>
              <a:ahLst/>
              <a:cxnLst/>
              <a:rect l="l" t="t" r="r" b="b"/>
              <a:pathLst>
                <a:path w="20548" h="20518" extrusionOk="0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8"/>
            <p:cNvSpPr/>
            <p:nvPr/>
          </p:nvSpPr>
          <p:spPr>
            <a:xfrm>
              <a:off x="247671" y="4002949"/>
              <a:ext cx="127156" cy="127156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8"/>
            <p:cNvSpPr/>
            <p:nvPr/>
          </p:nvSpPr>
          <p:spPr>
            <a:xfrm>
              <a:off x="311238" y="4066525"/>
              <a:ext cx="19" cy="467334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8"/>
            <p:cNvSpPr/>
            <p:nvPr/>
          </p:nvSpPr>
          <p:spPr>
            <a:xfrm>
              <a:off x="1011125" y="4461625"/>
              <a:ext cx="66150" cy="778900"/>
            </a:xfrm>
            <a:custGeom>
              <a:avLst/>
              <a:gdLst/>
              <a:ahLst/>
              <a:cxnLst/>
              <a:rect l="l" t="t" r="r" b="b"/>
              <a:pathLst>
                <a:path w="2646" h="31156" extrusionOk="0">
                  <a:moveTo>
                    <a:pt x="1308" y="0"/>
                  </a:moveTo>
                  <a:cubicBezTo>
                    <a:pt x="578" y="0"/>
                    <a:pt x="1" y="578"/>
                    <a:pt x="1" y="1338"/>
                  </a:cubicBezTo>
                  <a:lnTo>
                    <a:pt x="1" y="29818"/>
                  </a:lnTo>
                  <a:cubicBezTo>
                    <a:pt x="1" y="30548"/>
                    <a:pt x="578" y="31156"/>
                    <a:pt x="1308" y="31156"/>
                  </a:cubicBezTo>
                  <a:cubicBezTo>
                    <a:pt x="2037" y="31156"/>
                    <a:pt x="2645" y="30548"/>
                    <a:pt x="2645" y="29818"/>
                  </a:cubicBezTo>
                  <a:lnTo>
                    <a:pt x="2645" y="1338"/>
                  </a:lnTo>
                  <a:cubicBezTo>
                    <a:pt x="2645" y="578"/>
                    <a:pt x="2037" y="0"/>
                    <a:pt x="1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1144125" y="4461625"/>
              <a:ext cx="66125" cy="778900"/>
            </a:xfrm>
            <a:custGeom>
              <a:avLst/>
              <a:gdLst/>
              <a:ahLst/>
              <a:cxnLst/>
              <a:rect l="l" t="t" r="r" b="b"/>
              <a:pathLst>
                <a:path w="2645" h="31156" extrusionOk="0">
                  <a:moveTo>
                    <a:pt x="1307" y="0"/>
                  </a:moveTo>
                  <a:cubicBezTo>
                    <a:pt x="578" y="0"/>
                    <a:pt x="0" y="578"/>
                    <a:pt x="0" y="1338"/>
                  </a:cubicBezTo>
                  <a:lnTo>
                    <a:pt x="0" y="29818"/>
                  </a:lnTo>
                  <a:cubicBezTo>
                    <a:pt x="0" y="30548"/>
                    <a:pt x="578" y="31156"/>
                    <a:pt x="1307" y="31156"/>
                  </a:cubicBezTo>
                  <a:cubicBezTo>
                    <a:pt x="2037" y="31156"/>
                    <a:pt x="2644" y="30548"/>
                    <a:pt x="2644" y="29818"/>
                  </a:cubicBezTo>
                  <a:lnTo>
                    <a:pt x="2644" y="1338"/>
                  </a:lnTo>
                  <a:cubicBezTo>
                    <a:pt x="2644" y="578"/>
                    <a:pt x="2037" y="0"/>
                    <a:pt x="1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1277100" y="4461625"/>
              <a:ext cx="66125" cy="778900"/>
            </a:xfrm>
            <a:custGeom>
              <a:avLst/>
              <a:gdLst/>
              <a:ahLst/>
              <a:cxnLst/>
              <a:rect l="l" t="t" r="r" b="b"/>
              <a:pathLst>
                <a:path w="2645" h="31156" extrusionOk="0">
                  <a:moveTo>
                    <a:pt x="1307" y="0"/>
                  </a:moveTo>
                  <a:cubicBezTo>
                    <a:pt x="578" y="0"/>
                    <a:pt x="0" y="578"/>
                    <a:pt x="0" y="1338"/>
                  </a:cubicBezTo>
                  <a:lnTo>
                    <a:pt x="0" y="29818"/>
                  </a:lnTo>
                  <a:cubicBezTo>
                    <a:pt x="0" y="30548"/>
                    <a:pt x="578" y="31156"/>
                    <a:pt x="1307" y="31156"/>
                  </a:cubicBezTo>
                  <a:cubicBezTo>
                    <a:pt x="2037" y="31156"/>
                    <a:pt x="2645" y="30548"/>
                    <a:pt x="2645" y="29818"/>
                  </a:cubicBezTo>
                  <a:lnTo>
                    <a:pt x="2645" y="1338"/>
                  </a:lnTo>
                  <a:cubicBezTo>
                    <a:pt x="2645" y="578"/>
                    <a:pt x="2037" y="0"/>
                    <a:pt x="1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114400" y="3327299"/>
              <a:ext cx="72003" cy="72084"/>
            </a:xfrm>
            <a:custGeom>
              <a:avLst/>
              <a:gdLst/>
              <a:ahLst/>
              <a:cxnLst/>
              <a:rect l="l" t="t" r="r" b="b"/>
              <a:pathLst>
                <a:path w="4348" h="4347" extrusionOk="0">
                  <a:moveTo>
                    <a:pt x="2189" y="0"/>
                  </a:moveTo>
                  <a:cubicBezTo>
                    <a:pt x="1004" y="0"/>
                    <a:pt x="31" y="943"/>
                    <a:pt x="1" y="2159"/>
                  </a:cubicBezTo>
                  <a:cubicBezTo>
                    <a:pt x="1" y="3344"/>
                    <a:pt x="943" y="4317"/>
                    <a:pt x="2159" y="4347"/>
                  </a:cubicBezTo>
                  <a:cubicBezTo>
                    <a:pt x="3344" y="4347"/>
                    <a:pt x="4317" y="3374"/>
                    <a:pt x="4347" y="2189"/>
                  </a:cubicBezTo>
                  <a:cubicBezTo>
                    <a:pt x="4347" y="1003"/>
                    <a:pt x="3375" y="31"/>
                    <a:pt x="2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114913" y="3465393"/>
              <a:ext cx="71490" cy="71587"/>
            </a:xfrm>
            <a:custGeom>
              <a:avLst/>
              <a:gdLst/>
              <a:ahLst/>
              <a:cxnLst/>
              <a:rect l="l" t="t" r="r" b="b"/>
              <a:pathLst>
                <a:path w="4317" h="4317" extrusionOk="0">
                  <a:moveTo>
                    <a:pt x="2158" y="1"/>
                  </a:moveTo>
                  <a:cubicBezTo>
                    <a:pt x="942" y="1"/>
                    <a:pt x="0" y="973"/>
                    <a:pt x="0" y="2159"/>
                  </a:cubicBezTo>
                  <a:cubicBezTo>
                    <a:pt x="0" y="3344"/>
                    <a:pt x="942" y="4317"/>
                    <a:pt x="2158" y="4317"/>
                  </a:cubicBezTo>
                  <a:cubicBezTo>
                    <a:pt x="3344" y="4317"/>
                    <a:pt x="4316" y="3344"/>
                    <a:pt x="4316" y="2159"/>
                  </a:cubicBezTo>
                  <a:cubicBezTo>
                    <a:pt x="4316" y="973"/>
                    <a:pt x="3344" y="1"/>
                    <a:pt x="2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114400" y="3603487"/>
              <a:ext cx="72003" cy="71620"/>
            </a:xfrm>
            <a:custGeom>
              <a:avLst/>
              <a:gdLst/>
              <a:ahLst/>
              <a:cxnLst/>
              <a:rect l="l" t="t" r="r" b="b"/>
              <a:pathLst>
                <a:path w="4348" h="4319" extrusionOk="0">
                  <a:moveTo>
                    <a:pt x="2213" y="1"/>
                  </a:moveTo>
                  <a:cubicBezTo>
                    <a:pt x="2195" y="1"/>
                    <a:pt x="2177" y="1"/>
                    <a:pt x="2159" y="1"/>
                  </a:cubicBezTo>
                  <a:cubicBezTo>
                    <a:pt x="973" y="1"/>
                    <a:pt x="1" y="974"/>
                    <a:pt x="31" y="2190"/>
                  </a:cubicBezTo>
                  <a:cubicBezTo>
                    <a:pt x="31" y="3357"/>
                    <a:pt x="974" y="4318"/>
                    <a:pt x="2164" y="4318"/>
                  </a:cubicBezTo>
                  <a:cubicBezTo>
                    <a:pt x="2183" y="4318"/>
                    <a:pt x="2201" y="4318"/>
                    <a:pt x="2220" y="4317"/>
                  </a:cubicBezTo>
                  <a:cubicBezTo>
                    <a:pt x="3405" y="4317"/>
                    <a:pt x="4347" y="3345"/>
                    <a:pt x="4347" y="2129"/>
                  </a:cubicBezTo>
                  <a:cubicBezTo>
                    <a:pt x="4347" y="962"/>
                    <a:pt x="3375" y="1"/>
                    <a:pt x="2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114913" y="3741100"/>
              <a:ext cx="71490" cy="72084"/>
            </a:xfrm>
            <a:custGeom>
              <a:avLst/>
              <a:gdLst/>
              <a:ahLst/>
              <a:cxnLst/>
              <a:rect l="l" t="t" r="r" b="b"/>
              <a:pathLst>
                <a:path w="4317" h="4347" extrusionOk="0">
                  <a:moveTo>
                    <a:pt x="2158" y="0"/>
                  </a:moveTo>
                  <a:cubicBezTo>
                    <a:pt x="942" y="0"/>
                    <a:pt x="0" y="973"/>
                    <a:pt x="0" y="2189"/>
                  </a:cubicBezTo>
                  <a:cubicBezTo>
                    <a:pt x="0" y="3374"/>
                    <a:pt x="942" y="4347"/>
                    <a:pt x="2158" y="4347"/>
                  </a:cubicBezTo>
                  <a:cubicBezTo>
                    <a:pt x="3344" y="4347"/>
                    <a:pt x="4316" y="3374"/>
                    <a:pt x="4316" y="2189"/>
                  </a:cubicBezTo>
                  <a:cubicBezTo>
                    <a:pt x="4316" y="973"/>
                    <a:pt x="3344" y="0"/>
                    <a:pt x="2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114400" y="3879692"/>
              <a:ext cx="72003" cy="71603"/>
            </a:xfrm>
            <a:custGeom>
              <a:avLst/>
              <a:gdLst/>
              <a:ahLst/>
              <a:cxnLst/>
              <a:rect l="l" t="t" r="r" b="b"/>
              <a:pathLst>
                <a:path w="4348" h="4318" extrusionOk="0">
                  <a:moveTo>
                    <a:pt x="2213" y="0"/>
                  </a:moveTo>
                  <a:cubicBezTo>
                    <a:pt x="2195" y="0"/>
                    <a:pt x="2177" y="1"/>
                    <a:pt x="2159" y="1"/>
                  </a:cubicBezTo>
                  <a:cubicBezTo>
                    <a:pt x="973" y="1"/>
                    <a:pt x="1" y="974"/>
                    <a:pt x="31" y="2159"/>
                  </a:cubicBezTo>
                  <a:cubicBezTo>
                    <a:pt x="31" y="3375"/>
                    <a:pt x="1004" y="4317"/>
                    <a:pt x="2220" y="4317"/>
                  </a:cubicBezTo>
                  <a:cubicBezTo>
                    <a:pt x="3405" y="4287"/>
                    <a:pt x="4347" y="3314"/>
                    <a:pt x="4347" y="2129"/>
                  </a:cubicBezTo>
                  <a:cubicBezTo>
                    <a:pt x="4347" y="961"/>
                    <a:pt x="3375" y="0"/>
                    <a:pt x="2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311251" y="3630501"/>
              <a:ext cx="317642" cy="317619"/>
            </a:xfrm>
            <a:custGeom>
              <a:avLst/>
              <a:gdLst/>
              <a:ahLst/>
              <a:cxnLst/>
              <a:rect l="l" t="t" r="r" b="b"/>
              <a:pathLst>
                <a:path w="16718" h="16719" extrusionOk="0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470234" y="3789305"/>
              <a:ext cx="909606" cy="19"/>
            </a:xfrm>
            <a:custGeom>
              <a:avLst/>
              <a:gdLst/>
              <a:ahLst/>
              <a:cxnLst/>
              <a:rect l="l" t="t" r="r" b="b"/>
              <a:pathLst>
                <a:path w="47874" h="1" fill="none" extrusionOk="0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B1153"/>
                </a:solidFill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1367075" y="3882088"/>
              <a:ext cx="120100" cy="120850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1148225" y="3882088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930150" y="3882088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8" name="Google Shape;848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93000" cy="685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9" name="Google Shape;849;p18"/>
          <p:cNvSpPr txBox="1">
            <a:spLocks noGrp="1"/>
          </p:cNvSpPr>
          <p:nvPr>
            <p:ph type="subTitle" idx="1"/>
          </p:nvPr>
        </p:nvSpPr>
        <p:spPr>
          <a:xfrm>
            <a:off x="720000" y="1252728"/>
            <a:ext cx="30930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bg>
      <p:bgPr>
        <a:solidFill>
          <a:schemeClr val="lt2"/>
        </a:solidFill>
        <a:effectLst/>
      </p:bgPr>
    </p:bg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9"/>
          <p:cNvSpPr txBox="1">
            <a:spLocks noGrp="1"/>
          </p:cNvSpPr>
          <p:nvPr>
            <p:ph type="title"/>
          </p:nvPr>
        </p:nvSpPr>
        <p:spPr>
          <a:xfrm>
            <a:off x="5331000" y="540000"/>
            <a:ext cx="3093000" cy="685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2" name="Google Shape;852;p19"/>
          <p:cNvSpPr txBox="1">
            <a:spLocks noGrp="1"/>
          </p:cNvSpPr>
          <p:nvPr>
            <p:ph type="subTitle" idx="1"/>
          </p:nvPr>
        </p:nvSpPr>
        <p:spPr>
          <a:xfrm>
            <a:off x="5331000" y="1252728"/>
            <a:ext cx="3093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53" name="Google Shape;853;p19"/>
          <p:cNvSpPr/>
          <p:nvPr/>
        </p:nvSpPr>
        <p:spPr>
          <a:xfrm>
            <a:off x="8806007" y="1471975"/>
            <a:ext cx="223600" cy="223600"/>
          </a:xfrm>
          <a:custGeom>
            <a:avLst/>
            <a:gdLst/>
            <a:ahLst/>
            <a:cxnLst/>
            <a:rect l="l" t="t" r="r" b="b"/>
            <a:pathLst>
              <a:path w="6840" h="6840" extrusionOk="0">
                <a:moveTo>
                  <a:pt x="3404" y="0"/>
                </a:moveTo>
                <a:cubicBezTo>
                  <a:pt x="1520" y="0"/>
                  <a:pt x="0" y="1520"/>
                  <a:pt x="0" y="3405"/>
                </a:cubicBezTo>
                <a:cubicBezTo>
                  <a:pt x="0" y="5289"/>
                  <a:pt x="1520" y="6839"/>
                  <a:pt x="3404" y="6839"/>
                </a:cubicBezTo>
                <a:cubicBezTo>
                  <a:pt x="5289" y="6839"/>
                  <a:pt x="6839" y="5289"/>
                  <a:pt x="6839" y="3405"/>
                </a:cubicBezTo>
                <a:cubicBezTo>
                  <a:pt x="6839" y="1520"/>
                  <a:pt x="5289" y="0"/>
                  <a:pt x="34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4" name="Google Shape;854;p19"/>
          <p:cNvGrpSpPr/>
          <p:nvPr/>
        </p:nvGrpSpPr>
        <p:grpSpPr>
          <a:xfrm>
            <a:off x="7359305" y="2157478"/>
            <a:ext cx="2509371" cy="3354844"/>
            <a:chOff x="7359305" y="2157478"/>
            <a:chExt cx="2509371" cy="3354844"/>
          </a:xfrm>
        </p:grpSpPr>
        <p:sp>
          <p:nvSpPr>
            <p:cNvPr id="855" name="Google Shape;855;p19"/>
            <p:cNvSpPr/>
            <p:nvPr/>
          </p:nvSpPr>
          <p:spPr>
            <a:xfrm>
              <a:off x="8957186" y="2157478"/>
              <a:ext cx="71999" cy="740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8957186" y="2332781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 rot="5400000">
              <a:off x="8469672" y="3638245"/>
              <a:ext cx="767779" cy="199129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8182863" y="4096156"/>
              <a:ext cx="390001" cy="389432"/>
            </a:xfrm>
            <a:custGeom>
              <a:avLst/>
              <a:gdLst/>
              <a:ahLst/>
              <a:cxnLst/>
              <a:rect l="l" t="t" r="r" b="b"/>
              <a:pathLst>
                <a:path w="20548" h="20518" extrusionOk="0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8678857" y="4694606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8818448" y="4694606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8958065" y="4694606"/>
              <a:ext cx="70205" cy="81771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7497805" y="4420803"/>
              <a:ext cx="226781" cy="226781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7611188" y="4534159"/>
              <a:ext cx="19" cy="216236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8957186" y="2509015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8957186" y="2684318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8957186" y="2859621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8957186" y="3034924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8572883" y="3165903"/>
              <a:ext cx="351914" cy="351935"/>
            </a:xfrm>
            <a:custGeom>
              <a:avLst/>
              <a:gdLst/>
              <a:ahLst/>
              <a:cxnLst/>
              <a:rect l="l" t="t" r="r" b="b"/>
              <a:pathLst>
                <a:path w="16718" h="16719" extrusionOk="0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8749474" y="3341862"/>
              <a:ext cx="1007748" cy="21"/>
            </a:xfrm>
            <a:custGeom>
              <a:avLst/>
              <a:gdLst/>
              <a:ahLst/>
              <a:cxnLst/>
              <a:rect l="l" t="t" r="r" b="b"/>
              <a:pathLst>
                <a:path w="47874" h="1" fill="none" extrusionOk="0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B1153"/>
                </a:solidFill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7359305" y="4750393"/>
              <a:ext cx="181226" cy="181209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7449903" y="4840082"/>
              <a:ext cx="26" cy="665995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8572865" y="3682392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8572865" y="3821567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8572865" y="3960742"/>
              <a:ext cx="1295811" cy="71707"/>
            </a:xfrm>
            <a:custGeom>
              <a:avLst/>
              <a:gdLst/>
              <a:ahLst/>
              <a:cxnLst/>
              <a:rect l="l" t="t" r="r" b="b"/>
              <a:pathLst>
                <a:path w="56598" h="3132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9"/>
          <p:cNvGrpSpPr/>
          <p:nvPr/>
        </p:nvGrpSpPr>
        <p:grpSpPr>
          <a:xfrm>
            <a:off x="114395" y="-890510"/>
            <a:ext cx="2630726" cy="1843566"/>
            <a:chOff x="114395" y="-890510"/>
            <a:chExt cx="2630726" cy="1843566"/>
          </a:xfrm>
        </p:grpSpPr>
        <p:sp>
          <p:nvSpPr>
            <p:cNvPr id="876" name="Google Shape;876;p19"/>
            <p:cNvSpPr/>
            <p:nvPr/>
          </p:nvSpPr>
          <p:spPr>
            <a:xfrm>
              <a:off x="1729016" y="130432"/>
              <a:ext cx="261345" cy="165266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1375085" y="307644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1374452" y="394178"/>
              <a:ext cx="35999" cy="35887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1375085" y="480776"/>
              <a:ext cx="34754" cy="35823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1375085" y="566688"/>
              <a:ext cx="34754" cy="36487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1375085" y="653265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1375085" y="739841"/>
              <a:ext cx="34754" cy="35802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1374458" y="213058"/>
              <a:ext cx="485195" cy="19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713224" y="-890510"/>
              <a:ext cx="551561" cy="143051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947726" y="-656007"/>
              <a:ext cx="82550" cy="96150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153028" y="-101662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98743" y="-101662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44486" y="-101662"/>
              <a:ext cx="73282" cy="853546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60643" y="857294"/>
              <a:ext cx="95167" cy="95762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287519" y="857294"/>
              <a:ext cx="95762" cy="95762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114395" y="857294"/>
              <a:ext cx="95762" cy="95762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1560783" y="364028"/>
              <a:ext cx="351914" cy="351935"/>
            </a:xfrm>
            <a:custGeom>
              <a:avLst/>
              <a:gdLst/>
              <a:ahLst/>
              <a:cxnLst/>
              <a:rect l="l" t="t" r="r" b="b"/>
              <a:pathLst>
                <a:path w="16718" h="16719" extrusionOk="0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1737374" y="539987"/>
              <a:ext cx="1007748" cy="21"/>
            </a:xfrm>
            <a:custGeom>
              <a:avLst/>
              <a:gdLst/>
              <a:ahLst/>
              <a:cxnLst/>
              <a:rect l="l" t="t" r="r" b="b"/>
              <a:pathLst>
                <a:path w="47874" h="1" fill="none" extrusionOk="0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B1153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SECTION_TITLE_AND_DESCRIPTION_1_1">
    <p:bg>
      <p:bgPr>
        <a:solidFill>
          <a:schemeClr val="lt2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5" name="Google Shape;895;p20"/>
          <p:cNvGrpSpPr/>
          <p:nvPr/>
        </p:nvGrpSpPr>
        <p:grpSpPr>
          <a:xfrm>
            <a:off x="7097536" y="-1380588"/>
            <a:ext cx="2742098" cy="3087244"/>
            <a:chOff x="7097536" y="-1304388"/>
            <a:chExt cx="2742098" cy="3087244"/>
          </a:xfrm>
        </p:grpSpPr>
        <p:sp>
          <p:nvSpPr>
            <p:cNvPr id="896" name="Google Shape;896;p20"/>
            <p:cNvSpPr/>
            <p:nvPr/>
          </p:nvSpPr>
          <p:spPr>
            <a:xfrm>
              <a:off x="8955999" y="831428"/>
              <a:ext cx="71999" cy="740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0"/>
            <p:cNvSpPr/>
            <p:nvPr/>
          </p:nvSpPr>
          <p:spPr>
            <a:xfrm>
              <a:off x="8955999" y="1006731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0"/>
            <p:cNvSpPr/>
            <p:nvPr/>
          </p:nvSpPr>
          <p:spPr>
            <a:xfrm>
              <a:off x="8955999" y="1182965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0"/>
            <p:cNvSpPr/>
            <p:nvPr/>
          </p:nvSpPr>
          <p:spPr>
            <a:xfrm>
              <a:off x="8955999" y="1358268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0"/>
            <p:cNvSpPr/>
            <p:nvPr/>
          </p:nvSpPr>
          <p:spPr>
            <a:xfrm>
              <a:off x="8955999" y="1533571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0"/>
            <p:cNvSpPr/>
            <p:nvPr/>
          </p:nvSpPr>
          <p:spPr>
            <a:xfrm>
              <a:off x="8955999" y="1708874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0"/>
            <p:cNvSpPr/>
            <p:nvPr/>
          </p:nvSpPr>
          <p:spPr>
            <a:xfrm>
              <a:off x="7097536" y="-814310"/>
              <a:ext cx="551561" cy="143051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0"/>
            <p:cNvSpPr/>
            <p:nvPr/>
          </p:nvSpPr>
          <p:spPr>
            <a:xfrm>
              <a:off x="7332039" y="-579807"/>
              <a:ext cx="82551" cy="96150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0"/>
            <p:cNvSpPr/>
            <p:nvPr/>
          </p:nvSpPr>
          <p:spPr>
            <a:xfrm>
              <a:off x="8578125" y="773540"/>
              <a:ext cx="285375" cy="180462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0"/>
            <p:cNvSpPr/>
            <p:nvPr/>
          </p:nvSpPr>
          <p:spPr>
            <a:xfrm>
              <a:off x="8190968" y="863761"/>
              <a:ext cx="529807" cy="21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0"/>
            <p:cNvSpPr/>
            <p:nvPr/>
          </p:nvSpPr>
          <p:spPr>
            <a:xfrm>
              <a:off x="8655295" y="332515"/>
              <a:ext cx="351914" cy="351935"/>
            </a:xfrm>
            <a:custGeom>
              <a:avLst/>
              <a:gdLst/>
              <a:ahLst/>
              <a:cxnLst/>
              <a:rect l="l" t="t" r="r" b="b"/>
              <a:pathLst>
                <a:path w="16718" h="16719" extrusionOk="0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0"/>
            <p:cNvSpPr/>
            <p:nvPr/>
          </p:nvSpPr>
          <p:spPr>
            <a:xfrm>
              <a:off x="8831886" y="508475"/>
              <a:ext cx="1007748" cy="21"/>
            </a:xfrm>
            <a:custGeom>
              <a:avLst/>
              <a:gdLst/>
              <a:ahLst/>
              <a:cxnLst/>
              <a:rect l="l" t="t" r="r" b="b"/>
              <a:pathLst>
                <a:path w="47874" h="1" fill="none" extrusionOk="0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B1153"/>
                </a:solidFill>
              </a:endParaRPr>
            </a:p>
          </p:txBody>
        </p:sp>
        <p:sp>
          <p:nvSpPr>
            <p:cNvPr id="908" name="Google Shape;908;p20"/>
            <p:cNvSpPr/>
            <p:nvPr/>
          </p:nvSpPr>
          <p:spPr>
            <a:xfrm>
              <a:off x="7753138" y="-1304388"/>
              <a:ext cx="798119" cy="2069983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0"/>
            <p:cNvSpPr/>
            <p:nvPr/>
          </p:nvSpPr>
          <p:spPr>
            <a:xfrm>
              <a:off x="7899634" y="84091"/>
              <a:ext cx="505109" cy="505707"/>
            </a:xfrm>
            <a:custGeom>
              <a:avLst/>
              <a:gdLst/>
              <a:ahLst/>
              <a:cxnLst/>
              <a:rect l="l" t="t" r="r" b="b"/>
              <a:pathLst>
                <a:path w="26202" h="26233" extrusionOk="0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0" name="Google Shape;910;p20"/>
          <p:cNvSpPr txBox="1">
            <a:spLocks noGrp="1"/>
          </p:cNvSpPr>
          <p:nvPr>
            <p:ph type="title"/>
          </p:nvPr>
        </p:nvSpPr>
        <p:spPr>
          <a:xfrm>
            <a:off x="713225" y="1303200"/>
            <a:ext cx="2754000" cy="13203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20"/>
          <p:cNvSpPr txBox="1">
            <a:spLocks noGrp="1"/>
          </p:cNvSpPr>
          <p:nvPr>
            <p:ph type="subTitle" idx="1"/>
          </p:nvPr>
        </p:nvSpPr>
        <p:spPr>
          <a:xfrm>
            <a:off x="713225" y="2650750"/>
            <a:ext cx="2754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grpSp>
        <p:nvGrpSpPr>
          <p:cNvPr id="912" name="Google Shape;912;p20"/>
          <p:cNvGrpSpPr/>
          <p:nvPr/>
        </p:nvGrpSpPr>
        <p:grpSpPr>
          <a:xfrm>
            <a:off x="-660249" y="2828782"/>
            <a:ext cx="2653499" cy="2908914"/>
            <a:chOff x="-660249" y="2828782"/>
            <a:chExt cx="2653499" cy="2908914"/>
          </a:xfrm>
        </p:grpSpPr>
        <p:sp>
          <p:nvSpPr>
            <p:cNvPr id="913" name="Google Shape;913;p20"/>
            <p:cNvSpPr/>
            <p:nvPr/>
          </p:nvSpPr>
          <p:spPr>
            <a:xfrm rot="5400000">
              <a:off x="-48491" y="3997933"/>
              <a:ext cx="767779" cy="199129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0"/>
            <p:cNvSpPr/>
            <p:nvPr/>
          </p:nvSpPr>
          <p:spPr>
            <a:xfrm>
              <a:off x="153028" y="4884150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0"/>
            <p:cNvSpPr/>
            <p:nvPr/>
          </p:nvSpPr>
          <p:spPr>
            <a:xfrm>
              <a:off x="298743" y="4884150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0"/>
            <p:cNvSpPr/>
            <p:nvPr/>
          </p:nvSpPr>
          <p:spPr>
            <a:xfrm>
              <a:off x="444486" y="4884150"/>
              <a:ext cx="73282" cy="853546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0"/>
            <p:cNvSpPr/>
            <p:nvPr/>
          </p:nvSpPr>
          <p:spPr>
            <a:xfrm>
              <a:off x="114389" y="3061337"/>
              <a:ext cx="69512" cy="70130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0"/>
            <p:cNvSpPr/>
            <p:nvPr/>
          </p:nvSpPr>
          <p:spPr>
            <a:xfrm>
              <a:off x="114389" y="3227748"/>
              <a:ext cx="72002" cy="69018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0"/>
            <p:cNvSpPr/>
            <p:nvPr/>
          </p:nvSpPr>
          <p:spPr>
            <a:xfrm>
              <a:off x="114389" y="3394282"/>
              <a:ext cx="69512" cy="68894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114389" y="3559499"/>
              <a:ext cx="69512" cy="70171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0"/>
            <p:cNvSpPr/>
            <p:nvPr/>
          </p:nvSpPr>
          <p:spPr>
            <a:xfrm>
              <a:off x="114389" y="3725992"/>
              <a:ext cx="69512" cy="70130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0"/>
            <p:cNvSpPr/>
            <p:nvPr/>
          </p:nvSpPr>
          <p:spPr>
            <a:xfrm>
              <a:off x="114389" y="3892486"/>
              <a:ext cx="69512" cy="68853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302888" y="4021767"/>
              <a:ext cx="257312" cy="162716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153014" y="4214091"/>
              <a:ext cx="317308" cy="317327"/>
            </a:xfrm>
            <a:custGeom>
              <a:avLst/>
              <a:gdLst/>
              <a:ahLst/>
              <a:cxnLst/>
              <a:rect l="l" t="t" r="r" b="b"/>
              <a:pathLst>
                <a:path w="16718" h="16719" extrusionOk="0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311735" y="4372738"/>
              <a:ext cx="633971" cy="19"/>
            </a:xfrm>
            <a:custGeom>
              <a:avLst/>
              <a:gdLst/>
              <a:ahLst/>
              <a:cxnLst/>
              <a:rect l="l" t="t" r="r" b="b"/>
              <a:pathLst>
                <a:path w="47874" h="1" fill="none" extrusionOk="0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B1153"/>
                </a:solidFill>
              </a:endParaRPr>
            </a:p>
          </p:txBody>
        </p:sp>
        <p:sp>
          <p:nvSpPr>
            <p:cNvPr id="926" name="Google Shape;926;p20"/>
            <p:cNvSpPr/>
            <p:nvPr/>
          </p:nvSpPr>
          <p:spPr>
            <a:xfrm>
              <a:off x="-128750" y="4103112"/>
              <a:ext cx="560262" cy="19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0"/>
            <p:cNvSpPr/>
            <p:nvPr/>
          </p:nvSpPr>
          <p:spPr>
            <a:xfrm>
              <a:off x="1873150" y="4884150"/>
              <a:ext cx="120100" cy="120850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1654300" y="4884150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1436225" y="4884150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255672" y="2828782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255039" y="2915315"/>
              <a:ext cx="35999" cy="35887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255672" y="3001913"/>
              <a:ext cx="34754" cy="35823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255672" y="3087826"/>
              <a:ext cx="34754" cy="36487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255672" y="3174402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255672" y="3260979"/>
              <a:ext cx="34754" cy="35802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720000" y="1724109"/>
            <a:ext cx="3255300" cy="19269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subTitle" idx="1"/>
          </p:nvPr>
        </p:nvSpPr>
        <p:spPr>
          <a:xfrm>
            <a:off x="720000" y="3672450"/>
            <a:ext cx="29250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 sz="17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>
            <a:off x="114410" y="3861837"/>
            <a:ext cx="1837276" cy="2174180"/>
            <a:chOff x="114410" y="3861837"/>
            <a:chExt cx="1837276" cy="2174180"/>
          </a:xfrm>
        </p:grpSpPr>
        <p:sp>
          <p:nvSpPr>
            <p:cNvPr id="63" name="Google Shape;63;p3"/>
            <p:cNvSpPr/>
            <p:nvPr/>
          </p:nvSpPr>
          <p:spPr>
            <a:xfrm>
              <a:off x="1690341" y="4840007"/>
              <a:ext cx="261345" cy="165266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15169" y="3861837"/>
              <a:ext cx="121637" cy="120495"/>
            </a:xfrm>
            <a:custGeom>
              <a:avLst/>
              <a:gdLst/>
              <a:ahLst/>
              <a:cxnLst/>
              <a:rect l="l" t="t" r="r" b="b"/>
              <a:pathLst>
                <a:path w="4804" h="4803" extrusionOk="0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14410" y="4080671"/>
              <a:ext cx="122397" cy="120520"/>
            </a:xfrm>
            <a:custGeom>
              <a:avLst/>
              <a:gdLst/>
              <a:ahLst/>
              <a:cxnLst/>
              <a:rect l="l" t="t" r="r" b="b"/>
              <a:pathLst>
                <a:path w="4834" h="4804" extrusionOk="0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14410" y="4299529"/>
              <a:ext cx="122397" cy="121273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335783" y="4922633"/>
              <a:ext cx="485195" cy="19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15182" y="4789581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54773" y="4789581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94390" y="4789581"/>
              <a:ext cx="70205" cy="81771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16118" y="4354928"/>
              <a:ext cx="226781" cy="226781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29500" y="4468284"/>
              <a:ext cx="19" cy="216236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624411" y="4605502"/>
              <a:ext cx="551561" cy="143051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858914" y="4840005"/>
              <a:ext cx="82550" cy="96150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3"/>
          <p:cNvGrpSpPr/>
          <p:nvPr/>
        </p:nvGrpSpPr>
        <p:grpSpPr>
          <a:xfrm>
            <a:off x="7724563" y="-1235613"/>
            <a:ext cx="1476583" cy="3849456"/>
            <a:chOff x="7724563" y="-1235613"/>
            <a:chExt cx="1476583" cy="3849456"/>
          </a:xfrm>
        </p:grpSpPr>
        <p:sp>
          <p:nvSpPr>
            <p:cNvPr id="76" name="Google Shape;76;p3"/>
            <p:cNvSpPr/>
            <p:nvPr/>
          </p:nvSpPr>
          <p:spPr>
            <a:xfrm>
              <a:off x="7724563" y="-1235613"/>
              <a:ext cx="798119" cy="2069983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7871059" y="152866"/>
              <a:ext cx="505109" cy="505707"/>
            </a:xfrm>
            <a:custGeom>
              <a:avLst/>
              <a:gdLst/>
              <a:ahLst/>
              <a:cxnLst/>
              <a:rect l="l" t="t" r="r" b="b"/>
              <a:pathLst>
                <a:path w="26202" h="26233" extrusionOk="0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332138" y="998540"/>
              <a:ext cx="285375" cy="180462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944981" y="1088761"/>
              <a:ext cx="529807" cy="21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016808" y="1228815"/>
              <a:ext cx="351914" cy="351935"/>
            </a:xfrm>
            <a:custGeom>
              <a:avLst/>
              <a:gdLst/>
              <a:ahLst/>
              <a:cxnLst/>
              <a:rect l="l" t="t" r="r" b="b"/>
              <a:pathLst>
                <a:path w="16718" h="16719" extrusionOk="0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193399" y="1404775"/>
              <a:ext cx="1007748" cy="21"/>
            </a:xfrm>
            <a:custGeom>
              <a:avLst/>
              <a:gdLst/>
              <a:ahLst/>
              <a:cxnLst/>
              <a:rect l="l" t="t" r="r" b="b"/>
              <a:pathLst>
                <a:path w="47874" h="1" fill="none" extrusionOk="0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B1153"/>
                </a:solidFill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8679563" y="-92700"/>
              <a:ext cx="350040" cy="1091251"/>
            </a:xfrm>
            <a:custGeom>
              <a:avLst/>
              <a:gdLst/>
              <a:ahLst/>
              <a:cxnLst/>
              <a:rect l="l" t="t" r="r" b="b"/>
              <a:pathLst>
                <a:path w="12919" h="40275" extrusionOk="0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8626828" y="1559125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772543" y="1559125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918286" y="1559125"/>
              <a:ext cx="73282" cy="853546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934443" y="2518081"/>
              <a:ext cx="95167" cy="95762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761319" y="2518081"/>
              <a:ext cx="95762" cy="95762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8588195" y="2518081"/>
              <a:ext cx="95762" cy="95762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3"/>
          <p:cNvSpPr txBox="1">
            <a:spLocks noGrp="1"/>
          </p:cNvSpPr>
          <p:nvPr>
            <p:ph type="title" idx="2" hasCustomPrompt="1"/>
          </p:nvPr>
        </p:nvSpPr>
        <p:spPr>
          <a:xfrm>
            <a:off x="779410" y="947568"/>
            <a:ext cx="795600" cy="795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2">
    <p:bg>
      <p:bgPr>
        <a:solidFill>
          <a:schemeClr val="lt2"/>
        </a:solidFill>
        <a:effectLst/>
      </p:bgPr>
    </p:bg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oogle Shape;937;p21"/>
          <p:cNvGrpSpPr/>
          <p:nvPr/>
        </p:nvGrpSpPr>
        <p:grpSpPr>
          <a:xfrm>
            <a:off x="-717210" y="-887513"/>
            <a:ext cx="10725561" cy="6457640"/>
            <a:chOff x="-717210" y="-887513"/>
            <a:chExt cx="10725561" cy="6457640"/>
          </a:xfrm>
        </p:grpSpPr>
        <p:sp>
          <p:nvSpPr>
            <p:cNvPr id="938" name="Google Shape;938;p21"/>
            <p:cNvSpPr/>
            <p:nvPr/>
          </p:nvSpPr>
          <p:spPr>
            <a:xfrm>
              <a:off x="644228" y="4489769"/>
              <a:ext cx="261345" cy="165266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1"/>
            <p:cNvSpPr/>
            <p:nvPr/>
          </p:nvSpPr>
          <p:spPr>
            <a:xfrm>
              <a:off x="289670" y="4572396"/>
              <a:ext cx="485195" cy="19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1"/>
            <p:cNvSpPr/>
            <p:nvPr/>
          </p:nvSpPr>
          <p:spPr>
            <a:xfrm rot="5400000">
              <a:off x="39884" y="2883633"/>
              <a:ext cx="767779" cy="199129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1"/>
            <p:cNvSpPr/>
            <p:nvPr/>
          </p:nvSpPr>
          <p:spPr>
            <a:xfrm>
              <a:off x="289650" y="4044268"/>
              <a:ext cx="390001" cy="389432"/>
            </a:xfrm>
            <a:custGeom>
              <a:avLst/>
              <a:gdLst/>
              <a:ahLst/>
              <a:cxnLst/>
              <a:rect l="l" t="t" r="r" b="b"/>
              <a:pathLst>
                <a:path w="20548" h="20518" extrusionOk="0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1"/>
            <p:cNvSpPr/>
            <p:nvPr/>
          </p:nvSpPr>
          <p:spPr>
            <a:xfrm>
              <a:off x="289670" y="4691065"/>
              <a:ext cx="351914" cy="351935"/>
            </a:xfrm>
            <a:custGeom>
              <a:avLst/>
              <a:gdLst/>
              <a:ahLst/>
              <a:cxnLst/>
              <a:rect l="l" t="t" r="r" b="b"/>
              <a:pathLst>
                <a:path w="16718" h="16719" extrusionOk="0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1"/>
            <p:cNvSpPr/>
            <p:nvPr/>
          </p:nvSpPr>
          <p:spPr>
            <a:xfrm>
              <a:off x="-541489" y="4867025"/>
              <a:ext cx="1007748" cy="21"/>
            </a:xfrm>
            <a:custGeom>
              <a:avLst/>
              <a:gdLst/>
              <a:ahLst/>
              <a:cxnLst/>
              <a:rect l="l" t="t" r="r" b="b"/>
              <a:pathLst>
                <a:path w="47874" h="1" fill="none" extrusionOk="0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B1153"/>
                </a:solidFill>
              </a:endParaRPr>
            </a:p>
          </p:txBody>
        </p:sp>
        <p:sp>
          <p:nvSpPr>
            <p:cNvPr id="944" name="Google Shape;944;p21"/>
            <p:cNvSpPr/>
            <p:nvPr/>
          </p:nvSpPr>
          <p:spPr>
            <a:xfrm>
              <a:off x="153028" y="2993388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1"/>
            <p:cNvSpPr/>
            <p:nvPr/>
          </p:nvSpPr>
          <p:spPr>
            <a:xfrm>
              <a:off x="298743" y="2993388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1"/>
            <p:cNvSpPr/>
            <p:nvPr/>
          </p:nvSpPr>
          <p:spPr>
            <a:xfrm>
              <a:off x="444486" y="2993388"/>
              <a:ext cx="73282" cy="853546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1"/>
            <p:cNvSpPr/>
            <p:nvPr/>
          </p:nvSpPr>
          <p:spPr>
            <a:xfrm>
              <a:off x="1211788" y="4806600"/>
              <a:ext cx="120100" cy="120850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1"/>
            <p:cNvSpPr/>
            <p:nvPr/>
          </p:nvSpPr>
          <p:spPr>
            <a:xfrm>
              <a:off x="992938" y="4806600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1"/>
            <p:cNvSpPr/>
            <p:nvPr/>
          </p:nvSpPr>
          <p:spPr>
            <a:xfrm>
              <a:off x="774863" y="4806600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1"/>
            <p:cNvSpPr/>
            <p:nvPr/>
          </p:nvSpPr>
          <p:spPr>
            <a:xfrm>
              <a:off x="8845623" y="1225794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1"/>
            <p:cNvSpPr/>
            <p:nvPr/>
          </p:nvSpPr>
          <p:spPr>
            <a:xfrm>
              <a:off x="8844991" y="1312328"/>
              <a:ext cx="35999" cy="35887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1"/>
            <p:cNvSpPr/>
            <p:nvPr/>
          </p:nvSpPr>
          <p:spPr>
            <a:xfrm>
              <a:off x="8845623" y="1398926"/>
              <a:ext cx="34754" cy="35823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1"/>
            <p:cNvSpPr/>
            <p:nvPr/>
          </p:nvSpPr>
          <p:spPr>
            <a:xfrm>
              <a:off x="8845623" y="1484838"/>
              <a:ext cx="34754" cy="36487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8845623" y="1571415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8845623" y="1657991"/>
              <a:ext cx="34754" cy="35802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7226932" y="420040"/>
              <a:ext cx="226781" cy="226781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7340314" y="533396"/>
              <a:ext cx="19" cy="216236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7764089" y="-239550"/>
              <a:ext cx="350040" cy="1091251"/>
            </a:xfrm>
            <a:custGeom>
              <a:avLst/>
              <a:gdLst/>
              <a:ahLst/>
              <a:cxnLst/>
              <a:rect l="l" t="t" r="r" b="b"/>
              <a:pathLst>
                <a:path w="12919" h="40275" extrusionOk="0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7453707" y="162156"/>
              <a:ext cx="181226" cy="181209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7544305" y="251844"/>
              <a:ext cx="26" cy="665995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8969413" y="1398928"/>
              <a:ext cx="71999" cy="740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8969413" y="1574231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8969413" y="1750465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8969413" y="1925768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8969413" y="2101071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8969413" y="2276374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8243290" y="-887513"/>
              <a:ext cx="798119" cy="2069983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8389785" y="500966"/>
              <a:ext cx="505109" cy="505707"/>
            </a:xfrm>
            <a:custGeom>
              <a:avLst/>
              <a:gdLst/>
              <a:ahLst/>
              <a:cxnLst/>
              <a:rect l="l" t="t" r="r" b="b"/>
              <a:pathLst>
                <a:path w="26202" h="26233" extrusionOk="0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8645551" y="1471987"/>
              <a:ext cx="121637" cy="123137"/>
            </a:xfrm>
            <a:custGeom>
              <a:avLst/>
              <a:gdLst/>
              <a:ahLst/>
              <a:cxnLst/>
              <a:rect l="l" t="t" r="r" b="b"/>
              <a:pathLst>
                <a:path w="4804" h="4803" extrusionOk="0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8644791" y="1695611"/>
              <a:ext cx="122397" cy="123163"/>
            </a:xfrm>
            <a:custGeom>
              <a:avLst/>
              <a:gdLst/>
              <a:ahLst/>
              <a:cxnLst/>
              <a:rect l="l" t="t" r="r" b="b"/>
              <a:pathLst>
                <a:path w="4834" h="4804" extrusionOk="0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8644791" y="1919260"/>
              <a:ext cx="122397" cy="123932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7947323" y="4608575"/>
              <a:ext cx="81656" cy="961552"/>
            </a:xfrm>
            <a:custGeom>
              <a:avLst/>
              <a:gdLst/>
              <a:ahLst/>
              <a:cxnLst/>
              <a:rect l="l" t="t" r="r" b="b"/>
              <a:pathLst>
                <a:path w="2646" h="31156" extrusionOk="0">
                  <a:moveTo>
                    <a:pt x="1308" y="0"/>
                  </a:moveTo>
                  <a:cubicBezTo>
                    <a:pt x="578" y="0"/>
                    <a:pt x="1" y="578"/>
                    <a:pt x="1" y="1338"/>
                  </a:cubicBezTo>
                  <a:lnTo>
                    <a:pt x="1" y="29818"/>
                  </a:lnTo>
                  <a:cubicBezTo>
                    <a:pt x="1" y="30548"/>
                    <a:pt x="578" y="31156"/>
                    <a:pt x="1308" y="31156"/>
                  </a:cubicBezTo>
                  <a:cubicBezTo>
                    <a:pt x="2037" y="31156"/>
                    <a:pt x="2645" y="30548"/>
                    <a:pt x="2645" y="29818"/>
                  </a:cubicBezTo>
                  <a:lnTo>
                    <a:pt x="2645" y="1338"/>
                  </a:lnTo>
                  <a:cubicBezTo>
                    <a:pt x="2645" y="578"/>
                    <a:pt x="2037" y="0"/>
                    <a:pt x="1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8111494" y="4608575"/>
              <a:ext cx="81625" cy="961552"/>
            </a:xfrm>
            <a:custGeom>
              <a:avLst/>
              <a:gdLst/>
              <a:ahLst/>
              <a:cxnLst/>
              <a:rect l="l" t="t" r="r" b="b"/>
              <a:pathLst>
                <a:path w="2645" h="31156" extrusionOk="0">
                  <a:moveTo>
                    <a:pt x="1307" y="0"/>
                  </a:moveTo>
                  <a:cubicBezTo>
                    <a:pt x="578" y="0"/>
                    <a:pt x="0" y="578"/>
                    <a:pt x="0" y="1338"/>
                  </a:cubicBezTo>
                  <a:lnTo>
                    <a:pt x="0" y="29818"/>
                  </a:lnTo>
                  <a:cubicBezTo>
                    <a:pt x="0" y="30548"/>
                    <a:pt x="578" y="31156"/>
                    <a:pt x="1307" y="31156"/>
                  </a:cubicBezTo>
                  <a:cubicBezTo>
                    <a:pt x="2037" y="31156"/>
                    <a:pt x="2644" y="30548"/>
                    <a:pt x="2644" y="29818"/>
                  </a:cubicBezTo>
                  <a:lnTo>
                    <a:pt x="2644" y="1338"/>
                  </a:lnTo>
                  <a:cubicBezTo>
                    <a:pt x="2644" y="578"/>
                    <a:pt x="2037" y="0"/>
                    <a:pt x="1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8275636" y="4608575"/>
              <a:ext cx="81625" cy="961552"/>
            </a:xfrm>
            <a:custGeom>
              <a:avLst/>
              <a:gdLst/>
              <a:ahLst/>
              <a:cxnLst/>
              <a:rect l="l" t="t" r="r" b="b"/>
              <a:pathLst>
                <a:path w="2645" h="31156" extrusionOk="0">
                  <a:moveTo>
                    <a:pt x="1307" y="0"/>
                  </a:moveTo>
                  <a:cubicBezTo>
                    <a:pt x="578" y="0"/>
                    <a:pt x="0" y="578"/>
                    <a:pt x="0" y="1338"/>
                  </a:cubicBezTo>
                  <a:lnTo>
                    <a:pt x="0" y="29818"/>
                  </a:lnTo>
                  <a:cubicBezTo>
                    <a:pt x="0" y="30548"/>
                    <a:pt x="578" y="31156"/>
                    <a:pt x="1307" y="31156"/>
                  </a:cubicBezTo>
                  <a:cubicBezTo>
                    <a:pt x="2037" y="31156"/>
                    <a:pt x="2645" y="30548"/>
                    <a:pt x="2645" y="29818"/>
                  </a:cubicBezTo>
                  <a:lnTo>
                    <a:pt x="2645" y="1338"/>
                  </a:lnTo>
                  <a:cubicBezTo>
                    <a:pt x="2645" y="578"/>
                    <a:pt x="2037" y="0"/>
                    <a:pt x="1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7624455" y="4814443"/>
              <a:ext cx="181226" cy="181209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7715053" y="4904132"/>
              <a:ext cx="26" cy="665995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8478890" y="3330684"/>
              <a:ext cx="246309" cy="246309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8602035" y="3472391"/>
              <a:ext cx="21" cy="234856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8712540" y="3635567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8712540" y="3774742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8712540" y="3913917"/>
              <a:ext cx="1295811" cy="71707"/>
            </a:xfrm>
            <a:custGeom>
              <a:avLst/>
              <a:gdLst/>
              <a:ahLst/>
              <a:cxnLst/>
              <a:rect l="l" t="t" r="r" b="b"/>
              <a:pathLst>
                <a:path w="56598" h="3132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1"/>
            <p:cNvSpPr/>
            <p:nvPr/>
          </p:nvSpPr>
          <p:spPr>
            <a:xfrm>
              <a:off x="8478036" y="4103665"/>
              <a:ext cx="551561" cy="143051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1"/>
            <p:cNvSpPr/>
            <p:nvPr/>
          </p:nvSpPr>
          <p:spPr>
            <a:xfrm>
              <a:off x="8712541" y="4338168"/>
              <a:ext cx="82551" cy="96150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1"/>
            <p:cNvSpPr/>
            <p:nvPr/>
          </p:nvSpPr>
          <p:spPr>
            <a:xfrm>
              <a:off x="8962588" y="3128081"/>
              <a:ext cx="390001" cy="389432"/>
            </a:xfrm>
            <a:custGeom>
              <a:avLst/>
              <a:gdLst/>
              <a:ahLst/>
              <a:cxnLst/>
              <a:rect l="l" t="t" r="r" b="b"/>
              <a:pathLst>
                <a:path w="20548" h="20518" extrusionOk="0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1"/>
            <p:cNvSpPr/>
            <p:nvPr/>
          </p:nvSpPr>
          <p:spPr>
            <a:xfrm>
              <a:off x="713236" y="-358910"/>
              <a:ext cx="551561" cy="143051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947741" y="-124407"/>
              <a:ext cx="82550" cy="96150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-717210" y="181317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-717210" y="320492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-717210" y="459667"/>
              <a:ext cx="1295811" cy="71707"/>
            </a:xfrm>
            <a:custGeom>
              <a:avLst/>
              <a:gdLst/>
              <a:ahLst/>
              <a:cxnLst/>
              <a:rect l="l" t="t" r="r" b="b"/>
              <a:pathLst>
                <a:path w="56598" h="3132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277173" y="1692182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276541" y="1778715"/>
              <a:ext cx="35999" cy="35887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277173" y="1865313"/>
              <a:ext cx="34754" cy="35823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1"/>
            <p:cNvSpPr/>
            <p:nvPr/>
          </p:nvSpPr>
          <p:spPr>
            <a:xfrm>
              <a:off x="277173" y="1951226"/>
              <a:ext cx="34754" cy="36487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1"/>
            <p:cNvSpPr/>
            <p:nvPr/>
          </p:nvSpPr>
          <p:spPr>
            <a:xfrm>
              <a:off x="277173" y="2037802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1"/>
            <p:cNvSpPr/>
            <p:nvPr/>
          </p:nvSpPr>
          <p:spPr>
            <a:xfrm>
              <a:off x="277173" y="2124379"/>
              <a:ext cx="34754" cy="35802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199169" y="632190"/>
              <a:ext cx="226781" cy="226781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312552" y="745546"/>
              <a:ext cx="19" cy="216236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397369" y="927481"/>
              <a:ext cx="181226" cy="181209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487967" y="1017169"/>
              <a:ext cx="26" cy="665995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127188" y="961778"/>
              <a:ext cx="71999" cy="740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127188" y="1137081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127188" y="1313315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127188" y="1488618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127188" y="1663921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127188" y="1839224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1419415" y="-358907"/>
              <a:ext cx="344566" cy="893589"/>
            </a:xfrm>
            <a:custGeom>
              <a:avLst/>
              <a:gdLst/>
              <a:ahLst/>
              <a:cxnLst/>
              <a:rect l="l" t="t" r="r" b="b"/>
              <a:pathLst>
                <a:path w="17874" h="46354" fill="none" extrusionOk="0">
                  <a:moveTo>
                    <a:pt x="8937" y="46353"/>
                  </a:moveTo>
                  <a:lnTo>
                    <a:pt x="8937" y="46353"/>
                  </a:lnTo>
                  <a:cubicBezTo>
                    <a:pt x="4013" y="46353"/>
                    <a:pt x="1" y="42341"/>
                    <a:pt x="1" y="37417"/>
                  </a:cubicBezTo>
                  <a:lnTo>
                    <a:pt x="1" y="8937"/>
                  </a:lnTo>
                  <a:cubicBezTo>
                    <a:pt x="1" y="3982"/>
                    <a:pt x="4013" y="0"/>
                    <a:pt x="8937" y="0"/>
                  </a:cubicBezTo>
                  <a:lnTo>
                    <a:pt x="8937" y="0"/>
                  </a:lnTo>
                  <a:cubicBezTo>
                    <a:pt x="13861" y="0"/>
                    <a:pt x="17873" y="3982"/>
                    <a:pt x="17873" y="8937"/>
                  </a:cubicBezTo>
                  <a:lnTo>
                    <a:pt x="17873" y="37417"/>
                  </a:lnTo>
                  <a:cubicBezTo>
                    <a:pt x="17873" y="42341"/>
                    <a:pt x="13861" y="46353"/>
                    <a:pt x="8937" y="463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7" name="Google Shape;1007;p21"/>
          <p:cNvSpPr txBox="1">
            <a:spLocks noGrp="1"/>
          </p:cNvSpPr>
          <p:nvPr>
            <p:ph type="subTitle" idx="1"/>
          </p:nvPr>
        </p:nvSpPr>
        <p:spPr>
          <a:xfrm>
            <a:off x="2481225" y="1252725"/>
            <a:ext cx="41817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08" name="Google Shape;1008;p21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04000" cy="531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1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0" name="Google Shape;1010;p22"/>
          <p:cNvGrpSpPr/>
          <p:nvPr/>
        </p:nvGrpSpPr>
        <p:grpSpPr>
          <a:xfrm>
            <a:off x="-736514" y="-1102963"/>
            <a:ext cx="10724890" cy="7494708"/>
            <a:chOff x="-736514" y="-1102963"/>
            <a:chExt cx="10724890" cy="7494708"/>
          </a:xfrm>
        </p:grpSpPr>
        <p:sp>
          <p:nvSpPr>
            <p:cNvPr id="1011" name="Google Shape;1011;p22"/>
            <p:cNvSpPr/>
            <p:nvPr/>
          </p:nvSpPr>
          <p:spPr>
            <a:xfrm rot="5400000">
              <a:off x="8336322" y="-430817"/>
              <a:ext cx="767779" cy="199129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2"/>
            <p:cNvSpPr/>
            <p:nvPr/>
          </p:nvSpPr>
          <p:spPr>
            <a:xfrm>
              <a:off x="8947200" y="1079943"/>
              <a:ext cx="390001" cy="389432"/>
            </a:xfrm>
            <a:custGeom>
              <a:avLst/>
              <a:gdLst/>
              <a:ahLst/>
              <a:cxnLst/>
              <a:rect l="l" t="t" r="r" b="b"/>
              <a:pathLst>
                <a:path w="20548" h="20518" extrusionOk="0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466530" y="832728"/>
              <a:ext cx="226781" cy="226781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2"/>
            <p:cNvSpPr/>
            <p:nvPr/>
          </p:nvSpPr>
          <p:spPr>
            <a:xfrm>
              <a:off x="8579913" y="946084"/>
              <a:ext cx="19" cy="216236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2"/>
            <p:cNvSpPr/>
            <p:nvPr/>
          </p:nvSpPr>
          <p:spPr>
            <a:xfrm>
              <a:off x="8689336" y="1106878"/>
              <a:ext cx="71999" cy="740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2"/>
            <p:cNvSpPr/>
            <p:nvPr/>
          </p:nvSpPr>
          <p:spPr>
            <a:xfrm>
              <a:off x="8689336" y="1282181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2"/>
            <p:cNvSpPr/>
            <p:nvPr/>
          </p:nvSpPr>
          <p:spPr>
            <a:xfrm>
              <a:off x="8689336" y="1458415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2"/>
            <p:cNvSpPr/>
            <p:nvPr/>
          </p:nvSpPr>
          <p:spPr>
            <a:xfrm>
              <a:off x="8689336" y="1633718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2"/>
            <p:cNvSpPr/>
            <p:nvPr/>
          </p:nvSpPr>
          <p:spPr>
            <a:xfrm>
              <a:off x="8689336" y="1809021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2"/>
            <p:cNvSpPr/>
            <p:nvPr/>
          </p:nvSpPr>
          <p:spPr>
            <a:xfrm>
              <a:off x="8689336" y="1984324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2"/>
            <p:cNvSpPr/>
            <p:nvPr/>
          </p:nvSpPr>
          <p:spPr>
            <a:xfrm>
              <a:off x="8845855" y="1543456"/>
              <a:ext cx="181226" cy="181209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2"/>
            <p:cNvSpPr/>
            <p:nvPr/>
          </p:nvSpPr>
          <p:spPr>
            <a:xfrm>
              <a:off x="8936453" y="1633144"/>
              <a:ext cx="26" cy="665995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2"/>
            <p:cNvSpPr/>
            <p:nvPr/>
          </p:nvSpPr>
          <p:spPr>
            <a:xfrm>
              <a:off x="8626828" y="-422500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8772543" y="-422500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8918286" y="-422500"/>
              <a:ext cx="73282" cy="853546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2"/>
            <p:cNvSpPr/>
            <p:nvPr/>
          </p:nvSpPr>
          <p:spPr>
            <a:xfrm>
              <a:off x="8934443" y="536456"/>
              <a:ext cx="95167" cy="95762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2"/>
            <p:cNvSpPr/>
            <p:nvPr/>
          </p:nvSpPr>
          <p:spPr>
            <a:xfrm>
              <a:off x="8761319" y="536456"/>
              <a:ext cx="95762" cy="95762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2"/>
            <p:cNvSpPr/>
            <p:nvPr/>
          </p:nvSpPr>
          <p:spPr>
            <a:xfrm>
              <a:off x="8588195" y="536456"/>
              <a:ext cx="95762" cy="95762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1303891" y="4639519"/>
              <a:ext cx="261345" cy="165266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2"/>
            <p:cNvSpPr/>
            <p:nvPr/>
          </p:nvSpPr>
          <p:spPr>
            <a:xfrm>
              <a:off x="291760" y="3340457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291127" y="3426990"/>
              <a:ext cx="35999" cy="35887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291760" y="3513588"/>
              <a:ext cx="34754" cy="35823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291760" y="3599501"/>
              <a:ext cx="34754" cy="36487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291760" y="3686077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291760" y="3772654"/>
              <a:ext cx="34754" cy="35802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2"/>
            <p:cNvSpPr/>
            <p:nvPr/>
          </p:nvSpPr>
          <p:spPr>
            <a:xfrm>
              <a:off x="949333" y="4722146"/>
              <a:ext cx="485195" cy="19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2"/>
            <p:cNvSpPr/>
            <p:nvPr/>
          </p:nvSpPr>
          <p:spPr>
            <a:xfrm>
              <a:off x="128482" y="3583816"/>
              <a:ext cx="71999" cy="736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2"/>
            <p:cNvSpPr/>
            <p:nvPr/>
          </p:nvSpPr>
          <p:spPr>
            <a:xfrm>
              <a:off x="128482" y="3758171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2"/>
            <p:cNvSpPr/>
            <p:nvPr/>
          </p:nvSpPr>
          <p:spPr>
            <a:xfrm>
              <a:off x="128482" y="3933453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128482" y="4107808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128482" y="4282163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114411" y="4422390"/>
              <a:ext cx="551561" cy="143051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348914" y="4656893"/>
              <a:ext cx="82550" cy="96150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809732" y="4844306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949323" y="4844306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1088940" y="4844306"/>
              <a:ext cx="70205" cy="81771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1740825" y="4910975"/>
              <a:ext cx="120100" cy="120850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1521975" y="491097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1303900" y="491097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350038" y="1105777"/>
              <a:ext cx="285375" cy="180462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-37119" y="1195999"/>
              <a:ext cx="529807" cy="21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120838" y="-1102963"/>
              <a:ext cx="798119" cy="2069983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267334" y="285516"/>
              <a:ext cx="505109" cy="505707"/>
            </a:xfrm>
            <a:custGeom>
              <a:avLst/>
              <a:gdLst/>
              <a:ahLst/>
              <a:cxnLst/>
              <a:rect l="l" t="t" r="r" b="b"/>
              <a:pathLst>
                <a:path w="26202" h="26233" extrusionOk="0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1055075" y="-551253"/>
              <a:ext cx="350040" cy="1091251"/>
            </a:xfrm>
            <a:custGeom>
              <a:avLst/>
              <a:gdLst/>
              <a:ahLst/>
              <a:cxnLst/>
              <a:rect l="l" t="t" r="r" b="b"/>
              <a:pathLst>
                <a:path w="12919" h="40275" extrusionOk="0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2"/>
            <p:cNvSpPr/>
            <p:nvPr/>
          </p:nvSpPr>
          <p:spPr>
            <a:xfrm>
              <a:off x="94645" y="1318978"/>
              <a:ext cx="351914" cy="351935"/>
            </a:xfrm>
            <a:custGeom>
              <a:avLst/>
              <a:gdLst/>
              <a:ahLst/>
              <a:cxnLst/>
              <a:rect l="l" t="t" r="r" b="b"/>
              <a:pathLst>
                <a:path w="16718" h="16719" extrusionOk="0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2"/>
            <p:cNvSpPr/>
            <p:nvPr/>
          </p:nvSpPr>
          <p:spPr>
            <a:xfrm>
              <a:off x="-736514" y="1494937"/>
              <a:ext cx="1007748" cy="21"/>
            </a:xfrm>
            <a:custGeom>
              <a:avLst/>
              <a:gdLst/>
              <a:ahLst/>
              <a:cxnLst/>
              <a:rect l="l" t="t" r="r" b="b"/>
              <a:pathLst>
                <a:path w="47874" h="1" fill="none" extrusionOk="0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B1153"/>
                </a:solidFill>
              </a:endParaRPr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95407" y="1736862"/>
              <a:ext cx="121637" cy="120495"/>
            </a:xfrm>
            <a:custGeom>
              <a:avLst/>
              <a:gdLst/>
              <a:ahLst/>
              <a:cxnLst/>
              <a:rect l="l" t="t" r="r" b="b"/>
              <a:pathLst>
                <a:path w="4804" h="4803" extrusionOk="0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94647" y="1955696"/>
              <a:ext cx="122397" cy="120520"/>
            </a:xfrm>
            <a:custGeom>
              <a:avLst/>
              <a:gdLst/>
              <a:ahLst/>
              <a:cxnLst/>
              <a:rect l="l" t="t" r="r" b="b"/>
              <a:pathLst>
                <a:path w="4834" h="4804" extrusionOk="0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94647" y="2174554"/>
              <a:ext cx="122397" cy="121273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2"/>
            <p:cNvSpPr/>
            <p:nvPr/>
          </p:nvSpPr>
          <p:spPr>
            <a:xfrm>
              <a:off x="8957607" y="3056066"/>
              <a:ext cx="71999" cy="736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2"/>
            <p:cNvSpPr/>
            <p:nvPr/>
          </p:nvSpPr>
          <p:spPr>
            <a:xfrm>
              <a:off x="8957607" y="3230421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2"/>
            <p:cNvSpPr/>
            <p:nvPr/>
          </p:nvSpPr>
          <p:spPr>
            <a:xfrm>
              <a:off x="8957607" y="3405703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2"/>
            <p:cNvSpPr/>
            <p:nvPr/>
          </p:nvSpPr>
          <p:spPr>
            <a:xfrm>
              <a:off x="8957607" y="3580058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2"/>
            <p:cNvSpPr/>
            <p:nvPr/>
          </p:nvSpPr>
          <p:spPr>
            <a:xfrm>
              <a:off x="8957607" y="3754413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8692565" y="3895492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8692565" y="4034667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8692565" y="4173842"/>
              <a:ext cx="1295811" cy="71707"/>
            </a:xfrm>
            <a:custGeom>
              <a:avLst/>
              <a:gdLst/>
              <a:ahLst/>
              <a:cxnLst/>
              <a:rect l="l" t="t" r="r" b="b"/>
              <a:pathLst>
                <a:path w="56598" h="3132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2"/>
            <p:cNvSpPr/>
            <p:nvPr/>
          </p:nvSpPr>
          <p:spPr>
            <a:xfrm>
              <a:off x="8377971" y="4497541"/>
              <a:ext cx="505109" cy="505707"/>
            </a:xfrm>
            <a:custGeom>
              <a:avLst/>
              <a:gdLst/>
              <a:ahLst/>
              <a:cxnLst/>
              <a:rect l="l" t="t" r="r" b="b"/>
              <a:pathLst>
                <a:path w="26202" h="26233" extrusionOk="0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2"/>
            <p:cNvSpPr/>
            <p:nvPr/>
          </p:nvSpPr>
          <p:spPr>
            <a:xfrm>
              <a:off x="8231476" y="4321762"/>
              <a:ext cx="798119" cy="2069983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2"/>
            <p:cNvSpPr/>
            <p:nvPr/>
          </p:nvSpPr>
          <p:spPr>
            <a:xfrm>
              <a:off x="7503636" y="4608565"/>
              <a:ext cx="551561" cy="143051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2"/>
            <p:cNvSpPr/>
            <p:nvPr/>
          </p:nvSpPr>
          <p:spPr>
            <a:xfrm>
              <a:off x="7738139" y="4843068"/>
              <a:ext cx="82551" cy="96150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2"/>
            <p:cNvSpPr/>
            <p:nvPr/>
          </p:nvSpPr>
          <p:spPr>
            <a:xfrm>
              <a:off x="7146130" y="4843081"/>
              <a:ext cx="181226" cy="181209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2"/>
            <p:cNvSpPr/>
            <p:nvPr/>
          </p:nvSpPr>
          <p:spPr>
            <a:xfrm>
              <a:off x="7236728" y="4932769"/>
              <a:ext cx="26" cy="665995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4" name="Google Shape;1074;p22"/>
          <p:cNvSpPr txBox="1">
            <a:spLocks noGrp="1"/>
          </p:cNvSpPr>
          <p:nvPr>
            <p:ph type="subTitle" idx="1"/>
          </p:nvPr>
        </p:nvSpPr>
        <p:spPr>
          <a:xfrm>
            <a:off x="720000" y="3418600"/>
            <a:ext cx="2448000" cy="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0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5" name="Google Shape;1075;p22"/>
          <p:cNvSpPr txBox="1">
            <a:spLocks noGrp="1"/>
          </p:cNvSpPr>
          <p:nvPr>
            <p:ph type="subTitle" idx="2"/>
          </p:nvPr>
        </p:nvSpPr>
        <p:spPr>
          <a:xfrm>
            <a:off x="5976000" y="3418600"/>
            <a:ext cx="2448000" cy="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0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6" name="Google Shape;1076;p22"/>
          <p:cNvSpPr txBox="1">
            <a:spLocks noGrp="1"/>
          </p:cNvSpPr>
          <p:nvPr>
            <p:ph type="subTitle" idx="3"/>
          </p:nvPr>
        </p:nvSpPr>
        <p:spPr>
          <a:xfrm>
            <a:off x="720750" y="2334225"/>
            <a:ext cx="244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77" name="Google Shape;1077;p22"/>
          <p:cNvSpPr txBox="1">
            <a:spLocks noGrp="1"/>
          </p:cNvSpPr>
          <p:nvPr>
            <p:ph type="subTitle" idx="4"/>
          </p:nvPr>
        </p:nvSpPr>
        <p:spPr>
          <a:xfrm>
            <a:off x="5976000" y="2334225"/>
            <a:ext cx="24480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78" name="Google Shape;1078;p22"/>
          <p:cNvSpPr txBox="1">
            <a:spLocks noGrp="1"/>
          </p:cNvSpPr>
          <p:nvPr>
            <p:ph type="subTitle" idx="5"/>
          </p:nvPr>
        </p:nvSpPr>
        <p:spPr>
          <a:xfrm>
            <a:off x="3348000" y="3418600"/>
            <a:ext cx="2448000" cy="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0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9" name="Google Shape;1079;p22"/>
          <p:cNvSpPr txBox="1">
            <a:spLocks noGrp="1"/>
          </p:cNvSpPr>
          <p:nvPr>
            <p:ph type="subTitle" idx="6"/>
          </p:nvPr>
        </p:nvSpPr>
        <p:spPr>
          <a:xfrm>
            <a:off x="3348750" y="2334225"/>
            <a:ext cx="244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80" name="Google Shape;1080;p22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04000" cy="531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ONE_COLUMN_TEXT_1"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2" name="Google Shape;1082;p23"/>
          <p:cNvGrpSpPr/>
          <p:nvPr/>
        </p:nvGrpSpPr>
        <p:grpSpPr>
          <a:xfrm>
            <a:off x="7054913" y="-1205338"/>
            <a:ext cx="2391834" cy="3475744"/>
            <a:chOff x="7054913" y="-1205338"/>
            <a:chExt cx="2391834" cy="3475744"/>
          </a:xfrm>
        </p:grpSpPr>
        <p:sp>
          <p:nvSpPr>
            <p:cNvPr id="1083" name="Google Shape;1083;p23"/>
            <p:cNvSpPr/>
            <p:nvPr/>
          </p:nvSpPr>
          <p:spPr>
            <a:xfrm>
              <a:off x="8955999" y="1318978"/>
              <a:ext cx="71999" cy="740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8955999" y="1494281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8955999" y="1670515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8955999" y="1845818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8955999" y="2021121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8955999" y="2196424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8497150" y="1381740"/>
              <a:ext cx="285375" cy="180462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3"/>
            <p:cNvSpPr/>
            <p:nvPr/>
          </p:nvSpPr>
          <p:spPr>
            <a:xfrm>
              <a:off x="8109993" y="1471961"/>
              <a:ext cx="529807" cy="21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3"/>
            <p:cNvSpPr/>
            <p:nvPr/>
          </p:nvSpPr>
          <p:spPr>
            <a:xfrm>
              <a:off x="8262408" y="967028"/>
              <a:ext cx="351914" cy="351935"/>
            </a:xfrm>
            <a:custGeom>
              <a:avLst/>
              <a:gdLst/>
              <a:ahLst/>
              <a:cxnLst/>
              <a:rect l="l" t="t" r="r" b="b"/>
              <a:pathLst>
                <a:path w="16718" h="16719" extrusionOk="0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3"/>
            <p:cNvSpPr/>
            <p:nvPr/>
          </p:nvSpPr>
          <p:spPr>
            <a:xfrm>
              <a:off x="8438999" y="1142987"/>
              <a:ext cx="1007748" cy="21"/>
            </a:xfrm>
            <a:custGeom>
              <a:avLst/>
              <a:gdLst/>
              <a:ahLst/>
              <a:cxnLst/>
              <a:rect l="l" t="t" r="r" b="b"/>
              <a:pathLst>
                <a:path w="47874" h="1" fill="none" extrusionOk="0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B1153"/>
                </a:solidFill>
              </a:endParaRPr>
            </a:p>
          </p:txBody>
        </p:sp>
        <p:sp>
          <p:nvSpPr>
            <p:cNvPr id="1093" name="Google Shape;1093;p23"/>
            <p:cNvSpPr/>
            <p:nvPr/>
          </p:nvSpPr>
          <p:spPr>
            <a:xfrm>
              <a:off x="7746688" y="-1205338"/>
              <a:ext cx="798119" cy="2069983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3"/>
            <p:cNvSpPr/>
            <p:nvPr/>
          </p:nvSpPr>
          <p:spPr>
            <a:xfrm>
              <a:off x="7893184" y="183141"/>
              <a:ext cx="505109" cy="505707"/>
            </a:xfrm>
            <a:custGeom>
              <a:avLst/>
              <a:gdLst/>
              <a:ahLst/>
              <a:cxnLst/>
              <a:rect l="l" t="t" r="r" b="b"/>
              <a:pathLst>
                <a:path w="26202" h="26233" extrusionOk="0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3"/>
            <p:cNvSpPr/>
            <p:nvPr/>
          </p:nvSpPr>
          <p:spPr>
            <a:xfrm>
              <a:off x="8679550" y="-109628"/>
              <a:ext cx="350040" cy="1091251"/>
            </a:xfrm>
            <a:custGeom>
              <a:avLst/>
              <a:gdLst/>
              <a:ahLst/>
              <a:cxnLst/>
              <a:rect l="l" t="t" r="r" b="b"/>
              <a:pathLst>
                <a:path w="12919" h="40275" extrusionOk="0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3"/>
            <p:cNvSpPr/>
            <p:nvPr/>
          </p:nvSpPr>
          <p:spPr>
            <a:xfrm>
              <a:off x="7491838" y="142425"/>
              <a:ext cx="120100" cy="120850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3"/>
            <p:cNvSpPr/>
            <p:nvPr/>
          </p:nvSpPr>
          <p:spPr>
            <a:xfrm>
              <a:off x="7272988" y="14242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3"/>
            <p:cNvSpPr/>
            <p:nvPr/>
          </p:nvSpPr>
          <p:spPr>
            <a:xfrm>
              <a:off x="7054913" y="14242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9" name="Google Shape;1099;p23"/>
          <p:cNvSpPr txBox="1">
            <a:spLocks noGrp="1"/>
          </p:cNvSpPr>
          <p:nvPr>
            <p:ph type="body" idx="1"/>
          </p:nvPr>
        </p:nvSpPr>
        <p:spPr>
          <a:xfrm>
            <a:off x="720000" y="1440000"/>
            <a:ext cx="367200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00" name="Google Shape;1100;p23"/>
          <p:cNvSpPr txBox="1">
            <a:spLocks noGrp="1"/>
          </p:cNvSpPr>
          <p:nvPr>
            <p:ph type="body" idx="2"/>
          </p:nvPr>
        </p:nvSpPr>
        <p:spPr>
          <a:xfrm>
            <a:off x="4752000" y="1440000"/>
            <a:ext cx="3672000" cy="31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1101" name="Google Shape;1101;p23"/>
          <p:cNvGrpSpPr/>
          <p:nvPr/>
        </p:nvGrpSpPr>
        <p:grpSpPr>
          <a:xfrm>
            <a:off x="-78992" y="2494456"/>
            <a:ext cx="1215748" cy="3046224"/>
            <a:chOff x="-78992" y="2494456"/>
            <a:chExt cx="1215748" cy="3046224"/>
          </a:xfrm>
        </p:grpSpPr>
        <p:sp>
          <p:nvSpPr>
            <p:cNvPr id="1102" name="Google Shape;1102;p23"/>
            <p:cNvSpPr/>
            <p:nvPr/>
          </p:nvSpPr>
          <p:spPr>
            <a:xfrm>
              <a:off x="114399" y="4110165"/>
              <a:ext cx="551561" cy="143051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3"/>
            <p:cNvSpPr/>
            <p:nvPr/>
          </p:nvSpPr>
          <p:spPr>
            <a:xfrm>
              <a:off x="348901" y="4344668"/>
              <a:ext cx="82550" cy="96150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3"/>
            <p:cNvSpPr/>
            <p:nvPr/>
          </p:nvSpPr>
          <p:spPr>
            <a:xfrm>
              <a:off x="772016" y="4687125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3"/>
            <p:cNvSpPr/>
            <p:nvPr/>
          </p:nvSpPr>
          <p:spPr>
            <a:xfrm>
              <a:off x="917731" y="4687125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3"/>
            <p:cNvSpPr/>
            <p:nvPr/>
          </p:nvSpPr>
          <p:spPr>
            <a:xfrm>
              <a:off x="1063474" y="4687125"/>
              <a:ext cx="73282" cy="853546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3"/>
            <p:cNvSpPr/>
            <p:nvPr/>
          </p:nvSpPr>
          <p:spPr>
            <a:xfrm>
              <a:off x="275566" y="3847619"/>
              <a:ext cx="261345" cy="165266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-78992" y="3930246"/>
              <a:ext cx="485195" cy="19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299555" y="2494456"/>
              <a:ext cx="181226" cy="181209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390153" y="2584144"/>
              <a:ext cx="26" cy="665995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115022" y="3351057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114389" y="3437590"/>
              <a:ext cx="35999" cy="35887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3"/>
            <p:cNvSpPr/>
            <p:nvPr/>
          </p:nvSpPr>
          <p:spPr>
            <a:xfrm>
              <a:off x="115022" y="3524188"/>
              <a:ext cx="34754" cy="35823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115022" y="3610101"/>
              <a:ext cx="34754" cy="36487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115022" y="3696677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3"/>
            <p:cNvSpPr/>
            <p:nvPr/>
          </p:nvSpPr>
          <p:spPr>
            <a:xfrm>
              <a:off x="115022" y="3783254"/>
              <a:ext cx="34754" cy="35802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3"/>
            <p:cNvSpPr/>
            <p:nvPr/>
          </p:nvSpPr>
          <p:spPr>
            <a:xfrm>
              <a:off x="233132" y="2788066"/>
              <a:ext cx="71999" cy="736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3"/>
            <p:cNvSpPr/>
            <p:nvPr/>
          </p:nvSpPr>
          <p:spPr>
            <a:xfrm>
              <a:off x="233132" y="2962421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3"/>
            <p:cNvSpPr/>
            <p:nvPr/>
          </p:nvSpPr>
          <p:spPr>
            <a:xfrm>
              <a:off x="233132" y="3137703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233132" y="3312058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3"/>
            <p:cNvSpPr/>
            <p:nvPr/>
          </p:nvSpPr>
          <p:spPr>
            <a:xfrm>
              <a:off x="233132" y="3486413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2" name="Google Shape;1122;p23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04000" cy="531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ONE_COLUMN_TEXT_1_1"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4" name="Google Shape;1124;p24"/>
          <p:cNvGrpSpPr/>
          <p:nvPr/>
        </p:nvGrpSpPr>
        <p:grpSpPr>
          <a:xfrm>
            <a:off x="7114695" y="-551762"/>
            <a:ext cx="2524976" cy="2965950"/>
            <a:chOff x="7114695" y="-551762"/>
            <a:chExt cx="2524976" cy="2965950"/>
          </a:xfrm>
        </p:grpSpPr>
        <p:sp>
          <p:nvSpPr>
            <p:cNvPr id="1125" name="Google Shape;1125;p24"/>
            <p:cNvSpPr/>
            <p:nvPr/>
          </p:nvSpPr>
          <p:spPr>
            <a:xfrm rot="5400000">
              <a:off x="8260134" y="-447530"/>
              <a:ext cx="767779" cy="199129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8949713" y="2024756"/>
              <a:ext cx="390001" cy="389432"/>
            </a:xfrm>
            <a:custGeom>
              <a:avLst/>
              <a:gdLst/>
              <a:ahLst/>
              <a:cxnLst/>
              <a:rect l="l" t="t" r="r" b="b"/>
              <a:pathLst>
                <a:path w="20548" h="20518" extrusionOk="0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8850757" y="1252816"/>
              <a:ext cx="71999" cy="736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8850757" y="1427171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8850757" y="1602453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8850757" y="1776808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8850757" y="1951163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8623490" y="-551762"/>
              <a:ext cx="350040" cy="1091251"/>
            </a:xfrm>
            <a:custGeom>
              <a:avLst/>
              <a:gdLst/>
              <a:ahLst/>
              <a:cxnLst/>
              <a:rect l="l" t="t" r="r" b="b"/>
              <a:pathLst>
                <a:path w="12919" h="40275" extrusionOk="0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7153328" y="-515225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7299043" y="-515225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7444786" y="-515225"/>
              <a:ext cx="73282" cy="853546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7460943" y="443731"/>
              <a:ext cx="95167" cy="95762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7287819" y="443731"/>
              <a:ext cx="95762" cy="95762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4"/>
            <p:cNvSpPr/>
            <p:nvPr/>
          </p:nvSpPr>
          <p:spPr>
            <a:xfrm>
              <a:off x="7114695" y="443731"/>
              <a:ext cx="95762" cy="95762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8430768" y="824140"/>
              <a:ext cx="226781" cy="226781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8544150" y="937496"/>
              <a:ext cx="19" cy="216236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4"/>
            <p:cNvSpPr/>
            <p:nvPr/>
          </p:nvSpPr>
          <p:spPr>
            <a:xfrm>
              <a:off x="8606843" y="1071606"/>
              <a:ext cx="181226" cy="181209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8697441" y="1161294"/>
              <a:ext cx="26" cy="665995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3" name="Google Shape;1143;p24"/>
          <p:cNvSpPr txBox="1">
            <a:spLocks noGrp="1"/>
          </p:cNvSpPr>
          <p:nvPr>
            <p:ph type="body" idx="1"/>
          </p:nvPr>
        </p:nvSpPr>
        <p:spPr>
          <a:xfrm>
            <a:off x="720000" y="1440000"/>
            <a:ext cx="3672000" cy="31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44" name="Google Shape;1144;p24"/>
          <p:cNvSpPr txBox="1">
            <a:spLocks noGrp="1"/>
          </p:cNvSpPr>
          <p:nvPr>
            <p:ph type="body" idx="2"/>
          </p:nvPr>
        </p:nvSpPr>
        <p:spPr>
          <a:xfrm>
            <a:off x="4752000" y="1440000"/>
            <a:ext cx="3672000" cy="31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45" name="Google Shape;1145;p24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04000" cy="531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146" name="Google Shape;1146;p24"/>
          <p:cNvGrpSpPr/>
          <p:nvPr/>
        </p:nvGrpSpPr>
        <p:grpSpPr>
          <a:xfrm>
            <a:off x="-748199" y="2784757"/>
            <a:ext cx="2713799" cy="2872052"/>
            <a:chOff x="-748199" y="2784757"/>
            <a:chExt cx="2713799" cy="2872052"/>
          </a:xfrm>
        </p:grpSpPr>
        <p:sp>
          <p:nvSpPr>
            <p:cNvPr id="1147" name="Google Shape;1147;p24"/>
            <p:cNvSpPr/>
            <p:nvPr/>
          </p:nvSpPr>
          <p:spPr>
            <a:xfrm>
              <a:off x="66353" y="3969944"/>
              <a:ext cx="261345" cy="165266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-288205" y="4052571"/>
              <a:ext cx="485195" cy="19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4"/>
            <p:cNvSpPr/>
            <p:nvPr/>
          </p:nvSpPr>
          <p:spPr>
            <a:xfrm rot="5400000">
              <a:off x="-136441" y="3996808"/>
              <a:ext cx="767779" cy="199129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4"/>
            <p:cNvSpPr/>
            <p:nvPr/>
          </p:nvSpPr>
          <p:spPr>
            <a:xfrm>
              <a:off x="-203550" y="4413856"/>
              <a:ext cx="390001" cy="389432"/>
            </a:xfrm>
            <a:custGeom>
              <a:avLst/>
              <a:gdLst/>
              <a:ahLst/>
              <a:cxnLst/>
              <a:rect l="l" t="t" r="r" b="b"/>
              <a:pathLst>
                <a:path w="20548" h="20518" extrusionOk="0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4"/>
            <p:cNvSpPr/>
            <p:nvPr/>
          </p:nvSpPr>
          <p:spPr>
            <a:xfrm>
              <a:off x="361320" y="4135190"/>
              <a:ext cx="351914" cy="351935"/>
            </a:xfrm>
            <a:custGeom>
              <a:avLst/>
              <a:gdLst/>
              <a:ahLst/>
              <a:cxnLst/>
              <a:rect l="l" t="t" r="r" b="b"/>
              <a:pathLst>
                <a:path w="16718" h="16719" extrusionOk="0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4"/>
            <p:cNvSpPr/>
            <p:nvPr/>
          </p:nvSpPr>
          <p:spPr>
            <a:xfrm>
              <a:off x="-469839" y="4311150"/>
              <a:ext cx="1007748" cy="21"/>
            </a:xfrm>
            <a:custGeom>
              <a:avLst/>
              <a:gdLst/>
              <a:ahLst/>
              <a:cxnLst/>
              <a:rect l="l" t="t" r="r" b="b"/>
              <a:pathLst>
                <a:path w="47874" h="1" fill="none" extrusionOk="0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B1153"/>
                </a:solidFill>
              </a:endParaRPr>
            </a:p>
          </p:txBody>
        </p:sp>
        <p:sp>
          <p:nvSpPr>
            <p:cNvPr id="1153" name="Google Shape;1153;p24"/>
            <p:cNvSpPr/>
            <p:nvPr/>
          </p:nvSpPr>
          <p:spPr>
            <a:xfrm>
              <a:off x="530853" y="4803263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4"/>
            <p:cNvSpPr/>
            <p:nvPr/>
          </p:nvSpPr>
          <p:spPr>
            <a:xfrm>
              <a:off x="676568" y="4803263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4"/>
            <p:cNvSpPr/>
            <p:nvPr/>
          </p:nvSpPr>
          <p:spPr>
            <a:xfrm>
              <a:off x="822311" y="4803263"/>
              <a:ext cx="73282" cy="853546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6" name="Google Shape;1156;p24"/>
            <p:cNvGrpSpPr/>
            <p:nvPr/>
          </p:nvGrpSpPr>
          <p:grpSpPr>
            <a:xfrm>
              <a:off x="66357" y="3022078"/>
              <a:ext cx="71999" cy="771929"/>
              <a:chOff x="8850757" y="1252816"/>
              <a:chExt cx="71999" cy="771929"/>
            </a:xfrm>
          </p:grpSpPr>
          <p:sp>
            <p:nvSpPr>
              <p:cNvPr id="1157" name="Google Shape;1157;p24"/>
              <p:cNvSpPr/>
              <p:nvPr/>
            </p:nvSpPr>
            <p:spPr>
              <a:xfrm>
                <a:off x="8850757" y="1252816"/>
                <a:ext cx="71999" cy="73612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464" extrusionOk="0">
                    <a:moveTo>
                      <a:pt x="1217" y="1"/>
                    </a:moveTo>
                    <a:cubicBezTo>
                      <a:pt x="548" y="1"/>
                      <a:pt x="1" y="548"/>
                      <a:pt x="1" y="1247"/>
                    </a:cubicBezTo>
                    <a:cubicBezTo>
                      <a:pt x="1" y="1916"/>
                      <a:pt x="548" y="2463"/>
                      <a:pt x="1217" y="2463"/>
                    </a:cubicBezTo>
                    <a:cubicBezTo>
                      <a:pt x="1885" y="2463"/>
                      <a:pt x="2432" y="1916"/>
                      <a:pt x="2432" y="1247"/>
                    </a:cubicBezTo>
                    <a:cubicBezTo>
                      <a:pt x="2432" y="548"/>
                      <a:pt x="1885" y="1"/>
                      <a:pt x="12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4"/>
              <p:cNvSpPr/>
              <p:nvPr/>
            </p:nvSpPr>
            <p:spPr>
              <a:xfrm>
                <a:off x="8850757" y="1427171"/>
                <a:ext cx="71999" cy="73582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463" extrusionOk="0">
                    <a:moveTo>
                      <a:pt x="1217" y="1"/>
                    </a:moveTo>
                    <a:cubicBezTo>
                      <a:pt x="548" y="1"/>
                      <a:pt x="1" y="578"/>
                      <a:pt x="1" y="1247"/>
                    </a:cubicBezTo>
                    <a:cubicBezTo>
                      <a:pt x="1" y="1916"/>
                      <a:pt x="548" y="2463"/>
                      <a:pt x="1217" y="2463"/>
                    </a:cubicBezTo>
                    <a:cubicBezTo>
                      <a:pt x="1885" y="2463"/>
                      <a:pt x="2432" y="1916"/>
                      <a:pt x="2432" y="1247"/>
                    </a:cubicBezTo>
                    <a:cubicBezTo>
                      <a:pt x="2432" y="548"/>
                      <a:pt x="1885" y="1"/>
                      <a:pt x="12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4"/>
              <p:cNvSpPr/>
              <p:nvPr/>
            </p:nvSpPr>
            <p:spPr>
              <a:xfrm>
                <a:off x="8850757" y="1602453"/>
                <a:ext cx="71999" cy="72656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432" extrusionOk="0">
                    <a:moveTo>
                      <a:pt x="1217" y="0"/>
                    </a:moveTo>
                    <a:cubicBezTo>
                      <a:pt x="548" y="0"/>
                      <a:pt x="1" y="547"/>
                      <a:pt x="1" y="1216"/>
                    </a:cubicBezTo>
                    <a:cubicBezTo>
                      <a:pt x="1" y="1885"/>
                      <a:pt x="548" y="2432"/>
                      <a:pt x="1217" y="2432"/>
                    </a:cubicBezTo>
                    <a:cubicBezTo>
                      <a:pt x="1885" y="2432"/>
                      <a:pt x="2432" y="1885"/>
                      <a:pt x="2432" y="1216"/>
                    </a:cubicBezTo>
                    <a:cubicBezTo>
                      <a:pt x="2432" y="547"/>
                      <a:pt x="1885" y="0"/>
                      <a:pt x="12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4"/>
              <p:cNvSpPr/>
              <p:nvPr/>
            </p:nvSpPr>
            <p:spPr>
              <a:xfrm>
                <a:off x="8850757" y="1776808"/>
                <a:ext cx="71999" cy="72656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432" extrusionOk="0">
                    <a:moveTo>
                      <a:pt x="1217" y="0"/>
                    </a:moveTo>
                    <a:cubicBezTo>
                      <a:pt x="548" y="0"/>
                      <a:pt x="1" y="547"/>
                      <a:pt x="1" y="1216"/>
                    </a:cubicBezTo>
                    <a:cubicBezTo>
                      <a:pt x="1" y="1885"/>
                      <a:pt x="548" y="2432"/>
                      <a:pt x="1217" y="2432"/>
                    </a:cubicBezTo>
                    <a:cubicBezTo>
                      <a:pt x="1885" y="2432"/>
                      <a:pt x="2432" y="1885"/>
                      <a:pt x="2432" y="1216"/>
                    </a:cubicBezTo>
                    <a:cubicBezTo>
                      <a:pt x="2432" y="547"/>
                      <a:pt x="1885" y="0"/>
                      <a:pt x="12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4"/>
              <p:cNvSpPr/>
              <p:nvPr/>
            </p:nvSpPr>
            <p:spPr>
              <a:xfrm>
                <a:off x="8850757" y="1951163"/>
                <a:ext cx="71999" cy="73582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463" extrusionOk="0">
                    <a:moveTo>
                      <a:pt x="1217" y="0"/>
                    </a:moveTo>
                    <a:cubicBezTo>
                      <a:pt x="548" y="0"/>
                      <a:pt x="1" y="547"/>
                      <a:pt x="1" y="1216"/>
                    </a:cubicBezTo>
                    <a:cubicBezTo>
                      <a:pt x="1" y="1915"/>
                      <a:pt x="548" y="2462"/>
                      <a:pt x="1217" y="2462"/>
                    </a:cubicBezTo>
                    <a:cubicBezTo>
                      <a:pt x="1885" y="2462"/>
                      <a:pt x="2432" y="1915"/>
                      <a:pt x="2432" y="1216"/>
                    </a:cubicBezTo>
                    <a:cubicBezTo>
                      <a:pt x="2432" y="547"/>
                      <a:pt x="1885" y="0"/>
                      <a:pt x="12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2" name="Google Shape;1162;p24"/>
            <p:cNvSpPr/>
            <p:nvPr/>
          </p:nvSpPr>
          <p:spPr>
            <a:xfrm>
              <a:off x="179647" y="2784757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4"/>
            <p:cNvSpPr/>
            <p:nvPr/>
          </p:nvSpPr>
          <p:spPr>
            <a:xfrm>
              <a:off x="179014" y="2871290"/>
              <a:ext cx="35999" cy="35887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4"/>
            <p:cNvSpPr/>
            <p:nvPr/>
          </p:nvSpPr>
          <p:spPr>
            <a:xfrm>
              <a:off x="179647" y="2957888"/>
              <a:ext cx="34754" cy="35823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4"/>
            <p:cNvSpPr/>
            <p:nvPr/>
          </p:nvSpPr>
          <p:spPr>
            <a:xfrm>
              <a:off x="179647" y="3043801"/>
              <a:ext cx="34754" cy="36487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4"/>
            <p:cNvSpPr/>
            <p:nvPr/>
          </p:nvSpPr>
          <p:spPr>
            <a:xfrm>
              <a:off x="179647" y="3130377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4"/>
            <p:cNvSpPr/>
            <p:nvPr/>
          </p:nvSpPr>
          <p:spPr>
            <a:xfrm>
              <a:off x="179647" y="3216954"/>
              <a:ext cx="34754" cy="35802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8" name="Google Shape;1168;p24"/>
            <p:cNvGrpSpPr/>
            <p:nvPr/>
          </p:nvGrpSpPr>
          <p:grpSpPr>
            <a:xfrm>
              <a:off x="1408575" y="4910975"/>
              <a:ext cx="557025" cy="120850"/>
              <a:chOff x="1303900" y="4910975"/>
              <a:chExt cx="557025" cy="120850"/>
            </a:xfrm>
          </p:grpSpPr>
          <p:sp>
            <p:nvSpPr>
              <p:cNvPr id="1169" name="Google Shape;1169;p24"/>
              <p:cNvSpPr/>
              <p:nvPr/>
            </p:nvSpPr>
            <p:spPr>
              <a:xfrm>
                <a:off x="1740825" y="4910975"/>
                <a:ext cx="120100" cy="12085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834" extrusionOk="0">
                    <a:moveTo>
                      <a:pt x="2402" y="0"/>
                    </a:moveTo>
                    <a:cubicBezTo>
                      <a:pt x="2128" y="0"/>
                      <a:pt x="1885" y="243"/>
                      <a:pt x="1885" y="547"/>
                    </a:cubicBezTo>
                    <a:lnTo>
                      <a:pt x="1885" y="1368"/>
                    </a:lnTo>
                    <a:cubicBezTo>
                      <a:pt x="1885" y="1672"/>
                      <a:pt x="1642" y="1885"/>
                      <a:pt x="1368" y="1885"/>
                    </a:cubicBezTo>
                    <a:lnTo>
                      <a:pt x="517" y="1885"/>
                    </a:lnTo>
                    <a:cubicBezTo>
                      <a:pt x="213" y="1885"/>
                      <a:pt x="1" y="2128"/>
                      <a:pt x="1" y="2432"/>
                    </a:cubicBezTo>
                    <a:cubicBezTo>
                      <a:pt x="1" y="2706"/>
                      <a:pt x="213" y="2949"/>
                      <a:pt x="517" y="2949"/>
                    </a:cubicBezTo>
                    <a:lnTo>
                      <a:pt x="1368" y="2949"/>
                    </a:lnTo>
                    <a:cubicBezTo>
                      <a:pt x="1642" y="2949"/>
                      <a:pt x="1885" y="3161"/>
                      <a:pt x="1885" y="3465"/>
                    </a:cubicBezTo>
                    <a:lnTo>
                      <a:pt x="1885" y="4316"/>
                    </a:lnTo>
                    <a:cubicBezTo>
                      <a:pt x="1885" y="4590"/>
                      <a:pt x="2128" y="4833"/>
                      <a:pt x="2402" y="4833"/>
                    </a:cubicBezTo>
                    <a:cubicBezTo>
                      <a:pt x="2706" y="4833"/>
                      <a:pt x="2919" y="4590"/>
                      <a:pt x="2919" y="4316"/>
                    </a:cubicBezTo>
                    <a:lnTo>
                      <a:pt x="2919" y="3465"/>
                    </a:lnTo>
                    <a:cubicBezTo>
                      <a:pt x="2919" y="3161"/>
                      <a:pt x="3162" y="2949"/>
                      <a:pt x="3435" y="2949"/>
                    </a:cubicBezTo>
                    <a:lnTo>
                      <a:pt x="4286" y="2949"/>
                    </a:lnTo>
                    <a:cubicBezTo>
                      <a:pt x="4590" y="2949"/>
                      <a:pt x="4803" y="2706"/>
                      <a:pt x="4803" y="2432"/>
                    </a:cubicBezTo>
                    <a:cubicBezTo>
                      <a:pt x="4803" y="2128"/>
                      <a:pt x="4590" y="1915"/>
                      <a:pt x="4286" y="1915"/>
                    </a:cubicBezTo>
                    <a:lnTo>
                      <a:pt x="3435" y="1915"/>
                    </a:lnTo>
                    <a:cubicBezTo>
                      <a:pt x="3162" y="1915"/>
                      <a:pt x="2919" y="1672"/>
                      <a:pt x="2919" y="1368"/>
                    </a:cubicBezTo>
                    <a:lnTo>
                      <a:pt x="2919" y="547"/>
                    </a:lnTo>
                    <a:cubicBezTo>
                      <a:pt x="2919" y="243"/>
                      <a:pt x="2706" y="0"/>
                      <a:pt x="24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4"/>
              <p:cNvSpPr/>
              <p:nvPr/>
            </p:nvSpPr>
            <p:spPr>
              <a:xfrm>
                <a:off x="1521975" y="4910975"/>
                <a:ext cx="120850" cy="120850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4834" extrusionOk="0">
                    <a:moveTo>
                      <a:pt x="2432" y="0"/>
                    </a:moveTo>
                    <a:cubicBezTo>
                      <a:pt x="2128" y="0"/>
                      <a:pt x="1916" y="243"/>
                      <a:pt x="1916" y="547"/>
                    </a:cubicBezTo>
                    <a:lnTo>
                      <a:pt x="1916" y="1368"/>
                    </a:lnTo>
                    <a:cubicBezTo>
                      <a:pt x="1916" y="1672"/>
                      <a:pt x="1672" y="1915"/>
                      <a:pt x="1399" y="1915"/>
                    </a:cubicBezTo>
                    <a:lnTo>
                      <a:pt x="548" y="1915"/>
                    </a:lnTo>
                    <a:cubicBezTo>
                      <a:pt x="244" y="1915"/>
                      <a:pt x="1" y="2128"/>
                      <a:pt x="1" y="2432"/>
                    </a:cubicBezTo>
                    <a:cubicBezTo>
                      <a:pt x="1" y="2706"/>
                      <a:pt x="244" y="2949"/>
                      <a:pt x="548" y="2949"/>
                    </a:cubicBezTo>
                    <a:lnTo>
                      <a:pt x="1399" y="2949"/>
                    </a:lnTo>
                    <a:cubicBezTo>
                      <a:pt x="1672" y="2949"/>
                      <a:pt x="1916" y="3161"/>
                      <a:pt x="1916" y="3465"/>
                    </a:cubicBezTo>
                    <a:lnTo>
                      <a:pt x="1916" y="4316"/>
                    </a:lnTo>
                    <a:cubicBezTo>
                      <a:pt x="1916" y="4590"/>
                      <a:pt x="2128" y="4833"/>
                      <a:pt x="2432" y="4833"/>
                    </a:cubicBezTo>
                    <a:cubicBezTo>
                      <a:pt x="2706" y="4833"/>
                      <a:pt x="2949" y="4590"/>
                      <a:pt x="2949" y="4316"/>
                    </a:cubicBezTo>
                    <a:lnTo>
                      <a:pt x="2949" y="3465"/>
                    </a:lnTo>
                    <a:cubicBezTo>
                      <a:pt x="2949" y="3161"/>
                      <a:pt x="3192" y="2949"/>
                      <a:pt x="3466" y="2949"/>
                    </a:cubicBezTo>
                    <a:lnTo>
                      <a:pt x="4317" y="2949"/>
                    </a:lnTo>
                    <a:cubicBezTo>
                      <a:pt x="4590" y="2949"/>
                      <a:pt x="4834" y="2706"/>
                      <a:pt x="4834" y="2432"/>
                    </a:cubicBezTo>
                    <a:cubicBezTo>
                      <a:pt x="4834" y="2128"/>
                      <a:pt x="4590" y="1915"/>
                      <a:pt x="4317" y="1915"/>
                    </a:cubicBezTo>
                    <a:lnTo>
                      <a:pt x="3466" y="1915"/>
                    </a:lnTo>
                    <a:cubicBezTo>
                      <a:pt x="3192" y="1915"/>
                      <a:pt x="2949" y="1672"/>
                      <a:pt x="2949" y="1368"/>
                    </a:cubicBezTo>
                    <a:lnTo>
                      <a:pt x="2949" y="547"/>
                    </a:lnTo>
                    <a:cubicBezTo>
                      <a:pt x="2949" y="243"/>
                      <a:pt x="2706" y="0"/>
                      <a:pt x="24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4"/>
              <p:cNvSpPr/>
              <p:nvPr/>
            </p:nvSpPr>
            <p:spPr>
              <a:xfrm>
                <a:off x="1303900" y="4910975"/>
                <a:ext cx="120850" cy="120850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4834" extrusionOk="0">
                    <a:moveTo>
                      <a:pt x="2432" y="0"/>
                    </a:moveTo>
                    <a:cubicBezTo>
                      <a:pt x="2128" y="0"/>
                      <a:pt x="1885" y="243"/>
                      <a:pt x="1885" y="547"/>
                    </a:cubicBezTo>
                    <a:lnTo>
                      <a:pt x="1885" y="1368"/>
                    </a:lnTo>
                    <a:cubicBezTo>
                      <a:pt x="1885" y="1672"/>
                      <a:pt x="1672" y="1915"/>
                      <a:pt x="1368" y="1915"/>
                    </a:cubicBezTo>
                    <a:lnTo>
                      <a:pt x="517" y="1915"/>
                    </a:lnTo>
                    <a:cubicBezTo>
                      <a:pt x="243" y="1915"/>
                      <a:pt x="0" y="2128"/>
                      <a:pt x="0" y="2432"/>
                    </a:cubicBezTo>
                    <a:cubicBezTo>
                      <a:pt x="0" y="2706"/>
                      <a:pt x="243" y="2949"/>
                      <a:pt x="517" y="2949"/>
                    </a:cubicBezTo>
                    <a:lnTo>
                      <a:pt x="1368" y="2949"/>
                    </a:lnTo>
                    <a:cubicBezTo>
                      <a:pt x="1672" y="2949"/>
                      <a:pt x="1885" y="3161"/>
                      <a:pt x="1885" y="3465"/>
                    </a:cubicBezTo>
                    <a:lnTo>
                      <a:pt x="1885" y="4316"/>
                    </a:lnTo>
                    <a:cubicBezTo>
                      <a:pt x="1885" y="4590"/>
                      <a:pt x="2128" y="4833"/>
                      <a:pt x="2432" y="4833"/>
                    </a:cubicBezTo>
                    <a:cubicBezTo>
                      <a:pt x="2705" y="4833"/>
                      <a:pt x="2949" y="4590"/>
                      <a:pt x="2949" y="4316"/>
                    </a:cubicBezTo>
                    <a:lnTo>
                      <a:pt x="2949" y="3465"/>
                    </a:lnTo>
                    <a:cubicBezTo>
                      <a:pt x="2949" y="3161"/>
                      <a:pt x="3161" y="2949"/>
                      <a:pt x="3465" y="2949"/>
                    </a:cubicBezTo>
                    <a:lnTo>
                      <a:pt x="4316" y="2949"/>
                    </a:lnTo>
                    <a:cubicBezTo>
                      <a:pt x="4590" y="2949"/>
                      <a:pt x="4833" y="2706"/>
                      <a:pt x="4833" y="2432"/>
                    </a:cubicBezTo>
                    <a:cubicBezTo>
                      <a:pt x="4833" y="2128"/>
                      <a:pt x="4590" y="1915"/>
                      <a:pt x="4316" y="1915"/>
                    </a:cubicBezTo>
                    <a:lnTo>
                      <a:pt x="3465" y="1915"/>
                    </a:lnTo>
                    <a:cubicBezTo>
                      <a:pt x="3161" y="1915"/>
                      <a:pt x="2949" y="1672"/>
                      <a:pt x="2949" y="1368"/>
                    </a:cubicBezTo>
                    <a:lnTo>
                      <a:pt x="2949" y="547"/>
                    </a:lnTo>
                    <a:cubicBezTo>
                      <a:pt x="2949" y="243"/>
                      <a:pt x="2705" y="0"/>
                      <a:pt x="24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3" name="Google Shape;1173;p25"/>
          <p:cNvGrpSpPr/>
          <p:nvPr/>
        </p:nvGrpSpPr>
        <p:grpSpPr>
          <a:xfrm>
            <a:off x="7404688" y="-274898"/>
            <a:ext cx="1633909" cy="2705029"/>
            <a:chOff x="7404688" y="-274898"/>
            <a:chExt cx="1633909" cy="2705029"/>
          </a:xfrm>
        </p:grpSpPr>
        <p:sp>
          <p:nvSpPr>
            <p:cNvPr id="1174" name="Google Shape;1174;p25"/>
            <p:cNvSpPr/>
            <p:nvPr/>
          </p:nvSpPr>
          <p:spPr>
            <a:xfrm>
              <a:off x="8613761" y="1285420"/>
              <a:ext cx="135500" cy="135500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5"/>
            <p:cNvSpPr/>
            <p:nvPr/>
          </p:nvSpPr>
          <p:spPr>
            <a:xfrm>
              <a:off x="8681507" y="1352719"/>
              <a:ext cx="20" cy="498004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5"/>
            <p:cNvSpPr/>
            <p:nvPr/>
          </p:nvSpPr>
          <p:spPr>
            <a:xfrm>
              <a:off x="8487036" y="-274898"/>
              <a:ext cx="551561" cy="143051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8721539" y="-40395"/>
              <a:ext cx="82551" cy="96150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8738881" y="999955"/>
              <a:ext cx="233045" cy="233045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5"/>
            <p:cNvSpPr/>
            <p:nvPr/>
          </p:nvSpPr>
          <p:spPr>
            <a:xfrm>
              <a:off x="8855403" y="1114783"/>
              <a:ext cx="20" cy="222209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5"/>
            <p:cNvSpPr/>
            <p:nvPr/>
          </p:nvSpPr>
          <p:spPr>
            <a:xfrm>
              <a:off x="8819424" y="1478703"/>
              <a:ext cx="71999" cy="740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8819424" y="1654006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5"/>
            <p:cNvSpPr/>
            <p:nvPr/>
          </p:nvSpPr>
          <p:spPr>
            <a:xfrm>
              <a:off x="8819424" y="1830240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5"/>
            <p:cNvSpPr/>
            <p:nvPr/>
          </p:nvSpPr>
          <p:spPr>
            <a:xfrm>
              <a:off x="8819424" y="2005543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5"/>
            <p:cNvSpPr/>
            <p:nvPr/>
          </p:nvSpPr>
          <p:spPr>
            <a:xfrm>
              <a:off x="8819424" y="2180846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5"/>
            <p:cNvSpPr/>
            <p:nvPr/>
          </p:nvSpPr>
          <p:spPr>
            <a:xfrm>
              <a:off x="8819424" y="2356149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5"/>
            <p:cNvSpPr/>
            <p:nvPr/>
          </p:nvSpPr>
          <p:spPr>
            <a:xfrm>
              <a:off x="8049670" y="-88019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5"/>
            <p:cNvSpPr/>
            <p:nvPr/>
          </p:nvSpPr>
          <p:spPr>
            <a:xfrm>
              <a:off x="8189261" y="-88019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8328878" y="-88019"/>
              <a:ext cx="70205" cy="81771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7841613" y="116650"/>
              <a:ext cx="120100" cy="120850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7622763" y="116650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7404688" y="116650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2" name="Google Shape;1192;p25"/>
          <p:cNvSpPr txBox="1">
            <a:spLocks noGrp="1"/>
          </p:cNvSpPr>
          <p:nvPr>
            <p:ph type="title"/>
          </p:nvPr>
        </p:nvSpPr>
        <p:spPr>
          <a:xfrm>
            <a:off x="3466041" y="3085200"/>
            <a:ext cx="2210400" cy="464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93" name="Google Shape;1193;p25"/>
          <p:cNvSpPr txBox="1">
            <a:spLocks noGrp="1"/>
          </p:cNvSpPr>
          <p:nvPr>
            <p:ph type="title" idx="2"/>
          </p:nvPr>
        </p:nvSpPr>
        <p:spPr>
          <a:xfrm>
            <a:off x="720000" y="3085200"/>
            <a:ext cx="2208900" cy="466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94" name="Google Shape;1194;p25"/>
          <p:cNvSpPr txBox="1">
            <a:spLocks noGrp="1"/>
          </p:cNvSpPr>
          <p:nvPr>
            <p:ph type="title" idx="3"/>
          </p:nvPr>
        </p:nvSpPr>
        <p:spPr>
          <a:xfrm>
            <a:off x="6213607" y="3085200"/>
            <a:ext cx="2210400" cy="464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95" name="Google Shape;1195;p25"/>
          <p:cNvSpPr txBox="1">
            <a:spLocks noGrp="1"/>
          </p:cNvSpPr>
          <p:nvPr>
            <p:ph type="subTitle" idx="1"/>
          </p:nvPr>
        </p:nvSpPr>
        <p:spPr>
          <a:xfrm>
            <a:off x="720000" y="3555525"/>
            <a:ext cx="2208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96" name="Google Shape;1196;p25"/>
          <p:cNvSpPr txBox="1">
            <a:spLocks noGrp="1"/>
          </p:cNvSpPr>
          <p:nvPr>
            <p:ph type="subTitle" idx="4"/>
          </p:nvPr>
        </p:nvSpPr>
        <p:spPr>
          <a:xfrm>
            <a:off x="3466041" y="3553590"/>
            <a:ext cx="22104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97" name="Google Shape;1197;p25"/>
          <p:cNvSpPr txBox="1">
            <a:spLocks noGrp="1"/>
          </p:cNvSpPr>
          <p:nvPr>
            <p:ph type="subTitle" idx="5"/>
          </p:nvPr>
        </p:nvSpPr>
        <p:spPr>
          <a:xfrm>
            <a:off x="6213607" y="3553590"/>
            <a:ext cx="22104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98" name="Google Shape;1198;p25"/>
          <p:cNvSpPr txBox="1">
            <a:spLocks noGrp="1"/>
          </p:cNvSpPr>
          <p:nvPr>
            <p:ph type="title" idx="6"/>
          </p:nvPr>
        </p:nvSpPr>
        <p:spPr>
          <a:xfrm>
            <a:off x="713225" y="540000"/>
            <a:ext cx="7704000" cy="531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199" name="Google Shape;1199;p25"/>
          <p:cNvGrpSpPr/>
          <p:nvPr/>
        </p:nvGrpSpPr>
        <p:grpSpPr>
          <a:xfrm>
            <a:off x="-207162" y="2913068"/>
            <a:ext cx="3081921" cy="3445589"/>
            <a:chOff x="-207162" y="2913068"/>
            <a:chExt cx="3081921" cy="3445589"/>
          </a:xfrm>
        </p:grpSpPr>
        <p:sp>
          <p:nvSpPr>
            <p:cNvPr id="1200" name="Google Shape;1200;p25"/>
            <p:cNvSpPr/>
            <p:nvPr/>
          </p:nvSpPr>
          <p:spPr>
            <a:xfrm>
              <a:off x="324003" y="3072105"/>
              <a:ext cx="71999" cy="71345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324003" y="3241635"/>
              <a:ext cx="71999" cy="71316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324003" y="3411136"/>
              <a:ext cx="71999" cy="70419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324003" y="3579740"/>
              <a:ext cx="71999" cy="70419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324003" y="3748343"/>
              <a:ext cx="71999" cy="71316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324003" y="3917844"/>
              <a:ext cx="71999" cy="71316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84597" y="3647325"/>
              <a:ext cx="121637" cy="121384"/>
            </a:xfrm>
            <a:custGeom>
              <a:avLst/>
              <a:gdLst/>
              <a:ahLst/>
              <a:cxnLst/>
              <a:rect l="l" t="t" r="r" b="b"/>
              <a:pathLst>
                <a:path w="4804" h="4803" extrusionOk="0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5"/>
            <p:cNvSpPr/>
            <p:nvPr/>
          </p:nvSpPr>
          <p:spPr>
            <a:xfrm>
              <a:off x="84217" y="3867751"/>
              <a:ext cx="122397" cy="121409"/>
            </a:xfrm>
            <a:custGeom>
              <a:avLst/>
              <a:gdLst/>
              <a:ahLst/>
              <a:cxnLst/>
              <a:rect l="l" t="t" r="r" b="b"/>
              <a:pathLst>
                <a:path w="4834" h="4804" extrusionOk="0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5"/>
            <p:cNvSpPr/>
            <p:nvPr/>
          </p:nvSpPr>
          <p:spPr>
            <a:xfrm>
              <a:off x="84217" y="4088202"/>
              <a:ext cx="122397" cy="122167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1656438" y="4715472"/>
              <a:ext cx="307778" cy="307797"/>
            </a:xfrm>
            <a:custGeom>
              <a:avLst/>
              <a:gdLst/>
              <a:ahLst/>
              <a:cxnLst/>
              <a:rect l="l" t="t" r="r" b="b"/>
              <a:pathLst>
                <a:path w="16718" h="16719" extrusionOk="0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1810182" y="4869344"/>
              <a:ext cx="881360" cy="18"/>
            </a:xfrm>
            <a:custGeom>
              <a:avLst/>
              <a:gdLst/>
              <a:ahLst/>
              <a:cxnLst/>
              <a:rect l="l" t="t" r="r" b="b"/>
              <a:pathLst>
                <a:path w="47874" h="1" fill="none" extrusionOk="0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2583317" y="4603510"/>
              <a:ext cx="291442" cy="184298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2094413" y="4695647"/>
              <a:ext cx="634573" cy="21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-207162" y="2913068"/>
              <a:ext cx="390001" cy="389432"/>
            </a:xfrm>
            <a:custGeom>
              <a:avLst/>
              <a:gdLst/>
              <a:ahLst/>
              <a:cxnLst/>
              <a:rect l="l" t="t" r="r" b="b"/>
              <a:pathLst>
                <a:path w="20548" h="20518" extrusionOk="0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992549" y="4608402"/>
              <a:ext cx="551561" cy="143051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1227051" y="4842905"/>
              <a:ext cx="82550" cy="96150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228584" y="4464454"/>
              <a:ext cx="505109" cy="505707"/>
            </a:xfrm>
            <a:custGeom>
              <a:avLst/>
              <a:gdLst/>
              <a:ahLst/>
              <a:cxnLst/>
              <a:rect l="l" t="t" r="r" b="b"/>
              <a:pathLst>
                <a:path w="26202" h="26233" extrusionOk="0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82088" y="4288674"/>
              <a:ext cx="798119" cy="2069983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9" name="Google Shape;1219;p26"/>
          <p:cNvGrpSpPr/>
          <p:nvPr/>
        </p:nvGrpSpPr>
        <p:grpSpPr>
          <a:xfrm>
            <a:off x="-841911" y="2628862"/>
            <a:ext cx="1991295" cy="2818685"/>
            <a:chOff x="-841911" y="2628862"/>
            <a:chExt cx="1991295" cy="2818685"/>
          </a:xfrm>
        </p:grpSpPr>
        <p:sp>
          <p:nvSpPr>
            <p:cNvPr id="1220" name="Google Shape;1220;p26"/>
            <p:cNvSpPr/>
            <p:nvPr/>
          </p:nvSpPr>
          <p:spPr>
            <a:xfrm rot="5400000">
              <a:off x="-230153" y="3573470"/>
              <a:ext cx="767779" cy="199129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6"/>
            <p:cNvSpPr/>
            <p:nvPr/>
          </p:nvSpPr>
          <p:spPr>
            <a:xfrm>
              <a:off x="798230" y="2628862"/>
              <a:ext cx="69512" cy="70130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6"/>
            <p:cNvSpPr/>
            <p:nvPr/>
          </p:nvSpPr>
          <p:spPr>
            <a:xfrm>
              <a:off x="796965" y="2795273"/>
              <a:ext cx="72002" cy="69018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6"/>
            <p:cNvSpPr/>
            <p:nvPr/>
          </p:nvSpPr>
          <p:spPr>
            <a:xfrm>
              <a:off x="798230" y="2961807"/>
              <a:ext cx="69512" cy="68894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6"/>
            <p:cNvSpPr/>
            <p:nvPr/>
          </p:nvSpPr>
          <p:spPr>
            <a:xfrm>
              <a:off x="798230" y="3127024"/>
              <a:ext cx="69512" cy="70171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6"/>
            <p:cNvSpPr/>
            <p:nvPr/>
          </p:nvSpPr>
          <p:spPr>
            <a:xfrm>
              <a:off x="798230" y="3293517"/>
              <a:ext cx="69512" cy="70130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6"/>
            <p:cNvSpPr/>
            <p:nvPr/>
          </p:nvSpPr>
          <p:spPr>
            <a:xfrm>
              <a:off x="798230" y="3460011"/>
              <a:ext cx="69512" cy="68853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6"/>
            <p:cNvSpPr/>
            <p:nvPr/>
          </p:nvSpPr>
          <p:spPr>
            <a:xfrm>
              <a:off x="423525" y="4031381"/>
              <a:ext cx="390001" cy="389432"/>
            </a:xfrm>
            <a:custGeom>
              <a:avLst/>
              <a:gdLst/>
              <a:ahLst/>
              <a:cxnLst/>
              <a:rect l="l" t="t" r="r" b="b"/>
              <a:pathLst>
                <a:path w="20548" h="20518" extrusionOk="0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6"/>
            <p:cNvSpPr/>
            <p:nvPr/>
          </p:nvSpPr>
          <p:spPr>
            <a:xfrm>
              <a:off x="154707" y="4629831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6"/>
            <p:cNvSpPr/>
            <p:nvPr/>
          </p:nvSpPr>
          <p:spPr>
            <a:xfrm>
              <a:off x="294298" y="4629831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6"/>
            <p:cNvSpPr/>
            <p:nvPr/>
          </p:nvSpPr>
          <p:spPr>
            <a:xfrm>
              <a:off x="433915" y="4629831"/>
              <a:ext cx="70205" cy="81771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6"/>
            <p:cNvSpPr/>
            <p:nvPr/>
          </p:nvSpPr>
          <p:spPr>
            <a:xfrm>
              <a:off x="922927" y="3144350"/>
              <a:ext cx="121637" cy="123137"/>
            </a:xfrm>
            <a:custGeom>
              <a:avLst/>
              <a:gdLst/>
              <a:ahLst/>
              <a:cxnLst/>
              <a:rect l="l" t="t" r="r" b="b"/>
              <a:pathLst>
                <a:path w="4804" h="4803" extrusionOk="0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6"/>
            <p:cNvSpPr/>
            <p:nvPr/>
          </p:nvSpPr>
          <p:spPr>
            <a:xfrm>
              <a:off x="922927" y="3367973"/>
              <a:ext cx="122397" cy="123163"/>
            </a:xfrm>
            <a:custGeom>
              <a:avLst/>
              <a:gdLst/>
              <a:ahLst/>
              <a:cxnLst/>
              <a:rect l="l" t="t" r="r" b="b"/>
              <a:pathLst>
                <a:path w="4834" h="4804" extrusionOk="0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922927" y="3591622"/>
              <a:ext cx="122397" cy="123932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6"/>
            <p:cNvSpPr/>
            <p:nvPr/>
          </p:nvSpPr>
          <p:spPr>
            <a:xfrm>
              <a:off x="485738" y="3348592"/>
              <a:ext cx="257312" cy="162716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6"/>
            <p:cNvSpPr/>
            <p:nvPr/>
          </p:nvSpPr>
          <p:spPr>
            <a:xfrm>
              <a:off x="191564" y="3621454"/>
              <a:ext cx="317308" cy="317327"/>
            </a:xfrm>
            <a:custGeom>
              <a:avLst/>
              <a:gdLst/>
              <a:ahLst/>
              <a:cxnLst/>
              <a:rect l="l" t="t" r="r" b="b"/>
              <a:pathLst>
                <a:path w="16718" h="16719" extrusionOk="0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6"/>
            <p:cNvSpPr/>
            <p:nvPr/>
          </p:nvSpPr>
          <p:spPr>
            <a:xfrm>
              <a:off x="350285" y="3780101"/>
              <a:ext cx="633971" cy="19"/>
            </a:xfrm>
            <a:custGeom>
              <a:avLst/>
              <a:gdLst/>
              <a:ahLst/>
              <a:cxnLst/>
              <a:rect l="l" t="t" r="r" b="b"/>
              <a:pathLst>
                <a:path w="47874" h="1" fill="none" extrusionOk="0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B1153"/>
                </a:solidFill>
              </a:endParaRPr>
            </a:p>
          </p:txBody>
        </p:sp>
        <p:sp>
          <p:nvSpPr>
            <p:cNvPr id="1237" name="Google Shape;1237;p26"/>
            <p:cNvSpPr/>
            <p:nvPr/>
          </p:nvSpPr>
          <p:spPr>
            <a:xfrm>
              <a:off x="54100" y="3429937"/>
              <a:ext cx="560262" cy="19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6"/>
          <p:cNvGrpSpPr/>
          <p:nvPr/>
        </p:nvGrpSpPr>
        <p:grpSpPr>
          <a:xfrm>
            <a:off x="7924600" y="-68925"/>
            <a:ext cx="1802649" cy="3008350"/>
            <a:chOff x="7924600" y="-68925"/>
            <a:chExt cx="1802649" cy="3008350"/>
          </a:xfrm>
        </p:grpSpPr>
        <p:sp>
          <p:nvSpPr>
            <p:cNvPr id="1239" name="Google Shape;1239;p26"/>
            <p:cNvSpPr/>
            <p:nvPr/>
          </p:nvSpPr>
          <p:spPr>
            <a:xfrm>
              <a:off x="7924600" y="-68925"/>
              <a:ext cx="350040" cy="1091251"/>
            </a:xfrm>
            <a:custGeom>
              <a:avLst/>
              <a:gdLst/>
              <a:ahLst/>
              <a:cxnLst/>
              <a:rect l="l" t="t" r="r" b="b"/>
              <a:pathLst>
                <a:path w="12919" h="40275" extrusionOk="0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6"/>
            <p:cNvSpPr/>
            <p:nvPr/>
          </p:nvSpPr>
          <p:spPr>
            <a:xfrm>
              <a:off x="8966594" y="1993141"/>
              <a:ext cx="71999" cy="736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6"/>
            <p:cNvSpPr/>
            <p:nvPr/>
          </p:nvSpPr>
          <p:spPr>
            <a:xfrm>
              <a:off x="8966594" y="2167496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6"/>
            <p:cNvSpPr/>
            <p:nvPr/>
          </p:nvSpPr>
          <p:spPr>
            <a:xfrm>
              <a:off x="8966594" y="2342778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6"/>
            <p:cNvSpPr/>
            <p:nvPr/>
          </p:nvSpPr>
          <p:spPr>
            <a:xfrm>
              <a:off x="8966594" y="2517133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6"/>
            <p:cNvSpPr/>
            <p:nvPr/>
          </p:nvSpPr>
          <p:spPr>
            <a:xfrm>
              <a:off x="8966594" y="2691488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6"/>
            <p:cNvSpPr/>
            <p:nvPr/>
          </p:nvSpPr>
          <p:spPr>
            <a:xfrm>
              <a:off x="8966594" y="2865843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6"/>
            <p:cNvSpPr/>
            <p:nvPr/>
          </p:nvSpPr>
          <p:spPr>
            <a:xfrm>
              <a:off x="8055505" y="1668206"/>
              <a:ext cx="181226" cy="181209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6"/>
            <p:cNvSpPr/>
            <p:nvPr/>
          </p:nvSpPr>
          <p:spPr>
            <a:xfrm>
              <a:off x="8146103" y="1757894"/>
              <a:ext cx="26" cy="665995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6"/>
            <p:cNvSpPr/>
            <p:nvPr/>
          </p:nvSpPr>
          <p:spPr>
            <a:xfrm>
              <a:off x="8264340" y="2252296"/>
              <a:ext cx="246309" cy="246309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6"/>
            <p:cNvSpPr/>
            <p:nvPr/>
          </p:nvSpPr>
          <p:spPr>
            <a:xfrm>
              <a:off x="8387485" y="2394003"/>
              <a:ext cx="21" cy="234856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6"/>
            <p:cNvSpPr/>
            <p:nvPr/>
          </p:nvSpPr>
          <p:spPr>
            <a:xfrm>
              <a:off x="8431438" y="189955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6"/>
            <p:cNvSpPr/>
            <p:nvPr/>
          </p:nvSpPr>
          <p:spPr>
            <a:xfrm>
              <a:off x="8431438" y="329130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8431438" y="468305"/>
              <a:ext cx="1295811" cy="71707"/>
            </a:xfrm>
            <a:custGeom>
              <a:avLst/>
              <a:gdLst/>
              <a:ahLst/>
              <a:cxnLst/>
              <a:rect l="l" t="t" r="r" b="b"/>
              <a:pathLst>
                <a:path w="56598" h="3132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8347324" y="680890"/>
              <a:ext cx="551561" cy="143051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6"/>
            <p:cNvSpPr/>
            <p:nvPr/>
          </p:nvSpPr>
          <p:spPr>
            <a:xfrm>
              <a:off x="8581826" y="915393"/>
              <a:ext cx="82551" cy="96150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5" name="Google Shape;1255;p26"/>
          <p:cNvSpPr txBox="1">
            <a:spLocks noGrp="1"/>
          </p:cNvSpPr>
          <p:nvPr>
            <p:ph type="title"/>
          </p:nvPr>
        </p:nvSpPr>
        <p:spPr>
          <a:xfrm>
            <a:off x="1245900" y="1564556"/>
            <a:ext cx="2088000" cy="466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56" name="Google Shape;1256;p26"/>
          <p:cNvSpPr txBox="1">
            <a:spLocks noGrp="1"/>
          </p:cNvSpPr>
          <p:nvPr>
            <p:ph type="subTitle" idx="1"/>
          </p:nvPr>
        </p:nvSpPr>
        <p:spPr>
          <a:xfrm>
            <a:off x="1245900" y="2034025"/>
            <a:ext cx="208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57" name="Google Shape;1257;p26"/>
          <p:cNvSpPr txBox="1">
            <a:spLocks noGrp="1"/>
          </p:cNvSpPr>
          <p:nvPr>
            <p:ph type="title" idx="2"/>
          </p:nvPr>
        </p:nvSpPr>
        <p:spPr>
          <a:xfrm>
            <a:off x="5812350" y="1564556"/>
            <a:ext cx="2088000" cy="466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58" name="Google Shape;1258;p26"/>
          <p:cNvSpPr txBox="1">
            <a:spLocks noGrp="1"/>
          </p:cNvSpPr>
          <p:nvPr>
            <p:ph type="subTitle" idx="3"/>
          </p:nvPr>
        </p:nvSpPr>
        <p:spPr>
          <a:xfrm>
            <a:off x="5812350" y="2034025"/>
            <a:ext cx="208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59" name="Google Shape;1259;p26"/>
          <p:cNvSpPr txBox="1">
            <a:spLocks noGrp="1"/>
          </p:cNvSpPr>
          <p:nvPr>
            <p:ph type="title" idx="4"/>
          </p:nvPr>
        </p:nvSpPr>
        <p:spPr>
          <a:xfrm>
            <a:off x="1245900" y="3029956"/>
            <a:ext cx="2088000" cy="466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0" name="Google Shape;1260;p26"/>
          <p:cNvSpPr txBox="1">
            <a:spLocks noGrp="1"/>
          </p:cNvSpPr>
          <p:nvPr>
            <p:ph type="subTitle" idx="5"/>
          </p:nvPr>
        </p:nvSpPr>
        <p:spPr>
          <a:xfrm>
            <a:off x="1245900" y="3499425"/>
            <a:ext cx="208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61" name="Google Shape;1261;p26"/>
          <p:cNvSpPr txBox="1">
            <a:spLocks noGrp="1"/>
          </p:cNvSpPr>
          <p:nvPr>
            <p:ph type="title" idx="6"/>
          </p:nvPr>
        </p:nvSpPr>
        <p:spPr>
          <a:xfrm>
            <a:off x="5812350" y="3029956"/>
            <a:ext cx="2088000" cy="466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2" name="Google Shape;1262;p26"/>
          <p:cNvSpPr txBox="1">
            <a:spLocks noGrp="1"/>
          </p:cNvSpPr>
          <p:nvPr>
            <p:ph type="subTitle" idx="7"/>
          </p:nvPr>
        </p:nvSpPr>
        <p:spPr>
          <a:xfrm>
            <a:off x="5812350" y="3499425"/>
            <a:ext cx="208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63" name="Google Shape;1263;p26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531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_1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Google Shape;1265;p27"/>
          <p:cNvGrpSpPr/>
          <p:nvPr/>
        </p:nvGrpSpPr>
        <p:grpSpPr>
          <a:xfrm>
            <a:off x="-571874" y="-1256507"/>
            <a:ext cx="10519150" cy="7657251"/>
            <a:chOff x="-571874" y="-1256507"/>
            <a:chExt cx="10519150" cy="7657251"/>
          </a:xfrm>
        </p:grpSpPr>
        <p:sp>
          <p:nvSpPr>
            <p:cNvPr id="1266" name="Google Shape;1266;p27"/>
            <p:cNvSpPr/>
            <p:nvPr/>
          </p:nvSpPr>
          <p:spPr>
            <a:xfrm rot="5400000">
              <a:off x="8336334" y="-447530"/>
              <a:ext cx="767779" cy="199129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7"/>
            <p:cNvSpPr/>
            <p:nvPr/>
          </p:nvSpPr>
          <p:spPr>
            <a:xfrm>
              <a:off x="8639588" y="769981"/>
              <a:ext cx="390001" cy="389432"/>
            </a:xfrm>
            <a:custGeom>
              <a:avLst/>
              <a:gdLst/>
              <a:ahLst/>
              <a:cxnLst/>
              <a:rect l="l" t="t" r="r" b="b"/>
              <a:pathLst>
                <a:path w="20548" h="20518" extrusionOk="0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7"/>
            <p:cNvSpPr/>
            <p:nvPr/>
          </p:nvSpPr>
          <p:spPr>
            <a:xfrm>
              <a:off x="8901532" y="1961566"/>
              <a:ext cx="71999" cy="736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7"/>
            <p:cNvSpPr/>
            <p:nvPr/>
          </p:nvSpPr>
          <p:spPr>
            <a:xfrm>
              <a:off x="8901532" y="2135921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7"/>
            <p:cNvSpPr/>
            <p:nvPr/>
          </p:nvSpPr>
          <p:spPr>
            <a:xfrm>
              <a:off x="8901532" y="2311203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7"/>
            <p:cNvSpPr/>
            <p:nvPr/>
          </p:nvSpPr>
          <p:spPr>
            <a:xfrm>
              <a:off x="8901532" y="2485558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7"/>
            <p:cNvSpPr/>
            <p:nvPr/>
          </p:nvSpPr>
          <p:spPr>
            <a:xfrm>
              <a:off x="8901532" y="2659913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7"/>
            <p:cNvSpPr/>
            <p:nvPr/>
          </p:nvSpPr>
          <p:spPr>
            <a:xfrm>
              <a:off x="8257058" y="1134153"/>
              <a:ext cx="351914" cy="351935"/>
            </a:xfrm>
            <a:custGeom>
              <a:avLst/>
              <a:gdLst/>
              <a:ahLst/>
              <a:cxnLst/>
              <a:rect l="l" t="t" r="r" b="b"/>
              <a:pathLst>
                <a:path w="16718" h="16719" extrusionOk="0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7"/>
            <p:cNvSpPr/>
            <p:nvPr/>
          </p:nvSpPr>
          <p:spPr>
            <a:xfrm>
              <a:off x="8433649" y="1310112"/>
              <a:ext cx="1007748" cy="21"/>
            </a:xfrm>
            <a:custGeom>
              <a:avLst/>
              <a:gdLst/>
              <a:ahLst/>
              <a:cxnLst/>
              <a:rect l="l" t="t" r="r" b="b"/>
              <a:pathLst>
                <a:path w="47874" h="1" fill="none" extrusionOk="0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B1153"/>
                </a:solidFill>
              </a:endParaRPr>
            </a:p>
          </p:txBody>
        </p:sp>
        <p:sp>
          <p:nvSpPr>
            <p:cNvPr id="1275" name="Google Shape;1275;p27"/>
            <p:cNvSpPr/>
            <p:nvPr/>
          </p:nvSpPr>
          <p:spPr>
            <a:xfrm>
              <a:off x="7310275" y="-649512"/>
              <a:ext cx="350040" cy="1091251"/>
            </a:xfrm>
            <a:custGeom>
              <a:avLst/>
              <a:gdLst/>
              <a:ahLst/>
              <a:cxnLst/>
              <a:rect l="l" t="t" r="r" b="b"/>
              <a:pathLst>
                <a:path w="12919" h="40275" extrusionOk="0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7"/>
            <p:cNvSpPr/>
            <p:nvPr/>
          </p:nvSpPr>
          <p:spPr>
            <a:xfrm>
              <a:off x="8651465" y="1460830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7"/>
            <p:cNvSpPr/>
            <p:nvPr/>
          </p:nvSpPr>
          <p:spPr>
            <a:xfrm>
              <a:off x="8651465" y="1600005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7"/>
            <p:cNvSpPr/>
            <p:nvPr/>
          </p:nvSpPr>
          <p:spPr>
            <a:xfrm>
              <a:off x="8651465" y="1739180"/>
              <a:ext cx="1295811" cy="71707"/>
            </a:xfrm>
            <a:custGeom>
              <a:avLst/>
              <a:gdLst/>
              <a:ahLst/>
              <a:cxnLst/>
              <a:rect l="l" t="t" r="r" b="b"/>
              <a:pathLst>
                <a:path w="56598" h="3132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7"/>
            <p:cNvSpPr/>
            <p:nvPr/>
          </p:nvSpPr>
          <p:spPr>
            <a:xfrm>
              <a:off x="8248703" y="-390150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7"/>
            <p:cNvSpPr/>
            <p:nvPr/>
          </p:nvSpPr>
          <p:spPr>
            <a:xfrm>
              <a:off x="8394418" y="-390150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7"/>
            <p:cNvSpPr/>
            <p:nvPr/>
          </p:nvSpPr>
          <p:spPr>
            <a:xfrm>
              <a:off x="8540161" y="-390150"/>
              <a:ext cx="73282" cy="853546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7"/>
            <p:cNvSpPr/>
            <p:nvPr/>
          </p:nvSpPr>
          <p:spPr>
            <a:xfrm>
              <a:off x="8556318" y="568806"/>
              <a:ext cx="95167" cy="95762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7"/>
            <p:cNvSpPr/>
            <p:nvPr/>
          </p:nvSpPr>
          <p:spPr>
            <a:xfrm>
              <a:off x="8383194" y="568806"/>
              <a:ext cx="95762" cy="95762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7"/>
            <p:cNvSpPr/>
            <p:nvPr/>
          </p:nvSpPr>
          <p:spPr>
            <a:xfrm>
              <a:off x="8210070" y="568806"/>
              <a:ext cx="95762" cy="95762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7"/>
            <p:cNvSpPr/>
            <p:nvPr/>
          </p:nvSpPr>
          <p:spPr>
            <a:xfrm rot="5400000">
              <a:off x="39884" y="3612920"/>
              <a:ext cx="767779" cy="199129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7"/>
            <p:cNvSpPr/>
            <p:nvPr/>
          </p:nvSpPr>
          <p:spPr>
            <a:xfrm>
              <a:off x="7811013" y="4871600"/>
              <a:ext cx="120100" cy="120850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7"/>
            <p:cNvSpPr/>
            <p:nvPr/>
          </p:nvSpPr>
          <p:spPr>
            <a:xfrm>
              <a:off x="7592163" y="4871600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7"/>
            <p:cNvSpPr/>
            <p:nvPr/>
          </p:nvSpPr>
          <p:spPr>
            <a:xfrm>
              <a:off x="7374088" y="4871600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7"/>
            <p:cNvSpPr/>
            <p:nvPr/>
          </p:nvSpPr>
          <p:spPr>
            <a:xfrm>
              <a:off x="8377971" y="4506541"/>
              <a:ext cx="505109" cy="505707"/>
            </a:xfrm>
            <a:custGeom>
              <a:avLst/>
              <a:gdLst/>
              <a:ahLst/>
              <a:cxnLst/>
              <a:rect l="l" t="t" r="r" b="b"/>
              <a:pathLst>
                <a:path w="26202" h="26233" extrusionOk="0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7"/>
            <p:cNvSpPr/>
            <p:nvPr/>
          </p:nvSpPr>
          <p:spPr>
            <a:xfrm>
              <a:off x="8231476" y="4330762"/>
              <a:ext cx="798119" cy="2069983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7"/>
            <p:cNvSpPr/>
            <p:nvPr/>
          </p:nvSpPr>
          <p:spPr>
            <a:xfrm>
              <a:off x="8817931" y="4111840"/>
              <a:ext cx="285375" cy="180462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7"/>
            <p:cNvSpPr/>
            <p:nvPr/>
          </p:nvSpPr>
          <p:spPr>
            <a:xfrm>
              <a:off x="8430774" y="4202061"/>
              <a:ext cx="529807" cy="21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7"/>
            <p:cNvSpPr/>
            <p:nvPr/>
          </p:nvSpPr>
          <p:spPr>
            <a:xfrm>
              <a:off x="8512976" y="3721465"/>
              <a:ext cx="351914" cy="351935"/>
            </a:xfrm>
            <a:custGeom>
              <a:avLst/>
              <a:gdLst/>
              <a:ahLst/>
              <a:cxnLst/>
              <a:rect l="l" t="t" r="r" b="b"/>
              <a:pathLst>
                <a:path w="16718" h="16719" extrusionOk="0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7"/>
            <p:cNvSpPr/>
            <p:nvPr/>
          </p:nvSpPr>
          <p:spPr>
            <a:xfrm>
              <a:off x="8689567" y="3897425"/>
              <a:ext cx="1007748" cy="21"/>
            </a:xfrm>
            <a:custGeom>
              <a:avLst/>
              <a:gdLst/>
              <a:ahLst/>
              <a:cxnLst/>
              <a:rect l="l" t="t" r="r" b="b"/>
              <a:pathLst>
                <a:path w="47874" h="1" fill="none" extrusionOk="0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B1153"/>
                </a:solidFill>
              </a:endParaRPr>
            </a:p>
          </p:txBody>
        </p:sp>
        <p:sp>
          <p:nvSpPr>
            <p:cNvPr id="1295" name="Google Shape;1295;p27"/>
            <p:cNvSpPr/>
            <p:nvPr/>
          </p:nvSpPr>
          <p:spPr>
            <a:xfrm>
              <a:off x="7931130" y="4608581"/>
              <a:ext cx="181226" cy="181209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7"/>
            <p:cNvSpPr/>
            <p:nvPr/>
          </p:nvSpPr>
          <p:spPr>
            <a:xfrm>
              <a:off x="8021728" y="4698269"/>
              <a:ext cx="26" cy="665995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9055327" y="3348982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9054082" y="3435515"/>
              <a:ext cx="35999" cy="35887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9055327" y="3522113"/>
              <a:ext cx="34754" cy="35823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9055327" y="3608026"/>
              <a:ext cx="34754" cy="36487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7"/>
            <p:cNvSpPr/>
            <p:nvPr/>
          </p:nvSpPr>
          <p:spPr>
            <a:xfrm>
              <a:off x="9055327" y="3694602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7"/>
            <p:cNvSpPr/>
            <p:nvPr/>
          </p:nvSpPr>
          <p:spPr>
            <a:xfrm>
              <a:off x="9055327" y="3781179"/>
              <a:ext cx="34754" cy="35802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7"/>
            <p:cNvSpPr/>
            <p:nvPr/>
          </p:nvSpPr>
          <p:spPr>
            <a:xfrm rot="10800000" flipH="1">
              <a:off x="297131" y="1926874"/>
              <a:ext cx="71999" cy="71345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7"/>
            <p:cNvSpPr/>
            <p:nvPr/>
          </p:nvSpPr>
          <p:spPr>
            <a:xfrm rot="10800000" flipH="1">
              <a:off x="297131" y="1757373"/>
              <a:ext cx="71999" cy="71316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7"/>
            <p:cNvSpPr/>
            <p:nvPr/>
          </p:nvSpPr>
          <p:spPr>
            <a:xfrm rot="10800000" flipH="1">
              <a:off x="297131" y="1588770"/>
              <a:ext cx="71999" cy="70419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7"/>
            <p:cNvSpPr/>
            <p:nvPr/>
          </p:nvSpPr>
          <p:spPr>
            <a:xfrm rot="10800000" flipH="1">
              <a:off x="297131" y="1420167"/>
              <a:ext cx="71999" cy="70419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7"/>
            <p:cNvSpPr/>
            <p:nvPr/>
          </p:nvSpPr>
          <p:spPr>
            <a:xfrm rot="10800000" flipH="1">
              <a:off x="297131" y="1250665"/>
              <a:ext cx="71999" cy="71316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7"/>
            <p:cNvSpPr/>
            <p:nvPr/>
          </p:nvSpPr>
          <p:spPr>
            <a:xfrm rot="10800000" flipH="1">
              <a:off x="297131" y="1081164"/>
              <a:ext cx="71999" cy="71316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7"/>
            <p:cNvSpPr/>
            <p:nvPr/>
          </p:nvSpPr>
          <p:spPr>
            <a:xfrm rot="10800000" flipH="1">
              <a:off x="113887" y="1301617"/>
              <a:ext cx="121637" cy="121384"/>
            </a:xfrm>
            <a:custGeom>
              <a:avLst/>
              <a:gdLst/>
              <a:ahLst/>
              <a:cxnLst/>
              <a:rect l="l" t="t" r="r" b="b"/>
              <a:pathLst>
                <a:path w="4804" h="4803" extrusionOk="0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7"/>
            <p:cNvSpPr/>
            <p:nvPr/>
          </p:nvSpPr>
          <p:spPr>
            <a:xfrm rot="10800000" flipH="1">
              <a:off x="113507" y="1081165"/>
              <a:ext cx="122397" cy="121409"/>
            </a:xfrm>
            <a:custGeom>
              <a:avLst/>
              <a:gdLst/>
              <a:ahLst/>
              <a:cxnLst/>
              <a:rect l="l" t="t" r="r" b="b"/>
              <a:pathLst>
                <a:path w="4834" h="4804" extrusionOk="0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7"/>
            <p:cNvSpPr/>
            <p:nvPr/>
          </p:nvSpPr>
          <p:spPr>
            <a:xfrm rot="10800000" flipH="1">
              <a:off x="113507" y="859956"/>
              <a:ext cx="122397" cy="122167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7"/>
            <p:cNvSpPr/>
            <p:nvPr/>
          </p:nvSpPr>
          <p:spPr>
            <a:xfrm rot="10800000" flipH="1">
              <a:off x="-187537" y="1522050"/>
              <a:ext cx="390001" cy="389432"/>
            </a:xfrm>
            <a:custGeom>
              <a:avLst/>
              <a:gdLst/>
              <a:ahLst/>
              <a:cxnLst/>
              <a:rect l="l" t="t" r="r" b="b"/>
              <a:pathLst>
                <a:path w="20548" h="20518" extrusionOk="0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7"/>
            <p:cNvSpPr/>
            <p:nvPr/>
          </p:nvSpPr>
          <p:spPr>
            <a:xfrm rot="10800000" flipH="1">
              <a:off x="1024849" y="-891018"/>
              <a:ext cx="551561" cy="143051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7"/>
            <p:cNvSpPr/>
            <p:nvPr/>
          </p:nvSpPr>
          <p:spPr>
            <a:xfrm rot="10800000" flipH="1">
              <a:off x="1259351" y="-656510"/>
              <a:ext cx="82550" cy="96150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7"/>
            <p:cNvSpPr/>
            <p:nvPr/>
          </p:nvSpPr>
          <p:spPr>
            <a:xfrm rot="10800000" flipH="1">
              <a:off x="260884" y="131990"/>
              <a:ext cx="505109" cy="505707"/>
            </a:xfrm>
            <a:custGeom>
              <a:avLst/>
              <a:gdLst/>
              <a:ahLst/>
              <a:cxnLst/>
              <a:rect l="l" t="t" r="r" b="b"/>
              <a:pathLst>
                <a:path w="26202" h="26233" extrusionOk="0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7"/>
            <p:cNvSpPr/>
            <p:nvPr/>
          </p:nvSpPr>
          <p:spPr>
            <a:xfrm rot="10800000" flipH="1">
              <a:off x="114388" y="-1256507"/>
              <a:ext cx="798119" cy="2069983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7"/>
            <p:cNvSpPr/>
            <p:nvPr/>
          </p:nvSpPr>
          <p:spPr>
            <a:xfrm>
              <a:off x="2103988" y="106075"/>
              <a:ext cx="120100" cy="120850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7"/>
            <p:cNvSpPr/>
            <p:nvPr/>
          </p:nvSpPr>
          <p:spPr>
            <a:xfrm>
              <a:off x="1885138" y="10607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7"/>
            <p:cNvSpPr/>
            <p:nvPr/>
          </p:nvSpPr>
          <p:spPr>
            <a:xfrm>
              <a:off x="1667063" y="10607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0" name="Google Shape;1320;p27"/>
          <p:cNvSpPr/>
          <p:nvPr/>
        </p:nvSpPr>
        <p:spPr>
          <a:xfrm>
            <a:off x="202466" y="3954182"/>
            <a:ext cx="261345" cy="165266"/>
          </a:xfrm>
          <a:custGeom>
            <a:avLst/>
            <a:gdLst/>
            <a:ahLst/>
            <a:cxnLst/>
            <a:rect l="l" t="t" r="r" b="b"/>
            <a:pathLst>
              <a:path w="13557" h="8573" extrusionOk="0">
                <a:moveTo>
                  <a:pt x="4286" y="1"/>
                </a:moveTo>
                <a:cubicBezTo>
                  <a:pt x="1915" y="1"/>
                  <a:pt x="0" y="1916"/>
                  <a:pt x="0" y="4286"/>
                </a:cubicBezTo>
                <a:cubicBezTo>
                  <a:pt x="0" y="6657"/>
                  <a:pt x="1915" y="8572"/>
                  <a:pt x="4286" y="8572"/>
                </a:cubicBezTo>
                <a:lnTo>
                  <a:pt x="9271" y="8572"/>
                </a:lnTo>
                <a:cubicBezTo>
                  <a:pt x="11642" y="8572"/>
                  <a:pt x="13557" y="6657"/>
                  <a:pt x="13557" y="4286"/>
                </a:cubicBezTo>
                <a:cubicBezTo>
                  <a:pt x="13557" y="1916"/>
                  <a:pt x="11642" y="1"/>
                  <a:pt x="92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27"/>
          <p:cNvSpPr/>
          <p:nvPr/>
        </p:nvSpPr>
        <p:spPr>
          <a:xfrm>
            <a:off x="-152092" y="4036808"/>
            <a:ext cx="485195" cy="19"/>
          </a:xfrm>
          <a:custGeom>
            <a:avLst/>
            <a:gdLst/>
            <a:ahLst/>
            <a:cxnLst/>
            <a:rect l="l" t="t" r="r" b="b"/>
            <a:pathLst>
              <a:path w="25169" h="1" fill="none" extrusionOk="0">
                <a:moveTo>
                  <a:pt x="1" y="0"/>
                </a:moveTo>
                <a:lnTo>
                  <a:pt x="25168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27"/>
          <p:cNvSpPr/>
          <p:nvPr/>
        </p:nvSpPr>
        <p:spPr>
          <a:xfrm>
            <a:off x="114395" y="4466006"/>
            <a:ext cx="70232" cy="817715"/>
          </a:xfrm>
          <a:custGeom>
            <a:avLst/>
            <a:gdLst/>
            <a:ahLst/>
            <a:cxnLst/>
            <a:rect l="l" t="t" r="r" b="b"/>
            <a:pathLst>
              <a:path w="2676" h="31157" extrusionOk="0">
                <a:moveTo>
                  <a:pt x="1338" y="1"/>
                </a:moveTo>
                <a:cubicBezTo>
                  <a:pt x="609" y="1"/>
                  <a:pt x="1" y="578"/>
                  <a:pt x="1" y="1308"/>
                </a:cubicBezTo>
                <a:lnTo>
                  <a:pt x="1" y="29819"/>
                </a:lnTo>
                <a:cubicBezTo>
                  <a:pt x="1" y="30548"/>
                  <a:pt x="609" y="31156"/>
                  <a:pt x="1338" y="31156"/>
                </a:cubicBezTo>
                <a:cubicBezTo>
                  <a:pt x="2068" y="31156"/>
                  <a:pt x="2675" y="30548"/>
                  <a:pt x="2675" y="29819"/>
                </a:cubicBezTo>
                <a:lnTo>
                  <a:pt x="2675" y="1308"/>
                </a:lnTo>
                <a:cubicBezTo>
                  <a:pt x="2675" y="578"/>
                  <a:pt x="2068" y="1"/>
                  <a:pt x="133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27"/>
          <p:cNvSpPr/>
          <p:nvPr/>
        </p:nvSpPr>
        <p:spPr>
          <a:xfrm>
            <a:off x="253986" y="4466006"/>
            <a:ext cx="70232" cy="817715"/>
          </a:xfrm>
          <a:custGeom>
            <a:avLst/>
            <a:gdLst/>
            <a:ahLst/>
            <a:cxnLst/>
            <a:rect l="l" t="t" r="r" b="b"/>
            <a:pathLst>
              <a:path w="2676" h="31157" extrusionOk="0">
                <a:moveTo>
                  <a:pt x="1338" y="1"/>
                </a:moveTo>
                <a:cubicBezTo>
                  <a:pt x="609" y="1"/>
                  <a:pt x="1" y="578"/>
                  <a:pt x="1" y="1308"/>
                </a:cubicBezTo>
                <a:lnTo>
                  <a:pt x="1" y="29819"/>
                </a:lnTo>
                <a:cubicBezTo>
                  <a:pt x="1" y="30548"/>
                  <a:pt x="609" y="31156"/>
                  <a:pt x="1338" y="31156"/>
                </a:cubicBezTo>
                <a:cubicBezTo>
                  <a:pt x="2068" y="31156"/>
                  <a:pt x="2676" y="30548"/>
                  <a:pt x="2676" y="29819"/>
                </a:cubicBezTo>
                <a:lnTo>
                  <a:pt x="2676" y="1308"/>
                </a:lnTo>
                <a:cubicBezTo>
                  <a:pt x="2676" y="578"/>
                  <a:pt x="2068" y="1"/>
                  <a:pt x="133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27"/>
          <p:cNvSpPr/>
          <p:nvPr/>
        </p:nvSpPr>
        <p:spPr>
          <a:xfrm>
            <a:off x="393603" y="4466006"/>
            <a:ext cx="70205" cy="817715"/>
          </a:xfrm>
          <a:custGeom>
            <a:avLst/>
            <a:gdLst/>
            <a:ahLst/>
            <a:cxnLst/>
            <a:rect l="l" t="t" r="r" b="b"/>
            <a:pathLst>
              <a:path w="2675" h="31157" extrusionOk="0">
                <a:moveTo>
                  <a:pt x="1338" y="1"/>
                </a:moveTo>
                <a:cubicBezTo>
                  <a:pt x="608" y="1"/>
                  <a:pt x="0" y="578"/>
                  <a:pt x="0" y="1308"/>
                </a:cubicBezTo>
                <a:lnTo>
                  <a:pt x="0" y="29819"/>
                </a:lnTo>
                <a:cubicBezTo>
                  <a:pt x="0" y="30548"/>
                  <a:pt x="608" y="31156"/>
                  <a:pt x="1338" y="31156"/>
                </a:cubicBezTo>
                <a:cubicBezTo>
                  <a:pt x="2067" y="31156"/>
                  <a:pt x="2675" y="30548"/>
                  <a:pt x="2675" y="29819"/>
                </a:cubicBezTo>
                <a:lnTo>
                  <a:pt x="2675" y="1308"/>
                </a:lnTo>
                <a:cubicBezTo>
                  <a:pt x="2675" y="578"/>
                  <a:pt x="2067" y="1"/>
                  <a:pt x="133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27"/>
          <p:cNvSpPr/>
          <p:nvPr/>
        </p:nvSpPr>
        <p:spPr>
          <a:xfrm>
            <a:off x="113507" y="3077028"/>
            <a:ext cx="71999" cy="73612"/>
          </a:xfrm>
          <a:custGeom>
            <a:avLst/>
            <a:gdLst/>
            <a:ahLst/>
            <a:cxnLst/>
            <a:rect l="l" t="t" r="r" b="b"/>
            <a:pathLst>
              <a:path w="2433" h="2464" extrusionOk="0">
                <a:moveTo>
                  <a:pt x="1217" y="1"/>
                </a:moveTo>
                <a:cubicBezTo>
                  <a:pt x="548" y="1"/>
                  <a:pt x="1" y="548"/>
                  <a:pt x="1" y="1247"/>
                </a:cubicBezTo>
                <a:cubicBezTo>
                  <a:pt x="1" y="1916"/>
                  <a:pt x="548" y="2463"/>
                  <a:pt x="1217" y="2463"/>
                </a:cubicBezTo>
                <a:cubicBezTo>
                  <a:pt x="1885" y="2463"/>
                  <a:pt x="2432" y="1916"/>
                  <a:pt x="2432" y="1247"/>
                </a:cubicBezTo>
                <a:cubicBezTo>
                  <a:pt x="2432" y="548"/>
                  <a:pt x="1885" y="1"/>
                  <a:pt x="121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27"/>
          <p:cNvSpPr/>
          <p:nvPr/>
        </p:nvSpPr>
        <p:spPr>
          <a:xfrm>
            <a:off x="113507" y="3251384"/>
            <a:ext cx="71999" cy="73582"/>
          </a:xfrm>
          <a:custGeom>
            <a:avLst/>
            <a:gdLst/>
            <a:ahLst/>
            <a:cxnLst/>
            <a:rect l="l" t="t" r="r" b="b"/>
            <a:pathLst>
              <a:path w="2433" h="2463" extrusionOk="0">
                <a:moveTo>
                  <a:pt x="1217" y="1"/>
                </a:moveTo>
                <a:cubicBezTo>
                  <a:pt x="548" y="1"/>
                  <a:pt x="1" y="578"/>
                  <a:pt x="1" y="1247"/>
                </a:cubicBezTo>
                <a:cubicBezTo>
                  <a:pt x="1" y="1916"/>
                  <a:pt x="548" y="2463"/>
                  <a:pt x="1217" y="2463"/>
                </a:cubicBezTo>
                <a:cubicBezTo>
                  <a:pt x="1885" y="2463"/>
                  <a:pt x="2432" y="1916"/>
                  <a:pt x="2432" y="1247"/>
                </a:cubicBezTo>
                <a:cubicBezTo>
                  <a:pt x="2432" y="548"/>
                  <a:pt x="1885" y="1"/>
                  <a:pt x="121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27"/>
          <p:cNvSpPr/>
          <p:nvPr/>
        </p:nvSpPr>
        <p:spPr>
          <a:xfrm>
            <a:off x="113507" y="3426665"/>
            <a:ext cx="71999" cy="72656"/>
          </a:xfrm>
          <a:custGeom>
            <a:avLst/>
            <a:gdLst/>
            <a:ahLst/>
            <a:cxnLst/>
            <a:rect l="l" t="t" r="r" b="b"/>
            <a:pathLst>
              <a:path w="2433" h="2432" extrusionOk="0">
                <a:moveTo>
                  <a:pt x="1217" y="0"/>
                </a:moveTo>
                <a:cubicBezTo>
                  <a:pt x="548" y="0"/>
                  <a:pt x="1" y="547"/>
                  <a:pt x="1" y="1216"/>
                </a:cubicBezTo>
                <a:cubicBezTo>
                  <a:pt x="1" y="1885"/>
                  <a:pt x="548" y="2432"/>
                  <a:pt x="1217" y="2432"/>
                </a:cubicBezTo>
                <a:cubicBezTo>
                  <a:pt x="1885" y="2432"/>
                  <a:pt x="2432" y="1885"/>
                  <a:pt x="2432" y="1216"/>
                </a:cubicBezTo>
                <a:cubicBezTo>
                  <a:pt x="2432" y="547"/>
                  <a:pt x="1885" y="0"/>
                  <a:pt x="121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27"/>
          <p:cNvSpPr/>
          <p:nvPr/>
        </p:nvSpPr>
        <p:spPr>
          <a:xfrm>
            <a:off x="113507" y="3601020"/>
            <a:ext cx="71999" cy="72656"/>
          </a:xfrm>
          <a:custGeom>
            <a:avLst/>
            <a:gdLst/>
            <a:ahLst/>
            <a:cxnLst/>
            <a:rect l="l" t="t" r="r" b="b"/>
            <a:pathLst>
              <a:path w="2433" h="2432" extrusionOk="0">
                <a:moveTo>
                  <a:pt x="1217" y="0"/>
                </a:moveTo>
                <a:cubicBezTo>
                  <a:pt x="548" y="0"/>
                  <a:pt x="1" y="547"/>
                  <a:pt x="1" y="1216"/>
                </a:cubicBezTo>
                <a:cubicBezTo>
                  <a:pt x="1" y="1885"/>
                  <a:pt x="548" y="2432"/>
                  <a:pt x="1217" y="2432"/>
                </a:cubicBezTo>
                <a:cubicBezTo>
                  <a:pt x="1885" y="2432"/>
                  <a:pt x="2432" y="1885"/>
                  <a:pt x="2432" y="1216"/>
                </a:cubicBezTo>
                <a:cubicBezTo>
                  <a:pt x="2432" y="547"/>
                  <a:pt x="1885" y="0"/>
                  <a:pt x="121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27"/>
          <p:cNvSpPr/>
          <p:nvPr/>
        </p:nvSpPr>
        <p:spPr>
          <a:xfrm>
            <a:off x="113507" y="3775376"/>
            <a:ext cx="71999" cy="73582"/>
          </a:xfrm>
          <a:custGeom>
            <a:avLst/>
            <a:gdLst/>
            <a:ahLst/>
            <a:cxnLst/>
            <a:rect l="l" t="t" r="r" b="b"/>
            <a:pathLst>
              <a:path w="2433" h="2463" extrusionOk="0">
                <a:moveTo>
                  <a:pt x="1217" y="0"/>
                </a:moveTo>
                <a:cubicBezTo>
                  <a:pt x="548" y="0"/>
                  <a:pt x="1" y="547"/>
                  <a:pt x="1" y="1216"/>
                </a:cubicBezTo>
                <a:cubicBezTo>
                  <a:pt x="1" y="1915"/>
                  <a:pt x="548" y="2462"/>
                  <a:pt x="1217" y="2462"/>
                </a:cubicBezTo>
                <a:cubicBezTo>
                  <a:pt x="1885" y="2462"/>
                  <a:pt x="2432" y="1915"/>
                  <a:pt x="2432" y="1216"/>
                </a:cubicBezTo>
                <a:cubicBezTo>
                  <a:pt x="2432" y="547"/>
                  <a:pt x="1885" y="0"/>
                  <a:pt x="121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27"/>
          <p:cNvSpPr/>
          <p:nvPr/>
        </p:nvSpPr>
        <p:spPr>
          <a:xfrm>
            <a:off x="553638" y="4035956"/>
            <a:ext cx="390001" cy="389432"/>
          </a:xfrm>
          <a:custGeom>
            <a:avLst/>
            <a:gdLst/>
            <a:ahLst/>
            <a:cxnLst/>
            <a:rect l="l" t="t" r="r" b="b"/>
            <a:pathLst>
              <a:path w="20548" h="20518" extrusionOk="0">
                <a:moveTo>
                  <a:pt x="10274" y="0"/>
                </a:moveTo>
                <a:cubicBezTo>
                  <a:pt x="4620" y="0"/>
                  <a:pt x="0" y="4590"/>
                  <a:pt x="0" y="10244"/>
                </a:cubicBezTo>
                <a:cubicBezTo>
                  <a:pt x="0" y="15897"/>
                  <a:pt x="4620" y="20517"/>
                  <a:pt x="10274" y="20517"/>
                </a:cubicBezTo>
                <a:cubicBezTo>
                  <a:pt x="15928" y="20517"/>
                  <a:pt x="20548" y="15897"/>
                  <a:pt x="20548" y="10244"/>
                </a:cubicBezTo>
                <a:cubicBezTo>
                  <a:pt x="20548" y="4590"/>
                  <a:pt x="15928" y="0"/>
                  <a:pt x="102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27"/>
          <p:cNvSpPr txBox="1">
            <a:spLocks noGrp="1"/>
          </p:cNvSpPr>
          <p:nvPr>
            <p:ph type="title"/>
          </p:nvPr>
        </p:nvSpPr>
        <p:spPr>
          <a:xfrm>
            <a:off x="1840661" y="1926000"/>
            <a:ext cx="2471700" cy="466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32" name="Google Shape;1332;p27"/>
          <p:cNvSpPr txBox="1">
            <a:spLocks noGrp="1"/>
          </p:cNvSpPr>
          <p:nvPr>
            <p:ph type="subTitle" idx="1"/>
          </p:nvPr>
        </p:nvSpPr>
        <p:spPr>
          <a:xfrm>
            <a:off x="1840661" y="2395470"/>
            <a:ext cx="2471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33" name="Google Shape;1333;p27"/>
          <p:cNvSpPr txBox="1">
            <a:spLocks noGrp="1"/>
          </p:cNvSpPr>
          <p:nvPr>
            <p:ph type="title" idx="2"/>
          </p:nvPr>
        </p:nvSpPr>
        <p:spPr>
          <a:xfrm>
            <a:off x="4866749" y="1926000"/>
            <a:ext cx="2471700" cy="466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34" name="Google Shape;1334;p27"/>
          <p:cNvSpPr txBox="1">
            <a:spLocks noGrp="1"/>
          </p:cNvSpPr>
          <p:nvPr>
            <p:ph type="subTitle" idx="3"/>
          </p:nvPr>
        </p:nvSpPr>
        <p:spPr>
          <a:xfrm>
            <a:off x="4866749" y="2395470"/>
            <a:ext cx="2471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35" name="Google Shape;1335;p27"/>
          <p:cNvSpPr txBox="1">
            <a:spLocks noGrp="1"/>
          </p:cNvSpPr>
          <p:nvPr>
            <p:ph type="title" idx="4"/>
          </p:nvPr>
        </p:nvSpPr>
        <p:spPr>
          <a:xfrm>
            <a:off x="1840661" y="3621813"/>
            <a:ext cx="2471700" cy="464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36" name="Google Shape;1336;p27"/>
          <p:cNvSpPr txBox="1">
            <a:spLocks noGrp="1"/>
          </p:cNvSpPr>
          <p:nvPr>
            <p:ph type="subTitle" idx="5"/>
          </p:nvPr>
        </p:nvSpPr>
        <p:spPr>
          <a:xfrm>
            <a:off x="1840661" y="4091283"/>
            <a:ext cx="2471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37" name="Google Shape;1337;p27"/>
          <p:cNvSpPr txBox="1">
            <a:spLocks noGrp="1"/>
          </p:cNvSpPr>
          <p:nvPr>
            <p:ph type="title" idx="6"/>
          </p:nvPr>
        </p:nvSpPr>
        <p:spPr>
          <a:xfrm>
            <a:off x="4866749" y="3621813"/>
            <a:ext cx="2471700" cy="464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38" name="Google Shape;1338;p27"/>
          <p:cNvSpPr txBox="1">
            <a:spLocks noGrp="1"/>
          </p:cNvSpPr>
          <p:nvPr>
            <p:ph type="subTitle" idx="7"/>
          </p:nvPr>
        </p:nvSpPr>
        <p:spPr>
          <a:xfrm>
            <a:off x="4866749" y="4091283"/>
            <a:ext cx="2471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39" name="Google Shape;1339;p27"/>
          <p:cNvSpPr txBox="1">
            <a:spLocks noGrp="1"/>
          </p:cNvSpPr>
          <p:nvPr>
            <p:ph type="title" idx="8"/>
          </p:nvPr>
        </p:nvSpPr>
        <p:spPr>
          <a:xfrm>
            <a:off x="713225" y="540000"/>
            <a:ext cx="7704000" cy="531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28"/>
          <p:cNvGrpSpPr/>
          <p:nvPr/>
        </p:nvGrpSpPr>
        <p:grpSpPr>
          <a:xfrm>
            <a:off x="7031715" y="-397810"/>
            <a:ext cx="2490442" cy="2589375"/>
            <a:chOff x="7031715" y="-397810"/>
            <a:chExt cx="2490442" cy="2589375"/>
          </a:xfrm>
        </p:grpSpPr>
        <p:sp>
          <p:nvSpPr>
            <p:cNvPr id="1342" name="Google Shape;1342;p28"/>
            <p:cNvSpPr/>
            <p:nvPr/>
          </p:nvSpPr>
          <p:spPr>
            <a:xfrm>
              <a:off x="8731988" y="1632600"/>
              <a:ext cx="121637" cy="120495"/>
            </a:xfrm>
            <a:custGeom>
              <a:avLst/>
              <a:gdLst/>
              <a:ahLst/>
              <a:cxnLst/>
              <a:rect l="l" t="t" r="r" b="b"/>
              <a:pathLst>
                <a:path w="4804" h="4803" extrusionOk="0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8731228" y="1851433"/>
              <a:ext cx="122397" cy="120520"/>
            </a:xfrm>
            <a:custGeom>
              <a:avLst/>
              <a:gdLst/>
              <a:ahLst/>
              <a:cxnLst/>
              <a:rect l="l" t="t" r="r" b="b"/>
              <a:pathLst>
                <a:path w="4834" h="4804" extrusionOk="0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8731228" y="2070292"/>
              <a:ext cx="122397" cy="121273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8957599" y="1032703"/>
              <a:ext cx="71999" cy="740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8957599" y="1208006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8957599" y="1384240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8957599" y="1559543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8957599" y="1734846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8957599" y="1910149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7525536" y="-397810"/>
              <a:ext cx="551561" cy="143051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7760039" y="-163307"/>
              <a:ext cx="82551" cy="96150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8568250" y="1032702"/>
              <a:ext cx="285375" cy="180462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8181093" y="1122924"/>
              <a:ext cx="529807" cy="21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8226345" y="590515"/>
              <a:ext cx="351914" cy="351935"/>
            </a:xfrm>
            <a:custGeom>
              <a:avLst/>
              <a:gdLst/>
              <a:ahLst/>
              <a:cxnLst/>
              <a:rect l="l" t="t" r="r" b="b"/>
              <a:pathLst>
                <a:path w="16718" h="16719" extrusionOk="0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8402936" y="766475"/>
              <a:ext cx="1007748" cy="21"/>
            </a:xfrm>
            <a:custGeom>
              <a:avLst/>
              <a:gdLst/>
              <a:ahLst/>
              <a:cxnLst/>
              <a:rect l="l" t="t" r="r" b="b"/>
              <a:pathLst>
                <a:path w="47874" h="1" fill="none" extrusionOk="0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B1153"/>
                </a:solidFill>
              </a:endParaRPr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8226345" y="116730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8226345" y="255905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8226345" y="395080"/>
              <a:ext cx="1295811" cy="71707"/>
            </a:xfrm>
            <a:custGeom>
              <a:avLst/>
              <a:gdLst/>
              <a:ahLst/>
              <a:cxnLst/>
              <a:rect l="l" t="t" r="r" b="b"/>
              <a:pathLst>
                <a:path w="56598" h="3132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7031715" y="-317657"/>
              <a:ext cx="344566" cy="893589"/>
            </a:xfrm>
            <a:custGeom>
              <a:avLst/>
              <a:gdLst/>
              <a:ahLst/>
              <a:cxnLst/>
              <a:rect l="l" t="t" r="r" b="b"/>
              <a:pathLst>
                <a:path w="17874" h="46354" fill="none" extrusionOk="0">
                  <a:moveTo>
                    <a:pt x="8937" y="46353"/>
                  </a:moveTo>
                  <a:lnTo>
                    <a:pt x="8937" y="46353"/>
                  </a:lnTo>
                  <a:cubicBezTo>
                    <a:pt x="4013" y="46353"/>
                    <a:pt x="1" y="42341"/>
                    <a:pt x="1" y="37417"/>
                  </a:cubicBezTo>
                  <a:lnTo>
                    <a:pt x="1" y="8937"/>
                  </a:lnTo>
                  <a:cubicBezTo>
                    <a:pt x="1" y="3982"/>
                    <a:pt x="4013" y="0"/>
                    <a:pt x="8937" y="0"/>
                  </a:cubicBezTo>
                  <a:lnTo>
                    <a:pt x="8937" y="0"/>
                  </a:lnTo>
                  <a:cubicBezTo>
                    <a:pt x="13861" y="0"/>
                    <a:pt x="17873" y="3982"/>
                    <a:pt x="17873" y="8937"/>
                  </a:cubicBezTo>
                  <a:lnTo>
                    <a:pt x="17873" y="37417"/>
                  </a:lnTo>
                  <a:cubicBezTo>
                    <a:pt x="17873" y="42341"/>
                    <a:pt x="13861" y="46353"/>
                    <a:pt x="8937" y="463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28"/>
          <p:cNvGrpSpPr/>
          <p:nvPr/>
        </p:nvGrpSpPr>
        <p:grpSpPr>
          <a:xfrm>
            <a:off x="-203600" y="3261981"/>
            <a:ext cx="2266800" cy="3416589"/>
            <a:chOff x="-203600" y="3261981"/>
            <a:chExt cx="2266800" cy="3416589"/>
          </a:xfrm>
        </p:grpSpPr>
        <p:sp>
          <p:nvSpPr>
            <p:cNvPr id="1362" name="Google Shape;1362;p28"/>
            <p:cNvSpPr/>
            <p:nvPr/>
          </p:nvSpPr>
          <p:spPr>
            <a:xfrm>
              <a:off x="277322" y="3634332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276689" y="3720865"/>
              <a:ext cx="35999" cy="35887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277322" y="3807463"/>
              <a:ext cx="34754" cy="35823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77322" y="3893376"/>
              <a:ext cx="34754" cy="36487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77322" y="3979952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277322" y="4066529"/>
              <a:ext cx="34754" cy="35802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-203600" y="3261981"/>
              <a:ext cx="390001" cy="389432"/>
            </a:xfrm>
            <a:custGeom>
              <a:avLst/>
              <a:gdLst/>
              <a:ahLst/>
              <a:cxnLst/>
              <a:rect l="l" t="t" r="r" b="b"/>
              <a:pathLst>
                <a:path w="20548" h="20518" extrusionOk="0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114407" y="3831528"/>
              <a:ext cx="71999" cy="736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114407" y="4005884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114407" y="4181165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114407" y="4355520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114407" y="4529876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974180" y="4769328"/>
              <a:ext cx="226781" cy="226781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1087563" y="4882684"/>
              <a:ext cx="19" cy="216236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1262955" y="4882668"/>
              <a:ext cx="181226" cy="181209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1353553" y="4972357"/>
              <a:ext cx="26" cy="665995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260896" y="4784366"/>
              <a:ext cx="505109" cy="505707"/>
            </a:xfrm>
            <a:custGeom>
              <a:avLst/>
              <a:gdLst/>
              <a:ahLst/>
              <a:cxnLst/>
              <a:rect l="l" t="t" r="r" b="b"/>
              <a:pathLst>
                <a:path w="26202" h="26233" extrusionOk="0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114401" y="4608587"/>
              <a:ext cx="798119" cy="2069983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1943100" y="4937175"/>
              <a:ext cx="120100" cy="120850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1724250" y="493717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1506175" y="493717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3" name="Google Shape;1383;p28"/>
          <p:cNvSpPr txBox="1">
            <a:spLocks noGrp="1"/>
          </p:cNvSpPr>
          <p:nvPr>
            <p:ph type="title"/>
          </p:nvPr>
        </p:nvSpPr>
        <p:spPr>
          <a:xfrm>
            <a:off x="720000" y="1926000"/>
            <a:ext cx="2305500" cy="466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384" name="Google Shape;1384;p28"/>
          <p:cNvSpPr txBox="1">
            <a:spLocks noGrp="1"/>
          </p:cNvSpPr>
          <p:nvPr>
            <p:ph type="title" idx="2"/>
          </p:nvPr>
        </p:nvSpPr>
        <p:spPr>
          <a:xfrm>
            <a:off x="3419250" y="1926000"/>
            <a:ext cx="2305500" cy="466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385" name="Google Shape;1385;p28"/>
          <p:cNvSpPr txBox="1">
            <a:spLocks noGrp="1"/>
          </p:cNvSpPr>
          <p:nvPr>
            <p:ph type="title" idx="3"/>
          </p:nvPr>
        </p:nvSpPr>
        <p:spPr>
          <a:xfrm>
            <a:off x="720000" y="3632400"/>
            <a:ext cx="2305500" cy="466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386" name="Google Shape;1386;p28"/>
          <p:cNvSpPr txBox="1">
            <a:spLocks noGrp="1"/>
          </p:cNvSpPr>
          <p:nvPr>
            <p:ph type="title" idx="4"/>
          </p:nvPr>
        </p:nvSpPr>
        <p:spPr>
          <a:xfrm>
            <a:off x="3419250" y="3632400"/>
            <a:ext cx="2305500" cy="466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387" name="Google Shape;1387;p28"/>
          <p:cNvSpPr txBox="1">
            <a:spLocks noGrp="1"/>
          </p:cNvSpPr>
          <p:nvPr>
            <p:ph type="title" idx="5"/>
          </p:nvPr>
        </p:nvSpPr>
        <p:spPr>
          <a:xfrm>
            <a:off x="6118495" y="1926000"/>
            <a:ext cx="2305500" cy="466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388" name="Google Shape;1388;p28"/>
          <p:cNvSpPr txBox="1">
            <a:spLocks noGrp="1"/>
          </p:cNvSpPr>
          <p:nvPr>
            <p:ph type="title" idx="6"/>
          </p:nvPr>
        </p:nvSpPr>
        <p:spPr>
          <a:xfrm>
            <a:off x="6118495" y="3632400"/>
            <a:ext cx="2305500" cy="466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389" name="Google Shape;1389;p28"/>
          <p:cNvSpPr txBox="1">
            <a:spLocks noGrp="1"/>
          </p:cNvSpPr>
          <p:nvPr>
            <p:ph type="subTitle" idx="1"/>
          </p:nvPr>
        </p:nvSpPr>
        <p:spPr>
          <a:xfrm>
            <a:off x="720000" y="2393025"/>
            <a:ext cx="2305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90" name="Google Shape;1390;p28"/>
          <p:cNvSpPr txBox="1">
            <a:spLocks noGrp="1"/>
          </p:cNvSpPr>
          <p:nvPr>
            <p:ph type="subTitle" idx="7"/>
          </p:nvPr>
        </p:nvSpPr>
        <p:spPr>
          <a:xfrm>
            <a:off x="3419250" y="2393025"/>
            <a:ext cx="2305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91" name="Google Shape;1391;p28"/>
          <p:cNvSpPr txBox="1">
            <a:spLocks noGrp="1"/>
          </p:cNvSpPr>
          <p:nvPr>
            <p:ph type="subTitle" idx="8"/>
          </p:nvPr>
        </p:nvSpPr>
        <p:spPr>
          <a:xfrm>
            <a:off x="720000" y="4098525"/>
            <a:ext cx="2305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92" name="Google Shape;1392;p28"/>
          <p:cNvSpPr txBox="1">
            <a:spLocks noGrp="1"/>
          </p:cNvSpPr>
          <p:nvPr>
            <p:ph type="subTitle" idx="9"/>
          </p:nvPr>
        </p:nvSpPr>
        <p:spPr>
          <a:xfrm>
            <a:off x="3419250" y="4098525"/>
            <a:ext cx="2305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93" name="Google Shape;1393;p28"/>
          <p:cNvSpPr txBox="1">
            <a:spLocks noGrp="1"/>
          </p:cNvSpPr>
          <p:nvPr>
            <p:ph type="subTitle" idx="13"/>
          </p:nvPr>
        </p:nvSpPr>
        <p:spPr>
          <a:xfrm>
            <a:off x="6118495" y="2393025"/>
            <a:ext cx="2305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94" name="Google Shape;1394;p28"/>
          <p:cNvSpPr txBox="1">
            <a:spLocks noGrp="1"/>
          </p:cNvSpPr>
          <p:nvPr>
            <p:ph type="subTitle" idx="14"/>
          </p:nvPr>
        </p:nvSpPr>
        <p:spPr>
          <a:xfrm>
            <a:off x="6118495" y="4098525"/>
            <a:ext cx="2305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95" name="Google Shape;1395;p28"/>
          <p:cNvSpPr txBox="1">
            <a:spLocks noGrp="1"/>
          </p:cNvSpPr>
          <p:nvPr>
            <p:ph type="title" idx="15"/>
          </p:nvPr>
        </p:nvSpPr>
        <p:spPr>
          <a:xfrm>
            <a:off x="713225" y="540000"/>
            <a:ext cx="7704000" cy="531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bg>
      <p:bgPr>
        <a:solidFill>
          <a:schemeClr val="dk2"/>
        </a:solidFill>
        <a:effectLst/>
      </p:bgPr>
    </p:bg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7" name="Google Shape;1397;p29"/>
          <p:cNvGrpSpPr/>
          <p:nvPr/>
        </p:nvGrpSpPr>
        <p:grpSpPr>
          <a:xfrm>
            <a:off x="-831355" y="-397810"/>
            <a:ext cx="10920486" cy="6393029"/>
            <a:chOff x="-831355" y="-397810"/>
            <a:chExt cx="10920486" cy="6393029"/>
          </a:xfrm>
        </p:grpSpPr>
        <p:sp>
          <p:nvSpPr>
            <p:cNvPr id="1398" name="Google Shape;1398;p29"/>
            <p:cNvSpPr/>
            <p:nvPr/>
          </p:nvSpPr>
          <p:spPr>
            <a:xfrm rot="5400000">
              <a:off x="103259" y="3631029"/>
              <a:ext cx="767779" cy="199129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9"/>
            <p:cNvSpPr/>
            <p:nvPr/>
          </p:nvSpPr>
          <p:spPr>
            <a:xfrm>
              <a:off x="114400" y="-368550"/>
              <a:ext cx="350040" cy="1091251"/>
            </a:xfrm>
            <a:custGeom>
              <a:avLst/>
              <a:gdLst/>
              <a:ahLst/>
              <a:cxnLst/>
              <a:rect l="l" t="t" r="r" b="b"/>
              <a:pathLst>
                <a:path w="12919" h="40275" extrusionOk="0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9"/>
            <p:cNvSpPr/>
            <p:nvPr/>
          </p:nvSpPr>
          <p:spPr>
            <a:xfrm>
              <a:off x="215386" y="1508228"/>
              <a:ext cx="71999" cy="740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9"/>
            <p:cNvSpPr/>
            <p:nvPr/>
          </p:nvSpPr>
          <p:spPr>
            <a:xfrm>
              <a:off x="215386" y="1683531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9"/>
            <p:cNvSpPr/>
            <p:nvPr/>
          </p:nvSpPr>
          <p:spPr>
            <a:xfrm>
              <a:off x="215386" y="1859765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215386" y="2035068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9"/>
            <p:cNvSpPr/>
            <p:nvPr/>
          </p:nvSpPr>
          <p:spPr>
            <a:xfrm>
              <a:off x="215386" y="2210371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9"/>
            <p:cNvSpPr/>
            <p:nvPr/>
          </p:nvSpPr>
          <p:spPr>
            <a:xfrm>
              <a:off x="215386" y="2385674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9"/>
            <p:cNvSpPr/>
            <p:nvPr/>
          </p:nvSpPr>
          <p:spPr>
            <a:xfrm>
              <a:off x="586936" y="-397810"/>
              <a:ext cx="551561" cy="143051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9"/>
            <p:cNvSpPr/>
            <p:nvPr/>
          </p:nvSpPr>
          <p:spPr>
            <a:xfrm>
              <a:off x="821439" y="-163307"/>
              <a:ext cx="82550" cy="96150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9"/>
            <p:cNvSpPr/>
            <p:nvPr/>
          </p:nvSpPr>
          <p:spPr>
            <a:xfrm>
              <a:off x="1693375" y="540002"/>
              <a:ext cx="285375" cy="180462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9"/>
            <p:cNvSpPr/>
            <p:nvPr/>
          </p:nvSpPr>
          <p:spPr>
            <a:xfrm>
              <a:off x="1306218" y="630224"/>
              <a:ext cx="529807" cy="21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9"/>
            <p:cNvSpPr/>
            <p:nvPr/>
          </p:nvSpPr>
          <p:spPr>
            <a:xfrm>
              <a:off x="1306220" y="141478"/>
              <a:ext cx="351914" cy="351935"/>
            </a:xfrm>
            <a:custGeom>
              <a:avLst/>
              <a:gdLst/>
              <a:ahLst/>
              <a:cxnLst/>
              <a:rect l="l" t="t" r="r" b="b"/>
              <a:pathLst>
                <a:path w="16718" h="16719" extrusionOk="0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1482811" y="317437"/>
              <a:ext cx="1007748" cy="21"/>
            </a:xfrm>
            <a:custGeom>
              <a:avLst/>
              <a:gdLst/>
              <a:ahLst/>
              <a:cxnLst/>
              <a:rect l="l" t="t" r="r" b="b"/>
              <a:pathLst>
                <a:path w="47874" h="1" fill="none" extrusionOk="0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B1153"/>
                </a:solidFill>
              </a:endParaRPr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-831355" y="835480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9"/>
            <p:cNvSpPr/>
            <p:nvPr/>
          </p:nvSpPr>
          <p:spPr>
            <a:xfrm>
              <a:off x="-831355" y="974655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9"/>
            <p:cNvSpPr/>
            <p:nvPr/>
          </p:nvSpPr>
          <p:spPr>
            <a:xfrm>
              <a:off x="-831355" y="1113830"/>
              <a:ext cx="1295811" cy="71707"/>
            </a:xfrm>
            <a:custGeom>
              <a:avLst/>
              <a:gdLst/>
              <a:ahLst/>
              <a:cxnLst/>
              <a:rect l="l" t="t" r="r" b="b"/>
              <a:pathLst>
                <a:path w="56598" h="3132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9"/>
            <p:cNvSpPr/>
            <p:nvPr/>
          </p:nvSpPr>
          <p:spPr>
            <a:xfrm>
              <a:off x="115035" y="2292107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114402" y="2378640"/>
              <a:ext cx="35999" cy="35887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115035" y="2465238"/>
              <a:ext cx="34754" cy="35823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115035" y="2551151"/>
              <a:ext cx="34754" cy="36487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9"/>
            <p:cNvSpPr/>
            <p:nvPr/>
          </p:nvSpPr>
          <p:spPr>
            <a:xfrm>
              <a:off x="115035" y="2637727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115035" y="2724304"/>
              <a:ext cx="34754" cy="35802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268332" y="3548600"/>
              <a:ext cx="121637" cy="120495"/>
            </a:xfrm>
            <a:custGeom>
              <a:avLst/>
              <a:gdLst/>
              <a:ahLst/>
              <a:cxnLst/>
              <a:rect l="l" t="t" r="r" b="b"/>
              <a:pathLst>
                <a:path w="4804" h="4803" extrusionOk="0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267572" y="3767433"/>
              <a:ext cx="122397" cy="120520"/>
            </a:xfrm>
            <a:custGeom>
              <a:avLst/>
              <a:gdLst/>
              <a:ahLst/>
              <a:cxnLst/>
              <a:rect l="l" t="t" r="r" b="b"/>
              <a:pathLst>
                <a:path w="4834" h="4804" extrusionOk="0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267572" y="3986292"/>
              <a:ext cx="122397" cy="121273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114720" y="4626669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254311" y="4626669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393928" y="4626669"/>
              <a:ext cx="70205" cy="81771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215380" y="2947690"/>
              <a:ext cx="226781" cy="226781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9"/>
            <p:cNvSpPr/>
            <p:nvPr/>
          </p:nvSpPr>
          <p:spPr>
            <a:xfrm>
              <a:off x="328763" y="3061046"/>
              <a:ext cx="19" cy="216236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442155" y="3197618"/>
              <a:ext cx="181226" cy="181209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532753" y="3287307"/>
              <a:ext cx="26" cy="665995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8732863" y="3683827"/>
              <a:ext cx="285375" cy="180462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9"/>
            <p:cNvSpPr/>
            <p:nvPr/>
          </p:nvSpPr>
          <p:spPr>
            <a:xfrm>
              <a:off x="8345706" y="3774049"/>
              <a:ext cx="529807" cy="21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8494233" y="3270965"/>
              <a:ext cx="351914" cy="351935"/>
            </a:xfrm>
            <a:custGeom>
              <a:avLst/>
              <a:gdLst/>
              <a:ahLst/>
              <a:cxnLst/>
              <a:rect l="l" t="t" r="r" b="b"/>
              <a:pathLst>
                <a:path w="16718" h="16719" extrusionOk="0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8670824" y="3446925"/>
              <a:ext cx="1007748" cy="21"/>
            </a:xfrm>
            <a:custGeom>
              <a:avLst/>
              <a:gdLst/>
              <a:ahLst/>
              <a:cxnLst/>
              <a:rect l="l" t="t" r="r" b="b"/>
              <a:pathLst>
                <a:path w="47874" h="1" fill="none" extrusionOk="0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B1153"/>
                </a:solidFill>
              </a:endParaRPr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8377984" y="4101016"/>
              <a:ext cx="505109" cy="505707"/>
            </a:xfrm>
            <a:custGeom>
              <a:avLst/>
              <a:gdLst/>
              <a:ahLst/>
              <a:cxnLst/>
              <a:rect l="l" t="t" r="r" b="b"/>
              <a:pathLst>
                <a:path w="26202" h="26233" extrusionOk="0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8231488" y="3925237"/>
              <a:ext cx="798119" cy="2069983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7290863" y="4888425"/>
              <a:ext cx="120100" cy="120850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7072013" y="488842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6853938" y="488842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7522411" y="4532365"/>
              <a:ext cx="551561" cy="143051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9"/>
            <p:cNvSpPr/>
            <p:nvPr/>
          </p:nvSpPr>
          <p:spPr>
            <a:xfrm>
              <a:off x="7756914" y="4766868"/>
              <a:ext cx="82551" cy="96150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9"/>
            <p:cNvSpPr/>
            <p:nvPr/>
          </p:nvSpPr>
          <p:spPr>
            <a:xfrm>
              <a:off x="8876288" y="2887581"/>
              <a:ext cx="390001" cy="389432"/>
            </a:xfrm>
            <a:custGeom>
              <a:avLst/>
              <a:gdLst/>
              <a:ahLst/>
              <a:cxnLst/>
              <a:rect l="l" t="t" r="r" b="b"/>
              <a:pathLst>
                <a:path w="20548" h="20518" extrusionOk="0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9"/>
            <p:cNvSpPr/>
            <p:nvPr/>
          </p:nvSpPr>
          <p:spPr>
            <a:xfrm rot="5400000">
              <a:off x="8314884" y="-448071"/>
              <a:ext cx="767779" cy="199129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9"/>
            <p:cNvSpPr/>
            <p:nvPr/>
          </p:nvSpPr>
          <p:spPr>
            <a:xfrm>
              <a:off x="8073963" y="-376343"/>
              <a:ext cx="350040" cy="1091251"/>
            </a:xfrm>
            <a:custGeom>
              <a:avLst/>
              <a:gdLst/>
              <a:ahLst/>
              <a:cxnLst/>
              <a:rect l="l" t="t" r="r" b="b"/>
              <a:pathLst>
                <a:path w="12919" h="40275" extrusionOk="0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9"/>
            <p:cNvSpPr/>
            <p:nvPr/>
          </p:nvSpPr>
          <p:spPr>
            <a:xfrm>
              <a:off x="7214953" y="-314587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9"/>
            <p:cNvSpPr/>
            <p:nvPr/>
          </p:nvSpPr>
          <p:spPr>
            <a:xfrm>
              <a:off x="7360668" y="-314587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9"/>
            <p:cNvSpPr/>
            <p:nvPr/>
          </p:nvSpPr>
          <p:spPr>
            <a:xfrm>
              <a:off x="7506411" y="-314587"/>
              <a:ext cx="73282" cy="853546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7522568" y="644369"/>
              <a:ext cx="95167" cy="95762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7349444" y="644369"/>
              <a:ext cx="95762" cy="95762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9"/>
            <p:cNvSpPr/>
            <p:nvPr/>
          </p:nvSpPr>
          <p:spPr>
            <a:xfrm>
              <a:off x="7176320" y="644369"/>
              <a:ext cx="95762" cy="95762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9"/>
            <p:cNvSpPr/>
            <p:nvPr/>
          </p:nvSpPr>
          <p:spPr>
            <a:xfrm>
              <a:off x="8619218" y="843903"/>
              <a:ext cx="226781" cy="226781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9"/>
            <p:cNvSpPr/>
            <p:nvPr/>
          </p:nvSpPr>
          <p:spPr>
            <a:xfrm>
              <a:off x="8732600" y="957259"/>
              <a:ext cx="19" cy="216236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9"/>
            <p:cNvSpPr/>
            <p:nvPr/>
          </p:nvSpPr>
          <p:spPr>
            <a:xfrm>
              <a:off x="8424005" y="1100493"/>
              <a:ext cx="181226" cy="181209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9"/>
            <p:cNvSpPr/>
            <p:nvPr/>
          </p:nvSpPr>
          <p:spPr>
            <a:xfrm>
              <a:off x="8514603" y="1190182"/>
              <a:ext cx="26" cy="665995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9"/>
            <p:cNvSpPr/>
            <p:nvPr/>
          </p:nvSpPr>
          <p:spPr>
            <a:xfrm>
              <a:off x="8793336" y="1293416"/>
              <a:ext cx="71999" cy="740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9"/>
            <p:cNvSpPr/>
            <p:nvPr/>
          </p:nvSpPr>
          <p:spPr>
            <a:xfrm>
              <a:off x="8793336" y="1468718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9"/>
            <p:cNvSpPr/>
            <p:nvPr/>
          </p:nvSpPr>
          <p:spPr>
            <a:xfrm>
              <a:off x="8793336" y="1644953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9"/>
            <p:cNvSpPr/>
            <p:nvPr/>
          </p:nvSpPr>
          <p:spPr>
            <a:xfrm>
              <a:off x="8793336" y="1820255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9"/>
            <p:cNvSpPr/>
            <p:nvPr/>
          </p:nvSpPr>
          <p:spPr>
            <a:xfrm>
              <a:off x="8793336" y="1995558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9"/>
            <p:cNvSpPr/>
            <p:nvPr/>
          </p:nvSpPr>
          <p:spPr>
            <a:xfrm>
              <a:off x="8793336" y="2170861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9"/>
            <p:cNvSpPr/>
            <p:nvPr/>
          </p:nvSpPr>
          <p:spPr>
            <a:xfrm>
              <a:off x="8671447" y="2001094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9"/>
            <p:cNvSpPr/>
            <p:nvPr/>
          </p:nvSpPr>
          <p:spPr>
            <a:xfrm>
              <a:off x="8670814" y="2087628"/>
              <a:ext cx="35999" cy="35887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9"/>
            <p:cNvSpPr/>
            <p:nvPr/>
          </p:nvSpPr>
          <p:spPr>
            <a:xfrm>
              <a:off x="8671447" y="2174226"/>
              <a:ext cx="34754" cy="35823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9"/>
            <p:cNvSpPr/>
            <p:nvPr/>
          </p:nvSpPr>
          <p:spPr>
            <a:xfrm>
              <a:off x="8671447" y="2260138"/>
              <a:ext cx="34754" cy="36487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9"/>
            <p:cNvSpPr/>
            <p:nvPr/>
          </p:nvSpPr>
          <p:spPr>
            <a:xfrm>
              <a:off x="8671447" y="2346715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9"/>
            <p:cNvSpPr/>
            <p:nvPr/>
          </p:nvSpPr>
          <p:spPr>
            <a:xfrm>
              <a:off x="8671447" y="2433291"/>
              <a:ext cx="34754" cy="35802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9"/>
            <p:cNvSpPr/>
            <p:nvPr/>
          </p:nvSpPr>
          <p:spPr>
            <a:xfrm>
              <a:off x="8793320" y="2391180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9"/>
            <p:cNvSpPr/>
            <p:nvPr/>
          </p:nvSpPr>
          <p:spPr>
            <a:xfrm>
              <a:off x="8793320" y="2530355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9"/>
            <p:cNvSpPr/>
            <p:nvPr/>
          </p:nvSpPr>
          <p:spPr>
            <a:xfrm>
              <a:off x="8793320" y="2669530"/>
              <a:ext cx="1295811" cy="71707"/>
            </a:xfrm>
            <a:custGeom>
              <a:avLst/>
              <a:gdLst/>
              <a:ahLst/>
              <a:cxnLst/>
              <a:rect l="l" t="t" r="r" b="b"/>
              <a:pathLst>
                <a:path w="56598" h="3132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9"/>
            <p:cNvSpPr/>
            <p:nvPr/>
          </p:nvSpPr>
          <p:spPr>
            <a:xfrm>
              <a:off x="719988" y="4051131"/>
              <a:ext cx="390001" cy="389432"/>
            </a:xfrm>
            <a:custGeom>
              <a:avLst/>
              <a:gdLst/>
              <a:ahLst/>
              <a:cxnLst/>
              <a:rect l="l" t="t" r="r" b="b"/>
              <a:pathLst>
                <a:path w="20548" h="20518" extrusionOk="0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9"/>
            <p:cNvSpPr/>
            <p:nvPr/>
          </p:nvSpPr>
          <p:spPr>
            <a:xfrm>
              <a:off x="352367" y="1325548"/>
              <a:ext cx="291442" cy="184298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9"/>
            <p:cNvSpPr/>
            <p:nvPr/>
          </p:nvSpPr>
          <p:spPr>
            <a:xfrm>
              <a:off x="-136537" y="1417684"/>
              <a:ext cx="634573" cy="21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3" name="Google Shape;1473;p29"/>
          <p:cNvSpPr txBox="1">
            <a:spLocks noGrp="1"/>
          </p:cNvSpPr>
          <p:nvPr>
            <p:ph type="title" hasCustomPrompt="1"/>
          </p:nvPr>
        </p:nvSpPr>
        <p:spPr>
          <a:xfrm>
            <a:off x="1784950" y="545488"/>
            <a:ext cx="5574300" cy="11391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4" name="Google Shape;1474;p29"/>
          <p:cNvSpPr txBox="1">
            <a:spLocks noGrp="1"/>
          </p:cNvSpPr>
          <p:nvPr>
            <p:ph type="subTitle" idx="1"/>
          </p:nvPr>
        </p:nvSpPr>
        <p:spPr>
          <a:xfrm>
            <a:off x="1784950" y="1392915"/>
            <a:ext cx="55743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ontserrat"/>
              <a:buNone/>
              <a:defRPr sz="17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75" name="Google Shape;1475;p29"/>
          <p:cNvSpPr txBox="1">
            <a:spLocks noGrp="1"/>
          </p:cNvSpPr>
          <p:nvPr>
            <p:ph type="title" idx="2" hasCustomPrompt="1"/>
          </p:nvPr>
        </p:nvSpPr>
        <p:spPr>
          <a:xfrm>
            <a:off x="1784950" y="1925442"/>
            <a:ext cx="5574300" cy="11391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6" name="Google Shape;1476;p29"/>
          <p:cNvSpPr txBox="1">
            <a:spLocks noGrp="1"/>
          </p:cNvSpPr>
          <p:nvPr>
            <p:ph type="subTitle" idx="3"/>
          </p:nvPr>
        </p:nvSpPr>
        <p:spPr>
          <a:xfrm>
            <a:off x="1784950" y="2772870"/>
            <a:ext cx="55743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ontserrat"/>
              <a:buNone/>
              <a:defRPr sz="17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77" name="Google Shape;1477;p29"/>
          <p:cNvSpPr txBox="1">
            <a:spLocks noGrp="1"/>
          </p:cNvSpPr>
          <p:nvPr>
            <p:ph type="title" idx="4" hasCustomPrompt="1"/>
          </p:nvPr>
        </p:nvSpPr>
        <p:spPr>
          <a:xfrm>
            <a:off x="1784950" y="3305385"/>
            <a:ext cx="5574300" cy="11391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62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8" name="Google Shape;1478;p29"/>
          <p:cNvSpPr txBox="1">
            <a:spLocks noGrp="1"/>
          </p:cNvSpPr>
          <p:nvPr>
            <p:ph type="subTitle" idx="5"/>
          </p:nvPr>
        </p:nvSpPr>
        <p:spPr>
          <a:xfrm>
            <a:off x="1784950" y="4152813"/>
            <a:ext cx="55743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ontserrat"/>
              <a:buNone/>
              <a:defRPr sz="17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bg>
      <p:bgPr>
        <a:solidFill>
          <a:schemeClr val="dk2"/>
        </a:solidFill>
        <a:effectLst/>
      </p:bgPr>
    </p:bg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30"/>
          <p:cNvSpPr txBox="1">
            <a:spLocks noGrp="1"/>
          </p:cNvSpPr>
          <p:nvPr>
            <p:ph type="ctrTitle"/>
          </p:nvPr>
        </p:nvSpPr>
        <p:spPr>
          <a:xfrm>
            <a:off x="720000" y="468088"/>
            <a:ext cx="3756600" cy="8283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Font typeface="Poppins"/>
              <a:buNone/>
              <a:defRPr sz="62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81" name="Google Shape;1481;p30"/>
          <p:cNvSpPr txBox="1">
            <a:spLocks noGrp="1"/>
          </p:cNvSpPr>
          <p:nvPr>
            <p:ph type="subTitle" idx="1"/>
          </p:nvPr>
        </p:nvSpPr>
        <p:spPr>
          <a:xfrm>
            <a:off x="720000" y="1403475"/>
            <a:ext cx="3756600" cy="12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82" name="Google Shape;1482;p30"/>
          <p:cNvSpPr txBox="1"/>
          <p:nvPr/>
        </p:nvSpPr>
        <p:spPr>
          <a:xfrm>
            <a:off x="720000" y="3495300"/>
            <a:ext cx="3756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This presentation template was created by </a:t>
            </a:r>
            <a:r>
              <a:rPr lang="en" sz="1200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83" name="Google Shape;1483;p30"/>
          <p:cNvGrpSpPr/>
          <p:nvPr/>
        </p:nvGrpSpPr>
        <p:grpSpPr>
          <a:xfrm>
            <a:off x="7649788" y="2256275"/>
            <a:ext cx="2627310" cy="4063294"/>
            <a:chOff x="7649788" y="2256275"/>
            <a:chExt cx="2627310" cy="4063294"/>
          </a:xfrm>
        </p:grpSpPr>
        <p:sp>
          <p:nvSpPr>
            <p:cNvPr id="1484" name="Google Shape;1484;p30"/>
            <p:cNvSpPr/>
            <p:nvPr/>
          </p:nvSpPr>
          <p:spPr>
            <a:xfrm>
              <a:off x="8731116" y="2256275"/>
              <a:ext cx="69512" cy="68584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0"/>
            <p:cNvSpPr/>
            <p:nvPr/>
          </p:nvSpPr>
          <p:spPr>
            <a:xfrm>
              <a:off x="8729850" y="2410098"/>
              <a:ext cx="72002" cy="67497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0"/>
            <p:cNvSpPr/>
            <p:nvPr/>
          </p:nvSpPr>
          <p:spPr>
            <a:xfrm>
              <a:off x="8731116" y="2572951"/>
              <a:ext cx="69512" cy="67376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0"/>
            <p:cNvSpPr/>
            <p:nvPr/>
          </p:nvSpPr>
          <p:spPr>
            <a:xfrm>
              <a:off x="8731116" y="2734515"/>
              <a:ext cx="69512" cy="68624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0"/>
            <p:cNvSpPr/>
            <p:nvPr/>
          </p:nvSpPr>
          <p:spPr>
            <a:xfrm>
              <a:off x="8731116" y="2897328"/>
              <a:ext cx="69512" cy="68584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0"/>
            <p:cNvSpPr/>
            <p:nvPr/>
          </p:nvSpPr>
          <p:spPr>
            <a:xfrm>
              <a:off x="8731116" y="3060140"/>
              <a:ext cx="69512" cy="67336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0"/>
            <p:cNvSpPr/>
            <p:nvPr/>
          </p:nvSpPr>
          <p:spPr>
            <a:xfrm>
              <a:off x="8906428" y="2799543"/>
              <a:ext cx="121637" cy="122248"/>
            </a:xfrm>
            <a:custGeom>
              <a:avLst/>
              <a:gdLst/>
              <a:ahLst/>
              <a:cxnLst/>
              <a:rect l="l" t="t" r="r" b="b"/>
              <a:pathLst>
                <a:path w="4804" h="4803" extrusionOk="0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0"/>
            <p:cNvSpPr/>
            <p:nvPr/>
          </p:nvSpPr>
          <p:spPr>
            <a:xfrm>
              <a:off x="8905668" y="3021570"/>
              <a:ext cx="122397" cy="122274"/>
            </a:xfrm>
            <a:custGeom>
              <a:avLst/>
              <a:gdLst/>
              <a:ahLst/>
              <a:cxnLst/>
              <a:rect l="l" t="t" r="r" b="b"/>
              <a:pathLst>
                <a:path w="4834" h="4804" extrusionOk="0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0"/>
            <p:cNvSpPr/>
            <p:nvPr/>
          </p:nvSpPr>
          <p:spPr>
            <a:xfrm>
              <a:off x="8905668" y="3243623"/>
              <a:ext cx="122397" cy="123037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0"/>
            <p:cNvSpPr/>
            <p:nvPr/>
          </p:nvSpPr>
          <p:spPr>
            <a:xfrm>
              <a:off x="8236402" y="3530484"/>
              <a:ext cx="305100" cy="192935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0"/>
            <p:cNvSpPr/>
            <p:nvPr/>
          </p:nvSpPr>
          <p:spPr>
            <a:xfrm>
              <a:off x="7927339" y="3878166"/>
              <a:ext cx="376239" cy="376261"/>
            </a:xfrm>
            <a:custGeom>
              <a:avLst/>
              <a:gdLst/>
              <a:ahLst/>
              <a:cxnLst/>
              <a:rect l="l" t="t" r="r" b="b"/>
              <a:pathLst>
                <a:path w="16718" h="16719" extrusionOk="0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0"/>
            <p:cNvSpPr/>
            <p:nvPr/>
          </p:nvSpPr>
          <p:spPr>
            <a:xfrm>
              <a:off x="8115547" y="4066284"/>
              <a:ext cx="751861" cy="23"/>
            </a:xfrm>
            <a:custGeom>
              <a:avLst/>
              <a:gdLst/>
              <a:ahLst/>
              <a:cxnLst/>
              <a:rect l="l" t="t" r="r" b="b"/>
              <a:pathLst>
                <a:path w="47874" h="1" fill="none" extrusionOk="0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B1153"/>
                </a:solidFill>
              </a:endParaRPr>
            </a:p>
          </p:txBody>
        </p:sp>
        <p:sp>
          <p:nvSpPr>
            <p:cNvPr id="1496" name="Google Shape;1496;p30"/>
            <p:cNvSpPr/>
            <p:nvPr/>
          </p:nvSpPr>
          <p:spPr>
            <a:xfrm>
              <a:off x="7724574" y="3626940"/>
              <a:ext cx="664336" cy="23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0"/>
            <p:cNvSpPr/>
            <p:nvPr/>
          </p:nvSpPr>
          <p:spPr>
            <a:xfrm>
              <a:off x="8729850" y="3507488"/>
              <a:ext cx="1547248" cy="8559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0"/>
            <p:cNvSpPr/>
            <p:nvPr/>
          </p:nvSpPr>
          <p:spPr>
            <a:xfrm>
              <a:off x="8729850" y="3673665"/>
              <a:ext cx="1547248" cy="8559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0"/>
            <p:cNvSpPr/>
            <p:nvPr/>
          </p:nvSpPr>
          <p:spPr>
            <a:xfrm>
              <a:off x="8729850" y="3839843"/>
              <a:ext cx="1547248" cy="85621"/>
            </a:xfrm>
            <a:custGeom>
              <a:avLst/>
              <a:gdLst/>
              <a:ahLst/>
              <a:cxnLst/>
              <a:rect l="l" t="t" r="r" b="b"/>
              <a:pathLst>
                <a:path w="56598" h="3132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0"/>
            <p:cNvSpPr/>
            <p:nvPr/>
          </p:nvSpPr>
          <p:spPr>
            <a:xfrm>
              <a:off x="7649788" y="4488913"/>
              <a:ext cx="81656" cy="961552"/>
            </a:xfrm>
            <a:custGeom>
              <a:avLst/>
              <a:gdLst/>
              <a:ahLst/>
              <a:cxnLst/>
              <a:rect l="l" t="t" r="r" b="b"/>
              <a:pathLst>
                <a:path w="2646" h="31156" extrusionOk="0">
                  <a:moveTo>
                    <a:pt x="1308" y="0"/>
                  </a:moveTo>
                  <a:cubicBezTo>
                    <a:pt x="578" y="0"/>
                    <a:pt x="1" y="578"/>
                    <a:pt x="1" y="1338"/>
                  </a:cubicBezTo>
                  <a:lnTo>
                    <a:pt x="1" y="29818"/>
                  </a:lnTo>
                  <a:cubicBezTo>
                    <a:pt x="1" y="30548"/>
                    <a:pt x="578" y="31156"/>
                    <a:pt x="1308" y="31156"/>
                  </a:cubicBezTo>
                  <a:cubicBezTo>
                    <a:pt x="2037" y="31156"/>
                    <a:pt x="2645" y="30548"/>
                    <a:pt x="2645" y="29818"/>
                  </a:cubicBezTo>
                  <a:lnTo>
                    <a:pt x="2645" y="1338"/>
                  </a:lnTo>
                  <a:cubicBezTo>
                    <a:pt x="2645" y="578"/>
                    <a:pt x="2037" y="0"/>
                    <a:pt x="1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0"/>
            <p:cNvSpPr/>
            <p:nvPr/>
          </p:nvSpPr>
          <p:spPr>
            <a:xfrm>
              <a:off x="7813959" y="4488913"/>
              <a:ext cx="81625" cy="961552"/>
            </a:xfrm>
            <a:custGeom>
              <a:avLst/>
              <a:gdLst/>
              <a:ahLst/>
              <a:cxnLst/>
              <a:rect l="l" t="t" r="r" b="b"/>
              <a:pathLst>
                <a:path w="2645" h="31156" extrusionOk="0">
                  <a:moveTo>
                    <a:pt x="1307" y="0"/>
                  </a:moveTo>
                  <a:cubicBezTo>
                    <a:pt x="578" y="0"/>
                    <a:pt x="0" y="578"/>
                    <a:pt x="0" y="1338"/>
                  </a:cubicBezTo>
                  <a:lnTo>
                    <a:pt x="0" y="29818"/>
                  </a:lnTo>
                  <a:cubicBezTo>
                    <a:pt x="0" y="30548"/>
                    <a:pt x="578" y="31156"/>
                    <a:pt x="1307" y="31156"/>
                  </a:cubicBezTo>
                  <a:cubicBezTo>
                    <a:pt x="2037" y="31156"/>
                    <a:pt x="2644" y="30548"/>
                    <a:pt x="2644" y="29818"/>
                  </a:cubicBezTo>
                  <a:lnTo>
                    <a:pt x="2644" y="1338"/>
                  </a:lnTo>
                  <a:cubicBezTo>
                    <a:pt x="2644" y="578"/>
                    <a:pt x="2037" y="0"/>
                    <a:pt x="1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0"/>
            <p:cNvSpPr/>
            <p:nvPr/>
          </p:nvSpPr>
          <p:spPr>
            <a:xfrm>
              <a:off x="7978101" y="4488913"/>
              <a:ext cx="81625" cy="961552"/>
            </a:xfrm>
            <a:custGeom>
              <a:avLst/>
              <a:gdLst/>
              <a:ahLst/>
              <a:cxnLst/>
              <a:rect l="l" t="t" r="r" b="b"/>
              <a:pathLst>
                <a:path w="2645" h="31156" extrusionOk="0">
                  <a:moveTo>
                    <a:pt x="1307" y="0"/>
                  </a:moveTo>
                  <a:cubicBezTo>
                    <a:pt x="578" y="0"/>
                    <a:pt x="0" y="578"/>
                    <a:pt x="0" y="1338"/>
                  </a:cubicBezTo>
                  <a:lnTo>
                    <a:pt x="0" y="29818"/>
                  </a:lnTo>
                  <a:cubicBezTo>
                    <a:pt x="0" y="30548"/>
                    <a:pt x="578" y="31156"/>
                    <a:pt x="1307" y="31156"/>
                  </a:cubicBezTo>
                  <a:cubicBezTo>
                    <a:pt x="2037" y="31156"/>
                    <a:pt x="2645" y="30548"/>
                    <a:pt x="2645" y="29818"/>
                  </a:cubicBezTo>
                  <a:lnTo>
                    <a:pt x="2645" y="1338"/>
                  </a:lnTo>
                  <a:cubicBezTo>
                    <a:pt x="2645" y="578"/>
                    <a:pt x="2037" y="0"/>
                    <a:pt x="1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0"/>
            <p:cNvSpPr/>
            <p:nvPr/>
          </p:nvSpPr>
          <p:spPr>
            <a:xfrm>
              <a:off x="8376446" y="4425366"/>
              <a:ext cx="505109" cy="505707"/>
            </a:xfrm>
            <a:custGeom>
              <a:avLst/>
              <a:gdLst/>
              <a:ahLst/>
              <a:cxnLst/>
              <a:rect l="l" t="t" r="r" b="b"/>
              <a:pathLst>
                <a:path w="26202" h="26233" extrusionOk="0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8229951" y="4249587"/>
              <a:ext cx="798119" cy="2069983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4"/>
          <p:cNvGrpSpPr/>
          <p:nvPr/>
        </p:nvGrpSpPr>
        <p:grpSpPr>
          <a:xfrm>
            <a:off x="-165025" y="3007191"/>
            <a:ext cx="2008136" cy="3031789"/>
            <a:chOff x="-165025" y="3007191"/>
            <a:chExt cx="2008136" cy="3031789"/>
          </a:xfrm>
        </p:grpSpPr>
        <p:sp>
          <p:nvSpPr>
            <p:cNvPr id="92" name="Google Shape;92;p4"/>
            <p:cNvSpPr/>
            <p:nvPr/>
          </p:nvSpPr>
          <p:spPr>
            <a:xfrm>
              <a:off x="1581766" y="4854657"/>
              <a:ext cx="261345" cy="165266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254757" y="3672062"/>
              <a:ext cx="121637" cy="120495"/>
            </a:xfrm>
            <a:custGeom>
              <a:avLst/>
              <a:gdLst/>
              <a:ahLst/>
              <a:cxnLst/>
              <a:rect l="l" t="t" r="r" b="b"/>
              <a:pathLst>
                <a:path w="4804" h="4803" extrusionOk="0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253997" y="3890896"/>
              <a:ext cx="122397" cy="120520"/>
            </a:xfrm>
            <a:custGeom>
              <a:avLst/>
              <a:gdLst/>
              <a:ahLst/>
              <a:cxnLst/>
              <a:rect l="l" t="t" r="r" b="b"/>
              <a:pathLst>
                <a:path w="4834" h="4804" extrusionOk="0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253997" y="4109754"/>
              <a:ext cx="122397" cy="121273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1227208" y="4937283"/>
              <a:ext cx="485195" cy="19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-165025" y="4219156"/>
              <a:ext cx="390001" cy="389432"/>
            </a:xfrm>
            <a:custGeom>
              <a:avLst/>
              <a:gdLst/>
              <a:ahLst/>
              <a:cxnLst/>
              <a:rect l="l" t="t" r="r" b="b"/>
              <a:pathLst>
                <a:path w="20548" h="20518" extrusionOk="0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771432" y="4842968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911023" y="4842968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1050640" y="4842968"/>
              <a:ext cx="70205" cy="81771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113532" y="3007191"/>
              <a:ext cx="71999" cy="736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13532" y="3181546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13532" y="3356828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13532" y="3531183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13532" y="3705538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13524" y="4608465"/>
              <a:ext cx="551561" cy="143051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348026" y="4842968"/>
              <a:ext cx="82550" cy="96150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4"/>
          <p:cNvGrpSpPr/>
          <p:nvPr/>
        </p:nvGrpSpPr>
        <p:grpSpPr>
          <a:xfrm>
            <a:off x="7977025" y="-350560"/>
            <a:ext cx="2025376" cy="3097335"/>
            <a:chOff x="7977025" y="-350560"/>
            <a:chExt cx="2025376" cy="3097335"/>
          </a:xfrm>
        </p:grpSpPr>
        <p:sp>
          <p:nvSpPr>
            <p:cNvPr id="109" name="Google Shape;109;p4"/>
            <p:cNvSpPr/>
            <p:nvPr/>
          </p:nvSpPr>
          <p:spPr>
            <a:xfrm>
              <a:off x="8431030" y="1239990"/>
              <a:ext cx="226781" cy="226781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8544413" y="1353346"/>
              <a:ext cx="19" cy="216236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8952411" y="1141678"/>
              <a:ext cx="71999" cy="740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8952411" y="1316981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8952411" y="1493215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8952411" y="1668518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8952411" y="1843821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8952411" y="2019124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430786" y="-350560"/>
              <a:ext cx="551561" cy="143051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665289" y="-116057"/>
              <a:ext cx="82551" cy="96150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7977025" y="-350550"/>
              <a:ext cx="350040" cy="1091251"/>
            </a:xfrm>
            <a:custGeom>
              <a:avLst/>
              <a:gdLst/>
              <a:ahLst/>
              <a:cxnLst/>
              <a:rect l="l" t="t" r="r" b="b"/>
              <a:pathLst>
                <a:path w="12919" h="40275" extrusionOk="0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615968" y="1526781"/>
              <a:ext cx="181226" cy="181209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8706566" y="1616469"/>
              <a:ext cx="26" cy="665995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706590" y="2396717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706590" y="2535892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06590" y="2675067"/>
              <a:ext cx="1295811" cy="71707"/>
            </a:xfrm>
            <a:custGeom>
              <a:avLst/>
              <a:gdLst/>
              <a:ahLst/>
              <a:cxnLst/>
              <a:rect l="l" t="t" r="r" b="b"/>
              <a:pathLst>
                <a:path w="56598" h="3132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720000" y="1440000"/>
            <a:ext cx="7704000" cy="3163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  <a:defRPr sz="1150"/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  <a:defRPr sz="1500"/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romanLcPeriod"/>
              <a:defRPr sz="1500"/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  <a:defRPr sz="1500"/>
            </a:lvl4pPr>
            <a:lvl5pPr marL="2286000" lvl="4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  <a:defRPr sz="1500"/>
            </a:lvl5pPr>
            <a:lvl6pPr marL="2743200" lvl="5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romanLcPeriod"/>
              <a:defRPr sz="1500"/>
            </a:lvl6pPr>
            <a:lvl7pPr marL="3200400" lvl="6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  <a:defRPr sz="1500"/>
            </a:lvl7pPr>
            <a:lvl8pPr marL="3657600" lvl="7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  <a:defRPr sz="1500"/>
            </a:lvl8pPr>
            <a:lvl9pPr marL="4114800" lvl="8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romanLcPeriod"/>
              <a:defRPr sz="1500"/>
            </a:lvl9pPr>
          </a:lstStyle>
          <a:p>
            <a:endParaRPr/>
          </a:p>
        </p:txBody>
      </p:sp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04000" cy="531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6" name="Google Shape;1506;p31"/>
          <p:cNvGrpSpPr/>
          <p:nvPr/>
        </p:nvGrpSpPr>
        <p:grpSpPr>
          <a:xfrm>
            <a:off x="7238275" y="-569725"/>
            <a:ext cx="2725226" cy="2827799"/>
            <a:chOff x="7238275" y="-569725"/>
            <a:chExt cx="2725226" cy="2827799"/>
          </a:xfrm>
        </p:grpSpPr>
        <p:sp>
          <p:nvSpPr>
            <p:cNvPr id="1507" name="Google Shape;1507;p31"/>
            <p:cNvSpPr/>
            <p:nvPr/>
          </p:nvSpPr>
          <p:spPr>
            <a:xfrm>
              <a:off x="9012222" y="1142994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1"/>
            <p:cNvSpPr/>
            <p:nvPr/>
          </p:nvSpPr>
          <p:spPr>
            <a:xfrm>
              <a:off x="9011589" y="1229528"/>
              <a:ext cx="35999" cy="35887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1"/>
            <p:cNvSpPr/>
            <p:nvPr/>
          </p:nvSpPr>
          <p:spPr>
            <a:xfrm>
              <a:off x="9012222" y="1316126"/>
              <a:ext cx="34754" cy="35823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1"/>
            <p:cNvSpPr/>
            <p:nvPr/>
          </p:nvSpPr>
          <p:spPr>
            <a:xfrm>
              <a:off x="9012222" y="1402038"/>
              <a:ext cx="34754" cy="36487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1"/>
            <p:cNvSpPr/>
            <p:nvPr/>
          </p:nvSpPr>
          <p:spPr>
            <a:xfrm>
              <a:off x="9012222" y="1488615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1"/>
            <p:cNvSpPr/>
            <p:nvPr/>
          </p:nvSpPr>
          <p:spPr>
            <a:xfrm>
              <a:off x="9012222" y="1575191"/>
              <a:ext cx="34754" cy="35802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1"/>
            <p:cNvSpPr/>
            <p:nvPr/>
          </p:nvSpPr>
          <p:spPr>
            <a:xfrm rot="5400000">
              <a:off x="8336322" y="-455642"/>
              <a:ext cx="767779" cy="199129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1"/>
            <p:cNvSpPr/>
            <p:nvPr/>
          </p:nvSpPr>
          <p:spPr>
            <a:xfrm>
              <a:off x="7238275" y="-569725"/>
              <a:ext cx="350040" cy="1091251"/>
            </a:xfrm>
            <a:custGeom>
              <a:avLst/>
              <a:gdLst/>
              <a:ahLst/>
              <a:cxnLst/>
              <a:rect l="l" t="t" r="r" b="b"/>
              <a:pathLst>
                <a:path w="12919" h="40275" extrusionOk="0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1"/>
            <p:cNvSpPr/>
            <p:nvPr/>
          </p:nvSpPr>
          <p:spPr>
            <a:xfrm>
              <a:off x="8667705" y="1062068"/>
              <a:ext cx="181226" cy="181209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1"/>
            <p:cNvSpPr/>
            <p:nvPr/>
          </p:nvSpPr>
          <p:spPr>
            <a:xfrm>
              <a:off x="8758303" y="1151757"/>
              <a:ext cx="26" cy="665995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1"/>
            <p:cNvSpPr/>
            <p:nvPr/>
          </p:nvSpPr>
          <p:spPr>
            <a:xfrm>
              <a:off x="8667690" y="1908017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1"/>
            <p:cNvSpPr/>
            <p:nvPr/>
          </p:nvSpPr>
          <p:spPr>
            <a:xfrm>
              <a:off x="8667690" y="2047192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1"/>
            <p:cNvSpPr/>
            <p:nvPr/>
          </p:nvSpPr>
          <p:spPr>
            <a:xfrm>
              <a:off x="8667690" y="2186367"/>
              <a:ext cx="1295811" cy="71707"/>
            </a:xfrm>
            <a:custGeom>
              <a:avLst/>
              <a:gdLst/>
              <a:ahLst/>
              <a:cxnLst/>
              <a:rect l="l" t="t" r="r" b="b"/>
              <a:pathLst>
                <a:path w="56598" h="3132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1"/>
            <p:cNvSpPr/>
            <p:nvPr/>
          </p:nvSpPr>
          <p:spPr>
            <a:xfrm>
              <a:off x="8093828" y="-332025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1"/>
            <p:cNvSpPr/>
            <p:nvPr/>
          </p:nvSpPr>
          <p:spPr>
            <a:xfrm>
              <a:off x="8239543" y="-332025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1"/>
            <p:cNvSpPr/>
            <p:nvPr/>
          </p:nvSpPr>
          <p:spPr>
            <a:xfrm>
              <a:off x="8385286" y="-332025"/>
              <a:ext cx="73282" cy="853546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1"/>
            <p:cNvSpPr/>
            <p:nvPr/>
          </p:nvSpPr>
          <p:spPr>
            <a:xfrm>
              <a:off x="8401443" y="626931"/>
              <a:ext cx="95167" cy="95762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1"/>
            <p:cNvSpPr/>
            <p:nvPr/>
          </p:nvSpPr>
          <p:spPr>
            <a:xfrm>
              <a:off x="8228319" y="626931"/>
              <a:ext cx="95762" cy="95762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1"/>
            <p:cNvSpPr/>
            <p:nvPr/>
          </p:nvSpPr>
          <p:spPr>
            <a:xfrm>
              <a:off x="8055195" y="626931"/>
              <a:ext cx="95762" cy="95762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1"/>
            <p:cNvSpPr/>
            <p:nvPr/>
          </p:nvSpPr>
          <p:spPr>
            <a:xfrm>
              <a:off x="8802830" y="813403"/>
              <a:ext cx="226781" cy="226781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1"/>
            <p:cNvSpPr/>
            <p:nvPr/>
          </p:nvSpPr>
          <p:spPr>
            <a:xfrm>
              <a:off x="8916213" y="926759"/>
              <a:ext cx="19" cy="216236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8" name="Google Shape;1528;p31"/>
          <p:cNvGrpSpPr/>
          <p:nvPr/>
        </p:nvGrpSpPr>
        <p:grpSpPr>
          <a:xfrm>
            <a:off x="-864335" y="2692869"/>
            <a:ext cx="2229510" cy="3158436"/>
            <a:chOff x="-864335" y="2692869"/>
            <a:chExt cx="2229510" cy="3158436"/>
          </a:xfrm>
        </p:grpSpPr>
        <p:sp>
          <p:nvSpPr>
            <p:cNvPr id="1529" name="Google Shape;1529;p31"/>
            <p:cNvSpPr/>
            <p:nvPr/>
          </p:nvSpPr>
          <p:spPr>
            <a:xfrm>
              <a:off x="170141" y="3662057"/>
              <a:ext cx="261345" cy="165266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1"/>
            <p:cNvSpPr/>
            <p:nvPr/>
          </p:nvSpPr>
          <p:spPr>
            <a:xfrm>
              <a:off x="-184417" y="3744683"/>
              <a:ext cx="485195" cy="19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1"/>
            <p:cNvSpPr/>
            <p:nvPr/>
          </p:nvSpPr>
          <p:spPr>
            <a:xfrm>
              <a:off x="114411" y="4420790"/>
              <a:ext cx="551561" cy="143051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1"/>
            <p:cNvSpPr/>
            <p:nvPr/>
          </p:nvSpPr>
          <p:spPr>
            <a:xfrm>
              <a:off x="348914" y="4655293"/>
              <a:ext cx="82550" cy="96150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1"/>
            <p:cNvSpPr/>
            <p:nvPr/>
          </p:nvSpPr>
          <p:spPr>
            <a:xfrm>
              <a:off x="114407" y="2786941"/>
              <a:ext cx="71999" cy="736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1"/>
            <p:cNvSpPr/>
            <p:nvPr/>
          </p:nvSpPr>
          <p:spPr>
            <a:xfrm>
              <a:off x="114407" y="2961296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1"/>
            <p:cNvSpPr/>
            <p:nvPr/>
          </p:nvSpPr>
          <p:spPr>
            <a:xfrm>
              <a:off x="114407" y="3136578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1"/>
            <p:cNvSpPr/>
            <p:nvPr/>
          </p:nvSpPr>
          <p:spPr>
            <a:xfrm>
              <a:off x="114407" y="3310933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1"/>
            <p:cNvSpPr/>
            <p:nvPr/>
          </p:nvSpPr>
          <p:spPr>
            <a:xfrm>
              <a:off x="114407" y="3485288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1"/>
            <p:cNvSpPr/>
            <p:nvPr/>
          </p:nvSpPr>
          <p:spPr>
            <a:xfrm>
              <a:off x="-864335" y="3965417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1"/>
            <p:cNvSpPr/>
            <p:nvPr/>
          </p:nvSpPr>
          <p:spPr>
            <a:xfrm>
              <a:off x="-864335" y="4104592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1"/>
            <p:cNvSpPr/>
            <p:nvPr/>
          </p:nvSpPr>
          <p:spPr>
            <a:xfrm>
              <a:off x="-864335" y="4243767"/>
              <a:ext cx="1295811" cy="71707"/>
            </a:xfrm>
            <a:custGeom>
              <a:avLst/>
              <a:gdLst/>
              <a:ahLst/>
              <a:cxnLst/>
              <a:rect l="l" t="t" r="r" b="b"/>
              <a:pathLst>
                <a:path w="56598" h="3132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1"/>
            <p:cNvSpPr/>
            <p:nvPr/>
          </p:nvSpPr>
          <p:spPr>
            <a:xfrm>
              <a:off x="1245075" y="4910975"/>
              <a:ext cx="120100" cy="120850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1"/>
            <p:cNvSpPr/>
            <p:nvPr/>
          </p:nvSpPr>
          <p:spPr>
            <a:xfrm>
              <a:off x="1026225" y="491097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1"/>
            <p:cNvSpPr/>
            <p:nvPr/>
          </p:nvSpPr>
          <p:spPr>
            <a:xfrm>
              <a:off x="808150" y="491097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1"/>
            <p:cNvSpPr/>
            <p:nvPr/>
          </p:nvSpPr>
          <p:spPr>
            <a:xfrm>
              <a:off x="265397" y="2692869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1"/>
            <p:cNvSpPr/>
            <p:nvPr/>
          </p:nvSpPr>
          <p:spPr>
            <a:xfrm>
              <a:off x="264764" y="2779403"/>
              <a:ext cx="35999" cy="35887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1"/>
            <p:cNvSpPr/>
            <p:nvPr/>
          </p:nvSpPr>
          <p:spPr>
            <a:xfrm>
              <a:off x="265397" y="2866001"/>
              <a:ext cx="34754" cy="35823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1"/>
            <p:cNvSpPr/>
            <p:nvPr/>
          </p:nvSpPr>
          <p:spPr>
            <a:xfrm>
              <a:off x="265397" y="2951913"/>
              <a:ext cx="34754" cy="36487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1"/>
            <p:cNvSpPr/>
            <p:nvPr/>
          </p:nvSpPr>
          <p:spPr>
            <a:xfrm>
              <a:off x="265397" y="3038490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265397" y="3125066"/>
              <a:ext cx="34754" cy="35802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bg>
      <p:bgPr>
        <a:solidFill>
          <a:schemeClr val="dk2"/>
        </a:solidFill>
        <a:effectLst/>
      </p:bgPr>
    </p:bg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1" name="Google Shape;1551;p32"/>
          <p:cNvGrpSpPr/>
          <p:nvPr/>
        </p:nvGrpSpPr>
        <p:grpSpPr>
          <a:xfrm>
            <a:off x="-282424" y="-224575"/>
            <a:ext cx="1991295" cy="2817618"/>
            <a:chOff x="-282424" y="-224575"/>
            <a:chExt cx="1991295" cy="2817618"/>
          </a:xfrm>
        </p:grpSpPr>
        <p:sp>
          <p:nvSpPr>
            <p:cNvPr id="1552" name="Google Shape;1552;p32"/>
            <p:cNvSpPr/>
            <p:nvPr/>
          </p:nvSpPr>
          <p:spPr>
            <a:xfrm rot="5400000">
              <a:off x="329334" y="-365567"/>
              <a:ext cx="767779" cy="199129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2"/>
            <p:cNvSpPr/>
            <p:nvPr/>
          </p:nvSpPr>
          <p:spPr>
            <a:xfrm>
              <a:off x="892425" y="830156"/>
              <a:ext cx="390001" cy="389432"/>
            </a:xfrm>
            <a:custGeom>
              <a:avLst/>
              <a:gdLst/>
              <a:ahLst/>
              <a:cxnLst/>
              <a:rect l="l" t="t" r="r" b="b"/>
              <a:pathLst>
                <a:path w="20548" h="20518" extrusionOk="0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2"/>
            <p:cNvSpPr/>
            <p:nvPr/>
          </p:nvSpPr>
          <p:spPr>
            <a:xfrm>
              <a:off x="310441" y="-224575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2"/>
            <p:cNvSpPr/>
            <p:nvPr/>
          </p:nvSpPr>
          <p:spPr>
            <a:xfrm>
              <a:off x="456156" y="-224575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2"/>
            <p:cNvSpPr/>
            <p:nvPr/>
          </p:nvSpPr>
          <p:spPr>
            <a:xfrm>
              <a:off x="601899" y="-224575"/>
              <a:ext cx="73282" cy="853546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2"/>
            <p:cNvSpPr/>
            <p:nvPr/>
          </p:nvSpPr>
          <p:spPr>
            <a:xfrm>
              <a:off x="618056" y="734381"/>
              <a:ext cx="95167" cy="95762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2"/>
            <p:cNvSpPr/>
            <p:nvPr/>
          </p:nvSpPr>
          <p:spPr>
            <a:xfrm>
              <a:off x="444932" y="734381"/>
              <a:ext cx="95762" cy="95762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2"/>
            <p:cNvSpPr/>
            <p:nvPr/>
          </p:nvSpPr>
          <p:spPr>
            <a:xfrm>
              <a:off x="271808" y="734381"/>
              <a:ext cx="95762" cy="95762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2"/>
            <p:cNvSpPr/>
            <p:nvPr/>
          </p:nvSpPr>
          <p:spPr>
            <a:xfrm>
              <a:off x="115693" y="1143003"/>
              <a:ext cx="226781" cy="226781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2"/>
            <p:cNvSpPr/>
            <p:nvPr/>
          </p:nvSpPr>
          <p:spPr>
            <a:xfrm>
              <a:off x="229075" y="1256359"/>
              <a:ext cx="19" cy="216236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2"/>
            <p:cNvSpPr/>
            <p:nvPr/>
          </p:nvSpPr>
          <p:spPr>
            <a:xfrm>
              <a:off x="342468" y="1419868"/>
              <a:ext cx="181226" cy="181209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2"/>
            <p:cNvSpPr/>
            <p:nvPr/>
          </p:nvSpPr>
          <p:spPr>
            <a:xfrm>
              <a:off x="433066" y="1509557"/>
              <a:ext cx="26" cy="665995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2"/>
            <p:cNvSpPr/>
            <p:nvPr/>
          </p:nvSpPr>
          <p:spPr>
            <a:xfrm>
              <a:off x="115707" y="1601066"/>
              <a:ext cx="71999" cy="736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2"/>
            <p:cNvSpPr/>
            <p:nvPr/>
          </p:nvSpPr>
          <p:spPr>
            <a:xfrm>
              <a:off x="115707" y="1775421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2"/>
            <p:cNvSpPr/>
            <p:nvPr/>
          </p:nvSpPr>
          <p:spPr>
            <a:xfrm>
              <a:off x="115707" y="1950703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2"/>
            <p:cNvSpPr/>
            <p:nvPr/>
          </p:nvSpPr>
          <p:spPr>
            <a:xfrm>
              <a:off x="115707" y="2125058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2"/>
            <p:cNvSpPr/>
            <p:nvPr/>
          </p:nvSpPr>
          <p:spPr>
            <a:xfrm>
              <a:off x="115707" y="2299413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2"/>
            <p:cNvSpPr/>
            <p:nvPr/>
          </p:nvSpPr>
          <p:spPr>
            <a:xfrm>
              <a:off x="253372" y="2125044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2"/>
            <p:cNvSpPr/>
            <p:nvPr/>
          </p:nvSpPr>
          <p:spPr>
            <a:xfrm>
              <a:off x="252739" y="2211578"/>
              <a:ext cx="35999" cy="35887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2"/>
            <p:cNvSpPr/>
            <p:nvPr/>
          </p:nvSpPr>
          <p:spPr>
            <a:xfrm>
              <a:off x="253372" y="2298176"/>
              <a:ext cx="34754" cy="35823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2"/>
            <p:cNvSpPr/>
            <p:nvPr/>
          </p:nvSpPr>
          <p:spPr>
            <a:xfrm>
              <a:off x="253372" y="2384088"/>
              <a:ext cx="34754" cy="36487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2"/>
            <p:cNvSpPr/>
            <p:nvPr/>
          </p:nvSpPr>
          <p:spPr>
            <a:xfrm>
              <a:off x="253372" y="2470665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2"/>
            <p:cNvSpPr/>
            <p:nvPr/>
          </p:nvSpPr>
          <p:spPr>
            <a:xfrm>
              <a:off x="253372" y="2557241"/>
              <a:ext cx="34754" cy="35802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5" name="Google Shape;1575;p32"/>
          <p:cNvGrpSpPr/>
          <p:nvPr/>
        </p:nvGrpSpPr>
        <p:grpSpPr>
          <a:xfrm>
            <a:off x="6824150" y="2631150"/>
            <a:ext cx="2791271" cy="3760595"/>
            <a:chOff x="6824150" y="2631150"/>
            <a:chExt cx="2791271" cy="3760595"/>
          </a:xfrm>
        </p:grpSpPr>
        <p:sp>
          <p:nvSpPr>
            <p:cNvPr id="1576" name="Google Shape;1576;p32"/>
            <p:cNvSpPr/>
            <p:nvPr/>
          </p:nvSpPr>
          <p:spPr>
            <a:xfrm>
              <a:off x="8377971" y="4497541"/>
              <a:ext cx="505109" cy="505707"/>
            </a:xfrm>
            <a:custGeom>
              <a:avLst/>
              <a:gdLst/>
              <a:ahLst/>
              <a:cxnLst/>
              <a:rect l="l" t="t" r="r" b="b"/>
              <a:pathLst>
                <a:path w="26202" h="26233" extrusionOk="0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2"/>
            <p:cNvSpPr/>
            <p:nvPr/>
          </p:nvSpPr>
          <p:spPr>
            <a:xfrm>
              <a:off x="8231476" y="4321762"/>
              <a:ext cx="798119" cy="2069983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2"/>
            <p:cNvSpPr/>
            <p:nvPr/>
          </p:nvSpPr>
          <p:spPr>
            <a:xfrm>
              <a:off x="7503636" y="4608565"/>
              <a:ext cx="551561" cy="143051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2"/>
            <p:cNvSpPr/>
            <p:nvPr/>
          </p:nvSpPr>
          <p:spPr>
            <a:xfrm>
              <a:off x="7738139" y="4843068"/>
              <a:ext cx="82551" cy="96150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2"/>
            <p:cNvSpPr/>
            <p:nvPr/>
          </p:nvSpPr>
          <p:spPr>
            <a:xfrm>
              <a:off x="8744238" y="4066590"/>
              <a:ext cx="285375" cy="180462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2"/>
            <p:cNvSpPr/>
            <p:nvPr/>
          </p:nvSpPr>
          <p:spPr>
            <a:xfrm>
              <a:off x="8357081" y="4156811"/>
              <a:ext cx="529807" cy="21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2"/>
            <p:cNvSpPr/>
            <p:nvPr/>
          </p:nvSpPr>
          <p:spPr>
            <a:xfrm>
              <a:off x="8431083" y="3681165"/>
              <a:ext cx="351914" cy="351935"/>
            </a:xfrm>
            <a:custGeom>
              <a:avLst/>
              <a:gdLst/>
              <a:ahLst/>
              <a:cxnLst/>
              <a:rect l="l" t="t" r="r" b="b"/>
              <a:pathLst>
                <a:path w="16718" h="16719" extrusionOk="0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2"/>
            <p:cNvSpPr/>
            <p:nvPr/>
          </p:nvSpPr>
          <p:spPr>
            <a:xfrm>
              <a:off x="8607674" y="3857125"/>
              <a:ext cx="1007748" cy="21"/>
            </a:xfrm>
            <a:custGeom>
              <a:avLst/>
              <a:gdLst/>
              <a:ahLst/>
              <a:cxnLst/>
              <a:rect l="l" t="t" r="r" b="b"/>
              <a:pathLst>
                <a:path w="47874" h="1" fill="none" extrusionOk="0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B1153"/>
                </a:solidFill>
              </a:endParaRPr>
            </a:p>
          </p:txBody>
        </p:sp>
        <p:sp>
          <p:nvSpPr>
            <p:cNvPr id="1584" name="Google Shape;1584;p32"/>
            <p:cNvSpPr/>
            <p:nvPr/>
          </p:nvSpPr>
          <p:spPr>
            <a:xfrm>
              <a:off x="8951261" y="2792241"/>
              <a:ext cx="71999" cy="740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2"/>
            <p:cNvSpPr/>
            <p:nvPr/>
          </p:nvSpPr>
          <p:spPr>
            <a:xfrm>
              <a:off x="8951261" y="2967543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2"/>
            <p:cNvSpPr/>
            <p:nvPr/>
          </p:nvSpPr>
          <p:spPr>
            <a:xfrm>
              <a:off x="8951261" y="3143778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2"/>
            <p:cNvSpPr/>
            <p:nvPr/>
          </p:nvSpPr>
          <p:spPr>
            <a:xfrm>
              <a:off x="8951261" y="3319080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2"/>
            <p:cNvSpPr/>
            <p:nvPr/>
          </p:nvSpPr>
          <p:spPr>
            <a:xfrm>
              <a:off x="8951261" y="3494383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2"/>
            <p:cNvSpPr/>
            <p:nvPr/>
          </p:nvSpPr>
          <p:spPr>
            <a:xfrm>
              <a:off x="8951261" y="3669686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2"/>
            <p:cNvSpPr/>
            <p:nvPr/>
          </p:nvSpPr>
          <p:spPr>
            <a:xfrm>
              <a:off x="8760444" y="2631150"/>
              <a:ext cx="121637" cy="120495"/>
            </a:xfrm>
            <a:custGeom>
              <a:avLst/>
              <a:gdLst/>
              <a:ahLst/>
              <a:cxnLst/>
              <a:rect l="l" t="t" r="r" b="b"/>
              <a:pathLst>
                <a:path w="4804" h="4803" extrusionOk="0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2"/>
            <p:cNvSpPr/>
            <p:nvPr/>
          </p:nvSpPr>
          <p:spPr>
            <a:xfrm>
              <a:off x="8759685" y="2849983"/>
              <a:ext cx="122397" cy="120520"/>
            </a:xfrm>
            <a:custGeom>
              <a:avLst/>
              <a:gdLst/>
              <a:ahLst/>
              <a:cxnLst/>
              <a:rect l="l" t="t" r="r" b="b"/>
              <a:pathLst>
                <a:path w="4834" h="4804" extrusionOk="0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2"/>
            <p:cNvSpPr/>
            <p:nvPr/>
          </p:nvSpPr>
          <p:spPr>
            <a:xfrm>
              <a:off x="8759685" y="3068842"/>
              <a:ext cx="122397" cy="121273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2"/>
            <p:cNvSpPr/>
            <p:nvPr/>
          </p:nvSpPr>
          <p:spPr>
            <a:xfrm>
              <a:off x="7261075" y="4910975"/>
              <a:ext cx="120100" cy="120850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2"/>
            <p:cNvSpPr/>
            <p:nvPr/>
          </p:nvSpPr>
          <p:spPr>
            <a:xfrm>
              <a:off x="7042225" y="491097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2"/>
            <p:cNvSpPr/>
            <p:nvPr/>
          </p:nvSpPr>
          <p:spPr>
            <a:xfrm>
              <a:off x="6824150" y="491097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5"/>
          <p:cNvGrpSpPr/>
          <p:nvPr/>
        </p:nvGrpSpPr>
        <p:grpSpPr>
          <a:xfrm>
            <a:off x="-91300" y="-887513"/>
            <a:ext cx="9817875" cy="7279258"/>
            <a:chOff x="-91300" y="-887513"/>
            <a:chExt cx="9817875" cy="7279258"/>
          </a:xfrm>
        </p:grpSpPr>
        <p:sp>
          <p:nvSpPr>
            <p:cNvPr id="129" name="Google Shape;129;p5"/>
            <p:cNvSpPr/>
            <p:nvPr/>
          </p:nvSpPr>
          <p:spPr>
            <a:xfrm>
              <a:off x="114780" y="2578512"/>
              <a:ext cx="69512" cy="70130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113515" y="2744923"/>
              <a:ext cx="72002" cy="69018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114780" y="2911457"/>
              <a:ext cx="69512" cy="68894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114780" y="3076674"/>
              <a:ext cx="69512" cy="70171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114780" y="3243167"/>
              <a:ext cx="69512" cy="70130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14780" y="3409661"/>
              <a:ext cx="69512" cy="68853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114407" y="4385644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53998" y="4385644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93615" y="4385644"/>
              <a:ext cx="70205" cy="81771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271437" y="2399437"/>
              <a:ext cx="121637" cy="123137"/>
            </a:xfrm>
            <a:custGeom>
              <a:avLst/>
              <a:gdLst/>
              <a:ahLst/>
              <a:cxnLst/>
              <a:rect l="l" t="t" r="r" b="b"/>
              <a:pathLst>
                <a:path w="4804" h="4803" extrusionOk="0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270677" y="2623061"/>
              <a:ext cx="122397" cy="123163"/>
            </a:xfrm>
            <a:custGeom>
              <a:avLst/>
              <a:gdLst/>
              <a:ahLst/>
              <a:cxnLst/>
              <a:rect l="l" t="t" r="r" b="b"/>
              <a:pathLst>
                <a:path w="4834" h="4804" extrusionOk="0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270677" y="2846710"/>
              <a:ext cx="122397" cy="123932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340338" y="3611480"/>
              <a:ext cx="257312" cy="162716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11964" y="3853104"/>
              <a:ext cx="317308" cy="317327"/>
            </a:xfrm>
            <a:custGeom>
              <a:avLst/>
              <a:gdLst/>
              <a:ahLst/>
              <a:cxnLst/>
              <a:rect l="l" t="t" r="r" b="b"/>
              <a:pathLst>
                <a:path w="16718" h="16719" extrusionOk="0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270685" y="4011751"/>
              <a:ext cx="633971" cy="19"/>
            </a:xfrm>
            <a:custGeom>
              <a:avLst/>
              <a:gdLst/>
              <a:ahLst/>
              <a:cxnLst/>
              <a:rect l="l" t="t" r="r" b="b"/>
              <a:pathLst>
                <a:path w="47874" h="1" fill="none" extrusionOk="0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B1153"/>
                </a:solidFill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-91300" y="3692824"/>
              <a:ext cx="560262" cy="19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672799" y="4166665"/>
              <a:ext cx="551561" cy="143051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907301" y="4401168"/>
              <a:ext cx="82550" cy="96150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 rot="5400000">
              <a:off x="8331797" y="-272955"/>
              <a:ext cx="767779" cy="199129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023325" y="915393"/>
              <a:ext cx="390001" cy="389432"/>
            </a:xfrm>
            <a:custGeom>
              <a:avLst/>
              <a:gdLst/>
              <a:ahLst/>
              <a:cxnLst/>
              <a:rect l="l" t="t" r="r" b="b"/>
              <a:pathLst>
                <a:path w="20548" h="20518" extrusionOk="0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8435975" y="-231900"/>
              <a:ext cx="350040" cy="1091251"/>
            </a:xfrm>
            <a:custGeom>
              <a:avLst/>
              <a:gdLst/>
              <a:ahLst/>
              <a:cxnLst/>
              <a:rect l="l" t="t" r="r" b="b"/>
              <a:pathLst>
                <a:path w="12919" h="40275" extrusionOk="0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8182319" y="1471966"/>
              <a:ext cx="71999" cy="736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8182319" y="1646321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8182319" y="1821603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8182319" y="1995958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8182319" y="2170313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8182319" y="2344668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8430780" y="2028681"/>
              <a:ext cx="181226" cy="181209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8521378" y="2118369"/>
              <a:ext cx="26" cy="665995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8611990" y="2292946"/>
              <a:ext cx="246309" cy="246309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8735135" y="2434653"/>
              <a:ext cx="21" cy="234856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8430763" y="1471980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8430763" y="1611155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8430763" y="1750330"/>
              <a:ext cx="1295811" cy="71707"/>
            </a:xfrm>
            <a:custGeom>
              <a:avLst/>
              <a:gdLst/>
              <a:ahLst/>
              <a:cxnLst/>
              <a:rect l="l" t="t" r="r" b="b"/>
              <a:pathLst>
                <a:path w="56598" h="3132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8607374" y="3852237"/>
              <a:ext cx="1007748" cy="21"/>
            </a:xfrm>
            <a:custGeom>
              <a:avLst/>
              <a:gdLst/>
              <a:ahLst/>
              <a:cxnLst/>
              <a:rect l="l" t="t" r="r" b="b"/>
              <a:pathLst>
                <a:path w="47874" h="1" fill="none" extrusionOk="0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B1153"/>
                </a:solidFill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8817925" y="4028215"/>
              <a:ext cx="285375" cy="180462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8430768" y="4118436"/>
              <a:ext cx="529807" cy="21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8430783" y="3676278"/>
              <a:ext cx="351914" cy="351935"/>
            </a:xfrm>
            <a:custGeom>
              <a:avLst/>
              <a:gdLst/>
              <a:ahLst/>
              <a:cxnLst/>
              <a:rect l="l" t="t" r="r" b="b"/>
              <a:pathLst>
                <a:path w="16718" h="16719" extrusionOk="0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" name="Google Shape;167;p5"/>
            <p:cNvGrpSpPr/>
            <p:nvPr/>
          </p:nvGrpSpPr>
          <p:grpSpPr>
            <a:xfrm>
              <a:off x="8231476" y="4321762"/>
              <a:ext cx="798119" cy="2069983"/>
              <a:chOff x="8231476" y="4321762"/>
              <a:chExt cx="798119" cy="2069983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8377971" y="4497541"/>
                <a:ext cx="505109" cy="505707"/>
              </a:xfrm>
              <a:custGeom>
                <a:avLst/>
                <a:gdLst/>
                <a:ahLst/>
                <a:cxnLst/>
                <a:rect l="l" t="t" r="r" b="b"/>
                <a:pathLst>
                  <a:path w="26202" h="26233" extrusionOk="0">
                    <a:moveTo>
                      <a:pt x="13101" y="1"/>
                    </a:moveTo>
                    <a:cubicBezTo>
                      <a:pt x="5867" y="1"/>
                      <a:pt x="0" y="5867"/>
                      <a:pt x="0" y="13101"/>
                    </a:cubicBezTo>
                    <a:cubicBezTo>
                      <a:pt x="0" y="20336"/>
                      <a:pt x="5867" y="26232"/>
                      <a:pt x="13101" y="26232"/>
                    </a:cubicBezTo>
                    <a:cubicBezTo>
                      <a:pt x="20335" y="26232"/>
                      <a:pt x="26201" y="20336"/>
                      <a:pt x="26201" y="13101"/>
                    </a:cubicBezTo>
                    <a:cubicBezTo>
                      <a:pt x="26201" y="5867"/>
                      <a:pt x="20335" y="1"/>
                      <a:pt x="131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8231476" y="4321762"/>
                <a:ext cx="798119" cy="2069983"/>
              </a:xfrm>
              <a:custGeom>
                <a:avLst/>
                <a:gdLst/>
                <a:ahLst/>
                <a:cxnLst/>
                <a:rect l="l" t="t" r="r" b="b"/>
                <a:pathLst>
                  <a:path w="17873" h="46355" fill="none" extrusionOk="0">
                    <a:moveTo>
                      <a:pt x="8936" y="46354"/>
                    </a:moveTo>
                    <a:lnTo>
                      <a:pt x="8936" y="46354"/>
                    </a:lnTo>
                    <a:cubicBezTo>
                      <a:pt x="4012" y="46354"/>
                      <a:pt x="0" y="42372"/>
                      <a:pt x="0" y="37448"/>
                    </a:cubicBezTo>
                    <a:lnTo>
                      <a:pt x="0" y="8937"/>
                    </a:lnTo>
                    <a:cubicBezTo>
                      <a:pt x="0" y="4013"/>
                      <a:pt x="4012" y="1"/>
                      <a:pt x="8936" y="1"/>
                    </a:cubicBezTo>
                    <a:lnTo>
                      <a:pt x="8936" y="1"/>
                    </a:lnTo>
                    <a:cubicBezTo>
                      <a:pt x="13861" y="1"/>
                      <a:pt x="17873" y="4013"/>
                      <a:pt x="17873" y="8937"/>
                    </a:cubicBezTo>
                    <a:lnTo>
                      <a:pt x="17873" y="37448"/>
                    </a:lnTo>
                    <a:cubicBezTo>
                      <a:pt x="17873" y="42372"/>
                      <a:pt x="13861" y="46354"/>
                      <a:pt x="8936" y="4635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" name="Google Shape;170;p5"/>
            <p:cNvSpPr/>
            <p:nvPr/>
          </p:nvSpPr>
          <p:spPr>
            <a:xfrm>
              <a:off x="7772140" y="4738868"/>
              <a:ext cx="344566" cy="893589"/>
            </a:xfrm>
            <a:custGeom>
              <a:avLst/>
              <a:gdLst/>
              <a:ahLst/>
              <a:cxnLst/>
              <a:rect l="l" t="t" r="r" b="b"/>
              <a:pathLst>
                <a:path w="17874" h="46354" fill="none" extrusionOk="0">
                  <a:moveTo>
                    <a:pt x="8937" y="46353"/>
                  </a:moveTo>
                  <a:lnTo>
                    <a:pt x="8937" y="46353"/>
                  </a:lnTo>
                  <a:cubicBezTo>
                    <a:pt x="4013" y="46353"/>
                    <a:pt x="1" y="42341"/>
                    <a:pt x="1" y="37417"/>
                  </a:cubicBezTo>
                  <a:lnTo>
                    <a:pt x="1" y="8937"/>
                  </a:lnTo>
                  <a:cubicBezTo>
                    <a:pt x="1" y="3982"/>
                    <a:pt x="4013" y="0"/>
                    <a:pt x="8937" y="0"/>
                  </a:cubicBezTo>
                  <a:lnTo>
                    <a:pt x="8937" y="0"/>
                  </a:lnTo>
                  <a:cubicBezTo>
                    <a:pt x="13861" y="0"/>
                    <a:pt x="17873" y="3982"/>
                    <a:pt x="17873" y="8937"/>
                  </a:cubicBezTo>
                  <a:lnTo>
                    <a:pt x="17873" y="37417"/>
                  </a:lnTo>
                  <a:cubicBezTo>
                    <a:pt x="17873" y="42341"/>
                    <a:pt x="13861" y="46353"/>
                    <a:pt x="8937" y="463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7537275" y="4910975"/>
              <a:ext cx="120100" cy="120850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7318425" y="491097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100350" y="491097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8924607" y="2932341"/>
              <a:ext cx="71999" cy="736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8924607" y="3106696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8924607" y="3281978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8924607" y="3456333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8924607" y="3630688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88847" y="1607307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88214" y="1693840"/>
              <a:ext cx="35999" cy="35887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288847" y="1780438"/>
              <a:ext cx="34754" cy="35823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288847" y="1866351"/>
              <a:ext cx="34754" cy="36487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288847" y="1952927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288847" y="2039504"/>
              <a:ext cx="34754" cy="35802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26480" y="1182465"/>
              <a:ext cx="226781" cy="226781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239863" y="1295821"/>
              <a:ext cx="19" cy="216236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338118" y="1413106"/>
              <a:ext cx="181226" cy="181209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428716" y="1502794"/>
              <a:ext cx="26" cy="665995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114763" y="-887513"/>
              <a:ext cx="798119" cy="2069983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261259" y="500966"/>
              <a:ext cx="505109" cy="505707"/>
            </a:xfrm>
            <a:custGeom>
              <a:avLst/>
              <a:gdLst/>
              <a:ahLst/>
              <a:cxnLst/>
              <a:rect l="l" t="t" r="r" b="b"/>
              <a:pathLst>
                <a:path w="26202" h="26233" extrusionOk="0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1028478" y="-515225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1174193" y="-515225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1319936" y="-515225"/>
              <a:ext cx="73282" cy="853546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1336093" y="443731"/>
              <a:ext cx="95167" cy="95762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1162969" y="443731"/>
              <a:ext cx="95762" cy="95762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989845" y="443731"/>
              <a:ext cx="95762" cy="95762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5"/>
          <p:cNvSpPr txBox="1">
            <a:spLocks noGrp="1"/>
          </p:cNvSpPr>
          <p:nvPr>
            <p:ph type="subTitle" idx="1"/>
          </p:nvPr>
        </p:nvSpPr>
        <p:spPr>
          <a:xfrm>
            <a:off x="1784562" y="2512850"/>
            <a:ext cx="25278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7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5"/>
          <p:cNvSpPr txBox="1">
            <a:spLocks noGrp="1"/>
          </p:cNvSpPr>
          <p:nvPr>
            <p:ph type="subTitle" idx="2"/>
          </p:nvPr>
        </p:nvSpPr>
        <p:spPr>
          <a:xfrm>
            <a:off x="4831650" y="2512850"/>
            <a:ext cx="25278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7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5"/>
          <p:cNvSpPr txBox="1">
            <a:spLocks noGrp="1"/>
          </p:cNvSpPr>
          <p:nvPr>
            <p:ph type="subTitle" idx="3"/>
          </p:nvPr>
        </p:nvSpPr>
        <p:spPr>
          <a:xfrm>
            <a:off x="1784562" y="2982325"/>
            <a:ext cx="2527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subTitle" idx="4"/>
          </p:nvPr>
        </p:nvSpPr>
        <p:spPr>
          <a:xfrm>
            <a:off x="4831650" y="2982325"/>
            <a:ext cx="2527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04000" cy="531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6"/>
          <p:cNvGrpSpPr/>
          <p:nvPr/>
        </p:nvGrpSpPr>
        <p:grpSpPr>
          <a:xfrm>
            <a:off x="7080775" y="-1091113"/>
            <a:ext cx="1948832" cy="3600357"/>
            <a:chOff x="7080775" y="-1091113"/>
            <a:chExt cx="1948832" cy="3600357"/>
          </a:xfrm>
        </p:grpSpPr>
        <p:sp>
          <p:nvSpPr>
            <p:cNvPr id="204" name="Google Shape;204;p6"/>
            <p:cNvSpPr/>
            <p:nvPr/>
          </p:nvSpPr>
          <p:spPr>
            <a:xfrm>
              <a:off x="8231488" y="-1091113"/>
              <a:ext cx="798119" cy="2069983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8377984" y="297366"/>
              <a:ext cx="505109" cy="505707"/>
            </a:xfrm>
            <a:custGeom>
              <a:avLst/>
              <a:gdLst/>
              <a:ahLst/>
              <a:cxnLst/>
              <a:rect l="l" t="t" r="r" b="b"/>
              <a:pathLst>
                <a:path w="26202" h="26233" extrusionOk="0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8651505" y="1019028"/>
              <a:ext cx="226781" cy="226781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8764888" y="1132384"/>
              <a:ext cx="19" cy="216236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8765099" y="1557816"/>
              <a:ext cx="71999" cy="740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8765099" y="1733118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8765099" y="1909353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8765099" y="2084655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8765099" y="2259958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8765099" y="2435261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7759625" y="-368550"/>
              <a:ext cx="350040" cy="1091251"/>
            </a:xfrm>
            <a:custGeom>
              <a:avLst/>
              <a:gdLst/>
              <a:ahLst/>
              <a:cxnLst/>
              <a:rect l="l" t="t" r="r" b="b"/>
              <a:pathLst>
                <a:path w="12919" h="40275" extrusionOk="0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8848380" y="1280931"/>
              <a:ext cx="181226" cy="181209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8938978" y="1370619"/>
              <a:ext cx="26" cy="665995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7517700" y="116650"/>
              <a:ext cx="120100" cy="120850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7298850" y="116650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080775" y="116650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6"/>
          <p:cNvGrpSpPr/>
          <p:nvPr/>
        </p:nvGrpSpPr>
        <p:grpSpPr>
          <a:xfrm>
            <a:off x="-290850" y="2627762"/>
            <a:ext cx="1360259" cy="2906043"/>
            <a:chOff x="-290850" y="2627762"/>
            <a:chExt cx="1360259" cy="2906043"/>
          </a:xfrm>
        </p:grpSpPr>
        <p:sp>
          <p:nvSpPr>
            <p:cNvPr id="221" name="Google Shape;221;p6"/>
            <p:cNvSpPr/>
            <p:nvPr/>
          </p:nvSpPr>
          <p:spPr>
            <a:xfrm>
              <a:off x="84224" y="4103290"/>
              <a:ext cx="551561" cy="143051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18726" y="4337793"/>
              <a:ext cx="82551" cy="96150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719995" y="4716090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859586" y="4716090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999203" y="4716090"/>
              <a:ext cx="70205" cy="81771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157605" y="2627762"/>
              <a:ext cx="69512" cy="70130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156340" y="2794173"/>
              <a:ext cx="72002" cy="69018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157605" y="2960707"/>
              <a:ext cx="69512" cy="68894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157605" y="3125924"/>
              <a:ext cx="69512" cy="70171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157605" y="3292417"/>
              <a:ext cx="69512" cy="70130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157605" y="3458911"/>
              <a:ext cx="69512" cy="68853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276472" y="3181000"/>
              <a:ext cx="121637" cy="123137"/>
            </a:xfrm>
            <a:custGeom>
              <a:avLst/>
              <a:gdLst/>
              <a:ahLst/>
              <a:cxnLst/>
              <a:rect l="l" t="t" r="r" b="b"/>
              <a:pathLst>
                <a:path w="4804" h="4803" extrusionOk="0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275712" y="3404623"/>
              <a:ext cx="122397" cy="123163"/>
            </a:xfrm>
            <a:custGeom>
              <a:avLst/>
              <a:gdLst/>
              <a:ahLst/>
              <a:cxnLst/>
              <a:rect l="l" t="t" r="r" b="b"/>
              <a:pathLst>
                <a:path w="4834" h="4804" extrusionOk="0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275712" y="3628272"/>
              <a:ext cx="122397" cy="123932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140788" y="3846392"/>
              <a:ext cx="257312" cy="162716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-290850" y="3927737"/>
              <a:ext cx="560262" cy="19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237;p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04000" cy="531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7"/>
          <p:cNvGrpSpPr/>
          <p:nvPr/>
        </p:nvGrpSpPr>
        <p:grpSpPr>
          <a:xfrm>
            <a:off x="7724564" y="-551250"/>
            <a:ext cx="1991295" cy="3485643"/>
            <a:chOff x="7724564" y="-551250"/>
            <a:chExt cx="1991295" cy="3485643"/>
          </a:xfrm>
        </p:grpSpPr>
        <p:sp>
          <p:nvSpPr>
            <p:cNvPr id="240" name="Google Shape;240;p7"/>
            <p:cNvSpPr/>
            <p:nvPr/>
          </p:nvSpPr>
          <p:spPr>
            <a:xfrm>
              <a:off x="8791822" y="2466394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8791189" y="2552928"/>
              <a:ext cx="35999" cy="35887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8791822" y="2639526"/>
              <a:ext cx="34754" cy="35823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8791822" y="2725438"/>
              <a:ext cx="34754" cy="36487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8791822" y="2812015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8791822" y="2898591"/>
              <a:ext cx="34754" cy="35802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 rot="5400000">
              <a:off x="8336322" y="-455655"/>
              <a:ext cx="767779" cy="199129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8142368" y="1313928"/>
              <a:ext cx="226781" cy="226781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8255750" y="1427284"/>
              <a:ext cx="19" cy="216236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8946036" y="1765641"/>
              <a:ext cx="71999" cy="740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8946036" y="1940943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8946036" y="2117178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8946036" y="2292480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8946036" y="2467783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8946036" y="2643086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8080725" y="-551250"/>
              <a:ext cx="350040" cy="1091251"/>
            </a:xfrm>
            <a:custGeom>
              <a:avLst/>
              <a:gdLst/>
              <a:ahLst/>
              <a:cxnLst/>
              <a:rect l="l" t="t" r="r" b="b"/>
              <a:pathLst>
                <a:path w="12919" h="40275" extrusionOk="0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8340168" y="1056031"/>
              <a:ext cx="181226" cy="181209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8430766" y="1145719"/>
              <a:ext cx="26" cy="665995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8626828" y="539987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8772543" y="539987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8918286" y="539987"/>
              <a:ext cx="73282" cy="853546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8934443" y="1498944"/>
              <a:ext cx="95167" cy="95762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8761319" y="1498944"/>
              <a:ext cx="95762" cy="95762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8588195" y="1498944"/>
              <a:ext cx="95762" cy="95762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7"/>
          <p:cNvGrpSpPr/>
          <p:nvPr/>
        </p:nvGrpSpPr>
        <p:grpSpPr>
          <a:xfrm>
            <a:off x="-582585" y="2333287"/>
            <a:ext cx="2713660" cy="3705793"/>
            <a:chOff x="-582585" y="2333287"/>
            <a:chExt cx="2713660" cy="3705793"/>
          </a:xfrm>
        </p:grpSpPr>
        <p:sp>
          <p:nvSpPr>
            <p:cNvPr id="265" name="Google Shape;265;p7"/>
            <p:cNvSpPr/>
            <p:nvPr/>
          </p:nvSpPr>
          <p:spPr>
            <a:xfrm>
              <a:off x="271982" y="2333287"/>
              <a:ext cx="121637" cy="120495"/>
            </a:xfrm>
            <a:custGeom>
              <a:avLst/>
              <a:gdLst/>
              <a:ahLst/>
              <a:cxnLst/>
              <a:rect l="l" t="t" r="r" b="b"/>
              <a:pathLst>
                <a:path w="4804" h="4803" extrusionOk="0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271222" y="2552121"/>
              <a:ext cx="122397" cy="120520"/>
            </a:xfrm>
            <a:custGeom>
              <a:avLst/>
              <a:gdLst/>
              <a:ahLst/>
              <a:cxnLst/>
              <a:rect l="l" t="t" r="r" b="b"/>
              <a:pathLst>
                <a:path w="4834" h="4804" extrusionOk="0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271222" y="2770979"/>
              <a:ext cx="122397" cy="121273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114407" y="3603081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53998" y="3603081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93615" y="3603081"/>
              <a:ext cx="70205" cy="81771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113532" y="2643366"/>
              <a:ext cx="71999" cy="736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113532" y="2817721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113532" y="2993003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113532" y="3167358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113532" y="3341713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867861" y="4608565"/>
              <a:ext cx="551561" cy="143051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1102364" y="4843068"/>
              <a:ext cx="82550" cy="96150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-582585" y="4608567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-582585" y="4747742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-582585" y="4886917"/>
              <a:ext cx="1295811" cy="71707"/>
            </a:xfrm>
            <a:custGeom>
              <a:avLst/>
              <a:gdLst/>
              <a:ahLst/>
              <a:cxnLst/>
              <a:rect l="l" t="t" r="r" b="b"/>
              <a:pathLst>
                <a:path w="56598" h="3132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2010975" y="4862350"/>
              <a:ext cx="120100" cy="120850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1792125" y="4862350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1574050" y="4862350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7"/>
          <p:cNvSpPr txBox="1">
            <a:spLocks noGrp="1"/>
          </p:cNvSpPr>
          <p:nvPr>
            <p:ph type="body" idx="1"/>
          </p:nvPr>
        </p:nvSpPr>
        <p:spPr>
          <a:xfrm>
            <a:off x="1791000" y="1440000"/>
            <a:ext cx="5562000" cy="28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85" name="Google Shape;285;p7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04000" cy="531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8"/>
          <p:cNvGrpSpPr/>
          <p:nvPr/>
        </p:nvGrpSpPr>
        <p:grpSpPr>
          <a:xfrm>
            <a:off x="-965798" y="-522691"/>
            <a:ext cx="10512956" cy="6753429"/>
            <a:chOff x="-965798" y="-522691"/>
            <a:chExt cx="10512956" cy="6753429"/>
          </a:xfrm>
        </p:grpSpPr>
        <p:sp>
          <p:nvSpPr>
            <p:cNvPr id="288" name="Google Shape;288;p8"/>
            <p:cNvSpPr/>
            <p:nvPr/>
          </p:nvSpPr>
          <p:spPr>
            <a:xfrm>
              <a:off x="8622825" y="-497350"/>
              <a:ext cx="73102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8768125" y="-497350"/>
              <a:ext cx="73102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8913452" y="-497350"/>
              <a:ext cx="73074" cy="853546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8261688" y="208574"/>
              <a:ext cx="72003" cy="71726"/>
            </a:xfrm>
            <a:custGeom>
              <a:avLst/>
              <a:gdLst/>
              <a:ahLst/>
              <a:cxnLst/>
              <a:rect l="l" t="t" r="r" b="b"/>
              <a:pathLst>
                <a:path w="4348" h="4347" extrusionOk="0">
                  <a:moveTo>
                    <a:pt x="2189" y="0"/>
                  </a:moveTo>
                  <a:cubicBezTo>
                    <a:pt x="1004" y="0"/>
                    <a:pt x="31" y="943"/>
                    <a:pt x="1" y="2159"/>
                  </a:cubicBezTo>
                  <a:cubicBezTo>
                    <a:pt x="1" y="3344"/>
                    <a:pt x="943" y="4317"/>
                    <a:pt x="2159" y="4347"/>
                  </a:cubicBezTo>
                  <a:cubicBezTo>
                    <a:pt x="3344" y="4347"/>
                    <a:pt x="4317" y="3374"/>
                    <a:pt x="4347" y="2189"/>
                  </a:cubicBezTo>
                  <a:cubicBezTo>
                    <a:pt x="4347" y="1003"/>
                    <a:pt x="3375" y="31"/>
                    <a:pt x="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8261945" y="346250"/>
              <a:ext cx="71490" cy="71231"/>
            </a:xfrm>
            <a:custGeom>
              <a:avLst/>
              <a:gdLst/>
              <a:ahLst/>
              <a:cxnLst/>
              <a:rect l="l" t="t" r="r" b="b"/>
              <a:pathLst>
                <a:path w="4317" h="4317" extrusionOk="0">
                  <a:moveTo>
                    <a:pt x="2158" y="1"/>
                  </a:moveTo>
                  <a:cubicBezTo>
                    <a:pt x="942" y="1"/>
                    <a:pt x="0" y="973"/>
                    <a:pt x="0" y="2159"/>
                  </a:cubicBezTo>
                  <a:cubicBezTo>
                    <a:pt x="0" y="3344"/>
                    <a:pt x="942" y="4317"/>
                    <a:pt x="2158" y="4317"/>
                  </a:cubicBezTo>
                  <a:cubicBezTo>
                    <a:pt x="3344" y="4317"/>
                    <a:pt x="4316" y="3344"/>
                    <a:pt x="4316" y="2159"/>
                  </a:cubicBezTo>
                  <a:cubicBezTo>
                    <a:pt x="4316" y="973"/>
                    <a:pt x="3344" y="1"/>
                    <a:pt x="2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8261688" y="483431"/>
              <a:ext cx="72003" cy="71264"/>
            </a:xfrm>
            <a:custGeom>
              <a:avLst/>
              <a:gdLst/>
              <a:ahLst/>
              <a:cxnLst/>
              <a:rect l="l" t="t" r="r" b="b"/>
              <a:pathLst>
                <a:path w="4348" h="4319" extrusionOk="0">
                  <a:moveTo>
                    <a:pt x="2213" y="1"/>
                  </a:moveTo>
                  <a:cubicBezTo>
                    <a:pt x="2195" y="1"/>
                    <a:pt x="2177" y="1"/>
                    <a:pt x="2159" y="1"/>
                  </a:cubicBezTo>
                  <a:cubicBezTo>
                    <a:pt x="973" y="1"/>
                    <a:pt x="1" y="974"/>
                    <a:pt x="31" y="2190"/>
                  </a:cubicBezTo>
                  <a:cubicBezTo>
                    <a:pt x="31" y="3357"/>
                    <a:pt x="974" y="4318"/>
                    <a:pt x="2164" y="4318"/>
                  </a:cubicBezTo>
                  <a:cubicBezTo>
                    <a:pt x="2183" y="4318"/>
                    <a:pt x="2201" y="4318"/>
                    <a:pt x="2220" y="4317"/>
                  </a:cubicBezTo>
                  <a:cubicBezTo>
                    <a:pt x="3405" y="4317"/>
                    <a:pt x="4347" y="3345"/>
                    <a:pt x="4347" y="2129"/>
                  </a:cubicBezTo>
                  <a:cubicBezTo>
                    <a:pt x="4347" y="962"/>
                    <a:pt x="3375" y="1"/>
                    <a:pt x="2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8261945" y="620646"/>
              <a:ext cx="71490" cy="71726"/>
            </a:xfrm>
            <a:custGeom>
              <a:avLst/>
              <a:gdLst/>
              <a:ahLst/>
              <a:cxnLst/>
              <a:rect l="l" t="t" r="r" b="b"/>
              <a:pathLst>
                <a:path w="4317" h="4347" extrusionOk="0">
                  <a:moveTo>
                    <a:pt x="2158" y="0"/>
                  </a:moveTo>
                  <a:cubicBezTo>
                    <a:pt x="942" y="0"/>
                    <a:pt x="0" y="973"/>
                    <a:pt x="0" y="2189"/>
                  </a:cubicBezTo>
                  <a:cubicBezTo>
                    <a:pt x="0" y="3374"/>
                    <a:pt x="942" y="4347"/>
                    <a:pt x="2158" y="4347"/>
                  </a:cubicBezTo>
                  <a:cubicBezTo>
                    <a:pt x="3344" y="4347"/>
                    <a:pt x="4316" y="3374"/>
                    <a:pt x="4316" y="2189"/>
                  </a:cubicBezTo>
                  <a:cubicBezTo>
                    <a:pt x="4316" y="973"/>
                    <a:pt x="3344" y="0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8261688" y="834222"/>
              <a:ext cx="72003" cy="71247"/>
            </a:xfrm>
            <a:custGeom>
              <a:avLst/>
              <a:gdLst/>
              <a:ahLst/>
              <a:cxnLst/>
              <a:rect l="l" t="t" r="r" b="b"/>
              <a:pathLst>
                <a:path w="4348" h="4318" extrusionOk="0">
                  <a:moveTo>
                    <a:pt x="2213" y="0"/>
                  </a:moveTo>
                  <a:cubicBezTo>
                    <a:pt x="2195" y="0"/>
                    <a:pt x="2177" y="1"/>
                    <a:pt x="2159" y="1"/>
                  </a:cubicBezTo>
                  <a:cubicBezTo>
                    <a:pt x="973" y="1"/>
                    <a:pt x="1" y="974"/>
                    <a:pt x="31" y="2159"/>
                  </a:cubicBezTo>
                  <a:cubicBezTo>
                    <a:pt x="31" y="3375"/>
                    <a:pt x="1004" y="4317"/>
                    <a:pt x="2220" y="4317"/>
                  </a:cubicBezTo>
                  <a:cubicBezTo>
                    <a:pt x="3405" y="4287"/>
                    <a:pt x="4347" y="3314"/>
                    <a:pt x="4347" y="2129"/>
                  </a:cubicBezTo>
                  <a:cubicBezTo>
                    <a:pt x="4347" y="961"/>
                    <a:pt x="3375" y="0"/>
                    <a:pt x="2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8249263" y="1549387"/>
              <a:ext cx="121637" cy="121384"/>
            </a:xfrm>
            <a:custGeom>
              <a:avLst/>
              <a:gdLst/>
              <a:ahLst/>
              <a:cxnLst/>
              <a:rect l="l" t="t" r="r" b="b"/>
              <a:pathLst>
                <a:path w="4804" h="4803" extrusionOk="0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8249263" y="1769813"/>
              <a:ext cx="122397" cy="121409"/>
            </a:xfrm>
            <a:custGeom>
              <a:avLst/>
              <a:gdLst/>
              <a:ahLst/>
              <a:cxnLst/>
              <a:rect l="l" t="t" r="r" b="b"/>
              <a:pathLst>
                <a:path w="4834" h="4804" extrusionOk="0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8249263" y="1990264"/>
              <a:ext cx="122397" cy="122167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8512038" y="2055459"/>
              <a:ext cx="307778" cy="307797"/>
            </a:xfrm>
            <a:custGeom>
              <a:avLst/>
              <a:gdLst/>
              <a:ahLst/>
              <a:cxnLst/>
              <a:rect l="l" t="t" r="r" b="b"/>
              <a:pathLst>
                <a:path w="16718" h="16719" extrusionOk="0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8665782" y="2209332"/>
              <a:ext cx="881360" cy="18"/>
            </a:xfrm>
            <a:custGeom>
              <a:avLst/>
              <a:gdLst/>
              <a:ahLst/>
              <a:cxnLst/>
              <a:rect l="l" t="t" r="r" b="b"/>
              <a:pathLst>
                <a:path w="47874" h="1" fill="none" extrusionOk="0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8738167" y="2445010"/>
              <a:ext cx="291442" cy="184298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8249263" y="2537147"/>
              <a:ext cx="634573" cy="21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8478036" y="490565"/>
              <a:ext cx="551561" cy="143051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8712539" y="725068"/>
              <a:ext cx="82551" cy="96150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998225" y="-251800"/>
              <a:ext cx="363702" cy="1133741"/>
            </a:xfrm>
            <a:custGeom>
              <a:avLst/>
              <a:gdLst/>
              <a:ahLst/>
              <a:cxnLst/>
              <a:rect l="l" t="t" r="r" b="b"/>
              <a:pathLst>
                <a:path w="12919" h="40275" extrusionOk="0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 rot="5400000">
              <a:off x="105384" y="-447246"/>
              <a:ext cx="767779" cy="199129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414780" y="768603"/>
              <a:ext cx="226781" cy="226781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28163" y="881959"/>
              <a:ext cx="19" cy="216236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20088" y="-522691"/>
              <a:ext cx="350040" cy="1091251"/>
            </a:xfrm>
            <a:custGeom>
              <a:avLst/>
              <a:gdLst/>
              <a:ahLst/>
              <a:cxnLst/>
              <a:rect l="l" t="t" r="r" b="b"/>
              <a:pathLst>
                <a:path w="12919" h="40275" extrusionOk="0">
                  <a:moveTo>
                    <a:pt x="0" y="0"/>
                  </a:moveTo>
                  <a:lnTo>
                    <a:pt x="0" y="33830"/>
                  </a:lnTo>
                  <a:cubicBezTo>
                    <a:pt x="0" y="37387"/>
                    <a:pt x="2888" y="40274"/>
                    <a:pt x="6475" y="40274"/>
                  </a:cubicBezTo>
                  <a:cubicBezTo>
                    <a:pt x="10031" y="40274"/>
                    <a:pt x="12918" y="37387"/>
                    <a:pt x="12918" y="33830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629380" y="1024018"/>
              <a:ext cx="181226" cy="181209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719978" y="1113707"/>
              <a:ext cx="26" cy="665995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226591" y="1343875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2306" y="1343875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518049" y="1343875"/>
              <a:ext cx="73282" cy="853546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534206" y="2302831"/>
              <a:ext cx="95167" cy="95762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361082" y="2302831"/>
              <a:ext cx="95762" cy="95762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187958" y="2302831"/>
              <a:ext cx="95762" cy="95762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 rot="5400000">
              <a:off x="8167622" y="3607858"/>
              <a:ext cx="767779" cy="199129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8640100" y="4022931"/>
              <a:ext cx="390001" cy="389432"/>
            </a:xfrm>
            <a:custGeom>
              <a:avLst/>
              <a:gdLst/>
              <a:ahLst/>
              <a:cxnLst/>
              <a:rect l="l" t="t" r="r" b="b"/>
              <a:pathLst>
                <a:path w="20548" h="20518" extrusionOk="0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7998216" y="4565400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8143931" y="4565400"/>
              <a:ext cx="73309" cy="853546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289674" y="4565400"/>
              <a:ext cx="73282" cy="853546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435763" y="4866538"/>
              <a:ext cx="120100" cy="120850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216913" y="4866538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6998838" y="4866538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-965798" y="3616498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-965798" y="3755673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-965798" y="3894848"/>
              <a:ext cx="1295811" cy="71707"/>
            </a:xfrm>
            <a:custGeom>
              <a:avLst/>
              <a:gdLst/>
              <a:ahLst/>
              <a:cxnLst/>
              <a:rect l="l" t="t" r="r" b="b"/>
              <a:pathLst>
                <a:path w="56598" h="3132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8783353" y="2789053"/>
              <a:ext cx="71999" cy="736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8783353" y="2963409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8783353" y="3138690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8783353" y="3313045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8783353" y="3487401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8362660" y="3076856"/>
              <a:ext cx="344566" cy="893589"/>
            </a:xfrm>
            <a:custGeom>
              <a:avLst/>
              <a:gdLst/>
              <a:ahLst/>
              <a:cxnLst/>
              <a:rect l="l" t="t" r="r" b="b"/>
              <a:pathLst>
                <a:path w="17874" h="46354" fill="none" extrusionOk="0">
                  <a:moveTo>
                    <a:pt x="8937" y="46353"/>
                  </a:moveTo>
                  <a:lnTo>
                    <a:pt x="8937" y="46353"/>
                  </a:lnTo>
                  <a:cubicBezTo>
                    <a:pt x="4013" y="46353"/>
                    <a:pt x="1" y="42341"/>
                    <a:pt x="1" y="37417"/>
                  </a:cubicBezTo>
                  <a:lnTo>
                    <a:pt x="1" y="8937"/>
                  </a:lnTo>
                  <a:cubicBezTo>
                    <a:pt x="1" y="3982"/>
                    <a:pt x="4013" y="0"/>
                    <a:pt x="8937" y="0"/>
                  </a:cubicBezTo>
                  <a:lnTo>
                    <a:pt x="8937" y="0"/>
                  </a:lnTo>
                  <a:cubicBezTo>
                    <a:pt x="13861" y="0"/>
                    <a:pt x="17873" y="3982"/>
                    <a:pt x="17873" y="8937"/>
                  </a:cubicBezTo>
                  <a:lnTo>
                    <a:pt x="17873" y="37417"/>
                  </a:lnTo>
                  <a:cubicBezTo>
                    <a:pt x="17873" y="42341"/>
                    <a:pt x="13861" y="46353"/>
                    <a:pt x="8937" y="463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8249263" y="3795490"/>
              <a:ext cx="226781" cy="226781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8362646" y="3908846"/>
              <a:ext cx="19" cy="216236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260884" y="4336535"/>
              <a:ext cx="505109" cy="505707"/>
            </a:xfrm>
            <a:custGeom>
              <a:avLst/>
              <a:gdLst/>
              <a:ahLst/>
              <a:cxnLst/>
              <a:rect l="l" t="t" r="r" b="b"/>
              <a:pathLst>
                <a:path w="26202" h="26233" extrusionOk="0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114388" y="4160755"/>
              <a:ext cx="798119" cy="2069983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477461" y="3015109"/>
              <a:ext cx="71999" cy="740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477461" y="3190412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477461" y="3366646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477461" y="3541949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477461" y="3717252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477461" y="3892555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1059011" y="4450200"/>
              <a:ext cx="551561" cy="143051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1293514" y="4684703"/>
              <a:ext cx="82550" cy="96150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7" y="1"/>
                  </a:moveTo>
                  <a:cubicBezTo>
                    <a:pt x="608" y="1"/>
                    <a:pt x="0" y="609"/>
                    <a:pt x="0" y="1338"/>
                  </a:cubicBezTo>
                  <a:lnTo>
                    <a:pt x="0" y="29849"/>
                  </a:lnTo>
                  <a:cubicBezTo>
                    <a:pt x="0" y="30579"/>
                    <a:pt x="608" y="31156"/>
                    <a:pt x="1337" y="31156"/>
                  </a:cubicBezTo>
                  <a:cubicBezTo>
                    <a:pt x="2067" y="31156"/>
                    <a:pt x="2675" y="30579"/>
                    <a:pt x="2675" y="29849"/>
                  </a:cubicBezTo>
                  <a:lnTo>
                    <a:pt x="2675" y="1338"/>
                  </a:lnTo>
                  <a:cubicBezTo>
                    <a:pt x="2675" y="609"/>
                    <a:pt x="2067" y="1"/>
                    <a:pt x="1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1757068" y="4739478"/>
              <a:ext cx="181226" cy="181209"/>
            </a:xfrm>
            <a:custGeom>
              <a:avLst/>
              <a:gdLst/>
              <a:ahLst/>
              <a:cxnLst/>
              <a:rect l="l" t="t" r="r" b="b"/>
              <a:pathLst>
                <a:path w="6840" h="6840" extrusionOk="0">
                  <a:moveTo>
                    <a:pt x="3435" y="0"/>
                  </a:moveTo>
                  <a:cubicBezTo>
                    <a:pt x="1521" y="0"/>
                    <a:pt x="1" y="1520"/>
                    <a:pt x="1" y="3405"/>
                  </a:cubicBezTo>
                  <a:cubicBezTo>
                    <a:pt x="1" y="5289"/>
                    <a:pt x="1521" y="6839"/>
                    <a:pt x="3435" y="6839"/>
                  </a:cubicBezTo>
                  <a:cubicBezTo>
                    <a:pt x="5320" y="6839"/>
                    <a:pt x="6840" y="5289"/>
                    <a:pt x="6840" y="3405"/>
                  </a:cubicBezTo>
                  <a:cubicBezTo>
                    <a:pt x="6840" y="1520"/>
                    <a:pt x="5320" y="0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1847666" y="4829167"/>
              <a:ext cx="26" cy="665995"/>
            </a:xfrm>
            <a:custGeom>
              <a:avLst/>
              <a:gdLst/>
              <a:ahLst/>
              <a:cxnLst/>
              <a:rect l="l" t="t" r="r" b="b"/>
              <a:pathLst>
                <a:path w="1" h="25139" fill="none" extrusionOk="0">
                  <a:moveTo>
                    <a:pt x="0" y="1"/>
                  </a:moveTo>
                  <a:lnTo>
                    <a:pt x="0" y="251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336922" y="2823050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336289" y="2909584"/>
              <a:ext cx="35999" cy="35887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336922" y="2996182"/>
              <a:ext cx="34754" cy="35823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336922" y="3082094"/>
              <a:ext cx="34754" cy="36487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336922" y="3168671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336922" y="3255247"/>
              <a:ext cx="34754" cy="35802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-202062" y="2579331"/>
              <a:ext cx="390001" cy="389432"/>
            </a:xfrm>
            <a:custGeom>
              <a:avLst/>
              <a:gdLst/>
              <a:ahLst/>
              <a:cxnLst/>
              <a:rect l="l" t="t" r="r" b="b"/>
              <a:pathLst>
                <a:path w="20548" h="20518" extrusionOk="0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8"/>
          <p:cNvSpPr txBox="1">
            <a:spLocks noGrp="1"/>
          </p:cNvSpPr>
          <p:nvPr>
            <p:ph type="title"/>
          </p:nvPr>
        </p:nvSpPr>
        <p:spPr>
          <a:xfrm>
            <a:off x="1419600" y="1055250"/>
            <a:ext cx="6304800" cy="3033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9"/>
          <p:cNvGrpSpPr/>
          <p:nvPr/>
        </p:nvGrpSpPr>
        <p:grpSpPr>
          <a:xfrm>
            <a:off x="-881249" y="-277706"/>
            <a:ext cx="1991295" cy="2517424"/>
            <a:chOff x="-881249" y="-277706"/>
            <a:chExt cx="1991295" cy="2517424"/>
          </a:xfrm>
        </p:grpSpPr>
        <p:sp>
          <p:nvSpPr>
            <p:cNvPr id="359" name="Google Shape;359;p9"/>
            <p:cNvSpPr/>
            <p:nvPr/>
          </p:nvSpPr>
          <p:spPr>
            <a:xfrm>
              <a:off x="305491" y="1466382"/>
              <a:ext cx="261345" cy="165266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32072" y="1771719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31439" y="1858253"/>
              <a:ext cx="35999" cy="35887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32072" y="1944851"/>
              <a:ext cx="34754" cy="35823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32072" y="2030763"/>
              <a:ext cx="34754" cy="36487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32072" y="2117340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32072" y="2203916"/>
              <a:ext cx="34754" cy="35802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-49067" y="1549008"/>
              <a:ext cx="485195" cy="19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 rot="5400000">
              <a:off x="-269491" y="-283092"/>
              <a:ext cx="767779" cy="199129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234663" y="897543"/>
              <a:ext cx="390001" cy="389432"/>
            </a:xfrm>
            <a:custGeom>
              <a:avLst/>
              <a:gdLst/>
              <a:ahLst/>
              <a:cxnLst/>
              <a:rect l="l" t="t" r="r" b="b"/>
              <a:pathLst>
                <a:path w="20548" h="20518" extrusionOk="0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115370" y="-277706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254961" y="-277706"/>
              <a:ext cx="70232" cy="817715"/>
            </a:xfrm>
            <a:custGeom>
              <a:avLst/>
              <a:gdLst/>
              <a:ahLst/>
              <a:cxnLst/>
              <a:rect l="l" t="t" r="r" b="b"/>
              <a:pathLst>
                <a:path w="2676" h="31157" extrusionOk="0">
                  <a:moveTo>
                    <a:pt x="1338" y="1"/>
                  </a:moveTo>
                  <a:cubicBezTo>
                    <a:pt x="609" y="1"/>
                    <a:pt x="1" y="578"/>
                    <a:pt x="1" y="1308"/>
                  </a:cubicBezTo>
                  <a:lnTo>
                    <a:pt x="1" y="29819"/>
                  </a:lnTo>
                  <a:cubicBezTo>
                    <a:pt x="1" y="30548"/>
                    <a:pt x="609" y="31156"/>
                    <a:pt x="1338" y="31156"/>
                  </a:cubicBezTo>
                  <a:cubicBezTo>
                    <a:pt x="2068" y="31156"/>
                    <a:pt x="2676" y="30548"/>
                    <a:pt x="2676" y="29819"/>
                  </a:cubicBezTo>
                  <a:lnTo>
                    <a:pt x="2676" y="1308"/>
                  </a:lnTo>
                  <a:cubicBezTo>
                    <a:pt x="2676" y="578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394578" y="-277706"/>
              <a:ext cx="70205" cy="817715"/>
            </a:xfrm>
            <a:custGeom>
              <a:avLst/>
              <a:gdLst/>
              <a:ahLst/>
              <a:cxnLst/>
              <a:rect l="l" t="t" r="r" b="b"/>
              <a:pathLst>
                <a:path w="2675" h="31157" extrusionOk="0">
                  <a:moveTo>
                    <a:pt x="1338" y="1"/>
                  </a:moveTo>
                  <a:cubicBezTo>
                    <a:pt x="608" y="1"/>
                    <a:pt x="0" y="578"/>
                    <a:pt x="0" y="1308"/>
                  </a:cubicBezTo>
                  <a:lnTo>
                    <a:pt x="0" y="29819"/>
                  </a:lnTo>
                  <a:cubicBezTo>
                    <a:pt x="0" y="30548"/>
                    <a:pt x="608" y="31156"/>
                    <a:pt x="1338" y="31156"/>
                  </a:cubicBezTo>
                  <a:cubicBezTo>
                    <a:pt x="2067" y="31156"/>
                    <a:pt x="2675" y="30548"/>
                    <a:pt x="2675" y="29819"/>
                  </a:cubicBezTo>
                  <a:lnTo>
                    <a:pt x="2675" y="1308"/>
                  </a:lnTo>
                  <a:cubicBezTo>
                    <a:pt x="2675" y="578"/>
                    <a:pt x="2067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677232" y="1270578"/>
              <a:ext cx="71999" cy="736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677232" y="1444934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677232" y="1620215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677232" y="1794570"/>
              <a:ext cx="71999" cy="72656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677232" y="1968926"/>
              <a:ext cx="71999" cy="735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115380" y="1692878"/>
              <a:ext cx="226781" cy="226781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228763" y="1806234"/>
              <a:ext cx="19" cy="216236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9"/>
          <p:cNvGrpSpPr/>
          <p:nvPr/>
        </p:nvGrpSpPr>
        <p:grpSpPr>
          <a:xfrm>
            <a:off x="7632651" y="2560678"/>
            <a:ext cx="2242751" cy="3835916"/>
            <a:chOff x="7632651" y="2560678"/>
            <a:chExt cx="2242751" cy="3835916"/>
          </a:xfrm>
        </p:grpSpPr>
        <p:sp>
          <p:nvSpPr>
            <p:cNvPr id="380" name="Google Shape;380;p9"/>
            <p:cNvSpPr/>
            <p:nvPr/>
          </p:nvSpPr>
          <p:spPr>
            <a:xfrm>
              <a:off x="8947861" y="2560678"/>
              <a:ext cx="71999" cy="740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8947861" y="2735981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8947861" y="2912215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8947861" y="3087518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947861" y="3262821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8947861" y="3438124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8671413" y="4146140"/>
              <a:ext cx="285375" cy="180462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8284256" y="4236361"/>
              <a:ext cx="529807" cy="21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8303383" y="3742978"/>
              <a:ext cx="351914" cy="351935"/>
            </a:xfrm>
            <a:custGeom>
              <a:avLst/>
              <a:gdLst/>
              <a:ahLst/>
              <a:cxnLst/>
              <a:rect l="l" t="t" r="r" b="b"/>
              <a:pathLst>
                <a:path w="16718" h="16719" extrusionOk="0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8479974" y="3918937"/>
              <a:ext cx="1007748" cy="21"/>
            </a:xfrm>
            <a:custGeom>
              <a:avLst/>
              <a:gdLst/>
              <a:ahLst/>
              <a:cxnLst/>
              <a:rect l="l" t="t" r="r" b="b"/>
              <a:pathLst>
                <a:path w="47874" h="1" fill="none" extrusionOk="0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B1153"/>
                </a:solidFill>
              </a:endParaRPr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7779146" y="4502391"/>
              <a:ext cx="505109" cy="505707"/>
            </a:xfrm>
            <a:custGeom>
              <a:avLst/>
              <a:gdLst/>
              <a:ahLst/>
              <a:cxnLst/>
              <a:rect l="l" t="t" r="r" b="b"/>
              <a:pathLst>
                <a:path w="26202" h="26233" extrusionOk="0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7632651" y="4326612"/>
              <a:ext cx="798119" cy="2069983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579590" y="4601417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0"/>
                  </a:lnTo>
                  <a:lnTo>
                    <a:pt x="11308" y="3070"/>
                  </a:lnTo>
                  <a:lnTo>
                    <a:pt x="15107" y="30"/>
                  </a:lnTo>
                  <a:lnTo>
                    <a:pt x="18876" y="3070"/>
                  </a:lnTo>
                  <a:lnTo>
                    <a:pt x="22645" y="30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0"/>
                  </a:lnTo>
                  <a:lnTo>
                    <a:pt x="37722" y="61"/>
                  </a:lnTo>
                  <a:lnTo>
                    <a:pt x="41491" y="3100"/>
                  </a:lnTo>
                  <a:lnTo>
                    <a:pt x="45290" y="61"/>
                  </a:lnTo>
                  <a:lnTo>
                    <a:pt x="49059" y="3100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8579590" y="4740592"/>
              <a:ext cx="1295811" cy="71684"/>
            </a:xfrm>
            <a:custGeom>
              <a:avLst/>
              <a:gdLst/>
              <a:ahLst/>
              <a:cxnLst/>
              <a:rect l="l" t="t" r="r" b="b"/>
              <a:pathLst>
                <a:path w="56598" h="3131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8579590" y="4879767"/>
              <a:ext cx="1295811" cy="71707"/>
            </a:xfrm>
            <a:custGeom>
              <a:avLst/>
              <a:gdLst/>
              <a:ahLst/>
              <a:cxnLst/>
              <a:rect l="l" t="t" r="r" b="b"/>
              <a:pathLst>
                <a:path w="56598" h="3132" fill="none" extrusionOk="0">
                  <a:moveTo>
                    <a:pt x="0" y="0"/>
                  </a:moveTo>
                  <a:lnTo>
                    <a:pt x="3770" y="3040"/>
                  </a:lnTo>
                  <a:lnTo>
                    <a:pt x="7539" y="31"/>
                  </a:lnTo>
                  <a:lnTo>
                    <a:pt x="11308" y="3070"/>
                  </a:lnTo>
                  <a:lnTo>
                    <a:pt x="15107" y="31"/>
                  </a:lnTo>
                  <a:lnTo>
                    <a:pt x="18876" y="3070"/>
                  </a:lnTo>
                  <a:lnTo>
                    <a:pt x="22645" y="31"/>
                  </a:lnTo>
                  <a:lnTo>
                    <a:pt x="26414" y="3070"/>
                  </a:lnTo>
                  <a:lnTo>
                    <a:pt x="30183" y="61"/>
                  </a:lnTo>
                  <a:lnTo>
                    <a:pt x="33952" y="3101"/>
                  </a:lnTo>
                  <a:lnTo>
                    <a:pt x="37722" y="61"/>
                  </a:lnTo>
                  <a:lnTo>
                    <a:pt x="41491" y="3101"/>
                  </a:lnTo>
                  <a:lnTo>
                    <a:pt x="45290" y="61"/>
                  </a:lnTo>
                  <a:lnTo>
                    <a:pt x="49059" y="3101"/>
                  </a:lnTo>
                  <a:lnTo>
                    <a:pt x="52828" y="61"/>
                  </a:lnTo>
                  <a:lnTo>
                    <a:pt x="56597" y="313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8741144" y="3215087"/>
              <a:ext cx="121637" cy="120495"/>
            </a:xfrm>
            <a:custGeom>
              <a:avLst/>
              <a:gdLst/>
              <a:ahLst/>
              <a:cxnLst/>
              <a:rect l="l" t="t" r="r" b="b"/>
              <a:pathLst>
                <a:path w="4804" h="4803" extrusionOk="0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8740385" y="3433921"/>
              <a:ext cx="122397" cy="120520"/>
            </a:xfrm>
            <a:custGeom>
              <a:avLst/>
              <a:gdLst/>
              <a:ahLst/>
              <a:cxnLst/>
              <a:rect l="l" t="t" r="r" b="b"/>
              <a:pathLst>
                <a:path w="4834" h="4804" extrusionOk="0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8740385" y="3652779"/>
              <a:ext cx="122397" cy="121273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9"/>
          <p:cNvSpPr txBox="1">
            <a:spLocks noGrp="1"/>
          </p:cNvSpPr>
          <p:nvPr>
            <p:ph type="title"/>
          </p:nvPr>
        </p:nvSpPr>
        <p:spPr>
          <a:xfrm>
            <a:off x="5095212" y="1634400"/>
            <a:ext cx="3328800" cy="685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9" name="Google Shape;399;p9"/>
          <p:cNvSpPr txBox="1">
            <a:spLocks noGrp="1"/>
          </p:cNvSpPr>
          <p:nvPr>
            <p:ph type="subTitle" idx="1"/>
          </p:nvPr>
        </p:nvSpPr>
        <p:spPr>
          <a:xfrm>
            <a:off x="5094825" y="2303875"/>
            <a:ext cx="3328800" cy="11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 sz="17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0"/>
          <p:cNvSpPr/>
          <p:nvPr/>
        </p:nvSpPr>
        <p:spPr>
          <a:xfrm>
            <a:off x="-1929325" y="727675"/>
            <a:ext cx="5482800" cy="12927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0"/>
          <p:cNvSpPr txBox="1">
            <a:spLocks noGrp="1"/>
          </p:cNvSpPr>
          <p:nvPr>
            <p:ph type="title"/>
          </p:nvPr>
        </p:nvSpPr>
        <p:spPr>
          <a:xfrm>
            <a:off x="740275" y="727675"/>
            <a:ext cx="2813100" cy="1292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03" name="Google Shape;403;p10"/>
          <p:cNvGrpSpPr/>
          <p:nvPr/>
        </p:nvGrpSpPr>
        <p:grpSpPr>
          <a:xfrm flipH="1">
            <a:off x="6895048" y="-228325"/>
            <a:ext cx="2548324" cy="2478560"/>
            <a:chOff x="-682036" y="-285625"/>
            <a:chExt cx="2548324" cy="2478560"/>
          </a:xfrm>
        </p:grpSpPr>
        <p:sp>
          <p:nvSpPr>
            <p:cNvPr id="404" name="Google Shape;404;p10"/>
            <p:cNvSpPr/>
            <p:nvPr/>
          </p:nvSpPr>
          <p:spPr>
            <a:xfrm rot="5400000">
              <a:off x="-70278" y="-508367"/>
              <a:ext cx="767779" cy="1991295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-191701" y="1811506"/>
              <a:ext cx="381987" cy="381430"/>
            </a:xfrm>
            <a:custGeom>
              <a:avLst/>
              <a:gdLst/>
              <a:ahLst/>
              <a:cxnLst/>
              <a:rect l="l" t="t" r="r" b="b"/>
              <a:pathLst>
                <a:path w="20548" h="20518" extrusionOk="0">
                  <a:moveTo>
                    <a:pt x="10274" y="0"/>
                  </a:moveTo>
                  <a:cubicBezTo>
                    <a:pt x="4620" y="0"/>
                    <a:pt x="0" y="4590"/>
                    <a:pt x="0" y="10244"/>
                  </a:cubicBezTo>
                  <a:cubicBezTo>
                    <a:pt x="0" y="15897"/>
                    <a:pt x="4620" y="20517"/>
                    <a:pt x="10274" y="20517"/>
                  </a:cubicBezTo>
                  <a:cubicBezTo>
                    <a:pt x="15928" y="20517"/>
                    <a:pt x="20548" y="15897"/>
                    <a:pt x="20548" y="10244"/>
                  </a:cubicBezTo>
                  <a:cubicBezTo>
                    <a:pt x="20548" y="4590"/>
                    <a:pt x="15928" y="0"/>
                    <a:pt x="102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269275" y="-285625"/>
              <a:ext cx="66150" cy="778900"/>
            </a:xfrm>
            <a:custGeom>
              <a:avLst/>
              <a:gdLst/>
              <a:ahLst/>
              <a:cxnLst/>
              <a:rect l="l" t="t" r="r" b="b"/>
              <a:pathLst>
                <a:path w="2646" h="31156" extrusionOk="0">
                  <a:moveTo>
                    <a:pt x="1308" y="0"/>
                  </a:moveTo>
                  <a:cubicBezTo>
                    <a:pt x="578" y="0"/>
                    <a:pt x="1" y="578"/>
                    <a:pt x="1" y="1338"/>
                  </a:cubicBezTo>
                  <a:lnTo>
                    <a:pt x="1" y="29818"/>
                  </a:lnTo>
                  <a:cubicBezTo>
                    <a:pt x="1" y="30548"/>
                    <a:pt x="578" y="31156"/>
                    <a:pt x="1308" y="31156"/>
                  </a:cubicBezTo>
                  <a:cubicBezTo>
                    <a:pt x="2037" y="31156"/>
                    <a:pt x="2645" y="30548"/>
                    <a:pt x="2645" y="29818"/>
                  </a:cubicBezTo>
                  <a:lnTo>
                    <a:pt x="2645" y="1338"/>
                  </a:lnTo>
                  <a:cubicBezTo>
                    <a:pt x="2645" y="578"/>
                    <a:pt x="2037" y="0"/>
                    <a:pt x="13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402275" y="-285625"/>
              <a:ext cx="66125" cy="778900"/>
            </a:xfrm>
            <a:custGeom>
              <a:avLst/>
              <a:gdLst/>
              <a:ahLst/>
              <a:cxnLst/>
              <a:rect l="l" t="t" r="r" b="b"/>
              <a:pathLst>
                <a:path w="2645" h="31156" extrusionOk="0">
                  <a:moveTo>
                    <a:pt x="1307" y="0"/>
                  </a:moveTo>
                  <a:cubicBezTo>
                    <a:pt x="578" y="0"/>
                    <a:pt x="0" y="578"/>
                    <a:pt x="0" y="1338"/>
                  </a:cubicBezTo>
                  <a:lnTo>
                    <a:pt x="0" y="29818"/>
                  </a:lnTo>
                  <a:cubicBezTo>
                    <a:pt x="0" y="30548"/>
                    <a:pt x="578" y="31156"/>
                    <a:pt x="1307" y="31156"/>
                  </a:cubicBezTo>
                  <a:cubicBezTo>
                    <a:pt x="2037" y="31156"/>
                    <a:pt x="2644" y="30548"/>
                    <a:pt x="2644" y="29818"/>
                  </a:cubicBezTo>
                  <a:lnTo>
                    <a:pt x="2644" y="1338"/>
                  </a:lnTo>
                  <a:cubicBezTo>
                    <a:pt x="2644" y="578"/>
                    <a:pt x="2037" y="0"/>
                    <a:pt x="1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535250" y="-285625"/>
              <a:ext cx="66125" cy="778900"/>
            </a:xfrm>
            <a:custGeom>
              <a:avLst/>
              <a:gdLst/>
              <a:ahLst/>
              <a:cxnLst/>
              <a:rect l="l" t="t" r="r" b="b"/>
              <a:pathLst>
                <a:path w="2645" h="31156" extrusionOk="0">
                  <a:moveTo>
                    <a:pt x="1307" y="0"/>
                  </a:moveTo>
                  <a:cubicBezTo>
                    <a:pt x="578" y="0"/>
                    <a:pt x="0" y="578"/>
                    <a:pt x="0" y="1338"/>
                  </a:cubicBezTo>
                  <a:lnTo>
                    <a:pt x="0" y="29818"/>
                  </a:lnTo>
                  <a:cubicBezTo>
                    <a:pt x="0" y="30548"/>
                    <a:pt x="578" y="31156"/>
                    <a:pt x="1307" y="31156"/>
                  </a:cubicBezTo>
                  <a:cubicBezTo>
                    <a:pt x="2037" y="31156"/>
                    <a:pt x="2645" y="30548"/>
                    <a:pt x="2645" y="29818"/>
                  </a:cubicBezTo>
                  <a:lnTo>
                    <a:pt x="2645" y="1338"/>
                  </a:lnTo>
                  <a:cubicBezTo>
                    <a:pt x="2645" y="578"/>
                    <a:pt x="2037" y="0"/>
                    <a:pt x="1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118275" y="982899"/>
              <a:ext cx="72003" cy="72084"/>
            </a:xfrm>
            <a:custGeom>
              <a:avLst/>
              <a:gdLst/>
              <a:ahLst/>
              <a:cxnLst/>
              <a:rect l="l" t="t" r="r" b="b"/>
              <a:pathLst>
                <a:path w="4348" h="4347" extrusionOk="0">
                  <a:moveTo>
                    <a:pt x="2189" y="0"/>
                  </a:moveTo>
                  <a:cubicBezTo>
                    <a:pt x="1004" y="0"/>
                    <a:pt x="31" y="943"/>
                    <a:pt x="1" y="2159"/>
                  </a:cubicBezTo>
                  <a:cubicBezTo>
                    <a:pt x="1" y="3344"/>
                    <a:pt x="943" y="4317"/>
                    <a:pt x="2159" y="4347"/>
                  </a:cubicBezTo>
                  <a:cubicBezTo>
                    <a:pt x="3344" y="4347"/>
                    <a:pt x="4317" y="3374"/>
                    <a:pt x="4347" y="2189"/>
                  </a:cubicBezTo>
                  <a:cubicBezTo>
                    <a:pt x="4347" y="1003"/>
                    <a:pt x="3375" y="31"/>
                    <a:pt x="2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118788" y="1120993"/>
              <a:ext cx="71490" cy="71587"/>
            </a:xfrm>
            <a:custGeom>
              <a:avLst/>
              <a:gdLst/>
              <a:ahLst/>
              <a:cxnLst/>
              <a:rect l="l" t="t" r="r" b="b"/>
              <a:pathLst>
                <a:path w="4317" h="4317" extrusionOk="0">
                  <a:moveTo>
                    <a:pt x="2158" y="1"/>
                  </a:moveTo>
                  <a:cubicBezTo>
                    <a:pt x="942" y="1"/>
                    <a:pt x="0" y="973"/>
                    <a:pt x="0" y="2159"/>
                  </a:cubicBezTo>
                  <a:cubicBezTo>
                    <a:pt x="0" y="3344"/>
                    <a:pt x="942" y="4317"/>
                    <a:pt x="2158" y="4317"/>
                  </a:cubicBezTo>
                  <a:cubicBezTo>
                    <a:pt x="3344" y="4317"/>
                    <a:pt x="4316" y="3344"/>
                    <a:pt x="4316" y="2159"/>
                  </a:cubicBezTo>
                  <a:cubicBezTo>
                    <a:pt x="4316" y="973"/>
                    <a:pt x="3344" y="1"/>
                    <a:pt x="2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118275" y="1259087"/>
              <a:ext cx="72003" cy="71620"/>
            </a:xfrm>
            <a:custGeom>
              <a:avLst/>
              <a:gdLst/>
              <a:ahLst/>
              <a:cxnLst/>
              <a:rect l="l" t="t" r="r" b="b"/>
              <a:pathLst>
                <a:path w="4348" h="4319" extrusionOk="0">
                  <a:moveTo>
                    <a:pt x="2213" y="1"/>
                  </a:moveTo>
                  <a:cubicBezTo>
                    <a:pt x="2195" y="1"/>
                    <a:pt x="2177" y="1"/>
                    <a:pt x="2159" y="1"/>
                  </a:cubicBezTo>
                  <a:cubicBezTo>
                    <a:pt x="973" y="1"/>
                    <a:pt x="1" y="974"/>
                    <a:pt x="31" y="2190"/>
                  </a:cubicBezTo>
                  <a:cubicBezTo>
                    <a:pt x="31" y="3357"/>
                    <a:pt x="974" y="4318"/>
                    <a:pt x="2164" y="4318"/>
                  </a:cubicBezTo>
                  <a:cubicBezTo>
                    <a:pt x="2183" y="4318"/>
                    <a:pt x="2201" y="4318"/>
                    <a:pt x="2220" y="4317"/>
                  </a:cubicBezTo>
                  <a:cubicBezTo>
                    <a:pt x="3405" y="4317"/>
                    <a:pt x="4347" y="3345"/>
                    <a:pt x="4347" y="2129"/>
                  </a:cubicBezTo>
                  <a:cubicBezTo>
                    <a:pt x="4347" y="962"/>
                    <a:pt x="3375" y="1"/>
                    <a:pt x="2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118788" y="1396700"/>
              <a:ext cx="71490" cy="72084"/>
            </a:xfrm>
            <a:custGeom>
              <a:avLst/>
              <a:gdLst/>
              <a:ahLst/>
              <a:cxnLst/>
              <a:rect l="l" t="t" r="r" b="b"/>
              <a:pathLst>
                <a:path w="4317" h="4347" extrusionOk="0">
                  <a:moveTo>
                    <a:pt x="2158" y="0"/>
                  </a:moveTo>
                  <a:cubicBezTo>
                    <a:pt x="942" y="0"/>
                    <a:pt x="0" y="973"/>
                    <a:pt x="0" y="2189"/>
                  </a:cubicBezTo>
                  <a:cubicBezTo>
                    <a:pt x="0" y="3374"/>
                    <a:pt x="942" y="4347"/>
                    <a:pt x="2158" y="4347"/>
                  </a:cubicBezTo>
                  <a:cubicBezTo>
                    <a:pt x="3344" y="4347"/>
                    <a:pt x="4316" y="3374"/>
                    <a:pt x="4316" y="2189"/>
                  </a:cubicBezTo>
                  <a:cubicBezTo>
                    <a:pt x="4316" y="973"/>
                    <a:pt x="3344" y="0"/>
                    <a:pt x="2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118275" y="1535292"/>
              <a:ext cx="72003" cy="71603"/>
            </a:xfrm>
            <a:custGeom>
              <a:avLst/>
              <a:gdLst/>
              <a:ahLst/>
              <a:cxnLst/>
              <a:rect l="l" t="t" r="r" b="b"/>
              <a:pathLst>
                <a:path w="4348" h="4318" extrusionOk="0">
                  <a:moveTo>
                    <a:pt x="2213" y="0"/>
                  </a:moveTo>
                  <a:cubicBezTo>
                    <a:pt x="2195" y="0"/>
                    <a:pt x="2177" y="1"/>
                    <a:pt x="2159" y="1"/>
                  </a:cubicBezTo>
                  <a:cubicBezTo>
                    <a:pt x="973" y="1"/>
                    <a:pt x="1" y="974"/>
                    <a:pt x="31" y="2159"/>
                  </a:cubicBezTo>
                  <a:cubicBezTo>
                    <a:pt x="31" y="3375"/>
                    <a:pt x="1004" y="4317"/>
                    <a:pt x="2220" y="4317"/>
                  </a:cubicBezTo>
                  <a:cubicBezTo>
                    <a:pt x="3405" y="4287"/>
                    <a:pt x="4347" y="3314"/>
                    <a:pt x="4347" y="2129"/>
                  </a:cubicBezTo>
                  <a:cubicBezTo>
                    <a:pt x="4347" y="961"/>
                    <a:pt x="3375" y="0"/>
                    <a:pt x="2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1746188" y="103400"/>
              <a:ext cx="120100" cy="120850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1527338" y="103400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1309263" y="103400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0"/>
            <p:cNvSpPr/>
            <p:nvPr/>
          </p:nvSpPr>
          <p:spPr>
            <a:xfrm>
              <a:off x="269897" y="1337094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21" y="0"/>
                  </a:moveTo>
                  <a:cubicBezTo>
                    <a:pt x="365" y="31"/>
                    <a:pt x="0" y="426"/>
                    <a:pt x="0" y="882"/>
                  </a:cubicBezTo>
                  <a:cubicBezTo>
                    <a:pt x="31" y="1338"/>
                    <a:pt x="426" y="1703"/>
                    <a:pt x="882" y="1703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0"/>
            <p:cNvSpPr/>
            <p:nvPr/>
          </p:nvSpPr>
          <p:spPr>
            <a:xfrm>
              <a:off x="269264" y="1423628"/>
              <a:ext cx="35999" cy="35887"/>
            </a:xfrm>
            <a:custGeom>
              <a:avLst/>
              <a:gdLst/>
              <a:ahLst/>
              <a:cxnLst/>
              <a:rect l="l" t="t" r="r" b="b"/>
              <a:pathLst>
                <a:path w="1764" h="1676" extrusionOk="0">
                  <a:moveTo>
                    <a:pt x="878" y="0"/>
                  </a:moveTo>
                  <a:cubicBezTo>
                    <a:pt x="859" y="0"/>
                    <a:pt x="841" y="1"/>
                    <a:pt x="822" y="2"/>
                  </a:cubicBezTo>
                  <a:cubicBezTo>
                    <a:pt x="366" y="32"/>
                    <a:pt x="1" y="428"/>
                    <a:pt x="31" y="884"/>
                  </a:cubicBezTo>
                  <a:cubicBezTo>
                    <a:pt x="60" y="1349"/>
                    <a:pt x="424" y="1676"/>
                    <a:pt x="882" y="1676"/>
                  </a:cubicBezTo>
                  <a:cubicBezTo>
                    <a:pt x="902" y="1676"/>
                    <a:pt x="923" y="1675"/>
                    <a:pt x="943" y="1674"/>
                  </a:cubicBezTo>
                  <a:cubicBezTo>
                    <a:pt x="1399" y="1674"/>
                    <a:pt x="1764" y="1248"/>
                    <a:pt x="1733" y="792"/>
                  </a:cubicBezTo>
                  <a:cubicBezTo>
                    <a:pt x="1704" y="354"/>
                    <a:pt x="1338" y="0"/>
                    <a:pt x="8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269897" y="1510226"/>
              <a:ext cx="34754" cy="35823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1" y="1"/>
                  </a:moveTo>
                  <a:cubicBezTo>
                    <a:pt x="395" y="1"/>
                    <a:pt x="0" y="365"/>
                    <a:pt x="0" y="821"/>
                  </a:cubicBezTo>
                  <a:cubicBezTo>
                    <a:pt x="0" y="1308"/>
                    <a:pt x="395" y="1672"/>
                    <a:pt x="851" y="1672"/>
                  </a:cubicBezTo>
                  <a:cubicBezTo>
                    <a:pt x="1307" y="1672"/>
                    <a:pt x="1702" y="1308"/>
                    <a:pt x="1702" y="821"/>
                  </a:cubicBezTo>
                  <a:cubicBezTo>
                    <a:pt x="1702" y="365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269897" y="1596138"/>
              <a:ext cx="34754" cy="36487"/>
            </a:xfrm>
            <a:custGeom>
              <a:avLst/>
              <a:gdLst/>
              <a:ahLst/>
              <a:cxnLst/>
              <a:rect l="l" t="t" r="r" b="b"/>
              <a:pathLst>
                <a:path w="1703" h="1704" extrusionOk="0">
                  <a:moveTo>
                    <a:pt x="851" y="1"/>
                  </a:moveTo>
                  <a:cubicBezTo>
                    <a:pt x="365" y="31"/>
                    <a:pt x="0" y="396"/>
                    <a:pt x="0" y="852"/>
                  </a:cubicBezTo>
                  <a:cubicBezTo>
                    <a:pt x="0" y="1338"/>
                    <a:pt x="395" y="1703"/>
                    <a:pt x="851" y="1703"/>
                  </a:cubicBezTo>
                  <a:cubicBezTo>
                    <a:pt x="1338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269897" y="1682715"/>
              <a:ext cx="34754" cy="3646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1" y="1"/>
                  </a:moveTo>
                  <a:cubicBezTo>
                    <a:pt x="395" y="1"/>
                    <a:pt x="0" y="396"/>
                    <a:pt x="0" y="852"/>
                  </a:cubicBezTo>
                  <a:cubicBezTo>
                    <a:pt x="0" y="1308"/>
                    <a:pt x="395" y="1703"/>
                    <a:pt x="851" y="1703"/>
                  </a:cubicBezTo>
                  <a:cubicBezTo>
                    <a:pt x="1307" y="1703"/>
                    <a:pt x="1702" y="1308"/>
                    <a:pt x="1702" y="852"/>
                  </a:cubicBezTo>
                  <a:cubicBezTo>
                    <a:pt x="1702" y="39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269897" y="1769291"/>
              <a:ext cx="34754" cy="35802"/>
            </a:xfrm>
            <a:custGeom>
              <a:avLst/>
              <a:gdLst/>
              <a:ahLst/>
              <a:cxnLst/>
              <a:rect l="l" t="t" r="r" b="b"/>
              <a:pathLst>
                <a:path w="1703" h="1672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07"/>
                    <a:pt x="395" y="1672"/>
                    <a:pt x="851" y="1672"/>
                  </a:cubicBezTo>
                  <a:cubicBezTo>
                    <a:pt x="1338" y="1672"/>
                    <a:pt x="1702" y="1277"/>
                    <a:pt x="1702" y="821"/>
                  </a:cubicBez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607680" y="756128"/>
              <a:ext cx="226781" cy="226781"/>
            </a:xfrm>
            <a:custGeom>
              <a:avLst/>
              <a:gdLst/>
              <a:ahLst/>
              <a:cxnLst/>
              <a:rect l="l" t="t" r="r" b="b"/>
              <a:pathLst>
                <a:path w="11764" h="11764" extrusionOk="0">
                  <a:moveTo>
                    <a:pt x="5867" y="1"/>
                  </a:moveTo>
                  <a:cubicBezTo>
                    <a:pt x="2614" y="1"/>
                    <a:pt x="0" y="2615"/>
                    <a:pt x="0" y="5867"/>
                  </a:cubicBezTo>
                  <a:cubicBezTo>
                    <a:pt x="0" y="9120"/>
                    <a:pt x="2614" y="11764"/>
                    <a:pt x="5867" y="11764"/>
                  </a:cubicBezTo>
                  <a:cubicBezTo>
                    <a:pt x="9119" y="11764"/>
                    <a:pt x="11763" y="9120"/>
                    <a:pt x="11763" y="5867"/>
                  </a:cubicBezTo>
                  <a:cubicBezTo>
                    <a:pt x="11763" y="2615"/>
                    <a:pt x="9119" y="1"/>
                    <a:pt x="5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721063" y="869484"/>
              <a:ext cx="19" cy="216236"/>
            </a:xfrm>
            <a:custGeom>
              <a:avLst/>
              <a:gdLst/>
              <a:ahLst/>
              <a:cxnLst/>
              <a:rect l="l" t="t" r="r" b="b"/>
              <a:pathLst>
                <a:path w="1" h="11217" fill="none" extrusionOk="0">
                  <a:moveTo>
                    <a:pt x="0" y="0"/>
                  </a:moveTo>
                  <a:lnTo>
                    <a:pt x="0" y="11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10"/>
          <p:cNvGrpSpPr/>
          <p:nvPr/>
        </p:nvGrpSpPr>
        <p:grpSpPr>
          <a:xfrm flipH="1">
            <a:off x="-491161" y="2427712"/>
            <a:ext cx="2070171" cy="3980432"/>
            <a:chOff x="7544950" y="2676687"/>
            <a:chExt cx="2070171" cy="3980432"/>
          </a:xfrm>
        </p:grpSpPr>
        <p:sp>
          <p:nvSpPr>
            <p:cNvPr id="426" name="Google Shape;426;p10"/>
            <p:cNvSpPr/>
            <p:nvPr/>
          </p:nvSpPr>
          <p:spPr>
            <a:xfrm>
              <a:off x="8817938" y="4301215"/>
              <a:ext cx="285375" cy="180462"/>
            </a:xfrm>
            <a:custGeom>
              <a:avLst/>
              <a:gdLst/>
              <a:ahLst/>
              <a:cxnLst/>
              <a:rect l="l" t="t" r="r" b="b"/>
              <a:pathLst>
                <a:path w="13557" h="8573" extrusionOk="0">
                  <a:moveTo>
                    <a:pt x="4286" y="1"/>
                  </a:moveTo>
                  <a:cubicBezTo>
                    <a:pt x="1915" y="1"/>
                    <a:pt x="0" y="1916"/>
                    <a:pt x="0" y="4286"/>
                  </a:cubicBezTo>
                  <a:cubicBezTo>
                    <a:pt x="0" y="6657"/>
                    <a:pt x="1915" y="8572"/>
                    <a:pt x="4286" y="8572"/>
                  </a:cubicBezTo>
                  <a:lnTo>
                    <a:pt x="9271" y="8572"/>
                  </a:lnTo>
                  <a:cubicBezTo>
                    <a:pt x="11642" y="8572"/>
                    <a:pt x="13557" y="6657"/>
                    <a:pt x="13557" y="4286"/>
                  </a:cubicBezTo>
                  <a:cubicBezTo>
                    <a:pt x="13557" y="1916"/>
                    <a:pt x="11642" y="1"/>
                    <a:pt x="9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8430781" y="4391436"/>
              <a:ext cx="529807" cy="21"/>
            </a:xfrm>
            <a:custGeom>
              <a:avLst/>
              <a:gdLst/>
              <a:ahLst/>
              <a:cxnLst/>
              <a:rect l="l" t="t" r="r" b="b"/>
              <a:pathLst>
                <a:path w="25169" h="1" fill="none" extrusionOk="0">
                  <a:moveTo>
                    <a:pt x="1" y="0"/>
                  </a:moveTo>
                  <a:lnTo>
                    <a:pt x="251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8430783" y="3899615"/>
              <a:ext cx="351914" cy="351935"/>
            </a:xfrm>
            <a:custGeom>
              <a:avLst/>
              <a:gdLst/>
              <a:ahLst/>
              <a:cxnLst/>
              <a:rect l="l" t="t" r="r" b="b"/>
              <a:pathLst>
                <a:path w="16718" h="16719" extrusionOk="0">
                  <a:moveTo>
                    <a:pt x="8359" y="1"/>
                  </a:moveTo>
                  <a:cubicBezTo>
                    <a:pt x="3739" y="1"/>
                    <a:pt x="0" y="3740"/>
                    <a:pt x="0" y="8360"/>
                  </a:cubicBezTo>
                  <a:cubicBezTo>
                    <a:pt x="0" y="12950"/>
                    <a:pt x="3739" y="16719"/>
                    <a:pt x="8359" y="16719"/>
                  </a:cubicBezTo>
                  <a:cubicBezTo>
                    <a:pt x="12979" y="16719"/>
                    <a:pt x="16718" y="12950"/>
                    <a:pt x="16718" y="8360"/>
                  </a:cubicBezTo>
                  <a:cubicBezTo>
                    <a:pt x="16718" y="3740"/>
                    <a:pt x="12979" y="1"/>
                    <a:pt x="8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8607374" y="4075575"/>
              <a:ext cx="1007748" cy="21"/>
            </a:xfrm>
            <a:custGeom>
              <a:avLst/>
              <a:gdLst/>
              <a:ahLst/>
              <a:cxnLst/>
              <a:rect l="l" t="t" r="r" b="b"/>
              <a:pathLst>
                <a:path w="47874" h="1" fill="none" extrusionOk="0">
                  <a:moveTo>
                    <a:pt x="0" y="1"/>
                  </a:moveTo>
                  <a:lnTo>
                    <a:pt x="4787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B1153"/>
                </a:solidFill>
              </a:endParaRPr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8368221" y="4762916"/>
              <a:ext cx="505109" cy="505707"/>
            </a:xfrm>
            <a:custGeom>
              <a:avLst/>
              <a:gdLst/>
              <a:ahLst/>
              <a:cxnLst/>
              <a:rect l="l" t="t" r="r" b="b"/>
              <a:pathLst>
                <a:path w="26202" h="26233" extrusionOk="0">
                  <a:moveTo>
                    <a:pt x="13101" y="1"/>
                  </a:moveTo>
                  <a:cubicBezTo>
                    <a:pt x="5867" y="1"/>
                    <a:pt x="0" y="5867"/>
                    <a:pt x="0" y="13101"/>
                  </a:cubicBezTo>
                  <a:cubicBezTo>
                    <a:pt x="0" y="20336"/>
                    <a:pt x="5867" y="26232"/>
                    <a:pt x="13101" y="26232"/>
                  </a:cubicBezTo>
                  <a:cubicBezTo>
                    <a:pt x="20335" y="26232"/>
                    <a:pt x="26201" y="20336"/>
                    <a:pt x="26201" y="13101"/>
                  </a:cubicBezTo>
                  <a:cubicBezTo>
                    <a:pt x="26201" y="5867"/>
                    <a:pt x="20335" y="1"/>
                    <a:pt x="13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8221726" y="4587137"/>
              <a:ext cx="798119" cy="2069983"/>
            </a:xfrm>
            <a:custGeom>
              <a:avLst/>
              <a:gdLst/>
              <a:ahLst/>
              <a:cxnLst/>
              <a:rect l="l" t="t" r="r" b="b"/>
              <a:pathLst>
                <a:path w="17873" h="46355" fill="none" extrusionOk="0">
                  <a:moveTo>
                    <a:pt x="8936" y="46354"/>
                  </a:moveTo>
                  <a:lnTo>
                    <a:pt x="8936" y="46354"/>
                  </a:lnTo>
                  <a:cubicBezTo>
                    <a:pt x="4012" y="46354"/>
                    <a:pt x="0" y="42372"/>
                    <a:pt x="0" y="37448"/>
                  </a:cubicBezTo>
                  <a:lnTo>
                    <a:pt x="0" y="8937"/>
                  </a:lnTo>
                  <a:cubicBezTo>
                    <a:pt x="0" y="4013"/>
                    <a:pt x="4012" y="1"/>
                    <a:pt x="8936" y="1"/>
                  </a:cubicBezTo>
                  <a:lnTo>
                    <a:pt x="8936" y="1"/>
                  </a:lnTo>
                  <a:cubicBezTo>
                    <a:pt x="13861" y="1"/>
                    <a:pt x="17873" y="4013"/>
                    <a:pt x="17873" y="8937"/>
                  </a:cubicBezTo>
                  <a:lnTo>
                    <a:pt x="17873" y="37448"/>
                  </a:lnTo>
                  <a:cubicBezTo>
                    <a:pt x="17873" y="42372"/>
                    <a:pt x="13861" y="46354"/>
                    <a:pt x="8936" y="463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8954636" y="2986353"/>
              <a:ext cx="71999" cy="74012"/>
            </a:xfrm>
            <a:custGeom>
              <a:avLst/>
              <a:gdLst/>
              <a:ahLst/>
              <a:cxnLst/>
              <a:rect l="l" t="t" r="r" b="b"/>
              <a:pathLst>
                <a:path w="2433" h="2464" extrusionOk="0">
                  <a:moveTo>
                    <a:pt x="1217" y="1"/>
                  </a:moveTo>
                  <a:cubicBezTo>
                    <a:pt x="548" y="1"/>
                    <a:pt x="1" y="54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8954636" y="3161656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1"/>
                  </a:moveTo>
                  <a:cubicBezTo>
                    <a:pt x="548" y="1"/>
                    <a:pt x="1" y="578"/>
                    <a:pt x="1" y="1247"/>
                  </a:cubicBezTo>
                  <a:cubicBezTo>
                    <a:pt x="1" y="1916"/>
                    <a:pt x="548" y="2463"/>
                    <a:pt x="1217" y="2463"/>
                  </a:cubicBezTo>
                  <a:cubicBezTo>
                    <a:pt x="1885" y="2463"/>
                    <a:pt x="2432" y="1916"/>
                    <a:pt x="2432" y="1247"/>
                  </a:cubicBezTo>
                  <a:cubicBezTo>
                    <a:pt x="2432" y="548"/>
                    <a:pt x="188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8954636" y="3337890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8954636" y="3513193"/>
              <a:ext cx="71999" cy="73051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8954636" y="3688496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8954636" y="3863799"/>
              <a:ext cx="71999" cy="73982"/>
            </a:xfrm>
            <a:custGeom>
              <a:avLst/>
              <a:gdLst/>
              <a:ahLst/>
              <a:cxnLst/>
              <a:rect l="l" t="t" r="r" b="b"/>
              <a:pathLst>
                <a:path w="2433" h="2463" extrusionOk="0">
                  <a:moveTo>
                    <a:pt x="1217" y="0"/>
                  </a:moveTo>
                  <a:cubicBezTo>
                    <a:pt x="548" y="0"/>
                    <a:pt x="1" y="547"/>
                    <a:pt x="1" y="1246"/>
                  </a:cubicBezTo>
                  <a:cubicBezTo>
                    <a:pt x="1" y="1915"/>
                    <a:pt x="548" y="2462"/>
                    <a:pt x="1217" y="2462"/>
                  </a:cubicBezTo>
                  <a:cubicBezTo>
                    <a:pt x="1885" y="2462"/>
                    <a:pt x="2432" y="1915"/>
                    <a:pt x="2432" y="124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8724094" y="2676687"/>
              <a:ext cx="121637" cy="120495"/>
            </a:xfrm>
            <a:custGeom>
              <a:avLst/>
              <a:gdLst/>
              <a:ahLst/>
              <a:cxnLst/>
              <a:rect l="l" t="t" r="r" b="b"/>
              <a:pathLst>
                <a:path w="4804" h="4803" extrusionOk="0">
                  <a:moveTo>
                    <a:pt x="2402" y="0"/>
                  </a:moveTo>
                  <a:cubicBezTo>
                    <a:pt x="2098" y="0"/>
                    <a:pt x="1885" y="213"/>
                    <a:pt x="1885" y="517"/>
                  </a:cubicBezTo>
                  <a:lnTo>
                    <a:pt x="1885" y="1368"/>
                  </a:lnTo>
                  <a:cubicBezTo>
                    <a:pt x="1885" y="1642"/>
                    <a:pt x="1642" y="1885"/>
                    <a:pt x="1369" y="1885"/>
                  </a:cubicBezTo>
                  <a:lnTo>
                    <a:pt x="518" y="1885"/>
                  </a:lnTo>
                  <a:cubicBezTo>
                    <a:pt x="214" y="1885"/>
                    <a:pt x="1" y="2098"/>
                    <a:pt x="1" y="2401"/>
                  </a:cubicBezTo>
                  <a:cubicBezTo>
                    <a:pt x="1" y="2675"/>
                    <a:pt x="214" y="2918"/>
                    <a:pt x="518" y="2918"/>
                  </a:cubicBezTo>
                  <a:lnTo>
                    <a:pt x="1369" y="2918"/>
                  </a:lnTo>
                  <a:cubicBezTo>
                    <a:pt x="1642" y="2918"/>
                    <a:pt x="1885" y="3161"/>
                    <a:pt x="1885" y="3435"/>
                  </a:cubicBezTo>
                  <a:lnTo>
                    <a:pt x="1885" y="4286"/>
                  </a:lnTo>
                  <a:cubicBezTo>
                    <a:pt x="1885" y="4590"/>
                    <a:pt x="2098" y="4803"/>
                    <a:pt x="2402" y="4803"/>
                  </a:cubicBezTo>
                  <a:cubicBezTo>
                    <a:pt x="2676" y="4803"/>
                    <a:pt x="2919" y="4590"/>
                    <a:pt x="2919" y="4286"/>
                  </a:cubicBezTo>
                  <a:lnTo>
                    <a:pt x="2919" y="3435"/>
                  </a:lnTo>
                  <a:cubicBezTo>
                    <a:pt x="2919" y="3161"/>
                    <a:pt x="3162" y="2918"/>
                    <a:pt x="3436" y="2918"/>
                  </a:cubicBezTo>
                  <a:lnTo>
                    <a:pt x="4287" y="2918"/>
                  </a:lnTo>
                  <a:cubicBezTo>
                    <a:pt x="4560" y="2918"/>
                    <a:pt x="4803" y="2675"/>
                    <a:pt x="4803" y="2401"/>
                  </a:cubicBezTo>
                  <a:cubicBezTo>
                    <a:pt x="4803" y="2098"/>
                    <a:pt x="4560" y="1885"/>
                    <a:pt x="4287" y="1885"/>
                  </a:cubicBezTo>
                  <a:lnTo>
                    <a:pt x="3436" y="1885"/>
                  </a:lnTo>
                  <a:cubicBezTo>
                    <a:pt x="3162" y="1885"/>
                    <a:pt x="2919" y="1642"/>
                    <a:pt x="2919" y="1368"/>
                  </a:cubicBezTo>
                  <a:lnTo>
                    <a:pt x="2919" y="517"/>
                  </a:lnTo>
                  <a:cubicBezTo>
                    <a:pt x="2919" y="213"/>
                    <a:pt x="2676" y="0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8723335" y="2895521"/>
              <a:ext cx="122397" cy="120520"/>
            </a:xfrm>
            <a:custGeom>
              <a:avLst/>
              <a:gdLst/>
              <a:ahLst/>
              <a:cxnLst/>
              <a:rect l="l" t="t" r="r" b="b"/>
              <a:pathLst>
                <a:path w="4834" h="4804" extrusionOk="0">
                  <a:moveTo>
                    <a:pt x="2432" y="1"/>
                  </a:moveTo>
                  <a:cubicBezTo>
                    <a:pt x="2128" y="1"/>
                    <a:pt x="1915" y="244"/>
                    <a:pt x="1915" y="517"/>
                  </a:cubicBezTo>
                  <a:lnTo>
                    <a:pt x="1915" y="1369"/>
                  </a:lnTo>
                  <a:cubicBezTo>
                    <a:pt x="1915" y="164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02"/>
                  </a:cubicBezTo>
                  <a:cubicBezTo>
                    <a:pt x="0" y="2706"/>
                    <a:pt x="244" y="2919"/>
                    <a:pt x="548" y="2919"/>
                  </a:cubicBezTo>
                  <a:lnTo>
                    <a:pt x="1368" y="2919"/>
                  </a:lnTo>
                  <a:cubicBezTo>
                    <a:pt x="1672" y="2919"/>
                    <a:pt x="1915" y="3162"/>
                    <a:pt x="1915" y="3435"/>
                  </a:cubicBezTo>
                  <a:lnTo>
                    <a:pt x="1915" y="4287"/>
                  </a:lnTo>
                  <a:cubicBezTo>
                    <a:pt x="1915" y="4590"/>
                    <a:pt x="2128" y="4803"/>
                    <a:pt x="2432" y="4803"/>
                  </a:cubicBezTo>
                  <a:cubicBezTo>
                    <a:pt x="2706" y="4803"/>
                    <a:pt x="2949" y="4590"/>
                    <a:pt x="2949" y="4287"/>
                  </a:cubicBezTo>
                  <a:lnTo>
                    <a:pt x="2949" y="3435"/>
                  </a:lnTo>
                  <a:cubicBezTo>
                    <a:pt x="2949" y="3162"/>
                    <a:pt x="3162" y="2919"/>
                    <a:pt x="3466" y="2919"/>
                  </a:cubicBezTo>
                  <a:lnTo>
                    <a:pt x="4317" y="2919"/>
                  </a:lnTo>
                  <a:cubicBezTo>
                    <a:pt x="4590" y="2919"/>
                    <a:pt x="4833" y="2706"/>
                    <a:pt x="4833" y="240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42"/>
                    <a:pt x="2949" y="1369"/>
                  </a:cubicBezTo>
                  <a:lnTo>
                    <a:pt x="2949" y="517"/>
                  </a:lnTo>
                  <a:cubicBezTo>
                    <a:pt x="2949" y="244"/>
                    <a:pt x="2706" y="1"/>
                    <a:pt x="2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8723335" y="3114379"/>
              <a:ext cx="122397" cy="121273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5" y="243"/>
                    <a:pt x="1915" y="517"/>
                  </a:cubicBezTo>
                  <a:lnTo>
                    <a:pt x="1915" y="1368"/>
                  </a:lnTo>
                  <a:cubicBezTo>
                    <a:pt x="1915" y="1672"/>
                    <a:pt x="1672" y="1885"/>
                    <a:pt x="1368" y="1885"/>
                  </a:cubicBezTo>
                  <a:lnTo>
                    <a:pt x="548" y="1885"/>
                  </a:lnTo>
                  <a:cubicBezTo>
                    <a:pt x="244" y="1885"/>
                    <a:pt x="0" y="2128"/>
                    <a:pt x="0" y="2432"/>
                  </a:cubicBezTo>
                  <a:cubicBezTo>
                    <a:pt x="0" y="2706"/>
                    <a:pt x="244" y="2949"/>
                    <a:pt x="548" y="2949"/>
                  </a:cubicBezTo>
                  <a:lnTo>
                    <a:pt x="1368" y="2949"/>
                  </a:lnTo>
                  <a:cubicBezTo>
                    <a:pt x="1672" y="2949"/>
                    <a:pt x="1915" y="3161"/>
                    <a:pt x="1915" y="3465"/>
                  </a:cubicBezTo>
                  <a:lnTo>
                    <a:pt x="1915" y="4316"/>
                  </a:lnTo>
                  <a:cubicBezTo>
                    <a:pt x="1915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885"/>
                    <a:pt x="4317" y="1885"/>
                  </a:cubicBezTo>
                  <a:lnTo>
                    <a:pt x="3466" y="1885"/>
                  </a:lnTo>
                  <a:cubicBezTo>
                    <a:pt x="3162" y="1885"/>
                    <a:pt x="2949" y="1672"/>
                    <a:pt x="2949" y="1368"/>
                  </a:cubicBezTo>
                  <a:lnTo>
                    <a:pt x="2949" y="51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7981875" y="4913038"/>
              <a:ext cx="120100" cy="120850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240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42" y="1885"/>
                    <a:pt x="1368" y="1885"/>
                  </a:cubicBezTo>
                  <a:lnTo>
                    <a:pt x="517" y="1885"/>
                  </a:lnTo>
                  <a:cubicBezTo>
                    <a:pt x="213" y="1885"/>
                    <a:pt x="1" y="2128"/>
                    <a:pt x="1" y="2432"/>
                  </a:cubicBezTo>
                  <a:cubicBezTo>
                    <a:pt x="1" y="2706"/>
                    <a:pt x="213" y="2949"/>
                    <a:pt x="517" y="2949"/>
                  </a:cubicBezTo>
                  <a:lnTo>
                    <a:pt x="1368" y="2949"/>
                  </a:lnTo>
                  <a:cubicBezTo>
                    <a:pt x="164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02" y="4833"/>
                  </a:cubicBezTo>
                  <a:cubicBezTo>
                    <a:pt x="2706" y="4833"/>
                    <a:pt x="2919" y="4590"/>
                    <a:pt x="2919" y="4316"/>
                  </a:cubicBezTo>
                  <a:lnTo>
                    <a:pt x="2919" y="3465"/>
                  </a:lnTo>
                  <a:cubicBezTo>
                    <a:pt x="2919" y="3161"/>
                    <a:pt x="3162" y="2949"/>
                    <a:pt x="3435" y="2949"/>
                  </a:cubicBezTo>
                  <a:lnTo>
                    <a:pt x="4286" y="2949"/>
                  </a:lnTo>
                  <a:cubicBezTo>
                    <a:pt x="4590" y="2949"/>
                    <a:pt x="4803" y="2706"/>
                    <a:pt x="4803" y="2432"/>
                  </a:cubicBezTo>
                  <a:cubicBezTo>
                    <a:pt x="4803" y="2128"/>
                    <a:pt x="4590" y="1915"/>
                    <a:pt x="4286" y="1915"/>
                  </a:cubicBezTo>
                  <a:lnTo>
                    <a:pt x="3435" y="1915"/>
                  </a:lnTo>
                  <a:cubicBezTo>
                    <a:pt x="3162" y="1915"/>
                    <a:pt x="2919" y="1672"/>
                    <a:pt x="2919" y="1368"/>
                  </a:cubicBezTo>
                  <a:lnTo>
                    <a:pt x="2919" y="547"/>
                  </a:lnTo>
                  <a:cubicBezTo>
                    <a:pt x="2919" y="243"/>
                    <a:pt x="2706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7763025" y="4913038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916" y="243"/>
                    <a:pt x="1916" y="547"/>
                  </a:cubicBezTo>
                  <a:lnTo>
                    <a:pt x="1916" y="1368"/>
                  </a:lnTo>
                  <a:cubicBezTo>
                    <a:pt x="1916" y="1672"/>
                    <a:pt x="1672" y="1915"/>
                    <a:pt x="1399" y="1915"/>
                  </a:cubicBezTo>
                  <a:lnTo>
                    <a:pt x="548" y="1915"/>
                  </a:lnTo>
                  <a:cubicBezTo>
                    <a:pt x="244" y="1915"/>
                    <a:pt x="1" y="2128"/>
                    <a:pt x="1" y="2432"/>
                  </a:cubicBezTo>
                  <a:cubicBezTo>
                    <a:pt x="1" y="2706"/>
                    <a:pt x="244" y="2949"/>
                    <a:pt x="548" y="2949"/>
                  </a:cubicBezTo>
                  <a:lnTo>
                    <a:pt x="1399" y="2949"/>
                  </a:lnTo>
                  <a:cubicBezTo>
                    <a:pt x="1672" y="2949"/>
                    <a:pt x="1916" y="3161"/>
                    <a:pt x="1916" y="3465"/>
                  </a:cubicBezTo>
                  <a:lnTo>
                    <a:pt x="1916" y="4316"/>
                  </a:lnTo>
                  <a:cubicBezTo>
                    <a:pt x="1916" y="4590"/>
                    <a:pt x="2128" y="4833"/>
                    <a:pt x="2432" y="4833"/>
                  </a:cubicBezTo>
                  <a:cubicBezTo>
                    <a:pt x="2706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92" y="2949"/>
                    <a:pt x="3466" y="2949"/>
                  </a:cubicBezTo>
                  <a:lnTo>
                    <a:pt x="4317" y="2949"/>
                  </a:lnTo>
                  <a:cubicBezTo>
                    <a:pt x="4590" y="2949"/>
                    <a:pt x="4834" y="2706"/>
                    <a:pt x="4834" y="2432"/>
                  </a:cubicBezTo>
                  <a:cubicBezTo>
                    <a:pt x="4834" y="2128"/>
                    <a:pt x="4590" y="1915"/>
                    <a:pt x="4317" y="1915"/>
                  </a:cubicBezTo>
                  <a:lnTo>
                    <a:pt x="3466" y="1915"/>
                  </a:lnTo>
                  <a:cubicBezTo>
                    <a:pt x="3192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6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7544950" y="4913038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0"/>
                  </a:moveTo>
                  <a:cubicBezTo>
                    <a:pt x="2128" y="0"/>
                    <a:pt x="1885" y="243"/>
                    <a:pt x="1885" y="547"/>
                  </a:cubicBezTo>
                  <a:lnTo>
                    <a:pt x="1885" y="1368"/>
                  </a:lnTo>
                  <a:cubicBezTo>
                    <a:pt x="1885" y="1672"/>
                    <a:pt x="1672" y="1915"/>
                    <a:pt x="1368" y="1915"/>
                  </a:cubicBezTo>
                  <a:lnTo>
                    <a:pt x="517" y="1915"/>
                  </a:lnTo>
                  <a:cubicBezTo>
                    <a:pt x="243" y="1915"/>
                    <a:pt x="0" y="2128"/>
                    <a:pt x="0" y="2432"/>
                  </a:cubicBezTo>
                  <a:cubicBezTo>
                    <a:pt x="0" y="2706"/>
                    <a:pt x="243" y="2949"/>
                    <a:pt x="517" y="2949"/>
                  </a:cubicBezTo>
                  <a:lnTo>
                    <a:pt x="1368" y="2949"/>
                  </a:lnTo>
                  <a:cubicBezTo>
                    <a:pt x="1672" y="2949"/>
                    <a:pt x="1885" y="3161"/>
                    <a:pt x="1885" y="3465"/>
                  </a:cubicBezTo>
                  <a:lnTo>
                    <a:pt x="1885" y="4316"/>
                  </a:lnTo>
                  <a:cubicBezTo>
                    <a:pt x="1885" y="4590"/>
                    <a:pt x="2128" y="4833"/>
                    <a:pt x="2432" y="4833"/>
                  </a:cubicBezTo>
                  <a:cubicBezTo>
                    <a:pt x="2705" y="4833"/>
                    <a:pt x="2949" y="4590"/>
                    <a:pt x="2949" y="4316"/>
                  </a:cubicBezTo>
                  <a:lnTo>
                    <a:pt x="2949" y="3465"/>
                  </a:lnTo>
                  <a:cubicBezTo>
                    <a:pt x="2949" y="3161"/>
                    <a:pt x="3161" y="2949"/>
                    <a:pt x="3465" y="2949"/>
                  </a:cubicBezTo>
                  <a:lnTo>
                    <a:pt x="4316" y="2949"/>
                  </a:lnTo>
                  <a:cubicBezTo>
                    <a:pt x="4590" y="2949"/>
                    <a:pt x="4833" y="2706"/>
                    <a:pt x="4833" y="2432"/>
                  </a:cubicBezTo>
                  <a:cubicBezTo>
                    <a:pt x="4833" y="2128"/>
                    <a:pt x="4590" y="1915"/>
                    <a:pt x="4316" y="1915"/>
                  </a:cubicBezTo>
                  <a:lnTo>
                    <a:pt x="3465" y="1915"/>
                  </a:lnTo>
                  <a:cubicBezTo>
                    <a:pt x="3161" y="1915"/>
                    <a:pt x="2949" y="1672"/>
                    <a:pt x="2949" y="1368"/>
                  </a:cubicBezTo>
                  <a:lnTo>
                    <a:pt x="2949" y="547"/>
                  </a:lnTo>
                  <a:cubicBezTo>
                    <a:pt x="2949" y="243"/>
                    <a:pt x="2705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040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Bebas Neue"/>
              <a:buNone/>
              <a:defRPr sz="4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440000"/>
            <a:ext cx="7704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○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500"/>
              <a:buFont typeface="Montserrat"/>
              <a:buChar char="■"/>
              <a:defRPr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98" name="Google Shape;1598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images-ext-2.discordapp.net/external/St1P-p-o3osZGJYvv8Fwpt_lSPl329ar4E2BDOCJZ0E/https/raw.githubusercontent.com/ICEI-PUC-Minas-PMV-SI/pmv-si-2023-2-pe1-t1-FlicksNBeats-pmv/main/docs/img/userflow.png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ICEI-PUC-Minas-PMV-SI/pmv-si-2023-2-pe1-t1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5"/>
          <p:cNvSpPr txBox="1">
            <a:spLocks noGrp="1"/>
          </p:cNvSpPr>
          <p:nvPr>
            <p:ph type="ctrTitle"/>
          </p:nvPr>
        </p:nvSpPr>
        <p:spPr>
          <a:xfrm>
            <a:off x="46475" y="-336725"/>
            <a:ext cx="4923600" cy="1729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Flicks and beats</a:t>
            </a:r>
            <a:r>
              <a:rPr lang="en" dirty="0">
                <a:solidFill>
                  <a:srgbClr val="98317F"/>
                </a:solidFill>
              </a:rPr>
              <a:t>  </a:t>
            </a:r>
            <a:endParaRPr dirty="0">
              <a:solidFill>
                <a:srgbClr val="98317F"/>
              </a:solidFill>
            </a:endParaRPr>
          </a:p>
        </p:txBody>
      </p:sp>
      <p:sp>
        <p:nvSpPr>
          <p:cNvPr id="1605" name="Google Shape;1605;p35"/>
          <p:cNvSpPr txBox="1">
            <a:spLocks noGrp="1"/>
          </p:cNvSpPr>
          <p:nvPr>
            <p:ph type="subTitle" idx="1"/>
          </p:nvPr>
        </p:nvSpPr>
        <p:spPr>
          <a:xfrm>
            <a:off x="343431" y="1157618"/>
            <a:ext cx="3693399" cy="146915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indent="0"/>
            <a:r>
              <a:rPr lang="en" b="1"/>
              <a:t>                     Alunos(as)</a:t>
            </a:r>
            <a:r>
              <a:rPr lang="en" b="1" dirty="0"/>
              <a:t>:</a:t>
            </a:r>
          </a:p>
          <a:p>
            <a:pPr marL="0" indent="0"/>
            <a:endParaRPr lang="en" b="1" dirty="0"/>
          </a:p>
          <a:p>
            <a:pPr marL="0" indent="0"/>
            <a:r>
              <a:rPr lang="en" b="1" dirty="0"/>
              <a:t>-João Pedro Silva de Oliveira,</a:t>
            </a:r>
            <a:endParaRPr lang="en" dirty="0"/>
          </a:p>
          <a:p>
            <a:pPr marL="0" indent="0"/>
            <a:r>
              <a:rPr lang="en" b="1" dirty="0"/>
              <a:t>-Natália Kiefer Ferreira,</a:t>
            </a:r>
          </a:p>
          <a:p>
            <a:pPr marL="0" indent="0"/>
            <a:r>
              <a:rPr lang="en" b="1" dirty="0"/>
              <a:t>-Felipe Acacio Costa.</a:t>
            </a:r>
          </a:p>
        </p:txBody>
      </p:sp>
      <p:grpSp>
        <p:nvGrpSpPr>
          <p:cNvPr id="1606" name="Google Shape;1606;p35"/>
          <p:cNvGrpSpPr/>
          <p:nvPr/>
        </p:nvGrpSpPr>
        <p:grpSpPr>
          <a:xfrm>
            <a:off x="4839124" y="813668"/>
            <a:ext cx="3575543" cy="2988784"/>
            <a:chOff x="4012675" y="2057325"/>
            <a:chExt cx="4412095" cy="2546246"/>
          </a:xfrm>
        </p:grpSpPr>
        <p:grpSp>
          <p:nvGrpSpPr>
            <p:cNvPr id="1607" name="Google Shape;1607;p35"/>
            <p:cNvGrpSpPr/>
            <p:nvPr/>
          </p:nvGrpSpPr>
          <p:grpSpPr>
            <a:xfrm>
              <a:off x="6581498" y="2624675"/>
              <a:ext cx="663705" cy="1529413"/>
              <a:chOff x="6690498" y="2750654"/>
              <a:chExt cx="621446" cy="1432169"/>
            </a:xfrm>
          </p:grpSpPr>
          <p:sp>
            <p:nvSpPr>
              <p:cNvPr id="1608" name="Google Shape;1608;p35"/>
              <p:cNvSpPr/>
              <p:nvPr/>
            </p:nvSpPr>
            <p:spPr>
              <a:xfrm>
                <a:off x="6838153" y="3770695"/>
                <a:ext cx="356308" cy="412128"/>
              </a:xfrm>
              <a:custGeom>
                <a:avLst/>
                <a:gdLst/>
                <a:ahLst/>
                <a:cxnLst/>
                <a:rect l="l" t="t" r="r" b="b"/>
                <a:pathLst>
                  <a:path w="21339" h="24682" extrusionOk="0">
                    <a:moveTo>
                      <a:pt x="1" y="0"/>
                    </a:moveTo>
                    <a:lnTo>
                      <a:pt x="2067" y="22402"/>
                    </a:lnTo>
                    <a:cubicBezTo>
                      <a:pt x="2067" y="22949"/>
                      <a:pt x="5897" y="24682"/>
                      <a:pt x="10669" y="24682"/>
                    </a:cubicBezTo>
                    <a:cubicBezTo>
                      <a:pt x="15411" y="24682"/>
                      <a:pt x="19271" y="22949"/>
                      <a:pt x="19271" y="22402"/>
                    </a:cubicBezTo>
                    <a:lnTo>
                      <a:pt x="2133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5"/>
              <p:cNvSpPr/>
              <p:nvPr/>
            </p:nvSpPr>
            <p:spPr>
              <a:xfrm>
                <a:off x="6837902" y="3741759"/>
                <a:ext cx="356809" cy="57874"/>
              </a:xfrm>
              <a:custGeom>
                <a:avLst/>
                <a:gdLst/>
                <a:ahLst/>
                <a:cxnLst/>
                <a:rect l="l" t="t" r="r" b="b"/>
                <a:pathLst>
                  <a:path w="21369" h="3466" extrusionOk="0">
                    <a:moveTo>
                      <a:pt x="10699" y="1"/>
                    </a:moveTo>
                    <a:cubicBezTo>
                      <a:pt x="4803" y="1"/>
                      <a:pt x="0" y="791"/>
                      <a:pt x="0" y="1733"/>
                    </a:cubicBezTo>
                    <a:cubicBezTo>
                      <a:pt x="0" y="2676"/>
                      <a:pt x="4803" y="3466"/>
                      <a:pt x="10699" y="3466"/>
                    </a:cubicBezTo>
                    <a:cubicBezTo>
                      <a:pt x="16596" y="3466"/>
                      <a:pt x="21368" y="2676"/>
                      <a:pt x="21368" y="1733"/>
                    </a:cubicBezTo>
                    <a:cubicBezTo>
                      <a:pt x="21368" y="791"/>
                      <a:pt x="16596" y="1"/>
                      <a:pt x="10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5"/>
              <p:cNvSpPr/>
              <p:nvPr/>
            </p:nvSpPr>
            <p:spPr>
              <a:xfrm>
                <a:off x="6841959" y="2750654"/>
                <a:ext cx="469985" cy="1049805"/>
              </a:xfrm>
              <a:custGeom>
                <a:avLst/>
                <a:gdLst/>
                <a:ahLst/>
                <a:cxnLst/>
                <a:rect l="l" t="t" r="r" b="b"/>
                <a:pathLst>
                  <a:path w="28147" h="62872" extrusionOk="0">
                    <a:moveTo>
                      <a:pt x="8037" y="0"/>
                    </a:moveTo>
                    <a:cubicBezTo>
                      <a:pt x="7263" y="0"/>
                      <a:pt x="6481" y="258"/>
                      <a:pt x="5715" y="816"/>
                    </a:cubicBezTo>
                    <a:cubicBezTo>
                      <a:pt x="1125" y="4159"/>
                      <a:pt x="6475" y="11971"/>
                      <a:pt x="7873" y="20026"/>
                    </a:cubicBezTo>
                    <a:cubicBezTo>
                      <a:pt x="9241" y="28050"/>
                      <a:pt x="4195" y="33005"/>
                      <a:pt x="2098" y="44373"/>
                    </a:cubicBezTo>
                    <a:cubicBezTo>
                      <a:pt x="0" y="55741"/>
                      <a:pt x="5350" y="61941"/>
                      <a:pt x="5350" y="61941"/>
                    </a:cubicBezTo>
                    <a:cubicBezTo>
                      <a:pt x="6111" y="62664"/>
                      <a:pt x="8250" y="62871"/>
                      <a:pt x="10462" y="62871"/>
                    </a:cubicBezTo>
                    <a:cubicBezTo>
                      <a:pt x="13463" y="62871"/>
                      <a:pt x="16596" y="62489"/>
                      <a:pt x="16596" y="62489"/>
                    </a:cubicBezTo>
                    <a:cubicBezTo>
                      <a:pt x="16596" y="62489"/>
                      <a:pt x="18602" y="62215"/>
                      <a:pt x="19757" y="57169"/>
                    </a:cubicBezTo>
                    <a:cubicBezTo>
                      <a:pt x="20943" y="52093"/>
                      <a:pt x="28147" y="43643"/>
                      <a:pt x="26080" y="35771"/>
                    </a:cubicBezTo>
                    <a:cubicBezTo>
                      <a:pt x="23982" y="27868"/>
                      <a:pt x="16688" y="22853"/>
                      <a:pt x="16080" y="13886"/>
                    </a:cubicBezTo>
                    <a:cubicBezTo>
                      <a:pt x="15573" y="6416"/>
                      <a:pt x="11902" y="0"/>
                      <a:pt x="80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5"/>
              <p:cNvSpPr/>
              <p:nvPr/>
            </p:nvSpPr>
            <p:spPr>
              <a:xfrm>
                <a:off x="6690498" y="3131070"/>
                <a:ext cx="386965" cy="669152"/>
              </a:xfrm>
              <a:custGeom>
                <a:avLst/>
                <a:gdLst/>
                <a:ahLst/>
                <a:cxnLst/>
                <a:rect l="l" t="t" r="r" b="b"/>
                <a:pathLst>
                  <a:path w="23175" h="40075" extrusionOk="0">
                    <a:moveTo>
                      <a:pt x="4896" y="0"/>
                    </a:moveTo>
                    <a:cubicBezTo>
                      <a:pt x="1095" y="0"/>
                      <a:pt x="0" y="7591"/>
                      <a:pt x="895" y="12988"/>
                    </a:cubicBezTo>
                    <a:cubicBezTo>
                      <a:pt x="1807" y="18520"/>
                      <a:pt x="5576" y="18033"/>
                      <a:pt x="7734" y="21833"/>
                    </a:cubicBezTo>
                    <a:cubicBezTo>
                      <a:pt x="9862" y="25602"/>
                      <a:pt x="8585" y="26423"/>
                      <a:pt x="7643" y="30678"/>
                    </a:cubicBezTo>
                    <a:cubicBezTo>
                      <a:pt x="6700" y="34964"/>
                      <a:pt x="10257" y="39158"/>
                      <a:pt x="10257" y="39158"/>
                    </a:cubicBezTo>
                    <a:cubicBezTo>
                      <a:pt x="12386" y="39942"/>
                      <a:pt x="15751" y="40075"/>
                      <a:pt x="17788" y="40075"/>
                    </a:cubicBezTo>
                    <a:cubicBezTo>
                      <a:pt x="18832" y="40075"/>
                      <a:pt x="19527" y="40040"/>
                      <a:pt x="19527" y="40040"/>
                    </a:cubicBezTo>
                    <a:cubicBezTo>
                      <a:pt x="19527" y="40040"/>
                      <a:pt x="23175" y="36088"/>
                      <a:pt x="22628" y="32593"/>
                    </a:cubicBezTo>
                    <a:cubicBezTo>
                      <a:pt x="22081" y="29067"/>
                      <a:pt x="20591" y="27973"/>
                      <a:pt x="20348" y="23201"/>
                    </a:cubicBezTo>
                    <a:cubicBezTo>
                      <a:pt x="20075" y="18429"/>
                      <a:pt x="18220" y="15176"/>
                      <a:pt x="13783" y="12046"/>
                    </a:cubicBezTo>
                    <a:cubicBezTo>
                      <a:pt x="9314" y="8915"/>
                      <a:pt x="9102" y="282"/>
                      <a:pt x="5120" y="9"/>
                    </a:cubicBezTo>
                    <a:cubicBezTo>
                      <a:pt x="5044" y="3"/>
                      <a:pt x="4969" y="0"/>
                      <a:pt x="48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5"/>
              <p:cNvSpPr/>
              <p:nvPr/>
            </p:nvSpPr>
            <p:spPr>
              <a:xfrm>
                <a:off x="6741458" y="3131203"/>
                <a:ext cx="231461" cy="666414"/>
              </a:xfrm>
              <a:custGeom>
                <a:avLst/>
                <a:gdLst/>
                <a:ahLst/>
                <a:cxnLst/>
                <a:rect l="l" t="t" r="r" b="b"/>
                <a:pathLst>
                  <a:path w="13862" h="39911" fill="none" extrusionOk="0">
                    <a:moveTo>
                      <a:pt x="1642" y="1"/>
                    </a:moveTo>
                    <a:cubicBezTo>
                      <a:pt x="1521" y="1"/>
                      <a:pt x="1" y="5199"/>
                      <a:pt x="2919" y="9272"/>
                    </a:cubicBezTo>
                    <a:cubicBezTo>
                      <a:pt x="5867" y="13375"/>
                      <a:pt x="12402" y="20457"/>
                      <a:pt x="12950" y="26931"/>
                    </a:cubicBezTo>
                    <a:cubicBezTo>
                      <a:pt x="13497" y="33375"/>
                      <a:pt x="12706" y="38816"/>
                      <a:pt x="13861" y="39910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5"/>
              <p:cNvSpPr/>
              <p:nvPr/>
            </p:nvSpPr>
            <p:spPr>
              <a:xfrm>
                <a:off x="6958173" y="3416945"/>
                <a:ext cx="47221" cy="166992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10001" fill="none" extrusionOk="0">
                    <a:moveTo>
                      <a:pt x="1" y="10001"/>
                    </a:moveTo>
                    <a:cubicBezTo>
                      <a:pt x="1" y="10001"/>
                      <a:pt x="92" y="6384"/>
                      <a:pt x="1460" y="4104"/>
                    </a:cubicBezTo>
                    <a:cubicBezTo>
                      <a:pt x="2828" y="1824"/>
                      <a:pt x="2676" y="1"/>
                      <a:pt x="2676" y="1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5"/>
              <p:cNvSpPr/>
              <p:nvPr/>
            </p:nvSpPr>
            <p:spPr>
              <a:xfrm>
                <a:off x="6833327" y="3575804"/>
                <a:ext cx="128420" cy="100502"/>
              </a:xfrm>
              <a:custGeom>
                <a:avLst/>
                <a:gdLst/>
                <a:ahLst/>
                <a:cxnLst/>
                <a:rect l="l" t="t" r="r" b="b"/>
                <a:pathLst>
                  <a:path w="7691" h="6019" fill="none" extrusionOk="0">
                    <a:moveTo>
                      <a:pt x="1" y="760"/>
                    </a:moveTo>
                    <a:cubicBezTo>
                      <a:pt x="1" y="760"/>
                      <a:pt x="3982" y="0"/>
                      <a:pt x="5502" y="2554"/>
                    </a:cubicBezTo>
                    <a:cubicBezTo>
                      <a:pt x="7022" y="5107"/>
                      <a:pt x="7691" y="6019"/>
                      <a:pt x="7691" y="6019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5"/>
              <p:cNvSpPr/>
              <p:nvPr/>
            </p:nvSpPr>
            <p:spPr>
              <a:xfrm>
                <a:off x="6711019" y="3358070"/>
                <a:ext cx="182721" cy="675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4044" fill="none" extrusionOk="0">
                    <a:moveTo>
                      <a:pt x="0" y="761"/>
                    </a:moveTo>
                    <a:cubicBezTo>
                      <a:pt x="0" y="761"/>
                      <a:pt x="2158" y="1"/>
                      <a:pt x="5654" y="1612"/>
                    </a:cubicBezTo>
                    <a:cubicBezTo>
                      <a:pt x="9119" y="3253"/>
                      <a:pt x="10943" y="4043"/>
                      <a:pt x="10943" y="4043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5"/>
              <p:cNvSpPr/>
              <p:nvPr/>
            </p:nvSpPr>
            <p:spPr>
              <a:xfrm>
                <a:off x="6801351" y="3209363"/>
                <a:ext cx="42144" cy="91886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5503" fill="none" extrusionOk="0">
                    <a:moveTo>
                      <a:pt x="61" y="5411"/>
                    </a:moveTo>
                    <a:cubicBezTo>
                      <a:pt x="1" y="5502"/>
                      <a:pt x="913" y="821"/>
                      <a:pt x="2523" y="1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5"/>
              <p:cNvSpPr/>
              <p:nvPr/>
            </p:nvSpPr>
            <p:spPr>
              <a:xfrm>
                <a:off x="6961729" y="2752090"/>
                <a:ext cx="140610" cy="834908"/>
              </a:xfrm>
              <a:custGeom>
                <a:avLst/>
                <a:gdLst/>
                <a:ahLst/>
                <a:cxnLst/>
                <a:rect l="l" t="t" r="r" b="b"/>
                <a:pathLst>
                  <a:path w="8421" h="50002" fill="none" extrusionOk="0">
                    <a:moveTo>
                      <a:pt x="1" y="0"/>
                    </a:moveTo>
                    <a:cubicBezTo>
                      <a:pt x="1" y="0"/>
                      <a:pt x="8420" y="11855"/>
                      <a:pt x="6840" y="23071"/>
                    </a:cubicBezTo>
                    <a:cubicBezTo>
                      <a:pt x="5259" y="34287"/>
                      <a:pt x="7691" y="33587"/>
                      <a:pt x="7843" y="39819"/>
                    </a:cubicBezTo>
                    <a:cubicBezTo>
                      <a:pt x="7995" y="46019"/>
                      <a:pt x="5259" y="50001"/>
                      <a:pt x="5259" y="50001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5"/>
              <p:cNvSpPr/>
              <p:nvPr/>
            </p:nvSpPr>
            <p:spPr>
              <a:xfrm>
                <a:off x="6962748" y="3218497"/>
                <a:ext cx="106096" cy="61430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3679" fill="none" extrusionOk="0">
                    <a:moveTo>
                      <a:pt x="0" y="122"/>
                    </a:moveTo>
                    <a:cubicBezTo>
                      <a:pt x="0" y="122"/>
                      <a:pt x="5289" y="1"/>
                      <a:pt x="6353" y="3679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5"/>
              <p:cNvSpPr/>
              <p:nvPr/>
            </p:nvSpPr>
            <p:spPr>
              <a:xfrm>
                <a:off x="7085574" y="3165717"/>
                <a:ext cx="94925" cy="189834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1369" fill="none" extrusionOk="0">
                    <a:moveTo>
                      <a:pt x="0" y="11369"/>
                    </a:moveTo>
                    <a:cubicBezTo>
                      <a:pt x="0" y="11369"/>
                      <a:pt x="1125" y="2676"/>
                      <a:pt x="5684" y="1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5"/>
              <p:cNvSpPr/>
              <p:nvPr/>
            </p:nvSpPr>
            <p:spPr>
              <a:xfrm>
                <a:off x="6938887" y="2905872"/>
                <a:ext cx="130458" cy="92888"/>
              </a:xfrm>
              <a:custGeom>
                <a:avLst/>
                <a:gdLst/>
                <a:ahLst/>
                <a:cxnLst/>
                <a:rect l="l" t="t" r="r" b="b"/>
                <a:pathLst>
                  <a:path w="7813" h="5563" fill="none" extrusionOk="0">
                    <a:moveTo>
                      <a:pt x="1" y="3313"/>
                    </a:moveTo>
                    <a:cubicBezTo>
                      <a:pt x="1" y="3313"/>
                      <a:pt x="5351" y="0"/>
                      <a:pt x="7813" y="5563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5"/>
              <p:cNvSpPr/>
              <p:nvPr/>
            </p:nvSpPr>
            <p:spPr>
              <a:xfrm>
                <a:off x="7038871" y="2836344"/>
                <a:ext cx="37068" cy="75623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4529" fill="none" extrusionOk="0">
                    <a:moveTo>
                      <a:pt x="305" y="4529"/>
                    </a:moveTo>
                    <a:cubicBezTo>
                      <a:pt x="305" y="4529"/>
                      <a:pt x="1" y="395"/>
                      <a:pt x="2220" y="0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2" name="Google Shape;1622;p35"/>
            <p:cNvGrpSpPr/>
            <p:nvPr/>
          </p:nvGrpSpPr>
          <p:grpSpPr>
            <a:xfrm>
              <a:off x="4012675" y="2057325"/>
              <a:ext cx="2635146" cy="2546071"/>
              <a:chOff x="4308199" y="2219377"/>
              <a:chExt cx="2467365" cy="2384185"/>
            </a:xfrm>
          </p:grpSpPr>
          <p:sp>
            <p:nvSpPr>
              <p:cNvPr id="1623" name="Google Shape;1623;p35"/>
              <p:cNvSpPr/>
              <p:nvPr/>
            </p:nvSpPr>
            <p:spPr>
              <a:xfrm>
                <a:off x="4308199" y="2848066"/>
                <a:ext cx="2274283" cy="1547925"/>
              </a:xfrm>
              <a:custGeom>
                <a:avLst/>
                <a:gdLst/>
                <a:ahLst/>
                <a:cxnLst/>
                <a:rect l="l" t="t" r="r" b="b"/>
                <a:pathLst>
                  <a:path w="136205" h="92704" extrusionOk="0">
                    <a:moveTo>
                      <a:pt x="110862" y="0"/>
                    </a:moveTo>
                    <a:cubicBezTo>
                      <a:pt x="110187" y="0"/>
                      <a:pt x="109760" y="58"/>
                      <a:pt x="109760" y="58"/>
                    </a:cubicBezTo>
                    <a:lnTo>
                      <a:pt x="10062" y="58"/>
                    </a:lnTo>
                    <a:cubicBezTo>
                      <a:pt x="1" y="58"/>
                      <a:pt x="92" y="11578"/>
                      <a:pt x="92" y="11578"/>
                    </a:cubicBezTo>
                    <a:lnTo>
                      <a:pt x="92" y="92704"/>
                    </a:lnTo>
                    <a:lnTo>
                      <a:pt x="136204" y="92704"/>
                    </a:lnTo>
                    <a:lnTo>
                      <a:pt x="136204" y="43676"/>
                    </a:lnTo>
                    <a:cubicBezTo>
                      <a:pt x="136204" y="33074"/>
                      <a:pt x="122068" y="32639"/>
                      <a:pt x="119747" y="32639"/>
                    </a:cubicBezTo>
                    <a:cubicBezTo>
                      <a:pt x="119539" y="32639"/>
                      <a:pt x="119426" y="32642"/>
                      <a:pt x="119426" y="32642"/>
                    </a:cubicBezTo>
                    <a:lnTo>
                      <a:pt x="119426" y="8569"/>
                    </a:lnTo>
                    <a:cubicBezTo>
                      <a:pt x="119426" y="815"/>
                      <a:pt x="113397" y="0"/>
                      <a:pt x="1108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35"/>
              <p:cNvSpPr/>
              <p:nvPr/>
            </p:nvSpPr>
            <p:spPr>
              <a:xfrm>
                <a:off x="4393198" y="2903334"/>
                <a:ext cx="147205" cy="674011"/>
              </a:xfrm>
              <a:custGeom>
                <a:avLst/>
                <a:gdLst/>
                <a:ahLst/>
                <a:cxnLst/>
                <a:rect l="l" t="t" r="r" b="b"/>
                <a:pathLst>
                  <a:path w="8816" h="40366" fill="none" extrusionOk="0">
                    <a:moveTo>
                      <a:pt x="1" y="0"/>
                    </a:moveTo>
                    <a:cubicBezTo>
                      <a:pt x="1" y="0"/>
                      <a:pt x="8816" y="730"/>
                      <a:pt x="8816" y="11368"/>
                    </a:cubicBezTo>
                    <a:lnTo>
                      <a:pt x="8816" y="40366"/>
                    </a:ln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5"/>
              <p:cNvSpPr/>
              <p:nvPr/>
            </p:nvSpPr>
            <p:spPr>
              <a:xfrm>
                <a:off x="5171245" y="3997044"/>
                <a:ext cx="437007" cy="17"/>
              </a:xfrm>
              <a:custGeom>
                <a:avLst/>
                <a:gdLst/>
                <a:ahLst/>
                <a:cxnLst/>
                <a:rect l="l" t="t" r="r" b="b"/>
                <a:pathLst>
                  <a:path w="26172" h="1" fill="none" extrusionOk="0">
                    <a:moveTo>
                      <a:pt x="0" y="1"/>
                    </a:moveTo>
                    <a:lnTo>
                      <a:pt x="26171" y="1"/>
                    </a:ln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5"/>
              <p:cNvSpPr/>
              <p:nvPr/>
            </p:nvSpPr>
            <p:spPr>
              <a:xfrm>
                <a:off x="6294409" y="3418982"/>
                <a:ext cx="156339" cy="563374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33740" fill="none" extrusionOk="0">
                    <a:moveTo>
                      <a:pt x="0" y="0"/>
                    </a:moveTo>
                    <a:cubicBezTo>
                      <a:pt x="0" y="0"/>
                      <a:pt x="9362" y="851"/>
                      <a:pt x="9362" y="9484"/>
                    </a:cubicBezTo>
                    <a:lnTo>
                      <a:pt x="9362" y="33739"/>
                    </a:ln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5"/>
              <p:cNvSpPr/>
              <p:nvPr/>
            </p:nvSpPr>
            <p:spPr>
              <a:xfrm>
                <a:off x="4308960" y="4364503"/>
                <a:ext cx="2272747" cy="53298"/>
              </a:xfrm>
              <a:custGeom>
                <a:avLst/>
                <a:gdLst/>
                <a:ahLst/>
                <a:cxnLst/>
                <a:rect l="l" t="t" r="r" b="b"/>
                <a:pathLst>
                  <a:path w="136113" h="3192" extrusionOk="0">
                    <a:moveTo>
                      <a:pt x="0" y="0"/>
                    </a:moveTo>
                    <a:lnTo>
                      <a:pt x="0" y="3192"/>
                    </a:lnTo>
                    <a:lnTo>
                      <a:pt x="136112" y="3192"/>
                    </a:lnTo>
                    <a:lnTo>
                      <a:pt x="1361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5"/>
              <p:cNvSpPr/>
              <p:nvPr/>
            </p:nvSpPr>
            <p:spPr>
              <a:xfrm>
                <a:off x="6184774" y="4224412"/>
                <a:ext cx="382707" cy="249728"/>
              </a:xfrm>
              <a:custGeom>
                <a:avLst/>
                <a:gdLst/>
                <a:ahLst/>
                <a:cxnLst/>
                <a:rect l="l" t="t" r="r" b="b"/>
                <a:pathLst>
                  <a:path w="22920" h="14956" extrusionOk="0">
                    <a:moveTo>
                      <a:pt x="4955" y="1"/>
                    </a:moveTo>
                    <a:lnTo>
                      <a:pt x="1" y="1369"/>
                    </a:lnTo>
                    <a:lnTo>
                      <a:pt x="2888" y="13922"/>
                    </a:lnTo>
                    <a:lnTo>
                      <a:pt x="22919" y="14956"/>
                    </a:lnTo>
                    <a:cubicBezTo>
                      <a:pt x="22919" y="14956"/>
                      <a:pt x="22767" y="13375"/>
                      <a:pt x="22463" y="13253"/>
                    </a:cubicBezTo>
                    <a:cubicBezTo>
                      <a:pt x="22161" y="13132"/>
                      <a:pt x="8942" y="6840"/>
                      <a:pt x="8427" y="6840"/>
                    </a:cubicBezTo>
                    <a:cubicBezTo>
                      <a:pt x="8424" y="6840"/>
                      <a:pt x="8422" y="6840"/>
                      <a:pt x="8420" y="6840"/>
                    </a:cubicBezTo>
                    <a:cubicBezTo>
                      <a:pt x="8418" y="6841"/>
                      <a:pt x="8415" y="6841"/>
                      <a:pt x="8412" y="6841"/>
                    </a:cubicBezTo>
                    <a:cubicBezTo>
                      <a:pt x="7985" y="6841"/>
                      <a:pt x="4955" y="1"/>
                      <a:pt x="4955" y="1"/>
                    </a:cubicBezTo>
                    <a:close/>
                  </a:path>
                </a:pathLst>
              </a:custGeom>
              <a:solidFill>
                <a:srgbClr val="FCACD4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5"/>
              <p:cNvSpPr/>
              <p:nvPr/>
            </p:nvSpPr>
            <p:spPr>
              <a:xfrm>
                <a:off x="6193407" y="4264519"/>
                <a:ext cx="109636" cy="68026"/>
              </a:xfrm>
              <a:custGeom>
                <a:avLst/>
                <a:gdLst/>
                <a:ahLst/>
                <a:cxnLst/>
                <a:rect l="l" t="t" r="r" b="b"/>
                <a:pathLst>
                  <a:path w="6566" h="4074" extrusionOk="0">
                    <a:moveTo>
                      <a:pt x="5502" y="0"/>
                    </a:moveTo>
                    <a:cubicBezTo>
                      <a:pt x="5502" y="0"/>
                      <a:pt x="183" y="1155"/>
                      <a:pt x="0" y="1216"/>
                    </a:cubicBezTo>
                    <a:lnTo>
                      <a:pt x="760" y="4073"/>
                    </a:lnTo>
                    <a:lnTo>
                      <a:pt x="6566" y="2219"/>
                    </a:lnTo>
                    <a:lnTo>
                      <a:pt x="550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5"/>
              <p:cNvSpPr/>
              <p:nvPr/>
            </p:nvSpPr>
            <p:spPr>
              <a:xfrm>
                <a:off x="6206598" y="4301053"/>
                <a:ext cx="362403" cy="173086"/>
              </a:xfrm>
              <a:custGeom>
                <a:avLst/>
                <a:gdLst/>
                <a:ahLst/>
                <a:cxnLst/>
                <a:rect l="l" t="t" r="r" b="b"/>
                <a:pathLst>
                  <a:path w="21704" h="10366" extrusionOk="0">
                    <a:moveTo>
                      <a:pt x="5776" y="1"/>
                    </a:moveTo>
                    <a:lnTo>
                      <a:pt x="1" y="1885"/>
                    </a:lnTo>
                    <a:lnTo>
                      <a:pt x="1581" y="9332"/>
                    </a:lnTo>
                    <a:lnTo>
                      <a:pt x="21612" y="10366"/>
                    </a:lnTo>
                    <a:cubicBezTo>
                      <a:pt x="21612" y="10366"/>
                      <a:pt x="21703" y="8755"/>
                      <a:pt x="21430" y="8724"/>
                    </a:cubicBezTo>
                    <a:cubicBezTo>
                      <a:pt x="21156" y="8663"/>
                      <a:pt x="21035" y="8116"/>
                      <a:pt x="21035" y="8116"/>
                    </a:cubicBezTo>
                    <a:lnTo>
                      <a:pt x="6779" y="1885"/>
                    </a:lnTo>
                    <a:lnTo>
                      <a:pt x="57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5"/>
              <p:cNvSpPr/>
              <p:nvPr/>
            </p:nvSpPr>
            <p:spPr>
              <a:xfrm>
                <a:off x="6206598" y="4316281"/>
                <a:ext cx="41644" cy="48239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2889" extrusionOk="0">
                    <a:moveTo>
                      <a:pt x="2493" y="1"/>
                    </a:moveTo>
                    <a:lnTo>
                      <a:pt x="1" y="973"/>
                    </a:lnTo>
                    <a:lnTo>
                      <a:pt x="305" y="2888"/>
                    </a:lnTo>
                    <a:cubicBezTo>
                      <a:pt x="305" y="2888"/>
                      <a:pt x="2159" y="1642"/>
                      <a:pt x="2280" y="1520"/>
                    </a:cubicBezTo>
                    <a:cubicBezTo>
                      <a:pt x="2432" y="1399"/>
                      <a:pt x="2493" y="1"/>
                      <a:pt x="24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5"/>
              <p:cNvSpPr/>
              <p:nvPr/>
            </p:nvSpPr>
            <p:spPr>
              <a:xfrm>
                <a:off x="6227403" y="4417784"/>
                <a:ext cx="340078" cy="56354"/>
              </a:xfrm>
              <a:custGeom>
                <a:avLst/>
                <a:gdLst/>
                <a:ahLst/>
                <a:cxnLst/>
                <a:rect l="l" t="t" r="r" b="b"/>
                <a:pathLst>
                  <a:path w="20367" h="3375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27" y="186"/>
                    </a:lnTo>
                    <a:lnTo>
                      <a:pt x="27" y="186"/>
                    </a:lnTo>
                    <a:lnTo>
                      <a:pt x="1" y="1"/>
                    </a:lnTo>
                    <a:close/>
                    <a:moveTo>
                      <a:pt x="27" y="186"/>
                    </a:moveTo>
                    <a:lnTo>
                      <a:pt x="335" y="2341"/>
                    </a:lnTo>
                    <a:lnTo>
                      <a:pt x="20366" y="3375"/>
                    </a:lnTo>
                    <a:lnTo>
                      <a:pt x="20366" y="2584"/>
                    </a:lnTo>
                    <a:lnTo>
                      <a:pt x="27" y="18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5"/>
              <p:cNvSpPr/>
              <p:nvPr/>
            </p:nvSpPr>
            <p:spPr>
              <a:xfrm>
                <a:off x="6227403" y="4417784"/>
                <a:ext cx="340078" cy="56354"/>
              </a:xfrm>
              <a:custGeom>
                <a:avLst/>
                <a:gdLst/>
                <a:ahLst/>
                <a:cxnLst/>
                <a:rect l="l" t="t" r="r" b="b"/>
                <a:pathLst>
                  <a:path w="20367" h="3375" fill="none" extrusionOk="0">
                    <a:moveTo>
                      <a:pt x="1" y="183"/>
                    </a:moveTo>
                    <a:lnTo>
                      <a:pt x="20366" y="2584"/>
                    </a:lnTo>
                    <a:lnTo>
                      <a:pt x="20366" y="3375"/>
                    </a:lnTo>
                    <a:lnTo>
                      <a:pt x="335" y="2341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accent6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5"/>
              <p:cNvSpPr/>
              <p:nvPr/>
            </p:nvSpPr>
            <p:spPr>
              <a:xfrm>
                <a:off x="6439042" y="4401037"/>
                <a:ext cx="132495" cy="59911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3588" extrusionOk="0">
                    <a:moveTo>
                      <a:pt x="2220" y="1"/>
                    </a:moveTo>
                    <a:cubicBezTo>
                      <a:pt x="2220" y="1"/>
                      <a:pt x="974" y="396"/>
                      <a:pt x="578" y="791"/>
                    </a:cubicBezTo>
                    <a:cubicBezTo>
                      <a:pt x="183" y="1156"/>
                      <a:pt x="1" y="2675"/>
                      <a:pt x="1" y="2675"/>
                    </a:cubicBezTo>
                    <a:cubicBezTo>
                      <a:pt x="31" y="2675"/>
                      <a:pt x="7691" y="3587"/>
                      <a:pt x="7691" y="3587"/>
                    </a:cubicBezTo>
                    <a:cubicBezTo>
                      <a:pt x="7691" y="3587"/>
                      <a:pt x="7934" y="2250"/>
                      <a:pt x="7691" y="2128"/>
                    </a:cubicBezTo>
                    <a:cubicBezTo>
                      <a:pt x="7417" y="2037"/>
                      <a:pt x="2220" y="1"/>
                      <a:pt x="22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5"/>
              <p:cNvSpPr/>
              <p:nvPr/>
            </p:nvSpPr>
            <p:spPr>
              <a:xfrm>
                <a:off x="6294409" y="4336585"/>
                <a:ext cx="46202" cy="46202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2767" extrusionOk="0">
                    <a:moveTo>
                      <a:pt x="2037" y="0"/>
                    </a:moveTo>
                    <a:cubicBezTo>
                      <a:pt x="2037" y="0"/>
                      <a:pt x="669" y="973"/>
                      <a:pt x="517" y="1186"/>
                    </a:cubicBezTo>
                    <a:cubicBezTo>
                      <a:pt x="395" y="1399"/>
                      <a:pt x="0" y="2645"/>
                      <a:pt x="0" y="2645"/>
                    </a:cubicBezTo>
                    <a:lnTo>
                      <a:pt x="395" y="2766"/>
                    </a:lnTo>
                    <a:lnTo>
                      <a:pt x="760" y="1672"/>
                    </a:lnTo>
                    <a:lnTo>
                      <a:pt x="2766" y="304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rgbClr val="FFFFFF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5"/>
              <p:cNvSpPr/>
              <p:nvPr/>
            </p:nvSpPr>
            <p:spPr>
              <a:xfrm>
                <a:off x="6317235" y="4347238"/>
                <a:ext cx="48239" cy="42144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2524" extrusionOk="0">
                    <a:moveTo>
                      <a:pt x="2159" y="1"/>
                    </a:moveTo>
                    <a:cubicBezTo>
                      <a:pt x="2159" y="1"/>
                      <a:pt x="487" y="1277"/>
                      <a:pt x="396" y="1368"/>
                    </a:cubicBezTo>
                    <a:cubicBezTo>
                      <a:pt x="305" y="1460"/>
                      <a:pt x="1" y="2432"/>
                      <a:pt x="1" y="2432"/>
                    </a:cubicBezTo>
                    <a:lnTo>
                      <a:pt x="487" y="2524"/>
                    </a:lnTo>
                    <a:lnTo>
                      <a:pt x="761" y="1764"/>
                    </a:lnTo>
                    <a:lnTo>
                      <a:pt x="2889" y="335"/>
                    </a:lnTo>
                    <a:lnTo>
                      <a:pt x="2159" y="1"/>
                    </a:lnTo>
                    <a:close/>
                  </a:path>
                </a:pathLst>
              </a:custGeom>
              <a:solidFill>
                <a:srgbClr val="FFFFFF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5"/>
              <p:cNvSpPr/>
              <p:nvPr/>
            </p:nvSpPr>
            <p:spPr>
              <a:xfrm>
                <a:off x="6346171" y="4358409"/>
                <a:ext cx="43664" cy="37569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2250" extrusionOk="0">
                    <a:moveTo>
                      <a:pt x="1946" y="0"/>
                    </a:moveTo>
                    <a:cubicBezTo>
                      <a:pt x="1946" y="0"/>
                      <a:pt x="304" y="1459"/>
                      <a:pt x="244" y="1490"/>
                    </a:cubicBezTo>
                    <a:cubicBezTo>
                      <a:pt x="183" y="1490"/>
                      <a:pt x="1" y="2250"/>
                      <a:pt x="1" y="2250"/>
                    </a:cubicBezTo>
                    <a:lnTo>
                      <a:pt x="578" y="2250"/>
                    </a:lnTo>
                    <a:lnTo>
                      <a:pt x="700" y="1763"/>
                    </a:lnTo>
                    <a:lnTo>
                      <a:pt x="2615" y="304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rgbClr val="FFFFFF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5"/>
              <p:cNvSpPr/>
              <p:nvPr/>
            </p:nvSpPr>
            <p:spPr>
              <a:xfrm>
                <a:off x="6335518" y="4108199"/>
                <a:ext cx="440046" cy="227887"/>
              </a:xfrm>
              <a:custGeom>
                <a:avLst/>
                <a:gdLst/>
                <a:ahLst/>
                <a:cxnLst/>
                <a:rect l="l" t="t" r="r" b="b"/>
                <a:pathLst>
                  <a:path w="26354" h="13648" extrusionOk="0">
                    <a:moveTo>
                      <a:pt x="4043" y="0"/>
                    </a:moveTo>
                    <a:lnTo>
                      <a:pt x="0" y="3162"/>
                    </a:lnTo>
                    <a:lnTo>
                      <a:pt x="7478" y="13648"/>
                    </a:lnTo>
                    <a:lnTo>
                      <a:pt x="26353" y="6900"/>
                    </a:lnTo>
                    <a:cubicBezTo>
                      <a:pt x="26353" y="6900"/>
                      <a:pt x="25624" y="5502"/>
                      <a:pt x="25289" y="5502"/>
                    </a:cubicBezTo>
                    <a:cubicBezTo>
                      <a:pt x="24998" y="5502"/>
                      <a:pt x="13732" y="4946"/>
                      <a:pt x="10647" y="4946"/>
                    </a:cubicBezTo>
                    <a:cubicBezTo>
                      <a:pt x="10197" y="4946"/>
                      <a:pt x="9921" y="4958"/>
                      <a:pt x="9879" y="4985"/>
                    </a:cubicBezTo>
                    <a:cubicBezTo>
                      <a:pt x="9871" y="4991"/>
                      <a:pt x="9860" y="4993"/>
                      <a:pt x="9846" y="4993"/>
                    </a:cubicBezTo>
                    <a:cubicBezTo>
                      <a:pt x="9268" y="4993"/>
                      <a:pt x="4043" y="0"/>
                      <a:pt x="4043" y="0"/>
                    </a:cubicBezTo>
                    <a:close/>
                  </a:path>
                </a:pathLst>
              </a:custGeom>
              <a:solidFill>
                <a:srgbClr val="FCACD4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5"/>
              <p:cNvSpPr/>
              <p:nvPr/>
            </p:nvSpPr>
            <p:spPr>
              <a:xfrm>
                <a:off x="6357842" y="4137636"/>
                <a:ext cx="107615" cy="93907"/>
              </a:xfrm>
              <a:custGeom>
                <a:avLst/>
                <a:gdLst/>
                <a:ahLst/>
                <a:cxnLst/>
                <a:rect l="l" t="t" r="r" b="b"/>
                <a:pathLst>
                  <a:path w="6445" h="5624" extrusionOk="0">
                    <a:moveTo>
                      <a:pt x="4621" y="0"/>
                    </a:moveTo>
                    <a:cubicBezTo>
                      <a:pt x="4621" y="0"/>
                      <a:pt x="122" y="3131"/>
                      <a:pt x="1" y="3253"/>
                    </a:cubicBezTo>
                    <a:lnTo>
                      <a:pt x="1824" y="5623"/>
                    </a:lnTo>
                    <a:lnTo>
                      <a:pt x="6445" y="1642"/>
                    </a:lnTo>
                    <a:lnTo>
                      <a:pt x="4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5"/>
              <p:cNvSpPr/>
              <p:nvPr/>
            </p:nvSpPr>
            <p:spPr>
              <a:xfrm>
                <a:off x="6388298" y="4165037"/>
                <a:ext cx="387265" cy="171049"/>
              </a:xfrm>
              <a:custGeom>
                <a:avLst/>
                <a:gdLst/>
                <a:ahLst/>
                <a:cxnLst/>
                <a:rect l="l" t="t" r="r" b="b"/>
                <a:pathLst>
                  <a:path w="23193" h="10244" extrusionOk="0">
                    <a:moveTo>
                      <a:pt x="4621" y="1"/>
                    </a:moveTo>
                    <a:lnTo>
                      <a:pt x="0" y="3982"/>
                    </a:lnTo>
                    <a:lnTo>
                      <a:pt x="4317" y="10244"/>
                    </a:lnTo>
                    <a:lnTo>
                      <a:pt x="23192" y="3496"/>
                    </a:lnTo>
                    <a:cubicBezTo>
                      <a:pt x="23192" y="3496"/>
                      <a:pt x="22696" y="2035"/>
                      <a:pt x="22418" y="2035"/>
                    </a:cubicBezTo>
                    <a:cubicBezTo>
                      <a:pt x="22413" y="2035"/>
                      <a:pt x="22407" y="2036"/>
                      <a:pt x="22402" y="2037"/>
                    </a:cubicBezTo>
                    <a:cubicBezTo>
                      <a:pt x="22385" y="2041"/>
                      <a:pt x="22368" y="2043"/>
                      <a:pt x="22350" y="2043"/>
                    </a:cubicBezTo>
                    <a:cubicBezTo>
                      <a:pt x="22092" y="2043"/>
                      <a:pt x="21824" y="1642"/>
                      <a:pt x="21824" y="1642"/>
                    </a:cubicBezTo>
                    <a:lnTo>
                      <a:pt x="6262" y="1368"/>
                    </a:lnTo>
                    <a:lnTo>
                      <a:pt x="46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5"/>
              <p:cNvSpPr/>
              <p:nvPr/>
            </p:nvSpPr>
            <p:spPr>
              <a:xfrm>
                <a:off x="6387781" y="4200051"/>
                <a:ext cx="40625" cy="58391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3497" extrusionOk="0">
                    <a:moveTo>
                      <a:pt x="1946" y="1"/>
                    </a:moveTo>
                    <a:lnTo>
                      <a:pt x="1" y="1855"/>
                    </a:lnTo>
                    <a:lnTo>
                      <a:pt x="1034" y="3496"/>
                    </a:lnTo>
                    <a:cubicBezTo>
                      <a:pt x="1034" y="3496"/>
                      <a:pt x="2281" y="1642"/>
                      <a:pt x="2341" y="1490"/>
                    </a:cubicBezTo>
                    <a:cubicBezTo>
                      <a:pt x="2433" y="1308"/>
                      <a:pt x="1946" y="1"/>
                      <a:pt x="19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5"/>
              <p:cNvSpPr/>
              <p:nvPr/>
            </p:nvSpPr>
            <p:spPr>
              <a:xfrm>
                <a:off x="6440060" y="4211221"/>
                <a:ext cx="335503" cy="124864"/>
              </a:xfrm>
              <a:custGeom>
                <a:avLst/>
                <a:gdLst/>
                <a:ahLst/>
                <a:cxnLst/>
                <a:rect l="l" t="t" r="r" b="b"/>
                <a:pathLst>
                  <a:path w="20093" h="7478" extrusionOk="0">
                    <a:moveTo>
                      <a:pt x="1" y="5411"/>
                    </a:moveTo>
                    <a:lnTo>
                      <a:pt x="62" y="5593"/>
                    </a:lnTo>
                    <a:lnTo>
                      <a:pt x="101" y="5582"/>
                    </a:lnTo>
                    <a:lnTo>
                      <a:pt x="101" y="5582"/>
                    </a:lnTo>
                    <a:lnTo>
                      <a:pt x="1" y="5411"/>
                    </a:lnTo>
                    <a:close/>
                    <a:moveTo>
                      <a:pt x="19819" y="1"/>
                    </a:moveTo>
                    <a:lnTo>
                      <a:pt x="101" y="5582"/>
                    </a:lnTo>
                    <a:lnTo>
                      <a:pt x="101" y="5582"/>
                    </a:lnTo>
                    <a:lnTo>
                      <a:pt x="1217" y="7478"/>
                    </a:lnTo>
                    <a:lnTo>
                      <a:pt x="20092" y="730"/>
                    </a:lnTo>
                    <a:lnTo>
                      <a:pt x="198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5"/>
              <p:cNvSpPr/>
              <p:nvPr/>
            </p:nvSpPr>
            <p:spPr>
              <a:xfrm>
                <a:off x="6440060" y="4211221"/>
                <a:ext cx="335503" cy="124864"/>
              </a:xfrm>
              <a:custGeom>
                <a:avLst/>
                <a:gdLst/>
                <a:ahLst/>
                <a:cxnLst/>
                <a:rect l="l" t="t" r="r" b="b"/>
                <a:pathLst>
                  <a:path w="20093" h="7478" fill="none" extrusionOk="0">
                    <a:moveTo>
                      <a:pt x="62" y="5593"/>
                    </a:moveTo>
                    <a:lnTo>
                      <a:pt x="19819" y="1"/>
                    </a:lnTo>
                    <a:lnTo>
                      <a:pt x="20092" y="730"/>
                    </a:lnTo>
                    <a:lnTo>
                      <a:pt x="1217" y="7478"/>
                    </a:lnTo>
                    <a:lnTo>
                      <a:pt x="1" y="5411"/>
                    </a:lnTo>
                  </a:path>
                </a:pathLst>
              </a:custGeom>
              <a:solidFill>
                <a:schemeClr val="accent6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5"/>
              <p:cNvSpPr/>
              <p:nvPr/>
            </p:nvSpPr>
            <p:spPr>
              <a:xfrm>
                <a:off x="6639560" y="4188897"/>
                <a:ext cx="131426" cy="57373"/>
              </a:xfrm>
              <a:custGeom>
                <a:avLst/>
                <a:gdLst/>
                <a:ahLst/>
                <a:cxnLst/>
                <a:rect l="l" t="t" r="r" b="b"/>
                <a:pathLst>
                  <a:path w="7871" h="3436" extrusionOk="0">
                    <a:moveTo>
                      <a:pt x="7293" y="0"/>
                    </a:moveTo>
                    <a:cubicBezTo>
                      <a:pt x="7020" y="0"/>
                      <a:pt x="1427" y="122"/>
                      <a:pt x="1427" y="122"/>
                    </a:cubicBezTo>
                    <a:cubicBezTo>
                      <a:pt x="1427" y="122"/>
                      <a:pt x="424" y="973"/>
                      <a:pt x="211" y="1459"/>
                    </a:cubicBezTo>
                    <a:cubicBezTo>
                      <a:pt x="0" y="1971"/>
                      <a:pt x="385" y="3435"/>
                      <a:pt x="423" y="3435"/>
                    </a:cubicBezTo>
                    <a:cubicBezTo>
                      <a:pt x="423" y="3435"/>
                      <a:pt x="423" y="3435"/>
                      <a:pt x="424" y="3435"/>
                    </a:cubicBezTo>
                    <a:cubicBezTo>
                      <a:pt x="424" y="3435"/>
                      <a:pt x="7871" y="1338"/>
                      <a:pt x="7871" y="1338"/>
                    </a:cubicBezTo>
                    <a:cubicBezTo>
                      <a:pt x="7871" y="1338"/>
                      <a:pt x="7567" y="0"/>
                      <a:pt x="72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5"/>
              <p:cNvSpPr/>
              <p:nvPr/>
            </p:nvSpPr>
            <p:spPr>
              <a:xfrm>
                <a:off x="6485744" y="4187879"/>
                <a:ext cx="29454" cy="54317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3253" extrusionOk="0">
                    <a:moveTo>
                      <a:pt x="1003" y="0"/>
                    </a:moveTo>
                    <a:cubicBezTo>
                      <a:pt x="1003" y="0"/>
                      <a:pt x="92" y="1429"/>
                      <a:pt x="61" y="1703"/>
                    </a:cubicBezTo>
                    <a:cubicBezTo>
                      <a:pt x="0" y="1946"/>
                      <a:pt x="122" y="3253"/>
                      <a:pt x="122" y="3253"/>
                    </a:cubicBezTo>
                    <a:lnTo>
                      <a:pt x="547" y="3222"/>
                    </a:lnTo>
                    <a:lnTo>
                      <a:pt x="456" y="2037"/>
                    </a:lnTo>
                    <a:lnTo>
                      <a:pt x="1763" y="0"/>
                    </a:lnTo>
                    <a:close/>
                  </a:path>
                </a:pathLst>
              </a:custGeom>
              <a:solidFill>
                <a:srgbClr val="FFFFFF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5"/>
              <p:cNvSpPr/>
              <p:nvPr/>
            </p:nvSpPr>
            <p:spPr>
              <a:xfrm>
                <a:off x="6510106" y="4188379"/>
                <a:ext cx="32493" cy="5127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3071" extrusionOk="0">
                    <a:moveTo>
                      <a:pt x="1155" y="1"/>
                    </a:moveTo>
                    <a:cubicBezTo>
                      <a:pt x="1155" y="1"/>
                      <a:pt x="92" y="1825"/>
                      <a:pt x="61" y="1946"/>
                    </a:cubicBezTo>
                    <a:cubicBezTo>
                      <a:pt x="0" y="2068"/>
                      <a:pt x="92" y="3071"/>
                      <a:pt x="92" y="3071"/>
                    </a:cubicBezTo>
                    <a:lnTo>
                      <a:pt x="578" y="2980"/>
                    </a:lnTo>
                    <a:lnTo>
                      <a:pt x="517" y="2159"/>
                    </a:lnTo>
                    <a:lnTo>
                      <a:pt x="1946" y="31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FFFFFF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5"/>
              <p:cNvSpPr/>
              <p:nvPr/>
            </p:nvSpPr>
            <p:spPr>
              <a:xfrm>
                <a:off x="6539543" y="4188897"/>
                <a:ext cx="29955" cy="47221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2828" extrusionOk="0">
                    <a:moveTo>
                      <a:pt x="1064" y="0"/>
                    </a:moveTo>
                    <a:cubicBezTo>
                      <a:pt x="1064" y="0"/>
                      <a:pt x="61" y="1976"/>
                      <a:pt x="31" y="2006"/>
                    </a:cubicBezTo>
                    <a:cubicBezTo>
                      <a:pt x="0" y="2067"/>
                      <a:pt x="122" y="2827"/>
                      <a:pt x="122" y="2827"/>
                    </a:cubicBezTo>
                    <a:lnTo>
                      <a:pt x="639" y="2614"/>
                    </a:lnTo>
                    <a:lnTo>
                      <a:pt x="578" y="2098"/>
                    </a:lnTo>
                    <a:lnTo>
                      <a:pt x="1794" y="0"/>
                    </a:lnTo>
                    <a:close/>
                  </a:path>
                </a:pathLst>
              </a:custGeom>
              <a:solidFill>
                <a:srgbClr val="FFFFFF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5"/>
              <p:cNvSpPr/>
              <p:nvPr/>
            </p:nvSpPr>
            <p:spPr>
              <a:xfrm>
                <a:off x="5725964" y="2936829"/>
                <a:ext cx="506535" cy="558331"/>
              </a:xfrm>
              <a:custGeom>
                <a:avLst/>
                <a:gdLst/>
                <a:ahLst/>
                <a:cxnLst/>
                <a:rect l="l" t="t" r="r" b="b"/>
                <a:pathLst>
                  <a:path w="30336" h="33438" extrusionOk="0">
                    <a:moveTo>
                      <a:pt x="7083" y="0"/>
                    </a:moveTo>
                    <a:lnTo>
                      <a:pt x="1065" y="4560"/>
                    </a:lnTo>
                    <a:lnTo>
                      <a:pt x="1" y="8602"/>
                    </a:lnTo>
                    <a:lnTo>
                      <a:pt x="6992" y="24226"/>
                    </a:lnTo>
                    <a:cubicBezTo>
                      <a:pt x="6992" y="24226"/>
                      <a:pt x="7174" y="25259"/>
                      <a:pt x="8238" y="25350"/>
                    </a:cubicBezTo>
                    <a:cubicBezTo>
                      <a:pt x="9302" y="25441"/>
                      <a:pt x="24773" y="29211"/>
                      <a:pt x="24773" y="29211"/>
                    </a:cubicBezTo>
                    <a:cubicBezTo>
                      <a:pt x="24773" y="29211"/>
                      <a:pt x="25777" y="31095"/>
                      <a:pt x="26141" y="31247"/>
                    </a:cubicBezTo>
                    <a:cubicBezTo>
                      <a:pt x="26506" y="31460"/>
                      <a:pt x="27053" y="31612"/>
                      <a:pt x="27053" y="31612"/>
                    </a:cubicBezTo>
                    <a:lnTo>
                      <a:pt x="26263" y="29666"/>
                    </a:lnTo>
                    <a:lnTo>
                      <a:pt x="26263" y="29666"/>
                    </a:lnTo>
                    <a:lnTo>
                      <a:pt x="27631" y="29970"/>
                    </a:lnTo>
                    <a:cubicBezTo>
                      <a:pt x="27631" y="29970"/>
                      <a:pt x="29557" y="33437"/>
                      <a:pt x="29957" y="33437"/>
                    </a:cubicBezTo>
                    <a:cubicBezTo>
                      <a:pt x="29962" y="33437"/>
                      <a:pt x="29967" y="33437"/>
                      <a:pt x="29971" y="33436"/>
                    </a:cubicBezTo>
                    <a:cubicBezTo>
                      <a:pt x="30336" y="33344"/>
                      <a:pt x="28786" y="27843"/>
                      <a:pt x="28421" y="27660"/>
                    </a:cubicBezTo>
                    <a:cubicBezTo>
                      <a:pt x="28056" y="27478"/>
                      <a:pt x="13102" y="18967"/>
                      <a:pt x="13102" y="18967"/>
                    </a:cubicBezTo>
                    <a:lnTo>
                      <a:pt x="7083" y="0"/>
                    </a:lnTo>
                    <a:close/>
                  </a:path>
                </a:pathLst>
              </a:custGeom>
              <a:solidFill>
                <a:srgbClr val="FCACD4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5"/>
              <p:cNvSpPr/>
              <p:nvPr/>
            </p:nvSpPr>
            <p:spPr>
              <a:xfrm>
                <a:off x="5417397" y="3190078"/>
                <a:ext cx="862309" cy="1057720"/>
              </a:xfrm>
              <a:custGeom>
                <a:avLst/>
                <a:gdLst/>
                <a:ahLst/>
                <a:cxnLst/>
                <a:rect l="l" t="t" r="r" b="b"/>
                <a:pathLst>
                  <a:path w="51643" h="63346" extrusionOk="0">
                    <a:moveTo>
                      <a:pt x="15289" y="1"/>
                    </a:moveTo>
                    <a:lnTo>
                      <a:pt x="15289" y="31"/>
                    </a:lnTo>
                    <a:lnTo>
                      <a:pt x="1155" y="31"/>
                    </a:lnTo>
                    <a:lnTo>
                      <a:pt x="0" y="21764"/>
                    </a:lnTo>
                    <a:cubicBezTo>
                      <a:pt x="0" y="21764"/>
                      <a:pt x="14063" y="21818"/>
                      <a:pt x="23448" y="21818"/>
                    </a:cubicBezTo>
                    <a:cubicBezTo>
                      <a:pt x="28140" y="21818"/>
                      <a:pt x="31663" y="21805"/>
                      <a:pt x="31673" y="21764"/>
                    </a:cubicBezTo>
                    <a:cubicBezTo>
                      <a:pt x="31673" y="21764"/>
                      <a:pt x="31673" y="21764"/>
                      <a:pt x="31673" y="21764"/>
                    </a:cubicBezTo>
                    <a:cubicBezTo>
                      <a:pt x="31733" y="21764"/>
                      <a:pt x="45320" y="63345"/>
                      <a:pt x="45320" y="63345"/>
                    </a:cubicBezTo>
                    <a:lnTo>
                      <a:pt x="51643" y="61947"/>
                    </a:lnTo>
                    <a:cubicBezTo>
                      <a:pt x="51643" y="61947"/>
                      <a:pt x="47114" y="17721"/>
                      <a:pt x="45655" y="15381"/>
                    </a:cubicBezTo>
                    <a:cubicBezTo>
                      <a:pt x="44196" y="13040"/>
                      <a:pt x="18481" y="9393"/>
                      <a:pt x="18481" y="9393"/>
                    </a:cubicBezTo>
                    <a:lnTo>
                      <a:pt x="15289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5"/>
              <p:cNvSpPr/>
              <p:nvPr/>
            </p:nvSpPr>
            <p:spPr>
              <a:xfrm>
                <a:off x="5379327" y="2721884"/>
                <a:ext cx="484211" cy="468215"/>
              </a:xfrm>
              <a:custGeom>
                <a:avLst/>
                <a:gdLst/>
                <a:ahLst/>
                <a:cxnLst/>
                <a:rect l="l" t="t" r="r" b="b"/>
                <a:pathLst>
                  <a:path w="28999" h="28041" extrusionOk="0">
                    <a:moveTo>
                      <a:pt x="15920" y="0"/>
                    </a:moveTo>
                    <a:cubicBezTo>
                      <a:pt x="15253" y="0"/>
                      <a:pt x="14834" y="16"/>
                      <a:pt x="14834" y="16"/>
                    </a:cubicBezTo>
                    <a:lnTo>
                      <a:pt x="1" y="3268"/>
                    </a:lnTo>
                    <a:lnTo>
                      <a:pt x="4469" y="28041"/>
                    </a:lnTo>
                    <a:lnTo>
                      <a:pt x="18177" y="28041"/>
                    </a:lnTo>
                    <a:cubicBezTo>
                      <a:pt x="18177" y="28041"/>
                      <a:pt x="18816" y="24515"/>
                      <a:pt x="20123" y="22570"/>
                    </a:cubicBezTo>
                    <a:cubicBezTo>
                      <a:pt x="21399" y="20624"/>
                      <a:pt x="22645" y="17220"/>
                      <a:pt x="22645" y="17220"/>
                    </a:cubicBezTo>
                    <a:lnTo>
                      <a:pt x="28998" y="11931"/>
                    </a:lnTo>
                    <a:cubicBezTo>
                      <a:pt x="28998" y="11931"/>
                      <a:pt x="26263" y="3815"/>
                      <a:pt x="24591" y="1779"/>
                    </a:cubicBezTo>
                    <a:cubicBezTo>
                      <a:pt x="23322" y="182"/>
                      <a:pt x="18188" y="0"/>
                      <a:pt x="159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5"/>
              <p:cNvSpPr/>
              <p:nvPr/>
            </p:nvSpPr>
            <p:spPr>
              <a:xfrm>
                <a:off x="5561028" y="2479038"/>
                <a:ext cx="184240" cy="244385"/>
              </a:xfrm>
              <a:custGeom>
                <a:avLst/>
                <a:gdLst/>
                <a:ahLst/>
                <a:cxnLst/>
                <a:rect l="l" t="t" r="r" b="b"/>
                <a:pathLst>
                  <a:path w="11034" h="14636" extrusionOk="0">
                    <a:moveTo>
                      <a:pt x="6566" y="1"/>
                    </a:moveTo>
                    <a:lnTo>
                      <a:pt x="791" y="4226"/>
                    </a:lnTo>
                    <a:cubicBezTo>
                      <a:pt x="791" y="4226"/>
                      <a:pt x="0" y="7204"/>
                      <a:pt x="92" y="9484"/>
                    </a:cubicBezTo>
                    <a:cubicBezTo>
                      <a:pt x="152" y="11733"/>
                      <a:pt x="335" y="13709"/>
                      <a:pt x="2858" y="14378"/>
                    </a:cubicBezTo>
                    <a:cubicBezTo>
                      <a:pt x="3466" y="14541"/>
                      <a:pt x="4141" y="14635"/>
                      <a:pt x="4829" y="14635"/>
                    </a:cubicBezTo>
                    <a:cubicBezTo>
                      <a:pt x="6961" y="14635"/>
                      <a:pt x="9219" y="13729"/>
                      <a:pt x="10001" y="11156"/>
                    </a:cubicBezTo>
                    <a:cubicBezTo>
                      <a:pt x="11034" y="7782"/>
                      <a:pt x="6566" y="1"/>
                      <a:pt x="65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5"/>
              <p:cNvSpPr/>
              <p:nvPr/>
            </p:nvSpPr>
            <p:spPr>
              <a:xfrm>
                <a:off x="5427032" y="2521165"/>
                <a:ext cx="199986" cy="275726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6513" extrusionOk="0">
                    <a:moveTo>
                      <a:pt x="2767" y="0"/>
                    </a:moveTo>
                    <a:lnTo>
                      <a:pt x="1" y="12675"/>
                    </a:lnTo>
                    <a:cubicBezTo>
                      <a:pt x="1" y="12675"/>
                      <a:pt x="4499" y="16292"/>
                      <a:pt x="6962" y="16505"/>
                    </a:cubicBezTo>
                    <a:cubicBezTo>
                      <a:pt x="7017" y="16510"/>
                      <a:pt x="7072" y="16512"/>
                      <a:pt x="7128" y="16512"/>
                    </a:cubicBezTo>
                    <a:cubicBezTo>
                      <a:pt x="9565" y="16512"/>
                      <a:pt x="11977" y="12037"/>
                      <a:pt x="11977" y="12037"/>
                    </a:cubicBezTo>
                    <a:cubicBezTo>
                      <a:pt x="11977" y="12037"/>
                      <a:pt x="9636" y="11763"/>
                      <a:pt x="9241" y="11125"/>
                    </a:cubicBezTo>
                    <a:cubicBezTo>
                      <a:pt x="8816" y="10487"/>
                      <a:pt x="8724" y="4894"/>
                      <a:pt x="8724" y="4894"/>
                    </a:cubicBezTo>
                    <a:lnTo>
                      <a:pt x="2767" y="0"/>
                    </a:lnTo>
                    <a:close/>
                  </a:path>
                </a:pathLst>
              </a:custGeom>
              <a:solidFill>
                <a:srgbClr val="FCACD4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5"/>
              <p:cNvSpPr/>
              <p:nvPr/>
            </p:nvSpPr>
            <p:spPr>
              <a:xfrm>
                <a:off x="5398496" y="2370939"/>
                <a:ext cx="279282" cy="236687"/>
              </a:xfrm>
              <a:custGeom>
                <a:avLst/>
                <a:gdLst/>
                <a:ahLst/>
                <a:cxnLst/>
                <a:rect l="l" t="t" r="r" b="b"/>
                <a:pathLst>
                  <a:path w="16726" h="14175" extrusionOk="0">
                    <a:moveTo>
                      <a:pt x="13382" y="0"/>
                    </a:moveTo>
                    <a:lnTo>
                      <a:pt x="6117" y="730"/>
                    </a:lnTo>
                    <a:lnTo>
                      <a:pt x="4628" y="5593"/>
                    </a:lnTo>
                    <a:cubicBezTo>
                      <a:pt x="4628" y="5593"/>
                      <a:pt x="4001" y="5144"/>
                      <a:pt x="3204" y="5144"/>
                    </a:cubicBezTo>
                    <a:cubicBezTo>
                      <a:pt x="2564" y="5144"/>
                      <a:pt x="1815" y="5433"/>
                      <a:pt x="1193" y="6475"/>
                    </a:cubicBezTo>
                    <a:cubicBezTo>
                      <a:pt x="1" y="8515"/>
                      <a:pt x="888" y="11318"/>
                      <a:pt x="3552" y="11318"/>
                    </a:cubicBezTo>
                    <a:cubicBezTo>
                      <a:pt x="3943" y="11318"/>
                      <a:pt x="4373" y="11258"/>
                      <a:pt x="4841" y="11125"/>
                    </a:cubicBezTo>
                    <a:lnTo>
                      <a:pt x="7637" y="12614"/>
                    </a:lnTo>
                    <a:cubicBezTo>
                      <a:pt x="9316" y="13681"/>
                      <a:pt x="10913" y="14175"/>
                      <a:pt x="12285" y="14175"/>
                    </a:cubicBezTo>
                    <a:cubicBezTo>
                      <a:pt x="14864" y="14175"/>
                      <a:pt x="16645" y="12429"/>
                      <a:pt x="16665" y="9453"/>
                    </a:cubicBezTo>
                    <a:cubicBezTo>
                      <a:pt x="16725" y="4894"/>
                      <a:pt x="13382" y="0"/>
                      <a:pt x="13382" y="0"/>
                    </a:cubicBezTo>
                    <a:close/>
                  </a:path>
                </a:pathLst>
              </a:custGeom>
              <a:solidFill>
                <a:srgbClr val="FCAC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5"/>
              <p:cNvSpPr/>
              <p:nvPr/>
            </p:nvSpPr>
            <p:spPr>
              <a:xfrm>
                <a:off x="5395574" y="2370939"/>
                <a:ext cx="282204" cy="261900"/>
              </a:xfrm>
              <a:custGeom>
                <a:avLst/>
                <a:gdLst/>
                <a:ahLst/>
                <a:cxnLst/>
                <a:rect l="l" t="t" r="r" b="b"/>
                <a:pathLst>
                  <a:path w="16901" h="15685" fill="none" extrusionOk="0">
                    <a:moveTo>
                      <a:pt x="7812" y="12614"/>
                    </a:moveTo>
                    <a:cubicBezTo>
                      <a:pt x="12645" y="15684"/>
                      <a:pt x="16809" y="14013"/>
                      <a:pt x="16840" y="9453"/>
                    </a:cubicBezTo>
                    <a:cubicBezTo>
                      <a:pt x="16900" y="4894"/>
                      <a:pt x="13557" y="0"/>
                      <a:pt x="13557" y="0"/>
                    </a:cubicBezTo>
                    <a:lnTo>
                      <a:pt x="6292" y="730"/>
                    </a:lnTo>
                    <a:lnTo>
                      <a:pt x="4803" y="5593"/>
                    </a:lnTo>
                    <a:cubicBezTo>
                      <a:pt x="4803" y="5593"/>
                      <a:pt x="2766" y="4134"/>
                      <a:pt x="1368" y="6475"/>
                    </a:cubicBezTo>
                    <a:cubicBezTo>
                      <a:pt x="0" y="8815"/>
                      <a:pt x="1368" y="12159"/>
                      <a:pt x="5016" y="11125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5"/>
              <p:cNvSpPr/>
              <p:nvPr/>
            </p:nvSpPr>
            <p:spPr>
              <a:xfrm>
                <a:off x="5304223" y="2364794"/>
                <a:ext cx="382189" cy="484495"/>
              </a:xfrm>
              <a:custGeom>
                <a:avLst/>
                <a:gdLst/>
                <a:ahLst/>
                <a:cxnLst/>
                <a:rect l="l" t="t" r="r" b="b"/>
                <a:pathLst>
                  <a:path w="22889" h="29016" extrusionOk="0">
                    <a:moveTo>
                      <a:pt x="19045" y="1"/>
                    </a:moveTo>
                    <a:cubicBezTo>
                      <a:pt x="16953" y="1"/>
                      <a:pt x="9547" y="1061"/>
                      <a:pt x="8450" y="1463"/>
                    </a:cubicBezTo>
                    <a:cubicBezTo>
                      <a:pt x="7204" y="1918"/>
                      <a:pt x="3860" y="4168"/>
                      <a:pt x="3374" y="6691"/>
                    </a:cubicBezTo>
                    <a:cubicBezTo>
                      <a:pt x="2888" y="9213"/>
                      <a:pt x="5076" y="12618"/>
                      <a:pt x="3496" y="14533"/>
                    </a:cubicBezTo>
                    <a:cubicBezTo>
                      <a:pt x="1915" y="16448"/>
                      <a:pt x="0" y="19335"/>
                      <a:pt x="638" y="21676"/>
                    </a:cubicBezTo>
                    <a:cubicBezTo>
                      <a:pt x="1287" y="23945"/>
                      <a:pt x="6366" y="29016"/>
                      <a:pt x="9361" y="29016"/>
                    </a:cubicBezTo>
                    <a:cubicBezTo>
                      <a:pt x="9455" y="29016"/>
                      <a:pt x="9546" y="29011"/>
                      <a:pt x="9636" y="29001"/>
                    </a:cubicBezTo>
                    <a:cubicBezTo>
                      <a:pt x="12584" y="28636"/>
                      <a:pt x="12614" y="24563"/>
                      <a:pt x="12493" y="20125"/>
                    </a:cubicBezTo>
                    <a:cubicBezTo>
                      <a:pt x="12402" y="15688"/>
                      <a:pt x="10031" y="11645"/>
                      <a:pt x="10031" y="11645"/>
                    </a:cubicBezTo>
                    <a:cubicBezTo>
                      <a:pt x="10031" y="11645"/>
                      <a:pt x="9788" y="11677"/>
                      <a:pt x="9430" y="11677"/>
                    </a:cubicBezTo>
                    <a:cubicBezTo>
                      <a:pt x="8534" y="11677"/>
                      <a:pt x="6922" y="11476"/>
                      <a:pt x="6596" y="10064"/>
                    </a:cubicBezTo>
                    <a:cubicBezTo>
                      <a:pt x="6187" y="8292"/>
                      <a:pt x="7270" y="5860"/>
                      <a:pt x="9493" y="5860"/>
                    </a:cubicBezTo>
                    <a:cubicBezTo>
                      <a:pt x="9749" y="5860"/>
                      <a:pt x="10019" y="5892"/>
                      <a:pt x="10304" y="5961"/>
                    </a:cubicBezTo>
                    <a:cubicBezTo>
                      <a:pt x="10304" y="5961"/>
                      <a:pt x="10410" y="5982"/>
                      <a:pt x="10608" y="5982"/>
                    </a:cubicBezTo>
                    <a:cubicBezTo>
                      <a:pt x="11091" y="5982"/>
                      <a:pt x="12125" y="5859"/>
                      <a:pt x="13526" y="5019"/>
                    </a:cubicBezTo>
                    <a:cubicBezTo>
                      <a:pt x="15502" y="3833"/>
                      <a:pt x="16292" y="642"/>
                      <a:pt x="16292" y="642"/>
                    </a:cubicBezTo>
                    <a:cubicBezTo>
                      <a:pt x="16292" y="642"/>
                      <a:pt x="18390" y="2557"/>
                      <a:pt x="19697" y="3317"/>
                    </a:cubicBezTo>
                    <a:cubicBezTo>
                      <a:pt x="21004" y="4077"/>
                      <a:pt x="21125" y="4411"/>
                      <a:pt x="21125" y="4411"/>
                    </a:cubicBezTo>
                    <a:cubicBezTo>
                      <a:pt x="21125" y="4411"/>
                      <a:pt x="22888" y="2557"/>
                      <a:pt x="19575" y="64"/>
                    </a:cubicBezTo>
                    <a:cubicBezTo>
                      <a:pt x="19517" y="21"/>
                      <a:pt x="19330" y="1"/>
                      <a:pt x="190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5"/>
              <p:cNvSpPr/>
              <p:nvPr/>
            </p:nvSpPr>
            <p:spPr>
              <a:xfrm>
                <a:off x="5535147" y="2479038"/>
                <a:ext cx="46202" cy="45701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2737" extrusionOk="0">
                    <a:moveTo>
                      <a:pt x="1368" y="1"/>
                    </a:moveTo>
                    <a:cubicBezTo>
                      <a:pt x="608" y="1"/>
                      <a:pt x="0" y="608"/>
                      <a:pt x="0" y="1368"/>
                    </a:cubicBezTo>
                    <a:cubicBezTo>
                      <a:pt x="0" y="2128"/>
                      <a:pt x="608" y="2736"/>
                      <a:pt x="1368" y="2736"/>
                    </a:cubicBezTo>
                    <a:cubicBezTo>
                      <a:pt x="2128" y="2736"/>
                      <a:pt x="2766" y="2128"/>
                      <a:pt x="2766" y="1368"/>
                    </a:cubicBezTo>
                    <a:cubicBezTo>
                      <a:pt x="2766" y="608"/>
                      <a:pt x="2128" y="1"/>
                      <a:pt x="13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5"/>
              <p:cNvSpPr/>
              <p:nvPr/>
            </p:nvSpPr>
            <p:spPr>
              <a:xfrm>
                <a:off x="5634112" y="2469403"/>
                <a:ext cx="39606" cy="46202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767" extrusionOk="0">
                    <a:moveTo>
                      <a:pt x="1368" y="0"/>
                    </a:moveTo>
                    <a:cubicBezTo>
                      <a:pt x="608" y="0"/>
                      <a:pt x="0" y="638"/>
                      <a:pt x="0" y="1398"/>
                    </a:cubicBezTo>
                    <a:cubicBezTo>
                      <a:pt x="0" y="2158"/>
                      <a:pt x="608" y="2766"/>
                      <a:pt x="1368" y="2766"/>
                    </a:cubicBezTo>
                    <a:cubicBezTo>
                      <a:pt x="1824" y="2766"/>
                      <a:pt x="2098" y="2675"/>
                      <a:pt x="2371" y="2341"/>
                    </a:cubicBezTo>
                    <a:lnTo>
                      <a:pt x="2006" y="152"/>
                    </a:lnTo>
                    <a:cubicBezTo>
                      <a:pt x="1824" y="61"/>
                      <a:pt x="1611" y="0"/>
                      <a:pt x="13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5"/>
              <p:cNvSpPr/>
              <p:nvPr/>
            </p:nvSpPr>
            <p:spPr>
              <a:xfrm>
                <a:off x="5609233" y="2459752"/>
                <a:ext cx="17783" cy="4874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919" fill="none" extrusionOk="0">
                    <a:moveTo>
                      <a:pt x="1" y="1"/>
                    </a:moveTo>
                    <a:lnTo>
                      <a:pt x="1065" y="2919"/>
                    </a:lnTo>
                    <a:lnTo>
                      <a:pt x="153" y="2919"/>
                    </a:ln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5"/>
              <p:cNvSpPr/>
              <p:nvPr/>
            </p:nvSpPr>
            <p:spPr>
              <a:xfrm>
                <a:off x="5570662" y="2457715"/>
                <a:ext cx="12707" cy="127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1" extrusionOk="0">
                    <a:moveTo>
                      <a:pt x="366" y="1"/>
                    </a:moveTo>
                    <a:cubicBezTo>
                      <a:pt x="153" y="1"/>
                      <a:pt x="1" y="183"/>
                      <a:pt x="1" y="396"/>
                    </a:cubicBezTo>
                    <a:cubicBezTo>
                      <a:pt x="1" y="609"/>
                      <a:pt x="153" y="761"/>
                      <a:pt x="366" y="761"/>
                    </a:cubicBezTo>
                    <a:cubicBezTo>
                      <a:pt x="609" y="761"/>
                      <a:pt x="761" y="609"/>
                      <a:pt x="761" y="396"/>
                    </a:cubicBezTo>
                    <a:cubicBezTo>
                      <a:pt x="761" y="183"/>
                      <a:pt x="609" y="1"/>
                      <a:pt x="36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5"/>
              <p:cNvSpPr/>
              <p:nvPr/>
            </p:nvSpPr>
            <p:spPr>
              <a:xfrm>
                <a:off x="5622942" y="2444524"/>
                <a:ext cx="13208" cy="13208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91" extrusionOk="0">
                    <a:moveTo>
                      <a:pt x="39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09"/>
                      <a:pt x="183" y="791"/>
                      <a:pt x="396" y="791"/>
                    </a:cubicBezTo>
                    <a:cubicBezTo>
                      <a:pt x="609" y="791"/>
                      <a:pt x="791" y="609"/>
                      <a:pt x="791" y="396"/>
                    </a:cubicBezTo>
                    <a:cubicBezTo>
                      <a:pt x="791" y="183"/>
                      <a:pt x="609" y="1"/>
                      <a:pt x="3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5"/>
              <p:cNvSpPr/>
              <p:nvPr/>
            </p:nvSpPr>
            <p:spPr>
              <a:xfrm>
                <a:off x="5574219" y="2524722"/>
                <a:ext cx="61931" cy="38070"/>
              </a:xfrm>
              <a:custGeom>
                <a:avLst/>
                <a:gdLst/>
                <a:ahLst/>
                <a:cxnLst/>
                <a:rect l="l" t="t" r="r" b="b"/>
                <a:pathLst>
                  <a:path w="3709" h="2280" extrusionOk="0">
                    <a:moveTo>
                      <a:pt x="274" y="0"/>
                    </a:moveTo>
                    <a:cubicBezTo>
                      <a:pt x="274" y="0"/>
                      <a:pt x="1" y="1976"/>
                      <a:pt x="1551" y="2249"/>
                    </a:cubicBezTo>
                    <a:cubicBezTo>
                      <a:pt x="1656" y="2270"/>
                      <a:pt x="1757" y="2279"/>
                      <a:pt x="1854" y="2279"/>
                    </a:cubicBezTo>
                    <a:cubicBezTo>
                      <a:pt x="3206" y="2279"/>
                      <a:pt x="3709" y="426"/>
                      <a:pt x="3709" y="426"/>
                    </a:cubicBez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5"/>
              <p:cNvSpPr/>
              <p:nvPr/>
            </p:nvSpPr>
            <p:spPr>
              <a:xfrm>
                <a:off x="5562047" y="2410528"/>
                <a:ext cx="24879" cy="17783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065" fill="none" extrusionOk="0">
                    <a:moveTo>
                      <a:pt x="1490" y="243"/>
                    </a:moveTo>
                    <a:cubicBezTo>
                      <a:pt x="1490" y="243"/>
                      <a:pt x="790" y="0"/>
                      <a:pt x="0" y="1064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5"/>
              <p:cNvSpPr/>
              <p:nvPr/>
            </p:nvSpPr>
            <p:spPr>
              <a:xfrm>
                <a:off x="5703640" y="2796755"/>
                <a:ext cx="80215" cy="212659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12736" fill="none" extrusionOk="0">
                    <a:moveTo>
                      <a:pt x="1" y="0"/>
                    </a:moveTo>
                    <a:cubicBezTo>
                      <a:pt x="1" y="0"/>
                      <a:pt x="3131" y="3253"/>
                      <a:pt x="3466" y="7113"/>
                    </a:cubicBezTo>
                    <a:cubicBezTo>
                      <a:pt x="3800" y="10973"/>
                      <a:pt x="3222" y="12736"/>
                      <a:pt x="3222" y="12736"/>
                    </a:cubicBezTo>
                    <a:cubicBezTo>
                      <a:pt x="3222" y="12736"/>
                      <a:pt x="4803" y="8116"/>
                      <a:pt x="4803" y="7174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5"/>
              <p:cNvSpPr/>
              <p:nvPr/>
            </p:nvSpPr>
            <p:spPr>
              <a:xfrm>
                <a:off x="5490482" y="3030217"/>
                <a:ext cx="213177" cy="94408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5654" fill="none" extrusionOk="0">
                    <a:moveTo>
                      <a:pt x="0" y="0"/>
                    </a:moveTo>
                    <a:cubicBezTo>
                      <a:pt x="0" y="0"/>
                      <a:pt x="3982" y="3009"/>
                      <a:pt x="7660" y="3769"/>
                    </a:cubicBezTo>
                    <a:cubicBezTo>
                      <a:pt x="11308" y="4529"/>
                      <a:pt x="12767" y="4043"/>
                      <a:pt x="12767" y="4043"/>
                    </a:cubicBezTo>
                    <a:cubicBezTo>
                      <a:pt x="12767" y="4043"/>
                      <a:pt x="7235" y="5654"/>
                      <a:pt x="6110" y="5259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5"/>
              <p:cNvSpPr/>
              <p:nvPr/>
            </p:nvSpPr>
            <p:spPr>
              <a:xfrm>
                <a:off x="5529053" y="2583597"/>
                <a:ext cx="43664" cy="51779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3101" extrusionOk="0">
                    <a:moveTo>
                      <a:pt x="0" y="0"/>
                    </a:moveTo>
                    <a:cubicBezTo>
                      <a:pt x="183" y="1003"/>
                      <a:pt x="2614" y="3100"/>
                      <a:pt x="2614" y="3100"/>
                    </a:cubicBezTo>
                    <a:lnTo>
                      <a:pt x="2614" y="11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5"/>
              <p:cNvSpPr/>
              <p:nvPr/>
            </p:nvSpPr>
            <p:spPr>
              <a:xfrm>
                <a:off x="5431106" y="2495284"/>
                <a:ext cx="42128" cy="35532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2128" fill="none" extrusionOk="0">
                    <a:moveTo>
                      <a:pt x="0" y="395"/>
                    </a:moveTo>
                    <a:cubicBezTo>
                      <a:pt x="0" y="395"/>
                      <a:pt x="638" y="0"/>
                      <a:pt x="882" y="31"/>
                    </a:cubicBezTo>
                    <a:cubicBezTo>
                      <a:pt x="1125" y="31"/>
                      <a:pt x="2523" y="2128"/>
                      <a:pt x="2523" y="2128"/>
                    </a:cubicBezTo>
                    <a:lnTo>
                      <a:pt x="1307" y="1216"/>
                    </a:ln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5"/>
              <p:cNvSpPr/>
              <p:nvPr/>
            </p:nvSpPr>
            <p:spPr>
              <a:xfrm>
                <a:off x="5515344" y="3335228"/>
                <a:ext cx="215214" cy="12206"/>
              </a:xfrm>
              <a:custGeom>
                <a:avLst/>
                <a:gdLst/>
                <a:ahLst/>
                <a:cxnLst/>
                <a:rect l="l" t="t" r="r" b="b"/>
                <a:pathLst>
                  <a:path w="12889" h="731" fill="none" extrusionOk="0">
                    <a:moveTo>
                      <a:pt x="1" y="1"/>
                    </a:moveTo>
                    <a:lnTo>
                      <a:pt x="12889" y="730"/>
                    </a:ln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5"/>
              <p:cNvSpPr/>
              <p:nvPr/>
            </p:nvSpPr>
            <p:spPr>
              <a:xfrm>
                <a:off x="5639188" y="3256567"/>
                <a:ext cx="35532" cy="87829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5260" fill="none" extrusionOk="0">
                    <a:moveTo>
                      <a:pt x="2128" y="5259"/>
                    </a:moveTo>
                    <a:lnTo>
                      <a:pt x="0" y="1"/>
                    </a:ln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5"/>
              <p:cNvSpPr/>
              <p:nvPr/>
            </p:nvSpPr>
            <p:spPr>
              <a:xfrm>
                <a:off x="6211674" y="3628083"/>
                <a:ext cx="227387" cy="546626"/>
              </a:xfrm>
              <a:custGeom>
                <a:avLst/>
                <a:gdLst/>
                <a:ahLst/>
                <a:cxnLst/>
                <a:rect l="l" t="t" r="r" b="b"/>
                <a:pathLst>
                  <a:path w="13618" h="32737" extrusionOk="0">
                    <a:moveTo>
                      <a:pt x="1" y="0"/>
                    </a:moveTo>
                    <a:lnTo>
                      <a:pt x="3162" y="27052"/>
                    </a:lnTo>
                    <a:lnTo>
                      <a:pt x="7448" y="32736"/>
                    </a:lnTo>
                    <a:lnTo>
                      <a:pt x="13618" y="295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5"/>
              <p:cNvSpPr/>
              <p:nvPr/>
            </p:nvSpPr>
            <p:spPr>
              <a:xfrm>
                <a:off x="6003090" y="3488510"/>
                <a:ext cx="203526" cy="752172"/>
              </a:xfrm>
              <a:custGeom>
                <a:avLst/>
                <a:gdLst/>
                <a:ahLst/>
                <a:cxnLst/>
                <a:rect l="l" t="t" r="r" b="b"/>
                <a:pathLst>
                  <a:path w="12189" h="45047" fill="none" extrusionOk="0">
                    <a:moveTo>
                      <a:pt x="0" y="0"/>
                    </a:moveTo>
                    <a:cubicBezTo>
                      <a:pt x="0" y="0"/>
                      <a:pt x="3617" y="3496"/>
                      <a:pt x="3921" y="4772"/>
                    </a:cubicBezTo>
                    <a:cubicBezTo>
                      <a:pt x="4225" y="6079"/>
                      <a:pt x="12189" y="45047"/>
                      <a:pt x="12189" y="45047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5"/>
              <p:cNvSpPr/>
              <p:nvPr/>
            </p:nvSpPr>
            <p:spPr>
              <a:xfrm>
                <a:off x="6140109" y="4107180"/>
                <a:ext cx="127419" cy="117250"/>
              </a:xfrm>
              <a:custGeom>
                <a:avLst/>
                <a:gdLst/>
                <a:ahLst/>
                <a:cxnLst/>
                <a:rect l="l" t="t" r="r" b="b"/>
                <a:pathLst>
                  <a:path w="7631" h="7022" fill="none" extrusionOk="0">
                    <a:moveTo>
                      <a:pt x="1" y="2189"/>
                    </a:moveTo>
                    <a:lnTo>
                      <a:pt x="7630" y="1"/>
                    </a:lnTo>
                    <a:lnTo>
                      <a:pt x="1946" y="7022"/>
                    </a:ln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5"/>
              <p:cNvSpPr/>
              <p:nvPr/>
            </p:nvSpPr>
            <p:spPr>
              <a:xfrm>
                <a:off x="6279682" y="4021406"/>
                <a:ext cx="113192" cy="112691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749" fill="none" extrusionOk="0">
                    <a:moveTo>
                      <a:pt x="1" y="4712"/>
                    </a:moveTo>
                    <a:lnTo>
                      <a:pt x="6779" y="1"/>
                    </a:lnTo>
                    <a:lnTo>
                      <a:pt x="3192" y="6749"/>
                    </a:ln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5"/>
              <p:cNvSpPr/>
              <p:nvPr/>
            </p:nvSpPr>
            <p:spPr>
              <a:xfrm>
                <a:off x="5453931" y="3190078"/>
                <a:ext cx="218771" cy="45183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2706" extrusionOk="0">
                    <a:moveTo>
                      <a:pt x="1" y="1"/>
                    </a:moveTo>
                    <a:lnTo>
                      <a:pt x="335" y="2706"/>
                    </a:lnTo>
                    <a:lnTo>
                      <a:pt x="131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5"/>
              <p:cNvSpPr/>
              <p:nvPr/>
            </p:nvSpPr>
            <p:spPr>
              <a:xfrm>
                <a:off x="5725964" y="2936829"/>
                <a:ext cx="118285" cy="167493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10031" extrusionOk="0">
                    <a:moveTo>
                      <a:pt x="7083" y="0"/>
                    </a:moveTo>
                    <a:lnTo>
                      <a:pt x="1885" y="4347"/>
                    </a:lnTo>
                    <a:lnTo>
                      <a:pt x="1" y="8602"/>
                    </a:lnTo>
                    <a:lnTo>
                      <a:pt x="639" y="10031"/>
                    </a:lnTo>
                    <a:lnTo>
                      <a:pt x="2311" y="6718"/>
                    </a:lnTo>
                    <a:lnTo>
                      <a:pt x="7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5"/>
              <p:cNvSpPr/>
              <p:nvPr/>
            </p:nvSpPr>
            <p:spPr>
              <a:xfrm>
                <a:off x="5558991" y="4303591"/>
                <a:ext cx="367479" cy="299971"/>
              </a:xfrm>
              <a:custGeom>
                <a:avLst/>
                <a:gdLst/>
                <a:ahLst/>
                <a:cxnLst/>
                <a:rect l="l" t="t" r="r" b="b"/>
                <a:pathLst>
                  <a:path w="22008" h="17965" extrusionOk="0">
                    <a:moveTo>
                      <a:pt x="9241" y="1"/>
                    </a:moveTo>
                    <a:lnTo>
                      <a:pt x="2220" y="1916"/>
                    </a:lnTo>
                    <a:lnTo>
                      <a:pt x="1" y="17964"/>
                    </a:lnTo>
                    <a:lnTo>
                      <a:pt x="22007" y="17964"/>
                    </a:lnTo>
                    <a:cubicBezTo>
                      <a:pt x="22007" y="17964"/>
                      <a:pt x="20579" y="14256"/>
                      <a:pt x="19150" y="13466"/>
                    </a:cubicBezTo>
                    <a:cubicBezTo>
                      <a:pt x="17721" y="12676"/>
                      <a:pt x="7904" y="9940"/>
                      <a:pt x="7904" y="9940"/>
                    </a:cubicBezTo>
                    <a:lnTo>
                      <a:pt x="9241" y="1"/>
                    </a:lnTo>
                    <a:close/>
                  </a:path>
                </a:pathLst>
              </a:custGeom>
              <a:solidFill>
                <a:srgbClr val="FCACD4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5"/>
              <p:cNvSpPr/>
              <p:nvPr/>
            </p:nvSpPr>
            <p:spPr>
              <a:xfrm>
                <a:off x="5558991" y="4446721"/>
                <a:ext cx="366961" cy="156840"/>
              </a:xfrm>
              <a:custGeom>
                <a:avLst/>
                <a:gdLst/>
                <a:ahLst/>
                <a:cxnLst/>
                <a:rect l="l" t="t" r="r" b="b"/>
                <a:pathLst>
                  <a:path w="21977" h="9393" extrusionOk="0">
                    <a:moveTo>
                      <a:pt x="1277" y="0"/>
                    </a:moveTo>
                    <a:lnTo>
                      <a:pt x="1" y="9392"/>
                    </a:lnTo>
                    <a:lnTo>
                      <a:pt x="21977" y="9392"/>
                    </a:lnTo>
                    <a:cubicBezTo>
                      <a:pt x="21977" y="9392"/>
                      <a:pt x="20700" y="6049"/>
                      <a:pt x="19424" y="5076"/>
                    </a:cubicBezTo>
                    <a:cubicBezTo>
                      <a:pt x="18117" y="4134"/>
                      <a:pt x="7904" y="1368"/>
                      <a:pt x="7904" y="1368"/>
                    </a:cubicBezTo>
                    <a:lnTo>
                      <a:pt x="8025" y="426"/>
                    </a:lnTo>
                    <a:lnTo>
                      <a:pt x="8025" y="426"/>
                    </a:lnTo>
                    <a:cubicBezTo>
                      <a:pt x="7251" y="686"/>
                      <a:pt x="6424" y="783"/>
                      <a:pt x="5623" y="783"/>
                    </a:cubicBezTo>
                    <a:cubicBezTo>
                      <a:pt x="3342" y="783"/>
                      <a:pt x="1277" y="0"/>
                      <a:pt x="12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5"/>
              <p:cNvSpPr/>
              <p:nvPr/>
            </p:nvSpPr>
            <p:spPr>
              <a:xfrm>
                <a:off x="5580313" y="4395460"/>
                <a:ext cx="119287" cy="65655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3932" extrusionOk="0">
                    <a:moveTo>
                      <a:pt x="426" y="0"/>
                    </a:moveTo>
                    <a:lnTo>
                      <a:pt x="0" y="3070"/>
                    </a:lnTo>
                    <a:cubicBezTo>
                      <a:pt x="0" y="3070"/>
                      <a:pt x="456" y="3222"/>
                      <a:pt x="2979" y="3739"/>
                    </a:cubicBezTo>
                    <a:cubicBezTo>
                      <a:pt x="3620" y="3880"/>
                      <a:pt x="4181" y="3932"/>
                      <a:pt x="4660" y="3932"/>
                    </a:cubicBezTo>
                    <a:cubicBezTo>
                      <a:pt x="6044" y="3932"/>
                      <a:pt x="6748" y="3496"/>
                      <a:pt x="6748" y="3496"/>
                    </a:cubicBezTo>
                    <a:lnTo>
                      <a:pt x="7143" y="578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5"/>
              <p:cNvSpPr/>
              <p:nvPr/>
            </p:nvSpPr>
            <p:spPr>
              <a:xfrm>
                <a:off x="5742729" y="4516249"/>
                <a:ext cx="183739" cy="87311"/>
              </a:xfrm>
              <a:custGeom>
                <a:avLst/>
                <a:gdLst/>
                <a:ahLst/>
                <a:cxnLst/>
                <a:rect l="l" t="t" r="r" b="b"/>
                <a:pathLst>
                  <a:path w="11004" h="5229" extrusionOk="0">
                    <a:moveTo>
                      <a:pt x="6231" y="0"/>
                    </a:moveTo>
                    <a:cubicBezTo>
                      <a:pt x="6231" y="0"/>
                      <a:pt x="3891" y="304"/>
                      <a:pt x="2462" y="1399"/>
                    </a:cubicBezTo>
                    <a:cubicBezTo>
                      <a:pt x="1064" y="2462"/>
                      <a:pt x="0" y="5228"/>
                      <a:pt x="0" y="5228"/>
                    </a:cubicBezTo>
                    <a:lnTo>
                      <a:pt x="11003" y="5228"/>
                    </a:lnTo>
                    <a:cubicBezTo>
                      <a:pt x="11003" y="5228"/>
                      <a:pt x="9331" y="1703"/>
                      <a:pt x="8602" y="1064"/>
                    </a:cubicBezTo>
                    <a:cubicBezTo>
                      <a:pt x="7842" y="426"/>
                      <a:pt x="6231" y="0"/>
                      <a:pt x="62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5"/>
              <p:cNvSpPr/>
              <p:nvPr/>
            </p:nvSpPr>
            <p:spPr>
              <a:xfrm>
                <a:off x="5576757" y="4446721"/>
                <a:ext cx="63467" cy="35566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2130" extrusionOk="0">
                    <a:moveTo>
                      <a:pt x="213" y="0"/>
                    </a:moveTo>
                    <a:lnTo>
                      <a:pt x="1" y="1702"/>
                    </a:lnTo>
                    <a:cubicBezTo>
                      <a:pt x="1" y="1702"/>
                      <a:pt x="2022" y="2129"/>
                      <a:pt x="2731" y="2129"/>
                    </a:cubicBezTo>
                    <a:cubicBezTo>
                      <a:pt x="2754" y="2129"/>
                      <a:pt x="2776" y="2129"/>
                      <a:pt x="2797" y="2128"/>
                    </a:cubicBezTo>
                    <a:cubicBezTo>
                      <a:pt x="3435" y="2098"/>
                      <a:pt x="3800" y="760"/>
                      <a:pt x="3800" y="760"/>
                    </a:cubicBez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5"/>
              <p:cNvSpPr/>
              <p:nvPr/>
            </p:nvSpPr>
            <p:spPr>
              <a:xfrm>
                <a:off x="5631057" y="4474121"/>
                <a:ext cx="89348" cy="51862"/>
              </a:xfrm>
              <a:custGeom>
                <a:avLst/>
                <a:gdLst/>
                <a:ahLst/>
                <a:cxnLst/>
                <a:rect l="l" t="t" r="r" b="b"/>
                <a:pathLst>
                  <a:path w="5351" h="3106" extrusionOk="0">
                    <a:moveTo>
                      <a:pt x="4591" y="1"/>
                    </a:moveTo>
                    <a:cubicBezTo>
                      <a:pt x="4500" y="1"/>
                      <a:pt x="1703" y="548"/>
                      <a:pt x="1095" y="1064"/>
                    </a:cubicBezTo>
                    <a:cubicBezTo>
                      <a:pt x="487" y="1551"/>
                      <a:pt x="1" y="2949"/>
                      <a:pt x="31" y="3071"/>
                    </a:cubicBezTo>
                    <a:cubicBezTo>
                      <a:pt x="40" y="3096"/>
                      <a:pt x="92" y="3105"/>
                      <a:pt x="166" y="3105"/>
                    </a:cubicBezTo>
                    <a:cubicBezTo>
                      <a:pt x="322" y="3105"/>
                      <a:pt x="573" y="3066"/>
                      <a:pt x="702" y="3066"/>
                    </a:cubicBezTo>
                    <a:cubicBezTo>
                      <a:pt x="726" y="3066"/>
                      <a:pt x="747" y="3067"/>
                      <a:pt x="761" y="3071"/>
                    </a:cubicBezTo>
                    <a:cubicBezTo>
                      <a:pt x="913" y="3071"/>
                      <a:pt x="1551" y="1581"/>
                      <a:pt x="1612" y="1551"/>
                    </a:cubicBezTo>
                    <a:cubicBezTo>
                      <a:pt x="1673" y="1520"/>
                      <a:pt x="5351" y="274"/>
                      <a:pt x="5351" y="274"/>
                    </a:cubicBezTo>
                    <a:lnTo>
                      <a:pt x="45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5"/>
              <p:cNvSpPr/>
              <p:nvPr/>
            </p:nvSpPr>
            <p:spPr>
              <a:xfrm>
                <a:off x="5672182" y="4482236"/>
                <a:ext cx="80198" cy="5416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3244" extrusionOk="0">
                    <a:moveTo>
                      <a:pt x="3764" y="0"/>
                    </a:moveTo>
                    <a:cubicBezTo>
                      <a:pt x="3588" y="0"/>
                      <a:pt x="817" y="1402"/>
                      <a:pt x="426" y="1642"/>
                    </a:cubicBezTo>
                    <a:cubicBezTo>
                      <a:pt x="30" y="1885"/>
                      <a:pt x="0" y="3010"/>
                      <a:pt x="0" y="3010"/>
                    </a:cubicBezTo>
                    <a:cubicBezTo>
                      <a:pt x="0" y="3010"/>
                      <a:pt x="447" y="3244"/>
                      <a:pt x="689" y="3244"/>
                    </a:cubicBezTo>
                    <a:cubicBezTo>
                      <a:pt x="749" y="3244"/>
                      <a:pt x="796" y="3229"/>
                      <a:pt x="821" y="3192"/>
                    </a:cubicBezTo>
                    <a:cubicBezTo>
                      <a:pt x="973" y="3010"/>
                      <a:pt x="1094" y="2037"/>
                      <a:pt x="1094" y="2037"/>
                    </a:cubicBezTo>
                    <a:lnTo>
                      <a:pt x="4803" y="305"/>
                    </a:lnTo>
                    <a:lnTo>
                      <a:pt x="3769" y="1"/>
                    </a:lnTo>
                    <a:cubicBezTo>
                      <a:pt x="3768" y="1"/>
                      <a:pt x="3766" y="0"/>
                      <a:pt x="37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5"/>
              <p:cNvSpPr/>
              <p:nvPr/>
            </p:nvSpPr>
            <p:spPr>
              <a:xfrm>
                <a:off x="5558991" y="4565990"/>
                <a:ext cx="366961" cy="37569"/>
              </a:xfrm>
              <a:custGeom>
                <a:avLst/>
                <a:gdLst/>
                <a:ahLst/>
                <a:cxnLst/>
                <a:rect l="l" t="t" r="r" b="b"/>
                <a:pathLst>
                  <a:path w="21977" h="2250" extrusionOk="0">
                    <a:moveTo>
                      <a:pt x="335" y="0"/>
                    </a:moveTo>
                    <a:lnTo>
                      <a:pt x="1" y="2249"/>
                    </a:lnTo>
                    <a:lnTo>
                      <a:pt x="21977" y="2249"/>
                    </a:lnTo>
                    <a:lnTo>
                      <a:pt x="21247" y="669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5"/>
              <p:cNvSpPr/>
              <p:nvPr/>
            </p:nvSpPr>
            <p:spPr>
              <a:xfrm>
                <a:off x="5932027" y="4224412"/>
                <a:ext cx="400974" cy="299971"/>
              </a:xfrm>
              <a:custGeom>
                <a:avLst/>
                <a:gdLst/>
                <a:ahLst/>
                <a:cxnLst/>
                <a:rect l="l" t="t" r="r" b="b"/>
                <a:pathLst>
                  <a:path w="24014" h="17965" extrusionOk="0">
                    <a:moveTo>
                      <a:pt x="6536" y="1"/>
                    </a:moveTo>
                    <a:lnTo>
                      <a:pt x="1" y="1916"/>
                    </a:lnTo>
                    <a:lnTo>
                      <a:pt x="2007" y="17965"/>
                    </a:lnTo>
                    <a:lnTo>
                      <a:pt x="24013" y="17965"/>
                    </a:lnTo>
                    <a:cubicBezTo>
                      <a:pt x="24013" y="17965"/>
                      <a:pt x="21612" y="14256"/>
                      <a:pt x="19971" y="13466"/>
                    </a:cubicBezTo>
                    <a:cubicBezTo>
                      <a:pt x="18360" y="12676"/>
                      <a:pt x="7812" y="9940"/>
                      <a:pt x="7812" y="9940"/>
                    </a:cubicBezTo>
                    <a:lnTo>
                      <a:pt x="6536" y="1"/>
                    </a:lnTo>
                    <a:close/>
                  </a:path>
                </a:pathLst>
              </a:custGeom>
              <a:solidFill>
                <a:srgbClr val="FCACD4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5"/>
              <p:cNvSpPr/>
              <p:nvPr/>
            </p:nvSpPr>
            <p:spPr>
              <a:xfrm>
                <a:off x="5945735" y="4367542"/>
                <a:ext cx="387265" cy="156840"/>
              </a:xfrm>
              <a:custGeom>
                <a:avLst/>
                <a:gdLst/>
                <a:ahLst/>
                <a:cxnLst/>
                <a:rect l="l" t="t" r="r" b="b"/>
                <a:pathLst>
                  <a:path w="23193" h="9393" extrusionOk="0">
                    <a:moveTo>
                      <a:pt x="0" y="1"/>
                    </a:moveTo>
                    <a:lnTo>
                      <a:pt x="1186" y="9393"/>
                    </a:lnTo>
                    <a:lnTo>
                      <a:pt x="23192" y="9393"/>
                    </a:lnTo>
                    <a:cubicBezTo>
                      <a:pt x="23192" y="9393"/>
                      <a:pt x="21034" y="6019"/>
                      <a:pt x="19484" y="5077"/>
                    </a:cubicBezTo>
                    <a:cubicBezTo>
                      <a:pt x="17903" y="4104"/>
                      <a:pt x="6991" y="1368"/>
                      <a:pt x="6991" y="1368"/>
                    </a:cubicBezTo>
                    <a:lnTo>
                      <a:pt x="6870" y="426"/>
                    </a:lnTo>
                    <a:cubicBezTo>
                      <a:pt x="6164" y="677"/>
                      <a:pt x="5365" y="770"/>
                      <a:pt x="4568" y="770"/>
                    </a:cubicBezTo>
                    <a:cubicBezTo>
                      <a:pt x="2276" y="77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5"/>
              <p:cNvSpPr/>
              <p:nvPr/>
            </p:nvSpPr>
            <p:spPr>
              <a:xfrm>
                <a:off x="5939641" y="4316281"/>
                <a:ext cx="120806" cy="65671"/>
              </a:xfrm>
              <a:custGeom>
                <a:avLst/>
                <a:gdLst/>
                <a:ahLst/>
                <a:cxnLst/>
                <a:rect l="l" t="t" r="r" b="b"/>
                <a:pathLst>
                  <a:path w="7235" h="3933" extrusionOk="0">
                    <a:moveTo>
                      <a:pt x="1" y="1"/>
                    </a:moveTo>
                    <a:lnTo>
                      <a:pt x="396" y="3071"/>
                    </a:lnTo>
                    <a:cubicBezTo>
                      <a:pt x="396" y="3071"/>
                      <a:pt x="882" y="3192"/>
                      <a:pt x="3526" y="3739"/>
                    </a:cubicBezTo>
                    <a:cubicBezTo>
                      <a:pt x="4206" y="3880"/>
                      <a:pt x="4782" y="3932"/>
                      <a:pt x="5262" y="3932"/>
                    </a:cubicBezTo>
                    <a:cubicBezTo>
                      <a:pt x="6648" y="3932"/>
                      <a:pt x="7235" y="3496"/>
                      <a:pt x="7235" y="3496"/>
                    </a:cubicBezTo>
                    <a:lnTo>
                      <a:pt x="6870" y="57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5"/>
              <p:cNvSpPr/>
              <p:nvPr/>
            </p:nvSpPr>
            <p:spPr>
              <a:xfrm>
                <a:off x="6149242" y="4436569"/>
                <a:ext cx="183756" cy="87812"/>
              </a:xfrm>
              <a:custGeom>
                <a:avLst/>
                <a:gdLst/>
                <a:ahLst/>
                <a:cxnLst/>
                <a:rect l="l" t="t" r="r" b="b"/>
                <a:pathLst>
                  <a:path w="11005" h="5259" extrusionOk="0">
                    <a:moveTo>
                      <a:pt x="4864" y="0"/>
                    </a:moveTo>
                    <a:cubicBezTo>
                      <a:pt x="4864" y="0"/>
                      <a:pt x="2615" y="335"/>
                      <a:pt x="1460" y="1429"/>
                    </a:cubicBezTo>
                    <a:cubicBezTo>
                      <a:pt x="335" y="2493"/>
                      <a:pt x="1" y="5259"/>
                      <a:pt x="1" y="5259"/>
                    </a:cubicBezTo>
                    <a:lnTo>
                      <a:pt x="11004" y="5259"/>
                    </a:lnTo>
                    <a:cubicBezTo>
                      <a:pt x="11004" y="5259"/>
                      <a:pt x="8421" y="1733"/>
                      <a:pt x="7509" y="1095"/>
                    </a:cubicBezTo>
                    <a:cubicBezTo>
                      <a:pt x="6597" y="426"/>
                      <a:pt x="4864" y="0"/>
                      <a:pt x="48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5"/>
              <p:cNvSpPr/>
              <p:nvPr/>
            </p:nvSpPr>
            <p:spPr>
              <a:xfrm>
                <a:off x="5946236" y="4367542"/>
                <a:ext cx="62950" cy="35566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2130" extrusionOk="0">
                    <a:moveTo>
                      <a:pt x="1" y="1"/>
                    </a:moveTo>
                    <a:lnTo>
                      <a:pt x="183" y="1672"/>
                    </a:lnTo>
                    <a:cubicBezTo>
                      <a:pt x="183" y="1672"/>
                      <a:pt x="2355" y="2130"/>
                      <a:pt x="3069" y="2130"/>
                    </a:cubicBezTo>
                    <a:cubicBezTo>
                      <a:pt x="3091" y="2130"/>
                      <a:pt x="3112" y="2129"/>
                      <a:pt x="3131" y="2128"/>
                    </a:cubicBezTo>
                    <a:cubicBezTo>
                      <a:pt x="3770" y="2067"/>
                      <a:pt x="3739" y="730"/>
                      <a:pt x="3739" y="73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5"/>
              <p:cNvSpPr/>
              <p:nvPr/>
            </p:nvSpPr>
            <p:spPr>
              <a:xfrm>
                <a:off x="6016281" y="4394942"/>
                <a:ext cx="77660" cy="51679"/>
              </a:xfrm>
              <a:custGeom>
                <a:avLst/>
                <a:gdLst/>
                <a:ahLst/>
                <a:cxnLst/>
                <a:rect l="l" t="t" r="r" b="b"/>
                <a:pathLst>
                  <a:path w="4651" h="3095" extrusionOk="0">
                    <a:moveTo>
                      <a:pt x="3861" y="1"/>
                    </a:moveTo>
                    <a:cubicBezTo>
                      <a:pt x="3769" y="1"/>
                      <a:pt x="1095" y="548"/>
                      <a:pt x="639" y="1034"/>
                    </a:cubicBezTo>
                    <a:cubicBezTo>
                      <a:pt x="152" y="1551"/>
                      <a:pt x="0" y="2949"/>
                      <a:pt x="91" y="3040"/>
                    </a:cubicBezTo>
                    <a:cubicBezTo>
                      <a:pt x="112" y="3081"/>
                      <a:pt x="183" y="3094"/>
                      <a:pt x="274" y="3094"/>
                    </a:cubicBezTo>
                    <a:cubicBezTo>
                      <a:pt x="456" y="3094"/>
                      <a:pt x="720" y="3040"/>
                      <a:pt x="821" y="3040"/>
                    </a:cubicBezTo>
                    <a:cubicBezTo>
                      <a:pt x="823" y="3041"/>
                      <a:pt x="824" y="3041"/>
                      <a:pt x="826" y="3041"/>
                    </a:cubicBezTo>
                    <a:cubicBezTo>
                      <a:pt x="978" y="3041"/>
                      <a:pt x="1217" y="1581"/>
                      <a:pt x="1277" y="1551"/>
                    </a:cubicBezTo>
                    <a:cubicBezTo>
                      <a:pt x="1338" y="1521"/>
                      <a:pt x="4651" y="274"/>
                      <a:pt x="4651" y="274"/>
                    </a:cubicBezTo>
                    <a:lnTo>
                      <a:pt x="3861" y="1"/>
                    </a:lnTo>
                    <a:close/>
                  </a:path>
                </a:pathLst>
              </a:custGeom>
              <a:solidFill>
                <a:srgbClr val="FFFFFF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5"/>
              <p:cNvSpPr/>
              <p:nvPr/>
            </p:nvSpPr>
            <p:spPr>
              <a:xfrm>
                <a:off x="6055871" y="4403041"/>
                <a:ext cx="72584" cy="54000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3234" extrusionOk="0">
                    <a:moveTo>
                      <a:pt x="3242" y="0"/>
                    </a:moveTo>
                    <a:cubicBezTo>
                      <a:pt x="3031" y="0"/>
                      <a:pt x="662" y="1405"/>
                      <a:pt x="335" y="1644"/>
                    </a:cubicBezTo>
                    <a:cubicBezTo>
                      <a:pt x="0" y="1887"/>
                      <a:pt x="243" y="3011"/>
                      <a:pt x="243" y="3011"/>
                    </a:cubicBezTo>
                    <a:cubicBezTo>
                      <a:pt x="243" y="3011"/>
                      <a:pt x="788" y="3233"/>
                      <a:pt x="1039" y="3233"/>
                    </a:cubicBezTo>
                    <a:cubicBezTo>
                      <a:pt x="1096" y="3233"/>
                      <a:pt x="1138" y="3222"/>
                      <a:pt x="1155" y="3194"/>
                    </a:cubicBezTo>
                    <a:cubicBezTo>
                      <a:pt x="1246" y="3011"/>
                      <a:pt x="1094" y="2008"/>
                      <a:pt x="1094" y="2008"/>
                    </a:cubicBezTo>
                    <a:lnTo>
                      <a:pt x="4347" y="276"/>
                    </a:lnTo>
                    <a:lnTo>
                      <a:pt x="3253" y="2"/>
                    </a:lnTo>
                    <a:cubicBezTo>
                      <a:pt x="3250" y="1"/>
                      <a:pt x="3247" y="0"/>
                      <a:pt x="32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5"/>
              <p:cNvSpPr/>
              <p:nvPr/>
            </p:nvSpPr>
            <p:spPr>
              <a:xfrm>
                <a:off x="5961464" y="4486811"/>
                <a:ext cx="371536" cy="37569"/>
              </a:xfrm>
              <a:custGeom>
                <a:avLst/>
                <a:gdLst/>
                <a:ahLst/>
                <a:cxnLst/>
                <a:rect l="l" t="t" r="r" b="b"/>
                <a:pathLst>
                  <a:path w="22251" h="2250" extrusionOk="0">
                    <a:moveTo>
                      <a:pt x="1" y="0"/>
                    </a:moveTo>
                    <a:lnTo>
                      <a:pt x="244" y="2250"/>
                    </a:lnTo>
                    <a:lnTo>
                      <a:pt x="22250" y="2250"/>
                    </a:lnTo>
                    <a:lnTo>
                      <a:pt x="21095" y="6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5"/>
              <p:cNvSpPr/>
              <p:nvPr/>
            </p:nvSpPr>
            <p:spPr>
              <a:xfrm>
                <a:off x="5335680" y="3446883"/>
                <a:ext cx="755228" cy="851205"/>
              </a:xfrm>
              <a:custGeom>
                <a:avLst/>
                <a:gdLst/>
                <a:ahLst/>
                <a:cxnLst/>
                <a:rect l="l" t="t" r="r" b="b"/>
                <a:pathLst>
                  <a:path w="45230" h="50978" extrusionOk="0">
                    <a:moveTo>
                      <a:pt x="2128" y="1"/>
                    </a:moveTo>
                    <a:lnTo>
                      <a:pt x="1" y="11946"/>
                    </a:lnTo>
                    <a:lnTo>
                      <a:pt x="29545" y="18542"/>
                    </a:lnTo>
                    <a:lnTo>
                      <a:pt x="34773" y="49394"/>
                    </a:lnTo>
                    <a:cubicBezTo>
                      <a:pt x="34773" y="49394"/>
                      <a:pt x="34956" y="50883"/>
                      <a:pt x="39272" y="50974"/>
                    </a:cubicBezTo>
                    <a:cubicBezTo>
                      <a:pt x="39375" y="50976"/>
                      <a:pt x="39476" y="50978"/>
                      <a:pt x="39576" y="50978"/>
                    </a:cubicBezTo>
                    <a:cubicBezTo>
                      <a:pt x="43637" y="50978"/>
                      <a:pt x="45229" y="49211"/>
                      <a:pt x="45229" y="49211"/>
                    </a:cubicBezTo>
                    <a:lnTo>
                      <a:pt x="38846" y="5776"/>
                    </a:lnTo>
                    <a:cubicBezTo>
                      <a:pt x="38603" y="4044"/>
                      <a:pt x="37175" y="2737"/>
                      <a:pt x="35412" y="2585"/>
                    </a:cubicBezTo>
                    <a:lnTo>
                      <a:pt x="2128" y="1"/>
                    </a:lnTo>
                    <a:close/>
                  </a:path>
                </a:pathLst>
              </a:custGeom>
              <a:solidFill>
                <a:schemeClr val="dk2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5"/>
              <p:cNvSpPr/>
              <p:nvPr/>
            </p:nvSpPr>
            <p:spPr>
              <a:xfrm>
                <a:off x="4734776" y="3463631"/>
                <a:ext cx="1119634" cy="910715"/>
              </a:xfrm>
              <a:custGeom>
                <a:avLst/>
                <a:gdLst/>
                <a:ahLst/>
                <a:cxnLst/>
                <a:rect l="l" t="t" r="r" b="b"/>
                <a:pathLst>
                  <a:path w="67054" h="54542" extrusionOk="0">
                    <a:moveTo>
                      <a:pt x="34287" y="1"/>
                    </a:moveTo>
                    <a:lnTo>
                      <a:pt x="0" y="5381"/>
                    </a:lnTo>
                    <a:cubicBezTo>
                      <a:pt x="0" y="5381"/>
                      <a:pt x="3313" y="19089"/>
                      <a:pt x="14651" y="21004"/>
                    </a:cubicBezTo>
                    <a:cubicBezTo>
                      <a:pt x="17550" y="21493"/>
                      <a:pt x="21506" y="21675"/>
                      <a:pt x="25790" y="21675"/>
                    </a:cubicBezTo>
                    <a:cubicBezTo>
                      <a:pt x="38302" y="21675"/>
                      <a:pt x="53618" y="20123"/>
                      <a:pt x="53618" y="20123"/>
                    </a:cubicBezTo>
                    <a:lnTo>
                      <a:pt x="53618" y="20123"/>
                    </a:lnTo>
                    <a:lnTo>
                      <a:pt x="49758" y="52980"/>
                    </a:lnTo>
                    <a:cubicBezTo>
                      <a:pt x="49758" y="52980"/>
                      <a:pt x="53861" y="54439"/>
                      <a:pt x="57357" y="54531"/>
                    </a:cubicBezTo>
                    <a:cubicBezTo>
                      <a:pt x="57640" y="54538"/>
                      <a:pt x="57905" y="54541"/>
                      <a:pt x="58151" y="54541"/>
                    </a:cubicBezTo>
                    <a:cubicBezTo>
                      <a:pt x="60947" y="54541"/>
                      <a:pt x="61460" y="54105"/>
                      <a:pt x="61460" y="54105"/>
                    </a:cubicBezTo>
                    <a:cubicBezTo>
                      <a:pt x="61460" y="54105"/>
                      <a:pt x="67053" y="8573"/>
                      <a:pt x="66263" y="6232"/>
                    </a:cubicBezTo>
                    <a:cubicBezTo>
                      <a:pt x="66080" y="5685"/>
                      <a:pt x="34287" y="1"/>
                      <a:pt x="34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5"/>
              <p:cNvSpPr/>
              <p:nvPr/>
            </p:nvSpPr>
            <p:spPr>
              <a:xfrm>
                <a:off x="4647482" y="2706923"/>
                <a:ext cx="806473" cy="822719"/>
              </a:xfrm>
              <a:custGeom>
                <a:avLst/>
                <a:gdLst/>
                <a:ahLst/>
                <a:cxnLst/>
                <a:rect l="l" t="t" r="r" b="b"/>
                <a:pathLst>
                  <a:path w="48299" h="49272" extrusionOk="0">
                    <a:moveTo>
                      <a:pt x="29332" y="0"/>
                    </a:moveTo>
                    <a:lnTo>
                      <a:pt x="17356" y="395"/>
                    </a:lnTo>
                    <a:cubicBezTo>
                      <a:pt x="17356" y="395"/>
                      <a:pt x="11824" y="1733"/>
                      <a:pt x="6596" y="3344"/>
                    </a:cubicBezTo>
                    <a:cubicBezTo>
                      <a:pt x="1368" y="4955"/>
                      <a:pt x="0" y="12888"/>
                      <a:pt x="0" y="12888"/>
                    </a:cubicBezTo>
                    <a:lnTo>
                      <a:pt x="0" y="23557"/>
                    </a:lnTo>
                    <a:lnTo>
                      <a:pt x="11854" y="23131"/>
                    </a:lnTo>
                    <a:lnTo>
                      <a:pt x="12462" y="49271"/>
                    </a:lnTo>
                    <a:lnTo>
                      <a:pt x="43527" y="49271"/>
                    </a:lnTo>
                    <a:lnTo>
                      <a:pt x="42493" y="20304"/>
                    </a:lnTo>
                    <a:lnTo>
                      <a:pt x="48299" y="14377"/>
                    </a:lnTo>
                    <a:cubicBezTo>
                      <a:pt x="48299" y="14377"/>
                      <a:pt x="47205" y="6657"/>
                      <a:pt x="45107" y="3526"/>
                    </a:cubicBezTo>
                    <a:cubicBezTo>
                      <a:pt x="43010" y="395"/>
                      <a:pt x="29332" y="0"/>
                      <a:pt x="293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5"/>
              <p:cNvSpPr/>
              <p:nvPr/>
            </p:nvSpPr>
            <p:spPr>
              <a:xfrm>
                <a:off x="4936764" y="2457715"/>
                <a:ext cx="200487" cy="318989"/>
              </a:xfrm>
              <a:custGeom>
                <a:avLst/>
                <a:gdLst/>
                <a:ahLst/>
                <a:cxnLst/>
                <a:rect l="l" t="t" r="r" b="b"/>
                <a:pathLst>
                  <a:path w="12007" h="19104" extrusionOk="0">
                    <a:moveTo>
                      <a:pt x="1125" y="1"/>
                    </a:moveTo>
                    <a:cubicBezTo>
                      <a:pt x="1125" y="1"/>
                      <a:pt x="1824" y="10214"/>
                      <a:pt x="1916" y="12159"/>
                    </a:cubicBezTo>
                    <a:cubicBezTo>
                      <a:pt x="1976" y="14135"/>
                      <a:pt x="1" y="15320"/>
                      <a:pt x="1" y="15320"/>
                    </a:cubicBezTo>
                    <a:cubicBezTo>
                      <a:pt x="1" y="15320"/>
                      <a:pt x="2523" y="18512"/>
                      <a:pt x="7022" y="19059"/>
                    </a:cubicBezTo>
                    <a:cubicBezTo>
                      <a:pt x="7269" y="19089"/>
                      <a:pt x="7503" y="19103"/>
                      <a:pt x="7727" y="19103"/>
                    </a:cubicBezTo>
                    <a:cubicBezTo>
                      <a:pt x="11546" y="19103"/>
                      <a:pt x="12007" y="14925"/>
                      <a:pt x="12007" y="14925"/>
                    </a:cubicBezTo>
                    <a:cubicBezTo>
                      <a:pt x="12007" y="14925"/>
                      <a:pt x="10335" y="14348"/>
                      <a:pt x="10092" y="13892"/>
                    </a:cubicBezTo>
                    <a:cubicBezTo>
                      <a:pt x="9849" y="13436"/>
                      <a:pt x="9545" y="9880"/>
                      <a:pt x="9575" y="8390"/>
                    </a:cubicBezTo>
                    <a:cubicBezTo>
                      <a:pt x="9606" y="6870"/>
                      <a:pt x="10639" y="6354"/>
                      <a:pt x="10639" y="6354"/>
                    </a:cubicBezTo>
                    <a:lnTo>
                      <a:pt x="1125" y="1"/>
                    </a:lnTo>
                    <a:close/>
                  </a:path>
                </a:pathLst>
              </a:custGeom>
              <a:solidFill>
                <a:srgbClr val="FCACD4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5"/>
              <p:cNvSpPr/>
              <p:nvPr/>
            </p:nvSpPr>
            <p:spPr>
              <a:xfrm>
                <a:off x="4887874" y="2254692"/>
                <a:ext cx="300638" cy="309638"/>
              </a:xfrm>
              <a:custGeom>
                <a:avLst/>
                <a:gdLst/>
                <a:ahLst/>
                <a:cxnLst/>
                <a:rect l="l" t="t" r="r" b="b"/>
                <a:pathLst>
                  <a:path w="18005" h="18544" extrusionOk="0">
                    <a:moveTo>
                      <a:pt x="8892" y="0"/>
                    </a:moveTo>
                    <a:cubicBezTo>
                      <a:pt x="8454" y="0"/>
                      <a:pt x="8187" y="32"/>
                      <a:pt x="8187" y="32"/>
                    </a:cubicBezTo>
                    <a:cubicBezTo>
                      <a:pt x="8187" y="32"/>
                      <a:pt x="2746" y="154"/>
                      <a:pt x="3141" y="7449"/>
                    </a:cubicBezTo>
                    <a:cubicBezTo>
                      <a:pt x="3141" y="7449"/>
                      <a:pt x="3045" y="7434"/>
                      <a:pt x="2889" y="7434"/>
                    </a:cubicBezTo>
                    <a:cubicBezTo>
                      <a:pt x="2262" y="7434"/>
                      <a:pt x="667" y="7667"/>
                      <a:pt x="375" y="10002"/>
                    </a:cubicBezTo>
                    <a:cubicBezTo>
                      <a:pt x="1" y="12798"/>
                      <a:pt x="1758" y="13872"/>
                      <a:pt x="3729" y="13872"/>
                    </a:cubicBezTo>
                    <a:cubicBezTo>
                      <a:pt x="3837" y="13872"/>
                      <a:pt x="3945" y="13868"/>
                      <a:pt x="4053" y="13862"/>
                    </a:cubicBezTo>
                    <a:lnTo>
                      <a:pt x="4540" y="14136"/>
                    </a:lnTo>
                    <a:lnTo>
                      <a:pt x="13233" y="18543"/>
                    </a:lnTo>
                    <a:cubicBezTo>
                      <a:pt x="18005" y="18209"/>
                      <a:pt x="17488" y="14257"/>
                      <a:pt x="16546" y="6689"/>
                    </a:cubicBezTo>
                    <a:cubicBezTo>
                      <a:pt x="15782" y="579"/>
                      <a:pt x="10766" y="0"/>
                      <a:pt x="8892" y="0"/>
                    </a:cubicBezTo>
                    <a:close/>
                  </a:path>
                </a:pathLst>
              </a:custGeom>
              <a:solidFill>
                <a:srgbClr val="FCAC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5"/>
              <p:cNvSpPr/>
              <p:nvPr/>
            </p:nvSpPr>
            <p:spPr>
              <a:xfrm>
                <a:off x="4887540" y="2240499"/>
                <a:ext cx="300972" cy="323831"/>
              </a:xfrm>
              <a:custGeom>
                <a:avLst/>
                <a:gdLst/>
                <a:ahLst/>
                <a:cxnLst/>
                <a:rect l="l" t="t" r="r" b="b"/>
                <a:pathLst>
                  <a:path w="18025" h="19394" fill="none" extrusionOk="0">
                    <a:moveTo>
                      <a:pt x="13253" y="19393"/>
                    </a:moveTo>
                    <a:cubicBezTo>
                      <a:pt x="18025" y="19059"/>
                      <a:pt x="17508" y="15107"/>
                      <a:pt x="16566" y="7539"/>
                    </a:cubicBezTo>
                    <a:cubicBezTo>
                      <a:pt x="15624" y="1"/>
                      <a:pt x="8207" y="882"/>
                      <a:pt x="8207" y="882"/>
                    </a:cubicBezTo>
                    <a:cubicBezTo>
                      <a:pt x="8207" y="882"/>
                      <a:pt x="2766" y="1004"/>
                      <a:pt x="3161" y="8299"/>
                    </a:cubicBezTo>
                    <a:cubicBezTo>
                      <a:pt x="3161" y="8299"/>
                      <a:pt x="760" y="7934"/>
                      <a:pt x="395" y="10852"/>
                    </a:cubicBezTo>
                    <a:cubicBezTo>
                      <a:pt x="0" y="13800"/>
                      <a:pt x="1976" y="14834"/>
                      <a:pt x="4073" y="14712"/>
                    </a:cubicBezTo>
                    <a:lnTo>
                      <a:pt x="4560" y="14986"/>
                    </a:ln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5"/>
              <p:cNvSpPr/>
              <p:nvPr/>
            </p:nvSpPr>
            <p:spPr>
              <a:xfrm>
                <a:off x="4919516" y="2219377"/>
                <a:ext cx="244134" cy="195845"/>
              </a:xfrm>
              <a:custGeom>
                <a:avLst/>
                <a:gdLst/>
                <a:ahLst/>
                <a:cxnLst/>
                <a:rect l="l" t="t" r="r" b="b"/>
                <a:pathLst>
                  <a:path w="14621" h="11729" extrusionOk="0">
                    <a:moveTo>
                      <a:pt x="11762" y="1"/>
                    </a:moveTo>
                    <a:cubicBezTo>
                      <a:pt x="10454" y="1"/>
                      <a:pt x="8813" y="426"/>
                      <a:pt x="7569" y="719"/>
                    </a:cubicBezTo>
                    <a:cubicBezTo>
                      <a:pt x="5471" y="1205"/>
                      <a:pt x="1307" y="1874"/>
                      <a:pt x="669" y="4427"/>
                    </a:cubicBezTo>
                    <a:cubicBezTo>
                      <a:pt x="0" y="7010"/>
                      <a:pt x="790" y="9564"/>
                      <a:pt x="790" y="9564"/>
                    </a:cubicBezTo>
                    <a:cubicBezTo>
                      <a:pt x="790" y="9564"/>
                      <a:pt x="1763" y="9655"/>
                      <a:pt x="1915" y="10263"/>
                    </a:cubicBezTo>
                    <a:cubicBezTo>
                      <a:pt x="2089" y="10871"/>
                      <a:pt x="1987" y="11728"/>
                      <a:pt x="2503" y="11728"/>
                    </a:cubicBezTo>
                    <a:cubicBezTo>
                      <a:pt x="2528" y="11728"/>
                      <a:pt x="2555" y="11726"/>
                      <a:pt x="2584" y="11722"/>
                    </a:cubicBezTo>
                    <a:cubicBezTo>
                      <a:pt x="3222" y="11631"/>
                      <a:pt x="2979" y="10962"/>
                      <a:pt x="3374" y="10719"/>
                    </a:cubicBezTo>
                    <a:cubicBezTo>
                      <a:pt x="3739" y="10476"/>
                      <a:pt x="4438" y="9898"/>
                      <a:pt x="4408" y="8591"/>
                    </a:cubicBezTo>
                    <a:cubicBezTo>
                      <a:pt x="4347" y="7284"/>
                      <a:pt x="4225" y="6798"/>
                      <a:pt x="4225" y="6798"/>
                    </a:cubicBezTo>
                    <a:cubicBezTo>
                      <a:pt x="4225" y="6798"/>
                      <a:pt x="6079" y="6798"/>
                      <a:pt x="7022" y="6099"/>
                    </a:cubicBezTo>
                    <a:cubicBezTo>
                      <a:pt x="7964" y="5399"/>
                      <a:pt x="5927" y="5035"/>
                      <a:pt x="5927" y="5035"/>
                    </a:cubicBezTo>
                    <a:cubicBezTo>
                      <a:pt x="5927" y="5035"/>
                      <a:pt x="10669" y="4305"/>
                      <a:pt x="11763" y="3485"/>
                    </a:cubicBezTo>
                    <a:lnTo>
                      <a:pt x="13405" y="5217"/>
                    </a:lnTo>
                    <a:lnTo>
                      <a:pt x="13709" y="5703"/>
                    </a:lnTo>
                    <a:cubicBezTo>
                      <a:pt x="13709" y="5703"/>
                      <a:pt x="14225" y="5004"/>
                      <a:pt x="13800" y="4184"/>
                    </a:cubicBezTo>
                    <a:cubicBezTo>
                      <a:pt x="13405" y="3393"/>
                      <a:pt x="12797" y="2968"/>
                      <a:pt x="12797" y="2968"/>
                    </a:cubicBezTo>
                    <a:cubicBezTo>
                      <a:pt x="12797" y="2968"/>
                      <a:pt x="14621" y="2026"/>
                      <a:pt x="13709" y="719"/>
                    </a:cubicBezTo>
                    <a:cubicBezTo>
                      <a:pt x="13346" y="186"/>
                      <a:pt x="12627" y="1"/>
                      <a:pt x="11762" y="1"/>
                    </a:cubicBezTo>
                    <a:close/>
                  </a:path>
                </a:pathLst>
              </a:custGeom>
              <a:solidFill>
                <a:srgbClr val="3C2475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5"/>
              <p:cNvSpPr/>
              <p:nvPr/>
            </p:nvSpPr>
            <p:spPr>
              <a:xfrm>
                <a:off x="4955548" y="2406972"/>
                <a:ext cx="229424" cy="169296"/>
              </a:xfrm>
              <a:custGeom>
                <a:avLst/>
                <a:gdLst/>
                <a:ahLst/>
                <a:cxnLst/>
                <a:rect l="l" t="t" r="r" b="b"/>
                <a:pathLst>
                  <a:path w="13740" h="10139" extrusionOk="0">
                    <a:moveTo>
                      <a:pt x="91" y="0"/>
                    </a:moveTo>
                    <a:cubicBezTo>
                      <a:pt x="91" y="0"/>
                      <a:pt x="0" y="2462"/>
                      <a:pt x="91" y="4256"/>
                    </a:cubicBezTo>
                    <a:cubicBezTo>
                      <a:pt x="183" y="6080"/>
                      <a:pt x="1429" y="8694"/>
                      <a:pt x="2827" y="9605"/>
                    </a:cubicBezTo>
                    <a:cubicBezTo>
                      <a:pt x="3376" y="9963"/>
                      <a:pt x="4402" y="10139"/>
                      <a:pt x="5598" y="10139"/>
                    </a:cubicBezTo>
                    <a:cubicBezTo>
                      <a:pt x="7448" y="10139"/>
                      <a:pt x="9702" y="9719"/>
                      <a:pt x="11216" y="8906"/>
                    </a:cubicBezTo>
                    <a:cubicBezTo>
                      <a:pt x="13739" y="7569"/>
                      <a:pt x="13131" y="4438"/>
                      <a:pt x="13131" y="4438"/>
                    </a:cubicBezTo>
                    <a:cubicBezTo>
                      <a:pt x="13131" y="4438"/>
                      <a:pt x="11816" y="3912"/>
                      <a:pt x="9972" y="3912"/>
                    </a:cubicBezTo>
                    <a:cubicBezTo>
                      <a:pt x="9388" y="3912"/>
                      <a:pt x="8751" y="3965"/>
                      <a:pt x="8086" y="4104"/>
                    </a:cubicBezTo>
                    <a:cubicBezTo>
                      <a:pt x="5289" y="4651"/>
                      <a:pt x="4013" y="6627"/>
                      <a:pt x="4013" y="6627"/>
                    </a:cubicBezTo>
                    <a:cubicBezTo>
                      <a:pt x="4013" y="6627"/>
                      <a:pt x="3925" y="6661"/>
                      <a:pt x="3773" y="6661"/>
                    </a:cubicBezTo>
                    <a:cubicBezTo>
                      <a:pt x="3493" y="6661"/>
                      <a:pt x="2992" y="6546"/>
                      <a:pt x="2402" y="5897"/>
                    </a:cubicBezTo>
                    <a:cubicBezTo>
                      <a:pt x="1490" y="4894"/>
                      <a:pt x="882" y="152"/>
                      <a:pt x="882" y="152"/>
                    </a:cubicBez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3C24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5"/>
              <p:cNvSpPr/>
              <p:nvPr/>
            </p:nvSpPr>
            <p:spPr>
              <a:xfrm>
                <a:off x="4955548" y="2406972"/>
                <a:ext cx="229424" cy="175624"/>
              </a:xfrm>
              <a:custGeom>
                <a:avLst/>
                <a:gdLst/>
                <a:ahLst/>
                <a:cxnLst/>
                <a:rect l="l" t="t" r="r" b="b"/>
                <a:pathLst>
                  <a:path w="13740" h="10518" fill="none" extrusionOk="0">
                    <a:moveTo>
                      <a:pt x="882" y="152"/>
                    </a:moveTo>
                    <a:cubicBezTo>
                      <a:pt x="882" y="152"/>
                      <a:pt x="1490" y="4894"/>
                      <a:pt x="2402" y="5897"/>
                    </a:cubicBezTo>
                    <a:cubicBezTo>
                      <a:pt x="3313" y="6900"/>
                      <a:pt x="4013" y="6627"/>
                      <a:pt x="4013" y="6627"/>
                    </a:cubicBezTo>
                    <a:cubicBezTo>
                      <a:pt x="4013" y="6627"/>
                      <a:pt x="5289" y="4651"/>
                      <a:pt x="8086" y="4104"/>
                    </a:cubicBezTo>
                    <a:cubicBezTo>
                      <a:pt x="10852" y="3526"/>
                      <a:pt x="13131" y="4438"/>
                      <a:pt x="13131" y="4438"/>
                    </a:cubicBezTo>
                    <a:cubicBezTo>
                      <a:pt x="13131" y="4438"/>
                      <a:pt x="13739" y="7569"/>
                      <a:pt x="11216" y="8906"/>
                    </a:cubicBezTo>
                    <a:cubicBezTo>
                      <a:pt x="8724" y="10244"/>
                      <a:pt x="4225" y="10517"/>
                      <a:pt x="2827" y="9605"/>
                    </a:cubicBezTo>
                    <a:cubicBezTo>
                      <a:pt x="1429" y="8694"/>
                      <a:pt x="183" y="6080"/>
                      <a:pt x="91" y="4256"/>
                    </a:cubicBezTo>
                    <a:cubicBezTo>
                      <a:pt x="0" y="2462"/>
                      <a:pt x="91" y="0"/>
                      <a:pt x="91" y="0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5"/>
              <p:cNvSpPr/>
              <p:nvPr/>
            </p:nvSpPr>
            <p:spPr>
              <a:xfrm>
                <a:off x="5079894" y="2491728"/>
                <a:ext cx="54317" cy="29237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751" extrusionOk="0">
                    <a:moveTo>
                      <a:pt x="3253" y="0"/>
                    </a:moveTo>
                    <a:lnTo>
                      <a:pt x="0" y="152"/>
                    </a:lnTo>
                    <a:cubicBezTo>
                      <a:pt x="0" y="152"/>
                      <a:pt x="243" y="1551"/>
                      <a:pt x="1642" y="1733"/>
                    </a:cubicBezTo>
                    <a:cubicBezTo>
                      <a:pt x="1717" y="1745"/>
                      <a:pt x="1789" y="1750"/>
                      <a:pt x="1857" y="1750"/>
                    </a:cubicBezTo>
                    <a:cubicBezTo>
                      <a:pt x="3035" y="1750"/>
                      <a:pt x="3253" y="115"/>
                      <a:pt x="32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5"/>
              <p:cNvSpPr/>
              <p:nvPr/>
            </p:nvSpPr>
            <p:spPr>
              <a:xfrm>
                <a:off x="5097142" y="2394282"/>
                <a:ext cx="22358" cy="59911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3588" fill="none" extrusionOk="0">
                    <a:moveTo>
                      <a:pt x="153" y="1"/>
                    </a:moveTo>
                    <a:lnTo>
                      <a:pt x="1338" y="3587"/>
                    </a:lnTo>
                    <a:lnTo>
                      <a:pt x="1" y="3466"/>
                    </a:ln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5"/>
              <p:cNvSpPr/>
              <p:nvPr/>
            </p:nvSpPr>
            <p:spPr>
              <a:xfrm>
                <a:off x="5020501" y="2406454"/>
                <a:ext cx="47738" cy="47738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59" extrusionOk="0">
                    <a:moveTo>
                      <a:pt x="1430" y="1"/>
                    </a:moveTo>
                    <a:cubicBezTo>
                      <a:pt x="639" y="1"/>
                      <a:pt x="1" y="639"/>
                      <a:pt x="1" y="1430"/>
                    </a:cubicBezTo>
                    <a:cubicBezTo>
                      <a:pt x="1" y="2220"/>
                      <a:pt x="639" y="2858"/>
                      <a:pt x="1430" y="2858"/>
                    </a:cubicBezTo>
                    <a:cubicBezTo>
                      <a:pt x="2220" y="2858"/>
                      <a:pt x="2858" y="2220"/>
                      <a:pt x="2858" y="1430"/>
                    </a:cubicBezTo>
                    <a:cubicBezTo>
                      <a:pt x="2858" y="639"/>
                      <a:pt x="2220" y="1"/>
                      <a:pt x="14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5"/>
              <p:cNvSpPr/>
              <p:nvPr/>
            </p:nvSpPr>
            <p:spPr>
              <a:xfrm>
                <a:off x="5117446" y="2401395"/>
                <a:ext cx="47721" cy="47204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27" extrusionOk="0">
                    <a:moveTo>
                      <a:pt x="1429" y="0"/>
                    </a:moveTo>
                    <a:cubicBezTo>
                      <a:pt x="639" y="0"/>
                      <a:pt x="1" y="608"/>
                      <a:pt x="1" y="1398"/>
                    </a:cubicBezTo>
                    <a:cubicBezTo>
                      <a:pt x="1" y="2189"/>
                      <a:pt x="639" y="2827"/>
                      <a:pt x="1429" y="2827"/>
                    </a:cubicBezTo>
                    <a:cubicBezTo>
                      <a:pt x="2219" y="2827"/>
                      <a:pt x="2858" y="2189"/>
                      <a:pt x="2858" y="1398"/>
                    </a:cubicBezTo>
                    <a:cubicBezTo>
                      <a:pt x="2858" y="608"/>
                      <a:pt x="2219" y="0"/>
                      <a:pt x="14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5"/>
              <p:cNvSpPr/>
              <p:nvPr/>
            </p:nvSpPr>
            <p:spPr>
              <a:xfrm>
                <a:off x="5048419" y="2378553"/>
                <a:ext cx="15746" cy="15746"/>
              </a:xfrm>
              <a:custGeom>
                <a:avLst/>
                <a:gdLst/>
                <a:ahLst/>
                <a:cxnLst/>
                <a:rect l="l" t="t" r="r" b="b"/>
                <a:pathLst>
                  <a:path w="943" h="943" extrusionOk="0">
                    <a:moveTo>
                      <a:pt x="457" y="0"/>
                    </a:moveTo>
                    <a:cubicBezTo>
                      <a:pt x="213" y="0"/>
                      <a:pt x="1" y="213"/>
                      <a:pt x="1" y="456"/>
                    </a:cubicBezTo>
                    <a:cubicBezTo>
                      <a:pt x="1" y="730"/>
                      <a:pt x="213" y="943"/>
                      <a:pt x="457" y="943"/>
                    </a:cubicBezTo>
                    <a:cubicBezTo>
                      <a:pt x="730" y="943"/>
                      <a:pt x="943" y="730"/>
                      <a:pt x="943" y="456"/>
                    </a:cubicBezTo>
                    <a:cubicBezTo>
                      <a:pt x="943" y="213"/>
                      <a:pt x="730" y="0"/>
                      <a:pt x="45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5"/>
              <p:cNvSpPr/>
              <p:nvPr/>
            </p:nvSpPr>
            <p:spPr>
              <a:xfrm>
                <a:off x="5122021" y="2370939"/>
                <a:ext cx="15228" cy="15245"/>
              </a:xfrm>
              <a:custGeom>
                <a:avLst/>
                <a:gdLst/>
                <a:ahLst/>
                <a:cxnLst/>
                <a:rect l="l" t="t" r="r" b="b"/>
                <a:pathLst>
                  <a:path w="912" h="913" extrusionOk="0">
                    <a:moveTo>
                      <a:pt x="456" y="0"/>
                    </a:moveTo>
                    <a:cubicBezTo>
                      <a:pt x="213" y="0"/>
                      <a:pt x="0" y="213"/>
                      <a:pt x="0" y="456"/>
                    </a:cubicBezTo>
                    <a:cubicBezTo>
                      <a:pt x="0" y="730"/>
                      <a:pt x="213" y="912"/>
                      <a:pt x="456" y="912"/>
                    </a:cubicBezTo>
                    <a:cubicBezTo>
                      <a:pt x="730" y="912"/>
                      <a:pt x="912" y="730"/>
                      <a:pt x="912" y="456"/>
                    </a:cubicBezTo>
                    <a:cubicBezTo>
                      <a:pt x="912" y="213"/>
                      <a:pt x="730" y="0"/>
                      <a:pt x="4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5"/>
              <p:cNvSpPr/>
              <p:nvPr/>
            </p:nvSpPr>
            <p:spPr>
              <a:xfrm>
                <a:off x="5039286" y="2329830"/>
                <a:ext cx="24879" cy="10169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609" fill="none" extrusionOk="0">
                    <a:moveTo>
                      <a:pt x="1490" y="0"/>
                    </a:moveTo>
                    <a:cubicBezTo>
                      <a:pt x="1490" y="0"/>
                      <a:pt x="548" y="91"/>
                      <a:pt x="1" y="608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5"/>
              <p:cNvSpPr/>
              <p:nvPr/>
            </p:nvSpPr>
            <p:spPr>
              <a:xfrm>
                <a:off x="5113889" y="2320697"/>
                <a:ext cx="23360" cy="6612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396" fill="none" extrusionOk="0">
                    <a:moveTo>
                      <a:pt x="1399" y="395"/>
                    </a:moveTo>
                    <a:cubicBezTo>
                      <a:pt x="1399" y="395"/>
                      <a:pt x="365" y="0"/>
                      <a:pt x="1" y="31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5"/>
              <p:cNvSpPr/>
              <p:nvPr/>
            </p:nvSpPr>
            <p:spPr>
              <a:xfrm>
                <a:off x="5019499" y="2349617"/>
                <a:ext cx="73603" cy="73619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4409" fill="none" extrusionOk="0">
                    <a:moveTo>
                      <a:pt x="4408" y="2189"/>
                    </a:moveTo>
                    <a:cubicBezTo>
                      <a:pt x="4408" y="3405"/>
                      <a:pt x="3404" y="4408"/>
                      <a:pt x="2189" y="4408"/>
                    </a:cubicBezTo>
                    <a:cubicBezTo>
                      <a:pt x="1003" y="4408"/>
                      <a:pt x="0" y="3405"/>
                      <a:pt x="0" y="2189"/>
                    </a:cubicBezTo>
                    <a:cubicBezTo>
                      <a:pt x="0" y="1004"/>
                      <a:pt x="1003" y="1"/>
                      <a:pt x="2189" y="1"/>
                    </a:cubicBezTo>
                    <a:cubicBezTo>
                      <a:pt x="3404" y="1"/>
                      <a:pt x="4408" y="1004"/>
                      <a:pt x="4408" y="2189"/>
                    </a:cubicBezTo>
                    <a:close/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5"/>
              <p:cNvSpPr/>
              <p:nvPr/>
            </p:nvSpPr>
            <p:spPr>
              <a:xfrm>
                <a:off x="5108813" y="2339982"/>
                <a:ext cx="73102" cy="73102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4378" fill="none" extrusionOk="0">
                    <a:moveTo>
                      <a:pt x="4378" y="2189"/>
                    </a:moveTo>
                    <a:cubicBezTo>
                      <a:pt x="4378" y="3404"/>
                      <a:pt x="3405" y="4377"/>
                      <a:pt x="2189" y="4377"/>
                    </a:cubicBezTo>
                    <a:cubicBezTo>
                      <a:pt x="973" y="4377"/>
                      <a:pt x="1" y="3404"/>
                      <a:pt x="1" y="2189"/>
                    </a:cubicBezTo>
                    <a:cubicBezTo>
                      <a:pt x="1" y="1003"/>
                      <a:pt x="973" y="0"/>
                      <a:pt x="2189" y="0"/>
                    </a:cubicBezTo>
                    <a:cubicBezTo>
                      <a:pt x="3405" y="0"/>
                      <a:pt x="4378" y="1003"/>
                      <a:pt x="4378" y="2189"/>
                    </a:cubicBezTo>
                    <a:close/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5"/>
              <p:cNvSpPr/>
              <p:nvPr/>
            </p:nvSpPr>
            <p:spPr>
              <a:xfrm>
                <a:off x="5092584" y="2382611"/>
                <a:ext cx="14727" cy="17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" fill="none" extrusionOk="0">
                    <a:moveTo>
                      <a:pt x="0" y="0"/>
                    </a:moveTo>
                    <a:lnTo>
                      <a:pt x="882" y="0"/>
                    </a:ln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5"/>
              <p:cNvSpPr/>
              <p:nvPr/>
            </p:nvSpPr>
            <p:spPr>
              <a:xfrm>
                <a:off x="4990563" y="2556697"/>
                <a:ext cx="116749" cy="73102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437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" y="5"/>
                      <a:pt x="1066" y="2554"/>
                      <a:pt x="2584" y="3252"/>
                    </a:cubicBezTo>
                    <a:cubicBezTo>
                      <a:pt x="4134" y="3952"/>
                      <a:pt x="6414" y="4377"/>
                      <a:pt x="6414" y="4377"/>
                    </a:cubicBezTo>
                    <a:cubicBezTo>
                      <a:pt x="6414" y="4377"/>
                      <a:pt x="6353" y="2341"/>
                      <a:pt x="6414" y="1976"/>
                    </a:cubicBezTo>
                    <a:cubicBezTo>
                      <a:pt x="6444" y="1611"/>
                      <a:pt x="6992" y="760"/>
                      <a:pt x="6992" y="760"/>
                    </a:cubicBezTo>
                    <a:lnTo>
                      <a:pt x="6992" y="760"/>
                    </a:lnTo>
                    <a:cubicBezTo>
                      <a:pt x="6991" y="760"/>
                      <a:pt x="4596" y="1126"/>
                      <a:pt x="2654" y="1126"/>
                    </a:cubicBezTo>
                    <a:cubicBezTo>
                      <a:pt x="2579" y="1126"/>
                      <a:pt x="2505" y="1126"/>
                      <a:pt x="2432" y="1125"/>
                    </a:cubicBezTo>
                    <a:cubicBezTo>
                      <a:pt x="460" y="1094"/>
                      <a:pt x="2" y="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5"/>
              <p:cNvSpPr/>
              <p:nvPr/>
            </p:nvSpPr>
            <p:spPr>
              <a:xfrm>
                <a:off x="4922554" y="2415087"/>
                <a:ext cx="19302" cy="27434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643" fill="none" extrusionOk="0">
                    <a:moveTo>
                      <a:pt x="1" y="1"/>
                    </a:moveTo>
                    <a:lnTo>
                      <a:pt x="1156" y="1642"/>
                    </a:lnTo>
                    <a:lnTo>
                      <a:pt x="578" y="1429"/>
                    </a:ln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5"/>
              <p:cNvSpPr/>
              <p:nvPr/>
            </p:nvSpPr>
            <p:spPr>
              <a:xfrm>
                <a:off x="4661692" y="3061174"/>
                <a:ext cx="172569" cy="17"/>
              </a:xfrm>
              <a:custGeom>
                <a:avLst/>
                <a:gdLst/>
                <a:ahLst/>
                <a:cxnLst/>
                <a:rect l="l" t="t" r="r" b="b"/>
                <a:pathLst>
                  <a:path w="10335" h="1" fill="none" extrusionOk="0">
                    <a:moveTo>
                      <a:pt x="0" y="0"/>
                    </a:moveTo>
                    <a:lnTo>
                      <a:pt x="10335" y="0"/>
                    </a:ln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5"/>
              <p:cNvSpPr/>
              <p:nvPr/>
            </p:nvSpPr>
            <p:spPr>
              <a:xfrm>
                <a:off x="5336699" y="2806907"/>
                <a:ext cx="51779" cy="239058"/>
              </a:xfrm>
              <a:custGeom>
                <a:avLst/>
                <a:gdLst/>
                <a:ahLst/>
                <a:cxnLst/>
                <a:rect l="l" t="t" r="r" b="b"/>
                <a:pathLst>
                  <a:path w="3101" h="14317" fill="none" extrusionOk="0">
                    <a:moveTo>
                      <a:pt x="0" y="0"/>
                    </a:moveTo>
                    <a:cubicBezTo>
                      <a:pt x="0" y="0"/>
                      <a:pt x="1307" y="3283"/>
                      <a:pt x="1459" y="5015"/>
                    </a:cubicBezTo>
                    <a:cubicBezTo>
                      <a:pt x="1642" y="6718"/>
                      <a:pt x="1216" y="14316"/>
                      <a:pt x="1216" y="14316"/>
                    </a:cubicBezTo>
                    <a:lnTo>
                      <a:pt x="3101" y="5775"/>
                    </a:ln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5"/>
              <p:cNvSpPr/>
              <p:nvPr/>
            </p:nvSpPr>
            <p:spPr>
              <a:xfrm>
                <a:off x="4921035" y="2722151"/>
                <a:ext cx="227904" cy="88313"/>
              </a:xfrm>
              <a:custGeom>
                <a:avLst/>
                <a:gdLst/>
                <a:ahLst/>
                <a:cxnLst/>
                <a:rect l="l" t="t" r="r" b="b"/>
                <a:pathLst>
                  <a:path w="13649" h="5289" fill="none" extrusionOk="0">
                    <a:moveTo>
                      <a:pt x="0" y="0"/>
                    </a:moveTo>
                    <a:cubicBezTo>
                      <a:pt x="0" y="0"/>
                      <a:pt x="3861" y="3951"/>
                      <a:pt x="7782" y="4529"/>
                    </a:cubicBezTo>
                    <a:cubicBezTo>
                      <a:pt x="11672" y="5137"/>
                      <a:pt x="13648" y="912"/>
                      <a:pt x="13648" y="912"/>
                    </a:cubicBezTo>
                    <a:cubicBezTo>
                      <a:pt x="13648" y="912"/>
                      <a:pt x="12128" y="4651"/>
                      <a:pt x="10213" y="5289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5"/>
              <p:cNvSpPr/>
              <p:nvPr/>
            </p:nvSpPr>
            <p:spPr>
              <a:xfrm>
                <a:off x="4661692" y="3093150"/>
                <a:ext cx="811549" cy="484227"/>
              </a:xfrm>
              <a:custGeom>
                <a:avLst/>
                <a:gdLst/>
                <a:ahLst/>
                <a:cxnLst/>
                <a:rect l="l" t="t" r="r" b="b"/>
                <a:pathLst>
                  <a:path w="48603" h="29000" extrusionOk="0">
                    <a:moveTo>
                      <a:pt x="11003" y="0"/>
                    </a:moveTo>
                    <a:lnTo>
                      <a:pt x="335" y="487"/>
                    </a:lnTo>
                    <a:lnTo>
                      <a:pt x="0" y="395"/>
                    </a:lnTo>
                    <a:lnTo>
                      <a:pt x="882" y="22736"/>
                    </a:lnTo>
                    <a:cubicBezTo>
                      <a:pt x="882" y="22736"/>
                      <a:pt x="1642" y="26627"/>
                      <a:pt x="3708" y="27447"/>
                    </a:cubicBezTo>
                    <a:cubicBezTo>
                      <a:pt x="4238" y="27655"/>
                      <a:pt x="6594" y="27732"/>
                      <a:pt x="9821" y="27732"/>
                    </a:cubicBezTo>
                    <a:cubicBezTo>
                      <a:pt x="19384" y="27732"/>
                      <a:pt x="36597" y="27052"/>
                      <a:pt x="36597" y="27052"/>
                    </a:cubicBezTo>
                    <a:cubicBezTo>
                      <a:pt x="36597" y="27052"/>
                      <a:pt x="42220" y="28937"/>
                      <a:pt x="42767" y="28998"/>
                    </a:cubicBezTo>
                    <a:cubicBezTo>
                      <a:pt x="42781" y="28999"/>
                      <a:pt x="42797" y="29000"/>
                      <a:pt x="42814" y="29000"/>
                    </a:cubicBezTo>
                    <a:cubicBezTo>
                      <a:pt x="43444" y="29000"/>
                      <a:pt x="45806" y="27934"/>
                      <a:pt x="45806" y="27934"/>
                    </a:cubicBezTo>
                    <a:cubicBezTo>
                      <a:pt x="45806" y="27934"/>
                      <a:pt x="46901" y="28329"/>
                      <a:pt x="47448" y="28329"/>
                    </a:cubicBezTo>
                    <a:cubicBezTo>
                      <a:pt x="48025" y="28329"/>
                      <a:pt x="48603" y="27508"/>
                      <a:pt x="48603" y="27508"/>
                    </a:cubicBezTo>
                    <a:lnTo>
                      <a:pt x="42828" y="24560"/>
                    </a:lnTo>
                    <a:lnTo>
                      <a:pt x="44378" y="23678"/>
                    </a:lnTo>
                    <a:cubicBezTo>
                      <a:pt x="44378" y="23678"/>
                      <a:pt x="41829" y="21209"/>
                      <a:pt x="40652" y="21209"/>
                    </a:cubicBezTo>
                    <a:cubicBezTo>
                      <a:pt x="40570" y="21209"/>
                      <a:pt x="40494" y="21221"/>
                      <a:pt x="40426" y="21247"/>
                    </a:cubicBezTo>
                    <a:cubicBezTo>
                      <a:pt x="39393" y="21672"/>
                      <a:pt x="37387" y="22949"/>
                      <a:pt x="37387" y="22949"/>
                    </a:cubicBezTo>
                    <a:lnTo>
                      <a:pt x="11429" y="11854"/>
                    </a:lnTo>
                    <a:lnTo>
                      <a:pt x="11003" y="0"/>
                    </a:lnTo>
                    <a:close/>
                  </a:path>
                </a:pathLst>
              </a:custGeom>
              <a:solidFill>
                <a:srgbClr val="FCACD4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5"/>
              <p:cNvSpPr/>
              <p:nvPr/>
            </p:nvSpPr>
            <p:spPr>
              <a:xfrm>
                <a:off x="4661692" y="3093150"/>
                <a:ext cx="186277" cy="63451"/>
              </a:xfrm>
              <a:custGeom>
                <a:avLst/>
                <a:gdLst/>
                <a:ahLst/>
                <a:cxnLst/>
                <a:rect l="l" t="t" r="r" b="b"/>
                <a:pathLst>
                  <a:path w="11156" h="3800" extrusionOk="0">
                    <a:moveTo>
                      <a:pt x="11003" y="0"/>
                    </a:moveTo>
                    <a:lnTo>
                      <a:pt x="0" y="395"/>
                    </a:lnTo>
                    <a:lnTo>
                      <a:pt x="11155" y="3800"/>
                    </a:lnTo>
                    <a:lnTo>
                      <a:pt x="110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5"/>
              <p:cNvSpPr/>
              <p:nvPr/>
            </p:nvSpPr>
            <p:spPr>
              <a:xfrm>
                <a:off x="4715491" y="3291080"/>
                <a:ext cx="137554" cy="78679"/>
              </a:xfrm>
              <a:custGeom>
                <a:avLst/>
                <a:gdLst/>
                <a:ahLst/>
                <a:cxnLst/>
                <a:rect l="l" t="t" r="r" b="b"/>
                <a:pathLst>
                  <a:path w="8238" h="4712" fill="none" extrusionOk="0">
                    <a:moveTo>
                      <a:pt x="8237" y="0"/>
                    </a:moveTo>
                    <a:cubicBezTo>
                      <a:pt x="8237" y="0"/>
                      <a:pt x="4711" y="578"/>
                      <a:pt x="2341" y="2645"/>
                    </a:cubicBezTo>
                    <a:lnTo>
                      <a:pt x="0" y="4712"/>
                    </a:ln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5"/>
              <p:cNvSpPr/>
              <p:nvPr/>
            </p:nvSpPr>
            <p:spPr>
              <a:xfrm>
                <a:off x="5582334" y="4208683"/>
                <a:ext cx="194409" cy="46720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2798" fill="none" extrusionOk="0">
                    <a:moveTo>
                      <a:pt x="1" y="1"/>
                    </a:moveTo>
                    <a:cubicBezTo>
                      <a:pt x="1" y="1"/>
                      <a:pt x="6779" y="2797"/>
                      <a:pt x="11643" y="730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5"/>
              <p:cNvSpPr/>
              <p:nvPr/>
            </p:nvSpPr>
            <p:spPr>
              <a:xfrm>
                <a:off x="5590465" y="4247254"/>
                <a:ext cx="183739" cy="76157"/>
              </a:xfrm>
              <a:custGeom>
                <a:avLst/>
                <a:gdLst/>
                <a:ahLst/>
                <a:cxnLst/>
                <a:rect l="l" t="t" r="r" b="b"/>
                <a:pathLst>
                  <a:path w="11004" h="4561" fill="none" extrusionOk="0">
                    <a:moveTo>
                      <a:pt x="11004" y="1"/>
                    </a:moveTo>
                    <a:cubicBezTo>
                      <a:pt x="11004" y="1"/>
                      <a:pt x="8086" y="3314"/>
                      <a:pt x="4590" y="3587"/>
                    </a:cubicBezTo>
                    <a:cubicBezTo>
                      <a:pt x="1064" y="3861"/>
                      <a:pt x="0" y="3587"/>
                      <a:pt x="0" y="3587"/>
                    </a:cubicBezTo>
                    <a:cubicBezTo>
                      <a:pt x="0" y="3587"/>
                      <a:pt x="4043" y="4560"/>
                      <a:pt x="6475" y="4560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5"/>
              <p:cNvSpPr/>
              <p:nvPr/>
            </p:nvSpPr>
            <p:spPr>
              <a:xfrm>
                <a:off x="4893117" y="3553463"/>
                <a:ext cx="97463" cy="170548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10214" fill="none" extrusionOk="0">
                    <a:moveTo>
                      <a:pt x="1" y="10214"/>
                    </a:moveTo>
                    <a:cubicBezTo>
                      <a:pt x="1" y="10214"/>
                      <a:pt x="4986" y="8542"/>
                      <a:pt x="5837" y="1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5"/>
              <p:cNvSpPr/>
              <p:nvPr/>
            </p:nvSpPr>
            <p:spPr>
              <a:xfrm>
                <a:off x="4918497" y="3553463"/>
                <a:ext cx="99484" cy="17664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10579" fill="none" extrusionOk="0">
                    <a:moveTo>
                      <a:pt x="0" y="10579"/>
                    </a:moveTo>
                    <a:cubicBezTo>
                      <a:pt x="0" y="10579"/>
                      <a:pt x="3314" y="9332"/>
                      <a:pt x="4651" y="5107"/>
                    </a:cubicBezTo>
                    <a:cubicBezTo>
                      <a:pt x="5958" y="882"/>
                      <a:pt x="5684" y="1"/>
                      <a:pt x="5684" y="1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5"/>
              <p:cNvSpPr/>
              <p:nvPr/>
            </p:nvSpPr>
            <p:spPr>
              <a:xfrm>
                <a:off x="4999195" y="3628083"/>
                <a:ext cx="731367" cy="592811"/>
              </a:xfrm>
              <a:custGeom>
                <a:avLst/>
                <a:gdLst/>
                <a:ahLst/>
                <a:cxnLst/>
                <a:rect l="l" t="t" r="r" b="b"/>
                <a:pathLst>
                  <a:path w="43801" h="35503" fill="none" extrusionOk="0">
                    <a:moveTo>
                      <a:pt x="0" y="0"/>
                    </a:moveTo>
                    <a:lnTo>
                      <a:pt x="39940" y="2128"/>
                    </a:lnTo>
                    <a:cubicBezTo>
                      <a:pt x="42159" y="2249"/>
                      <a:pt x="43801" y="4225"/>
                      <a:pt x="43497" y="6414"/>
                    </a:cubicBezTo>
                    <a:cubicBezTo>
                      <a:pt x="42342" y="15168"/>
                      <a:pt x="39697" y="35077"/>
                      <a:pt x="39788" y="35502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5"/>
              <p:cNvSpPr/>
              <p:nvPr/>
            </p:nvSpPr>
            <p:spPr>
              <a:xfrm>
                <a:off x="5842696" y="3604723"/>
                <a:ext cx="131476" cy="539029"/>
              </a:xfrm>
              <a:custGeom>
                <a:avLst/>
                <a:gdLst/>
                <a:ahLst/>
                <a:cxnLst/>
                <a:rect l="l" t="t" r="r" b="b"/>
                <a:pathLst>
                  <a:path w="7874" h="32282" fill="none" extrusionOk="0">
                    <a:moveTo>
                      <a:pt x="1" y="1"/>
                    </a:moveTo>
                    <a:cubicBezTo>
                      <a:pt x="1" y="1"/>
                      <a:pt x="2828" y="487"/>
                      <a:pt x="3162" y="2068"/>
                    </a:cubicBezTo>
                    <a:cubicBezTo>
                      <a:pt x="3466" y="3618"/>
                      <a:pt x="7873" y="32281"/>
                      <a:pt x="7873" y="32281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5"/>
              <p:cNvSpPr/>
              <p:nvPr/>
            </p:nvSpPr>
            <p:spPr>
              <a:xfrm>
                <a:off x="5894474" y="4115295"/>
                <a:ext cx="174105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3801" fill="none" extrusionOk="0">
                    <a:moveTo>
                      <a:pt x="0" y="1703"/>
                    </a:moveTo>
                    <a:cubicBezTo>
                      <a:pt x="0" y="1703"/>
                      <a:pt x="6566" y="3800"/>
                      <a:pt x="10426" y="1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5"/>
              <p:cNvSpPr/>
              <p:nvPr/>
            </p:nvSpPr>
            <p:spPr>
              <a:xfrm>
                <a:off x="5895994" y="4153365"/>
                <a:ext cx="100001" cy="80215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4804" fill="none" extrusionOk="0">
                    <a:moveTo>
                      <a:pt x="1" y="1"/>
                    </a:moveTo>
                    <a:cubicBezTo>
                      <a:pt x="1" y="1"/>
                      <a:pt x="2007" y="4378"/>
                      <a:pt x="5988" y="4803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5"/>
              <p:cNvSpPr/>
              <p:nvPr/>
            </p:nvSpPr>
            <p:spPr>
              <a:xfrm>
                <a:off x="5381364" y="3488510"/>
                <a:ext cx="191353" cy="41126"/>
              </a:xfrm>
              <a:custGeom>
                <a:avLst/>
                <a:gdLst/>
                <a:ahLst/>
                <a:cxnLst/>
                <a:rect l="l" t="t" r="r" b="b"/>
                <a:pathLst>
                  <a:path w="11460" h="2463" extrusionOk="0">
                    <a:moveTo>
                      <a:pt x="1277" y="0"/>
                    </a:moveTo>
                    <a:lnTo>
                      <a:pt x="0" y="730"/>
                    </a:lnTo>
                    <a:lnTo>
                      <a:pt x="2827" y="2462"/>
                    </a:lnTo>
                    <a:lnTo>
                      <a:pt x="11459" y="1399"/>
                    </a:lnTo>
                    <a:lnTo>
                      <a:pt x="1145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5"/>
              <p:cNvSpPr/>
              <p:nvPr/>
            </p:nvSpPr>
            <p:spPr>
              <a:xfrm>
                <a:off x="5417397" y="3473282"/>
                <a:ext cx="138573" cy="1524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8298" y="912"/>
                    </a:lnTo>
                    <a:lnTo>
                      <a:pt x="8298" y="4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5"/>
              <p:cNvSpPr/>
              <p:nvPr/>
            </p:nvSpPr>
            <p:spPr>
              <a:xfrm>
                <a:off x="5357003" y="2964230"/>
                <a:ext cx="540031" cy="524301"/>
              </a:xfrm>
              <a:custGeom>
                <a:avLst/>
                <a:gdLst/>
                <a:ahLst/>
                <a:cxnLst/>
                <a:rect l="l" t="t" r="r" b="b"/>
                <a:pathLst>
                  <a:path w="32342" h="31400" extrusionOk="0">
                    <a:moveTo>
                      <a:pt x="4803" y="1"/>
                    </a:moveTo>
                    <a:lnTo>
                      <a:pt x="0" y="4894"/>
                    </a:lnTo>
                    <a:lnTo>
                      <a:pt x="851" y="28907"/>
                    </a:lnTo>
                    <a:lnTo>
                      <a:pt x="32341" y="31399"/>
                    </a:lnTo>
                    <a:cubicBezTo>
                      <a:pt x="32341" y="31399"/>
                      <a:pt x="28390" y="28512"/>
                      <a:pt x="28116" y="28390"/>
                    </a:cubicBezTo>
                    <a:cubicBezTo>
                      <a:pt x="27843" y="28299"/>
                      <a:pt x="6991" y="26323"/>
                      <a:pt x="6991" y="26323"/>
                    </a:cubicBezTo>
                    <a:lnTo>
                      <a:pt x="4803" y="1"/>
                    </a:lnTo>
                    <a:close/>
                  </a:path>
                </a:pathLst>
              </a:custGeom>
              <a:solidFill>
                <a:srgbClr val="FCACD4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5"/>
              <p:cNvSpPr/>
              <p:nvPr/>
            </p:nvSpPr>
            <p:spPr>
              <a:xfrm>
                <a:off x="5357003" y="2964230"/>
                <a:ext cx="80198" cy="154302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9241" extrusionOk="0">
                    <a:moveTo>
                      <a:pt x="4803" y="1"/>
                    </a:moveTo>
                    <a:lnTo>
                      <a:pt x="0" y="4894"/>
                    </a:lnTo>
                    <a:lnTo>
                      <a:pt x="152" y="9241"/>
                    </a:lnTo>
                    <a:lnTo>
                      <a:pt x="48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5"/>
              <p:cNvSpPr/>
              <p:nvPr/>
            </p:nvSpPr>
            <p:spPr>
              <a:xfrm>
                <a:off x="4540385" y="3604440"/>
                <a:ext cx="545608" cy="758050"/>
              </a:xfrm>
              <a:custGeom>
                <a:avLst/>
                <a:gdLst/>
                <a:ahLst/>
                <a:cxnLst/>
                <a:rect l="l" t="t" r="r" b="b"/>
                <a:pathLst>
                  <a:path w="32676" h="45399" extrusionOk="0">
                    <a:moveTo>
                      <a:pt x="24441" y="1"/>
                    </a:moveTo>
                    <a:cubicBezTo>
                      <a:pt x="24188" y="1"/>
                      <a:pt x="24044" y="18"/>
                      <a:pt x="24044" y="18"/>
                    </a:cubicBezTo>
                    <a:cubicBezTo>
                      <a:pt x="24044" y="18"/>
                      <a:pt x="13614" y="126"/>
                      <a:pt x="6491" y="126"/>
                    </a:cubicBezTo>
                    <a:cubicBezTo>
                      <a:pt x="2929" y="126"/>
                      <a:pt x="193" y="99"/>
                      <a:pt x="1" y="18"/>
                    </a:cubicBezTo>
                    <a:lnTo>
                      <a:pt x="1" y="18"/>
                    </a:lnTo>
                    <a:lnTo>
                      <a:pt x="21126" y="45399"/>
                    </a:lnTo>
                    <a:lnTo>
                      <a:pt x="32676" y="45399"/>
                    </a:lnTo>
                    <a:lnTo>
                      <a:pt x="32676" y="12875"/>
                    </a:lnTo>
                    <a:cubicBezTo>
                      <a:pt x="32676" y="784"/>
                      <a:pt x="26135" y="1"/>
                      <a:pt x="244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5"/>
              <p:cNvSpPr/>
              <p:nvPr/>
            </p:nvSpPr>
            <p:spPr>
              <a:xfrm>
                <a:off x="4540385" y="3587475"/>
                <a:ext cx="545608" cy="775014"/>
              </a:xfrm>
              <a:custGeom>
                <a:avLst/>
                <a:gdLst/>
                <a:ahLst/>
                <a:cxnLst/>
                <a:rect l="l" t="t" r="r" b="b"/>
                <a:pathLst>
                  <a:path w="32676" h="46415" fill="none" extrusionOk="0">
                    <a:moveTo>
                      <a:pt x="1" y="1034"/>
                    </a:moveTo>
                    <a:cubicBezTo>
                      <a:pt x="578" y="1277"/>
                      <a:pt x="24044" y="1034"/>
                      <a:pt x="24044" y="1034"/>
                    </a:cubicBezTo>
                    <a:cubicBezTo>
                      <a:pt x="24044" y="1034"/>
                      <a:pt x="32676" y="1"/>
                      <a:pt x="32676" y="13891"/>
                    </a:cubicBezTo>
                    <a:lnTo>
                      <a:pt x="32676" y="46415"/>
                    </a:lnTo>
                    <a:lnTo>
                      <a:pt x="21126" y="46415"/>
                    </a:ln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5"/>
              <p:cNvSpPr/>
              <p:nvPr/>
            </p:nvSpPr>
            <p:spPr>
              <a:xfrm>
                <a:off x="4784000" y="3606260"/>
                <a:ext cx="137053" cy="730349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43740" fill="none" extrusionOk="0">
                    <a:moveTo>
                      <a:pt x="1" y="0"/>
                    </a:moveTo>
                    <a:cubicBezTo>
                      <a:pt x="1" y="0"/>
                      <a:pt x="8207" y="1125"/>
                      <a:pt x="8207" y="10851"/>
                    </a:cubicBezTo>
                    <a:lnTo>
                      <a:pt x="8207" y="43739"/>
                    </a:ln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5"/>
              <p:cNvSpPr/>
              <p:nvPr/>
            </p:nvSpPr>
            <p:spPr>
              <a:xfrm>
                <a:off x="4814456" y="2806907"/>
                <a:ext cx="55336" cy="274590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16445" fill="none" extrusionOk="0">
                    <a:moveTo>
                      <a:pt x="0" y="0"/>
                    </a:moveTo>
                    <a:cubicBezTo>
                      <a:pt x="0" y="0"/>
                      <a:pt x="2006" y="3040"/>
                      <a:pt x="2219" y="4073"/>
                    </a:cubicBezTo>
                    <a:cubicBezTo>
                      <a:pt x="2402" y="5107"/>
                      <a:pt x="2797" y="16444"/>
                      <a:pt x="2797" y="16444"/>
                    </a:cubicBezTo>
                    <a:cubicBezTo>
                      <a:pt x="2797" y="16444"/>
                      <a:pt x="3313" y="4559"/>
                      <a:pt x="3161" y="4316"/>
                    </a:cubicBezTo>
                  </a:path>
                </a:pathLst>
              </a:custGeom>
              <a:solidFill>
                <a:schemeClr val="accent6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5" name="Google Shape;1735;p35"/>
            <p:cNvGrpSpPr/>
            <p:nvPr/>
          </p:nvGrpSpPr>
          <p:grpSpPr>
            <a:xfrm>
              <a:off x="6980701" y="2504360"/>
              <a:ext cx="1444069" cy="2099211"/>
              <a:chOff x="7071865" y="2632319"/>
              <a:chExt cx="1352080" cy="1965667"/>
            </a:xfrm>
          </p:grpSpPr>
          <p:sp>
            <p:nvSpPr>
              <p:cNvPr id="1736" name="Google Shape;1736;p35"/>
              <p:cNvSpPr/>
              <p:nvPr/>
            </p:nvSpPr>
            <p:spPr>
              <a:xfrm>
                <a:off x="7197229" y="2632319"/>
                <a:ext cx="1078007" cy="173587"/>
              </a:xfrm>
              <a:custGeom>
                <a:avLst/>
                <a:gdLst/>
                <a:ahLst/>
                <a:cxnLst/>
                <a:rect l="l" t="t" r="r" b="b"/>
                <a:pathLst>
                  <a:path w="64561" h="10396" extrusionOk="0">
                    <a:moveTo>
                      <a:pt x="0" y="0"/>
                    </a:moveTo>
                    <a:lnTo>
                      <a:pt x="0" y="2310"/>
                    </a:lnTo>
                    <a:lnTo>
                      <a:pt x="64561" y="10395"/>
                    </a:lnTo>
                    <a:lnTo>
                      <a:pt x="64561" y="67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5"/>
              <p:cNvSpPr/>
              <p:nvPr/>
            </p:nvSpPr>
            <p:spPr>
              <a:xfrm>
                <a:off x="7197229" y="2670890"/>
                <a:ext cx="1078007" cy="1128751"/>
              </a:xfrm>
              <a:custGeom>
                <a:avLst/>
                <a:gdLst/>
                <a:ahLst/>
                <a:cxnLst/>
                <a:rect l="l" t="t" r="r" b="b"/>
                <a:pathLst>
                  <a:path w="64561" h="67600" extrusionOk="0">
                    <a:moveTo>
                      <a:pt x="0" y="0"/>
                    </a:moveTo>
                    <a:lnTo>
                      <a:pt x="0" y="53132"/>
                    </a:lnTo>
                    <a:lnTo>
                      <a:pt x="64561" y="67600"/>
                    </a:lnTo>
                    <a:lnTo>
                      <a:pt x="64561" y="80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5"/>
              <p:cNvSpPr/>
              <p:nvPr/>
            </p:nvSpPr>
            <p:spPr>
              <a:xfrm>
                <a:off x="7197229" y="3558038"/>
                <a:ext cx="1078007" cy="315700"/>
              </a:xfrm>
              <a:custGeom>
                <a:avLst/>
                <a:gdLst/>
                <a:ahLst/>
                <a:cxnLst/>
                <a:rect l="l" t="t" r="r" b="b"/>
                <a:pathLst>
                  <a:path w="64561" h="18907" extrusionOk="0">
                    <a:moveTo>
                      <a:pt x="0" y="1"/>
                    </a:moveTo>
                    <a:lnTo>
                      <a:pt x="0" y="3587"/>
                    </a:lnTo>
                    <a:lnTo>
                      <a:pt x="64561" y="18907"/>
                    </a:lnTo>
                    <a:lnTo>
                      <a:pt x="64561" y="144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5"/>
              <p:cNvSpPr/>
              <p:nvPr/>
            </p:nvSpPr>
            <p:spPr>
              <a:xfrm>
                <a:off x="8275210" y="2744476"/>
                <a:ext cx="44683" cy="1139922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68269" extrusionOk="0">
                    <a:moveTo>
                      <a:pt x="1" y="0"/>
                    </a:moveTo>
                    <a:lnTo>
                      <a:pt x="1" y="67631"/>
                    </a:lnTo>
                    <a:lnTo>
                      <a:pt x="2676" y="68269"/>
                    </a:lnTo>
                    <a:lnTo>
                      <a:pt x="2676" y="2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5"/>
              <p:cNvSpPr/>
              <p:nvPr/>
            </p:nvSpPr>
            <p:spPr>
              <a:xfrm>
                <a:off x="7932631" y="4107180"/>
                <a:ext cx="491307" cy="490806"/>
              </a:xfrm>
              <a:custGeom>
                <a:avLst/>
                <a:gdLst/>
                <a:ahLst/>
                <a:cxnLst/>
                <a:rect l="l" t="t" r="r" b="b"/>
                <a:pathLst>
                  <a:path w="29424" h="29394" extrusionOk="0">
                    <a:moveTo>
                      <a:pt x="1" y="1"/>
                    </a:moveTo>
                    <a:lnTo>
                      <a:pt x="1" y="29393"/>
                    </a:lnTo>
                    <a:lnTo>
                      <a:pt x="29424" y="29393"/>
                    </a:lnTo>
                    <a:lnTo>
                      <a:pt x="29424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5"/>
              <p:cNvSpPr/>
              <p:nvPr/>
            </p:nvSpPr>
            <p:spPr>
              <a:xfrm>
                <a:off x="7110436" y="3813824"/>
                <a:ext cx="491307" cy="490806"/>
              </a:xfrm>
              <a:custGeom>
                <a:avLst/>
                <a:gdLst/>
                <a:ahLst/>
                <a:cxnLst/>
                <a:rect l="l" t="t" r="r" b="b"/>
                <a:pathLst>
                  <a:path w="29424" h="29394" extrusionOk="0">
                    <a:moveTo>
                      <a:pt x="1" y="1"/>
                    </a:moveTo>
                    <a:lnTo>
                      <a:pt x="1" y="29393"/>
                    </a:lnTo>
                    <a:lnTo>
                      <a:pt x="29424" y="29393"/>
                    </a:lnTo>
                    <a:lnTo>
                      <a:pt x="29424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5"/>
              <p:cNvSpPr/>
              <p:nvPr/>
            </p:nvSpPr>
            <p:spPr>
              <a:xfrm>
                <a:off x="7897099" y="4094490"/>
                <a:ext cx="35549" cy="503496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30154" extrusionOk="0">
                    <a:moveTo>
                      <a:pt x="1" y="1"/>
                    </a:moveTo>
                    <a:lnTo>
                      <a:pt x="1" y="29424"/>
                    </a:lnTo>
                    <a:lnTo>
                      <a:pt x="2129" y="30153"/>
                    </a:lnTo>
                    <a:lnTo>
                      <a:pt x="2129" y="7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5"/>
              <p:cNvSpPr/>
              <p:nvPr/>
            </p:nvSpPr>
            <p:spPr>
              <a:xfrm>
                <a:off x="7074904" y="3801151"/>
                <a:ext cx="35549" cy="50348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30153" extrusionOk="0">
                    <a:moveTo>
                      <a:pt x="1" y="0"/>
                    </a:moveTo>
                    <a:lnTo>
                      <a:pt x="1" y="29423"/>
                    </a:lnTo>
                    <a:lnTo>
                      <a:pt x="2129" y="30152"/>
                    </a:lnTo>
                    <a:lnTo>
                      <a:pt x="2129" y="7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5"/>
              <p:cNvSpPr/>
              <p:nvPr/>
            </p:nvSpPr>
            <p:spPr>
              <a:xfrm>
                <a:off x="7110436" y="3816880"/>
                <a:ext cx="788723" cy="472022"/>
              </a:xfrm>
              <a:custGeom>
                <a:avLst/>
                <a:gdLst/>
                <a:ahLst/>
                <a:cxnLst/>
                <a:rect l="l" t="t" r="r" b="b"/>
                <a:pathLst>
                  <a:path w="47236" h="28269" extrusionOk="0">
                    <a:moveTo>
                      <a:pt x="1" y="0"/>
                    </a:moveTo>
                    <a:lnTo>
                      <a:pt x="153" y="11703"/>
                    </a:lnTo>
                    <a:lnTo>
                      <a:pt x="47236" y="28268"/>
                    </a:lnTo>
                    <a:lnTo>
                      <a:pt x="47114" y="1656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5"/>
              <p:cNvSpPr/>
              <p:nvPr/>
            </p:nvSpPr>
            <p:spPr>
              <a:xfrm>
                <a:off x="7071865" y="3801151"/>
                <a:ext cx="1352080" cy="306048"/>
              </a:xfrm>
              <a:custGeom>
                <a:avLst/>
                <a:gdLst/>
                <a:ahLst/>
                <a:cxnLst/>
                <a:rect l="l" t="t" r="r" b="b"/>
                <a:pathLst>
                  <a:path w="80975" h="18329" extrusionOk="0">
                    <a:moveTo>
                      <a:pt x="1" y="0"/>
                    </a:moveTo>
                    <a:lnTo>
                      <a:pt x="51552" y="18329"/>
                    </a:lnTo>
                    <a:lnTo>
                      <a:pt x="80975" y="18329"/>
                    </a:lnTo>
                    <a:lnTo>
                      <a:pt x="29424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5"/>
              <p:cNvSpPr/>
              <p:nvPr/>
            </p:nvSpPr>
            <p:spPr>
              <a:xfrm>
                <a:off x="7384506" y="3741759"/>
                <a:ext cx="721716" cy="272570"/>
              </a:xfrm>
              <a:custGeom>
                <a:avLst/>
                <a:gdLst/>
                <a:ahLst/>
                <a:cxnLst/>
                <a:rect l="l" t="t" r="r" b="b"/>
                <a:pathLst>
                  <a:path w="43223" h="16324" extrusionOk="0">
                    <a:moveTo>
                      <a:pt x="20031" y="1"/>
                    </a:moveTo>
                    <a:lnTo>
                      <a:pt x="19697" y="5107"/>
                    </a:lnTo>
                    <a:lnTo>
                      <a:pt x="14438" y="5290"/>
                    </a:lnTo>
                    <a:lnTo>
                      <a:pt x="0" y="6141"/>
                    </a:lnTo>
                    <a:lnTo>
                      <a:pt x="27812" y="16323"/>
                    </a:lnTo>
                    <a:lnTo>
                      <a:pt x="43223" y="14256"/>
                    </a:lnTo>
                    <a:lnTo>
                      <a:pt x="23679" y="6992"/>
                    </a:lnTo>
                    <a:lnTo>
                      <a:pt x="23679" y="852"/>
                    </a:lnTo>
                    <a:lnTo>
                      <a:pt x="20031" y="1"/>
                    </a:lnTo>
                    <a:close/>
                  </a:path>
                </a:pathLst>
              </a:custGeom>
              <a:solidFill>
                <a:schemeClr val="lt1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5"/>
              <p:cNvSpPr/>
              <p:nvPr/>
            </p:nvSpPr>
            <p:spPr>
              <a:xfrm>
                <a:off x="7848893" y="3979796"/>
                <a:ext cx="257325" cy="57874"/>
              </a:xfrm>
              <a:custGeom>
                <a:avLst/>
                <a:gdLst/>
                <a:ahLst/>
                <a:cxnLst/>
                <a:rect l="l" t="t" r="r" b="b"/>
                <a:pathLst>
                  <a:path w="15411" h="3466" extrusionOk="0">
                    <a:moveTo>
                      <a:pt x="15411" y="0"/>
                    </a:moveTo>
                    <a:lnTo>
                      <a:pt x="0" y="2067"/>
                    </a:lnTo>
                    <a:lnTo>
                      <a:pt x="152" y="3465"/>
                    </a:lnTo>
                    <a:lnTo>
                      <a:pt x="15411" y="1398"/>
                    </a:lnTo>
                    <a:lnTo>
                      <a:pt x="15411" y="0"/>
                    </a:lnTo>
                    <a:close/>
                  </a:path>
                </a:pathLst>
              </a:custGeom>
              <a:solidFill>
                <a:schemeClr val="lt1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35"/>
              <p:cNvSpPr/>
              <p:nvPr/>
            </p:nvSpPr>
            <p:spPr>
              <a:xfrm>
                <a:off x="7384506" y="3844280"/>
                <a:ext cx="466946" cy="193390"/>
              </a:xfrm>
              <a:custGeom>
                <a:avLst/>
                <a:gdLst/>
                <a:ahLst/>
                <a:cxnLst/>
                <a:rect l="l" t="t" r="r" b="b"/>
                <a:pathLst>
                  <a:path w="27965" h="11582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27964" y="11581"/>
                    </a:lnTo>
                    <a:lnTo>
                      <a:pt x="27812" y="101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5"/>
              <p:cNvSpPr/>
              <p:nvPr/>
            </p:nvSpPr>
            <p:spPr>
              <a:xfrm>
                <a:off x="7418085" y="4009133"/>
                <a:ext cx="173504" cy="87545"/>
              </a:xfrm>
              <a:custGeom>
                <a:avLst/>
                <a:gdLst/>
                <a:ahLst/>
                <a:cxnLst/>
                <a:rect l="l" t="t" r="r" b="b"/>
                <a:pathLst>
                  <a:path w="10391" h="5243" extrusionOk="0">
                    <a:moveTo>
                      <a:pt x="1245" y="1"/>
                    </a:moveTo>
                    <a:cubicBezTo>
                      <a:pt x="590" y="1"/>
                      <a:pt x="0" y="542"/>
                      <a:pt x="26" y="1252"/>
                    </a:cubicBezTo>
                    <a:cubicBezTo>
                      <a:pt x="26" y="1769"/>
                      <a:pt x="360" y="2195"/>
                      <a:pt x="816" y="2377"/>
                    </a:cubicBezTo>
                    <a:lnTo>
                      <a:pt x="8780" y="5173"/>
                    </a:lnTo>
                    <a:cubicBezTo>
                      <a:pt x="8915" y="5220"/>
                      <a:pt x="9050" y="5242"/>
                      <a:pt x="9183" y="5242"/>
                    </a:cubicBezTo>
                    <a:cubicBezTo>
                      <a:pt x="9826" y="5242"/>
                      <a:pt x="10391" y="4724"/>
                      <a:pt x="10391" y="4018"/>
                    </a:cubicBezTo>
                    <a:cubicBezTo>
                      <a:pt x="10391" y="3502"/>
                      <a:pt x="10056" y="3046"/>
                      <a:pt x="9570" y="2894"/>
                    </a:cubicBezTo>
                    <a:lnTo>
                      <a:pt x="1637" y="67"/>
                    </a:lnTo>
                    <a:cubicBezTo>
                      <a:pt x="1506" y="22"/>
                      <a:pt x="1374" y="1"/>
                      <a:pt x="12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5"/>
              <p:cNvSpPr/>
              <p:nvPr/>
            </p:nvSpPr>
            <p:spPr>
              <a:xfrm>
                <a:off x="7604260" y="3134259"/>
                <a:ext cx="182220" cy="242097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14499" extrusionOk="0">
                    <a:moveTo>
                      <a:pt x="9271" y="0"/>
                    </a:moveTo>
                    <a:lnTo>
                      <a:pt x="2159" y="456"/>
                    </a:lnTo>
                    <a:cubicBezTo>
                      <a:pt x="2159" y="456"/>
                      <a:pt x="1551" y="7356"/>
                      <a:pt x="1460" y="8207"/>
                    </a:cubicBezTo>
                    <a:cubicBezTo>
                      <a:pt x="1368" y="9058"/>
                      <a:pt x="1" y="10639"/>
                      <a:pt x="1" y="10639"/>
                    </a:cubicBezTo>
                    <a:lnTo>
                      <a:pt x="4955" y="14499"/>
                    </a:lnTo>
                    <a:lnTo>
                      <a:pt x="10913" y="10274"/>
                    </a:lnTo>
                    <a:cubicBezTo>
                      <a:pt x="10913" y="10274"/>
                      <a:pt x="9393" y="7660"/>
                      <a:pt x="9119" y="6475"/>
                    </a:cubicBezTo>
                    <a:cubicBezTo>
                      <a:pt x="8876" y="5289"/>
                      <a:pt x="9271" y="0"/>
                      <a:pt x="9271" y="0"/>
                    </a:cubicBezTo>
                    <a:close/>
                  </a:path>
                </a:pathLst>
              </a:custGeom>
              <a:solidFill>
                <a:srgbClr val="FCAC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5"/>
              <p:cNvSpPr/>
              <p:nvPr/>
            </p:nvSpPr>
            <p:spPr>
              <a:xfrm>
                <a:off x="7604260" y="3134259"/>
                <a:ext cx="182220" cy="242097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14499" fill="none" extrusionOk="0">
                    <a:moveTo>
                      <a:pt x="2159" y="456"/>
                    </a:moveTo>
                    <a:cubicBezTo>
                      <a:pt x="2159" y="456"/>
                      <a:pt x="1551" y="7356"/>
                      <a:pt x="1460" y="8207"/>
                    </a:cubicBezTo>
                    <a:cubicBezTo>
                      <a:pt x="1368" y="9058"/>
                      <a:pt x="1" y="10639"/>
                      <a:pt x="1" y="10639"/>
                    </a:cubicBezTo>
                    <a:lnTo>
                      <a:pt x="4955" y="14499"/>
                    </a:lnTo>
                    <a:lnTo>
                      <a:pt x="10913" y="10274"/>
                    </a:lnTo>
                    <a:cubicBezTo>
                      <a:pt x="10913" y="10274"/>
                      <a:pt x="9393" y="7660"/>
                      <a:pt x="9119" y="6475"/>
                    </a:cubicBezTo>
                    <a:cubicBezTo>
                      <a:pt x="8876" y="5289"/>
                      <a:pt x="9271" y="0"/>
                      <a:pt x="9271" y="0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5"/>
              <p:cNvSpPr/>
              <p:nvPr/>
            </p:nvSpPr>
            <p:spPr>
              <a:xfrm>
                <a:off x="7453533" y="3037831"/>
                <a:ext cx="189316" cy="297149"/>
              </a:xfrm>
              <a:custGeom>
                <a:avLst/>
                <a:gdLst/>
                <a:ahLst/>
                <a:cxnLst/>
                <a:rect l="l" t="t" r="r" b="b"/>
                <a:pathLst>
                  <a:path w="11338" h="17796" extrusionOk="0">
                    <a:moveTo>
                      <a:pt x="6626" y="0"/>
                    </a:moveTo>
                    <a:cubicBezTo>
                      <a:pt x="6626" y="0"/>
                      <a:pt x="4772" y="3344"/>
                      <a:pt x="4803" y="5897"/>
                    </a:cubicBezTo>
                    <a:cubicBezTo>
                      <a:pt x="4863" y="8450"/>
                      <a:pt x="5411" y="9666"/>
                      <a:pt x="3708" y="11246"/>
                    </a:cubicBezTo>
                    <a:cubicBezTo>
                      <a:pt x="2037" y="12827"/>
                      <a:pt x="0" y="14043"/>
                      <a:pt x="334" y="16140"/>
                    </a:cubicBezTo>
                    <a:cubicBezTo>
                      <a:pt x="548" y="17370"/>
                      <a:pt x="1819" y="17795"/>
                      <a:pt x="3427" y="17795"/>
                    </a:cubicBezTo>
                    <a:cubicBezTo>
                      <a:pt x="4561" y="17795"/>
                      <a:pt x="5863" y="17584"/>
                      <a:pt x="7082" y="17295"/>
                    </a:cubicBezTo>
                    <a:cubicBezTo>
                      <a:pt x="10061" y="16596"/>
                      <a:pt x="11095" y="16262"/>
                      <a:pt x="11216" y="12979"/>
                    </a:cubicBezTo>
                    <a:cubicBezTo>
                      <a:pt x="11338" y="9727"/>
                      <a:pt x="11216" y="3982"/>
                      <a:pt x="11216" y="3982"/>
                    </a:cubicBezTo>
                    <a:lnTo>
                      <a:pt x="10487" y="30"/>
                    </a:lnTo>
                    <a:lnTo>
                      <a:pt x="6626" y="30"/>
                    </a:lnTo>
                    <a:lnTo>
                      <a:pt x="66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5"/>
              <p:cNvSpPr/>
              <p:nvPr/>
            </p:nvSpPr>
            <p:spPr>
              <a:xfrm>
                <a:off x="7563652" y="3004837"/>
                <a:ext cx="54835" cy="80198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4803" extrusionOk="0">
                    <a:moveTo>
                      <a:pt x="2402" y="0"/>
                    </a:moveTo>
                    <a:cubicBezTo>
                      <a:pt x="1065" y="0"/>
                      <a:pt x="1" y="1064"/>
                      <a:pt x="1" y="2402"/>
                    </a:cubicBezTo>
                    <a:cubicBezTo>
                      <a:pt x="1" y="3709"/>
                      <a:pt x="1065" y="4803"/>
                      <a:pt x="2402" y="4803"/>
                    </a:cubicBezTo>
                    <a:cubicBezTo>
                      <a:pt x="2706" y="4803"/>
                      <a:pt x="3010" y="4742"/>
                      <a:pt x="3284" y="4621"/>
                    </a:cubicBezTo>
                    <a:lnTo>
                      <a:pt x="2980" y="61"/>
                    </a:lnTo>
                    <a:cubicBezTo>
                      <a:pt x="2797" y="31"/>
                      <a:pt x="2615" y="0"/>
                      <a:pt x="2402" y="0"/>
                    </a:cubicBezTo>
                    <a:close/>
                  </a:path>
                </a:pathLst>
              </a:custGeom>
              <a:solidFill>
                <a:srgbClr val="FCAC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5"/>
              <p:cNvSpPr/>
              <p:nvPr/>
            </p:nvSpPr>
            <p:spPr>
              <a:xfrm>
                <a:off x="7563652" y="3004837"/>
                <a:ext cx="54835" cy="80198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4803" fill="none" extrusionOk="0">
                    <a:moveTo>
                      <a:pt x="3284" y="4621"/>
                    </a:moveTo>
                    <a:cubicBezTo>
                      <a:pt x="3010" y="4742"/>
                      <a:pt x="2706" y="4803"/>
                      <a:pt x="2402" y="4803"/>
                    </a:cubicBezTo>
                    <a:cubicBezTo>
                      <a:pt x="1065" y="4803"/>
                      <a:pt x="1" y="3709"/>
                      <a:pt x="1" y="2402"/>
                    </a:cubicBezTo>
                    <a:cubicBezTo>
                      <a:pt x="1" y="1064"/>
                      <a:pt x="1065" y="0"/>
                      <a:pt x="2402" y="0"/>
                    </a:cubicBezTo>
                    <a:cubicBezTo>
                      <a:pt x="2615" y="0"/>
                      <a:pt x="2797" y="31"/>
                      <a:pt x="2980" y="61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5"/>
              <p:cNvSpPr/>
              <p:nvPr/>
            </p:nvSpPr>
            <p:spPr>
              <a:xfrm>
                <a:off x="7613911" y="2924139"/>
                <a:ext cx="162417" cy="241596"/>
              </a:xfrm>
              <a:custGeom>
                <a:avLst/>
                <a:gdLst/>
                <a:ahLst/>
                <a:cxnLst/>
                <a:rect l="l" t="t" r="r" b="b"/>
                <a:pathLst>
                  <a:path w="9727" h="14469" extrusionOk="0">
                    <a:moveTo>
                      <a:pt x="0" y="0"/>
                    </a:moveTo>
                    <a:lnTo>
                      <a:pt x="0" y="9605"/>
                    </a:lnTo>
                    <a:cubicBezTo>
                      <a:pt x="0" y="12311"/>
                      <a:pt x="2158" y="14469"/>
                      <a:pt x="4863" y="14469"/>
                    </a:cubicBezTo>
                    <a:cubicBezTo>
                      <a:pt x="7538" y="14469"/>
                      <a:pt x="9727" y="12311"/>
                      <a:pt x="9727" y="9605"/>
                    </a:cubicBezTo>
                    <a:lnTo>
                      <a:pt x="9727" y="0"/>
                    </a:lnTo>
                    <a:close/>
                  </a:path>
                </a:pathLst>
              </a:custGeom>
              <a:solidFill>
                <a:srgbClr val="FCACD4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5"/>
              <p:cNvSpPr/>
              <p:nvPr/>
            </p:nvSpPr>
            <p:spPr>
              <a:xfrm>
                <a:off x="7767694" y="3011934"/>
                <a:ext cx="55336" cy="8021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4804" extrusionOk="0">
                    <a:moveTo>
                      <a:pt x="912" y="1"/>
                    </a:moveTo>
                    <a:cubicBezTo>
                      <a:pt x="578" y="1"/>
                      <a:pt x="274" y="31"/>
                      <a:pt x="0" y="153"/>
                    </a:cubicBezTo>
                    <a:lnTo>
                      <a:pt x="304" y="4712"/>
                    </a:lnTo>
                    <a:cubicBezTo>
                      <a:pt x="486" y="4773"/>
                      <a:pt x="699" y="4803"/>
                      <a:pt x="912" y="4803"/>
                    </a:cubicBezTo>
                    <a:cubicBezTo>
                      <a:pt x="2219" y="4803"/>
                      <a:pt x="3313" y="3709"/>
                      <a:pt x="3313" y="2402"/>
                    </a:cubicBezTo>
                    <a:cubicBezTo>
                      <a:pt x="3313" y="1065"/>
                      <a:pt x="2219" y="1"/>
                      <a:pt x="912" y="1"/>
                    </a:cubicBezTo>
                    <a:close/>
                  </a:path>
                </a:pathLst>
              </a:custGeom>
              <a:solidFill>
                <a:srgbClr val="FCAC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5"/>
              <p:cNvSpPr/>
              <p:nvPr/>
            </p:nvSpPr>
            <p:spPr>
              <a:xfrm>
                <a:off x="7767694" y="3011934"/>
                <a:ext cx="55336" cy="8021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4804" fill="none" extrusionOk="0">
                    <a:moveTo>
                      <a:pt x="0" y="153"/>
                    </a:moveTo>
                    <a:cubicBezTo>
                      <a:pt x="274" y="31"/>
                      <a:pt x="578" y="1"/>
                      <a:pt x="912" y="1"/>
                    </a:cubicBezTo>
                    <a:cubicBezTo>
                      <a:pt x="2219" y="1"/>
                      <a:pt x="3313" y="1065"/>
                      <a:pt x="3313" y="2402"/>
                    </a:cubicBezTo>
                    <a:cubicBezTo>
                      <a:pt x="3313" y="3709"/>
                      <a:pt x="2219" y="4803"/>
                      <a:pt x="912" y="4803"/>
                    </a:cubicBezTo>
                    <a:cubicBezTo>
                      <a:pt x="699" y="4803"/>
                      <a:pt x="486" y="4773"/>
                      <a:pt x="304" y="4712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5"/>
              <p:cNvSpPr/>
              <p:nvPr/>
            </p:nvSpPr>
            <p:spPr>
              <a:xfrm>
                <a:off x="7679382" y="3026661"/>
                <a:ext cx="15746" cy="43163"/>
              </a:xfrm>
              <a:custGeom>
                <a:avLst/>
                <a:gdLst/>
                <a:ahLst/>
                <a:cxnLst/>
                <a:rect l="l" t="t" r="r" b="b"/>
                <a:pathLst>
                  <a:path w="943" h="2585" fill="none" extrusionOk="0">
                    <a:moveTo>
                      <a:pt x="942" y="0"/>
                    </a:moveTo>
                    <a:lnTo>
                      <a:pt x="0" y="2584"/>
                    </a:lnTo>
                    <a:lnTo>
                      <a:pt x="730" y="2584"/>
                    </a:ln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5"/>
              <p:cNvSpPr/>
              <p:nvPr/>
            </p:nvSpPr>
            <p:spPr>
              <a:xfrm>
                <a:off x="7628622" y="3033757"/>
                <a:ext cx="36050" cy="36067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160" extrusionOk="0">
                    <a:moveTo>
                      <a:pt x="1064" y="1"/>
                    </a:moveTo>
                    <a:cubicBezTo>
                      <a:pt x="487" y="1"/>
                      <a:pt x="1" y="487"/>
                      <a:pt x="1" y="1065"/>
                    </a:cubicBezTo>
                    <a:cubicBezTo>
                      <a:pt x="1" y="1673"/>
                      <a:pt x="487" y="2159"/>
                      <a:pt x="1064" y="2159"/>
                    </a:cubicBezTo>
                    <a:cubicBezTo>
                      <a:pt x="1672" y="2159"/>
                      <a:pt x="2159" y="1673"/>
                      <a:pt x="2159" y="1065"/>
                    </a:cubicBezTo>
                    <a:cubicBezTo>
                      <a:pt x="2159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5"/>
              <p:cNvSpPr/>
              <p:nvPr/>
            </p:nvSpPr>
            <p:spPr>
              <a:xfrm>
                <a:off x="7713378" y="3033757"/>
                <a:ext cx="36050" cy="36067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160" extrusionOk="0">
                    <a:moveTo>
                      <a:pt x="1095" y="1"/>
                    </a:moveTo>
                    <a:cubicBezTo>
                      <a:pt x="487" y="1"/>
                      <a:pt x="1" y="487"/>
                      <a:pt x="1" y="1065"/>
                    </a:cubicBezTo>
                    <a:cubicBezTo>
                      <a:pt x="1" y="1673"/>
                      <a:pt x="487" y="2159"/>
                      <a:pt x="1095" y="2159"/>
                    </a:cubicBezTo>
                    <a:cubicBezTo>
                      <a:pt x="1672" y="2159"/>
                      <a:pt x="2159" y="1673"/>
                      <a:pt x="2159" y="1065"/>
                    </a:cubicBezTo>
                    <a:cubicBezTo>
                      <a:pt x="2159" y="487"/>
                      <a:pt x="1672" y="1"/>
                      <a:pt x="10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35"/>
              <p:cNvSpPr/>
              <p:nvPr/>
            </p:nvSpPr>
            <p:spPr>
              <a:xfrm>
                <a:off x="7654002" y="3007375"/>
                <a:ext cx="15245" cy="1524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0"/>
                    </a:moveTo>
                    <a:cubicBezTo>
                      <a:pt x="213" y="0"/>
                      <a:pt x="0" y="213"/>
                      <a:pt x="0" y="456"/>
                    </a:cubicBezTo>
                    <a:cubicBezTo>
                      <a:pt x="0" y="730"/>
                      <a:pt x="213" y="912"/>
                      <a:pt x="456" y="912"/>
                    </a:cubicBezTo>
                    <a:cubicBezTo>
                      <a:pt x="700" y="912"/>
                      <a:pt x="912" y="730"/>
                      <a:pt x="912" y="456"/>
                    </a:cubicBezTo>
                    <a:cubicBezTo>
                      <a:pt x="912" y="213"/>
                      <a:pt x="700" y="0"/>
                      <a:pt x="4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5"/>
              <p:cNvSpPr/>
              <p:nvPr/>
            </p:nvSpPr>
            <p:spPr>
              <a:xfrm>
                <a:off x="7716934" y="3007375"/>
                <a:ext cx="15245" cy="1524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0"/>
                    </a:moveTo>
                    <a:cubicBezTo>
                      <a:pt x="213" y="0"/>
                      <a:pt x="0" y="213"/>
                      <a:pt x="0" y="456"/>
                    </a:cubicBezTo>
                    <a:cubicBezTo>
                      <a:pt x="0" y="730"/>
                      <a:pt x="213" y="912"/>
                      <a:pt x="456" y="912"/>
                    </a:cubicBezTo>
                    <a:cubicBezTo>
                      <a:pt x="730" y="912"/>
                      <a:pt x="912" y="730"/>
                      <a:pt x="912" y="456"/>
                    </a:cubicBezTo>
                    <a:cubicBezTo>
                      <a:pt x="912" y="213"/>
                      <a:pt x="730" y="0"/>
                      <a:pt x="4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5"/>
              <p:cNvSpPr/>
              <p:nvPr/>
            </p:nvSpPr>
            <p:spPr>
              <a:xfrm>
                <a:off x="7571784" y="2885769"/>
                <a:ext cx="440046" cy="612932"/>
              </a:xfrm>
              <a:custGeom>
                <a:avLst/>
                <a:gdLst/>
                <a:ahLst/>
                <a:cxnLst/>
                <a:rect l="l" t="t" r="r" b="b"/>
                <a:pathLst>
                  <a:path w="26354" h="36708" extrusionOk="0">
                    <a:moveTo>
                      <a:pt x="7823" y="1"/>
                    </a:moveTo>
                    <a:cubicBezTo>
                      <a:pt x="1958" y="1"/>
                      <a:pt x="0" y="3111"/>
                      <a:pt x="0" y="8074"/>
                    </a:cubicBezTo>
                    <a:cubicBezTo>
                      <a:pt x="0" y="8074"/>
                      <a:pt x="691" y="7117"/>
                      <a:pt x="1701" y="7117"/>
                    </a:cubicBezTo>
                    <a:cubicBezTo>
                      <a:pt x="1771" y="7117"/>
                      <a:pt x="1842" y="7122"/>
                      <a:pt x="1915" y="7131"/>
                    </a:cubicBezTo>
                    <a:cubicBezTo>
                      <a:pt x="2007" y="7144"/>
                      <a:pt x="2101" y="7150"/>
                      <a:pt x="2198" y="7150"/>
                    </a:cubicBezTo>
                    <a:cubicBezTo>
                      <a:pt x="3286" y="7150"/>
                      <a:pt x="4664" y="6374"/>
                      <a:pt x="5836" y="5034"/>
                    </a:cubicBezTo>
                    <a:cubicBezTo>
                      <a:pt x="7143" y="3605"/>
                      <a:pt x="7660" y="2572"/>
                      <a:pt x="7660" y="2572"/>
                    </a:cubicBezTo>
                    <a:cubicBezTo>
                      <a:pt x="7660" y="2572"/>
                      <a:pt x="8207" y="4578"/>
                      <a:pt x="9849" y="5824"/>
                    </a:cubicBezTo>
                    <a:cubicBezTo>
                      <a:pt x="11490" y="7101"/>
                      <a:pt x="12250" y="7527"/>
                      <a:pt x="12250" y="7527"/>
                    </a:cubicBezTo>
                    <a:cubicBezTo>
                      <a:pt x="12250" y="7527"/>
                      <a:pt x="14864" y="7557"/>
                      <a:pt x="15046" y="9533"/>
                    </a:cubicBezTo>
                    <a:cubicBezTo>
                      <a:pt x="15198" y="11508"/>
                      <a:pt x="14134" y="11934"/>
                      <a:pt x="13253" y="12207"/>
                    </a:cubicBezTo>
                    <a:cubicBezTo>
                      <a:pt x="12812" y="12329"/>
                      <a:pt x="12561" y="12359"/>
                      <a:pt x="12421" y="12359"/>
                    </a:cubicBezTo>
                    <a:cubicBezTo>
                      <a:pt x="12280" y="12359"/>
                      <a:pt x="12250" y="12329"/>
                      <a:pt x="12250" y="12329"/>
                    </a:cubicBezTo>
                    <a:cubicBezTo>
                      <a:pt x="12250" y="12329"/>
                      <a:pt x="11976" y="13666"/>
                      <a:pt x="11733" y="14031"/>
                    </a:cubicBezTo>
                    <a:cubicBezTo>
                      <a:pt x="11520" y="14426"/>
                      <a:pt x="9909" y="17010"/>
                      <a:pt x="11064" y="21357"/>
                    </a:cubicBezTo>
                    <a:cubicBezTo>
                      <a:pt x="12250" y="25703"/>
                      <a:pt x="14681" y="26402"/>
                      <a:pt x="15046" y="29320"/>
                    </a:cubicBezTo>
                    <a:cubicBezTo>
                      <a:pt x="15411" y="32208"/>
                      <a:pt x="15745" y="36615"/>
                      <a:pt x="18055" y="36706"/>
                    </a:cubicBezTo>
                    <a:cubicBezTo>
                      <a:pt x="18077" y="36707"/>
                      <a:pt x="18098" y="36708"/>
                      <a:pt x="18119" y="36708"/>
                    </a:cubicBezTo>
                    <a:cubicBezTo>
                      <a:pt x="20361" y="36708"/>
                      <a:pt x="21753" y="31955"/>
                      <a:pt x="23831" y="30992"/>
                    </a:cubicBezTo>
                    <a:cubicBezTo>
                      <a:pt x="25958" y="30019"/>
                      <a:pt x="26353" y="27679"/>
                      <a:pt x="25533" y="25278"/>
                    </a:cubicBezTo>
                    <a:cubicBezTo>
                      <a:pt x="24682" y="22907"/>
                      <a:pt x="21916" y="16493"/>
                      <a:pt x="21490" y="12329"/>
                    </a:cubicBezTo>
                    <a:cubicBezTo>
                      <a:pt x="21095" y="8165"/>
                      <a:pt x="16080" y="505"/>
                      <a:pt x="9149" y="49"/>
                    </a:cubicBezTo>
                    <a:cubicBezTo>
                      <a:pt x="8687" y="17"/>
                      <a:pt x="8245" y="1"/>
                      <a:pt x="78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5"/>
              <p:cNvSpPr/>
              <p:nvPr/>
            </p:nvSpPr>
            <p:spPr>
              <a:xfrm>
                <a:off x="7664655" y="3094168"/>
                <a:ext cx="43664" cy="21323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1277" fill="none" extrusionOk="0">
                    <a:moveTo>
                      <a:pt x="1" y="0"/>
                    </a:moveTo>
                    <a:cubicBezTo>
                      <a:pt x="1" y="0"/>
                      <a:pt x="213" y="1277"/>
                      <a:pt x="1338" y="1216"/>
                    </a:cubicBezTo>
                    <a:cubicBezTo>
                      <a:pt x="2463" y="1155"/>
                      <a:pt x="2615" y="0"/>
                      <a:pt x="2615" y="0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5"/>
              <p:cNvSpPr/>
              <p:nvPr/>
            </p:nvSpPr>
            <p:spPr>
              <a:xfrm>
                <a:off x="7611874" y="3265700"/>
                <a:ext cx="174606" cy="110654"/>
              </a:xfrm>
              <a:custGeom>
                <a:avLst/>
                <a:gdLst/>
                <a:ahLst/>
                <a:cxnLst/>
                <a:rect l="l" t="t" r="r" b="b"/>
                <a:pathLst>
                  <a:path w="10457" h="6627" extrusionOk="0">
                    <a:moveTo>
                      <a:pt x="9150" y="1"/>
                    </a:moveTo>
                    <a:lnTo>
                      <a:pt x="4499" y="2706"/>
                    </a:lnTo>
                    <a:lnTo>
                      <a:pt x="1672" y="305"/>
                    </a:lnTo>
                    <a:lnTo>
                      <a:pt x="1" y="2919"/>
                    </a:lnTo>
                    <a:lnTo>
                      <a:pt x="4499" y="6627"/>
                    </a:lnTo>
                    <a:lnTo>
                      <a:pt x="10457" y="2402"/>
                    </a:lnTo>
                    <a:lnTo>
                      <a:pt x="915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5"/>
              <p:cNvSpPr/>
              <p:nvPr/>
            </p:nvSpPr>
            <p:spPr>
              <a:xfrm>
                <a:off x="7667193" y="3310867"/>
                <a:ext cx="41126" cy="54334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3254" extrusionOk="0">
                    <a:moveTo>
                      <a:pt x="1186" y="1"/>
                    </a:moveTo>
                    <a:lnTo>
                      <a:pt x="1" y="2949"/>
                    </a:lnTo>
                    <a:lnTo>
                      <a:pt x="2463" y="3253"/>
                    </a:lnTo>
                    <a:lnTo>
                      <a:pt x="2463" y="3253"/>
                    </a:lnTo>
                    <a:lnTo>
                      <a:pt x="11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35"/>
              <p:cNvSpPr/>
              <p:nvPr/>
            </p:nvSpPr>
            <p:spPr>
              <a:xfrm>
                <a:off x="7667193" y="3310867"/>
                <a:ext cx="41126" cy="54334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3254" fill="none" extrusionOk="0">
                    <a:moveTo>
                      <a:pt x="1" y="2949"/>
                    </a:moveTo>
                    <a:lnTo>
                      <a:pt x="1186" y="1"/>
                    </a:lnTo>
                    <a:lnTo>
                      <a:pt x="2463" y="3253"/>
                    </a:ln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5"/>
              <p:cNvSpPr/>
              <p:nvPr/>
            </p:nvSpPr>
            <p:spPr>
              <a:xfrm>
                <a:off x="7297714" y="3305791"/>
                <a:ext cx="793799" cy="449196"/>
              </a:xfrm>
              <a:custGeom>
                <a:avLst/>
                <a:gdLst/>
                <a:ahLst/>
                <a:cxnLst/>
                <a:rect l="l" t="t" r="r" b="b"/>
                <a:pathLst>
                  <a:path w="47540" h="26902" extrusionOk="0">
                    <a:moveTo>
                      <a:pt x="18664" y="1"/>
                    </a:moveTo>
                    <a:cubicBezTo>
                      <a:pt x="18664" y="1"/>
                      <a:pt x="8420" y="2129"/>
                      <a:pt x="5259" y="3101"/>
                    </a:cubicBezTo>
                    <a:cubicBezTo>
                      <a:pt x="2068" y="4074"/>
                      <a:pt x="1186" y="8056"/>
                      <a:pt x="1186" y="8056"/>
                    </a:cubicBezTo>
                    <a:lnTo>
                      <a:pt x="1" y="16445"/>
                    </a:lnTo>
                    <a:lnTo>
                      <a:pt x="46597" y="26901"/>
                    </a:lnTo>
                    <a:cubicBezTo>
                      <a:pt x="46597" y="26901"/>
                      <a:pt x="47540" y="16627"/>
                      <a:pt x="46962" y="11339"/>
                    </a:cubicBezTo>
                    <a:cubicBezTo>
                      <a:pt x="46384" y="6050"/>
                      <a:pt x="38968" y="3192"/>
                      <a:pt x="35503" y="2615"/>
                    </a:cubicBezTo>
                    <a:cubicBezTo>
                      <a:pt x="32007" y="2037"/>
                      <a:pt x="29272" y="1"/>
                      <a:pt x="29272" y="1"/>
                    </a:cubicBezTo>
                    <a:lnTo>
                      <a:pt x="23010" y="3800"/>
                    </a:lnTo>
                    <a:lnTo>
                      <a:pt x="1866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5"/>
              <p:cNvSpPr/>
              <p:nvPr/>
            </p:nvSpPr>
            <p:spPr>
              <a:xfrm>
                <a:off x="7641312" y="3137298"/>
                <a:ext cx="117250" cy="69412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4157" extrusionOk="0">
                    <a:moveTo>
                      <a:pt x="7022" y="1"/>
                    </a:moveTo>
                    <a:cubicBezTo>
                      <a:pt x="7022" y="1"/>
                      <a:pt x="5623" y="1490"/>
                      <a:pt x="3466" y="1703"/>
                    </a:cubicBezTo>
                    <a:cubicBezTo>
                      <a:pt x="3301" y="1719"/>
                      <a:pt x="3142" y="1726"/>
                      <a:pt x="2989" y="1726"/>
                    </a:cubicBezTo>
                    <a:cubicBezTo>
                      <a:pt x="1110" y="1726"/>
                      <a:pt x="122" y="609"/>
                      <a:pt x="122" y="609"/>
                    </a:cubicBezTo>
                    <a:lnTo>
                      <a:pt x="1" y="1703"/>
                    </a:lnTo>
                    <a:cubicBezTo>
                      <a:pt x="1" y="1703"/>
                      <a:pt x="1368" y="3830"/>
                      <a:pt x="3010" y="4104"/>
                    </a:cubicBezTo>
                    <a:cubicBezTo>
                      <a:pt x="3201" y="4140"/>
                      <a:pt x="3397" y="4156"/>
                      <a:pt x="3592" y="4156"/>
                    </a:cubicBezTo>
                    <a:cubicBezTo>
                      <a:pt x="5036" y="4156"/>
                      <a:pt x="6475" y="3283"/>
                      <a:pt x="6475" y="3283"/>
                    </a:cubicBezTo>
                    <a:cubicBezTo>
                      <a:pt x="6475" y="3283"/>
                      <a:pt x="6505" y="2767"/>
                      <a:pt x="6475" y="1916"/>
                    </a:cubicBezTo>
                    <a:cubicBezTo>
                      <a:pt x="6444" y="1095"/>
                      <a:pt x="7022" y="1"/>
                      <a:pt x="70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5"/>
              <p:cNvSpPr/>
              <p:nvPr/>
            </p:nvSpPr>
            <p:spPr>
              <a:xfrm>
                <a:off x="7912844" y="3424058"/>
                <a:ext cx="91870" cy="222311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13314" fill="none" extrusionOk="0">
                    <a:moveTo>
                      <a:pt x="5502" y="0"/>
                    </a:moveTo>
                    <a:cubicBezTo>
                      <a:pt x="5502" y="0"/>
                      <a:pt x="2219" y="2280"/>
                      <a:pt x="1642" y="4134"/>
                    </a:cubicBezTo>
                    <a:cubicBezTo>
                      <a:pt x="1094" y="5988"/>
                      <a:pt x="0" y="13313"/>
                      <a:pt x="0" y="13313"/>
                    </a:cubicBezTo>
                    <a:lnTo>
                      <a:pt x="243" y="5714"/>
                    </a:ln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5"/>
              <p:cNvSpPr/>
              <p:nvPr/>
            </p:nvSpPr>
            <p:spPr>
              <a:xfrm>
                <a:off x="7664655" y="3094168"/>
                <a:ext cx="43664" cy="20338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1218" extrusionOk="0">
                    <a:moveTo>
                      <a:pt x="1" y="0"/>
                    </a:moveTo>
                    <a:cubicBezTo>
                      <a:pt x="1" y="0"/>
                      <a:pt x="204" y="1218"/>
                      <a:pt x="1261" y="1218"/>
                    </a:cubicBezTo>
                    <a:cubicBezTo>
                      <a:pt x="1286" y="1218"/>
                      <a:pt x="1312" y="1217"/>
                      <a:pt x="1338" y="1216"/>
                    </a:cubicBezTo>
                    <a:cubicBezTo>
                      <a:pt x="2463" y="1155"/>
                      <a:pt x="2615" y="0"/>
                      <a:pt x="2615" y="0"/>
                    </a:cubicBezTo>
                    <a:close/>
                  </a:path>
                </a:pathLst>
              </a:custGeom>
              <a:solidFill>
                <a:srgbClr val="FCAC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5"/>
              <p:cNvSpPr/>
              <p:nvPr/>
            </p:nvSpPr>
            <p:spPr>
              <a:xfrm>
                <a:off x="7679382" y="3026661"/>
                <a:ext cx="15746" cy="43163"/>
              </a:xfrm>
              <a:custGeom>
                <a:avLst/>
                <a:gdLst/>
                <a:ahLst/>
                <a:cxnLst/>
                <a:rect l="l" t="t" r="r" b="b"/>
                <a:pathLst>
                  <a:path w="943" h="2585" extrusionOk="0">
                    <a:moveTo>
                      <a:pt x="942" y="0"/>
                    </a:moveTo>
                    <a:lnTo>
                      <a:pt x="0" y="2584"/>
                    </a:lnTo>
                    <a:lnTo>
                      <a:pt x="730" y="2584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rgbClr val="FCAC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1605;p35">
            <a:extLst>
              <a:ext uri="{FF2B5EF4-FFF2-40B4-BE49-F238E27FC236}">
                <a16:creationId xmlns:a16="http://schemas.microsoft.com/office/drawing/2014/main" id="{F16D7113-89C2-B197-7603-BB2EB994EEF2}"/>
              </a:ext>
            </a:extLst>
          </p:cNvPr>
          <p:cNvSpPr txBox="1">
            <a:spLocks/>
          </p:cNvSpPr>
          <p:nvPr/>
        </p:nvSpPr>
        <p:spPr>
          <a:xfrm>
            <a:off x="437467" y="2666863"/>
            <a:ext cx="3693399" cy="146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None/>
              <a:defRPr sz="17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" b="1" dirty="0"/>
              <a:t>                     </a:t>
            </a:r>
            <a:r>
              <a:rPr lang="en" b="1" dirty="0" err="1"/>
              <a:t>Orientador</a:t>
            </a:r>
            <a:r>
              <a:rPr lang="en" b="1" dirty="0"/>
              <a:t>:</a:t>
            </a:r>
          </a:p>
          <a:p>
            <a:pPr marL="0" indent="0"/>
            <a:endParaRPr lang="en" b="1" dirty="0"/>
          </a:p>
          <a:p>
            <a:pPr marL="0" indent="0"/>
            <a:r>
              <a:rPr lang="en" b="1" dirty="0"/>
              <a:t>-Hugo Bastos de Paula</a:t>
            </a:r>
            <a:endParaRPr lang="en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162D15-5AF7-7659-00D6-DBCD4A75EEBF}"/>
              </a:ext>
            </a:extLst>
          </p:cNvPr>
          <p:cNvSpPr txBox="1"/>
          <p:nvPr/>
        </p:nvSpPr>
        <p:spPr>
          <a:xfrm>
            <a:off x="2286187" y="4699188"/>
            <a:ext cx="45398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  <a:latin typeface="Times New Roman"/>
                <a:cs typeface="Segoe UI"/>
              </a:rPr>
              <a:t>PONTIFÍCIA UNIVERSIDADE CATÓLICA DE MINAS GERAIS</a:t>
            </a:r>
            <a:r>
              <a:rPr lang="en-US" sz="1200" dirty="0">
                <a:solidFill>
                  <a:schemeClr val="accent6"/>
                </a:solidFill>
                <a:latin typeface="Microsoft Sans Serif"/>
                <a:cs typeface="Segoe UI"/>
              </a:rPr>
              <a:t>​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  <a:latin typeface="Microsoft Sans Serif"/>
                <a:cs typeface="Segoe UI"/>
              </a:rPr>
              <a:t>Departamento de Eng. de Software e Sistemas de Informação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78C573-800B-E658-7652-C513F453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427" y="3717178"/>
            <a:ext cx="972110" cy="9299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p60"/>
          <p:cNvSpPr txBox="1">
            <a:spLocks noGrp="1"/>
          </p:cNvSpPr>
          <p:nvPr>
            <p:ph type="title"/>
          </p:nvPr>
        </p:nvSpPr>
        <p:spPr>
          <a:xfrm>
            <a:off x="633850" y="913063"/>
            <a:ext cx="7704000" cy="531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r>
              <a:rPr lang="en" sz="3600" dirty="0" err="1"/>
              <a:t>Fluxo</a:t>
            </a:r>
            <a:r>
              <a:rPr lang="en" sz="3600" dirty="0"/>
              <a:t> de </a:t>
            </a:r>
            <a:r>
              <a:rPr lang="en" sz="3600" dirty="0" err="1"/>
              <a:t>Telas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38C571A-9593-C4B2-6835-DF7DB6EF4696}"/>
              </a:ext>
            </a:extLst>
          </p:cNvPr>
          <p:cNvSpPr txBox="1"/>
          <p:nvPr/>
        </p:nvSpPr>
        <p:spPr>
          <a:xfrm>
            <a:off x="1104900" y="-3810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aseline="-25000" dirty="0" err="1">
                <a:solidFill>
                  <a:srgbClr val="EE7043"/>
                </a:solidFill>
                <a:latin typeface="Bebas Neue"/>
              </a:rPr>
              <a:t>Desenvolvimento</a:t>
            </a:r>
          </a:p>
        </p:txBody>
      </p:sp>
      <p:sp>
        <p:nvSpPr>
          <p:cNvPr id="9" name="Google Shape;1847;p38">
            <a:extLst>
              <a:ext uri="{FF2B5EF4-FFF2-40B4-BE49-F238E27FC236}">
                <a16:creationId xmlns:a16="http://schemas.microsoft.com/office/drawing/2014/main" id="{71057558-211F-AD42-D9DD-CE25E5DB1F82}"/>
              </a:ext>
            </a:extLst>
          </p:cNvPr>
          <p:cNvSpPr/>
          <p:nvPr/>
        </p:nvSpPr>
        <p:spPr>
          <a:xfrm>
            <a:off x="124697" y="8648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4B9F1C-C9A6-9717-AEF6-8FB5526E9CB4}"/>
              </a:ext>
            </a:extLst>
          </p:cNvPr>
          <p:cNvSpPr txBox="1"/>
          <p:nvPr/>
        </p:nvSpPr>
        <p:spPr>
          <a:xfrm>
            <a:off x="176213" y="57150"/>
            <a:ext cx="91757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Bebas Neue"/>
              </a:rPr>
              <a:t>03​</a:t>
            </a:r>
            <a:endParaRPr lang="en-US" sz="6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47DD3F-3DAE-9159-2D5E-BB52CE73B654}"/>
              </a:ext>
            </a:extLst>
          </p:cNvPr>
          <p:cNvSpPr txBox="1"/>
          <p:nvPr/>
        </p:nvSpPr>
        <p:spPr>
          <a:xfrm>
            <a:off x="974327" y="2665015"/>
            <a:ext cx="213320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Criar conta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AB8CE2E-BFCD-52D1-1345-915026D12221}"/>
              </a:ext>
            </a:extLst>
          </p:cNvPr>
          <p:cNvSpPr txBox="1"/>
          <p:nvPr/>
        </p:nvSpPr>
        <p:spPr>
          <a:xfrm>
            <a:off x="805656" y="3198811"/>
            <a:ext cx="15279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Entrar na conta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922F2F7-D271-5FC3-94F9-0D4880B8732D}"/>
              </a:ext>
            </a:extLst>
          </p:cNvPr>
          <p:cNvSpPr txBox="1"/>
          <p:nvPr/>
        </p:nvSpPr>
        <p:spPr>
          <a:xfrm>
            <a:off x="3790155" y="1676796"/>
            <a:ext cx="27582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Página inicial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B236994-368B-CC94-DDA1-1D756A5AB432}"/>
              </a:ext>
            </a:extLst>
          </p:cNvPr>
          <p:cNvSpPr txBox="1"/>
          <p:nvPr/>
        </p:nvSpPr>
        <p:spPr>
          <a:xfrm>
            <a:off x="1174750" y="2087562"/>
            <a:ext cx="239117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Perfil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9995E2E-7172-A323-D303-5916ADF93D78}"/>
              </a:ext>
            </a:extLst>
          </p:cNvPr>
          <p:cNvSpPr txBox="1"/>
          <p:nvPr/>
        </p:nvSpPr>
        <p:spPr>
          <a:xfrm>
            <a:off x="2379265" y="2085577"/>
            <a:ext cx="17462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Filmes/Séries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71E344C-4D6A-809A-08E8-79D64C468AE3}"/>
              </a:ext>
            </a:extLst>
          </p:cNvPr>
          <p:cNvSpPr txBox="1"/>
          <p:nvPr/>
        </p:nvSpPr>
        <p:spPr>
          <a:xfrm>
            <a:off x="5012531" y="2081610"/>
            <a:ext cx="263921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Álbuns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F1B5A88-DD8E-DE84-7008-9C1B401833EE}"/>
              </a:ext>
            </a:extLst>
          </p:cNvPr>
          <p:cNvSpPr txBox="1"/>
          <p:nvPr/>
        </p:nvSpPr>
        <p:spPr>
          <a:xfrm>
            <a:off x="6447234" y="2083594"/>
            <a:ext cx="24110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Reviews da semana 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E2A216-43EB-ABAD-CB22-07ADBC85A81F}"/>
              </a:ext>
            </a:extLst>
          </p:cNvPr>
          <p:cNvSpPr txBox="1"/>
          <p:nvPr/>
        </p:nvSpPr>
        <p:spPr>
          <a:xfrm>
            <a:off x="2543969" y="3385344"/>
            <a:ext cx="182562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Favoritar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E54DB4C-6291-0F77-94DB-FAB500E126BD}"/>
              </a:ext>
            </a:extLst>
          </p:cNvPr>
          <p:cNvSpPr txBox="1"/>
          <p:nvPr/>
        </p:nvSpPr>
        <p:spPr>
          <a:xfrm>
            <a:off x="2520156" y="3885406"/>
            <a:ext cx="136921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Fazer um review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FF4402B-F2C3-221B-6FD8-FC7C9A8BCD5D}"/>
              </a:ext>
            </a:extLst>
          </p:cNvPr>
          <p:cNvSpPr txBox="1"/>
          <p:nvPr/>
        </p:nvSpPr>
        <p:spPr>
          <a:xfrm>
            <a:off x="2432844" y="4667250"/>
            <a:ext cx="154781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Reviews de usuários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B85F2C2-E82A-66E5-3560-0A73FCC6EE37}"/>
              </a:ext>
            </a:extLst>
          </p:cNvPr>
          <p:cNvSpPr txBox="1"/>
          <p:nvPr/>
        </p:nvSpPr>
        <p:spPr>
          <a:xfrm>
            <a:off x="2246313" y="2663031"/>
            <a:ext cx="25300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Resumo, gênero, nota e classificação</a:t>
            </a:r>
          </a:p>
        </p:txBody>
      </p:sp>
      <p:cxnSp>
        <p:nvCxnSpPr>
          <p:cNvPr id="2584" name="Google Shape;2771;p63">
            <a:extLst>
              <a:ext uri="{FF2B5EF4-FFF2-40B4-BE49-F238E27FC236}">
                <a16:creationId xmlns:a16="http://schemas.microsoft.com/office/drawing/2014/main" id="{3836880E-4217-1240-C347-FE3596CDB044}"/>
              </a:ext>
            </a:extLst>
          </p:cNvPr>
          <p:cNvCxnSpPr/>
          <p:nvPr/>
        </p:nvCxnSpPr>
        <p:spPr>
          <a:xfrm flipH="1">
            <a:off x="1467511" y="1880376"/>
            <a:ext cx="2097038" cy="20766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6" name="Google Shape;2775;p63">
            <a:extLst>
              <a:ext uri="{FF2B5EF4-FFF2-40B4-BE49-F238E27FC236}">
                <a16:creationId xmlns:a16="http://schemas.microsoft.com/office/drawing/2014/main" id="{BD4B42F5-F09A-8B84-A0C1-F355792A4BA6}"/>
              </a:ext>
            </a:extLst>
          </p:cNvPr>
          <p:cNvCxnSpPr/>
          <p:nvPr/>
        </p:nvCxnSpPr>
        <p:spPr>
          <a:xfrm>
            <a:off x="1468437" y="2363951"/>
            <a:ext cx="0" cy="2638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7" name="Google Shape;2775;p63">
            <a:extLst>
              <a:ext uri="{FF2B5EF4-FFF2-40B4-BE49-F238E27FC236}">
                <a16:creationId xmlns:a16="http://schemas.microsoft.com/office/drawing/2014/main" id="{A38EA1A0-30FA-5237-4C3D-0B9E5DF62632}"/>
              </a:ext>
            </a:extLst>
          </p:cNvPr>
          <p:cNvCxnSpPr>
            <a:cxnSpLocks/>
          </p:cNvCxnSpPr>
          <p:nvPr/>
        </p:nvCxnSpPr>
        <p:spPr>
          <a:xfrm>
            <a:off x="1468437" y="2935451"/>
            <a:ext cx="0" cy="2638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8" name="Google Shape;2775;p63">
            <a:extLst>
              <a:ext uri="{FF2B5EF4-FFF2-40B4-BE49-F238E27FC236}">
                <a16:creationId xmlns:a16="http://schemas.microsoft.com/office/drawing/2014/main" id="{8E12BA72-391C-1317-A851-E958DEE163DE}"/>
              </a:ext>
            </a:extLst>
          </p:cNvPr>
          <p:cNvCxnSpPr>
            <a:cxnSpLocks/>
          </p:cNvCxnSpPr>
          <p:nvPr/>
        </p:nvCxnSpPr>
        <p:spPr>
          <a:xfrm>
            <a:off x="2928937" y="3626014"/>
            <a:ext cx="0" cy="2638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9" name="Google Shape;2775;p63">
            <a:extLst>
              <a:ext uri="{FF2B5EF4-FFF2-40B4-BE49-F238E27FC236}">
                <a16:creationId xmlns:a16="http://schemas.microsoft.com/office/drawing/2014/main" id="{A078A9CF-C65C-8E45-BD87-48BF51E11CD1}"/>
              </a:ext>
            </a:extLst>
          </p:cNvPr>
          <p:cNvCxnSpPr>
            <a:cxnSpLocks/>
          </p:cNvCxnSpPr>
          <p:nvPr/>
        </p:nvCxnSpPr>
        <p:spPr>
          <a:xfrm>
            <a:off x="2936875" y="4403889"/>
            <a:ext cx="0" cy="2638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1" name="Google Shape;2774;p63">
            <a:extLst>
              <a:ext uri="{FF2B5EF4-FFF2-40B4-BE49-F238E27FC236}">
                <a16:creationId xmlns:a16="http://schemas.microsoft.com/office/drawing/2014/main" id="{313E629A-E3DC-D631-327A-DD8E5CC70F77}"/>
              </a:ext>
            </a:extLst>
          </p:cNvPr>
          <p:cNvCxnSpPr/>
          <p:nvPr/>
        </p:nvCxnSpPr>
        <p:spPr>
          <a:xfrm>
            <a:off x="5254013" y="1880376"/>
            <a:ext cx="2049413" cy="207663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5" name="Google Shape;2775;p63">
            <a:extLst>
              <a:ext uri="{FF2B5EF4-FFF2-40B4-BE49-F238E27FC236}">
                <a16:creationId xmlns:a16="http://schemas.microsoft.com/office/drawing/2014/main" id="{8ED4F65F-A55C-43D5-DF64-2D5EC2CCCF7A}"/>
              </a:ext>
            </a:extLst>
          </p:cNvPr>
          <p:cNvCxnSpPr>
            <a:cxnSpLocks/>
          </p:cNvCxnSpPr>
          <p:nvPr/>
        </p:nvCxnSpPr>
        <p:spPr>
          <a:xfrm>
            <a:off x="5461000" y="1879763"/>
            <a:ext cx="0" cy="2082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3" name="Google Shape;2775;p63">
            <a:extLst>
              <a:ext uri="{FF2B5EF4-FFF2-40B4-BE49-F238E27FC236}">
                <a16:creationId xmlns:a16="http://schemas.microsoft.com/office/drawing/2014/main" id="{B60E1D4C-E70A-7B8F-C9A3-0557F435BB25}"/>
              </a:ext>
            </a:extLst>
          </p:cNvPr>
          <p:cNvCxnSpPr>
            <a:cxnSpLocks/>
          </p:cNvCxnSpPr>
          <p:nvPr/>
        </p:nvCxnSpPr>
        <p:spPr>
          <a:xfrm>
            <a:off x="2928937" y="1879763"/>
            <a:ext cx="0" cy="2082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4" name="Google Shape;2775;p63">
            <a:extLst>
              <a:ext uri="{FF2B5EF4-FFF2-40B4-BE49-F238E27FC236}">
                <a16:creationId xmlns:a16="http://schemas.microsoft.com/office/drawing/2014/main" id="{03FBDE78-4F70-4F21-D7E8-384F6CD06211}"/>
              </a:ext>
            </a:extLst>
          </p:cNvPr>
          <p:cNvCxnSpPr>
            <a:cxnSpLocks/>
          </p:cNvCxnSpPr>
          <p:nvPr/>
        </p:nvCxnSpPr>
        <p:spPr>
          <a:xfrm>
            <a:off x="2936875" y="2363951"/>
            <a:ext cx="0" cy="2638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5" name="Google Shape;2775;p63">
            <a:extLst>
              <a:ext uri="{FF2B5EF4-FFF2-40B4-BE49-F238E27FC236}">
                <a16:creationId xmlns:a16="http://schemas.microsoft.com/office/drawing/2014/main" id="{AB90E965-2E0B-ED56-70D0-DF2F16563E7C}"/>
              </a:ext>
            </a:extLst>
          </p:cNvPr>
          <p:cNvCxnSpPr>
            <a:cxnSpLocks/>
          </p:cNvCxnSpPr>
          <p:nvPr/>
        </p:nvCxnSpPr>
        <p:spPr>
          <a:xfrm>
            <a:off x="2928937" y="3141826"/>
            <a:ext cx="0" cy="2638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8" name="Google Shape;1795;p37">
            <a:extLst>
              <a:ext uri="{FF2B5EF4-FFF2-40B4-BE49-F238E27FC236}">
                <a16:creationId xmlns:a16="http://schemas.microsoft.com/office/drawing/2014/main" id="{6280BBC6-7298-5DCE-6CCB-A6BA9370C5CD}"/>
              </a:ext>
            </a:extLst>
          </p:cNvPr>
          <p:cNvSpPr txBox="1">
            <a:spLocks/>
          </p:cNvSpPr>
          <p:nvPr/>
        </p:nvSpPr>
        <p:spPr>
          <a:xfrm>
            <a:off x="1286582" y="1566100"/>
            <a:ext cx="3657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>
                <a:solidFill>
                  <a:schemeClr val="accent6"/>
                </a:solidFill>
              </a:rPr>
              <a:t>01</a:t>
            </a:r>
          </a:p>
        </p:txBody>
      </p:sp>
      <p:sp>
        <p:nvSpPr>
          <p:cNvPr id="2689" name="Google Shape;1795;p37">
            <a:extLst>
              <a:ext uri="{FF2B5EF4-FFF2-40B4-BE49-F238E27FC236}">
                <a16:creationId xmlns:a16="http://schemas.microsoft.com/office/drawing/2014/main" id="{43770110-3754-230F-1B84-209766AD8AC3}"/>
              </a:ext>
            </a:extLst>
          </p:cNvPr>
          <p:cNvSpPr txBox="1">
            <a:spLocks/>
          </p:cNvSpPr>
          <p:nvPr/>
        </p:nvSpPr>
        <p:spPr>
          <a:xfrm>
            <a:off x="2755019" y="1566100"/>
            <a:ext cx="3657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>
                <a:solidFill>
                  <a:schemeClr val="accent6"/>
                </a:solidFill>
              </a:rPr>
              <a:t>02</a:t>
            </a:r>
          </a:p>
        </p:txBody>
      </p:sp>
      <p:sp>
        <p:nvSpPr>
          <p:cNvPr id="2690" name="Google Shape;1795;p37">
            <a:extLst>
              <a:ext uri="{FF2B5EF4-FFF2-40B4-BE49-F238E27FC236}">
                <a16:creationId xmlns:a16="http://schemas.microsoft.com/office/drawing/2014/main" id="{BCEA6A06-16B1-9CD9-B9D6-9452565C0E84}"/>
              </a:ext>
            </a:extLst>
          </p:cNvPr>
          <p:cNvSpPr txBox="1">
            <a:spLocks/>
          </p:cNvSpPr>
          <p:nvPr/>
        </p:nvSpPr>
        <p:spPr>
          <a:xfrm>
            <a:off x="7120644" y="1566100"/>
            <a:ext cx="3657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>
                <a:solidFill>
                  <a:schemeClr val="accent6"/>
                </a:solidFill>
              </a:rPr>
              <a:t>04</a:t>
            </a:r>
          </a:p>
        </p:txBody>
      </p:sp>
      <p:sp>
        <p:nvSpPr>
          <p:cNvPr id="2691" name="Google Shape;1795;p37">
            <a:extLst>
              <a:ext uri="{FF2B5EF4-FFF2-40B4-BE49-F238E27FC236}">
                <a16:creationId xmlns:a16="http://schemas.microsoft.com/office/drawing/2014/main" id="{7A123BE3-EEC5-6DB3-3384-F6EBA713B580}"/>
              </a:ext>
            </a:extLst>
          </p:cNvPr>
          <p:cNvSpPr txBox="1">
            <a:spLocks/>
          </p:cNvSpPr>
          <p:nvPr/>
        </p:nvSpPr>
        <p:spPr>
          <a:xfrm>
            <a:off x="5279144" y="1566100"/>
            <a:ext cx="3657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>
                <a:solidFill>
                  <a:schemeClr val="accent6"/>
                </a:solidFill>
              </a:rPr>
              <a:t>03</a:t>
            </a:r>
          </a:p>
        </p:txBody>
      </p:sp>
      <p:pic>
        <p:nvPicPr>
          <p:cNvPr id="2695" name="Imagem 2694">
            <a:extLst>
              <a:ext uri="{FF2B5EF4-FFF2-40B4-BE49-F238E27FC236}">
                <a16:creationId xmlns:a16="http://schemas.microsoft.com/office/drawing/2014/main" id="{7318EEC3-8948-492F-22C1-BE5003C97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0" y="4176713"/>
            <a:ext cx="936625" cy="8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610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847;p38">
            <a:extLst>
              <a:ext uri="{FF2B5EF4-FFF2-40B4-BE49-F238E27FC236}">
                <a16:creationId xmlns:a16="http://schemas.microsoft.com/office/drawing/2014/main" id="{71057558-211F-AD42-D9DD-CE25E5DB1F82}"/>
              </a:ext>
            </a:extLst>
          </p:cNvPr>
          <p:cNvSpPr/>
          <p:nvPr/>
        </p:nvSpPr>
        <p:spPr>
          <a:xfrm>
            <a:off x="124697" y="8648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4B9F1C-C9A6-9717-AEF6-8FB5526E9CB4}"/>
              </a:ext>
            </a:extLst>
          </p:cNvPr>
          <p:cNvSpPr txBox="1"/>
          <p:nvPr/>
        </p:nvSpPr>
        <p:spPr>
          <a:xfrm>
            <a:off x="176213" y="57150"/>
            <a:ext cx="91757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Bebas Neue"/>
              </a:rPr>
              <a:t>03​</a:t>
            </a:r>
            <a:endParaRPr lang="en-US" sz="6000" dirty="0"/>
          </a:p>
        </p:txBody>
      </p:sp>
      <p:pic>
        <p:nvPicPr>
          <p:cNvPr id="2695" name="Imagem 2694">
            <a:extLst>
              <a:ext uri="{FF2B5EF4-FFF2-40B4-BE49-F238E27FC236}">
                <a16:creationId xmlns:a16="http://schemas.microsoft.com/office/drawing/2014/main" id="{7318EEC3-8948-492F-22C1-BE5003C97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0" y="4176713"/>
            <a:ext cx="936625" cy="893762"/>
          </a:xfrm>
          <a:prstGeom prst="rect">
            <a:avLst/>
          </a:prstGeom>
        </p:spPr>
      </p:pic>
      <p:pic>
        <p:nvPicPr>
          <p:cNvPr id="19" name="Imagem 18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52C6C470-883A-2C60-E90D-DF679F721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410" y="60325"/>
            <a:ext cx="6625180" cy="4332287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6A39E74C-548C-47DE-D127-A776A1F4E9E1}"/>
              </a:ext>
            </a:extLst>
          </p:cNvPr>
          <p:cNvSpPr txBox="1"/>
          <p:nvPr/>
        </p:nvSpPr>
        <p:spPr>
          <a:xfrm>
            <a:off x="1097360" y="4351734"/>
            <a:ext cx="7647781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Link para baixar imagem: </a:t>
            </a:r>
            <a:r>
              <a:rPr lang="pt-BR" sz="1200" dirty="0">
                <a:hlinkClick r:id="rId5"/>
              </a:rPr>
              <a:t>https://images-ext-2.discordapp.net/external/St1P-p-o3osZGJYvv8Fwpt_lSPl329ar4E2BDOCJZ0E/https/raw.githubusercontent.com/ICEI-PUC-Minas-PMV-SI/pmv-si-2023-2-pe1-t1-FlicksNBeats-pmv/main/docs/img/userflow.png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59594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p60"/>
          <p:cNvSpPr txBox="1">
            <a:spLocks noGrp="1"/>
          </p:cNvSpPr>
          <p:nvPr>
            <p:ph type="title"/>
          </p:nvPr>
        </p:nvSpPr>
        <p:spPr>
          <a:xfrm>
            <a:off x="633850" y="913063"/>
            <a:ext cx="7704000" cy="531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r>
              <a:rPr lang="en" sz="3600" dirty="0" err="1"/>
              <a:t>Resumo</a:t>
            </a:r>
            <a:r>
              <a:rPr lang="en" sz="3600" dirty="0"/>
              <a:t> dos testes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38C571A-9593-C4B2-6835-DF7DB6EF4696}"/>
              </a:ext>
            </a:extLst>
          </p:cNvPr>
          <p:cNvSpPr txBox="1"/>
          <p:nvPr/>
        </p:nvSpPr>
        <p:spPr>
          <a:xfrm>
            <a:off x="1104900" y="-3810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aseline="-25000" dirty="0" err="1">
                <a:solidFill>
                  <a:srgbClr val="EE7043"/>
                </a:solidFill>
                <a:latin typeface="Bebas Neue"/>
              </a:rPr>
              <a:t>Desenvolvimento</a:t>
            </a:r>
          </a:p>
        </p:txBody>
      </p:sp>
      <p:sp>
        <p:nvSpPr>
          <p:cNvPr id="9" name="Google Shape;1847;p38">
            <a:extLst>
              <a:ext uri="{FF2B5EF4-FFF2-40B4-BE49-F238E27FC236}">
                <a16:creationId xmlns:a16="http://schemas.microsoft.com/office/drawing/2014/main" id="{71057558-211F-AD42-D9DD-CE25E5DB1F82}"/>
              </a:ext>
            </a:extLst>
          </p:cNvPr>
          <p:cNvSpPr/>
          <p:nvPr/>
        </p:nvSpPr>
        <p:spPr>
          <a:xfrm>
            <a:off x="124697" y="8648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4B9F1C-C9A6-9717-AEF6-8FB5526E9CB4}"/>
              </a:ext>
            </a:extLst>
          </p:cNvPr>
          <p:cNvSpPr txBox="1"/>
          <p:nvPr/>
        </p:nvSpPr>
        <p:spPr>
          <a:xfrm>
            <a:off x="176213" y="57150"/>
            <a:ext cx="91757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Bebas Neue"/>
              </a:rPr>
              <a:t>03​</a:t>
            </a:r>
            <a:endParaRPr lang="en-US" sz="6000" dirty="0"/>
          </a:p>
        </p:txBody>
      </p:sp>
      <p:sp>
        <p:nvSpPr>
          <p:cNvPr id="2688" name="Google Shape;1795;p37">
            <a:extLst>
              <a:ext uri="{FF2B5EF4-FFF2-40B4-BE49-F238E27FC236}">
                <a16:creationId xmlns:a16="http://schemas.microsoft.com/office/drawing/2014/main" id="{6280BBC6-7298-5DCE-6CCB-A6BA9370C5CD}"/>
              </a:ext>
            </a:extLst>
          </p:cNvPr>
          <p:cNvSpPr txBox="1">
            <a:spLocks/>
          </p:cNvSpPr>
          <p:nvPr/>
        </p:nvSpPr>
        <p:spPr>
          <a:xfrm>
            <a:off x="1286582" y="1566100"/>
            <a:ext cx="3657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>
              <a:solidFill>
                <a:schemeClr val="accent6"/>
              </a:solidFill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D5684911-B4BF-7E1F-23AF-1EBE2FC95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0" y="4176713"/>
            <a:ext cx="936625" cy="89376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A9CE61D-2F7C-47BF-B0B3-27A58D2F1F7E}"/>
              </a:ext>
            </a:extLst>
          </p:cNvPr>
          <p:cNvSpPr txBox="1"/>
          <p:nvPr/>
        </p:nvSpPr>
        <p:spPr>
          <a:xfrm>
            <a:off x="424656" y="1807765"/>
            <a:ext cx="8382000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Montserrat"/>
              </a:rPr>
              <a:t>Teste 1:</a:t>
            </a:r>
            <a:r>
              <a:rPr lang="pt-BR" dirty="0">
                <a:solidFill>
                  <a:schemeClr val="accent6"/>
                </a:solidFill>
                <a:latin typeface="Montserrat"/>
              </a:rPr>
              <a:t> Permitir que o usuário consiga realizar um cadastro para acessar a plataforma; </a:t>
            </a:r>
          </a:p>
          <a:p>
            <a:r>
              <a:rPr lang="pt-BR" dirty="0">
                <a:solidFill>
                  <a:schemeClr val="tx1"/>
                </a:solidFill>
                <a:latin typeface="Montserrat"/>
              </a:rPr>
              <a:t>Teste 2:</a:t>
            </a:r>
            <a:r>
              <a:rPr lang="pt-BR" dirty="0">
                <a:solidFill>
                  <a:schemeClr val="accent6"/>
                </a:solidFill>
                <a:latin typeface="Montserrat"/>
              </a:rPr>
              <a:t> Permitir o filtro de busca por gênero;</a:t>
            </a:r>
          </a:p>
          <a:p>
            <a:r>
              <a:rPr lang="pt-BR" dirty="0">
                <a:solidFill>
                  <a:schemeClr val="tx1"/>
                </a:solidFill>
                <a:latin typeface="Montserrat"/>
              </a:rPr>
              <a:t>Teste 3:</a:t>
            </a:r>
            <a:r>
              <a:rPr lang="pt-BR" dirty="0">
                <a:solidFill>
                  <a:schemeClr val="accent6"/>
                </a:solidFill>
                <a:latin typeface="Montserrat"/>
              </a:rPr>
              <a:t> Possibilita a recomendação de filmes e séries que lançaram recentemente;</a:t>
            </a:r>
          </a:p>
          <a:p>
            <a:r>
              <a:rPr lang="pt-BR" dirty="0">
                <a:solidFill>
                  <a:schemeClr val="tx1"/>
                </a:solidFill>
                <a:latin typeface="Montserrat"/>
              </a:rPr>
              <a:t>Teste 4:</a:t>
            </a:r>
            <a:r>
              <a:rPr lang="pt-BR" dirty="0">
                <a:solidFill>
                  <a:schemeClr val="accent6"/>
                </a:solidFill>
                <a:latin typeface="Montserrat"/>
              </a:rPr>
              <a:t> Possibilitar que o usuário faça "resenhas" sobre um filme ou uma série;</a:t>
            </a:r>
          </a:p>
          <a:p>
            <a:r>
              <a:rPr lang="pt-BR" dirty="0">
                <a:solidFill>
                  <a:schemeClr val="tx1"/>
                </a:solidFill>
                <a:latin typeface="Montserrat"/>
              </a:rPr>
              <a:t>Teste 5: </a:t>
            </a:r>
            <a:r>
              <a:rPr lang="pt-BR" dirty="0">
                <a:solidFill>
                  <a:schemeClr val="accent6"/>
                </a:solidFill>
                <a:latin typeface="Montserrat"/>
              </a:rPr>
              <a:t>Permitir ao usuário que possa favoritar as suas séries e filmes favoritos em seu perfil;</a:t>
            </a:r>
          </a:p>
          <a:p>
            <a:endParaRPr lang="pt-BR" dirty="0">
              <a:solidFill>
                <a:schemeClr val="accent6"/>
              </a:solidFill>
              <a:latin typeface="Montserrat"/>
            </a:endParaRPr>
          </a:p>
          <a:p>
            <a:r>
              <a:rPr lang="pt-BR" dirty="0">
                <a:solidFill>
                  <a:schemeClr val="tx1"/>
                </a:solidFill>
                <a:latin typeface="Montserrat"/>
              </a:rPr>
              <a:t>Conclusão:</a:t>
            </a:r>
            <a:r>
              <a:rPr lang="pt-BR" dirty="0">
                <a:solidFill>
                  <a:schemeClr val="accent6"/>
                </a:solidFill>
                <a:latin typeface="Montserrat"/>
              </a:rPr>
              <a:t> </a:t>
            </a:r>
            <a:r>
              <a:rPr lang="pt-BR" dirty="0">
                <a:solidFill>
                  <a:srgbClr val="E6EDF3"/>
                </a:solidFill>
                <a:latin typeface="Montserrat"/>
              </a:rPr>
              <a:t>Com os testes foi possível confirmar que as funcionalidades funcionam de acordo com a especificação. Porém diversos pontos de melhorias foram notados, como distribuir os dados de acordo com cada usuário (separar dados no banco para cada usuário).</a:t>
            </a:r>
            <a:endParaRPr lang="pt-BR" dirty="0">
              <a:solidFill>
                <a:schemeClr val="accent6"/>
              </a:solidFill>
              <a:latin typeface="Montserrat"/>
            </a:endParaRPr>
          </a:p>
          <a:p>
            <a:endParaRPr lang="pt-BR" dirty="0"/>
          </a:p>
          <a:p>
            <a:r>
              <a:rPr lang="pt-BR" dirty="0">
                <a:latin typeface="Montserrat"/>
              </a:rPr>
              <a:t>Link para os vídeos de teste:</a:t>
            </a:r>
            <a:r>
              <a:rPr lang="pt-BR" dirty="0"/>
              <a:t> </a:t>
            </a:r>
            <a:r>
              <a:rPr lang="pt-BR" dirty="0">
                <a:hlinkClick r:id="rId4"/>
              </a:rPr>
              <a:t>https://github.com/ICEI-PUC-Minas-PMV-SI/pmv-si-2023-2-pe1-t1</a:t>
            </a:r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237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847;p38">
            <a:extLst>
              <a:ext uri="{FF2B5EF4-FFF2-40B4-BE49-F238E27FC236}">
                <a16:creationId xmlns:a16="http://schemas.microsoft.com/office/drawing/2014/main" id="{DBC7BAF4-F6A1-2287-5C6C-0F9FA2871A33}"/>
              </a:ext>
            </a:extLst>
          </p:cNvPr>
          <p:cNvSpPr/>
          <p:nvPr/>
        </p:nvSpPr>
        <p:spPr>
          <a:xfrm>
            <a:off x="124697" y="8648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DBA1E40-BF88-6BF9-A1AB-479ED060571E}"/>
              </a:ext>
            </a:extLst>
          </p:cNvPr>
          <p:cNvSpPr txBox="1"/>
          <p:nvPr/>
        </p:nvSpPr>
        <p:spPr>
          <a:xfrm>
            <a:off x="176213" y="57150"/>
            <a:ext cx="91757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Bebas Neue"/>
              </a:rPr>
              <a:t>03​</a:t>
            </a:r>
            <a:endParaRPr lang="en-US" sz="60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99F74A-2E91-4D29-8269-C168D83EA262}"/>
              </a:ext>
            </a:extLst>
          </p:cNvPr>
          <p:cNvSpPr txBox="1"/>
          <p:nvPr/>
        </p:nvSpPr>
        <p:spPr>
          <a:xfrm>
            <a:off x="1104900" y="-3810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aseline="-25000" dirty="0" err="1">
                <a:solidFill>
                  <a:srgbClr val="EE7043"/>
                </a:solidFill>
                <a:latin typeface="Bebas Neue"/>
              </a:rPr>
              <a:t>Desenvolvimento</a:t>
            </a:r>
          </a:p>
        </p:txBody>
      </p:sp>
      <p:sp>
        <p:nvSpPr>
          <p:cNvPr id="22" name="Google Shape;2663;p60">
            <a:extLst>
              <a:ext uri="{FF2B5EF4-FFF2-40B4-BE49-F238E27FC236}">
                <a16:creationId xmlns:a16="http://schemas.microsoft.com/office/drawing/2014/main" id="{792BD780-F64D-5B3D-0AFF-9D6339981AEA}"/>
              </a:ext>
            </a:extLst>
          </p:cNvPr>
          <p:cNvSpPr txBox="1">
            <a:spLocks/>
          </p:cNvSpPr>
          <p:nvPr/>
        </p:nvSpPr>
        <p:spPr>
          <a:xfrm>
            <a:off x="1476813" y="1073401"/>
            <a:ext cx="246525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65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3600" dirty="0" err="1">
                <a:solidFill>
                  <a:schemeClr val="accent6"/>
                </a:solidFill>
              </a:rPr>
              <a:t>Conclusão</a:t>
            </a:r>
            <a:endParaRPr lang="en" sz="3600">
              <a:solidFill>
                <a:schemeClr val="accent6"/>
              </a:solidFill>
            </a:endParaRPr>
          </a:p>
        </p:txBody>
      </p:sp>
      <p:grpSp>
        <p:nvGrpSpPr>
          <p:cNvPr id="52" name="Google Shape;1911;p41">
            <a:extLst>
              <a:ext uri="{FF2B5EF4-FFF2-40B4-BE49-F238E27FC236}">
                <a16:creationId xmlns:a16="http://schemas.microsoft.com/office/drawing/2014/main" id="{66C18D6E-58BF-3CB9-0359-7637430C40C4}"/>
              </a:ext>
            </a:extLst>
          </p:cNvPr>
          <p:cNvGrpSpPr/>
          <p:nvPr/>
        </p:nvGrpSpPr>
        <p:grpSpPr>
          <a:xfrm>
            <a:off x="5032531" y="2928515"/>
            <a:ext cx="2745790" cy="2215340"/>
            <a:chOff x="3502200" y="1491963"/>
            <a:chExt cx="4086725" cy="3636275"/>
          </a:xfrm>
        </p:grpSpPr>
        <p:sp>
          <p:nvSpPr>
            <p:cNvPr id="24" name="Google Shape;1912;p41">
              <a:extLst>
                <a:ext uri="{FF2B5EF4-FFF2-40B4-BE49-F238E27FC236}">
                  <a16:creationId xmlns:a16="http://schemas.microsoft.com/office/drawing/2014/main" id="{3E04E24C-1460-BE33-8438-196E98F83C6D}"/>
                </a:ext>
              </a:extLst>
            </p:cNvPr>
            <p:cNvSpPr/>
            <p:nvPr/>
          </p:nvSpPr>
          <p:spPr>
            <a:xfrm>
              <a:off x="7063050" y="2360613"/>
              <a:ext cx="525875" cy="1059400"/>
            </a:xfrm>
            <a:custGeom>
              <a:avLst/>
              <a:gdLst/>
              <a:ahLst/>
              <a:cxnLst/>
              <a:rect l="l" t="t" r="r" b="b"/>
              <a:pathLst>
                <a:path w="21035" h="42376" extrusionOk="0">
                  <a:moveTo>
                    <a:pt x="18415" y="1"/>
                  </a:moveTo>
                  <a:cubicBezTo>
                    <a:pt x="18060" y="1"/>
                    <a:pt x="5837" y="18545"/>
                    <a:pt x="5837" y="18545"/>
                  </a:cubicBezTo>
                  <a:lnTo>
                    <a:pt x="4773" y="16174"/>
                  </a:lnTo>
                  <a:cubicBezTo>
                    <a:pt x="4773" y="16174"/>
                    <a:pt x="5594" y="13560"/>
                    <a:pt x="6232" y="11767"/>
                  </a:cubicBezTo>
                  <a:cubicBezTo>
                    <a:pt x="6840" y="9943"/>
                    <a:pt x="5837" y="8514"/>
                    <a:pt x="5837" y="8514"/>
                  </a:cubicBezTo>
                  <a:cubicBezTo>
                    <a:pt x="5837" y="8514"/>
                    <a:pt x="517" y="15384"/>
                    <a:pt x="244" y="15718"/>
                  </a:cubicBezTo>
                  <a:cubicBezTo>
                    <a:pt x="1" y="16083"/>
                    <a:pt x="2888" y="27664"/>
                    <a:pt x="3101" y="28120"/>
                  </a:cubicBezTo>
                  <a:cubicBezTo>
                    <a:pt x="3314" y="28576"/>
                    <a:pt x="639" y="33652"/>
                    <a:pt x="639" y="33652"/>
                  </a:cubicBezTo>
                  <a:lnTo>
                    <a:pt x="14135" y="42375"/>
                  </a:lnTo>
                  <a:cubicBezTo>
                    <a:pt x="14135" y="42375"/>
                    <a:pt x="19940" y="25141"/>
                    <a:pt x="20487" y="22770"/>
                  </a:cubicBezTo>
                  <a:cubicBezTo>
                    <a:pt x="21035" y="20429"/>
                    <a:pt x="14986" y="13560"/>
                    <a:pt x="15168" y="13287"/>
                  </a:cubicBezTo>
                  <a:cubicBezTo>
                    <a:pt x="15351" y="13013"/>
                    <a:pt x="18238" y="4897"/>
                    <a:pt x="18785" y="3074"/>
                  </a:cubicBezTo>
                  <a:cubicBezTo>
                    <a:pt x="19332" y="1280"/>
                    <a:pt x="18603" y="277"/>
                    <a:pt x="18421" y="4"/>
                  </a:cubicBezTo>
                  <a:cubicBezTo>
                    <a:pt x="18419" y="2"/>
                    <a:pt x="18417" y="1"/>
                    <a:pt x="18415" y="1"/>
                  </a:cubicBezTo>
                  <a:close/>
                </a:path>
              </a:pathLst>
            </a:custGeom>
            <a:solidFill>
              <a:srgbClr val="FCACD4"/>
            </a:solidFill>
            <a:ln w="45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13;p41">
              <a:extLst>
                <a:ext uri="{FF2B5EF4-FFF2-40B4-BE49-F238E27FC236}">
                  <a16:creationId xmlns:a16="http://schemas.microsoft.com/office/drawing/2014/main" id="{07DBE779-C009-61C1-8152-C9182BA2FC1D}"/>
                </a:ext>
              </a:extLst>
            </p:cNvPr>
            <p:cNvSpPr/>
            <p:nvPr/>
          </p:nvSpPr>
          <p:spPr>
            <a:xfrm>
              <a:off x="3502200" y="3164988"/>
              <a:ext cx="3959075" cy="1963250"/>
            </a:xfrm>
            <a:custGeom>
              <a:avLst/>
              <a:gdLst/>
              <a:ahLst/>
              <a:cxnLst/>
              <a:rect l="l" t="t" r="r" b="b"/>
              <a:pathLst>
                <a:path w="158363" h="78530" extrusionOk="0">
                  <a:moveTo>
                    <a:pt x="49065" y="0"/>
                  </a:moveTo>
                  <a:cubicBezTo>
                    <a:pt x="39388" y="0"/>
                    <a:pt x="26895" y="321"/>
                    <a:pt x="18420" y="1720"/>
                  </a:cubicBezTo>
                  <a:cubicBezTo>
                    <a:pt x="2766" y="4303"/>
                    <a:pt x="0" y="20139"/>
                    <a:pt x="0" y="20139"/>
                  </a:cubicBezTo>
                  <a:lnTo>
                    <a:pt x="0" y="78529"/>
                  </a:lnTo>
                  <a:lnTo>
                    <a:pt x="141614" y="78529"/>
                  </a:lnTo>
                  <a:lnTo>
                    <a:pt x="158362" y="8285"/>
                  </a:lnTo>
                  <a:cubicBezTo>
                    <a:pt x="154771" y="2243"/>
                    <a:pt x="150243" y="890"/>
                    <a:pt x="146908" y="890"/>
                  </a:cubicBezTo>
                  <a:cubicBezTo>
                    <a:pt x="144203" y="890"/>
                    <a:pt x="142283" y="1781"/>
                    <a:pt x="142283" y="1781"/>
                  </a:cubicBezTo>
                  <a:lnTo>
                    <a:pt x="114197" y="53423"/>
                  </a:lnTo>
                  <a:cubicBezTo>
                    <a:pt x="114197" y="53423"/>
                    <a:pt x="112951" y="33210"/>
                    <a:pt x="111279" y="18954"/>
                  </a:cubicBezTo>
                  <a:cubicBezTo>
                    <a:pt x="109607" y="4668"/>
                    <a:pt x="96750" y="4395"/>
                    <a:pt x="96750" y="4395"/>
                  </a:cubicBezTo>
                  <a:lnTo>
                    <a:pt x="63436" y="230"/>
                  </a:lnTo>
                  <a:cubicBezTo>
                    <a:pt x="63436" y="230"/>
                    <a:pt x="57261" y="0"/>
                    <a:pt x="49065" y="0"/>
                  </a:cubicBezTo>
                  <a:close/>
                </a:path>
              </a:pathLst>
            </a:custGeom>
            <a:solidFill>
              <a:schemeClr val="accent5"/>
            </a:solidFill>
            <a:ln w="45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14;p41">
              <a:extLst>
                <a:ext uri="{FF2B5EF4-FFF2-40B4-BE49-F238E27FC236}">
                  <a16:creationId xmlns:a16="http://schemas.microsoft.com/office/drawing/2014/main" id="{B4E85173-5C2D-4421-E6B4-99EE9D48F483}"/>
                </a:ext>
              </a:extLst>
            </p:cNvPr>
            <p:cNvSpPr/>
            <p:nvPr/>
          </p:nvSpPr>
          <p:spPr>
            <a:xfrm>
              <a:off x="4671675" y="2441238"/>
              <a:ext cx="416450" cy="729525"/>
            </a:xfrm>
            <a:custGeom>
              <a:avLst/>
              <a:gdLst/>
              <a:ahLst/>
              <a:cxnLst/>
              <a:rect l="l" t="t" r="r" b="b"/>
              <a:pathLst>
                <a:path w="16658" h="29181" extrusionOk="0">
                  <a:moveTo>
                    <a:pt x="0" y="1"/>
                  </a:moveTo>
                  <a:lnTo>
                    <a:pt x="0" y="29180"/>
                  </a:lnTo>
                  <a:lnTo>
                    <a:pt x="16657" y="29180"/>
                  </a:lnTo>
                  <a:lnTo>
                    <a:pt x="16657" y="1"/>
                  </a:lnTo>
                  <a:close/>
                </a:path>
              </a:pathLst>
            </a:custGeom>
            <a:solidFill>
              <a:srgbClr val="FCACD4"/>
            </a:solidFill>
            <a:ln w="45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15;p41">
              <a:extLst>
                <a:ext uri="{FF2B5EF4-FFF2-40B4-BE49-F238E27FC236}">
                  <a16:creationId xmlns:a16="http://schemas.microsoft.com/office/drawing/2014/main" id="{4ED838E1-621B-CF4B-7DC7-C2F5EE80437E}"/>
                </a:ext>
              </a:extLst>
            </p:cNvPr>
            <p:cNvSpPr/>
            <p:nvPr/>
          </p:nvSpPr>
          <p:spPr>
            <a:xfrm>
              <a:off x="4897350" y="1515613"/>
              <a:ext cx="538325" cy="1118850"/>
            </a:xfrm>
            <a:custGeom>
              <a:avLst/>
              <a:gdLst/>
              <a:ahLst/>
              <a:cxnLst/>
              <a:rect l="l" t="t" r="r" b="b"/>
              <a:pathLst>
                <a:path w="21533" h="44754" extrusionOk="0">
                  <a:moveTo>
                    <a:pt x="4211" y="0"/>
                  </a:moveTo>
                  <a:cubicBezTo>
                    <a:pt x="4004" y="0"/>
                    <a:pt x="3892" y="4"/>
                    <a:pt x="3892" y="4"/>
                  </a:cubicBezTo>
                  <a:lnTo>
                    <a:pt x="3709" y="16235"/>
                  </a:lnTo>
                  <a:lnTo>
                    <a:pt x="1" y="38941"/>
                  </a:lnTo>
                  <a:cubicBezTo>
                    <a:pt x="1" y="38941"/>
                    <a:pt x="1186" y="40187"/>
                    <a:pt x="11460" y="43986"/>
                  </a:cubicBezTo>
                  <a:cubicBezTo>
                    <a:pt x="12916" y="44523"/>
                    <a:pt x="14148" y="44753"/>
                    <a:pt x="15191" y="44753"/>
                  </a:cubicBezTo>
                  <a:cubicBezTo>
                    <a:pt x="21533" y="44753"/>
                    <a:pt x="20883" y="36235"/>
                    <a:pt x="20883" y="36235"/>
                  </a:cubicBezTo>
                  <a:lnTo>
                    <a:pt x="20883" y="11797"/>
                  </a:lnTo>
                  <a:cubicBezTo>
                    <a:pt x="20883" y="462"/>
                    <a:pt x="6547" y="0"/>
                    <a:pt x="4211" y="0"/>
                  </a:cubicBezTo>
                  <a:close/>
                </a:path>
              </a:pathLst>
            </a:custGeom>
            <a:solidFill>
              <a:srgbClr val="FCACD4"/>
            </a:solidFill>
            <a:ln w="45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16;p41">
              <a:extLst>
                <a:ext uri="{FF2B5EF4-FFF2-40B4-BE49-F238E27FC236}">
                  <a16:creationId xmlns:a16="http://schemas.microsoft.com/office/drawing/2014/main" id="{DE184A72-0A9F-C30E-593D-5D7F95A12F13}"/>
                </a:ext>
              </a:extLst>
            </p:cNvPr>
            <p:cNvSpPr/>
            <p:nvPr/>
          </p:nvSpPr>
          <p:spPr>
            <a:xfrm>
              <a:off x="5419400" y="2018738"/>
              <a:ext cx="99575" cy="214325"/>
            </a:xfrm>
            <a:custGeom>
              <a:avLst/>
              <a:gdLst/>
              <a:ahLst/>
              <a:cxnLst/>
              <a:rect l="l" t="t" r="r" b="b"/>
              <a:pathLst>
                <a:path w="3983" h="8573" extrusionOk="0">
                  <a:moveTo>
                    <a:pt x="31" y="1"/>
                  </a:moveTo>
                  <a:lnTo>
                    <a:pt x="1" y="8572"/>
                  </a:lnTo>
                  <a:lnTo>
                    <a:pt x="3983" y="8572"/>
                  </a:lnTo>
                  <a:lnTo>
                    <a:pt x="2584" y="6657"/>
                  </a:lnTo>
                  <a:cubicBezTo>
                    <a:pt x="1156" y="4712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 w="45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17;p41">
              <a:extLst>
                <a:ext uri="{FF2B5EF4-FFF2-40B4-BE49-F238E27FC236}">
                  <a16:creationId xmlns:a16="http://schemas.microsoft.com/office/drawing/2014/main" id="{1C4D6157-3BF8-561C-B559-97D4BEF39E58}"/>
                </a:ext>
              </a:extLst>
            </p:cNvPr>
            <p:cNvSpPr/>
            <p:nvPr/>
          </p:nvSpPr>
          <p:spPr>
            <a:xfrm>
              <a:off x="5357850" y="1986063"/>
              <a:ext cx="38775" cy="53225"/>
            </a:xfrm>
            <a:custGeom>
              <a:avLst/>
              <a:gdLst/>
              <a:ahLst/>
              <a:cxnLst/>
              <a:rect l="l" t="t" r="r" b="b"/>
              <a:pathLst>
                <a:path w="1551" h="2129" extrusionOk="0">
                  <a:moveTo>
                    <a:pt x="761" y="1"/>
                  </a:moveTo>
                  <a:cubicBezTo>
                    <a:pt x="335" y="1"/>
                    <a:pt x="1" y="487"/>
                    <a:pt x="1" y="1064"/>
                  </a:cubicBezTo>
                  <a:cubicBezTo>
                    <a:pt x="1" y="1672"/>
                    <a:pt x="335" y="2128"/>
                    <a:pt x="761" y="2128"/>
                  </a:cubicBezTo>
                  <a:cubicBezTo>
                    <a:pt x="1186" y="2128"/>
                    <a:pt x="1551" y="1672"/>
                    <a:pt x="1551" y="1064"/>
                  </a:cubicBezTo>
                  <a:cubicBezTo>
                    <a:pt x="1551" y="487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18;p41">
              <a:extLst>
                <a:ext uri="{FF2B5EF4-FFF2-40B4-BE49-F238E27FC236}">
                  <a16:creationId xmlns:a16="http://schemas.microsoft.com/office/drawing/2014/main" id="{5BAD74D8-C02F-7497-9259-4F656DD6D6A7}"/>
                </a:ext>
              </a:extLst>
            </p:cNvPr>
            <p:cNvSpPr/>
            <p:nvPr/>
          </p:nvSpPr>
          <p:spPr>
            <a:xfrm>
              <a:off x="5259075" y="2102338"/>
              <a:ext cx="114000" cy="114000"/>
            </a:xfrm>
            <a:custGeom>
              <a:avLst/>
              <a:gdLst/>
              <a:ahLst/>
              <a:cxnLst/>
              <a:rect l="l" t="t" r="r" b="b"/>
              <a:pathLst>
                <a:path w="4560" h="4560" extrusionOk="0">
                  <a:moveTo>
                    <a:pt x="2280" y="0"/>
                  </a:moveTo>
                  <a:cubicBezTo>
                    <a:pt x="1034" y="0"/>
                    <a:pt x="0" y="1003"/>
                    <a:pt x="0" y="2280"/>
                  </a:cubicBezTo>
                  <a:cubicBezTo>
                    <a:pt x="0" y="3526"/>
                    <a:pt x="1034" y="4560"/>
                    <a:pt x="2280" y="4560"/>
                  </a:cubicBezTo>
                  <a:cubicBezTo>
                    <a:pt x="3526" y="4560"/>
                    <a:pt x="4560" y="3526"/>
                    <a:pt x="4560" y="2280"/>
                  </a:cubicBezTo>
                  <a:cubicBezTo>
                    <a:pt x="4560" y="1003"/>
                    <a:pt x="3526" y="0"/>
                    <a:pt x="22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19;p41">
              <a:extLst>
                <a:ext uri="{FF2B5EF4-FFF2-40B4-BE49-F238E27FC236}">
                  <a16:creationId xmlns:a16="http://schemas.microsoft.com/office/drawing/2014/main" id="{6C29A0D6-3666-2DB5-E9F6-FECD0C5DF67E}"/>
                </a:ext>
              </a:extLst>
            </p:cNvPr>
            <p:cNvSpPr/>
            <p:nvPr/>
          </p:nvSpPr>
          <p:spPr>
            <a:xfrm>
              <a:off x="5316075" y="2283938"/>
              <a:ext cx="103350" cy="85150"/>
            </a:xfrm>
            <a:custGeom>
              <a:avLst/>
              <a:gdLst/>
              <a:ahLst/>
              <a:cxnLst/>
              <a:rect l="l" t="t" r="r" b="b"/>
              <a:pathLst>
                <a:path w="4134" h="3406" fill="none" extrusionOk="0">
                  <a:moveTo>
                    <a:pt x="4134" y="3405"/>
                  </a:moveTo>
                  <a:cubicBezTo>
                    <a:pt x="4134" y="3405"/>
                    <a:pt x="912" y="2858"/>
                    <a:pt x="0" y="1"/>
                  </a:cubicBezTo>
                </a:path>
              </a:pathLst>
            </a:custGeom>
            <a:noFill/>
            <a:ln w="45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20;p41">
              <a:extLst>
                <a:ext uri="{FF2B5EF4-FFF2-40B4-BE49-F238E27FC236}">
                  <a16:creationId xmlns:a16="http://schemas.microsoft.com/office/drawing/2014/main" id="{6035EA25-77FB-BF11-496A-6878EF052EE6}"/>
                </a:ext>
              </a:extLst>
            </p:cNvPr>
            <p:cNvSpPr/>
            <p:nvPr/>
          </p:nvSpPr>
          <p:spPr>
            <a:xfrm>
              <a:off x="4322125" y="1491963"/>
              <a:ext cx="1110975" cy="1227425"/>
            </a:xfrm>
            <a:custGeom>
              <a:avLst/>
              <a:gdLst/>
              <a:ahLst/>
              <a:cxnLst/>
              <a:rect l="l" t="t" r="r" b="b"/>
              <a:pathLst>
                <a:path w="44439" h="49097" extrusionOk="0">
                  <a:moveTo>
                    <a:pt x="22238" y="0"/>
                  </a:moveTo>
                  <a:cubicBezTo>
                    <a:pt x="16431" y="0"/>
                    <a:pt x="9584" y="1093"/>
                    <a:pt x="6171" y="6695"/>
                  </a:cubicBezTo>
                  <a:cubicBezTo>
                    <a:pt x="31" y="16816"/>
                    <a:pt x="0" y="33017"/>
                    <a:pt x="3162" y="39917"/>
                  </a:cubicBezTo>
                  <a:cubicBezTo>
                    <a:pt x="6353" y="46786"/>
                    <a:pt x="10061" y="47485"/>
                    <a:pt x="10061" y="47485"/>
                  </a:cubicBezTo>
                  <a:cubicBezTo>
                    <a:pt x="10061" y="47485"/>
                    <a:pt x="13648" y="49096"/>
                    <a:pt x="18105" y="49096"/>
                  </a:cubicBezTo>
                  <a:cubicBezTo>
                    <a:pt x="20918" y="49096"/>
                    <a:pt x="24078" y="48454"/>
                    <a:pt x="26901" y="46361"/>
                  </a:cubicBezTo>
                  <a:cubicBezTo>
                    <a:pt x="34226" y="40950"/>
                    <a:pt x="33466" y="34567"/>
                    <a:pt x="33466" y="34567"/>
                  </a:cubicBezTo>
                  <a:lnTo>
                    <a:pt x="33466" y="34567"/>
                  </a:lnTo>
                  <a:cubicBezTo>
                    <a:pt x="33466" y="34567"/>
                    <a:pt x="33040" y="34637"/>
                    <a:pt x="32400" y="34637"/>
                  </a:cubicBezTo>
                  <a:cubicBezTo>
                    <a:pt x="30330" y="34637"/>
                    <a:pt x="26024" y="33910"/>
                    <a:pt x="26627" y="27759"/>
                  </a:cubicBezTo>
                  <a:cubicBezTo>
                    <a:pt x="27079" y="23321"/>
                    <a:pt x="29284" y="22325"/>
                    <a:pt x="31174" y="22325"/>
                  </a:cubicBezTo>
                  <a:cubicBezTo>
                    <a:pt x="32713" y="22325"/>
                    <a:pt x="34044" y="22987"/>
                    <a:pt x="34044" y="22987"/>
                  </a:cubicBezTo>
                  <a:cubicBezTo>
                    <a:pt x="34044" y="22987"/>
                    <a:pt x="43375" y="20950"/>
                    <a:pt x="43922" y="12287"/>
                  </a:cubicBezTo>
                  <a:cubicBezTo>
                    <a:pt x="44439" y="3625"/>
                    <a:pt x="35138" y="737"/>
                    <a:pt x="29758" y="403"/>
                  </a:cubicBezTo>
                  <a:cubicBezTo>
                    <a:pt x="27931" y="289"/>
                    <a:pt x="25222" y="0"/>
                    <a:pt x="22238" y="0"/>
                  </a:cubicBezTo>
                  <a:close/>
                </a:path>
              </a:pathLst>
            </a:custGeom>
            <a:solidFill>
              <a:schemeClr val="accent1"/>
            </a:solidFill>
            <a:ln w="45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21;p41">
              <a:extLst>
                <a:ext uri="{FF2B5EF4-FFF2-40B4-BE49-F238E27FC236}">
                  <a16:creationId xmlns:a16="http://schemas.microsoft.com/office/drawing/2014/main" id="{1304ECA2-949D-252F-9664-9EA30C83E603}"/>
                </a:ext>
              </a:extLst>
            </p:cNvPr>
            <p:cNvSpPr/>
            <p:nvPr/>
          </p:nvSpPr>
          <p:spPr>
            <a:xfrm>
              <a:off x="5184600" y="1799888"/>
              <a:ext cx="151250" cy="230275"/>
            </a:xfrm>
            <a:custGeom>
              <a:avLst/>
              <a:gdLst/>
              <a:ahLst/>
              <a:cxnLst/>
              <a:rect l="l" t="t" r="r" b="b"/>
              <a:pathLst>
                <a:path w="6050" h="9211" fill="none" extrusionOk="0">
                  <a:moveTo>
                    <a:pt x="1" y="9211"/>
                  </a:moveTo>
                  <a:cubicBezTo>
                    <a:pt x="1" y="9211"/>
                    <a:pt x="5441" y="4925"/>
                    <a:pt x="6049" y="1"/>
                  </a:cubicBezTo>
                </a:path>
              </a:pathLst>
            </a:custGeom>
            <a:noFill/>
            <a:ln w="45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22;p41">
              <a:extLst>
                <a:ext uri="{FF2B5EF4-FFF2-40B4-BE49-F238E27FC236}">
                  <a16:creationId xmlns:a16="http://schemas.microsoft.com/office/drawing/2014/main" id="{5E35E227-7C19-49E9-6B76-24109D884878}"/>
                </a:ext>
              </a:extLst>
            </p:cNvPr>
            <p:cNvSpPr/>
            <p:nvPr/>
          </p:nvSpPr>
          <p:spPr>
            <a:xfrm>
              <a:off x="4435350" y="2309013"/>
              <a:ext cx="149725" cy="374650"/>
            </a:xfrm>
            <a:custGeom>
              <a:avLst/>
              <a:gdLst/>
              <a:ahLst/>
              <a:cxnLst/>
              <a:rect l="l" t="t" r="r" b="b"/>
              <a:pathLst>
                <a:path w="5989" h="14986" fill="none" extrusionOk="0">
                  <a:moveTo>
                    <a:pt x="122" y="1"/>
                  </a:moveTo>
                  <a:cubicBezTo>
                    <a:pt x="122" y="1"/>
                    <a:pt x="0" y="9697"/>
                    <a:pt x="5988" y="14986"/>
                  </a:cubicBezTo>
                </a:path>
              </a:pathLst>
            </a:custGeom>
            <a:noFill/>
            <a:ln w="45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23;p41">
              <a:extLst>
                <a:ext uri="{FF2B5EF4-FFF2-40B4-BE49-F238E27FC236}">
                  <a16:creationId xmlns:a16="http://schemas.microsoft.com/office/drawing/2014/main" id="{8716885B-9E05-6317-9826-0E72E6F49CC9}"/>
                </a:ext>
              </a:extLst>
            </p:cNvPr>
            <p:cNvSpPr/>
            <p:nvPr/>
          </p:nvSpPr>
          <p:spPr>
            <a:xfrm>
              <a:off x="4671675" y="2385013"/>
              <a:ext cx="213550" cy="281175"/>
            </a:xfrm>
            <a:custGeom>
              <a:avLst/>
              <a:gdLst/>
              <a:ahLst/>
              <a:cxnLst/>
              <a:rect l="l" t="t" r="r" b="b"/>
              <a:pathLst>
                <a:path w="8542" h="11247" fill="none" extrusionOk="0">
                  <a:moveTo>
                    <a:pt x="6292" y="0"/>
                  </a:moveTo>
                  <a:cubicBezTo>
                    <a:pt x="5988" y="7417"/>
                    <a:pt x="0" y="11247"/>
                    <a:pt x="0" y="11247"/>
                  </a:cubicBezTo>
                  <a:cubicBezTo>
                    <a:pt x="0" y="11247"/>
                    <a:pt x="5958" y="10821"/>
                    <a:pt x="8542" y="6262"/>
                  </a:cubicBezTo>
                </a:path>
              </a:pathLst>
            </a:custGeom>
            <a:noFill/>
            <a:ln w="45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24;p41">
              <a:extLst>
                <a:ext uri="{FF2B5EF4-FFF2-40B4-BE49-F238E27FC236}">
                  <a16:creationId xmlns:a16="http://schemas.microsoft.com/office/drawing/2014/main" id="{B49498F7-0F06-AB2A-449C-60CFC0A9BD98}"/>
                </a:ext>
              </a:extLst>
            </p:cNvPr>
            <p:cNvSpPr/>
            <p:nvPr/>
          </p:nvSpPr>
          <p:spPr>
            <a:xfrm>
              <a:off x="4773500" y="2578788"/>
              <a:ext cx="314625" cy="190100"/>
            </a:xfrm>
            <a:custGeom>
              <a:avLst/>
              <a:gdLst/>
              <a:ahLst/>
              <a:cxnLst/>
              <a:rect l="l" t="t" r="r" b="b"/>
              <a:pathLst>
                <a:path w="12585" h="7604" extrusionOk="0">
                  <a:moveTo>
                    <a:pt x="12007" y="0"/>
                  </a:moveTo>
                  <a:cubicBezTo>
                    <a:pt x="12007" y="0"/>
                    <a:pt x="10700" y="1702"/>
                    <a:pt x="7478" y="3800"/>
                  </a:cubicBezTo>
                  <a:cubicBezTo>
                    <a:pt x="4845" y="5473"/>
                    <a:pt x="1575" y="5632"/>
                    <a:pt x="424" y="5632"/>
                  </a:cubicBezTo>
                  <a:cubicBezTo>
                    <a:pt x="154" y="5632"/>
                    <a:pt x="1" y="5623"/>
                    <a:pt x="0" y="5623"/>
                  </a:cubicBezTo>
                  <a:lnTo>
                    <a:pt x="0" y="5623"/>
                  </a:lnTo>
                  <a:lnTo>
                    <a:pt x="183" y="7508"/>
                  </a:lnTo>
                  <a:cubicBezTo>
                    <a:pt x="183" y="7508"/>
                    <a:pt x="1004" y="7604"/>
                    <a:pt x="2235" y="7604"/>
                  </a:cubicBezTo>
                  <a:cubicBezTo>
                    <a:pt x="3597" y="7604"/>
                    <a:pt x="5460" y="7486"/>
                    <a:pt x="7265" y="6991"/>
                  </a:cubicBezTo>
                  <a:cubicBezTo>
                    <a:pt x="10700" y="6049"/>
                    <a:pt x="12584" y="3891"/>
                    <a:pt x="12584" y="3891"/>
                  </a:cubicBezTo>
                  <a:lnTo>
                    <a:pt x="125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25;p41">
              <a:extLst>
                <a:ext uri="{FF2B5EF4-FFF2-40B4-BE49-F238E27FC236}">
                  <a16:creationId xmlns:a16="http://schemas.microsoft.com/office/drawing/2014/main" id="{2185C658-3EF2-EAD4-07AB-96179F95224F}"/>
                </a:ext>
              </a:extLst>
            </p:cNvPr>
            <p:cNvSpPr/>
            <p:nvPr/>
          </p:nvSpPr>
          <p:spPr>
            <a:xfrm>
              <a:off x="5170925" y="1825738"/>
              <a:ext cx="248500" cy="245475"/>
            </a:xfrm>
            <a:custGeom>
              <a:avLst/>
              <a:gdLst/>
              <a:ahLst/>
              <a:cxnLst/>
              <a:rect l="l" t="t" r="r" b="b"/>
              <a:pathLst>
                <a:path w="9940" h="9819" extrusionOk="0">
                  <a:moveTo>
                    <a:pt x="9849" y="0"/>
                  </a:moveTo>
                  <a:cubicBezTo>
                    <a:pt x="9849" y="0"/>
                    <a:pt x="7873" y="5350"/>
                    <a:pt x="4985" y="7234"/>
                  </a:cubicBezTo>
                  <a:cubicBezTo>
                    <a:pt x="2098" y="9119"/>
                    <a:pt x="92" y="9636"/>
                    <a:pt x="92" y="9636"/>
                  </a:cubicBezTo>
                  <a:lnTo>
                    <a:pt x="0" y="9818"/>
                  </a:lnTo>
                  <a:cubicBezTo>
                    <a:pt x="0" y="9818"/>
                    <a:pt x="20" y="9818"/>
                    <a:pt x="57" y="9818"/>
                  </a:cubicBezTo>
                  <a:cubicBezTo>
                    <a:pt x="469" y="9818"/>
                    <a:pt x="3032" y="9767"/>
                    <a:pt x="5289" y="8541"/>
                  </a:cubicBezTo>
                  <a:cubicBezTo>
                    <a:pt x="7751" y="7234"/>
                    <a:pt x="9940" y="2341"/>
                    <a:pt x="9940" y="2341"/>
                  </a:cubicBezTo>
                  <a:lnTo>
                    <a:pt x="98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26;p41">
              <a:extLst>
                <a:ext uri="{FF2B5EF4-FFF2-40B4-BE49-F238E27FC236}">
                  <a16:creationId xmlns:a16="http://schemas.microsoft.com/office/drawing/2014/main" id="{AF64D729-A7A1-CD32-988C-1422775E6ED6}"/>
                </a:ext>
              </a:extLst>
            </p:cNvPr>
            <p:cNvSpPr/>
            <p:nvPr/>
          </p:nvSpPr>
          <p:spPr>
            <a:xfrm>
              <a:off x="5539475" y="3424538"/>
              <a:ext cx="476475" cy="1703700"/>
            </a:xfrm>
            <a:custGeom>
              <a:avLst/>
              <a:gdLst/>
              <a:ahLst/>
              <a:cxnLst/>
              <a:rect l="l" t="t" r="r" b="b"/>
              <a:pathLst>
                <a:path w="19059" h="68148" fill="none" extrusionOk="0">
                  <a:moveTo>
                    <a:pt x="19058" y="244"/>
                  </a:moveTo>
                  <a:cubicBezTo>
                    <a:pt x="18663" y="0"/>
                    <a:pt x="3861" y="6687"/>
                    <a:pt x="3861" y="20092"/>
                  </a:cubicBezTo>
                  <a:lnTo>
                    <a:pt x="3861" y="68147"/>
                  </a:lnTo>
                  <a:lnTo>
                    <a:pt x="0" y="19970"/>
                  </a:lnTo>
                </a:path>
              </a:pathLst>
            </a:custGeom>
            <a:noFill/>
            <a:ln w="45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27;p41">
              <a:extLst>
                <a:ext uri="{FF2B5EF4-FFF2-40B4-BE49-F238E27FC236}">
                  <a16:creationId xmlns:a16="http://schemas.microsoft.com/office/drawing/2014/main" id="{DB243015-40AC-966F-580B-7D9C8C7B1DDB}"/>
                </a:ext>
              </a:extLst>
            </p:cNvPr>
            <p:cNvSpPr/>
            <p:nvPr/>
          </p:nvSpPr>
          <p:spPr>
            <a:xfrm>
              <a:off x="4816050" y="3048388"/>
              <a:ext cx="328300" cy="214325"/>
            </a:xfrm>
            <a:custGeom>
              <a:avLst/>
              <a:gdLst/>
              <a:ahLst/>
              <a:cxnLst/>
              <a:rect l="l" t="t" r="r" b="b"/>
              <a:pathLst>
                <a:path w="13132" h="8573" extrusionOk="0">
                  <a:moveTo>
                    <a:pt x="365" y="1"/>
                  </a:moveTo>
                  <a:cubicBezTo>
                    <a:pt x="1" y="1612"/>
                    <a:pt x="913" y="8572"/>
                    <a:pt x="943" y="8572"/>
                  </a:cubicBezTo>
                  <a:lnTo>
                    <a:pt x="13132" y="5168"/>
                  </a:lnTo>
                  <a:lnTo>
                    <a:pt x="11703" y="1"/>
                  </a:lnTo>
                  <a:close/>
                </a:path>
              </a:pathLst>
            </a:custGeom>
            <a:solidFill>
              <a:srgbClr val="FFFFFF"/>
            </a:solidFill>
            <a:ln w="45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28;p41">
              <a:extLst>
                <a:ext uri="{FF2B5EF4-FFF2-40B4-BE49-F238E27FC236}">
                  <a16:creationId xmlns:a16="http://schemas.microsoft.com/office/drawing/2014/main" id="{3AD8D0A1-799C-AA54-F6D1-AA1DF7AD5D5B}"/>
                </a:ext>
              </a:extLst>
            </p:cNvPr>
            <p:cNvSpPr/>
            <p:nvPr/>
          </p:nvSpPr>
          <p:spPr>
            <a:xfrm>
              <a:off x="6895875" y="3486838"/>
              <a:ext cx="488650" cy="206725"/>
            </a:xfrm>
            <a:custGeom>
              <a:avLst/>
              <a:gdLst/>
              <a:ahLst/>
              <a:cxnLst/>
              <a:rect l="l" t="t" r="r" b="b"/>
              <a:pathLst>
                <a:path w="19546" h="8269" fill="none" extrusionOk="0">
                  <a:moveTo>
                    <a:pt x="1" y="913"/>
                  </a:moveTo>
                  <a:cubicBezTo>
                    <a:pt x="1" y="913"/>
                    <a:pt x="14074" y="1"/>
                    <a:pt x="19545" y="8269"/>
                  </a:cubicBezTo>
                </a:path>
              </a:pathLst>
            </a:custGeom>
            <a:noFill/>
            <a:ln w="45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29;p41">
              <a:extLst>
                <a:ext uri="{FF2B5EF4-FFF2-40B4-BE49-F238E27FC236}">
                  <a16:creationId xmlns:a16="http://schemas.microsoft.com/office/drawing/2014/main" id="{B5298937-3CFC-4CD6-D7E1-08AAC7903385}"/>
                </a:ext>
              </a:extLst>
            </p:cNvPr>
            <p:cNvSpPr/>
            <p:nvPr/>
          </p:nvSpPr>
          <p:spPr>
            <a:xfrm>
              <a:off x="6979475" y="3188963"/>
              <a:ext cx="161125" cy="321475"/>
            </a:xfrm>
            <a:custGeom>
              <a:avLst/>
              <a:gdLst/>
              <a:ahLst/>
              <a:cxnLst/>
              <a:rect l="l" t="t" r="r" b="b"/>
              <a:pathLst>
                <a:path w="6445" h="12859" fill="none" extrusionOk="0">
                  <a:moveTo>
                    <a:pt x="6444" y="1"/>
                  </a:moveTo>
                  <a:lnTo>
                    <a:pt x="0" y="12858"/>
                  </a:lnTo>
                </a:path>
              </a:pathLst>
            </a:custGeom>
            <a:noFill/>
            <a:ln w="45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30;p41">
              <a:extLst>
                <a:ext uri="{FF2B5EF4-FFF2-40B4-BE49-F238E27FC236}">
                  <a16:creationId xmlns:a16="http://schemas.microsoft.com/office/drawing/2014/main" id="{C9DF6BB9-2C37-408E-1CA0-DC7991FC2238}"/>
                </a:ext>
              </a:extLst>
            </p:cNvPr>
            <p:cNvSpPr/>
            <p:nvPr/>
          </p:nvSpPr>
          <p:spPr>
            <a:xfrm>
              <a:off x="7060025" y="3188963"/>
              <a:ext cx="148950" cy="329825"/>
            </a:xfrm>
            <a:custGeom>
              <a:avLst/>
              <a:gdLst/>
              <a:ahLst/>
              <a:cxnLst/>
              <a:rect l="l" t="t" r="r" b="b"/>
              <a:pathLst>
                <a:path w="5958" h="13193" fill="none" extrusionOk="0">
                  <a:moveTo>
                    <a:pt x="5958" y="1"/>
                  </a:moveTo>
                  <a:lnTo>
                    <a:pt x="0" y="13193"/>
                  </a:lnTo>
                </a:path>
              </a:pathLst>
            </a:custGeom>
            <a:noFill/>
            <a:ln w="45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31;p41">
              <a:extLst>
                <a:ext uri="{FF2B5EF4-FFF2-40B4-BE49-F238E27FC236}">
                  <a16:creationId xmlns:a16="http://schemas.microsoft.com/office/drawing/2014/main" id="{53400D9E-68F2-135E-DCD7-C4C1B505DB0B}"/>
                </a:ext>
              </a:extLst>
            </p:cNvPr>
            <p:cNvSpPr/>
            <p:nvPr/>
          </p:nvSpPr>
          <p:spPr>
            <a:xfrm>
              <a:off x="7140575" y="3205688"/>
              <a:ext cx="136800" cy="329825"/>
            </a:xfrm>
            <a:custGeom>
              <a:avLst/>
              <a:gdLst/>
              <a:ahLst/>
              <a:cxnLst/>
              <a:rect l="l" t="t" r="r" b="b"/>
              <a:pathLst>
                <a:path w="5472" h="13193" fill="none" extrusionOk="0">
                  <a:moveTo>
                    <a:pt x="5471" y="1"/>
                  </a:moveTo>
                  <a:lnTo>
                    <a:pt x="0" y="13192"/>
                  </a:lnTo>
                </a:path>
              </a:pathLst>
            </a:custGeom>
            <a:noFill/>
            <a:ln w="45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32;p41">
              <a:extLst>
                <a:ext uri="{FF2B5EF4-FFF2-40B4-BE49-F238E27FC236}">
                  <a16:creationId xmlns:a16="http://schemas.microsoft.com/office/drawing/2014/main" id="{90A4483E-B6D6-F9DF-0BF1-C8B4AC5F5BED}"/>
                </a:ext>
              </a:extLst>
            </p:cNvPr>
            <p:cNvSpPr/>
            <p:nvPr/>
          </p:nvSpPr>
          <p:spPr>
            <a:xfrm>
              <a:off x="7235550" y="3244438"/>
              <a:ext cx="114775" cy="326025"/>
            </a:xfrm>
            <a:custGeom>
              <a:avLst/>
              <a:gdLst/>
              <a:ahLst/>
              <a:cxnLst/>
              <a:rect l="l" t="t" r="r" b="b"/>
              <a:pathLst>
                <a:path w="4591" h="13041" fill="none" extrusionOk="0">
                  <a:moveTo>
                    <a:pt x="4590" y="1"/>
                  </a:moveTo>
                  <a:lnTo>
                    <a:pt x="1" y="13040"/>
                  </a:lnTo>
                </a:path>
              </a:pathLst>
            </a:custGeom>
            <a:noFill/>
            <a:ln w="45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33;p41">
              <a:extLst>
                <a:ext uri="{FF2B5EF4-FFF2-40B4-BE49-F238E27FC236}">
                  <a16:creationId xmlns:a16="http://schemas.microsoft.com/office/drawing/2014/main" id="{6C666760-C263-596F-F709-6B011C7493AD}"/>
                </a:ext>
              </a:extLst>
            </p:cNvPr>
            <p:cNvSpPr/>
            <p:nvPr/>
          </p:nvSpPr>
          <p:spPr>
            <a:xfrm>
              <a:off x="7330550" y="3308263"/>
              <a:ext cx="85875" cy="323750"/>
            </a:xfrm>
            <a:custGeom>
              <a:avLst/>
              <a:gdLst/>
              <a:ahLst/>
              <a:cxnLst/>
              <a:rect l="l" t="t" r="r" b="b"/>
              <a:pathLst>
                <a:path w="3435" h="12950" fill="none" extrusionOk="0">
                  <a:moveTo>
                    <a:pt x="3435" y="1"/>
                  </a:moveTo>
                  <a:lnTo>
                    <a:pt x="0" y="12949"/>
                  </a:lnTo>
                </a:path>
              </a:pathLst>
            </a:custGeom>
            <a:noFill/>
            <a:ln w="45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34;p41">
              <a:extLst>
                <a:ext uri="{FF2B5EF4-FFF2-40B4-BE49-F238E27FC236}">
                  <a16:creationId xmlns:a16="http://schemas.microsoft.com/office/drawing/2014/main" id="{B50ED9FA-6541-F178-2F42-CB3FC105B7D4}"/>
                </a:ext>
              </a:extLst>
            </p:cNvPr>
            <p:cNvSpPr/>
            <p:nvPr/>
          </p:nvSpPr>
          <p:spPr>
            <a:xfrm>
              <a:off x="6357125" y="4223938"/>
              <a:ext cx="150475" cy="769800"/>
            </a:xfrm>
            <a:custGeom>
              <a:avLst/>
              <a:gdLst/>
              <a:ahLst/>
              <a:cxnLst/>
              <a:rect l="l" t="t" r="r" b="b"/>
              <a:pathLst>
                <a:path w="6019" h="30792" extrusionOk="0">
                  <a:moveTo>
                    <a:pt x="6018" y="1"/>
                  </a:moveTo>
                  <a:lnTo>
                    <a:pt x="0" y="11065"/>
                  </a:lnTo>
                  <a:lnTo>
                    <a:pt x="1459" y="30791"/>
                  </a:lnTo>
                  <a:lnTo>
                    <a:pt x="60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35;p41">
              <a:extLst>
                <a:ext uri="{FF2B5EF4-FFF2-40B4-BE49-F238E27FC236}">
                  <a16:creationId xmlns:a16="http://schemas.microsoft.com/office/drawing/2014/main" id="{10D8D7A4-6A35-5B17-2680-BB133B55833C}"/>
                </a:ext>
              </a:extLst>
            </p:cNvPr>
            <p:cNvSpPr/>
            <p:nvPr/>
          </p:nvSpPr>
          <p:spPr>
            <a:xfrm>
              <a:off x="4121500" y="3457213"/>
              <a:ext cx="1083650" cy="1055550"/>
            </a:xfrm>
            <a:custGeom>
              <a:avLst/>
              <a:gdLst/>
              <a:ahLst/>
              <a:cxnLst/>
              <a:rect l="l" t="t" r="r" b="b"/>
              <a:pathLst>
                <a:path w="43346" h="42222" extrusionOk="0">
                  <a:moveTo>
                    <a:pt x="31886" y="0"/>
                  </a:moveTo>
                  <a:lnTo>
                    <a:pt x="10427" y="9454"/>
                  </a:lnTo>
                  <a:cubicBezTo>
                    <a:pt x="10427" y="9454"/>
                    <a:pt x="1" y="20609"/>
                    <a:pt x="2645" y="32888"/>
                  </a:cubicBezTo>
                  <a:cubicBezTo>
                    <a:pt x="4048" y="39402"/>
                    <a:pt x="8744" y="42221"/>
                    <a:pt x="13806" y="42221"/>
                  </a:cubicBezTo>
                  <a:cubicBezTo>
                    <a:pt x="18287" y="42221"/>
                    <a:pt x="23055" y="40012"/>
                    <a:pt x="26080" y="36202"/>
                  </a:cubicBezTo>
                  <a:cubicBezTo>
                    <a:pt x="32494" y="28086"/>
                    <a:pt x="36172" y="29180"/>
                    <a:pt x="39759" y="17782"/>
                  </a:cubicBezTo>
                  <a:cubicBezTo>
                    <a:pt x="43345" y="6414"/>
                    <a:pt x="31886" y="0"/>
                    <a:pt x="318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36;p41">
              <a:extLst>
                <a:ext uri="{FF2B5EF4-FFF2-40B4-BE49-F238E27FC236}">
                  <a16:creationId xmlns:a16="http://schemas.microsoft.com/office/drawing/2014/main" id="{307BD912-41B1-DCF4-FE30-928307DD648C}"/>
                </a:ext>
              </a:extLst>
            </p:cNvPr>
            <p:cNvSpPr/>
            <p:nvPr/>
          </p:nvSpPr>
          <p:spPr>
            <a:xfrm>
              <a:off x="3773475" y="2805988"/>
              <a:ext cx="1316925" cy="1627825"/>
            </a:xfrm>
            <a:custGeom>
              <a:avLst/>
              <a:gdLst/>
              <a:ahLst/>
              <a:cxnLst/>
              <a:rect l="l" t="t" r="r" b="b"/>
              <a:pathLst>
                <a:path w="52677" h="65113" extrusionOk="0">
                  <a:moveTo>
                    <a:pt x="29849" y="0"/>
                  </a:moveTo>
                  <a:cubicBezTo>
                    <a:pt x="29849" y="0"/>
                    <a:pt x="22828" y="4043"/>
                    <a:pt x="11430" y="10578"/>
                  </a:cubicBezTo>
                  <a:cubicBezTo>
                    <a:pt x="1" y="17083"/>
                    <a:pt x="1824" y="24013"/>
                    <a:pt x="2037" y="34256"/>
                  </a:cubicBezTo>
                  <a:cubicBezTo>
                    <a:pt x="2250" y="44469"/>
                    <a:pt x="12250" y="52524"/>
                    <a:pt x="17873" y="59941"/>
                  </a:cubicBezTo>
                  <a:cubicBezTo>
                    <a:pt x="20556" y="63513"/>
                    <a:pt x="23729" y="65113"/>
                    <a:pt x="26857" y="65113"/>
                  </a:cubicBezTo>
                  <a:cubicBezTo>
                    <a:pt x="30251" y="65113"/>
                    <a:pt x="33592" y="63230"/>
                    <a:pt x="36202" y="59941"/>
                  </a:cubicBezTo>
                  <a:cubicBezTo>
                    <a:pt x="41248" y="53649"/>
                    <a:pt x="42312" y="54226"/>
                    <a:pt x="47479" y="46232"/>
                  </a:cubicBezTo>
                  <a:cubicBezTo>
                    <a:pt x="52676" y="38238"/>
                    <a:pt x="50518" y="33892"/>
                    <a:pt x="45807" y="26049"/>
                  </a:cubicBezTo>
                  <a:cubicBezTo>
                    <a:pt x="41126" y="18207"/>
                    <a:pt x="42312" y="13162"/>
                    <a:pt x="42038" y="7843"/>
                  </a:cubicBezTo>
                  <a:cubicBezTo>
                    <a:pt x="41734" y="2523"/>
                    <a:pt x="39394" y="456"/>
                    <a:pt x="39394" y="456"/>
                  </a:cubicBezTo>
                  <a:cubicBezTo>
                    <a:pt x="39148" y="637"/>
                    <a:pt x="38478" y="706"/>
                    <a:pt x="37600" y="706"/>
                  </a:cubicBezTo>
                  <a:cubicBezTo>
                    <a:pt x="34790" y="706"/>
                    <a:pt x="29849" y="0"/>
                    <a:pt x="29849" y="0"/>
                  </a:cubicBezTo>
                  <a:close/>
                </a:path>
              </a:pathLst>
            </a:custGeom>
            <a:solidFill>
              <a:schemeClr val="accent1"/>
            </a:solidFill>
            <a:ln w="45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37;p41">
              <a:extLst>
                <a:ext uri="{FF2B5EF4-FFF2-40B4-BE49-F238E27FC236}">
                  <a16:creationId xmlns:a16="http://schemas.microsoft.com/office/drawing/2014/main" id="{85A66828-81A9-EFF3-6D45-5162DA1626AB}"/>
                </a:ext>
              </a:extLst>
            </p:cNvPr>
            <p:cNvSpPr/>
            <p:nvPr/>
          </p:nvSpPr>
          <p:spPr>
            <a:xfrm>
              <a:off x="4502225" y="2666163"/>
              <a:ext cx="273575" cy="178750"/>
            </a:xfrm>
            <a:custGeom>
              <a:avLst/>
              <a:gdLst/>
              <a:ahLst/>
              <a:cxnLst/>
              <a:rect l="l" t="t" r="r" b="b"/>
              <a:pathLst>
                <a:path w="10943" h="7150" extrusionOk="0">
                  <a:moveTo>
                    <a:pt x="1642" y="1"/>
                  </a:moveTo>
                  <a:cubicBezTo>
                    <a:pt x="1642" y="1"/>
                    <a:pt x="0" y="3861"/>
                    <a:pt x="699" y="5593"/>
                  </a:cubicBezTo>
                  <a:cubicBezTo>
                    <a:pt x="1124" y="6647"/>
                    <a:pt x="4055" y="7150"/>
                    <a:pt x="6520" y="7150"/>
                  </a:cubicBezTo>
                  <a:cubicBezTo>
                    <a:pt x="8109" y="7150"/>
                    <a:pt x="9504" y="6941"/>
                    <a:pt x="9909" y="6536"/>
                  </a:cubicBezTo>
                  <a:cubicBezTo>
                    <a:pt x="10943" y="5502"/>
                    <a:pt x="10851" y="2128"/>
                    <a:pt x="10851" y="2128"/>
                  </a:cubicBezTo>
                  <a:lnTo>
                    <a:pt x="10851" y="2128"/>
                  </a:lnTo>
                  <a:cubicBezTo>
                    <a:pt x="10851" y="2128"/>
                    <a:pt x="10814" y="2129"/>
                    <a:pt x="10742" y="2129"/>
                  </a:cubicBezTo>
                  <a:cubicBezTo>
                    <a:pt x="9877" y="2129"/>
                    <a:pt x="4085" y="2051"/>
                    <a:pt x="1642" y="1"/>
                  </a:cubicBezTo>
                  <a:close/>
                </a:path>
              </a:pathLst>
            </a:custGeom>
            <a:solidFill>
              <a:schemeClr val="accent2"/>
            </a:solidFill>
            <a:ln w="45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38;p41">
              <a:extLst>
                <a:ext uri="{FF2B5EF4-FFF2-40B4-BE49-F238E27FC236}">
                  <a16:creationId xmlns:a16="http://schemas.microsoft.com/office/drawing/2014/main" id="{593A423C-D817-A37B-7859-370BB64BA47E}"/>
                </a:ext>
              </a:extLst>
            </p:cNvPr>
            <p:cNvSpPr/>
            <p:nvPr/>
          </p:nvSpPr>
          <p:spPr>
            <a:xfrm>
              <a:off x="5419400" y="2216313"/>
              <a:ext cx="99575" cy="17500"/>
            </a:xfrm>
            <a:custGeom>
              <a:avLst/>
              <a:gdLst/>
              <a:ahLst/>
              <a:cxnLst/>
              <a:rect l="l" t="t" r="r" b="b"/>
              <a:pathLst>
                <a:path w="3983" h="700" extrusionOk="0">
                  <a:moveTo>
                    <a:pt x="1034" y="1"/>
                  </a:moveTo>
                  <a:cubicBezTo>
                    <a:pt x="214" y="92"/>
                    <a:pt x="1" y="700"/>
                    <a:pt x="1" y="700"/>
                  </a:cubicBezTo>
                  <a:lnTo>
                    <a:pt x="3983" y="700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39;p41">
              <a:extLst>
                <a:ext uri="{FF2B5EF4-FFF2-40B4-BE49-F238E27FC236}">
                  <a16:creationId xmlns:a16="http://schemas.microsoft.com/office/drawing/2014/main" id="{62D6D2E5-80C7-BBDC-B0E3-40F2C7F7B59F}"/>
                </a:ext>
              </a:extLst>
            </p:cNvPr>
            <p:cNvSpPr/>
            <p:nvPr/>
          </p:nvSpPr>
          <p:spPr>
            <a:xfrm>
              <a:off x="7079025" y="3103263"/>
              <a:ext cx="382250" cy="240000"/>
            </a:xfrm>
            <a:custGeom>
              <a:avLst/>
              <a:gdLst/>
              <a:ahLst/>
              <a:cxnLst/>
              <a:rect l="l" t="t" r="r" b="b"/>
              <a:pathLst>
                <a:path w="15290" h="9600" extrusionOk="0">
                  <a:moveTo>
                    <a:pt x="6188" y="0"/>
                  </a:moveTo>
                  <a:cubicBezTo>
                    <a:pt x="3106" y="0"/>
                    <a:pt x="1155" y="1666"/>
                    <a:pt x="1155" y="1666"/>
                  </a:cubicBezTo>
                  <a:lnTo>
                    <a:pt x="0" y="3946"/>
                  </a:lnTo>
                  <a:cubicBezTo>
                    <a:pt x="0" y="3946"/>
                    <a:pt x="1492" y="3192"/>
                    <a:pt x="3670" y="3192"/>
                  </a:cubicBezTo>
                  <a:cubicBezTo>
                    <a:pt x="4585" y="3192"/>
                    <a:pt x="5621" y="3325"/>
                    <a:pt x="6717" y="3702"/>
                  </a:cubicBezTo>
                  <a:cubicBezTo>
                    <a:pt x="10395" y="4979"/>
                    <a:pt x="12888" y="6681"/>
                    <a:pt x="14316" y="9265"/>
                  </a:cubicBezTo>
                  <a:lnTo>
                    <a:pt x="14560" y="9599"/>
                  </a:lnTo>
                  <a:lnTo>
                    <a:pt x="15289" y="6377"/>
                  </a:lnTo>
                  <a:cubicBezTo>
                    <a:pt x="15289" y="6377"/>
                    <a:pt x="12006" y="967"/>
                    <a:pt x="7933" y="177"/>
                  </a:cubicBezTo>
                  <a:cubicBezTo>
                    <a:pt x="7319" y="53"/>
                    <a:pt x="6736" y="0"/>
                    <a:pt x="61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0" name="Google Shape;1940;p41">
            <a:extLst>
              <a:ext uri="{FF2B5EF4-FFF2-40B4-BE49-F238E27FC236}">
                <a16:creationId xmlns:a16="http://schemas.microsoft.com/office/drawing/2014/main" id="{811FF7E4-86DC-93E9-B289-830FC6C7C809}"/>
              </a:ext>
            </a:extLst>
          </p:cNvPr>
          <p:cNvGrpSpPr/>
          <p:nvPr/>
        </p:nvGrpSpPr>
        <p:grpSpPr>
          <a:xfrm>
            <a:off x="6335736" y="1638213"/>
            <a:ext cx="2810584" cy="1495654"/>
            <a:chOff x="5613423" y="1201650"/>
            <a:chExt cx="2810584" cy="1495654"/>
          </a:xfrm>
        </p:grpSpPr>
        <p:sp>
          <p:nvSpPr>
            <p:cNvPr id="54" name="Google Shape;1941;p41">
              <a:extLst>
                <a:ext uri="{FF2B5EF4-FFF2-40B4-BE49-F238E27FC236}">
                  <a16:creationId xmlns:a16="http://schemas.microsoft.com/office/drawing/2014/main" id="{EF8AA802-465D-D8D5-722F-B683313886F0}"/>
                </a:ext>
              </a:extLst>
            </p:cNvPr>
            <p:cNvSpPr/>
            <p:nvPr/>
          </p:nvSpPr>
          <p:spPr>
            <a:xfrm>
              <a:off x="8191401" y="1202368"/>
              <a:ext cx="232606" cy="1494935"/>
            </a:xfrm>
            <a:custGeom>
              <a:avLst/>
              <a:gdLst/>
              <a:ahLst/>
              <a:cxnLst/>
              <a:rect l="l" t="t" r="r" b="b"/>
              <a:pathLst>
                <a:path w="9758" h="62707" extrusionOk="0">
                  <a:moveTo>
                    <a:pt x="1" y="0"/>
                  </a:moveTo>
                  <a:lnTo>
                    <a:pt x="1" y="62706"/>
                  </a:lnTo>
                  <a:lnTo>
                    <a:pt x="335" y="62706"/>
                  </a:lnTo>
                  <a:cubicBezTo>
                    <a:pt x="5533" y="62706"/>
                    <a:pt x="9758" y="58481"/>
                    <a:pt x="9758" y="53284"/>
                  </a:cubicBezTo>
                  <a:lnTo>
                    <a:pt x="9758" y="9423"/>
                  </a:lnTo>
                  <a:cubicBezTo>
                    <a:pt x="9758" y="4225"/>
                    <a:pt x="5563" y="0"/>
                    <a:pt x="335" y="0"/>
                  </a:cubicBezTo>
                  <a:close/>
                </a:path>
              </a:pathLst>
            </a:custGeom>
            <a:solidFill>
              <a:schemeClr val="dk2"/>
            </a:solidFill>
            <a:ln w="45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42;p41">
              <a:extLst>
                <a:ext uri="{FF2B5EF4-FFF2-40B4-BE49-F238E27FC236}">
                  <a16:creationId xmlns:a16="http://schemas.microsoft.com/office/drawing/2014/main" id="{8F9DBA85-2CD1-9CD2-04C6-97A0C4285249}"/>
                </a:ext>
              </a:extLst>
            </p:cNvPr>
            <p:cNvSpPr/>
            <p:nvPr/>
          </p:nvSpPr>
          <p:spPr>
            <a:xfrm>
              <a:off x="8281245" y="1787140"/>
              <a:ext cx="52919" cy="325392"/>
            </a:xfrm>
            <a:custGeom>
              <a:avLst/>
              <a:gdLst/>
              <a:ahLst/>
              <a:cxnLst/>
              <a:rect l="l" t="t" r="r" b="b"/>
              <a:pathLst>
                <a:path w="2220" h="13649" extrusionOk="0">
                  <a:moveTo>
                    <a:pt x="1095" y="0"/>
                  </a:moveTo>
                  <a:cubicBezTo>
                    <a:pt x="487" y="0"/>
                    <a:pt x="1" y="487"/>
                    <a:pt x="1" y="1125"/>
                  </a:cubicBezTo>
                  <a:lnTo>
                    <a:pt x="1" y="12554"/>
                  </a:lnTo>
                  <a:cubicBezTo>
                    <a:pt x="1" y="13162"/>
                    <a:pt x="487" y="13648"/>
                    <a:pt x="1095" y="13648"/>
                  </a:cubicBezTo>
                  <a:cubicBezTo>
                    <a:pt x="1733" y="13648"/>
                    <a:pt x="2220" y="13162"/>
                    <a:pt x="2220" y="12554"/>
                  </a:cubicBezTo>
                  <a:lnTo>
                    <a:pt x="2220" y="1125"/>
                  </a:lnTo>
                  <a:cubicBezTo>
                    <a:pt x="2220" y="517"/>
                    <a:pt x="1733" y="0"/>
                    <a:pt x="1095" y="0"/>
                  </a:cubicBezTo>
                  <a:close/>
                </a:path>
              </a:pathLst>
            </a:custGeom>
            <a:solidFill>
              <a:schemeClr val="lt1"/>
            </a:solidFill>
            <a:ln w="45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43;p41">
              <a:extLst>
                <a:ext uri="{FF2B5EF4-FFF2-40B4-BE49-F238E27FC236}">
                  <a16:creationId xmlns:a16="http://schemas.microsoft.com/office/drawing/2014/main" id="{6CD8628A-EB34-370F-8781-6DC2CD32E5D6}"/>
                </a:ext>
              </a:extLst>
            </p:cNvPr>
            <p:cNvSpPr/>
            <p:nvPr/>
          </p:nvSpPr>
          <p:spPr>
            <a:xfrm>
              <a:off x="5943125" y="1201650"/>
              <a:ext cx="2248305" cy="1494935"/>
            </a:xfrm>
            <a:custGeom>
              <a:avLst/>
              <a:gdLst/>
              <a:ahLst/>
              <a:cxnLst/>
              <a:rect l="l" t="t" r="r" b="b"/>
              <a:pathLst>
                <a:path w="94318" h="62707" extrusionOk="0">
                  <a:moveTo>
                    <a:pt x="0" y="1"/>
                  </a:moveTo>
                  <a:lnTo>
                    <a:pt x="0" y="62707"/>
                  </a:lnTo>
                  <a:lnTo>
                    <a:pt x="94318" y="62707"/>
                  </a:lnTo>
                  <a:lnTo>
                    <a:pt x="94318" y="1"/>
                  </a:lnTo>
                  <a:close/>
                </a:path>
              </a:pathLst>
            </a:custGeom>
            <a:solidFill>
              <a:schemeClr val="accent4"/>
            </a:solidFill>
            <a:ln w="45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44;p41">
              <a:extLst>
                <a:ext uri="{FF2B5EF4-FFF2-40B4-BE49-F238E27FC236}">
                  <a16:creationId xmlns:a16="http://schemas.microsoft.com/office/drawing/2014/main" id="{325E6F7B-2DD4-0AEF-6B27-D2B550CEF010}"/>
                </a:ext>
              </a:extLst>
            </p:cNvPr>
            <p:cNvSpPr/>
            <p:nvPr/>
          </p:nvSpPr>
          <p:spPr>
            <a:xfrm>
              <a:off x="7337161" y="1837871"/>
              <a:ext cx="344190" cy="497112"/>
            </a:xfrm>
            <a:custGeom>
              <a:avLst/>
              <a:gdLst/>
              <a:ahLst/>
              <a:cxnLst/>
              <a:rect l="l" t="t" r="r" b="b"/>
              <a:pathLst>
                <a:path w="14439" h="20852" extrusionOk="0">
                  <a:moveTo>
                    <a:pt x="4469" y="0"/>
                  </a:moveTo>
                  <a:lnTo>
                    <a:pt x="0" y="365"/>
                  </a:lnTo>
                  <a:lnTo>
                    <a:pt x="578" y="7812"/>
                  </a:lnTo>
                  <a:lnTo>
                    <a:pt x="4985" y="20852"/>
                  </a:lnTo>
                  <a:lnTo>
                    <a:pt x="14438" y="17356"/>
                  </a:lnTo>
                  <a:cubicBezTo>
                    <a:pt x="14438" y="17356"/>
                    <a:pt x="12645" y="12371"/>
                    <a:pt x="11824" y="9970"/>
                  </a:cubicBezTo>
                  <a:cubicBezTo>
                    <a:pt x="10973" y="7599"/>
                    <a:pt x="12159" y="4651"/>
                    <a:pt x="12159" y="4651"/>
                  </a:cubicBezTo>
                  <a:cubicBezTo>
                    <a:pt x="11429" y="4560"/>
                    <a:pt x="7812" y="4164"/>
                    <a:pt x="6931" y="4073"/>
                  </a:cubicBezTo>
                  <a:cubicBezTo>
                    <a:pt x="6019" y="3952"/>
                    <a:pt x="4469" y="0"/>
                    <a:pt x="4469" y="0"/>
                  </a:cubicBezTo>
                  <a:close/>
                </a:path>
              </a:pathLst>
            </a:custGeom>
            <a:solidFill>
              <a:srgbClr val="FCACD4"/>
            </a:solidFill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45;p41">
              <a:extLst>
                <a:ext uri="{FF2B5EF4-FFF2-40B4-BE49-F238E27FC236}">
                  <a16:creationId xmlns:a16="http://schemas.microsoft.com/office/drawing/2014/main" id="{14A5BEE5-7714-C8D8-D04F-F7D0E763475F}"/>
                </a:ext>
              </a:extLst>
            </p:cNvPr>
            <p:cNvSpPr/>
            <p:nvPr/>
          </p:nvSpPr>
          <p:spPr>
            <a:xfrm>
              <a:off x="6483635" y="1806712"/>
              <a:ext cx="1014405" cy="890591"/>
            </a:xfrm>
            <a:custGeom>
              <a:avLst/>
              <a:gdLst/>
              <a:ahLst/>
              <a:cxnLst/>
              <a:rect l="l" t="t" r="r" b="b"/>
              <a:pathLst>
                <a:path w="42555" h="37357" extrusionOk="0">
                  <a:moveTo>
                    <a:pt x="13040" y="0"/>
                  </a:moveTo>
                  <a:lnTo>
                    <a:pt x="7599" y="2158"/>
                  </a:lnTo>
                  <a:lnTo>
                    <a:pt x="0" y="10851"/>
                  </a:lnTo>
                  <a:lnTo>
                    <a:pt x="1702" y="37356"/>
                  </a:lnTo>
                  <a:lnTo>
                    <a:pt x="40001" y="37356"/>
                  </a:lnTo>
                  <a:lnTo>
                    <a:pt x="42554" y="28602"/>
                  </a:lnTo>
                  <a:cubicBezTo>
                    <a:pt x="42554" y="28602"/>
                    <a:pt x="38907" y="11854"/>
                    <a:pt x="37843" y="8359"/>
                  </a:cubicBezTo>
                  <a:cubicBezTo>
                    <a:pt x="36749" y="4863"/>
                    <a:pt x="33253" y="4468"/>
                    <a:pt x="33253" y="4468"/>
                  </a:cubicBezTo>
                  <a:lnTo>
                    <a:pt x="22402" y="1581"/>
                  </a:lnTo>
                  <a:lnTo>
                    <a:pt x="13040" y="0"/>
                  </a:lnTo>
                  <a:close/>
                </a:path>
              </a:pathLst>
            </a:custGeom>
            <a:solidFill>
              <a:schemeClr val="dk2"/>
            </a:solidFill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46;p41">
              <a:extLst>
                <a:ext uri="{FF2B5EF4-FFF2-40B4-BE49-F238E27FC236}">
                  <a16:creationId xmlns:a16="http://schemas.microsoft.com/office/drawing/2014/main" id="{3D8B92FA-1966-79E4-A7FC-70C952590B37}"/>
                </a:ext>
              </a:extLst>
            </p:cNvPr>
            <p:cNvSpPr/>
            <p:nvPr/>
          </p:nvSpPr>
          <p:spPr>
            <a:xfrm>
              <a:off x="6316987" y="1819753"/>
              <a:ext cx="731096" cy="850301"/>
            </a:xfrm>
            <a:custGeom>
              <a:avLst/>
              <a:gdLst/>
              <a:ahLst/>
              <a:cxnLst/>
              <a:rect l="l" t="t" r="r" b="b"/>
              <a:pathLst>
                <a:path w="30670" h="35667" extrusionOk="0">
                  <a:moveTo>
                    <a:pt x="18542" y="0"/>
                  </a:moveTo>
                  <a:lnTo>
                    <a:pt x="7842" y="4316"/>
                  </a:lnTo>
                  <a:cubicBezTo>
                    <a:pt x="7842" y="4316"/>
                    <a:pt x="4043" y="5593"/>
                    <a:pt x="3101" y="9575"/>
                  </a:cubicBezTo>
                  <a:cubicBezTo>
                    <a:pt x="1854" y="14864"/>
                    <a:pt x="912" y="29210"/>
                    <a:pt x="912" y="29210"/>
                  </a:cubicBezTo>
                  <a:cubicBezTo>
                    <a:pt x="912" y="29210"/>
                    <a:pt x="0" y="35350"/>
                    <a:pt x="2949" y="35654"/>
                  </a:cubicBezTo>
                  <a:cubicBezTo>
                    <a:pt x="3029" y="35663"/>
                    <a:pt x="3125" y="35667"/>
                    <a:pt x="3235" y="35667"/>
                  </a:cubicBezTo>
                  <a:cubicBezTo>
                    <a:pt x="7196" y="35667"/>
                    <a:pt x="30122" y="30517"/>
                    <a:pt x="30122" y="30517"/>
                  </a:cubicBezTo>
                  <a:lnTo>
                    <a:pt x="30669" y="25715"/>
                  </a:lnTo>
                  <a:lnTo>
                    <a:pt x="10244" y="21976"/>
                  </a:lnTo>
                  <a:lnTo>
                    <a:pt x="185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47;p41">
              <a:extLst>
                <a:ext uri="{FF2B5EF4-FFF2-40B4-BE49-F238E27FC236}">
                  <a16:creationId xmlns:a16="http://schemas.microsoft.com/office/drawing/2014/main" id="{BBE9132E-1C38-8233-63EE-B89C4E6AF05A}"/>
                </a:ext>
              </a:extLst>
            </p:cNvPr>
            <p:cNvSpPr/>
            <p:nvPr/>
          </p:nvSpPr>
          <p:spPr>
            <a:xfrm>
              <a:off x="6316987" y="1819753"/>
              <a:ext cx="731096" cy="857263"/>
            </a:xfrm>
            <a:custGeom>
              <a:avLst/>
              <a:gdLst/>
              <a:ahLst/>
              <a:cxnLst/>
              <a:rect l="l" t="t" r="r" b="b"/>
              <a:pathLst>
                <a:path w="30670" h="35959" fill="none" extrusionOk="0">
                  <a:moveTo>
                    <a:pt x="18542" y="0"/>
                  </a:moveTo>
                  <a:lnTo>
                    <a:pt x="7842" y="4316"/>
                  </a:lnTo>
                  <a:cubicBezTo>
                    <a:pt x="7842" y="4316"/>
                    <a:pt x="4043" y="5593"/>
                    <a:pt x="3101" y="9575"/>
                  </a:cubicBezTo>
                  <a:cubicBezTo>
                    <a:pt x="1854" y="14864"/>
                    <a:pt x="912" y="29210"/>
                    <a:pt x="912" y="29210"/>
                  </a:cubicBezTo>
                  <a:cubicBezTo>
                    <a:pt x="912" y="29210"/>
                    <a:pt x="0" y="35350"/>
                    <a:pt x="2949" y="35654"/>
                  </a:cubicBezTo>
                  <a:cubicBezTo>
                    <a:pt x="5897" y="35958"/>
                    <a:pt x="30122" y="30517"/>
                    <a:pt x="30122" y="30517"/>
                  </a:cubicBezTo>
                  <a:lnTo>
                    <a:pt x="30669" y="25715"/>
                  </a:lnTo>
                  <a:lnTo>
                    <a:pt x="10244" y="21976"/>
                  </a:lnTo>
                </a:path>
              </a:pathLst>
            </a:custGeom>
            <a:noFill/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48;p41">
              <a:extLst>
                <a:ext uri="{FF2B5EF4-FFF2-40B4-BE49-F238E27FC236}">
                  <a16:creationId xmlns:a16="http://schemas.microsoft.com/office/drawing/2014/main" id="{D6D3F185-0670-FE5D-96F7-56D21ECA96F2}"/>
                </a:ext>
              </a:extLst>
            </p:cNvPr>
            <p:cNvSpPr/>
            <p:nvPr/>
          </p:nvSpPr>
          <p:spPr>
            <a:xfrm>
              <a:off x="6796645" y="1582068"/>
              <a:ext cx="211582" cy="196394"/>
            </a:xfrm>
            <a:custGeom>
              <a:avLst/>
              <a:gdLst/>
              <a:ahLst/>
              <a:cxnLst/>
              <a:rect l="l" t="t" r="r" b="b"/>
              <a:pathLst>
                <a:path w="8876" h="8238" extrusionOk="0">
                  <a:moveTo>
                    <a:pt x="851" y="1"/>
                  </a:moveTo>
                  <a:lnTo>
                    <a:pt x="0" y="7873"/>
                  </a:lnTo>
                  <a:lnTo>
                    <a:pt x="8663" y="8238"/>
                  </a:lnTo>
                  <a:lnTo>
                    <a:pt x="8876" y="1004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CACD4"/>
            </a:solidFill>
            <a:ln w="22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49;p41">
              <a:extLst>
                <a:ext uri="{FF2B5EF4-FFF2-40B4-BE49-F238E27FC236}">
                  <a16:creationId xmlns:a16="http://schemas.microsoft.com/office/drawing/2014/main" id="{6E3B8DF1-303A-437F-7590-DE76A12488DD}"/>
                </a:ext>
              </a:extLst>
            </p:cNvPr>
            <p:cNvSpPr/>
            <p:nvPr/>
          </p:nvSpPr>
          <p:spPr>
            <a:xfrm>
              <a:off x="6824893" y="1373373"/>
              <a:ext cx="202166" cy="309467"/>
            </a:xfrm>
            <a:custGeom>
              <a:avLst/>
              <a:gdLst/>
              <a:ahLst/>
              <a:cxnLst/>
              <a:rect l="l" t="t" r="r" b="b"/>
              <a:pathLst>
                <a:path w="8481" h="12981" extrusionOk="0">
                  <a:moveTo>
                    <a:pt x="1551" y="1"/>
                  </a:moveTo>
                  <a:lnTo>
                    <a:pt x="457" y="1885"/>
                  </a:lnTo>
                  <a:cubicBezTo>
                    <a:pt x="457" y="1885"/>
                    <a:pt x="61" y="7873"/>
                    <a:pt x="31" y="8876"/>
                  </a:cubicBezTo>
                  <a:cubicBezTo>
                    <a:pt x="1" y="9910"/>
                    <a:pt x="365" y="12888"/>
                    <a:pt x="3800" y="12980"/>
                  </a:cubicBezTo>
                  <a:cubicBezTo>
                    <a:pt x="3834" y="12980"/>
                    <a:pt x="3868" y="12980"/>
                    <a:pt x="3902" y="12980"/>
                  </a:cubicBezTo>
                  <a:cubicBezTo>
                    <a:pt x="7274" y="12980"/>
                    <a:pt x="7721" y="10001"/>
                    <a:pt x="7721" y="10001"/>
                  </a:cubicBezTo>
                  <a:cubicBezTo>
                    <a:pt x="7721" y="10001"/>
                    <a:pt x="8116" y="7660"/>
                    <a:pt x="8299" y="4043"/>
                  </a:cubicBezTo>
                  <a:cubicBezTo>
                    <a:pt x="8481" y="457"/>
                    <a:pt x="6809" y="213"/>
                    <a:pt x="6809" y="213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CACD4"/>
            </a:solidFill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50;p41">
              <a:extLst>
                <a:ext uri="{FF2B5EF4-FFF2-40B4-BE49-F238E27FC236}">
                  <a16:creationId xmlns:a16="http://schemas.microsoft.com/office/drawing/2014/main" id="{97E36047-DA72-E1B3-E2BE-4852D8FA6247}"/>
                </a:ext>
              </a:extLst>
            </p:cNvPr>
            <p:cNvSpPr/>
            <p:nvPr/>
          </p:nvSpPr>
          <p:spPr>
            <a:xfrm>
              <a:off x="7011826" y="1502228"/>
              <a:ext cx="49654" cy="90020"/>
            </a:xfrm>
            <a:custGeom>
              <a:avLst/>
              <a:gdLst/>
              <a:ahLst/>
              <a:cxnLst/>
              <a:rect l="l" t="t" r="r" b="b"/>
              <a:pathLst>
                <a:path w="2083" h="3776" extrusionOk="0">
                  <a:moveTo>
                    <a:pt x="526" y="1"/>
                  </a:moveTo>
                  <a:cubicBezTo>
                    <a:pt x="445" y="1"/>
                    <a:pt x="396" y="6"/>
                    <a:pt x="396" y="6"/>
                  </a:cubicBezTo>
                  <a:lnTo>
                    <a:pt x="1" y="3775"/>
                  </a:lnTo>
                  <a:cubicBezTo>
                    <a:pt x="1" y="3775"/>
                    <a:pt x="1551" y="3410"/>
                    <a:pt x="1855" y="1617"/>
                  </a:cubicBezTo>
                  <a:cubicBezTo>
                    <a:pt x="2082" y="127"/>
                    <a:pt x="924" y="1"/>
                    <a:pt x="526" y="1"/>
                  </a:cubicBezTo>
                  <a:close/>
                </a:path>
              </a:pathLst>
            </a:custGeom>
            <a:solidFill>
              <a:srgbClr val="FCACD4"/>
            </a:solidFill>
            <a:ln w="22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951;p41">
              <a:extLst>
                <a:ext uri="{FF2B5EF4-FFF2-40B4-BE49-F238E27FC236}">
                  <a16:creationId xmlns:a16="http://schemas.microsoft.com/office/drawing/2014/main" id="{84EA4F13-F693-DA1D-08BC-D2BD974F1619}"/>
                </a:ext>
              </a:extLst>
            </p:cNvPr>
            <p:cNvSpPr/>
            <p:nvPr/>
          </p:nvSpPr>
          <p:spPr>
            <a:xfrm>
              <a:off x="6784822" y="1492334"/>
              <a:ext cx="45887" cy="93381"/>
            </a:xfrm>
            <a:custGeom>
              <a:avLst/>
              <a:gdLst/>
              <a:ahLst/>
              <a:cxnLst/>
              <a:rect l="l" t="t" r="r" b="b"/>
              <a:pathLst>
                <a:path w="1925" h="3917" extrusionOk="0">
                  <a:moveTo>
                    <a:pt x="1228" y="1"/>
                  </a:moveTo>
                  <a:cubicBezTo>
                    <a:pt x="506" y="1"/>
                    <a:pt x="0" y="753"/>
                    <a:pt x="71" y="2062"/>
                  </a:cubicBezTo>
                  <a:cubicBezTo>
                    <a:pt x="162" y="3765"/>
                    <a:pt x="1712" y="3917"/>
                    <a:pt x="1712" y="3917"/>
                  </a:cubicBezTo>
                  <a:lnTo>
                    <a:pt x="1925" y="208"/>
                  </a:lnTo>
                  <a:cubicBezTo>
                    <a:pt x="1680" y="68"/>
                    <a:pt x="1444" y="1"/>
                    <a:pt x="1228" y="1"/>
                  </a:cubicBezTo>
                  <a:close/>
                </a:path>
              </a:pathLst>
            </a:custGeom>
            <a:solidFill>
              <a:srgbClr val="FCACD4"/>
            </a:solidFill>
            <a:ln w="22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952;p41">
              <a:extLst>
                <a:ext uri="{FF2B5EF4-FFF2-40B4-BE49-F238E27FC236}">
                  <a16:creationId xmlns:a16="http://schemas.microsoft.com/office/drawing/2014/main" id="{FAC66500-2D2B-2B28-C935-272BCEC9443D}"/>
                </a:ext>
              </a:extLst>
            </p:cNvPr>
            <p:cNvSpPr/>
            <p:nvPr/>
          </p:nvSpPr>
          <p:spPr>
            <a:xfrm>
              <a:off x="6921983" y="1516127"/>
              <a:ext cx="29725" cy="65965"/>
            </a:xfrm>
            <a:custGeom>
              <a:avLst/>
              <a:gdLst/>
              <a:ahLst/>
              <a:cxnLst/>
              <a:rect l="l" t="t" r="r" b="b"/>
              <a:pathLst>
                <a:path w="1247" h="2767" fill="none" extrusionOk="0">
                  <a:moveTo>
                    <a:pt x="92" y="1"/>
                  </a:moveTo>
                  <a:cubicBezTo>
                    <a:pt x="92" y="1"/>
                    <a:pt x="244" y="973"/>
                    <a:pt x="609" y="1551"/>
                  </a:cubicBezTo>
                  <a:cubicBezTo>
                    <a:pt x="1247" y="2554"/>
                    <a:pt x="1" y="2767"/>
                    <a:pt x="1" y="2767"/>
                  </a:cubicBezTo>
                </a:path>
              </a:pathLst>
            </a:custGeom>
            <a:noFill/>
            <a:ln w="2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953;p41">
              <a:extLst>
                <a:ext uri="{FF2B5EF4-FFF2-40B4-BE49-F238E27FC236}">
                  <a16:creationId xmlns:a16="http://schemas.microsoft.com/office/drawing/2014/main" id="{E9A88D97-AB02-1386-5BCF-67919AA348C6}"/>
                </a:ext>
              </a:extLst>
            </p:cNvPr>
            <p:cNvSpPr/>
            <p:nvPr/>
          </p:nvSpPr>
          <p:spPr>
            <a:xfrm>
              <a:off x="6879957" y="1500178"/>
              <a:ext cx="13802" cy="13803"/>
            </a:xfrm>
            <a:custGeom>
              <a:avLst/>
              <a:gdLst/>
              <a:ahLst/>
              <a:cxnLst/>
              <a:rect l="l" t="t" r="r" b="b"/>
              <a:pathLst>
                <a:path w="579" h="579" extrusionOk="0">
                  <a:moveTo>
                    <a:pt x="274" y="1"/>
                  </a:moveTo>
                  <a:cubicBezTo>
                    <a:pt x="122" y="1"/>
                    <a:pt x="1" y="153"/>
                    <a:pt x="1" y="305"/>
                  </a:cubicBezTo>
                  <a:cubicBezTo>
                    <a:pt x="1" y="457"/>
                    <a:pt x="122" y="578"/>
                    <a:pt x="274" y="578"/>
                  </a:cubicBezTo>
                  <a:cubicBezTo>
                    <a:pt x="457" y="578"/>
                    <a:pt x="578" y="457"/>
                    <a:pt x="578" y="305"/>
                  </a:cubicBezTo>
                  <a:cubicBezTo>
                    <a:pt x="578" y="153"/>
                    <a:pt x="457" y="1"/>
                    <a:pt x="274" y="1"/>
                  </a:cubicBezTo>
                  <a:close/>
                </a:path>
              </a:pathLst>
            </a:custGeom>
            <a:solidFill>
              <a:srgbClr val="000000"/>
            </a:solidFill>
            <a:ln w="2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954;p41">
              <a:extLst>
                <a:ext uri="{FF2B5EF4-FFF2-40B4-BE49-F238E27FC236}">
                  <a16:creationId xmlns:a16="http://schemas.microsoft.com/office/drawing/2014/main" id="{29656B2B-3644-D894-E453-1AF6C995E6A6}"/>
                </a:ext>
              </a:extLst>
            </p:cNvPr>
            <p:cNvSpPr/>
            <p:nvPr/>
          </p:nvSpPr>
          <p:spPr>
            <a:xfrm>
              <a:off x="6958216" y="1502371"/>
              <a:ext cx="13778" cy="13780"/>
            </a:xfrm>
            <a:custGeom>
              <a:avLst/>
              <a:gdLst/>
              <a:ahLst/>
              <a:cxnLst/>
              <a:rect l="l" t="t" r="r" b="b"/>
              <a:pathLst>
                <a:path w="578" h="57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56"/>
                    <a:pt x="122" y="578"/>
                    <a:pt x="274" y="578"/>
                  </a:cubicBezTo>
                  <a:cubicBezTo>
                    <a:pt x="456" y="578"/>
                    <a:pt x="578" y="456"/>
                    <a:pt x="578" y="274"/>
                  </a:cubicBezTo>
                  <a:cubicBezTo>
                    <a:pt x="578" y="122"/>
                    <a:pt x="456" y="0"/>
                    <a:pt x="274" y="0"/>
                  </a:cubicBezTo>
                  <a:close/>
                </a:path>
              </a:pathLst>
            </a:custGeom>
            <a:solidFill>
              <a:srgbClr val="000000"/>
            </a:solidFill>
            <a:ln w="2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955;p41">
              <a:extLst>
                <a:ext uri="{FF2B5EF4-FFF2-40B4-BE49-F238E27FC236}">
                  <a16:creationId xmlns:a16="http://schemas.microsoft.com/office/drawing/2014/main" id="{7C7F8A7F-29A0-6752-128F-EBB47EED45B1}"/>
                </a:ext>
              </a:extLst>
            </p:cNvPr>
            <p:cNvSpPr/>
            <p:nvPr/>
          </p:nvSpPr>
          <p:spPr>
            <a:xfrm>
              <a:off x="6857502" y="1525544"/>
              <a:ext cx="39141" cy="38430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821"/>
                  </a:cubicBezTo>
                  <a:cubicBezTo>
                    <a:pt x="1642" y="36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956;p41">
              <a:extLst>
                <a:ext uri="{FF2B5EF4-FFF2-40B4-BE49-F238E27FC236}">
                  <a16:creationId xmlns:a16="http://schemas.microsoft.com/office/drawing/2014/main" id="{CA8EBABE-2004-51E9-9833-76496CFEB700}"/>
                </a:ext>
              </a:extLst>
            </p:cNvPr>
            <p:cNvSpPr/>
            <p:nvPr/>
          </p:nvSpPr>
          <p:spPr>
            <a:xfrm>
              <a:off x="6949515" y="1525544"/>
              <a:ext cx="39165" cy="38430"/>
            </a:xfrm>
            <a:custGeom>
              <a:avLst/>
              <a:gdLst/>
              <a:ahLst/>
              <a:cxnLst/>
              <a:rect l="l" t="t" r="r" b="b"/>
              <a:pathLst>
                <a:path w="1643" h="1612" extrusionOk="0">
                  <a:moveTo>
                    <a:pt x="821" y="1"/>
                  </a:moveTo>
                  <a:cubicBezTo>
                    <a:pt x="365" y="1"/>
                    <a:pt x="1" y="365"/>
                    <a:pt x="1" y="82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821"/>
                  </a:cubicBezTo>
                  <a:cubicBezTo>
                    <a:pt x="1642" y="36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957;p41">
              <a:extLst>
                <a:ext uri="{FF2B5EF4-FFF2-40B4-BE49-F238E27FC236}">
                  <a16:creationId xmlns:a16="http://schemas.microsoft.com/office/drawing/2014/main" id="{43581D60-4AFA-3810-B76D-7382EC80A234}"/>
                </a:ext>
              </a:extLst>
            </p:cNvPr>
            <p:cNvSpPr/>
            <p:nvPr/>
          </p:nvSpPr>
          <p:spPr>
            <a:xfrm>
              <a:off x="6791568" y="1329102"/>
              <a:ext cx="256515" cy="183878"/>
            </a:xfrm>
            <a:custGeom>
              <a:avLst/>
              <a:gdLst/>
              <a:ahLst/>
              <a:cxnLst/>
              <a:rect l="l" t="t" r="r" b="b"/>
              <a:pathLst>
                <a:path w="10761" h="7713" extrusionOk="0">
                  <a:moveTo>
                    <a:pt x="9509" y="1"/>
                  </a:moveTo>
                  <a:cubicBezTo>
                    <a:pt x="8753" y="1"/>
                    <a:pt x="7554" y="218"/>
                    <a:pt x="5867" y="307"/>
                  </a:cubicBezTo>
                  <a:cubicBezTo>
                    <a:pt x="3040" y="459"/>
                    <a:pt x="2098" y="1037"/>
                    <a:pt x="1064" y="2648"/>
                  </a:cubicBezTo>
                  <a:cubicBezTo>
                    <a:pt x="0" y="4259"/>
                    <a:pt x="700" y="6873"/>
                    <a:pt x="700" y="6873"/>
                  </a:cubicBezTo>
                  <a:lnTo>
                    <a:pt x="1307" y="6964"/>
                  </a:lnTo>
                  <a:cubicBezTo>
                    <a:pt x="1307" y="6964"/>
                    <a:pt x="1490" y="7359"/>
                    <a:pt x="1763" y="7663"/>
                  </a:cubicBezTo>
                  <a:cubicBezTo>
                    <a:pt x="1794" y="7697"/>
                    <a:pt x="1821" y="7712"/>
                    <a:pt x="1847" y="7712"/>
                  </a:cubicBezTo>
                  <a:cubicBezTo>
                    <a:pt x="2056" y="7712"/>
                    <a:pt x="2158" y="6721"/>
                    <a:pt x="2645" y="6235"/>
                  </a:cubicBezTo>
                  <a:cubicBezTo>
                    <a:pt x="3162" y="5687"/>
                    <a:pt x="3283" y="4228"/>
                    <a:pt x="3283" y="4228"/>
                  </a:cubicBezTo>
                  <a:cubicBezTo>
                    <a:pt x="3283" y="4228"/>
                    <a:pt x="3405" y="4296"/>
                    <a:pt x="3621" y="4296"/>
                  </a:cubicBezTo>
                  <a:cubicBezTo>
                    <a:pt x="3729" y="4296"/>
                    <a:pt x="3861" y="4279"/>
                    <a:pt x="4013" y="4228"/>
                  </a:cubicBezTo>
                  <a:cubicBezTo>
                    <a:pt x="4438" y="4046"/>
                    <a:pt x="3861" y="3681"/>
                    <a:pt x="3861" y="3681"/>
                  </a:cubicBezTo>
                  <a:cubicBezTo>
                    <a:pt x="3861" y="3681"/>
                    <a:pt x="7660" y="3438"/>
                    <a:pt x="9089" y="2921"/>
                  </a:cubicBezTo>
                  <a:cubicBezTo>
                    <a:pt x="10487" y="2435"/>
                    <a:pt x="10760" y="1219"/>
                    <a:pt x="10457" y="429"/>
                  </a:cubicBezTo>
                  <a:cubicBezTo>
                    <a:pt x="10344" y="105"/>
                    <a:pt x="10033" y="1"/>
                    <a:pt x="9509" y="1"/>
                  </a:cubicBezTo>
                  <a:close/>
                </a:path>
              </a:pathLst>
            </a:custGeom>
            <a:solidFill>
              <a:schemeClr val="accent1"/>
            </a:solidFill>
            <a:ln w="22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958;p41">
              <a:extLst>
                <a:ext uri="{FF2B5EF4-FFF2-40B4-BE49-F238E27FC236}">
                  <a16:creationId xmlns:a16="http://schemas.microsoft.com/office/drawing/2014/main" id="{4532ABF4-AB5D-9159-F3E6-68998471FA20}"/>
                </a:ext>
              </a:extLst>
            </p:cNvPr>
            <p:cNvSpPr/>
            <p:nvPr/>
          </p:nvSpPr>
          <p:spPr>
            <a:xfrm>
              <a:off x="7008203" y="1387868"/>
              <a:ext cx="38426" cy="115958"/>
            </a:xfrm>
            <a:custGeom>
              <a:avLst/>
              <a:gdLst/>
              <a:ahLst/>
              <a:cxnLst/>
              <a:rect l="l" t="t" r="r" b="b"/>
              <a:pathLst>
                <a:path w="1612" h="4864" extrusionOk="0">
                  <a:moveTo>
                    <a:pt x="821" y="1"/>
                  </a:moveTo>
                  <a:lnTo>
                    <a:pt x="1" y="456"/>
                  </a:lnTo>
                  <a:cubicBezTo>
                    <a:pt x="1" y="456"/>
                    <a:pt x="457" y="1277"/>
                    <a:pt x="548" y="1885"/>
                  </a:cubicBezTo>
                  <a:cubicBezTo>
                    <a:pt x="669" y="2493"/>
                    <a:pt x="517" y="4803"/>
                    <a:pt x="517" y="4803"/>
                  </a:cubicBezTo>
                  <a:lnTo>
                    <a:pt x="1156" y="4864"/>
                  </a:lnTo>
                  <a:cubicBezTo>
                    <a:pt x="1156" y="4864"/>
                    <a:pt x="1612" y="3648"/>
                    <a:pt x="1490" y="2280"/>
                  </a:cubicBezTo>
                  <a:cubicBezTo>
                    <a:pt x="1369" y="882"/>
                    <a:pt x="821" y="1"/>
                    <a:pt x="8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959;p41">
              <a:extLst>
                <a:ext uri="{FF2B5EF4-FFF2-40B4-BE49-F238E27FC236}">
                  <a16:creationId xmlns:a16="http://schemas.microsoft.com/office/drawing/2014/main" id="{12A68958-9C46-9D32-FA95-2E90BBCAFAE3}"/>
                </a:ext>
              </a:extLst>
            </p:cNvPr>
            <p:cNvSpPr/>
            <p:nvPr/>
          </p:nvSpPr>
          <p:spPr>
            <a:xfrm>
              <a:off x="7008203" y="1387868"/>
              <a:ext cx="38426" cy="115958"/>
            </a:xfrm>
            <a:custGeom>
              <a:avLst/>
              <a:gdLst/>
              <a:ahLst/>
              <a:cxnLst/>
              <a:rect l="l" t="t" r="r" b="b"/>
              <a:pathLst>
                <a:path w="1612" h="4864" fill="none" extrusionOk="0">
                  <a:moveTo>
                    <a:pt x="821" y="1"/>
                  </a:moveTo>
                  <a:cubicBezTo>
                    <a:pt x="821" y="1"/>
                    <a:pt x="1369" y="882"/>
                    <a:pt x="1490" y="2280"/>
                  </a:cubicBezTo>
                  <a:cubicBezTo>
                    <a:pt x="1612" y="3648"/>
                    <a:pt x="1156" y="4864"/>
                    <a:pt x="1156" y="4864"/>
                  </a:cubicBezTo>
                  <a:lnTo>
                    <a:pt x="517" y="4803"/>
                  </a:lnTo>
                  <a:cubicBezTo>
                    <a:pt x="517" y="4803"/>
                    <a:pt x="669" y="2493"/>
                    <a:pt x="548" y="1885"/>
                  </a:cubicBezTo>
                  <a:cubicBezTo>
                    <a:pt x="457" y="1277"/>
                    <a:pt x="1" y="456"/>
                    <a:pt x="1" y="456"/>
                  </a:cubicBezTo>
                </a:path>
              </a:pathLst>
            </a:custGeom>
            <a:noFill/>
            <a:ln w="22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960;p41">
              <a:extLst>
                <a:ext uri="{FF2B5EF4-FFF2-40B4-BE49-F238E27FC236}">
                  <a16:creationId xmlns:a16="http://schemas.microsoft.com/office/drawing/2014/main" id="{F621F4B7-506B-D1C1-D003-3D442F7E3982}"/>
                </a:ext>
              </a:extLst>
            </p:cNvPr>
            <p:cNvSpPr/>
            <p:nvPr/>
          </p:nvSpPr>
          <p:spPr>
            <a:xfrm>
              <a:off x="6825632" y="1503801"/>
              <a:ext cx="197827" cy="179038"/>
            </a:xfrm>
            <a:custGeom>
              <a:avLst/>
              <a:gdLst/>
              <a:ahLst/>
              <a:cxnLst/>
              <a:rect l="l" t="t" r="r" b="b"/>
              <a:pathLst>
                <a:path w="8299" h="7510" extrusionOk="0">
                  <a:moveTo>
                    <a:pt x="182" y="1"/>
                  </a:moveTo>
                  <a:cubicBezTo>
                    <a:pt x="182" y="1"/>
                    <a:pt x="0" y="1703"/>
                    <a:pt x="0" y="3891"/>
                  </a:cubicBezTo>
                  <a:cubicBezTo>
                    <a:pt x="0" y="6080"/>
                    <a:pt x="1125" y="7448"/>
                    <a:pt x="4255" y="7509"/>
                  </a:cubicBezTo>
                  <a:cubicBezTo>
                    <a:pt x="4287" y="7509"/>
                    <a:pt x="4318" y="7509"/>
                    <a:pt x="4348" y="7509"/>
                  </a:cubicBezTo>
                  <a:cubicBezTo>
                    <a:pt x="7392" y="7509"/>
                    <a:pt x="7660" y="4560"/>
                    <a:pt x="7660" y="4560"/>
                  </a:cubicBezTo>
                  <a:lnTo>
                    <a:pt x="8298" y="1"/>
                  </a:lnTo>
                  <a:lnTo>
                    <a:pt x="8298" y="1"/>
                  </a:lnTo>
                  <a:cubicBezTo>
                    <a:pt x="8298" y="2"/>
                    <a:pt x="7629" y="2341"/>
                    <a:pt x="7447" y="2797"/>
                  </a:cubicBezTo>
                  <a:cubicBezTo>
                    <a:pt x="7234" y="3284"/>
                    <a:pt x="6809" y="3436"/>
                    <a:pt x="6413" y="3436"/>
                  </a:cubicBezTo>
                  <a:cubicBezTo>
                    <a:pt x="6016" y="3436"/>
                    <a:pt x="4825" y="3065"/>
                    <a:pt x="3729" y="3065"/>
                  </a:cubicBezTo>
                  <a:cubicBezTo>
                    <a:pt x="3650" y="3065"/>
                    <a:pt x="3573" y="3067"/>
                    <a:pt x="3496" y="3071"/>
                  </a:cubicBezTo>
                  <a:cubicBezTo>
                    <a:pt x="2445" y="3156"/>
                    <a:pt x="1184" y="3718"/>
                    <a:pt x="922" y="3718"/>
                  </a:cubicBezTo>
                  <a:cubicBezTo>
                    <a:pt x="903" y="3718"/>
                    <a:pt x="890" y="3715"/>
                    <a:pt x="881" y="3709"/>
                  </a:cubicBezTo>
                  <a:cubicBezTo>
                    <a:pt x="760" y="3618"/>
                    <a:pt x="486" y="366"/>
                    <a:pt x="486" y="366"/>
                  </a:cubicBezTo>
                  <a:lnTo>
                    <a:pt x="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961;p41">
              <a:extLst>
                <a:ext uri="{FF2B5EF4-FFF2-40B4-BE49-F238E27FC236}">
                  <a16:creationId xmlns:a16="http://schemas.microsoft.com/office/drawing/2014/main" id="{055AB636-5CDC-38CD-3FC1-1CF7EF7E818D}"/>
                </a:ext>
              </a:extLst>
            </p:cNvPr>
            <p:cNvSpPr/>
            <p:nvPr/>
          </p:nvSpPr>
          <p:spPr>
            <a:xfrm>
              <a:off x="6825632" y="1503801"/>
              <a:ext cx="197827" cy="180469"/>
            </a:xfrm>
            <a:custGeom>
              <a:avLst/>
              <a:gdLst/>
              <a:ahLst/>
              <a:cxnLst/>
              <a:rect l="l" t="t" r="r" b="b"/>
              <a:pathLst>
                <a:path w="8299" h="7570" fill="none" extrusionOk="0">
                  <a:moveTo>
                    <a:pt x="486" y="366"/>
                  </a:moveTo>
                  <a:cubicBezTo>
                    <a:pt x="486" y="366"/>
                    <a:pt x="760" y="3618"/>
                    <a:pt x="881" y="3709"/>
                  </a:cubicBezTo>
                  <a:cubicBezTo>
                    <a:pt x="1003" y="3800"/>
                    <a:pt x="2371" y="3162"/>
                    <a:pt x="3496" y="3071"/>
                  </a:cubicBezTo>
                  <a:cubicBezTo>
                    <a:pt x="4651" y="3010"/>
                    <a:pt x="5988" y="3436"/>
                    <a:pt x="6413" y="3436"/>
                  </a:cubicBezTo>
                  <a:cubicBezTo>
                    <a:pt x="6809" y="3436"/>
                    <a:pt x="7234" y="3284"/>
                    <a:pt x="7447" y="2797"/>
                  </a:cubicBezTo>
                  <a:cubicBezTo>
                    <a:pt x="7629" y="2341"/>
                    <a:pt x="8298" y="1"/>
                    <a:pt x="8298" y="1"/>
                  </a:cubicBezTo>
                  <a:lnTo>
                    <a:pt x="7660" y="4560"/>
                  </a:lnTo>
                  <a:cubicBezTo>
                    <a:pt x="7660" y="4560"/>
                    <a:pt x="7386" y="7569"/>
                    <a:pt x="4255" y="7509"/>
                  </a:cubicBezTo>
                  <a:cubicBezTo>
                    <a:pt x="1125" y="7448"/>
                    <a:pt x="0" y="6080"/>
                    <a:pt x="0" y="3891"/>
                  </a:cubicBezTo>
                  <a:cubicBezTo>
                    <a:pt x="0" y="1703"/>
                    <a:pt x="182" y="1"/>
                    <a:pt x="182" y="1"/>
                  </a:cubicBezTo>
                </a:path>
              </a:pathLst>
            </a:custGeom>
            <a:noFill/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962;p41">
              <a:extLst>
                <a:ext uri="{FF2B5EF4-FFF2-40B4-BE49-F238E27FC236}">
                  <a16:creationId xmlns:a16="http://schemas.microsoft.com/office/drawing/2014/main" id="{394F24A0-5863-B1E8-26FC-69D7CE4C921A}"/>
                </a:ext>
              </a:extLst>
            </p:cNvPr>
            <p:cNvSpPr/>
            <p:nvPr/>
          </p:nvSpPr>
          <p:spPr>
            <a:xfrm>
              <a:off x="6887943" y="1592939"/>
              <a:ext cx="52895" cy="33090"/>
            </a:xfrm>
            <a:custGeom>
              <a:avLst/>
              <a:gdLst/>
              <a:ahLst/>
              <a:cxnLst/>
              <a:rect l="l" t="t" r="r" b="b"/>
              <a:pathLst>
                <a:path w="2219" h="1388" extrusionOk="0">
                  <a:moveTo>
                    <a:pt x="243" y="0"/>
                  </a:moveTo>
                  <a:cubicBezTo>
                    <a:pt x="243" y="1"/>
                    <a:pt x="0" y="1125"/>
                    <a:pt x="760" y="1338"/>
                  </a:cubicBezTo>
                  <a:cubicBezTo>
                    <a:pt x="857" y="1372"/>
                    <a:pt x="954" y="1387"/>
                    <a:pt x="1051" y="1387"/>
                  </a:cubicBezTo>
                  <a:cubicBezTo>
                    <a:pt x="1655" y="1387"/>
                    <a:pt x="2219" y="781"/>
                    <a:pt x="2219" y="152"/>
                  </a:cubicBezTo>
                  <a:lnTo>
                    <a:pt x="243" y="0"/>
                  </a:lnTo>
                  <a:close/>
                </a:path>
              </a:pathLst>
            </a:custGeom>
            <a:solidFill>
              <a:srgbClr val="FFFFFF"/>
            </a:solidFill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963;p41">
              <a:extLst>
                <a:ext uri="{FF2B5EF4-FFF2-40B4-BE49-F238E27FC236}">
                  <a16:creationId xmlns:a16="http://schemas.microsoft.com/office/drawing/2014/main" id="{5EBF686A-50FC-7809-88B1-261649BD76EE}"/>
                </a:ext>
              </a:extLst>
            </p:cNvPr>
            <p:cNvSpPr/>
            <p:nvPr/>
          </p:nvSpPr>
          <p:spPr>
            <a:xfrm>
              <a:off x="6879957" y="1439314"/>
              <a:ext cx="35542" cy="15234"/>
            </a:xfrm>
            <a:custGeom>
              <a:avLst/>
              <a:gdLst/>
              <a:ahLst/>
              <a:cxnLst/>
              <a:rect l="l" t="t" r="r" b="b"/>
              <a:pathLst>
                <a:path w="1491" h="639" fill="none" extrusionOk="0">
                  <a:moveTo>
                    <a:pt x="1490" y="183"/>
                  </a:moveTo>
                  <a:cubicBezTo>
                    <a:pt x="1490" y="183"/>
                    <a:pt x="578" y="1"/>
                    <a:pt x="1" y="639"/>
                  </a:cubicBezTo>
                </a:path>
              </a:pathLst>
            </a:custGeom>
            <a:noFill/>
            <a:ln w="2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964;p41">
              <a:extLst>
                <a:ext uri="{FF2B5EF4-FFF2-40B4-BE49-F238E27FC236}">
                  <a16:creationId xmlns:a16="http://schemas.microsoft.com/office/drawing/2014/main" id="{D4243F19-B097-3004-1717-9000AECBF1B0}"/>
                </a:ext>
              </a:extLst>
            </p:cNvPr>
            <p:cNvSpPr/>
            <p:nvPr/>
          </p:nvSpPr>
          <p:spPr>
            <a:xfrm>
              <a:off x="6953138" y="1442223"/>
              <a:ext cx="28295" cy="16688"/>
            </a:xfrm>
            <a:custGeom>
              <a:avLst/>
              <a:gdLst/>
              <a:ahLst/>
              <a:cxnLst/>
              <a:rect l="l" t="t" r="r" b="b"/>
              <a:pathLst>
                <a:path w="1187" h="700" fill="none" extrusionOk="0">
                  <a:moveTo>
                    <a:pt x="1" y="152"/>
                  </a:moveTo>
                  <a:cubicBezTo>
                    <a:pt x="1" y="152"/>
                    <a:pt x="821" y="0"/>
                    <a:pt x="1186" y="699"/>
                  </a:cubicBezTo>
                </a:path>
              </a:pathLst>
            </a:custGeom>
            <a:noFill/>
            <a:ln w="2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965;p41">
              <a:extLst>
                <a:ext uri="{FF2B5EF4-FFF2-40B4-BE49-F238E27FC236}">
                  <a16:creationId xmlns:a16="http://schemas.microsoft.com/office/drawing/2014/main" id="{C17FACDF-0B2F-03F5-79CB-C7D5329CDE4B}"/>
                </a:ext>
              </a:extLst>
            </p:cNvPr>
            <p:cNvSpPr/>
            <p:nvPr/>
          </p:nvSpPr>
          <p:spPr>
            <a:xfrm>
              <a:off x="6806061" y="1582068"/>
              <a:ext cx="200712" cy="125279"/>
            </a:xfrm>
            <a:custGeom>
              <a:avLst/>
              <a:gdLst/>
              <a:ahLst/>
              <a:cxnLst/>
              <a:rect l="l" t="t" r="r" b="b"/>
              <a:pathLst>
                <a:path w="8420" h="5255" extrusionOk="0">
                  <a:moveTo>
                    <a:pt x="456" y="1"/>
                  </a:moveTo>
                  <a:lnTo>
                    <a:pt x="0" y="4134"/>
                  </a:lnTo>
                  <a:cubicBezTo>
                    <a:pt x="0" y="4134"/>
                    <a:pt x="1757" y="5254"/>
                    <a:pt x="4020" y="5254"/>
                  </a:cubicBezTo>
                  <a:cubicBezTo>
                    <a:pt x="4420" y="5254"/>
                    <a:pt x="4835" y="5219"/>
                    <a:pt x="5259" y="5137"/>
                  </a:cubicBezTo>
                  <a:cubicBezTo>
                    <a:pt x="7934" y="4621"/>
                    <a:pt x="8420" y="2128"/>
                    <a:pt x="8420" y="2128"/>
                  </a:cubicBezTo>
                  <a:lnTo>
                    <a:pt x="8420" y="1672"/>
                  </a:lnTo>
                  <a:cubicBezTo>
                    <a:pt x="8420" y="1672"/>
                    <a:pt x="7873" y="3101"/>
                    <a:pt x="6839" y="3739"/>
                  </a:cubicBezTo>
                  <a:cubicBezTo>
                    <a:pt x="6271" y="4107"/>
                    <a:pt x="5546" y="4190"/>
                    <a:pt x="5009" y="4190"/>
                  </a:cubicBezTo>
                  <a:cubicBezTo>
                    <a:pt x="4570" y="4190"/>
                    <a:pt x="4256" y="4134"/>
                    <a:pt x="4256" y="4134"/>
                  </a:cubicBezTo>
                  <a:cubicBezTo>
                    <a:pt x="335" y="3861"/>
                    <a:pt x="821" y="153"/>
                    <a:pt x="821" y="153"/>
                  </a:cubicBezTo>
                  <a:lnTo>
                    <a:pt x="456" y="1"/>
                  </a:lnTo>
                  <a:close/>
                </a:path>
              </a:pathLst>
            </a:custGeom>
            <a:solidFill>
              <a:srgbClr val="000000"/>
            </a:solidFill>
            <a:ln w="2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966;p41">
              <a:extLst>
                <a:ext uri="{FF2B5EF4-FFF2-40B4-BE49-F238E27FC236}">
                  <a16:creationId xmlns:a16="http://schemas.microsoft.com/office/drawing/2014/main" id="{38BE05A8-5499-FE51-F570-623F49CA1C02}"/>
                </a:ext>
              </a:extLst>
            </p:cNvPr>
            <p:cNvSpPr/>
            <p:nvPr/>
          </p:nvSpPr>
          <p:spPr>
            <a:xfrm>
              <a:off x="6814023" y="1492930"/>
              <a:ext cx="17425" cy="35545"/>
            </a:xfrm>
            <a:custGeom>
              <a:avLst/>
              <a:gdLst/>
              <a:ahLst/>
              <a:cxnLst/>
              <a:rect l="l" t="t" r="r" b="b"/>
              <a:pathLst>
                <a:path w="731" h="1491" extrusionOk="0">
                  <a:moveTo>
                    <a:pt x="1" y="1"/>
                  </a:moveTo>
                  <a:lnTo>
                    <a:pt x="609" y="1490"/>
                  </a:lnTo>
                  <a:cubicBezTo>
                    <a:pt x="609" y="1490"/>
                    <a:pt x="669" y="1095"/>
                    <a:pt x="700" y="761"/>
                  </a:cubicBezTo>
                  <a:cubicBezTo>
                    <a:pt x="730" y="426"/>
                    <a:pt x="487" y="1"/>
                    <a:pt x="487" y="1"/>
                  </a:cubicBezTo>
                  <a:close/>
                </a:path>
              </a:pathLst>
            </a:custGeom>
            <a:solidFill>
              <a:srgbClr val="000000"/>
            </a:solidFill>
            <a:ln w="2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967;p41">
              <a:extLst>
                <a:ext uri="{FF2B5EF4-FFF2-40B4-BE49-F238E27FC236}">
                  <a16:creationId xmlns:a16="http://schemas.microsoft.com/office/drawing/2014/main" id="{897DD754-C065-16A7-AB26-5A83484DC03D}"/>
                </a:ext>
              </a:extLst>
            </p:cNvPr>
            <p:cNvSpPr/>
            <p:nvPr/>
          </p:nvSpPr>
          <p:spPr>
            <a:xfrm>
              <a:off x="6766920" y="1769737"/>
              <a:ext cx="259424" cy="405113"/>
            </a:xfrm>
            <a:custGeom>
              <a:avLst/>
              <a:gdLst/>
              <a:ahLst/>
              <a:cxnLst/>
              <a:rect l="l" t="t" r="r" b="b"/>
              <a:pathLst>
                <a:path w="10883" h="16993" extrusionOk="0">
                  <a:moveTo>
                    <a:pt x="1247" y="1"/>
                  </a:moveTo>
                  <a:lnTo>
                    <a:pt x="1004" y="1612"/>
                  </a:lnTo>
                  <a:lnTo>
                    <a:pt x="1" y="2098"/>
                  </a:lnTo>
                  <a:lnTo>
                    <a:pt x="5685" y="16992"/>
                  </a:lnTo>
                  <a:lnTo>
                    <a:pt x="10883" y="3132"/>
                  </a:lnTo>
                  <a:lnTo>
                    <a:pt x="10092" y="2220"/>
                  </a:lnTo>
                  <a:lnTo>
                    <a:pt x="9910" y="366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6"/>
            </a:solidFill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968;p41">
              <a:extLst>
                <a:ext uri="{FF2B5EF4-FFF2-40B4-BE49-F238E27FC236}">
                  <a16:creationId xmlns:a16="http://schemas.microsoft.com/office/drawing/2014/main" id="{C2EFF41C-E4A8-FED3-25FE-E4CA9DFBF365}"/>
                </a:ext>
              </a:extLst>
            </p:cNvPr>
            <p:cNvSpPr/>
            <p:nvPr/>
          </p:nvSpPr>
          <p:spPr>
            <a:xfrm>
              <a:off x="6856072" y="1760320"/>
              <a:ext cx="105600" cy="92237"/>
            </a:xfrm>
            <a:custGeom>
              <a:avLst/>
              <a:gdLst/>
              <a:ahLst/>
              <a:cxnLst/>
              <a:rect l="l" t="t" r="r" b="b"/>
              <a:pathLst>
                <a:path w="4430" h="3869" extrusionOk="0">
                  <a:moveTo>
                    <a:pt x="180" y="1"/>
                  </a:moveTo>
                  <a:cubicBezTo>
                    <a:pt x="30" y="1"/>
                    <a:pt x="0" y="3466"/>
                    <a:pt x="182" y="3527"/>
                  </a:cubicBezTo>
                  <a:cubicBezTo>
                    <a:pt x="190" y="3530"/>
                    <a:pt x="198" y="3532"/>
                    <a:pt x="208" y="3532"/>
                  </a:cubicBezTo>
                  <a:cubicBezTo>
                    <a:pt x="475" y="3532"/>
                    <a:pt x="1550" y="2372"/>
                    <a:pt x="1550" y="2372"/>
                  </a:cubicBezTo>
                  <a:cubicBezTo>
                    <a:pt x="1550" y="2372"/>
                    <a:pt x="1611" y="2949"/>
                    <a:pt x="1793" y="2949"/>
                  </a:cubicBezTo>
                  <a:cubicBezTo>
                    <a:pt x="2006" y="2949"/>
                    <a:pt x="2219" y="2524"/>
                    <a:pt x="2219" y="2524"/>
                  </a:cubicBezTo>
                  <a:cubicBezTo>
                    <a:pt x="2219" y="2524"/>
                    <a:pt x="3087" y="3868"/>
                    <a:pt x="3291" y="3868"/>
                  </a:cubicBezTo>
                  <a:cubicBezTo>
                    <a:pt x="3299" y="3868"/>
                    <a:pt x="3307" y="3866"/>
                    <a:pt x="3313" y="3861"/>
                  </a:cubicBezTo>
                  <a:cubicBezTo>
                    <a:pt x="3494" y="3740"/>
                    <a:pt x="4430" y="1"/>
                    <a:pt x="4257" y="1"/>
                  </a:cubicBezTo>
                  <a:cubicBezTo>
                    <a:pt x="4256" y="1"/>
                    <a:pt x="4256" y="1"/>
                    <a:pt x="4255" y="1"/>
                  </a:cubicBezTo>
                  <a:cubicBezTo>
                    <a:pt x="4073" y="31"/>
                    <a:pt x="2370" y="1946"/>
                    <a:pt x="2370" y="1946"/>
                  </a:cubicBezTo>
                  <a:cubicBezTo>
                    <a:pt x="2370" y="1946"/>
                    <a:pt x="2255" y="1526"/>
                    <a:pt x="1993" y="1526"/>
                  </a:cubicBezTo>
                  <a:cubicBezTo>
                    <a:pt x="1875" y="1526"/>
                    <a:pt x="1729" y="1610"/>
                    <a:pt x="1550" y="1855"/>
                  </a:cubicBezTo>
                  <a:cubicBezTo>
                    <a:pt x="1550" y="1855"/>
                    <a:pt x="334" y="62"/>
                    <a:pt x="182" y="1"/>
                  </a:cubicBezTo>
                  <a:cubicBezTo>
                    <a:pt x="181" y="1"/>
                    <a:pt x="181" y="1"/>
                    <a:pt x="180" y="1"/>
                  </a:cubicBezTo>
                  <a:close/>
                </a:path>
              </a:pathLst>
            </a:custGeom>
            <a:solidFill>
              <a:srgbClr val="000000"/>
            </a:solidFill>
            <a:ln w="2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969;p41">
              <a:extLst>
                <a:ext uri="{FF2B5EF4-FFF2-40B4-BE49-F238E27FC236}">
                  <a16:creationId xmlns:a16="http://schemas.microsoft.com/office/drawing/2014/main" id="{838BFA2F-DFD3-F219-1580-691CBA166D10}"/>
                </a:ext>
              </a:extLst>
            </p:cNvPr>
            <p:cNvSpPr/>
            <p:nvPr/>
          </p:nvSpPr>
          <p:spPr>
            <a:xfrm>
              <a:off x="6471311" y="1966059"/>
              <a:ext cx="110892" cy="381964"/>
            </a:xfrm>
            <a:custGeom>
              <a:avLst/>
              <a:gdLst/>
              <a:ahLst/>
              <a:cxnLst/>
              <a:rect l="l" t="t" r="r" b="b"/>
              <a:pathLst>
                <a:path w="4652" h="16022" extrusionOk="0">
                  <a:moveTo>
                    <a:pt x="80" y="1"/>
                  </a:moveTo>
                  <a:cubicBezTo>
                    <a:pt x="28" y="1"/>
                    <a:pt x="1" y="3"/>
                    <a:pt x="1" y="3"/>
                  </a:cubicBezTo>
                  <a:lnTo>
                    <a:pt x="3898" y="4919"/>
                  </a:lnTo>
                  <a:lnTo>
                    <a:pt x="3898" y="4919"/>
                  </a:lnTo>
                  <a:cubicBezTo>
                    <a:pt x="3270" y="220"/>
                    <a:pt x="577" y="1"/>
                    <a:pt x="80" y="1"/>
                  </a:cubicBezTo>
                  <a:close/>
                  <a:moveTo>
                    <a:pt x="3898" y="4919"/>
                  </a:moveTo>
                  <a:cubicBezTo>
                    <a:pt x="3906" y="4982"/>
                    <a:pt x="3914" y="5045"/>
                    <a:pt x="3922" y="5110"/>
                  </a:cubicBezTo>
                  <a:cubicBezTo>
                    <a:pt x="4529" y="10520"/>
                    <a:pt x="4651" y="16022"/>
                    <a:pt x="4651" y="16022"/>
                  </a:cubicBezTo>
                  <a:lnTo>
                    <a:pt x="4651" y="5870"/>
                  </a:lnTo>
                  <a:lnTo>
                    <a:pt x="3898" y="49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970;p41">
              <a:extLst>
                <a:ext uri="{FF2B5EF4-FFF2-40B4-BE49-F238E27FC236}">
                  <a16:creationId xmlns:a16="http://schemas.microsoft.com/office/drawing/2014/main" id="{E8AA54A1-3862-FB95-C35E-9E8100D9826F}"/>
                </a:ext>
              </a:extLst>
            </p:cNvPr>
            <p:cNvSpPr/>
            <p:nvPr/>
          </p:nvSpPr>
          <p:spPr>
            <a:xfrm>
              <a:off x="6471311" y="1959598"/>
              <a:ext cx="110892" cy="388425"/>
            </a:xfrm>
            <a:custGeom>
              <a:avLst/>
              <a:gdLst/>
              <a:ahLst/>
              <a:cxnLst/>
              <a:rect l="l" t="t" r="r" b="b"/>
              <a:pathLst>
                <a:path w="4652" h="16293" fill="none" extrusionOk="0">
                  <a:moveTo>
                    <a:pt x="1" y="274"/>
                  </a:moveTo>
                  <a:cubicBezTo>
                    <a:pt x="1" y="274"/>
                    <a:pt x="3283" y="1"/>
                    <a:pt x="3922" y="5381"/>
                  </a:cubicBezTo>
                  <a:cubicBezTo>
                    <a:pt x="4529" y="10791"/>
                    <a:pt x="4651" y="16293"/>
                    <a:pt x="4651" y="16293"/>
                  </a:cubicBezTo>
                  <a:lnTo>
                    <a:pt x="4651" y="6141"/>
                  </a:lnTo>
                </a:path>
              </a:pathLst>
            </a:custGeom>
            <a:noFill/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971;p41">
              <a:extLst>
                <a:ext uri="{FF2B5EF4-FFF2-40B4-BE49-F238E27FC236}">
                  <a16:creationId xmlns:a16="http://schemas.microsoft.com/office/drawing/2014/main" id="{6E846C87-B6D8-0799-5CD7-ECD83C85E672}"/>
                </a:ext>
              </a:extLst>
            </p:cNvPr>
            <p:cNvSpPr/>
            <p:nvPr/>
          </p:nvSpPr>
          <p:spPr>
            <a:xfrm>
              <a:off x="7147319" y="1925555"/>
              <a:ext cx="111607" cy="452173"/>
            </a:xfrm>
            <a:custGeom>
              <a:avLst/>
              <a:gdLst/>
              <a:ahLst/>
              <a:cxnLst/>
              <a:rect l="l" t="t" r="r" b="b"/>
              <a:pathLst>
                <a:path w="4682" h="18967" extrusionOk="0">
                  <a:moveTo>
                    <a:pt x="2432" y="0"/>
                  </a:moveTo>
                  <a:cubicBezTo>
                    <a:pt x="2432" y="1"/>
                    <a:pt x="1635" y="1728"/>
                    <a:pt x="1279" y="3733"/>
                  </a:cubicBezTo>
                  <a:lnTo>
                    <a:pt x="1279" y="3733"/>
                  </a:lnTo>
                  <a:lnTo>
                    <a:pt x="2432" y="0"/>
                  </a:lnTo>
                  <a:close/>
                  <a:moveTo>
                    <a:pt x="1279" y="3733"/>
                  </a:moveTo>
                  <a:lnTo>
                    <a:pt x="1" y="7872"/>
                  </a:lnTo>
                  <a:lnTo>
                    <a:pt x="4682" y="18967"/>
                  </a:lnTo>
                  <a:cubicBezTo>
                    <a:pt x="4682" y="18967"/>
                    <a:pt x="1885" y="9696"/>
                    <a:pt x="1247" y="6839"/>
                  </a:cubicBezTo>
                  <a:cubicBezTo>
                    <a:pt x="1031" y="5861"/>
                    <a:pt x="1097" y="4761"/>
                    <a:pt x="1279" y="37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972;p41">
              <a:extLst>
                <a:ext uri="{FF2B5EF4-FFF2-40B4-BE49-F238E27FC236}">
                  <a16:creationId xmlns:a16="http://schemas.microsoft.com/office/drawing/2014/main" id="{6219A651-0F64-9EB4-A9C9-5FB7780301DA}"/>
                </a:ext>
              </a:extLst>
            </p:cNvPr>
            <p:cNvSpPr/>
            <p:nvPr/>
          </p:nvSpPr>
          <p:spPr>
            <a:xfrm>
              <a:off x="7147319" y="1925555"/>
              <a:ext cx="111607" cy="452173"/>
            </a:xfrm>
            <a:custGeom>
              <a:avLst/>
              <a:gdLst/>
              <a:ahLst/>
              <a:cxnLst/>
              <a:rect l="l" t="t" r="r" b="b"/>
              <a:pathLst>
                <a:path w="4682" h="18967" fill="none" extrusionOk="0">
                  <a:moveTo>
                    <a:pt x="2432" y="0"/>
                  </a:moveTo>
                  <a:cubicBezTo>
                    <a:pt x="2432" y="0"/>
                    <a:pt x="609" y="3951"/>
                    <a:pt x="1247" y="6839"/>
                  </a:cubicBezTo>
                  <a:cubicBezTo>
                    <a:pt x="1885" y="9696"/>
                    <a:pt x="4682" y="18967"/>
                    <a:pt x="4682" y="18967"/>
                  </a:cubicBezTo>
                  <a:lnTo>
                    <a:pt x="1" y="7872"/>
                  </a:lnTo>
                </a:path>
              </a:pathLst>
            </a:custGeom>
            <a:noFill/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973;p41">
              <a:extLst>
                <a:ext uri="{FF2B5EF4-FFF2-40B4-BE49-F238E27FC236}">
                  <a16:creationId xmlns:a16="http://schemas.microsoft.com/office/drawing/2014/main" id="{644CE841-0F6E-396E-ED47-A3E0F3440D94}"/>
                </a:ext>
              </a:extLst>
            </p:cNvPr>
            <p:cNvSpPr/>
            <p:nvPr/>
          </p:nvSpPr>
          <p:spPr>
            <a:xfrm>
              <a:off x="7258902" y="2463934"/>
              <a:ext cx="24" cy="233370"/>
            </a:xfrm>
            <a:custGeom>
              <a:avLst/>
              <a:gdLst/>
              <a:ahLst/>
              <a:cxnLst/>
              <a:rect l="l" t="t" r="r" b="b"/>
              <a:pathLst>
                <a:path w="1" h="9789" extrusionOk="0">
                  <a:moveTo>
                    <a:pt x="1" y="1"/>
                  </a:moveTo>
                  <a:lnTo>
                    <a:pt x="1" y="9788"/>
                  </a:lnTo>
                </a:path>
              </a:pathLst>
            </a:custGeom>
            <a:solidFill>
              <a:srgbClr val="4E4C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974;p41">
              <a:extLst>
                <a:ext uri="{FF2B5EF4-FFF2-40B4-BE49-F238E27FC236}">
                  <a16:creationId xmlns:a16="http://schemas.microsoft.com/office/drawing/2014/main" id="{B0B5A525-0836-20D2-B518-25EF134B4136}"/>
                </a:ext>
              </a:extLst>
            </p:cNvPr>
            <p:cNvSpPr/>
            <p:nvPr/>
          </p:nvSpPr>
          <p:spPr>
            <a:xfrm>
              <a:off x="7258902" y="2463934"/>
              <a:ext cx="24" cy="233370"/>
            </a:xfrm>
            <a:custGeom>
              <a:avLst/>
              <a:gdLst/>
              <a:ahLst/>
              <a:cxnLst/>
              <a:rect l="l" t="t" r="r" b="b"/>
              <a:pathLst>
                <a:path w="1" h="9789" fill="none" extrusionOk="0">
                  <a:moveTo>
                    <a:pt x="1" y="1"/>
                  </a:moveTo>
                  <a:lnTo>
                    <a:pt x="1" y="9788"/>
                  </a:lnTo>
                </a:path>
              </a:pathLst>
            </a:custGeom>
            <a:noFill/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975;p41">
              <a:extLst>
                <a:ext uri="{FF2B5EF4-FFF2-40B4-BE49-F238E27FC236}">
                  <a16:creationId xmlns:a16="http://schemas.microsoft.com/office/drawing/2014/main" id="{7DDD33C8-E480-0236-7D10-05ABEA816C47}"/>
                </a:ext>
              </a:extLst>
            </p:cNvPr>
            <p:cNvSpPr/>
            <p:nvPr/>
          </p:nvSpPr>
          <p:spPr>
            <a:xfrm>
              <a:off x="7035020" y="2416850"/>
              <a:ext cx="256515" cy="130452"/>
            </a:xfrm>
            <a:custGeom>
              <a:avLst/>
              <a:gdLst/>
              <a:ahLst/>
              <a:cxnLst/>
              <a:rect l="l" t="t" r="r" b="b"/>
              <a:pathLst>
                <a:path w="10761" h="5472" extrusionOk="0">
                  <a:moveTo>
                    <a:pt x="6444" y="0"/>
                  </a:moveTo>
                  <a:cubicBezTo>
                    <a:pt x="6444" y="0"/>
                    <a:pt x="4134" y="426"/>
                    <a:pt x="3709" y="639"/>
                  </a:cubicBezTo>
                  <a:cubicBezTo>
                    <a:pt x="3313" y="821"/>
                    <a:pt x="2462" y="1642"/>
                    <a:pt x="2462" y="1642"/>
                  </a:cubicBezTo>
                  <a:lnTo>
                    <a:pt x="547" y="1307"/>
                  </a:lnTo>
                  <a:lnTo>
                    <a:pt x="0" y="5471"/>
                  </a:lnTo>
                  <a:cubicBezTo>
                    <a:pt x="0" y="5471"/>
                    <a:pt x="6262" y="4833"/>
                    <a:pt x="6779" y="4468"/>
                  </a:cubicBezTo>
                  <a:cubicBezTo>
                    <a:pt x="7295" y="4134"/>
                    <a:pt x="10760" y="1642"/>
                    <a:pt x="10760" y="1642"/>
                  </a:cubicBezTo>
                  <a:cubicBezTo>
                    <a:pt x="10760" y="1642"/>
                    <a:pt x="10548" y="1520"/>
                    <a:pt x="10183" y="1429"/>
                  </a:cubicBezTo>
                  <a:cubicBezTo>
                    <a:pt x="10116" y="1417"/>
                    <a:pt x="10033" y="1411"/>
                    <a:pt x="9940" y="1411"/>
                  </a:cubicBezTo>
                  <a:cubicBezTo>
                    <a:pt x="9565" y="1411"/>
                    <a:pt x="9016" y="1508"/>
                    <a:pt x="8602" y="1702"/>
                  </a:cubicBezTo>
                  <a:cubicBezTo>
                    <a:pt x="8086" y="1946"/>
                    <a:pt x="4438" y="1976"/>
                    <a:pt x="4438" y="1976"/>
                  </a:cubicBezTo>
                  <a:cubicBezTo>
                    <a:pt x="4438" y="1976"/>
                    <a:pt x="5532" y="1246"/>
                    <a:pt x="5928" y="943"/>
                  </a:cubicBezTo>
                  <a:cubicBezTo>
                    <a:pt x="6292" y="669"/>
                    <a:pt x="6444" y="0"/>
                    <a:pt x="6444" y="0"/>
                  </a:cubicBezTo>
                  <a:close/>
                </a:path>
              </a:pathLst>
            </a:custGeom>
            <a:solidFill>
              <a:srgbClr val="FCACD4"/>
            </a:solidFill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976;p41">
              <a:extLst>
                <a:ext uri="{FF2B5EF4-FFF2-40B4-BE49-F238E27FC236}">
                  <a16:creationId xmlns:a16="http://schemas.microsoft.com/office/drawing/2014/main" id="{0A396C09-8D9E-0899-451B-137827801F48}"/>
                </a:ext>
              </a:extLst>
            </p:cNvPr>
            <p:cNvSpPr/>
            <p:nvPr/>
          </p:nvSpPr>
          <p:spPr>
            <a:xfrm>
              <a:off x="7035020" y="2437137"/>
              <a:ext cx="39880" cy="110165"/>
            </a:xfrm>
            <a:custGeom>
              <a:avLst/>
              <a:gdLst/>
              <a:ahLst/>
              <a:cxnLst/>
              <a:rect l="l" t="t" r="r" b="b"/>
              <a:pathLst>
                <a:path w="1673" h="4621" extrusionOk="0">
                  <a:moveTo>
                    <a:pt x="517" y="0"/>
                  </a:moveTo>
                  <a:lnTo>
                    <a:pt x="0" y="4620"/>
                  </a:lnTo>
                  <a:lnTo>
                    <a:pt x="1095" y="4499"/>
                  </a:lnTo>
                  <a:lnTo>
                    <a:pt x="1672" y="213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EEDBFF"/>
            </a:solidFill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977;p41">
              <a:extLst>
                <a:ext uri="{FF2B5EF4-FFF2-40B4-BE49-F238E27FC236}">
                  <a16:creationId xmlns:a16="http://schemas.microsoft.com/office/drawing/2014/main" id="{53353D7B-148E-F74B-0C5C-85BEAC6A892A}"/>
                </a:ext>
              </a:extLst>
            </p:cNvPr>
            <p:cNvSpPr/>
            <p:nvPr/>
          </p:nvSpPr>
          <p:spPr>
            <a:xfrm>
              <a:off x="6985748" y="2505964"/>
              <a:ext cx="29010" cy="28298"/>
            </a:xfrm>
            <a:custGeom>
              <a:avLst/>
              <a:gdLst/>
              <a:ahLst/>
              <a:cxnLst/>
              <a:rect l="l" t="t" r="r" b="b"/>
              <a:pathLst>
                <a:path w="1217" h="1187" extrusionOk="0">
                  <a:moveTo>
                    <a:pt x="608" y="1"/>
                  </a:moveTo>
                  <a:cubicBezTo>
                    <a:pt x="274" y="1"/>
                    <a:pt x="0" y="274"/>
                    <a:pt x="0" y="609"/>
                  </a:cubicBezTo>
                  <a:cubicBezTo>
                    <a:pt x="0" y="943"/>
                    <a:pt x="274" y="1186"/>
                    <a:pt x="608" y="1186"/>
                  </a:cubicBezTo>
                  <a:cubicBezTo>
                    <a:pt x="943" y="1186"/>
                    <a:pt x="1216" y="943"/>
                    <a:pt x="1216" y="609"/>
                  </a:cubicBezTo>
                  <a:cubicBezTo>
                    <a:pt x="1216" y="274"/>
                    <a:pt x="943" y="1"/>
                    <a:pt x="608" y="1"/>
                  </a:cubicBezTo>
                  <a:close/>
                </a:path>
              </a:pathLst>
            </a:custGeom>
            <a:solidFill>
              <a:srgbClr val="4E4CA6"/>
            </a:solidFill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978;p41">
              <a:extLst>
                <a:ext uri="{FF2B5EF4-FFF2-40B4-BE49-F238E27FC236}">
                  <a16:creationId xmlns:a16="http://schemas.microsoft.com/office/drawing/2014/main" id="{1478FF8D-B482-DA90-FA75-A58284FAE5E4}"/>
                </a:ext>
              </a:extLst>
            </p:cNvPr>
            <p:cNvSpPr/>
            <p:nvPr/>
          </p:nvSpPr>
          <p:spPr>
            <a:xfrm>
              <a:off x="6521298" y="2547278"/>
              <a:ext cx="513746" cy="150025"/>
            </a:xfrm>
            <a:custGeom>
              <a:avLst/>
              <a:gdLst/>
              <a:ahLst/>
              <a:cxnLst/>
              <a:rect l="l" t="t" r="r" b="b"/>
              <a:pathLst>
                <a:path w="21552" h="6293" extrusionOk="0">
                  <a:moveTo>
                    <a:pt x="21551" y="0"/>
                  </a:moveTo>
                  <a:lnTo>
                    <a:pt x="1" y="4438"/>
                  </a:lnTo>
                  <a:lnTo>
                    <a:pt x="122" y="6292"/>
                  </a:lnTo>
                  <a:lnTo>
                    <a:pt x="21551" y="0"/>
                  </a:lnTo>
                  <a:close/>
                </a:path>
              </a:pathLst>
            </a:custGeom>
            <a:solidFill>
              <a:srgbClr val="000000"/>
            </a:solidFill>
            <a:ln w="2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979;p41">
              <a:extLst>
                <a:ext uri="{FF2B5EF4-FFF2-40B4-BE49-F238E27FC236}">
                  <a16:creationId xmlns:a16="http://schemas.microsoft.com/office/drawing/2014/main" id="{C2E3CCFC-D472-6A87-D898-04CC6EF6B275}"/>
                </a:ext>
              </a:extLst>
            </p:cNvPr>
            <p:cNvSpPr/>
            <p:nvPr/>
          </p:nvSpPr>
          <p:spPr>
            <a:xfrm>
              <a:off x="7255279" y="1561518"/>
              <a:ext cx="222475" cy="303650"/>
            </a:xfrm>
            <a:custGeom>
              <a:avLst/>
              <a:gdLst/>
              <a:ahLst/>
              <a:cxnLst/>
              <a:rect l="l" t="t" r="r" b="b"/>
              <a:pathLst>
                <a:path w="9333" h="12737" extrusionOk="0">
                  <a:moveTo>
                    <a:pt x="4210" y="0"/>
                  </a:moveTo>
                  <a:cubicBezTo>
                    <a:pt x="3840" y="0"/>
                    <a:pt x="3500" y="74"/>
                    <a:pt x="3223" y="255"/>
                  </a:cubicBezTo>
                  <a:cubicBezTo>
                    <a:pt x="1703" y="1227"/>
                    <a:pt x="1" y="5088"/>
                    <a:pt x="1" y="5088"/>
                  </a:cubicBezTo>
                  <a:lnTo>
                    <a:pt x="1216" y="9951"/>
                  </a:lnTo>
                  <a:cubicBezTo>
                    <a:pt x="1216" y="9951"/>
                    <a:pt x="2136" y="12736"/>
                    <a:pt x="4880" y="12736"/>
                  </a:cubicBezTo>
                  <a:cubicBezTo>
                    <a:pt x="5087" y="12736"/>
                    <a:pt x="5304" y="12721"/>
                    <a:pt x="5533" y="12686"/>
                  </a:cubicBezTo>
                  <a:cubicBezTo>
                    <a:pt x="8815" y="12200"/>
                    <a:pt x="9332" y="9191"/>
                    <a:pt x="9180" y="7823"/>
                  </a:cubicBezTo>
                  <a:cubicBezTo>
                    <a:pt x="9059" y="6455"/>
                    <a:pt x="8025" y="1410"/>
                    <a:pt x="8025" y="1410"/>
                  </a:cubicBezTo>
                  <a:cubicBezTo>
                    <a:pt x="8025" y="1410"/>
                    <a:pt x="5830" y="0"/>
                    <a:pt x="4210" y="0"/>
                  </a:cubicBezTo>
                  <a:close/>
                </a:path>
              </a:pathLst>
            </a:custGeom>
            <a:solidFill>
              <a:srgbClr val="FCACD4"/>
            </a:solidFill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980;p41">
              <a:extLst>
                <a:ext uri="{FF2B5EF4-FFF2-40B4-BE49-F238E27FC236}">
                  <a16:creationId xmlns:a16="http://schemas.microsoft.com/office/drawing/2014/main" id="{92FA2470-0B97-C655-A975-052E090F3811}"/>
                </a:ext>
              </a:extLst>
            </p:cNvPr>
            <p:cNvSpPr/>
            <p:nvPr/>
          </p:nvSpPr>
          <p:spPr>
            <a:xfrm>
              <a:off x="7463237" y="1669680"/>
              <a:ext cx="49296" cy="82701"/>
            </a:xfrm>
            <a:custGeom>
              <a:avLst/>
              <a:gdLst/>
              <a:ahLst/>
              <a:cxnLst/>
              <a:rect l="l" t="t" r="r" b="b"/>
              <a:pathLst>
                <a:path w="2068" h="3469" extrusionOk="0">
                  <a:moveTo>
                    <a:pt x="682" y="0"/>
                  </a:moveTo>
                  <a:cubicBezTo>
                    <a:pt x="199" y="0"/>
                    <a:pt x="0" y="399"/>
                    <a:pt x="0" y="399"/>
                  </a:cubicBezTo>
                  <a:lnTo>
                    <a:pt x="487" y="3469"/>
                  </a:lnTo>
                  <a:cubicBezTo>
                    <a:pt x="1520" y="2709"/>
                    <a:pt x="2067" y="490"/>
                    <a:pt x="1186" y="125"/>
                  </a:cubicBezTo>
                  <a:cubicBezTo>
                    <a:pt x="992" y="35"/>
                    <a:pt x="824" y="0"/>
                    <a:pt x="682" y="0"/>
                  </a:cubicBezTo>
                  <a:close/>
                </a:path>
              </a:pathLst>
            </a:custGeom>
            <a:solidFill>
              <a:srgbClr val="FCACD4"/>
            </a:solidFill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981;p41">
              <a:extLst>
                <a:ext uri="{FF2B5EF4-FFF2-40B4-BE49-F238E27FC236}">
                  <a16:creationId xmlns:a16="http://schemas.microsoft.com/office/drawing/2014/main" id="{831C7425-8C77-32EE-9422-5ABA3CE87BBE}"/>
                </a:ext>
              </a:extLst>
            </p:cNvPr>
            <p:cNvSpPr/>
            <p:nvPr/>
          </p:nvSpPr>
          <p:spPr>
            <a:xfrm>
              <a:off x="7228128" y="1723010"/>
              <a:ext cx="56161" cy="76383"/>
            </a:xfrm>
            <a:custGeom>
              <a:avLst/>
              <a:gdLst/>
              <a:ahLst/>
              <a:cxnLst/>
              <a:rect l="l" t="t" r="r" b="b"/>
              <a:pathLst>
                <a:path w="2356" h="3204" extrusionOk="0">
                  <a:moveTo>
                    <a:pt x="1243" y="1"/>
                  </a:moveTo>
                  <a:cubicBezTo>
                    <a:pt x="352" y="1"/>
                    <a:pt x="1" y="1142"/>
                    <a:pt x="410" y="2235"/>
                  </a:cubicBezTo>
                  <a:cubicBezTo>
                    <a:pt x="725" y="3073"/>
                    <a:pt x="1531" y="3203"/>
                    <a:pt x="2001" y="3203"/>
                  </a:cubicBezTo>
                  <a:cubicBezTo>
                    <a:pt x="2212" y="3203"/>
                    <a:pt x="2355" y="3177"/>
                    <a:pt x="2355" y="3177"/>
                  </a:cubicBezTo>
                  <a:lnTo>
                    <a:pt x="1565" y="46"/>
                  </a:lnTo>
                  <a:cubicBezTo>
                    <a:pt x="1451" y="15"/>
                    <a:pt x="1343" y="1"/>
                    <a:pt x="1243" y="1"/>
                  </a:cubicBezTo>
                  <a:close/>
                </a:path>
              </a:pathLst>
            </a:custGeom>
            <a:solidFill>
              <a:srgbClr val="FCACD4"/>
            </a:solidFill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982;p41">
              <a:extLst>
                <a:ext uri="{FF2B5EF4-FFF2-40B4-BE49-F238E27FC236}">
                  <a16:creationId xmlns:a16="http://schemas.microsoft.com/office/drawing/2014/main" id="{9CF2C11D-7D3C-2E7B-549D-3F8E2B3390F5}"/>
                </a:ext>
              </a:extLst>
            </p:cNvPr>
            <p:cNvSpPr/>
            <p:nvPr/>
          </p:nvSpPr>
          <p:spPr>
            <a:xfrm>
              <a:off x="7372655" y="1726992"/>
              <a:ext cx="27556" cy="43508"/>
            </a:xfrm>
            <a:custGeom>
              <a:avLst/>
              <a:gdLst/>
              <a:ahLst/>
              <a:cxnLst/>
              <a:rect l="l" t="t" r="r" b="b"/>
              <a:pathLst>
                <a:path w="1156" h="1825" fill="none" extrusionOk="0">
                  <a:moveTo>
                    <a:pt x="1" y="1"/>
                  </a:moveTo>
                  <a:cubicBezTo>
                    <a:pt x="1" y="1"/>
                    <a:pt x="1034" y="457"/>
                    <a:pt x="1095" y="882"/>
                  </a:cubicBezTo>
                  <a:cubicBezTo>
                    <a:pt x="1156" y="1308"/>
                    <a:pt x="609" y="1824"/>
                    <a:pt x="609" y="1824"/>
                  </a:cubicBezTo>
                </a:path>
              </a:pathLst>
            </a:custGeom>
            <a:noFill/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983;p41">
              <a:extLst>
                <a:ext uri="{FF2B5EF4-FFF2-40B4-BE49-F238E27FC236}">
                  <a16:creationId xmlns:a16="http://schemas.microsoft.com/office/drawing/2014/main" id="{0D9F03E2-1BCD-1CE0-6C5A-CF155F337919}"/>
                </a:ext>
              </a:extLst>
            </p:cNvPr>
            <p:cNvSpPr/>
            <p:nvPr/>
          </p:nvSpPr>
          <p:spPr>
            <a:xfrm>
              <a:off x="7377732" y="1761059"/>
              <a:ext cx="24" cy="5102"/>
            </a:xfrm>
            <a:custGeom>
              <a:avLst/>
              <a:gdLst/>
              <a:ahLst/>
              <a:cxnLst/>
              <a:rect l="l" t="t" r="r" b="b"/>
              <a:pathLst>
                <a:path w="1" h="214" extrusionOk="0">
                  <a:moveTo>
                    <a:pt x="1" y="0"/>
                  </a:moveTo>
                  <a:lnTo>
                    <a:pt x="1" y="213"/>
                  </a:lnTo>
                </a:path>
              </a:pathLst>
            </a:custGeom>
            <a:solidFill>
              <a:srgbClr val="FF8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984;p41">
              <a:extLst>
                <a:ext uri="{FF2B5EF4-FFF2-40B4-BE49-F238E27FC236}">
                  <a16:creationId xmlns:a16="http://schemas.microsoft.com/office/drawing/2014/main" id="{2AB302BB-4315-6AEE-CE62-E446C67009F3}"/>
                </a:ext>
              </a:extLst>
            </p:cNvPr>
            <p:cNvSpPr/>
            <p:nvPr/>
          </p:nvSpPr>
          <p:spPr>
            <a:xfrm>
              <a:off x="7377732" y="1761059"/>
              <a:ext cx="24" cy="5102"/>
            </a:xfrm>
            <a:custGeom>
              <a:avLst/>
              <a:gdLst/>
              <a:ahLst/>
              <a:cxnLst/>
              <a:rect l="l" t="t" r="r" b="b"/>
              <a:pathLst>
                <a:path w="1" h="214" fill="none" extrusionOk="0">
                  <a:moveTo>
                    <a:pt x="1" y="0"/>
                  </a:moveTo>
                  <a:lnTo>
                    <a:pt x="1" y="213"/>
                  </a:lnTo>
                </a:path>
              </a:pathLst>
            </a:custGeom>
            <a:noFill/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985;p41">
              <a:extLst>
                <a:ext uri="{FF2B5EF4-FFF2-40B4-BE49-F238E27FC236}">
                  <a16:creationId xmlns:a16="http://schemas.microsoft.com/office/drawing/2014/main" id="{437913A8-77CF-FC0A-9EE7-A074D011B9D3}"/>
                </a:ext>
              </a:extLst>
            </p:cNvPr>
            <p:cNvSpPr/>
            <p:nvPr/>
          </p:nvSpPr>
          <p:spPr>
            <a:xfrm>
              <a:off x="7360355" y="1785686"/>
              <a:ext cx="45649" cy="13064"/>
            </a:xfrm>
            <a:custGeom>
              <a:avLst/>
              <a:gdLst/>
              <a:ahLst/>
              <a:cxnLst/>
              <a:rect l="l" t="t" r="r" b="b"/>
              <a:pathLst>
                <a:path w="1915" h="548" fill="none" extrusionOk="0">
                  <a:moveTo>
                    <a:pt x="0" y="183"/>
                  </a:moveTo>
                  <a:cubicBezTo>
                    <a:pt x="0" y="183"/>
                    <a:pt x="669" y="548"/>
                    <a:pt x="1216" y="396"/>
                  </a:cubicBezTo>
                  <a:cubicBezTo>
                    <a:pt x="1793" y="244"/>
                    <a:pt x="1915" y="1"/>
                    <a:pt x="1915" y="1"/>
                  </a:cubicBezTo>
                </a:path>
              </a:pathLst>
            </a:custGeom>
            <a:noFill/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986;p41">
              <a:extLst>
                <a:ext uri="{FF2B5EF4-FFF2-40B4-BE49-F238E27FC236}">
                  <a16:creationId xmlns:a16="http://schemas.microsoft.com/office/drawing/2014/main" id="{97B24795-A147-0AFD-59B8-DC00E73E3543}"/>
                </a:ext>
              </a:extLst>
            </p:cNvPr>
            <p:cNvSpPr/>
            <p:nvPr/>
          </p:nvSpPr>
          <p:spPr>
            <a:xfrm>
              <a:off x="7309628" y="1701626"/>
              <a:ext cx="15232" cy="15258"/>
            </a:xfrm>
            <a:custGeom>
              <a:avLst/>
              <a:gdLst/>
              <a:ahLst/>
              <a:cxnLst/>
              <a:rect l="l" t="t" r="r" b="b"/>
              <a:pathLst>
                <a:path w="639" h="640" extrusionOk="0">
                  <a:moveTo>
                    <a:pt x="335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87"/>
                    <a:pt x="152" y="639"/>
                    <a:pt x="335" y="639"/>
                  </a:cubicBezTo>
                  <a:cubicBezTo>
                    <a:pt x="487" y="639"/>
                    <a:pt x="639" y="48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rgbClr val="000000"/>
            </a:solidFill>
            <a:ln w="2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987;p41">
              <a:extLst>
                <a:ext uri="{FF2B5EF4-FFF2-40B4-BE49-F238E27FC236}">
                  <a16:creationId xmlns:a16="http://schemas.microsoft.com/office/drawing/2014/main" id="{8DC78F1E-032A-0501-D594-3F94CA64565E}"/>
                </a:ext>
              </a:extLst>
            </p:cNvPr>
            <p:cNvSpPr/>
            <p:nvPr/>
          </p:nvSpPr>
          <p:spPr>
            <a:xfrm>
              <a:off x="7400187" y="1674091"/>
              <a:ext cx="15971" cy="15258"/>
            </a:xfrm>
            <a:custGeom>
              <a:avLst/>
              <a:gdLst/>
              <a:ahLst/>
              <a:cxnLst/>
              <a:rect l="l" t="t" r="r" b="b"/>
              <a:pathLst>
                <a:path w="670" h="64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39"/>
                    <a:pt x="335" y="639"/>
                  </a:cubicBezTo>
                  <a:cubicBezTo>
                    <a:pt x="518" y="639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000000"/>
            </a:solidFill>
            <a:ln w="2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988;p41">
              <a:extLst>
                <a:ext uri="{FF2B5EF4-FFF2-40B4-BE49-F238E27FC236}">
                  <a16:creationId xmlns:a16="http://schemas.microsoft.com/office/drawing/2014/main" id="{97253F36-C46A-DAA4-060A-C55791CC0AA4}"/>
                </a:ext>
              </a:extLst>
            </p:cNvPr>
            <p:cNvSpPr/>
            <p:nvPr/>
          </p:nvSpPr>
          <p:spPr>
            <a:xfrm>
              <a:off x="7292227" y="1666843"/>
              <a:ext cx="23218" cy="18881"/>
            </a:xfrm>
            <a:custGeom>
              <a:avLst/>
              <a:gdLst/>
              <a:ahLst/>
              <a:cxnLst/>
              <a:rect l="l" t="t" r="r" b="b"/>
              <a:pathLst>
                <a:path w="974" h="792" fill="none" extrusionOk="0">
                  <a:moveTo>
                    <a:pt x="1" y="791"/>
                  </a:moveTo>
                  <a:cubicBezTo>
                    <a:pt x="1" y="791"/>
                    <a:pt x="274" y="244"/>
                    <a:pt x="974" y="1"/>
                  </a:cubicBezTo>
                </a:path>
              </a:pathLst>
            </a:custGeom>
            <a:noFill/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989;p41">
              <a:extLst>
                <a:ext uri="{FF2B5EF4-FFF2-40B4-BE49-F238E27FC236}">
                  <a16:creationId xmlns:a16="http://schemas.microsoft.com/office/drawing/2014/main" id="{458E7A00-EA74-8431-A123-4F7F95228037}"/>
                </a:ext>
              </a:extLst>
            </p:cNvPr>
            <p:cNvSpPr/>
            <p:nvPr/>
          </p:nvSpPr>
          <p:spPr>
            <a:xfrm>
              <a:off x="7382809" y="1634254"/>
              <a:ext cx="34803" cy="11610"/>
            </a:xfrm>
            <a:custGeom>
              <a:avLst/>
              <a:gdLst/>
              <a:ahLst/>
              <a:cxnLst/>
              <a:rect l="l" t="t" r="r" b="b"/>
              <a:pathLst>
                <a:path w="1460" h="487" fill="none" extrusionOk="0">
                  <a:moveTo>
                    <a:pt x="0" y="213"/>
                  </a:moveTo>
                  <a:cubicBezTo>
                    <a:pt x="0" y="213"/>
                    <a:pt x="943" y="0"/>
                    <a:pt x="1459" y="486"/>
                  </a:cubicBezTo>
                </a:path>
              </a:pathLst>
            </a:custGeom>
            <a:noFill/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990;p41">
              <a:extLst>
                <a:ext uri="{FF2B5EF4-FFF2-40B4-BE49-F238E27FC236}">
                  <a16:creationId xmlns:a16="http://schemas.microsoft.com/office/drawing/2014/main" id="{5758D1F4-9503-D5D8-4868-8549E191560C}"/>
                </a:ext>
              </a:extLst>
            </p:cNvPr>
            <p:cNvSpPr/>
            <p:nvPr/>
          </p:nvSpPr>
          <p:spPr>
            <a:xfrm>
              <a:off x="7304551" y="1728446"/>
              <a:ext cx="40595" cy="40600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2" y="0"/>
                  </a:moveTo>
                  <a:cubicBezTo>
                    <a:pt x="396" y="0"/>
                    <a:pt x="1" y="396"/>
                    <a:pt x="1" y="852"/>
                  </a:cubicBezTo>
                  <a:cubicBezTo>
                    <a:pt x="1" y="1307"/>
                    <a:pt x="396" y="1703"/>
                    <a:pt x="852" y="1703"/>
                  </a:cubicBezTo>
                  <a:cubicBezTo>
                    <a:pt x="1308" y="1703"/>
                    <a:pt x="1703" y="1307"/>
                    <a:pt x="1703" y="852"/>
                  </a:cubicBezTo>
                  <a:cubicBezTo>
                    <a:pt x="1703" y="396"/>
                    <a:pt x="1308" y="0"/>
                    <a:pt x="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991;p41">
              <a:extLst>
                <a:ext uri="{FF2B5EF4-FFF2-40B4-BE49-F238E27FC236}">
                  <a16:creationId xmlns:a16="http://schemas.microsoft.com/office/drawing/2014/main" id="{166AA388-7282-D700-3FCE-254151D09F8A}"/>
                </a:ext>
              </a:extLst>
            </p:cNvPr>
            <p:cNvSpPr/>
            <p:nvPr/>
          </p:nvSpPr>
          <p:spPr>
            <a:xfrm>
              <a:off x="7400187" y="1701626"/>
              <a:ext cx="40595" cy="39884"/>
            </a:xfrm>
            <a:custGeom>
              <a:avLst/>
              <a:gdLst/>
              <a:ahLst/>
              <a:cxnLst/>
              <a:rect l="l" t="t" r="r" b="b"/>
              <a:pathLst>
                <a:path w="1703" h="1673" extrusionOk="0">
                  <a:moveTo>
                    <a:pt x="852" y="1"/>
                  </a:moveTo>
                  <a:cubicBezTo>
                    <a:pt x="396" y="1"/>
                    <a:pt x="1" y="366"/>
                    <a:pt x="1" y="821"/>
                  </a:cubicBezTo>
                  <a:cubicBezTo>
                    <a:pt x="1" y="1308"/>
                    <a:pt x="396" y="1673"/>
                    <a:pt x="852" y="1673"/>
                  </a:cubicBezTo>
                  <a:cubicBezTo>
                    <a:pt x="1308" y="1673"/>
                    <a:pt x="1703" y="1308"/>
                    <a:pt x="1703" y="821"/>
                  </a:cubicBezTo>
                  <a:cubicBezTo>
                    <a:pt x="1703" y="366"/>
                    <a:pt x="1308" y="1"/>
                    <a:pt x="8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992;p41">
              <a:extLst>
                <a:ext uri="{FF2B5EF4-FFF2-40B4-BE49-F238E27FC236}">
                  <a16:creationId xmlns:a16="http://schemas.microsoft.com/office/drawing/2014/main" id="{D8ADF7BA-D618-608D-2A31-B05A6067A197}"/>
                </a:ext>
              </a:extLst>
            </p:cNvPr>
            <p:cNvSpPr/>
            <p:nvPr/>
          </p:nvSpPr>
          <p:spPr>
            <a:xfrm>
              <a:off x="7150298" y="1544377"/>
              <a:ext cx="338326" cy="619602"/>
            </a:xfrm>
            <a:custGeom>
              <a:avLst/>
              <a:gdLst/>
              <a:ahLst/>
              <a:cxnLst/>
              <a:rect l="l" t="t" r="r" b="b"/>
              <a:pathLst>
                <a:path w="14193" h="25990" extrusionOk="0">
                  <a:moveTo>
                    <a:pt x="9223" y="0"/>
                  </a:moveTo>
                  <a:cubicBezTo>
                    <a:pt x="9207" y="0"/>
                    <a:pt x="9191" y="0"/>
                    <a:pt x="9177" y="1"/>
                  </a:cubicBezTo>
                  <a:cubicBezTo>
                    <a:pt x="8417" y="31"/>
                    <a:pt x="8174" y="153"/>
                    <a:pt x="8174" y="153"/>
                  </a:cubicBezTo>
                  <a:cubicBezTo>
                    <a:pt x="8174" y="153"/>
                    <a:pt x="4587" y="670"/>
                    <a:pt x="3310" y="2919"/>
                  </a:cubicBezTo>
                  <a:cubicBezTo>
                    <a:pt x="2034" y="5168"/>
                    <a:pt x="2307" y="7509"/>
                    <a:pt x="2551" y="9089"/>
                  </a:cubicBezTo>
                  <a:cubicBezTo>
                    <a:pt x="2824" y="10670"/>
                    <a:pt x="58" y="15624"/>
                    <a:pt x="28" y="19302"/>
                  </a:cubicBezTo>
                  <a:cubicBezTo>
                    <a:pt x="0" y="22621"/>
                    <a:pt x="1211" y="25990"/>
                    <a:pt x="4731" y="25990"/>
                  </a:cubicBezTo>
                  <a:cubicBezTo>
                    <a:pt x="5112" y="25990"/>
                    <a:pt x="5519" y="25951"/>
                    <a:pt x="5955" y="25868"/>
                  </a:cubicBezTo>
                  <a:cubicBezTo>
                    <a:pt x="10453" y="25047"/>
                    <a:pt x="10423" y="18633"/>
                    <a:pt x="9876" y="16323"/>
                  </a:cubicBezTo>
                  <a:cubicBezTo>
                    <a:pt x="9359" y="14013"/>
                    <a:pt x="8447" y="13375"/>
                    <a:pt x="8447" y="13375"/>
                  </a:cubicBezTo>
                  <a:cubicBezTo>
                    <a:pt x="8447" y="13375"/>
                    <a:pt x="7171" y="13162"/>
                    <a:pt x="6320" y="11886"/>
                  </a:cubicBezTo>
                  <a:lnTo>
                    <a:pt x="5469" y="10579"/>
                  </a:lnTo>
                  <a:cubicBezTo>
                    <a:pt x="5469" y="10579"/>
                    <a:pt x="5297" y="10648"/>
                    <a:pt x="5054" y="10648"/>
                  </a:cubicBezTo>
                  <a:cubicBezTo>
                    <a:pt x="4717" y="10648"/>
                    <a:pt x="4241" y="10515"/>
                    <a:pt x="3888" y="9880"/>
                  </a:cubicBezTo>
                  <a:cubicBezTo>
                    <a:pt x="3305" y="8831"/>
                    <a:pt x="3783" y="7532"/>
                    <a:pt x="4653" y="7532"/>
                  </a:cubicBezTo>
                  <a:cubicBezTo>
                    <a:pt x="4691" y="7532"/>
                    <a:pt x="4730" y="7534"/>
                    <a:pt x="4769" y="7539"/>
                  </a:cubicBezTo>
                  <a:cubicBezTo>
                    <a:pt x="4769" y="7539"/>
                    <a:pt x="4526" y="6749"/>
                    <a:pt x="5499" y="5776"/>
                  </a:cubicBezTo>
                  <a:cubicBezTo>
                    <a:pt x="6441" y="4803"/>
                    <a:pt x="7566" y="4104"/>
                    <a:pt x="8022" y="2858"/>
                  </a:cubicBezTo>
                  <a:cubicBezTo>
                    <a:pt x="8508" y="1612"/>
                    <a:pt x="8387" y="944"/>
                    <a:pt x="8386" y="943"/>
                  </a:cubicBezTo>
                  <a:lnTo>
                    <a:pt x="8386" y="943"/>
                  </a:lnTo>
                  <a:cubicBezTo>
                    <a:pt x="8387" y="944"/>
                    <a:pt x="9086" y="2797"/>
                    <a:pt x="10514" y="3436"/>
                  </a:cubicBezTo>
                  <a:cubicBezTo>
                    <a:pt x="11912" y="4074"/>
                    <a:pt x="12946" y="4651"/>
                    <a:pt x="12946" y="4651"/>
                  </a:cubicBezTo>
                  <a:lnTo>
                    <a:pt x="13098" y="5533"/>
                  </a:lnTo>
                  <a:cubicBezTo>
                    <a:pt x="13098" y="5533"/>
                    <a:pt x="13219" y="5290"/>
                    <a:pt x="13615" y="5290"/>
                  </a:cubicBezTo>
                  <a:cubicBezTo>
                    <a:pt x="14010" y="5259"/>
                    <a:pt x="14192" y="5259"/>
                    <a:pt x="14192" y="5259"/>
                  </a:cubicBezTo>
                  <a:cubicBezTo>
                    <a:pt x="14192" y="5259"/>
                    <a:pt x="14101" y="3496"/>
                    <a:pt x="13341" y="2129"/>
                  </a:cubicBezTo>
                  <a:cubicBezTo>
                    <a:pt x="12566" y="757"/>
                    <a:pt x="10037" y="0"/>
                    <a:pt x="9223" y="0"/>
                  </a:cubicBezTo>
                  <a:close/>
                </a:path>
              </a:pathLst>
            </a:custGeom>
            <a:solidFill>
              <a:schemeClr val="accent1"/>
            </a:solidFill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993;p41">
              <a:extLst>
                <a:ext uri="{FF2B5EF4-FFF2-40B4-BE49-F238E27FC236}">
                  <a16:creationId xmlns:a16="http://schemas.microsoft.com/office/drawing/2014/main" id="{6CD59831-F589-7E52-9F6E-D9379C2B887C}"/>
                </a:ext>
              </a:extLst>
            </p:cNvPr>
            <p:cNvSpPr/>
            <p:nvPr/>
          </p:nvSpPr>
          <p:spPr>
            <a:xfrm>
              <a:off x="7443667" y="1736408"/>
              <a:ext cx="166672" cy="213082"/>
            </a:xfrm>
            <a:custGeom>
              <a:avLst/>
              <a:gdLst/>
              <a:ahLst/>
              <a:cxnLst/>
              <a:rect l="l" t="t" r="r" b="b"/>
              <a:pathLst>
                <a:path w="6992" h="8938" extrusionOk="0">
                  <a:moveTo>
                    <a:pt x="1885" y="1"/>
                  </a:moveTo>
                  <a:lnTo>
                    <a:pt x="1308" y="670"/>
                  </a:lnTo>
                  <a:cubicBezTo>
                    <a:pt x="1308" y="670"/>
                    <a:pt x="1429" y="1095"/>
                    <a:pt x="1125" y="2280"/>
                  </a:cubicBezTo>
                  <a:cubicBezTo>
                    <a:pt x="821" y="3496"/>
                    <a:pt x="1" y="4256"/>
                    <a:pt x="1" y="4256"/>
                  </a:cubicBezTo>
                  <a:cubicBezTo>
                    <a:pt x="1" y="4256"/>
                    <a:pt x="1733" y="8056"/>
                    <a:pt x="2280" y="8512"/>
                  </a:cubicBezTo>
                  <a:cubicBezTo>
                    <a:pt x="2596" y="8761"/>
                    <a:pt x="3845" y="8937"/>
                    <a:pt x="4948" y="8937"/>
                  </a:cubicBezTo>
                  <a:cubicBezTo>
                    <a:pt x="5865" y="8937"/>
                    <a:pt x="6682" y="8815"/>
                    <a:pt x="6779" y="8512"/>
                  </a:cubicBezTo>
                  <a:cubicBezTo>
                    <a:pt x="6992" y="7843"/>
                    <a:pt x="5441" y="6475"/>
                    <a:pt x="3922" y="5411"/>
                  </a:cubicBezTo>
                  <a:cubicBezTo>
                    <a:pt x="2402" y="4317"/>
                    <a:pt x="1885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994;p41">
              <a:extLst>
                <a:ext uri="{FF2B5EF4-FFF2-40B4-BE49-F238E27FC236}">
                  <a16:creationId xmlns:a16="http://schemas.microsoft.com/office/drawing/2014/main" id="{3F713DC3-A973-084C-EDB4-DA78AB00CD2F}"/>
                </a:ext>
              </a:extLst>
            </p:cNvPr>
            <p:cNvSpPr/>
            <p:nvPr/>
          </p:nvSpPr>
          <p:spPr>
            <a:xfrm>
              <a:off x="7431343" y="1948012"/>
              <a:ext cx="250008" cy="384062"/>
            </a:xfrm>
            <a:custGeom>
              <a:avLst/>
              <a:gdLst/>
              <a:ahLst/>
              <a:cxnLst/>
              <a:rect l="l" t="t" r="r" b="b"/>
              <a:pathLst>
                <a:path w="10488" h="16110" extrusionOk="0">
                  <a:moveTo>
                    <a:pt x="7934" y="0"/>
                  </a:moveTo>
                  <a:cubicBezTo>
                    <a:pt x="7934" y="0"/>
                    <a:pt x="7509" y="183"/>
                    <a:pt x="7296" y="2857"/>
                  </a:cubicBezTo>
                  <a:cubicBezTo>
                    <a:pt x="7113" y="5532"/>
                    <a:pt x="7600" y="7934"/>
                    <a:pt x="7600" y="7934"/>
                  </a:cubicBezTo>
                  <a:cubicBezTo>
                    <a:pt x="7600" y="7934"/>
                    <a:pt x="7436" y="7856"/>
                    <a:pt x="7138" y="7856"/>
                  </a:cubicBezTo>
                  <a:cubicBezTo>
                    <a:pt x="6663" y="7856"/>
                    <a:pt x="5848" y="8051"/>
                    <a:pt x="4803" y="9058"/>
                  </a:cubicBezTo>
                  <a:cubicBezTo>
                    <a:pt x="3527" y="10335"/>
                    <a:pt x="3284" y="11855"/>
                    <a:pt x="3284" y="11855"/>
                  </a:cubicBezTo>
                  <a:lnTo>
                    <a:pt x="1" y="10122"/>
                  </a:lnTo>
                  <a:lnTo>
                    <a:pt x="1" y="10122"/>
                  </a:lnTo>
                  <a:lnTo>
                    <a:pt x="1369" y="16110"/>
                  </a:lnTo>
                  <a:lnTo>
                    <a:pt x="10487" y="12736"/>
                  </a:lnTo>
                  <a:cubicBezTo>
                    <a:pt x="10487" y="12736"/>
                    <a:pt x="8177" y="6262"/>
                    <a:pt x="8025" y="5441"/>
                  </a:cubicBezTo>
                  <a:cubicBezTo>
                    <a:pt x="7873" y="4651"/>
                    <a:pt x="7600" y="3101"/>
                    <a:pt x="7843" y="1672"/>
                  </a:cubicBezTo>
                  <a:cubicBezTo>
                    <a:pt x="8116" y="274"/>
                    <a:pt x="8177" y="31"/>
                    <a:pt x="8177" y="31"/>
                  </a:cubicBezTo>
                  <a:lnTo>
                    <a:pt x="7934" y="0"/>
                  </a:lnTo>
                  <a:close/>
                </a:path>
              </a:pathLst>
            </a:custGeom>
            <a:solidFill>
              <a:schemeClr val="accent6"/>
            </a:solidFill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995;p41">
              <a:extLst>
                <a:ext uri="{FF2B5EF4-FFF2-40B4-BE49-F238E27FC236}">
                  <a16:creationId xmlns:a16="http://schemas.microsoft.com/office/drawing/2014/main" id="{5EC24789-B102-3C57-3648-9B3781442574}"/>
                </a:ext>
              </a:extLst>
            </p:cNvPr>
            <p:cNvSpPr/>
            <p:nvPr/>
          </p:nvSpPr>
          <p:spPr>
            <a:xfrm>
              <a:off x="7390056" y="1939311"/>
              <a:ext cx="119569" cy="89615"/>
            </a:xfrm>
            <a:custGeom>
              <a:avLst/>
              <a:gdLst/>
              <a:ahLst/>
              <a:cxnLst/>
              <a:rect l="l" t="t" r="r" b="b"/>
              <a:pathLst>
                <a:path w="5016" h="3759" extrusionOk="0">
                  <a:moveTo>
                    <a:pt x="4529" y="1"/>
                  </a:moveTo>
                  <a:cubicBezTo>
                    <a:pt x="4529" y="1"/>
                    <a:pt x="3587" y="2463"/>
                    <a:pt x="2523" y="2858"/>
                  </a:cubicBezTo>
                  <a:cubicBezTo>
                    <a:pt x="2249" y="2963"/>
                    <a:pt x="1947" y="3001"/>
                    <a:pt x="1651" y="3001"/>
                  </a:cubicBezTo>
                  <a:cubicBezTo>
                    <a:pt x="832" y="3001"/>
                    <a:pt x="61" y="2706"/>
                    <a:pt x="61" y="2706"/>
                  </a:cubicBezTo>
                  <a:lnTo>
                    <a:pt x="0" y="3466"/>
                  </a:lnTo>
                  <a:cubicBezTo>
                    <a:pt x="0" y="3466"/>
                    <a:pt x="949" y="3759"/>
                    <a:pt x="1873" y="3759"/>
                  </a:cubicBezTo>
                  <a:cubicBezTo>
                    <a:pt x="2312" y="3759"/>
                    <a:pt x="2747" y="3692"/>
                    <a:pt x="3070" y="3496"/>
                  </a:cubicBezTo>
                  <a:cubicBezTo>
                    <a:pt x="4073" y="2858"/>
                    <a:pt x="5016" y="183"/>
                    <a:pt x="5016" y="183"/>
                  </a:cubicBezTo>
                  <a:lnTo>
                    <a:pt x="4529" y="1"/>
                  </a:lnTo>
                  <a:close/>
                </a:path>
              </a:pathLst>
            </a:custGeom>
            <a:solidFill>
              <a:schemeClr val="accent6"/>
            </a:solidFill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996;p41">
              <a:extLst>
                <a:ext uri="{FF2B5EF4-FFF2-40B4-BE49-F238E27FC236}">
                  <a16:creationId xmlns:a16="http://schemas.microsoft.com/office/drawing/2014/main" id="{10D5FBBF-EC46-8289-D72B-F51654FE9531}"/>
                </a:ext>
              </a:extLst>
            </p:cNvPr>
            <p:cNvSpPr/>
            <p:nvPr/>
          </p:nvSpPr>
          <p:spPr>
            <a:xfrm>
              <a:off x="7190798" y="1948203"/>
              <a:ext cx="640537" cy="516064"/>
            </a:xfrm>
            <a:custGeom>
              <a:avLst/>
              <a:gdLst/>
              <a:ahLst/>
              <a:cxnLst/>
              <a:rect l="l" t="t" r="r" b="b"/>
              <a:pathLst>
                <a:path w="26871" h="21647" extrusionOk="0">
                  <a:moveTo>
                    <a:pt x="18593" y="0"/>
                  </a:moveTo>
                  <a:cubicBezTo>
                    <a:pt x="18408" y="0"/>
                    <a:pt x="18299" y="23"/>
                    <a:pt x="18299" y="23"/>
                  </a:cubicBezTo>
                  <a:cubicBezTo>
                    <a:pt x="17904" y="661"/>
                    <a:pt x="17478" y="1907"/>
                    <a:pt x="17934" y="4339"/>
                  </a:cubicBezTo>
                  <a:cubicBezTo>
                    <a:pt x="18390" y="6771"/>
                    <a:pt x="20366" y="12728"/>
                    <a:pt x="20366" y="12728"/>
                  </a:cubicBezTo>
                  <a:cubicBezTo>
                    <a:pt x="20366" y="12728"/>
                    <a:pt x="5684" y="18321"/>
                    <a:pt x="5107" y="18473"/>
                  </a:cubicBezTo>
                  <a:cubicBezTo>
                    <a:pt x="5044" y="18489"/>
                    <a:pt x="4976" y="18497"/>
                    <a:pt x="4906" y="18497"/>
                  </a:cubicBezTo>
                  <a:cubicBezTo>
                    <a:pt x="4467" y="18497"/>
                    <a:pt x="3893" y="18223"/>
                    <a:pt x="3285" y="18223"/>
                  </a:cubicBezTo>
                  <a:cubicBezTo>
                    <a:pt x="3094" y="18223"/>
                    <a:pt x="2900" y="18250"/>
                    <a:pt x="2706" y="18321"/>
                  </a:cubicBezTo>
                  <a:cubicBezTo>
                    <a:pt x="1824" y="18686"/>
                    <a:pt x="0" y="21573"/>
                    <a:pt x="92" y="21634"/>
                  </a:cubicBezTo>
                  <a:cubicBezTo>
                    <a:pt x="109" y="21643"/>
                    <a:pt x="137" y="21646"/>
                    <a:pt x="176" y="21646"/>
                  </a:cubicBezTo>
                  <a:cubicBezTo>
                    <a:pt x="407" y="21646"/>
                    <a:pt x="985" y="21508"/>
                    <a:pt x="1429" y="21482"/>
                  </a:cubicBezTo>
                  <a:cubicBezTo>
                    <a:pt x="1896" y="21424"/>
                    <a:pt x="3091" y="21085"/>
                    <a:pt x="3590" y="21085"/>
                  </a:cubicBezTo>
                  <a:cubicBezTo>
                    <a:pt x="3610" y="21085"/>
                    <a:pt x="3630" y="21086"/>
                    <a:pt x="3648" y="21087"/>
                  </a:cubicBezTo>
                  <a:cubicBezTo>
                    <a:pt x="4134" y="21117"/>
                    <a:pt x="4195" y="21117"/>
                    <a:pt x="4195" y="21117"/>
                  </a:cubicBezTo>
                  <a:cubicBezTo>
                    <a:pt x="4195" y="21117"/>
                    <a:pt x="21004" y="19476"/>
                    <a:pt x="23922" y="18503"/>
                  </a:cubicBezTo>
                  <a:cubicBezTo>
                    <a:pt x="26870" y="17561"/>
                    <a:pt x="26354" y="14552"/>
                    <a:pt x="26354" y="14552"/>
                  </a:cubicBezTo>
                  <a:cubicBezTo>
                    <a:pt x="26354" y="14552"/>
                    <a:pt x="22676" y="4096"/>
                    <a:pt x="21399" y="1877"/>
                  </a:cubicBezTo>
                  <a:cubicBezTo>
                    <a:pt x="20415" y="207"/>
                    <a:pt x="19156" y="0"/>
                    <a:pt x="18593" y="0"/>
                  </a:cubicBezTo>
                  <a:close/>
                </a:path>
              </a:pathLst>
            </a:custGeom>
            <a:solidFill>
              <a:srgbClr val="FCACD4"/>
            </a:solidFill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997;p41">
              <a:extLst>
                <a:ext uri="{FF2B5EF4-FFF2-40B4-BE49-F238E27FC236}">
                  <a16:creationId xmlns:a16="http://schemas.microsoft.com/office/drawing/2014/main" id="{03985543-6A71-E5CE-1524-E6866061F1BE}"/>
                </a:ext>
              </a:extLst>
            </p:cNvPr>
            <p:cNvSpPr/>
            <p:nvPr/>
          </p:nvSpPr>
          <p:spPr>
            <a:xfrm>
              <a:off x="7437135" y="2409602"/>
              <a:ext cx="275371" cy="287701"/>
            </a:xfrm>
            <a:custGeom>
              <a:avLst/>
              <a:gdLst/>
              <a:ahLst/>
              <a:cxnLst/>
              <a:rect l="l" t="t" r="r" b="b"/>
              <a:pathLst>
                <a:path w="11552" h="12068" extrusionOk="0">
                  <a:moveTo>
                    <a:pt x="9180" y="0"/>
                  </a:moveTo>
                  <a:lnTo>
                    <a:pt x="2037" y="882"/>
                  </a:lnTo>
                  <a:lnTo>
                    <a:pt x="2554" y="3313"/>
                  </a:lnTo>
                  <a:lnTo>
                    <a:pt x="1" y="12067"/>
                  </a:lnTo>
                  <a:lnTo>
                    <a:pt x="11551" y="12067"/>
                  </a:lnTo>
                  <a:cubicBezTo>
                    <a:pt x="11551" y="12067"/>
                    <a:pt x="10487" y="7052"/>
                    <a:pt x="9910" y="6079"/>
                  </a:cubicBezTo>
                  <a:cubicBezTo>
                    <a:pt x="9363" y="5076"/>
                    <a:pt x="9180" y="0"/>
                    <a:pt x="9180" y="0"/>
                  </a:cubicBezTo>
                  <a:close/>
                </a:path>
              </a:pathLst>
            </a:custGeom>
            <a:solidFill>
              <a:schemeClr val="accent6"/>
            </a:solidFill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998;p41">
              <a:extLst>
                <a:ext uri="{FF2B5EF4-FFF2-40B4-BE49-F238E27FC236}">
                  <a16:creationId xmlns:a16="http://schemas.microsoft.com/office/drawing/2014/main" id="{34820F81-BFAF-4BE8-C228-0D12F760C69A}"/>
                </a:ext>
              </a:extLst>
            </p:cNvPr>
            <p:cNvSpPr/>
            <p:nvPr/>
          </p:nvSpPr>
          <p:spPr>
            <a:xfrm>
              <a:off x="7193707" y="1611773"/>
              <a:ext cx="52895" cy="52925"/>
            </a:xfrm>
            <a:custGeom>
              <a:avLst/>
              <a:gdLst/>
              <a:ahLst/>
              <a:cxnLst/>
              <a:rect l="l" t="t" r="r" b="b"/>
              <a:pathLst>
                <a:path w="2219" h="2220" extrusionOk="0">
                  <a:moveTo>
                    <a:pt x="1094" y="1"/>
                  </a:moveTo>
                  <a:cubicBezTo>
                    <a:pt x="486" y="1"/>
                    <a:pt x="0" y="517"/>
                    <a:pt x="0" y="1125"/>
                  </a:cubicBezTo>
                  <a:cubicBezTo>
                    <a:pt x="0" y="1703"/>
                    <a:pt x="486" y="2220"/>
                    <a:pt x="1094" y="2220"/>
                  </a:cubicBezTo>
                  <a:cubicBezTo>
                    <a:pt x="1702" y="2220"/>
                    <a:pt x="2219" y="1703"/>
                    <a:pt x="2219" y="1125"/>
                  </a:cubicBezTo>
                  <a:cubicBezTo>
                    <a:pt x="2219" y="517"/>
                    <a:pt x="1702" y="1"/>
                    <a:pt x="1094" y="1"/>
                  </a:cubicBezTo>
                  <a:close/>
                </a:path>
              </a:pathLst>
            </a:custGeom>
            <a:solidFill>
              <a:schemeClr val="accent6"/>
            </a:solidFill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999;p41">
              <a:extLst>
                <a:ext uri="{FF2B5EF4-FFF2-40B4-BE49-F238E27FC236}">
                  <a16:creationId xmlns:a16="http://schemas.microsoft.com/office/drawing/2014/main" id="{8FE4CE22-0F8D-AD5A-61CC-EEB021FAFE92}"/>
                </a:ext>
              </a:extLst>
            </p:cNvPr>
            <p:cNvSpPr/>
            <p:nvPr/>
          </p:nvSpPr>
          <p:spPr>
            <a:xfrm>
              <a:off x="7214707" y="1632800"/>
              <a:ext cx="10894" cy="1089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0"/>
                  </a:moveTo>
                  <a:cubicBezTo>
                    <a:pt x="92" y="0"/>
                    <a:pt x="0" y="91"/>
                    <a:pt x="0" y="243"/>
                  </a:cubicBezTo>
                  <a:cubicBezTo>
                    <a:pt x="0" y="365"/>
                    <a:pt x="92" y="456"/>
                    <a:pt x="213" y="456"/>
                  </a:cubicBezTo>
                  <a:cubicBezTo>
                    <a:pt x="365" y="456"/>
                    <a:pt x="456" y="365"/>
                    <a:pt x="456" y="243"/>
                  </a:cubicBezTo>
                  <a:cubicBezTo>
                    <a:pt x="456" y="91"/>
                    <a:pt x="365" y="0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 w="750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2000;p41">
              <a:extLst>
                <a:ext uri="{FF2B5EF4-FFF2-40B4-BE49-F238E27FC236}">
                  <a16:creationId xmlns:a16="http://schemas.microsoft.com/office/drawing/2014/main" id="{382E2B2B-EFE2-B60F-B9B4-6DA1BE9CC462}"/>
                </a:ext>
              </a:extLst>
            </p:cNvPr>
            <p:cNvSpPr/>
            <p:nvPr/>
          </p:nvSpPr>
          <p:spPr>
            <a:xfrm>
              <a:off x="7241525" y="1589316"/>
              <a:ext cx="52919" cy="52925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094" y="0"/>
                  </a:moveTo>
                  <a:cubicBezTo>
                    <a:pt x="486" y="0"/>
                    <a:pt x="0" y="517"/>
                    <a:pt x="0" y="1095"/>
                  </a:cubicBezTo>
                  <a:cubicBezTo>
                    <a:pt x="0" y="1703"/>
                    <a:pt x="486" y="2219"/>
                    <a:pt x="1094" y="2219"/>
                  </a:cubicBezTo>
                  <a:cubicBezTo>
                    <a:pt x="1702" y="2219"/>
                    <a:pt x="2219" y="1703"/>
                    <a:pt x="2219" y="1125"/>
                  </a:cubicBezTo>
                  <a:cubicBezTo>
                    <a:pt x="2219" y="517"/>
                    <a:pt x="1702" y="0"/>
                    <a:pt x="1094" y="0"/>
                  </a:cubicBezTo>
                  <a:close/>
                </a:path>
              </a:pathLst>
            </a:custGeom>
            <a:solidFill>
              <a:schemeClr val="accent6"/>
            </a:solidFill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2001;p41">
              <a:extLst>
                <a:ext uri="{FF2B5EF4-FFF2-40B4-BE49-F238E27FC236}">
                  <a16:creationId xmlns:a16="http://schemas.microsoft.com/office/drawing/2014/main" id="{6FC43649-0F8B-1BF2-AB5E-87AF2B0F543A}"/>
                </a:ext>
              </a:extLst>
            </p:cNvPr>
            <p:cNvSpPr/>
            <p:nvPr/>
          </p:nvSpPr>
          <p:spPr>
            <a:xfrm>
              <a:off x="7262525" y="1610319"/>
              <a:ext cx="10894" cy="1089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1"/>
                  </a:moveTo>
                  <a:cubicBezTo>
                    <a:pt x="92" y="1"/>
                    <a:pt x="1" y="92"/>
                    <a:pt x="1" y="244"/>
                  </a:cubicBezTo>
                  <a:cubicBezTo>
                    <a:pt x="1" y="366"/>
                    <a:pt x="92" y="457"/>
                    <a:pt x="213" y="457"/>
                  </a:cubicBezTo>
                  <a:cubicBezTo>
                    <a:pt x="365" y="457"/>
                    <a:pt x="457" y="366"/>
                    <a:pt x="457" y="244"/>
                  </a:cubicBezTo>
                  <a:cubicBezTo>
                    <a:pt x="457" y="92"/>
                    <a:pt x="365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 w="750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2002;p41">
              <a:extLst>
                <a:ext uri="{FF2B5EF4-FFF2-40B4-BE49-F238E27FC236}">
                  <a16:creationId xmlns:a16="http://schemas.microsoft.com/office/drawing/2014/main" id="{915A4D76-FAAA-8195-9100-C941DDD0AC64}"/>
                </a:ext>
              </a:extLst>
            </p:cNvPr>
            <p:cNvSpPr/>
            <p:nvPr/>
          </p:nvSpPr>
          <p:spPr>
            <a:xfrm>
              <a:off x="7293681" y="1564689"/>
              <a:ext cx="52204" cy="52186"/>
            </a:xfrm>
            <a:custGeom>
              <a:avLst/>
              <a:gdLst/>
              <a:ahLst/>
              <a:cxnLst/>
              <a:rect l="l" t="t" r="r" b="b"/>
              <a:pathLst>
                <a:path w="2190" h="2189" extrusionOk="0">
                  <a:moveTo>
                    <a:pt x="1095" y="0"/>
                  </a:moveTo>
                  <a:cubicBezTo>
                    <a:pt x="487" y="0"/>
                    <a:pt x="1" y="486"/>
                    <a:pt x="1" y="1094"/>
                  </a:cubicBezTo>
                  <a:cubicBezTo>
                    <a:pt x="1" y="1702"/>
                    <a:pt x="487" y="2189"/>
                    <a:pt x="1095" y="2189"/>
                  </a:cubicBezTo>
                  <a:cubicBezTo>
                    <a:pt x="1703" y="2189"/>
                    <a:pt x="2189" y="1702"/>
                    <a:pt x="2189" y="1094"/>
                  </a:cubicBezTo>
                  <a:cubicBezTo>
                    <a:pt x="2189" y="486"/>
                    <a:pt x="1703" y="0"/>
                    <a:pt x="1095" y="0"/>
                  </a:cubicBezTo>
                  <a:close/>
                </a:path>
              </a:pathLst>
            </a:custGeom>
            <a:solidFill>
              <a:schemeClr val="accent6"/>
            </a:solidFill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2003;p41">
              <a:extLst>
                <a:ext uri="{FF2B5EF4-FFF2-40B4-BE49-F238E27FC236}">
                  <a16:creationId xmlns:a16="http://schemas.microsoft.com/office/drawing/2014/main" id="{4F521117-BE04-625D-349F-7B4BF4F86946}"/>
                </a:ext>
              </a:extLst>
            </p:cNvPr>
            <p:cNvSpPr/>
            <p:nvPr/>
          </p:nvSpPr>
          <p:spPr>
            <a:xfrm>
              <a:off x="7313967" y="1584977"/>
              <a:ext cx="11633" cy="11610"/>
            </a:xfrm>
            <a:custGeom>
              <a:avLst/>
              <a:gdLst/>
              <a:ahLst/>
              <a:cxnLst/>
              <a:rect l="l" t="t" r="r" b="b"/>
              <a:pathLst>
                <a:path w="488" h="48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95"/>
                    <a:pt x="122" y="486"/>
                    <a:pt x="244" y="486"/>
                  </a:cubicBezTo>
                  <a:cubicBezTo>
                    <a:pt x="396" y="486"/>
                    <a:pt x="487" y="395"/>
                    <a:pt x="487" y="243"/>
                  </a:cubicBezTo>
                  <a:cubicBezTo>
                    <a:pt x="487" y="122"/>
                    <a:pt x="396" y="0"/>
                    <a:pt x="244" y="0"/>
                  </a:cubicBezTo>
                  <a:close/>
                </a:path>
              </a:pathLst>
            </a:custGeom>
            <a:solidFill>
              <a:schemeClr val="accent2"/>
            </a:solidFill>
            <a:ln w="750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2004;p41">
              <a:extLst>
                <a:ext uri="{FF2B5EF4-FFF2-40B4-BE49-F238E27FC236}">
                  <a16:creationId xmlns:a16="http://schemas.microsoft.com/office/drawing/2014/main" id="{41DE939F-565E-EFE0-839D-E6B7BB43C667}"/>
                </a:ext>
              </a:extLst>
            </p:cNvPr>
            <p:cNvSpPr/>
            <p:nvPr/>
          </p:nvSpPr>
          <p:spPr>
            <a:xfrm>
              <a:off x="7356731" y="1555248"/>
              <a:ext cx="52180" cy="52925"/>
            </a:xfrm>
            <a:custGeom>
              <a:avLst/>
              <a:gdLst/>
              <a:ahLst/>
              <a:cxnLst/>
              <a:rect l="l" t="t" r="r" b="b"/>
              <a:pathLst>
                <a:path w="2189" h="2220" extrusionOk="0">
                  <a:moveTo>
                    <a:pt x="1094" y="1"/>
                  </a:moveTo>
                  <a:cubicBezTo>
                    <a:pt x="486" y="1"/>
                    <a:pt x="0" y="518"/>
                    <a:pt x="0" y="1095"/>
                  </a:cubicBezTo>
                  <a:cubicBezTo>
                    <a:pt x="0" y="1703"/>
                    <a:pt x="486" y="2220"/>
                    <a:pt x="1094" y="2220"/>
                  </a:cubicBezTo>
                  <a:cubicBezTo>
                    <a:pt x="1702" y="2220"/>
                    <a:pt x="2189" y="1703"/>
                    <a:pt x="2189" y="1095"/>
                  </a:cubicBezTo>
                  <a:cubicBezTo>
                    <a:pt x="2189" y="518"/>
                    <a:pt x="1702" y="1"/>
                    <a:pt x="1094" y="1"/>
                  </a:cubicBezTo>
                  <a:close/>
                </a:path>
              </a:pathLst>
            </a:custGeom>
            <a:solidFill>
              <a:schemeClr val="accent6"/>
            </a:solidFill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2005;p41">
              <a:extLst>
                <a:ext uri="{FF2B5EF4-FFF2-40B4-BE49-F238E27FC236}">
                  <a16:creationId xmlns:a16="http://schemas.microsoft.com/office/drawing/2014/main" id="{5C19492C-99DE-5818-BCB0-CE8E4BE4CA84}"/>
                </a:ext>
              </a:extLst>
            </p:cNvPr>
            <p:cNvSpPr/>
            <p:nvPr/>
          </p:nvSpPr>
          <p:spPr>
            <a:xfrm>
              <a:off x="7377017" y="1576275"/>
              <a:ext cx="11609" cy="10895"/>
            </a:xfrm>
            <a:custGeom>
              <a:avLst/>
              <a:gdLst/>
              <a:ahLst/>
              <a:cxnLst/>
              <a:rect l="l" t="t" r="r" b="b"/>
              <a:pathLst>
                <a:path w="487" h="457" extrusionOk="0">
                  <a:moveTo>
                    <a:pt x="243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65"/>
                    <a:pt x="122" y="456"/>
                    <a:pt x="243" y="456"/>
                  </a:cubicBezTo>
                  <a:cubicBezTo>
                    <a:pt x="365" y="456"/>
                    <a:pt x="486" y="365"/>
                    <a:pt x="486" y="244"/>
                  </a:cubicBezTo>
                  <a:cubicBezTo>
                    <a:pt x="486" y="92"/>
                    <a:pt x="365" y="0"/>
                    <a:pt x="243" y="0"/>
                  </a:cubicBezTo>
                  <a:close/>
                </a:path>
              </a:pathLst>
            </a:custGeom>
            <a:solidFill>
              <a:schemeClr val="accent2"/>
            </a:solidFill>
            <a:ln w="750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2006;p41">
              <a:extLst>
                <a:ext uri="{FF2B5EF4-FFF2-40B4-BE49-F238E27FC236}">
                  <a16:creationId xmlns:a16="http://schemas.microsoft.com/office/drawing/2014/main" id="{83C65E73-8C12-C2F1-3294-8035850799E6}"/>
                </a:ext>
              </a:extLst>
            </p:cNvPr>
            <p:cNvSpPr/>
            <p:nvPr/>
          </p:nvSpPr>
          <p:spPr>
            <a:xfrm>
              <a:off x="7413965" y="1553079"/>
              <a:ext cx="52180" cy="52210"/>
            </a:xfrm>
            <a:custGeom>
              <a:avLst/>
              <a:gdLst/>
              <a:ahLst/>
              <a:cxnLst/>
              <a:rect l="l" t="t" r="r" b="b"/>
              <a:pathLst>
                <a:path w="2189" h="2190" extrusionOk="0">
                  <a:moveTo>
                    <a:pt x="1095" y="1"/>
                  </a:moveTo>
                  <a:cubicBezTo>
                    <a:pt x="487" y="1"/>
                    <a:pt x="0" y="487"/>
                    <a:pt x="0" y="1095"/>
                  </a:cubicBezTo>
                  <a:cubicBezTo>
                    <a:pt x="0" y="1703"/>
                    <a:pt x="487" y="2189"/>
                    <a:pt x="1095" y="2189"/>
                  </a:cubicBezTo>
                  <a:cubicBezTo>
                    <a:pt x="1702" y="2189"/>
                    <a:pt x="2189" y="1703"/>
                    <a:pt x="2189" y="1095"/>
                  </a:cubicBezTo>
                  <a:cubicBezTo>
                    <a:pt x="2189" y="487"/>
                    <a:pt x="1702" y="1"/>
                    <a:pt x="1095" y="1"/>
                  </a:cubicBezTo>
                  <a:close/>
                </a:path>
              </a:pathLst>
            </a:custGeom>
            <a:solidFill>
              <a:schemeClr val="accent6"/>
            </a:solidFill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2007;p41">
              <a:extLst>
                <a:ext uri="{FF2B5EF4-FFF2-40B4-BE49-F238E27FC236}">
                  <a16:creationId xmlns:a16="http://schemas.microsoft.com/office/drawing/2014/main" id="{2F35D5F1-7046-A958-0863-3127F6A23BDF}"/>
                </a:ext>
              </a:extLst>
            </p:cNvPr>
            <p:cNvSpPr/>
            <p:nvPr/>
          </p:nvSpPr>
          <p:spPr>
            <a:xfrm>
              <a:off x="7434966" y="1573367"/>
              <a:ext cx="10894" cy="11634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214" y="1"/>
                  </a:moveTo>
                  <a:cubicBezTo>
                    <a:pt x="92" y="1"/>
                    <a:pt x="1" y="122"/>
                    <a:pt x="1" y="244"/>
                  </a:cubicBezTo>
                  <a:cubicBezTo>
                    <a:pt x="1" y="366"/>
                    <a:pt x="92" y="487"/>
                    <a:pt x="214" y="487"/>
                  </a:cubicBezTo>
                  <a:cubicBezTo>
                    <a:pt x="366" y="487"/>
                    <a:pt x="457" y="366"/>
                    <a:pt x="457" y="244"/>
                  </a:cubicBezTo>
                  <a:cubicBezTo>
                    <a:pt x="457" y="122"/>
                    <a:pt x="366" y="1"/>
                    <a:pt x="214" y="1"/>
                  </a:cubicBezTo>
                  <a:close/>
                </a:path>
              </a:pathLst>
            </a:custGeom>
            <a:solidFill>
              <a:schemeClr val="accent2"/>
            </a:solidFill>
            <a:ln w="750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2008;p41">
              <a:extLst>
                <a:ext uri="{FF2B5EF4-FFF2-40B4-BE49-F238E27FC236}">
                  <a16:creationId xmlns:a16="http://schemas.microsoft.com/office/drawing/2014/main" id="{BC81FF03-1BF2-4270-CCC7-275DA8C8F5F7}"/>
                </a:ext>
              </a:extLst>
            </p:cNvPr>
            <p:cNvSpPr/>
            <p:nvPr/>
          </p:nvSpPr>
          <p:spPr>
            <a:xfrm>
              <a:off x="7354538" y="1837871"/>
              <a:ext cx="94945" cy="53640"/>
            </a:xfrm>
            <a:custGeom>
              <a:avLst/>
              <a:gdLst/>
              <a:ahLst/>
              <a:cxnLst/>
              <a:rect l="l" t="t" r="r" b="b"/>
              <a:pathLst>
                <a:path w="3983" h="2250" extrusionOk="0">
                  <a:moveTo>
                    <a:pt x="3740" y="0"/>
                  </a:moveTo>
                  <a:cubicBezTo>
                    <a:pt x="3740" y="0"/>
                    <a:pt x="3162" y="456"/>
                    <a:pt x="2250" y="882"/>
                  </a:cubicBezTo>
                  <a:cubicBezTo>
                    <a:pt x="1744" y="1135"/>
                    <a:pt x="1106" y="1191"/>
                    <a:pt x="639" y="1191"/>
                  </a:cubicBezTo>
                  <a:cubicBezTo>
                    <a:pt x="265" y="1191"/>
                    <a:pt x="1" y="1155"/>
                    <a:pt x="1" y="1155"/>
                  </a:cubicBezTo>
                  <a:lnTo>
                    <a:pt x="1" y="1155"/>
                  </a:lnTo>
                  <a:lnTo>
                    <a:pt x="761" y="2249"/>
                  </a:lnTo>
                  <a:cubicBezTo>
                    <a:pt x="761" y="2249"/>
                    <a:pt x="1581" y="2219"/>
                    <a:pt x="2493" y="1854"/>
                  </a:cubicBezTo>
                  <a:cubicBezTo>
                    <a:pt x="3375" y="1490"/>
                    <a:pt x="3983" y="638"/>
                    <a:pt x="3983" y="638"/>
                  </a:cubicBezTo>
                  <a:lnTo>
                    <a:pt x="3740" y="0"/>
                  </a:lnTo>
                  <a:close/>
                </a:path>
              </a:pathLst>
            </a:custGeom>
            <a:solidFill>
              <a:srgbClr val="000000"/>
            </a:solidFill>
            <a:ln w="2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2009;p41">
              <a:extLst>
                <a:ext uri="{FF2B5EF4-FFF2-40B4-BE49-F238E27FC236}">
                  <a16:creationId xmlns:a16="http://schemas.microsoft.com/office/drawing/2014/main" id="{AD94DAC4-E3BD-F9E9-EE1A-12A1CCCB03A6}"/>
                </a:ext>
              </a:extLst>
            </p:cNvPr>
            <p:cNvSpPr/>
            <p:nvPr/>
          </p:nvSpPr>
          <p:spPr>
            <a:xfrm>
              <a:off x="7485692" y="2409602"/>
              <a:ext cx="171749" cy="35522"/>
            </a:xfrm>
            <a:custGeom>
              <a:avLst/>
              <a:gdLst/>
              <a:ahLst/>
              <a:cxnLst/>
              <a:rect l="l" t="t" r="r" b="b"/>
              <a:pathLst>
                <a:path w="7205" h="1490" extrusionOk="0">
                  <a:moveTo>
                    <a:pt x="7143" y="0"/>
                  </a:moveTo>
                  <a:lnTo>
                    <a:pt x="0" y="882"/>
                  </a:lnTo>
                  <a:lnTo>
                    <a:pt x="122" y="1490"/>
                  </a:lnTo>
                  <a:lnTo>
                    <a:pt x="7204" y="1429"/>
                  </a:lnTo>
                  <a:lnTo>
                    <a:pt x="7143" y="0"/>
                  </a:lnTo>
                  <a:close/>
                </a:path>
              </a:pathLst>
            </a:custGeom>
            <a:solidFill>
              <a:srgbClr val="000000"/>
            </a:solidFill>
            <a:ln w="2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2010;p41">
              <a:extLst>
                <a:ext uri="{FF2B5EF4-FFF2-40B4-BE49-F238E27FC236}">
                  <a16:creationId xmlns:a16="http://schemas.microsoft.com/office/drawing/2014/main" id="{938F3F40-F074-719F-2291-F6D273C91815}"/>
                </a:ext>
              </a:extLst>
            </p:cNvPr>
            <p:cNvSpPr/>
            <p:nvPr/>
          </p:nvSpPr>
          <p:spPr>
            <a:xfrm>
              <a:off x="7682042" y="1312176"/>
              <a:ext cx="337682" cy="273397"/>
            </a:xfrm>
            <a:custGeom>
              <a:avLst/>
              <a:gdLst/>
              <a:ahLst/>
              <a:cxnLst/>
              <a:rect l="l" t="t" r="r" b="b"/>
              <a:pathLst>
                <a:path w="14166" h="11468" extrusionOk="0">
                  <a:moveTo>
                    <a:pt x="3792" y="0"/>
                  </a:moveTo>
                  <a:cubicBezTo>
                    <a:pt x="3684" y="0"/>
                    <a:pt x="3575" y="5"/>
                    <a:pt x="3466" y="14"/>
                  </a:cubicBezTo>
                  <a:cubicBezTo>
                    <a:pt x="1733" y="136"/>
                    <a:pt x="305" y="1534"/>
                    <a:pt x="122" y="3297"/>
                  </a:cubicBezTo>
                  <a:cubicBezTo>
                    <a:pt x="1" y="4300"/>
                    <a:pt x="305" y="5212"/>
                    <a:pt x="882" y="5942"/>
                  </a:cubicBezTo>
                  <a:lnTo>
                    <a:pt x="913" y="5972"/>
                  </a:lnTo>
                  <a:cubicBezTo>
                    <a:pt x="943" y="6033"/>
                    <a:pt x="973" y="6063"/>
                    <a:pt x="1004" y="6094"/>
                  </a:cubicBezTo>
                  <a:lnTo>
                    <a:pt x="5016" y="10896"/>
                  </a:lnTo>
                  <a:cubicBezTo>
                    <a:pt x="5337" y="11271"/>
                    <a:pt x="5795" y="11467"/>
                    <a:pt x="6253" y="11467"/>
                  </a:cubicBezTo>
                  <a:cubicBezTo>
                    <a:pt x="6575" y="11467"/>
                    <a:pt x="6898" y="11370"/>
                    <a:pt x="7174" y="11170"/>
                  </a:cubicBezTo>
                  <a:lnTo>
                    <a:pt x="12402" y="7613"/>
                  </a:lnTo>
                  <a:cubicBezTo>
                    <a:pt x="12433" y="7583"/>
                    <a:pt x="12493" y="7552"/>
                    <a:pt x="12524" y="7522"/>
                  </a:cubicBezTo>
                  <a:lnTo>
                    <a:pt x="12615" y="7461"/>
                  </a:lnTo>
                  <a:cubicBezTo>
                    <a:pt x="13557" y="6732"/>
                    <a:pt x="14165" y="5546"/>
                    <a:pt x="14074" y="4239"/>
                  </a:cubicBezTo>
                  <a:cubicBezTo>
                    <a:pt x="13952" y="2476"/>
                    <a:pt x="12524" y="987"/>
                    <a:pt x="10761" y="835"/>
                  </a:cubicBezTo>
                  <a:cubicBezTo>
                    <a:pt x="10627" y="821"/>
                    <a:pt x="10495" y="814"/>
                    <a:pt x="10365" y="814"/>
                  </a:cubicBezTo>
                  <a:cubicBezTo>
                    <a:pt x="9068" y="814"/>
                    <a:pt x="7931" y="1485"/>
                    <a:pt x="7296" y="2507"/>
                  </a:cubicBezTo>
                  <a:cubicBezTo>
                    <a:pt x="6783" y="1053"/>
                    <a:pt x="5414" y="0"/>
                    <a:pt x="3792" y="0"/>
                  </a:cubicBezTo>
                  <a:close/>
                </a:path>
              </a:pathLst>
            </a:custGeom>
            <a:solidFill>
              <a:schemeClr val="accent2"/>
            </a:solidFill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2011;p41">
              <a:extLst>
                <a:ext uri="{FF2B5EF4-FFF2-40B4-BE49-F238E27FC236}">
                  <a16:creationId xmlns:a16="http://schemas.microsoft.com/office/drawing/2014/main" id="{F6CD2D37-91B8-4654-5AD2-A0EC353F0D1C}"/>
                </a:ext>
              </a:extLst>
            </p:cNvPr>
            <p:cNvSpPr/>
            <p:nvPr/>
          </p:nvSpPr>
          <p:spPr>
            <a:xfrm>
              <a:off x="7186460" y="1360595"/>
              <a:ext cx="142763" cy="121060"/>
            </a:xfrm>
            <a:custGeom>
              <a:avLst/>
              <a:gdLst/>
              <a:ahLst/>
              <a:cxnLst/>
              <a:rect l="l" t="t" r="r" b="b"/>
              <a:pathLst>
                <a:path w="5989" h="5078" extrusionOk="0">
                  <a:moveTo>
                    <a:pt x="4359" y="0"/>
                  </a:moveTo>
                  <a:cubicBezTo>
                    <a:pt x="4161" y="0"/>
                    <a:pt x="3960" y="36"/>
                    <a:pt x="3769" y="111"/>
                  </a:cubicBezTo>
                  <a:cubicBezTo>
                    <a:pt x="3192" y="354"/>
                    <a:pt x="2857" y="871"/>
                    <a:pt x="2796" y="1418"/>
                  </a:cubicBezTo>
                  <a:cubicBezTo>
                    <a:pt x="2511" y="1150"/>
                    <a:pt x="2120" y="998"/>
                    <a:pt x="1717" y="998"/>
                  </a:cubicBezTo>
                  <a:cubicBezTo>
                    <a:pt x="1434" y="998"/>
                    <a:pt x="1145" y="1073"/>
                    <a:pt x="882" y="1236"/>
                  </a:cubicBezTo>
                  <a:cubicBezTo>
                    <a:pt x="243" y="1661"/>
                    <a:pt x="0" y="2452"/>
                    <a:pt x="274" y="3151"/>
                  </a:cubicBezTo>
                  <a:cubicBezTo>
                    <a:pt x="426" y="3546"/>
                    <a:pt x="730" y="3819"/>
                    <a:pt x="1094" y="4002"/>
                  </a:cubicBezTo>
                  <a:lnTo>
                    <a:pt x="1125" y="4002"/>
                  </a:lnTo>
                  <a:cubicBezTo>
                    <a:pt x="1125" y="4002"/>
                    <a:pt x="1155" y="4032"/>
                    <a:pt x="1155" y="4032"/>
                  </a:cubicBezTo>
                  <a:lnTo>
                    <a:pt x="3617" y="5035"/>
                  </a:lnTo>
                  <a:cubicBezTo>
                    <a:pt x="3696" y="5064"/>
                    <a:pt x="3776" y="5077"/>
                    <a:pt x="3855" y="5077"/>
                  </a:cubicBezTo>
                  <a:cubicBezTo>
                    <a:pt x="4113" y="5077"/>
                    <a:pt x="4359" y="4934"/>
                    <a:pt x="4499" y="4701"/>
                  </a:cubicBezTo>
                  <a:lnTo>
                    <a:pt x="5745" y="2330"/>
                  </a:lnTo>
                  <a:cubicBezTo>
                    <a:pt x="5745" y="2300"/>
                    <a:pt x="5745" y="2269"/>
                    <a:pt x="5775" y="2269"/>
                  </a:cubicBezTo>
                  <a:lnTo>
                    <a:pt x="5775" y="2239"/>
                  </a:lnTo>
                  <a:cubicBezTo>
                    <a:pt x="5988" y="1752"/>
                    <a:pt x="5988" y="1205"/>
                    <a:pt x="5684" y="719"/>
                  </a:cubicBezTo>
                  <a:cubicBezTo>
                    <a:pt x="5397" y="255"/>
                    <a:pt x="4885" y="0"/>
                    <a:pt x="4359" y="0"/>
                  </a:cubicBezTo>
                  <a:close/>
                </a:path>
              </a:pathLst>
            </a:custGeom>
            <a:solidFill>
              <a:schemeClr val="accent2"/>
            </a:solidFill>
            <a:ln w="750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2012;p41">
              <a:extLst>
                <a:ext uri="{FF2B5EF4-FFF2-40B4-BE49-F238E27FC236}">
                  <a16:creationId xmlns:a16="http://schemas.microsoft.com/office/drawing/2014/main" id="{B50C2958-2781-11C1-9609-77E4FB4ABE7E}"/>
                </a:ext>
              </a:extLst>
            </p:cNvPr>
            <p:cNvSpPr/>
            <p:nvPr/>
          </p:nvSpPr>
          <p:spPr>
            <a:xfrm>
              <a:off x="6490143" y="1353800"/>
              <a:ext cx="201451" cy="201472"/>
            </a:xfrm>
            <a:custGeom>
              <a:avLst/>
              <a:gdLst/>
              <a:ahLst/>
              <a:cxnLst/>
              <a:rect l="l" t="t" r="r" b="b"/>
              <a:pathLst>
                <a:path w="8451" h="8451" extrusionOk="0">
                  <a:moveTo>
                    <a:pt x="4226" y="943"/>
                  </a:moveTo>
                  <a:cubicBezTo>
                    <a:pt x="6050" y="943"/>
                    <a:pt x="7509" y="2433"/>
                    <a:pt x="7509" y="4226"/>
                  </a:cubicBezTo>
                  <a:cubicBezTo>
                    <a:pt x="7509" y="6050"/>
                    <a:pt x="6050" y="7539"/>
                    <a:pt x="4226" y="7539"/>
                  </a:cubicBezTo>
                  <a:cubicBezTo>
                    <a:pt x="2432" y="7539"/>
                    <a:pt x="943" y="6050"/>
                    <a:pt x="943" y="4226"/>
                  </a:cubicBezTo>
                  <a:cubicBezTo>
                    <a:pt x="943" y="2433"/>
                    <a:pt x="2432" y="943"/>
                    <a:pt x="4226" y="943"/>
                  </a:cubicBezTo>
                  <a:close/>
                  <a:moveTo>
                    <a:pt x="4226" y="1"/>
                  </a:moveTo>
                  <a:cubicBezTo>
                    <a:pt x="1916" y="1"/>
                    <a:pt x="1" y="1916"/>
                    <a:pt x="1" y="4226"/>
                  </a:cubicBezTo>
                  <a:cubicBezTo>
                    <a:pt x="1" y="6566"/>
                    <a:pt x="1916" y="8451"/>
                    <a:pt x="4226" y="8451"/>
                  </a:cubicBezTo>
                  <a:cubicBezTo>
                    <a:pt x="6566" y="8451"/>
                    <a:pt x="8451" y="6566"/>
                    <a:pt x="8451" y="4226"/>
                  </a:cubicBezTo>
                  <a:cubicBezTo>
                    <a:pt x="8451" y="1916"/>
                    <a:pt x="6566" y="1"/>
                    <a:pt x="4226" y="1"/>
                  </a:cubicBezTo>
                  <a:close/>
                </a:path>
              </a:pathLst>
            </a:custGeom>
            <a:solidFill>
              <a:schemeClr val="accent5"/>
            </a:solidFill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2013;p41">
              <a:extLst>
                <a:ext uri="{FF2B5EF4-FFF2-40B4-BE49-F238E27FC236}">
                  <a16:creationId xmlns:a16="http://schemas.microsoft.com/office/drawing/2014/main" id="{2566D5F7-ADDD-FFEB-EEC5-684ED2CC592B}"/>
                </a:ext>
              </a:extLst>
            </p:cNvPr>
            <p:cNvSpPr/>
            <p:nvPr/>
          </p:nvSpPr>
          <p:spPr>
            <a:xfrm>
              <a:off x="6575648" y="1287144"/>
              <a:ext cx="201451" cy="200757"/>
            </a:xfrm>
            <a:custGeom>
              <a:avLst/>
              <a:gdLst/>
              <a:ahLst/>
              <a:cxnLst/>
              <a:rect l="l" t="t" r="r" b="b"/>
              <a:pathLst>
                <a:path w="8451" h="8421" extrusionOk="0">
                  <a:moveTo>
                    <a:pt x="4225" y="1"/>
                  </a:moveTo>
                  <a:cubicBezTo>
                    <a:pt x="1885" y="1"/>
                    <a:pt x="0" y="1885"/>
                    <a:pt x="0" y="4226"/>
                  </a:cubicBezTo>
                  <a:cubicBezTo>
                    <a:pt x="0" y="6353"/>
                    <a:pt x="1581" y="8116"/>
                    <a:pt x="3618" y="8420"/>
                  </a:cubicBezTo>
                  <a:lnTo>
                    <a:pt x="3891" y="7508"/>
                  </a:lnTo>
                  <a:cubicBezTo>
                    <a:pt x="2219" y="7326"/>
                    <a:pt x="912" y="5928"/>
                    <a:pt x="912" y="4226"/>
                  </a:cubicBezTo>
                  <a:cubicBezTo>
                    <a:pt x="912" y="2402"/>
                    <a:pt x="2402" y="943"/>
                    <a:pt x="4225" y="943"/>
                  </a:cubicBezTo>
                  <a:cubicBezTo>
                    <a:pt x="6019" y="943"/>
                    <a:pt x="7508" y="2402"/>
                    <a:pt x="7508" y="4226"/>
                  </a:cubicBezTo>
                  <a:cubicBezTo>
                    <a:pt x="7508" y="5806"/>
                    <a:pt x="6353" y="7144"/>
                    <a:pt x="4864" y="7447"/>
                  </a:cubicBezTo>
                  <a:lnTo>
                    <a:pt x="4621" y="8420"/>
                  </a:lnTo>
                  <a:cubicBezTo>
                    <a:pt x="6779" y="8207"/>
                    <a:pt x="8450" y="6414"/>
                    <a:pt x="8450" y="4226"/>
                  </a:cubicBezTo>
                  <a:cubicBezTo>
                    <a:pt x="8450" y="1885"/>
                    <a:pt x="6536" y="1"/>
                    <a:pt x="4225" y="1"/>
                  </a:cubicBezTo>
                  <a:close/>
                </a:path>
              </a:pathLst>
            </a:custGeom>
            <a:solidFill>
              <a:schemeClr val="accent5"/>
            </a:solidFill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2014;p41">
              <a:extLst>
                <a:ext uri="{FF2B5EF4-FFF2-40B4-BE49-F238E27FC236}">
                  <a16:creationId xmlns:a16="http://schemas.microsoft.com/office/drawing/2014/main" id="{2115DCE2-F06B-7C15-12DE-B5771A550EA7}"/>
                </a:ext>
              </a:extLst>
            </p:cNvPr>
            <p:cNvSpPr/>
            <p:nvPr/>
          </p:nvSpPr>
          <p:spPr>
            <a:xfrm>
              <a:off x="6074250" y="1507425"/>
              <a:ext cx="362306" cy="200018"/>
            </a:xfrm>
            <a:custGeom>
              <a:avLst/>
              <a:gdLst/>
              <a:ahLst/>
              <a:cxnLst/>
              <a:rect l="l" t="t" r="r" b="b"/>
              <a:pathLst>
                <a:path w="15199" h="8390" extrusionOk="0">
                  <a:moveTo>
                    <a:pt x="1156" y="1"/>
                  </a:moveTo>
                  <a:cubicBezTo>
                    <a:pt x="517" y="1"/>
                    <a:pt x="1" y="518"/>
                    <a:pt x="1" y="1125"/>
                  </a:cubicBezTo>
                  <a:lnTo>
                    <a:pt x="1" y="5533"/>
                  </a:lnTo>
                  <a:cubicBezTo>
                    <a:pt x="1" y="6171"/>
                    <a:pt x="517" y="6688"/>
                    <a:pt x="1156" y="6688"/>
                  </a:cubicBezTo>
                  <a:lnTo>
                    <a:pt x="13466" y="6688"/>
                  </a:lnTo>
                  <a:lnTo>
                    <a:pt x="15199" y="8390"/>
                  </a:lnTo>
                  <a:lnTo>
                    <a:pt x="15199" y="5533"/>
                  </a:lnTo>
                  <a:lnTo>
                    <a:pt x="15199" y="4560"/>
                  </a:lnTo>
                  <a:lnTo>
                    <a:pt x="15199" y="1156"/>
                  </a:lnTo>
                  <a:cubicBezTo>
                    <a:pt x="15199" y="518"/>
                    <a:pt x="14682" y="1"/>
                    <a:pt x="14043" y="1"/>
                  </a:cubicBezTo>
                  <a:close/>
                </a:path>
              </a:pathLst>
            </a:custGeom>
            <a:solidFill>
              <a:schemeClr val="accent2"/>
            </a:solidFill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2015;p41">
              <a:extLst>
                <a:ext uri="{FF2B5EF4-FFF2-40B4-BE49-F238E27FC236}">
                  <a16:creationId xmlns:a16="http://schemas.microsoft.com/office/drawing/2014/main" id="{5A089194-CAD1-FA44-CA1D-882AB1F3883C}"/>
                </a:ext>
              </a:extLst>
            </p:cNvPr>
            <p:cNvSpPr/>
            <p:nvPr/>
          </p:nvSpPr>
          <p:spPr>
            <a:xfrm>
              <a:off x="7793625" y="1596563"/>
              <a:ext cx="139878" cy="139869"/>
            </a:xfrm>
            <a:custGeom>
              <a:avLst/>
              <a:gdLst/>
              <a:ahLst/>
              <a:cxnLst/>
              <a:rect l="l" t="t" r="r" b="b"/>
              <a:pathLst>
                <a:path w="5868" h="5867" extrusionOk="0">
                  <a:moveTo>
                    <a:pt x="1" y="5867"/>
                  </a:moveTo>
                  <a:lnTo>
                    <a:pt x="5867" y="0"/>
                  </a:lnTo>
                </a:path>
              </a:pathLst>
            </a:custGeom>
            <a:solidFill>
              <a:srgbClr val="FFC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2016;p41">
              <a:extLst>
                <a:ext uri="{FF2B5EF4-FFF2-40B4-BE49-F238E27FC236}">
                  <a16:creationId xmlns:a16="http://schemas.microsoft.com/office/drawing/2014/main" id="{F5C94790-71A2-FF7B-1ADD-35067837F021}"/>
                </a:ext>
              </a:extLst>
            </p:cNvPr>
            <p:cNvSpPr/>
            <p:nvPr/>
          </p:nvSpPr>
          <p:spPr>
            <a:xfrm>
              <a:off x="7793625" y="1596563"/>
              <a:ext cx="139878" cy="139869"/>
            </a:xfrm>
            <a:custGeom>
              <a:avLst/>
              <a:gdLst/>
              <a:ahLst/>
              <a:cxnLst/>
              <a:rect l="l" t="t" r="r" b="b"/>
              <a:pathLst>
                <a:path w="5868" h="5867" fill="none" extrusionOk="0">
                  <a:moveTo>
                    <a:pt x="1" y="5867"/>
                  </a:moveTo>
                  <a:lnTo>
                    <a:pt x="5867" y="0"/>
                  </a:lnTo>
                </a:path>
              </a:pathLst>
            </a:custGeom>
            <a:noFill/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2017;p41">
              <a:extLst>
                <a:ext uri="{FF2B5EF4-FFF2-40B4-BE49-F238E27FC236}">
                  <a16:creationId xmlns:a16="http://schemas.microsoft.com/office/drawing/2014/main" id="{79E7DC37-FB7D-C200-19EE-558E5B854B75}"/>
                </a:ext>
              </a:extLst>
            </p:cNvPr>
            <p:cNvSpPr/>
            <p:nvPr/>
          </p:nvSpPr>
          <p:spPr>
            <a:xfrm>
              <a:off x="7804495" y="1723368"/>
              <a:ext cx="94230" cy="36976"/>
            </a:xfrm>
            <a:custGeom>
              <a:avLst/>
              <a:gdLst/>
              <a:ahLst/>
              <a:cxnLst/>
              <a:rect l="l" t="t" r="r" b="b"/>
              <a:pathLst>
                <a:path w="3953" h="1551" extrusionOk="0">
                  <a:moveTo>
                    <a:pt x="1" y="1551"/>
                  </a:moveTo>
                  <a:lnTo>
                    <a:pt x="3952" y="1"/>
                  </a:lnTo>
                </a:path>
              </a:pathLst>
            </a:custGeom>
            <a:solidFill>
              <a:srgbClr val="FFC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2018;p41">
              <a:extLst>
                <a:ext uri="{FF2B5EF4-FFF2-40B4-BE49-F238E27FC236}">
                  <a16:creationId xmlns:a16="http://schemas.microsoft.com/office/drawing/2014/main" id="{DBAF0CAE-C5E1-BBCC-FCAE-929225FB59AE}"/>
                </a:ext>
              </a:extLst>
            </p:cNvPr>
            <p:cNvSpPr/>
            <p:nvPr/>
          </p:nvSpPr>
          <p:spPr>
            <a:xfrm>
              <a:off x="7804495" y="1723368"/>
              <a:ext cx="94230" cy="36976"/>
            </a:xfrm>
            <a:custGeom>
              <a:avLst/>
              <a:gdLst/>
              <a:ahLst/>
              <a:cxnLst/>
              <a:rect l="l" t="t" r="r" b="b"/>
              <a:pathLst>
                <a:path w="3953" h="1551" fill="none" extrusionOk="0">
                  <a:moveTo>
                    <a:pt x="1" y="1551"/>
                  </a:moveTo>
                  <a:lnTo>
                    <a:pt x="3952" y="1"/>
                  </a:lnTo>
                </a:path>
              </a:pathLst>
            </a:custGeom>
            <a:noFill/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2019;p41">
              <a:extLst>
                <a:ext uri="{FF2B5EF4-FFF2-40B4-BE49-F238E27FC236}">
                  <a16:creationId xmlns:a16="http://schemas.microsoft.com/office/drawing/2014/main" id="{479A106A-E48E-94C4-CBC3-E264082DFECC}"/>
                </a:ext>
              </a:extLst>
            </p:cNvPr>
            <p:cNvSpPr/>
            <p:nvPr/>
          </p:nvSpPr>
          <p:spPr>
            <a:xfrm>
              <a:off x="7804495" y="1778438"/>
              <a:ext cx="163787" cy="17427"/>
            </a:xfrm>
            <a:custGeom>
              <a:avLst/>
              <a:gdLst/>
              <a:ahLst/>
              <a:cxnLst/>
              <a:rect l="l" t="t" r="r" b="b"/>
              <a:pathLst>
                <a:path w="6871" h="731" extrusionOk="0">
                  <a:moveTo>
                    <a:pt x="1" y="730"/>
                  </a:moveTo>
                  <a:lnTo>
                    <a:pt x="6870" y="1"/>
                  </a:lnTo>
                </a:path>
              </a:pathLst>
            </a:custGeom>
            <a:solidFill>
              <a:srgbClr val="FFC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2020;p41">
              <a:extLst>
                <a:ext uri="{FF2B5EF4-FFF2-40B4-BE49-F238E27FC236}">
                  <a16:creationId xmlns:a16="http://schemas.microsoft.com/office/drawing/2014/main" id="{D159B823-97E3-F5A5-4487-57E1123B397E}"/>
                </a:ext>
              </a:extLst>
            </p:cNvPr>
            <p:cNvSpPr/>
            <p:nvPr/>
          </p:nvSpPr>
          <p:spPr>
            <a:xfrm>
              <a:off x="7804495" y="1778438"/>
              <a:ext cx="163787" cy="17427"/>
            </a:xfrm>
            <a:custGeom>
              <a:avLst/>
              <a:gdLst/>
              <a:ahLst/>
              <a:cxnLst/>
              <a:rect l="l" t="t" r="r" b="b"/>
              <a:pathLst>
                <a:path w="6871" h="731" fill="none" extrusionOk="0">
                  <a:moveTo>
                    <a:pt x="1" y="730"/>
                  </a:moveTo>
                  <a:lnTo>
                    <a:pt x="6870" y="1"/>
                  </a:lnTo>
                </a:path>
              </a:pathLst>
            </a:custGeom>
            <a:noFill/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2021;p41">
              <a:extLst>
                <a:ext uri="{FF2B5EF4-FFF2-40B4-BE49-F238E27FC236}">
                  <a16:creationId xmlns:a16="http://schemas.microsoft.com/office/drawing/2014/main" id="{0D575318-FFD0-DC15-F498-72D39E6E5307}"/>
                </a:ext>
              </a:extLst>
            </p:cNvPr>
            <p:cNvSpPr/>
            <p:nvPr/>
          </p:nvSpPr>
          <p:spPr>
            <a:xfrm>
              <a:off x="7345122" y="1421196"/>
              <a:ext cx="5101" cy="9441"/>
            </a:xfrm>
            <a:custGeom>
              <a:avLst/>
              <a:gdLst/>
              <a:ahLst/>
              <a:cxnLst/>
              <a:rect l="l" t="t" r="r" b="b"/>
              <a:pathLst>
                <a:path w="214" h="396" fill="none" extrusionOk="0">
                  <a:moveTo>
                    <a:pt x="1" y="1"/>
                  </a:moveTo>
                  <a:cubicBezTo>
                    <a:pt x="1" y="1"/>
                    <a:pt x="62" y="153"/>
                    <a:pt x="213" y="396"/>
                  </a:cubicBezTo>
                </a:path>
              </a:pathLst>
            </a:custGeom>
            <a:noFill/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2022;p41">
              <a:extLst>
                <a:ext uri="{FF2B5EF4-FFF2-40B4-BE49-F238E27FC236}">
                  <a16:creationId xmlns:a16="http://schemas.microsoft.com/office/drawing/2014/main" id="{B16542C6-24FE-6706-F888-25626F613B07}"/>
                </a:ext>
              </a:extLst>
            </p:cNvPr>
            <p:cNvSpPr/>
            <p:nvPr/>
          </p:nvSpPr>
          <p:spPr>
            <a:xfrm>
              <a:off x="7357446" y="1440768"/>
              <a:ext cx="346359" cy="72474"/>
            </a:xfrm>
            <a:custGeom>
              <a:avLst/>
              <a:gdLst/>
              <a:ahLst/>
              <a:cxnLst/>
              <a:rect l="l" t="t" r="r" b="b"/>
              <a:pathLst>
                <a:path w="14530" h="3040" fill="none" extrusionOk="0">
                  <a:moveTo>
                    <a:pt x="0" y="0"/>
                  </a:moveTo>
                  <a:cubicBezTo>
                    <a:pt x="852" y="1186"/>
                    <a:pt x="2858" y="3040"/>
                    <a:pt x="6384" y="1976"/>
                  </a:cubicBezTo>
                  <a:cubicBezTo>
                    <a:pt x="10943" y="608"/>
                    <a:pt x="12523" y="31"/>
                    <a:pt x="14530" y="1307"/>
                  </a:cubicBezTo>
                </a:path>
              </a:pathLst>
            </a:custGeom>
            <a:noFill/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2023;p41">
              <a:extLst>
                <a:ext uri="{FF2B5EF4-FFF2-40B4-BE49-F238E27FC236}">
                  <a16:creationId xmlns:a16="http://schemas.microsoft.com/office/drawing/2014/main" id="{CE8F55BD-67DA-9417-E798-8F1FCEA58811}"/>
                </a:ext>
              </a:extLst>
            </p:cNvPr>
            <p:cNvSpPr/>
            <p:nvPr/>
          </p:nvSpPr>
          <p:spPr>
            <a:xfrm>
              <a:off x="7709574" y="1475551"/>
              <a:ext cx="8009" cy="5817"/>
            </a:xfrm>
            <a:custGeom>
              <a:avLst/>
              <a:gdLst/>
              <a:ahLst/>
              <a:cxnLst/>
              <a:rect l="l" t="t" r="r" b="b"/>
              <a:pathLst>
                <a:path w="336" h="244" fill="none" extrusionOk="0">
                  <a:moveTo>
                    <a:pt x="1" y="0"/>
                  </a:moveTo>
                  <a:cubicBezTo>
                    <a:pt x="92" y="61"/>
                    <a:pt x="214" y="152"/>
                    <a:pt x="335" y="244"/>
                  </a:cubicBezTo>
                </a:path>
              </a:pathLst>
            </a:custGeom>
            <a:noFill/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2024;p41">
              <a:extLst>
                <a:ext uri="{FF2B5EF4-FFF2-40B4-BE49-F238E27FC236}">
                  <a16:creationId xmlns:a16="http://schemas.microsoft.com/office/drawing/2014/main" id="{979A17A2-AB35-AA9C-F7CD-A58154250CC5}"/>
                </a:ext>
              </a:extLst>
            </p:cNvPr>
            <p:cNvSpPr/>
            <p:nvPr/>
          </p:nvSpPr>
          <p:spPr>
            <a:xfrm>
              <a:off x="7940702" y="1510334"/>
              <a:ext cx="247838" cy="397842"/>
            </a:xfrm>
            <a:custGeom>
              <a:avLst/>
              <a:gdLst/>
              <a:ahLst/>
              <a:cxnLst/>
              <a:rect l="l" t="t" r="r" b="b"/>
              <a:pathLst>
                <a:path w="10397" h="16688" fill="none" extrusionOk="0">
                  <a:moveTo>
                    <a:pt x="1977" y="0"/>
                  </a:moveTo>
                  <a:cubicBezTo>
                    <a:pt x="1977" y="0"/>
                    <a:pt x="1" y="4833"/>
                    <a:pt x="2797" y="6870"/>
                  </a:cubicBezTo>
                  <a:cubicBezTo>
                    <a:pt x="5624" y="8937"/>
                    <a:pt x="10396" y="12371"/>
                    <a:pt x="8299" y="16688"/>
                  </a:cubicBezTo>
                </a:path>
              </a:pathLst>
            </a:custGeom>
            <a:noFill/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2025;p41">
              <a:extLst>
                <a:ext uri="{FF2B5EF4-FFF2-40B4-BE49-F238E27FC236}">
                  <a16:creationId xmlns:a16="http://schemas.microsoft.com/office/drawing/2014/main" id="{F6FB8CD4-5B80-6097-B594-3B8F30D307E5}"/>
                </a:ext>
              </a:extLst>
            </p:cNvPr>
            <p:cNvSpPr/>
            <p:nvPr/>
          </p:nvSpPr>
          <p:spPr>
            <a:xfrm>
              <a:off x="5983691" y="1695833"/>
              <a:ext cx="268100" cy="194964"/>
            </a:xfrm>
            <a:custGeom>
              <a:avLst/>
              <a:gdLst/>
              <a:ahLst/>
              <a:cxnLst/>
              <a:rect l="l" t="t" r="r" b="b"/>
              <a:pathLst>
                <a:path w="11247" h="8178" fill="none" extrusionOk="0">
                  <a:moveTo>
                    <a:pt x="0" y="8177"/>
                  </a:moveTo>
                  <a:cubicBezTo>
                    <a:pt x="31" y="6110"/>
                    <a:pt x="1642" y="4165"/>
                    <a:pt x="3648" y="3739"/>
                  </a:cubicBezTo>
                  <a:cubicBezTo>
                    <a:pt x="4590" y="3557"/>
                    <a:pt x="5745" y="3496"/>
                    <a:pt x="6140" y="2645"/>
                  </a:cubicBezTo>
                  <a:cubicBezTo>
                    <a:pt x="6414" y="1976"/>
                    <a:pt x="5958" y="1156"/>
                    <a:pt x="5289" y="973"/>
                  </a:cubicBezTo>
                  <a:cubicBezTo>
                    <a:pt x="4620" y="761"/>
                    <a:pt x="3860" y="1156"/>
                    <a:pt x="3496" y="1764"/>
                  </a:cubicBezTo>
                  <a:cubicBezTo>
                    <a:pt x="3192" y="2341"/>
                    <a:pt x="3222" y="3101"/>
                    <a:pt x="3526" y="3679"/>
                  </a:cubicBezTo>
                  <a:cubicBezTo>
                    <a:pt x="3800" y="4286"/>
                    <a:pt x="4347" y="4742"/>
                    <a:pt x="4924" y="5046"/>
                  </a:cubicBezTo>
                  <a:cubicBezTo>
                    <a:pt x="6383" y="5776"/>
                    <a:pt x="8298" y="5563"/>
                    <a:pt x="9514" y="4469"/>
                  </a:cubicBezTo>
                  <a:cubicBezTo>
                    <a:pt x="10760" y="3405"/>
                    <a:pt x="11247" y="1551"/>
                    <a:pt x="10730" y="1"/>
                  </a:cubicBezTo>
                </a:path>
              </a:pathLst>
            </a:custGeom>
            <a:noFill/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2026;p41">
              <a:extLst>
                <a:ext uri="{FF2B5EF4-FFF2-40B4-BE49-F238E27FC236}">
                  <a16:creationId xmlns:a16="http://schemas.microsoft.com/office/drawing/2014/main" id="{C1F5B8DB-61E1-9FB9-C895-ECBA6670EC86}"/>
                </a:ext>
              </a:extLst>
            </p:cNvPr>
            <p:cNvSpPr/>
            <p:nvPr/>
          </p:nvSpPr>
          <p:spPr>
            <a:xfrm>
              <a:off x="6461895" y="1560326"/>
              <a:ext cx="302879" cy="151479"/>
            </a:xfrm>
            <a:custGeom>
              <a:avLst/>
              <a:gdLst/>
              <a:ahLst/>
              <a:cxnLst/>
              <a:rect l="l" t="t" r="r" b="b"/>
              <a:pathLst>
                <a:path w="12706" h="6354" fill="none" extrusionOk="0">
                  <a:moveTo>
                    <a:pt x="0" y="2675"/>
                  </a:moveTo>
                  <a:cubicBezTo>
                    <a:pt x="760" y="1794"/>
                    <a:pt x="1976" y="1277"/>
                    <a:pt x="3162" y="1368"/>
                  </a:cubicBezTo>
                  <a:cubicBezTo>
                    <a:pt x="4347" y="1460"/>
                    <a:pt x="5472" y="2128"/>
                    <a:pt x="6110" y="3131"/>
                  </a:cubicBezTo>
                  <a:cubicBezTo>
                    <a:pt x="6687" y="4043"/>
                    <a:pt x="6931" y="5290"/>
                    <a:pt x="7842" y="5837"/>
                  </a:cubicBezTo>
                  <a:cubicBezTo>
                    <a:pt x="8694" y="6353"/>
                    <a:pt x="9818" y="6141"/>
                    <a:pt x="10548" y="5502"/>
                  </a:cubicBezTo>
                  <a:cubicBezTo>
                    <a:pt x="11308" y="4864"/>
                    <a:pt x="11672" y="3891"/>
                    <a:pt x="11824" y="2949"/>
                  </a:cubicBezTo>
                  <a:cubicBezTo>
                    <a:pt x="11976" y="2068"/>
                    <a:pt x="11733" y="943"/>
                    <a:pt x="10882" y="761"/>
                  </a:cubicBezTo>
                  <a:cubicBezTo>
                    <a:pt x="10244" y="578"/>
                    <a:pt x="9545" y="1247"/>
                    <a:pt x="9575" y="1916"/>
                  </a:cubicBezTo>
                  <a:cubicBezTo>
                    <a:pt x="9636" y="2584"/>
                    <a:pt x="10305" y="3131"/>
                    <a:pt x="10973" y="3131"/>
                  </a:cubicBezTo>
                  <a:cubicBezTo>
                    <a:pt x="11642" y="3101"/>
                    <a:pt x="12250" y="2584"/>
                    <a:pt x="12463" y="1946"/>
                  </a:cubicBezTo>
                  <a:cubicBezTo>
                    <a:pt x="12706" y="1308"/>
                    <a:pt x="12554" y="578"/>
                    <a:pt x="12189" y="1"/>
                  </a:cubicBezTo>
                </a:path>
              </a:pathLst>
            </a:custGeom>
            <a:noFill/>
            <a:ln w="227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2027;p41">
              <a:extLst>
                <a:ext uri="{FF2B5EF4-FFF2-40B4-BE49-F238E27FC236}">
                  <a16:creationId xmlns:a16="http://schemas.microsoft.com/office/drawing/2014/main" id="{7A6A695C-3556-FE97-6B2F-370C85A84A38}"/>
                </a:ext>
              </a:extLst>
            </p:cNvPr>
            <p:cNvSpPr/>
            <p:nvPr/>
          </p:nvSpPr>
          <p:spPr>
            <a:xfrm>
              <a:off x="5613423" y="1204884"/>
              <a:ext cx="194228" cy="1490596"/>
            </a:xfrm>
            <a:custGeom>
              <a:avLst/>
              <a:gdLst/>
              <a:ahLst/>
              <a:cxnLst/>
              <a:rect l="l" t="t" r="r" b="b"/>
              <a:pathLst>
                <a:path w="8148" h="62525" extrusionOk="0">
                  <a:moveTo>
                    <a:pt x="8147" y="0"/>
                  </a:moveTo>
                  <a:cubicBezTo>
                    <a:pt x="3557" y="608"/>
                    <a:pt x="1" y="4560"/>
                    <a:pt x="1" y="9332"/>
                  </a:cubicBezTo>
                  <a:lnTo>
                    <a:pt x="1" y="53193"/>
                  </a:lnTo>
                  <a:cubicBezTo>
                    <a:pt x="1" y="57965"/>
                    <a:pt x="3557" y="61916"/>
                    <a:pt x="8147" y="62524"/>
                  </a:cubicBezTo>
                  <a:lnTo>
                    <a:pt x="8147" y="0"/>
                  </a:lnTo>
                  <a:close/>
                </a:path>
              </a:pathLst>
            </a:custGeom>
            <a:solidFill>
              <a:schemeClr val="dk2"/>
            </a:solidFill>
            <a:ln w="45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2028;p41">
              <a:extLst>
                <a:ext uri="{FF2B5EF4-FFF2-40B4-BE49-F238E27FC236}">
                  <a16:creationId xmlns:a16="http://schemas.microsoft.com/office/drawing/2014/main" id="{936C434C-F197-D46A-46E6-4B3CC2DB7D58}"/>
                </a:ext>
              </a:extLst>
            </p:cNvPr>
            <p:cNvSpPr/>
            <p:nvPr/>
          </p:nvSpPr>
          <p:spPr>
            <a:xfrm>
              <a:off x="5676474" y="1916126"/>
              <a:ext cx="68128" cy="67420"/>
            </a:xfrm>
            <a:custGeom>
              <a:avLst/>
              <a:gdLst/>
              <a:ahLst/>
              <a:cxnLst/>
              <a:rect l="l" t="t" r="r" b="b"/>
              <a:pathLst>
                <a:path w="2858" h="2828" extrusionOk="0">
                  <a:moveTo>
                    <a:pt x="1429" y="0"/>
                  </a:moveTo>
                  <a:cubicBezTo>
                    <a:pt x="639" y="0"/>
                    <a:pt x="0" y="639"/>
                    <a:pt x="0" y="1429"/>
                  </a:cubicBezTo>
                  <a:cubicBezTo>
                    <a:pt x="0" y="2219"/>
                    <a:pt x="639" y="2827"/>
                    <a:pt x="1429" y="2827"/>
                  </a:cubicBezTo>
                  <a:cubicBezTo>
                    <a:pt x="2219" y="2827"/>
                    <a:pt x="2858" y="2219"/>
                    <a:pt x="2858" y="1429"/>
                  </a:cubicBezTo>
                  <a:cubicBezTo>
                    <a:pt x="2858" y="639"/>
                    <a:pt x="2219" y="0"/>
                    <a:pt x="1429" y="0"/>
                  </a:cubicBezTo>
                  <a:close/>
                </a:path>
              </a:pathLst>
            </a:custGeom>
            <a:solidFill>
              <a:schemeClr val="lt1"/>
            </a:solidFill>
            <a:ln w="45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2029;p41">
              <a:extLst>
                <a:ext uri="{FF2B5EF4-FFF2-40B4-BE49-F238E27FC236}">
                  <a16:creationId xmlns:a16="http://schemas.microsoft.com/office/drawing/2014/main" id="{D967702E-3F18-08FA-EA80-B853E60BC3C6}"/>
                </a:ext>
              </a:extLst>
            </p:cNvPr>
            <p:cNvSpPr/>
            <p:nvPr/>
          </p:nvSpPr>
          <p:spPr>
            <a:xfrm>
              <a:off x="5943125" y="1204910"/>
              <a:ext cx="2248305" cy="1490545"/>
            </a:xfrm>
            <a:custGeom>
              <a:avLst/>
              <a:gdLst/>
              <a:ahLst/>
              <a:cxnLst/>
              <a:rect l="l" t="t" r="r" b="b"/>
              <a:pathLst>
                <a:path w="94318" h="62707" extrusionOk="0">
                  <a:moveTo>
                    <a:pt x="0" y="1"/>
                  </a:moveTo>
                  <a:lnTo>
                    <a:pt x="0" y="62707"/>
                  </a:lnTo>
                  <a:lnTo>
                    <a:pt x="94318" y="62707"/>
                  </a:lnTo>
                  <a:lnTo>
                    <a:pt x="94318" y="1"/>
                  </a:lnTo>
                  <a:close/>
                </a:path>
              </a:pathLst>
            </a:custGeom>
            <a:solidFill>
              <a:srgbClr val="2B1153">
                <a:alpha val="53649"/>
              </a:srgbClr>
            </a:solidFill>
            <a:ln w="45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2030;p41">
              <a:extLst>
                <a:ext uri="{FF2B5EF4-FFF2-40B4-BE49-F238E27FC236}">
                  <a16:creationId xmlns:a16="http://schemas.microsoft.com/office/drawing/2014/main" id="{D7AF1A79-02A0-3F80-9E42-784544E46038}"/>
                </a:ext>
              </a:extLst>
            </p:cNvPr>
            <p:cNvSpPr/>
            <p:nvPr/>
          </p:nvSpPr>
          <p:spPr>
            <a:xfrm>
              <a:off x="6942273" y="1795697"/>
              <a:ext cx="250009" cy="306839"/>
            </a:xfrm>
            <a:custGeom>
              <a:avLst/>
              <a:gdLst/>
              <a:ahLst/>
              <a:cxnLst/>
              <a:rect l="l" t="t" r="r" b="b"/>
              <a:pathLst>
                <a:path w="7357" h="9028" extrusionOk="0">
                  <a:moveTo>
                    <a:pt x="570" y="1"/>
                  </a:moveTo>
                  <a:cubicBezTo>
                    <a:pt x="269" y="1"/>
                    <a:pt x="1" y="239"/>
                    <a:pt x="1" y="578"/>
                  </a:cubicBezTo>
                  <a:lnTo>
                    <a:pt x="1" y="8481"/>
                  </a:lnTo>
                  <a:cubicBezTo>
                    <a:pt x="1" y="8796"/>
                    <a:pt x="268" y="9028"/>
                    <a:pt x="567" y="9028"/>
                  </a:cubicBezTo>
                  <a:cubicBezTo>
                    <a:pt x="671" y="9028"/>
                    <a:pt x="780" y="8999"/>
                    <a:pt x="882" y="8936"/>
                  </a:cubicBezTo>
                  <a:lnTo>
                    <a:pt x="6992" y="4985"/>
                  </a:lnTo>
                  <a:cubicBezTo>
                    <a:pt x="7356" y="4772"/>
                    <a:pt x="7356" y="4256"/>
                    <a:pt x="6992" y="4043"/>
                  </a:cubicBezTo>
                  <a:lnTo>
                    <a:pt x="882" y="91"/>
                  </a:lnTo>
                  <a:cubicBezTo>
                    <a:pt x="781" y="29"/>
                    <a:pt x="673" y="1"/>
                    <a:pt x="5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2031;p41">
              <a:extLst>
                <a:ext uri="{FF2B5EF4-FFF2-40B4-BE49-F238E27FC236}">
                  <a16:creationId xmlns:a16="http://schemas.microsoft.com/office/drawing/2014/main" id="{EB7CA939-A4F8-04FD-847D-C6C253524608}"/>
                </a:ext>
              </a:extLst>
            </p:cNvPr>
            <p:cNvSpPr/>
            <p:nvPr/>
          </p:nvSpPr>
          <p:spPr>
            <a:xfrm>
              <a:off x="6022093" y="2591549"/>
              <a:ext cx="2083111" cy="18142"/>
            </a:xfrm>
            <a:custGeom>
              <a:avLst/>
              <a:gdLst/>
              <a:ahLst/>
              <a:cxnLst/>
              <a:rect l="l" t="t" r="r" b="b"/>
              <a:pathLst>
                <a:path w="87388" h="761" extrusionOk="0">
                  <a:moveTo>
                    <a:pt x="0" y="0"/>
                  </a:moveTo>
                  <a:lnTo>
                    <a:pt x="0" y="760"/>
                  </a:lnTo>
                  <a:lnTo>
                    <a:pt x="87388" y="760"/>
                  </a:lnTo>
                  <a:lnTo>
                    <a:pt x="87388" y="0"/>
                  </a:lnTo>
                  <a:close/>
                </a:path>
              </a:pathLst>
            </a:custGeom>
            <a:solidFill>
              <a:schemeClr val="accent6"/>
            </a:solidFill>
            <a:ln w="45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2032;p41">
              <a:extLst>
                <a:ext uri="{FF2B5EF4-FFF2-40B4-BE49-F238E27FC236}">
                  <a16:creationId xmlns:a16="http://schemas.microsoft.com/office/drawing/2014/main" id="{075D27E7-F9A2-ECC9-D836-8AB16E336394}"/>
                </a:ext>
              </a:extLst>
            </p:cNvPr>
            <p:cNvSpPr/>
            <p:nvPr/>
          </p:nvSpPr>
          <p:spPr>
            <a:xfrm>
              <a:off x="6024575" y="2593750"/>
              <a:ext cx="450395" cy="13774"/>
            </a:xfrm>
            <a:custGeom>
              <a:avLst/>
              <a:gdLst/>
              <a:ahLst/>
              <a:cxnLst/>
              <a:rect l="l" t="t" r="r" b="b"/>
              <a:pathLst>
                <a:path w="18998" h="761" extrusionOk="0">
                  <a:moveTo>
                    <a:pt x="0" y="0"/>
                  </a:moveTo>
                  <a:lnTo>
                    <a:pt x="0" y="760"/>
                  </a:lnTo>
                  <a:lnTo>
                    <a:pt x="18997" y="760"/>
                  </a:lnTo>
                  <a:lnTo>
                    <a:pt x="18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2033;p41">
              <a:extLst>
                <a:ext uri="{FF2B5EF4-FFF2-40B4-BE49-F238E27FC236}">
                  <a16:creationId xmlns:a16="http://schemas.microsoft.com/office/drawing/2014/main" id="{5B67E85A-8382-66F3-AAB0-18EE00481923}"/>
                </a:ext>
              </a:extLst>
            </p:cNvPr>
            <p:cNvSpPr/>
            <p:nvPr/>
          </p:nvSpPr>
          <p:spPr>
            <a:xfrm>
              <a:off x="6435078" y="2566183"/>
              <a:ext cx="68128" cy="68874"/>
            </a:xfrm>
            <a:custGeom>
              <a:avLst/>
              <a:gdLst/>
              <a:ahLst/>
              <a:cxnLst/>
              <a:rect l="l" t="t" r="r" b="b"/>
              <a:pathLst>
                <a:path w="2858" h="2889" extrusionOk="0">
                  <a:moveTo>
                    <a:pt x="1429" y="1"/>
                  </a:moveTo>
                  <a:cubicBezTo>
                    <a:pt x="639" y="1"/>
                    <a:pt x="1" y="639"/>
                    <a:pt x="1" y="1460"/>
                  </a:cubicBezTo>
                  <a:cubicBezTo>
                    <a:pt x="1" y="2250"/>
                    <a:pt x="639" y="2888"/>
                    <a:pt x="1429" y="2888"/>
                  </a:cubicBezTo>
                  <a:cubicBezTo>
                    <a:pt x="2220" y="2888"/>
                    <a:pt x="2858" y="2250"/>
                    <a:pt x="2858" y="1460"/>
                  </a:cubicBezTo>
                  <a:cubicBezTo>
                    <a:pt x="2858" y="639"/>
                    <a:pt x="2220" y="1"/>
                    <a:pt x="1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2034;p41">
              <a:extLst>
                <a:ext uri="{FF2B5EF4-FFF2-40B4-BE49-F238E27FC236}">
                  <a16:creationId xmlns:a16="http://schemas.microsoft.com/office/drawing/2014/main" id="{DAF90DAD-04D9-A248-FF7E-4AAC7A1223C4}"/>
                </a:ext>
              </a:extLst>
            </p:cNvPr>
            <p:cNvSpPr/>
            <p:nvPr/>
          </p:nvSpPr>
          <p:spPr>
            <a:xfrm>
              <a:off x="5807627" y="1202368"/>
              <a:ext cx="135516" cy="1494935"/>
            </a:xfrm>
            <a:custGeom>
              <a:avLst/>
              <a:gdLst/>
              <a:ahLst/>
              <a:cxnLst/>
              <a:rect l="l" t="t" r="r" b="b"/>
              <a:pathLst>
                <a:path w="5685" h="62707" extrusionOk="0">
                  <a:moveTo>
                    <a:pt x="1277" y="0"/>
                  </a:moveTo>
                  <a:cubicBezTo>
                    <a:pt x="851" y="0"/>
                    <a:pt x="426" y="31"/>
                    <a:pt x="0" y="91"/>
                  </a:cubicBezTo>
                  <a:lnTo>
                    <a:pt x="0" y="62615"/>
                  </a:lnTo>
                  <a:cubicBezTo>
                    <a:pt x="426" y="62676"/>
                    <a:pt x="851" y="62706"/>
                    <a:pt x="1277" y="62706"/>
                  </a:cubicBezTo>
                  <a:lnTo>
                    <a:pt x="5684" y="62706"/>
                  </a:lnTo>
                  <a:lnTo>
                    <a:pt x="5684" y="0"/>
                  </a:lnTo>
                  <a:close/>
                </a:path>
              </a:pathLst>
            </a:custGeom>
            <a:solidFill>
              <a:schemeClr val="lt1"/>
            </a:solidFill>
            <a:ln w="45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99" name="Imagem 1998">
            <a:extLst>
              <a:ext uri="{FF2B5EF4-FFF2-40B4-BE49-F238E27FC236}">
                <a16:creationId xmlns:a16="http://schemas.microsoft.com/office/drawing/2014/main" id="{4DCE9EB5-F6F0-8D25-C94B-4DE06864B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0" y="4176713"/>
            <a:ext cx="936625" cy="89376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E6BFB94-83F2-AFC9-4026-5A637BEDD60D}"/>
              </a:ext>
            </a:extLst>
          </p:cNvPr>
          <p:cNvSpPr txBox="1"/>
          <p:nvPr/>
        </p:nvSpPr>
        <p:spPr>
          <a:xfrm>
            <a:off x="228202" y="1914921"/>
            <a:ext cx="607615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>
                <a:solidFill>
                  <a:schemeClr val="accent6"/>
                </a:solidFill>
                <a:latin typeface="Montserrat"/>
              </a:rPr>
              <a:t>O site </a:t>
            </a:r>
            <a:r>
              <a:rPr lang="pt-BR" sz="1200" err="1">
                <a:solidFill>
                  <a:schemeClr val="accent6"/>
                </a:solidFill>
                <a:latin typeface="Montserrat"/>
              </a:rPr>
              <a:t>flicks</a:t>
            </a:r>
            <a:r>
              <a:rPr lang="pt-BR" sz="1200" dirty="0">
                <a:solidFill>
                  <a:schemeClr val="accent6"/>
                </a:solidFill>
                <a:latin typeface="Montserrat"/>
              </a:rPr>
              <a:t> </a:t>
            </a:r>
            <a:r>
              <a:rPr lang="pt-BR" sz="1200" err="1">
                <a:solidFill>
                  <a:schemeClr val="accent6"/>
                </a:solidFill>
                <a:latin typeface="Montserrat"/>
              </a:rPr>
              <a:t>and</a:t>
            </a:r>
            <a:r>
              <a:rPr lang="pt-BR" sz="1200" dirty="0">
                <a:solidFill>
                  <a:schemeClr val="accent6"/>
                </a:solidFill>
                <a:latin typeface="Montserrat"/>
              </a:rPr>
              <a:t> beats foi pensado para facilitar a vida das pessoas no sentido de organizar filmes e séries em um perfil personalizado além de fornecer recomendações de novos conteúdos. Outro pensamento que tivemos ao desenvolver o site era de promover um espaço onde os usuários possam deixar suas críticas ao filme ou a série para que assim o usuário possa ver se "vale a pena" consumir aquele conteúdo.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A38CEF-B2BD-911A-60BA-1321E4F7D314}"/>
              </a:ext>
            </a:extLst>
          </p:cNvPr>
          <p:cNvSpPr txBox="1"/>
          <p:nvPr/>
        </p:nvSpPr>
        <p:spPr>
          <a:xfrm>
            <a:off x="257969" y="3242469"/>
            <a:ext cx="497284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>
                <a:solidFill>
                  <a:schemeClr val="accent6"/>
                </a:solidFill>
                <a:latin typeface="Montserrat"/>
              </a:rPr>
              <a:t>Afim de aprimorar a experiência do usuário pretendemos acrescentar novos recursos como distribuir os dados de acordo com cada usuário, possibilitar que o usuário consiga ver os trailers das séries ou dos filmes no próprio site além de conseguir ver os clipes das músicas também. </a:t>
            </a:r>
          </a:p>
        </p:txBody>
      </p:sp>
    </p:spTree>
    <p:extLst>
      <p:ext uri="{BB962C8B-B14F-4D97-AF65-F5344CB8AC3E}">
        <p14:creationId xmlns:p14="http://schemas.microsoft.com/office/powerpoint/2010/main" val="3346235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37"/>
          <p:cNvSpPr/>
          <p:nvPr/>
        </p:nvSpPr>
        <p:spPr>
          <a:xfrm>
            <a:off x="1557358" y="1082812"/>
            <a:ext cx="554400" cy="554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37"/>
          <p:cNvSpPr txBox="1">
            <a:spLocks noGrp="1"/>
          </p:cNvSpPr>
          <p:nvPr>
            <p:ph type="title"/>
          </p:nvPr>
        </p:nvSpPr>
        <p:spPr>
          <a:xfrm>
            <a:off x="531507" y="1768453"/>
            <a:ext cx="2606100" cy="466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</a:p>
        </p:txBody>
      </p:sp>
      <p:sp>
        <p:nvSpPr>
          <p:cNvPr id="1785" name="Google Shape;1785;p37"/>
          <p:cNvSpPr txBox="1">
            <a:spLocks noGrp="1"/>
          </p:cNvSpPr>
          <p:nvPr>
            <p:ph type="subTitle" idx="1"/>
          </p:nvPr>
        </p:nvSpPr>
        <p:spPr>
          <a:xfrm>
            <a:off x="531507" y="2247073"/>
            <a:ext cx="2606100" cy="646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-Contextualização;</a:t>
            </a:r>
          </a:p>
          <a:p>
            <a:pPr marL="0" indent="0"/>
            <a:r>
              <a:rPr lang="en" dirty="0"/>
              <a:t>-Objetivos.</a:t>
            </a:r>
          </a:p>
        </p:txBody>
      </p:sp>
      <p:sp>
        <p:nvSpPr>
          <p:cNvPr id="1786" name="Google Shape;1786;p37"/>
          <p:cNvSpPr txBox="1">
            <a:spLocks noGrp="1"/>
          </p:cNvSpPr>
          <p:nvPr>
            <p:ph type="title" idx="2"/>
          </p:nvPr>
        </p:nvSpPr>
        <p:spPr>
          <a:xfrm>
            <a:off x="3101275" y="2625703"/>
            <a:ext cx="2606100" cy="466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r>
              <a:rPr lang="en" dirty="0"/>
              <a:t>Projeto Do sistema</a:t>
            </a:r>
            <a:endParaRPr dirty="0"/>
          </a:p>
        </p:txBody>
      </p:sp>
      <p:sp>
        <p:nvSpPr>
          <p:cNvPr id="1787" name="Google Shape;1787;p37"/>
          <p:cNvSpPr txBox="1">
            <a:spLocks noGrp="1"/>
          </p:cNvSpPr>
          <p:nvPr>
            <p:ph type="subTitle" idx="3"/>
          </p:nvPr>
        </p:nvSpPr>
        <p:spPr>
          <a:xfrm>
            <a:off x="3045712" y="3180895"/>
            <a:ext cx="2606100" cy="773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r>
              <a:rPr lang="en" dirty="0" err="1"/>
              <a:t>Usuários</a:t>
            </a:r>
            <a:r>
              <a:rPr lang="en" dirty="0"/>
              <a:t>;</a:t>
            </a:r>
          </a:p>
          <a:p>
            <a:pPr marL="0" indent="0"/>
            <a:r>
              <a:rPr lang="en" dirty="0"/>
              <a:t>-</a:t>
            </a:r>
            <a:r>
              <a:rPr lang="en" dirty="0" err="1"/>
              <a:t>Requisitos</a:t>
            </a:r>
            <a:r>
              <a:rPr lang="en" dirty="0"/>
              <a:t>;</a:t>
            </a:r>
          </a:p>
          <a:p>
            <a:pPr marL="0" indent="0"/>
            <a:r>
              <a:rPr lang="en" dirty="0"/>
              <a:t>-Tecnologias.</a:t>
            </a:r>
          </a:p>
        </p:txBody>
      </p:sp>
      <p:sp>
        <p:nvSpPr>
          <p:cNvPr id="1788" name="Google Shape;1788;p37"/>
          <p:cNvSpPr txBox="1">
            <a:spLocks noGrp="1"/>
          </p:cNvSpPr>
          <p:nvPr>
            <p:ph type="title" idx="4"/>
          </p:nvPr>
        </p:nvSpPr>
        <p:spPr>
          <a:xfrm>
            <a:off x="5841694" y="3338603"/>
            <a:ext cx="2606100" cy="466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Desenvolvimento</a:t>
            </a:r>
          </a:p>
        </p:txBody>
      </p:sp>
      <p:sp>
        <p:nvSpPr>
          <p:cNvPr id="1789" name="Google Shape;1789;p37"/>
          <p:cNvSpPr txBox="1">
            <a:spLocks noGrp="1"/>
          </p:cNvSpPr>
          <p:nvPr>
            <p:ph type="subTitle" idx="5"/>
          </p:nvPr>
        </p:nvSpPr>
        <p:spPr>
          <a:xfrm>
            <a:off x="5841694" y="3877922"/>
            <a:ext cx="2606100" cy="916375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indent="0"/>
            <a:r>
              <a:rPr lang="en" dirty="0"/>
              <a:t>-</a:t>
            </a:r>
            <a:r>
              <a:rPr lang="en" err="1"/>
              <a:t>Fluxo</a:t>
            </a:r>
            <a:r>
              <a:rPr lang="en"/>
              <a:t> de </a:t>
            </a:r>
            <a:r>
              <a:rPr lang="en" err="1"/>
              <a:t>telas</a:t>
            </a:r>
            <a:r>
              <a:rPr lang="en"/>
              <a:t>;</a:t>
            </a:r>
          </a:p>
          <a:p>
            <a:pPr marL="0" indent="0"/>
            <a:r>
              <a:rPr lang="en"/>
              <a:t>-Testes;</a:t>
            </a:r>
          </a:p>
          <a:p>
            <a:pPr marL="0" indent="0"/>
            <a:r>
              <a:rPr lang="en" dirty="0"/>
              <a:t>-</a:t>
            </a:r>
            <a:r>
              <a:rPr lang="en" dirty="0" err="1"/>
              <a:t>Conclusão</a:t>
            </a:r>
            <a:r>
              <a:rPr lang="en" dirty="0"/>
              <a:t>.</a:t>
            </a:r>
          </a:p>
        </p:txBody>
      </p:sp>
      <p:sp>
        <p:nvSpPr>
          <p:cNvPr id="1792" name="Google Shape;1792;p37"/>
          <p:cNvSpPr/>
          <p:nvPr/>
        </p:nvSpPr>
        <p:spPr>
          <a:xfrm>
            <a:off x="6748483" y="2413381"/>
            <a:ext cx="554400" cy="554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" name="Google Shape;1793;p37"/>
          <p:cNvSpPr/>
          <p:nvPr/>
        </p:nvSpPr>
        <p:spPr>
          <a:xfrm>
            <a:off x="4071563" y="1900375"/>
            <a:ext cx="554400" cy="554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37"/>
          <p:cNvSpPr txBox="1">
            <a:spLocks noGrp="1"/>
          </p:cNvSpPr>
          <p:nvPr>
            <p:ph type="title" idx="8"/>
          </p:nvPr>
        </p:nvSpPr>
        <p:spPr>
          <a:xfrm>
            <a:off x="1651707" y="1177163"/>
            <a:ext cx="3657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7" name="Google Shape;1797;p37"/>
          <p:cNvSpPr txBox="1">
            <a:spLocks noGrp="1"/>
          </p:cNvSpPr>
          <p:nvPr>
            <p:ph type="title" idx="14"/>
          </p:nvPr>
        </p:nvSpPr>
        <p:spPr>
          <a:xfrm>
            <a:off x="4173850" y="2034412"/>
            <a:ext cx="341888" cy="2942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98" name="Google Shape;1798;p37"/>
          <p:cNvSpPr txBox="1">
            <a:spLocks noGrp="1"/>
          </p:cNvSpPr>
          <p:nvPr>
            <p:ph type="title" idx="13"/>
          </p:nvPr>
        </p:nvSpPr>
        <p:spPr>
          <a:xfrm>
            <a:off x="6880870" y="2530044"/>
            <a:ext cx="369000" cy="36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99" name="Google Shape;1799;p37"/>
          <p:cNvSpPr txBox="1">
            <a:spLocks noGrp="1"/>
          </p:cNvSpPr>
          <p:nvPr>
            <p:ph type="title" idx="15"/>
          </p:nvPr>
        </p:nvSpPr>
        <p:spPr>
          <a:xfrm>
            <a:off x="459225" y="389188"/>
            <a:ext cx="7704000" cy="531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Sumário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55585A-488F-7DB2-BD92-453AE5E3B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" y="112712"/>
            <a:ext cx="936625" cy="893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39"/>
          <p:cNvSpPr txBox="1">
            <a:spLocks noGrp="1"/>
          </p:cNvSpPr>
          <p:nvPr>
            <p:ph type="title"/>
          </p:nvPr>
        </p:nvSpPr>
        <p:spPr>
          <a:xfrm>
            <a:off x="3309274" y="86587"/>
            <a:ext cx="3328800" cy="685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solidFill>
                  <a:schemeClr val="accent5"/>
                </a:solidFill>
              </a:rPr>
              <a:t>Introdução</a:t>
            </a:r>
            <a:endParaRPr lang="en">
              <a:solidFill>
                <a:schemeClr val="accent5"/>
              </a:solidFill>
            </a:endParaRPr>
          </a:p>
        </p:txBody>
      </p:sp>
      <p:grpSp>
        <p:nvGrpSpPr>
          <p:cNvPr id="1854" name="Google Shape;1854;p39"/>
          <p:cNvGrpSpPr/>
          <p:nvPr/>
        </p:nvGrpSpPr>
        <p:grpSpPr>
          <a:xfrm flipH="1">
            <a:off x="-3800" y="2031711"/>
            <a:ext cx="2442925" cy="3029077"/>
            <a:chOff x="2623669" y="775803"/>
            <a:chExt cx="2980067" cy="3821271"/>
          </a:xfrm>
        </p:grpSpPr>
        <p:grpSp>
          <p:nvGrpSpPr>
            <p:cNvPr id="1855" name="Google Shape;1855;p39"/>
            <p:cNvGrpSpPr/>
            <p:nvPr/>
          </p:nvGrpSpPr>
          <p:grpSpPr>
            <a:xfrm rot="-1919670">
              <a:off x="2873236" y="1228036"/>
              <a:ext cx="2154328" cy="1559332"/>
              <a:chOff x="2763125" y="2113500"/>
              <a:chExt cx="2032125" cy="1475675"/>
            </a:xfrm>
          </p:grpSpPr>
          <p:sp>
            <p:nvSpPr>
              <p:cNvPr id="1856" name="Google Shape;1856;p39"/>
              <p:cNvSpPr/>
              <p:nvPr/>
            </p:nvSpPr>
            <p:spPr>
              <a:xfrm>
                <a:off x="2763125" y="2113500"/>
                <a:ext cx="2032125" cy="1236200"/>
              </a:xfrm>
              <a:custGeom>
                <a:avLst/>
                <a:gdLst/>
                <a:ahLst/>
                <a:cxnLst/>
                <a:rect l="l" t="t" r="r" b="b"/>
                <a:pathLst>
                  <a:path w="81285" h="49448" extrusionOk="0">
                    <a:moveTo>
                      <a:pt x="0" y="0"/>
                    </a:moveTo>
                    <a:lnTo>
                      <a:pt x="0" y="49447"/>
                    </a:lnTo>
                    <a:lnTo>
                      <a:pt x="81284" y="49447"/>
                    </a:lnTo>
                    <a:lnTo>
                      <a:pt x="81284" y="0"/>
                    </a:lnTo>
                    <a:close/>
                  </a:path>
                </a:pathLst>
              </a:custGeom>
              <a:solidFill>
                <a:schemeClr val="dk2"/>
              </a:solidFill>
              <a:ln w="7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9"/>
              <p:cNvSpPr/>
              <p:nvPr/>
            </p:nvSpPr>
            <p:spPr>
              <a:xfrm>
                <a:off x="3270275" y="3534575"/>
                <a:ext cx="1019600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40784" h="2184" extrusionOk="0">
                    <a:moveTo>
                      <a:pt x="0" y="0"/>
                    </a:moveTo>
                    <a:lnTo>
                      <a:pt x="0" y="2184"/>
                    </a:lnTo>
                    <a:lnTo>
                      <a:pt x="40783" y="2184"/>
                    </a:lnTo>
                    <a:lnTo>
                      <a:pt x="40783" y="0"/>
                    </a:lnTo>
                    <a:close/>
                  </a:path>
                </a:pathLst>
              </a:custGeom>
              <a:solidFill>
                <a:schemeClr val="dk2"/>
              </a:solidFill>
              <a:ln w="7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9"/>
              <p:cNvSpPr/>
              <p:nvPr/>
            </p:nvSpPr>
            <p:spPr>
              <a:xfrm>
                <a:off x="3664700" y="3349675"/>
                <a:ext cx="230725" cy="184925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7397" extrusionOk="0">
                    <a:moveTo>
                      <a:pt x="1" y="0"/>
                    </a:moveTo>
                    <a:lnTo>
                      <a:pt x="1" y="7396"/>
                    </a:lnTo>
                    <a:lnTo>
                      <a:pt x="9228" y="7396"/>
                    </a:lnTo>
                    <a:lnTo>
                      <a:pt x="9228" y="0"/>
                    </a:lnTo>
                    <a:close/>
                  </a:path>
                </a:pathLst>
              </a:custGeom>
              <a:solidFill>
                <a:schemeClr val="dk2"/>
              </a:solidFill>
              <a:ln w="7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9"/>
              <p:cNvSpPr/>
              <p:nvPr/>
            </p:nvSpPr>
            <p:spPr>
              <a:xfrm>
                <a:off x="2826525" y="2166325"/>
                <a:ext cx="1908850" cy="1130550"/>
              </a:xfrm>
              <a:custGeom>
                <a:avLst/>
                <a:gdLst/>
                <a:ahLst/>
                <a:cxnLst/>
                <a:rect l="l" t="t" r="r" b="b"/>
                <a:pathLst>
                  <a:path w="76354" h="45222" extrusionOk="0">
                    <a:moveTo>
                      <a:pt x="0" y="0"/>
                    </a:moveTo>
                    <a:lnTo>
                      <a:pt x="0" y="45221"/>
                    </a:lnTo>
                    <a:lnTo>
                      <a:pt x="76354" y="45221"/>
                    </a:lnTo>
                    <a:lnTo>
                      <a:pt x="7635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7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9"/>
              <p:cNvSpPr/>
              <p:nvPr/>
            </p:nvSpPr>
            <p:spPr>
              <a:xfrm rot="7314470" flipH="1">
                <a:off x="3710334" y="2653914"/>
                <a:ext cx="139453" cy="154579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6198" extrusionOk="0">
                    <a:moveTo>
                      <a:pt x="444" y="0"/>
                    </a:moveTo>
                    <a:cubicBezTo>
                      <a:pt x="217" y="0"/>
                      <a:pt x="0" y="166"/>
                      <a:pt x="0" y="368"/>
                    </a:cubicBezTo>
                    <a:lnTo>
                      <a:pt x="0" y="5791"/>
                    </a:lnTo>
                    <a:cubicBezTo>
                      <a:pt x="0" y="6053"/>
                      <a:pt x="233" y="6198"/>
                      <a:pt x="468" y="6198"/>
                    </a:cubicBezTo>
                    <a:cubicBezTo>
                      <a:pt x="550" y="6198"/>
                      <a:pt x="632" y="6180"/>
                      <a:pt x="705" y="6144"/>
                    </a:cubicBezTo>
                    <a:lnTo>
                      <a:pt x="5354" y="3467"/>
                    </a:lnTo>
                    <a:cubicBezTo>
                      <a:pt x="5565" y="3326"/>
                      <a:pt x="5565" y="2974"/>
                      <a:pt x="5354" y="2763"/>
                    </a:cubicBezTo>
                    <a:lnTo>
                      <a:pt x="705" y="86"/>
                    </a:lnTo>
                    <a:cubicBezTo>
                      <a:pt x="625" y="26"/>
                      <a:pt x="534" y="0"/>
                      <a:pt x="4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1" name="Google Shape;1861;p39"/>
            <p:cNvGrpSpPr/>
            <p:nvPr/>
          </p:nvGrpSpPr>
          <p:grpSpPr>
            <a:xfrm>
              <a:off x="3584714" y="1970750"/>
              <a:ext cx="2019022" cy="2626324"/>
              <a:chOff x="3625375" y="2200650"/>
              <a:chExt cx="1851125" cy="2407925"/>
            </a:xfrm>
          </p:grpSpPr>
          <p:sp>
            <p:nvSpPr>
              <p:cNvPr id="1862" name="Google Shape;1862;p39"/>
              <p:cNvSpPr/>
              <p:nvPr/>
            </p:nvSpPr>
            <p:spPr>
              <a:xfrm>
                <a:off x="3766700" y="3411725"/>
                <a:ext cx="1529700" cy="1072975"/>
              </a:xfrm>
              <a:custGeom>
                <a:avLst/>
                <a:gdLst/>
                <a:ahLst/>
                <a:cxnLst/>
                <a:rect l="l" t="t" r="r" b="b"/>
                <a:pathLst>
                  <a:path w="61188" h="42919" extrusionOk="0">
                    <a:moveTo>
                      <a:pt x="20548" y="0"/>
                    </a:moveTo>
                    <a:lnTo>
                      <a:pt x="14773" y="4073"/>
                    </a:lnTo>
                    <a:lnTo>
                      <a:pt x="2068" y="17964"/>
                    </a:lnTo>
                    <a:cubicBezTo>
                      <a:pt x="2068" y="17964"/>
                      <a:pt x="1" y="20122"/>
                      <a:pt x="761" y="23709"/>
                    </a:cubicBezTo>
                    <a:cubicBezTo>
                      <a:pt x="1521" y="27295"/>
                      <a:pt x="6293" y="42919"/>
                      <a:pt x="6293" y="42919"/>
                    </a:cubicBezTo>
                    <a:lnTo>
                      <a:pt x="10852" y="42159"/>
                    </a:lnTo>
                    <a:lnTo>
                      <a:pt x="9120" y="25228"/>
                    </a:lnTo>
                    <a:lnTo>
                      <a:pt x="25928" y="10790"/>
                    </a:lnTo>
                    <a:cubicBezTo>
                      <a:pt x="25928" y="10790"/>
                      <a:pt x="36780" y="27630"/>
                      <a:pt x="37540" y="28390"/>
                    </a:cubicBezTo>
                    <a:cubicBezTo>
                      <a:pt x="38299" y="29149"/>
                      <a:pt x="58908" y="36292"/>
                      <a:pt x="58908" y="36292"/>
                    </a:cubicBezTo>
                    <a:lnTo>
                      <a:pt x="61187" y="32736"/>
                    </a:lnTo>
                    <a:cubicBezTo>
                      <a:pt x="61187" y="32736"/>
                      <a:pt x="48178" y="19058"/>
                      <a:pt x="47631" y="18298"/>
                    </a:cubicBezTo>
                    <a:cubicBezTo>
                      <a:pt x="47084" y="17538"/>
                      <a:pt x="41339" y="821"/>
                      <a:pt x="41339" y="821"/>
                    </a:cubicBezTo>
                    <a:lnTo>
                      <a:pt x="20548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9"/>
              <p:cNvSpPr/>
              <p:nvPr/>
            </p:nvSpPr>
            <p:spPr>
              <a:xfrm>
                <a:off x="4208200" y="2718700"/>
                <a:ext cx="158100" cy="256850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10274" extrusionOk="0">
                    <a:moveTo>
                      <a:pt x="2463" y="0"/>
                    </a:moveTo>
                    <a:lnTo>
                      <a:pt x="1" y="3526"/>
                    </a:lnTo>
                    <a:lnTo>
                      <a:pt x="2280" y="10274"/>
                    </a:lnTo>
                    <a:lnTo>
                      <a:pt x="6323" y="8146"/>
                    </a:lnTo>
                    <a:lnTo>
                      <a:pt x="2463" y="0"/>
                    </a:lnTo>
                    <a:close/>
                  </a:path>
                </a:pathLst>
              </a:custGeom>
              <a:solidFill>
                <a:srgbClr val="F5B8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9"/>
              <p:cNvSpPr/>
              <p:nvPr/>
            </p:nvSpPr>
            <p:spPr>
              <a:xfrm>
                <a:off x="4208200" y="2718700"/>
                <a:ext cx="158100" cy="256850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10274" fill="none" extrusionOk="0">
                    <a:moveTo>
                      <a:pt x="2463" y="0"/>
                    </a:moveTo>
                    <a:lnTo>
                      <a:pt x="6323" y="8146"/>
                    </a:lnTo>
                    <a:lnTo>
                      <a:pt x="2280" y="10274"/>
                    </a:lnTo>
                    <a:lnTo>
                      <a:pt x="1" y="3526"/>
                    </a:ln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9"/>
              <p:cNvSpPr/>
              <p:nvPr/>
            </p:nvSpPr>
            <p:spPr>
              <a:xfrm>
                <a:off x="4263800" y="2731350"/>
                <a:ext cx="59925" cy="62075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2483" extrusionOk="0">
                    <a:moveTo>
                      <a:pt x="881" y="1"/>
                    </a:moveTo>
                    <a:cubicBezTo>
                      <a:pt x="203" y="1"/>
                      <a:pt x="0" y="469"/>
                      <a:pt x="56" y="497"/>
                    </a:cubicBezTo>
                    <a:lnTo>
                      <a:pt x="421" y="2473"/>
                    </a:lnTo>
                    <a:cubicBezTo>
                      <a:pt x="421" y="2473"/>
                      <a:pt x="493" y="2483"/>
                      <a:pt x="608" y="2483"/>
                    </a:cubicBezTo>
                    <a:cubicBezTo>
                      <a:pt x="951" y="2483"/>
                      <a:pt x="1675" y="2397"/>
                      <a:pt x="1971" y="1713"/>
                    </a:cubicBezTo>
                    <a:cubicBezTo>
                      <a:pt x="2397" y="801"/>
                      <a:pt x="1850" y="102"/>
                      <a:pt x="1060" y="11"/>
                    </a:cubicBezTo>
                    <a:cubicBezTo>
                      <a:pt x="997" y="4"/>
                      <a:pt x="937" y="1"/>
                      <a:pt x="881" y="1"/>
                    </a:cubicBezTo>
                    <a:close/>
                  </a:path>
                </a:pathLst>
              </a:custGeom>
              <a:solidFill>
                <a:srgbClr val="F5B8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9"/>
              <p:cNvSpPr/>
              <p:nvPr/>
            </p:nvSpPr>
            <p:spPr>
              <a:xfrm>
                <a:off x="4125375" y="2699875"/>
                <a:ext cx="139850" cy="169625"/>
              </a:xfrm>
              <a:custGeom>
                <a:avLst/>
                <a:gdLst/>
                <a:ahLst/>
                <a:cxnLst/>
                <a:rect l="l" t="t" r="r" b="b"/>
                <a:pathLst>
                  <a:path w="5594" h="6785" extrusionOk="0">
                    <a:moveTo>
                      <a:pt x="4327" y="0"/>
                    </a:moveTo>
                    <a:cubicBezTo>
                      <a:pt x="3846" y="0"/>
                      <a:pt x="3270" y="98"/>
                      <a:pt x="2675" y="419"/>
                    </a:cubicBezTo>
                    <a:cubicBezTo>
                      <a:pt x="1156" y="1240"/>
                      <a:pt x="1" y="3884"/>
                      <a:pt x="578" y="5556"/>
                    </a:cubicBezTo>
                    <a:cubicBezTo>
                      <a:pt x="894" y="6425"/>
                      <a:pt x="1703" y="6785"/>
                      <a:pt x="2590" y="6785"/>
                    </a:cubicBezTo>
                    <a:cubicBezTo>
                      <a:pt x="3410" y="6785"/>
                      <a:pt x="4297" y="6478"/>
                      <a:pt x="4925" y="5981"/>
                    </a:cubicBezTo>
                    <a:lnTo>
                      <a:pt x="5593" y="237"/>
                    </a:lnTo>
                    <a:cubicBezTo>
                      <a:pt x="5593" y="237"/>
                      <a:pt x="5075" y="0"/>
                      <a:pt x="4327" y="0"/>
                    </a:cubicBezTo>
                    <a:close/>
                  </a:path>
                </a:pathLst>
              </a:custGeom>
              <a:solidFill>
                <a:srgbClr val="F5B8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9"/>
              <p:cNvSpPr/>
              <p:nvPr/>
            </p:nvSpPr>
            <p:spPr>
              <a:xfrm>
                <a:off x="4125375" y="2689825"/>
                <a:ext cx="139850" cy="190750"/>
              </a:xfrm>
              <a:custGeom>
                <a:avLst/>
                <a:gdLst/>
                <a:ahLst/>
                <a:cxnLst/>
                <a:rect l="l" t="t" r="r" b="b"/>
                <a:pathLst>
                  <a:path w="5594" h="7630" fill="none" extrusionOk="0">
                    <a:moveTo>
                      <a:pt x="5593" y="639"/>
                    </a:moveTo>
                    <a:cubicBezTo>
                      <a:pt x="5593" y="639"/>
                      <a:pt x="4195" y="0"/>
                      <a:pt x="2675" y="821"/>
                    </a:cubicBezTo>
                    <a:cubicBezTo>
                      <a:pt x="1156" y="1642"/>
                      <a:pt x="1" y="4286"/>
                      <a:pt x="578" y="5958"/>
                    </a:cubicBezTo>
                    <a:cubicBezTo>
                      <a:pt x="1186" y="7630"/>
                      <a:pt x="3618" y="7417"/>
                      <a:pt x="4925" y="6383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9"/>
              <p:cNvSpPr/>
              <p:nvPr/>
            </p:nvSpPr>
            <p:spPr>
              <a:xfrm>
                <a:off x="4263675" y="2729325"/>
                <a:ext cx="60050" cy="67675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2707" fill="none" extrusionOk="0">
                    <a:moveTo>
                      <a:pt x="61" y="578"/>
                    </a:moveTo>
                    <a:cubicBezTo>
                      <a:pt x="1" y="548"/>
                      <a:pt x="244" y="1"/>
                      <a:pt x="1065" y="92"/>
                    </a:cubicBezTo>
                    <a:cubicBezTo>
                      <a:pt x="1855" y="183"/>
                      <a:pt x="2402" y="882"/>
                      <a:pt x="1976" y="1794"/>
                    </a:cubicBezTo>
                    <a:cubicBezTo>
                      <a:pt x="1581" y="2706"/>
                      <a:pt x="426" y="2554"/>
                      <a:pt x="426" y="2554"/>
                    </a:cubicBez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9"/>
              <p:cNvSpPr/>
              <p:nvPr/>
            </p:nvSpPr>
            <p:spPr>
              <a:xfrm>
                <a:off x="4138300" y="2740725"/>
                <a:ext cx="5092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1217" fill="none" extrusionOk="0">
                    <a:moveTo>
                      <a:pt x="2037" y="1"/>
                    </a:moveTo>
                    <a:cubicBezTo>
                      <a:pt x="1976" y="1"/>
                      <a:pt x="0" y="1217"/>
                      <a:pt x="0" y="1217"/>
                    </a:cubicBezTo>
                    <a:lnTo>
                      <a:pt x="1490" y="1125"/>
                    </a:ln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9"/>
              <p:cNvSpPr/>
              <p:nvPr/>
            </p:nvSpPr>
            <p:spPr>
              <a:xfrm>
                <a:off x="4211250" y="2738450"/>
                <a:ext cx="837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05" extrusionOk="0">
                    <a:moveTo>
                      <a:pt x="152" y="1"/>
                    </a:moveTo>
                    <a:cubicBezTo>
                      <a:pt x="61" y="1"/>
                      <a:pt x="0" y="61"/>
                      <a:pt x="0" y="153"/>
                    </a:cubicBezTo>
                    <a:cubicBezTo>
                      <a:pt x="0" y="244"/>
                      <a:pt x="61" y="305"/>
                      <a:pt x="152" y="305"/>
                    </a:cubicBezTo>
                    <a:cubicBezTo>
                      <a:pt x="244" y="305"/>
                      <a:pt x="335" y="244"/>
                      <a:pt x="335" y="153"/>
                    </a:cubicBezTo>
                    <a:cubicBezTo>
                      <a:pt x="335" y="61"/>
                      <a:pt x="244" y="1"/>
                      <a:pt x="15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9"/>
              <p:cNvSpPr/>
              <p:nvPr/>
            </p:nvSpPr>
            <p:spPr>
              <a:xfrm>
                <a:off x="4177800" y="2729325"/>
                <a:ext cx="762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153" y="1"/>
                    </a:moveTo>
                    <a:cubicBezTo>
                      <a:pt x="62" y="1"/>
                      <a:pt x="1" y="62"/>
                      <a:pt x="1" y="153"/>
                    </a:cubicBezTo>
                    <a:cubicBezTo>
                      <a:pt x="1" y="244"/>
                      <a:pt x="62" y="305"/>
                      <a:pt x="153" y="305"/>
                    </a:cubicBezTo>
                    <a:cubicBezTo>
                      <a:pt x="244" y="305"/>
                      <a:pt x="305" y="244"/>
                      <a:pt x="305" y="153"/>
                    </a:cubicBezTo>
                    <a:cubicBezTo>
                      <a:pt x="305" y="62"/>
                      <a:pt x="244" y="1"/>
                      <a:pt x="15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39"/>
              <p:cNvSpPr/>
              <p:nvPr/>
            </p:nvSpPr>
            <p:spPr>
              <a:xfrm>
                <a:off x="4186925" y="2715650"/>
                <a:ext cx="122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1" extrusionOk="0">
                    <a:moveTo>
                      <a:pt x="1" y="1"/>
                    </a:moveTo>
                    <a:lnTo>
                      <a:pt x="487" y="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39"/>
              <p:cNvSpPr/>
              <p:nvPr/>
            </p:nvSpPr>
            <p:spPr>
              <a:xfrm>
                <a:off x="4186925" y="2715650"/>
                <a:ext cx="122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1" fill="none" extrusionOk="0">
                    <a:moveTo>
                      <a:pt x="1" y="1"/>
                    </a:moveTo>
                    <a:lnTo>
                      <a:pt x="487" y="1"/>
                    </a:lnTo>
                  </a:path>
                </a:pathLst>
              </a:custGeom>
              <a:noFill/>
              <a:ln w="3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39"/>
              <p:cNvSpPr/>
              <p:nvPr/>
            </p:nvSpPr>
            <p:spPr>
              <a:xfrm>
                <a:off x="4223400" y="2717175"/>
                <a:ext cx="1295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427" extrusionOk="0">
                    <a:moveTo>
                      <a:pt x="1" y="0"/>
                    </a:moveTo>
                    <a:lnTo>
                      <a:pt x="517" y="42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9"/>
              <p:cNvSpPr/>
              <p:nvPr/>
            </p:nvSpPr>
            <p:spPr>
              <a:xfrm>
                <a:off x="4223400" y="2717175"/>
                <a:ext cx="1295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427" fill="none" extrusionOk="0">
                    <a:moveTo>
                      <a:pt x="1" y="0"/>
                    </a:moveTo>
                    <a:lnTo>
                      <a:pt x="517" y="426"/>
                    </a:lnTo>
                  </a:path>
                </a:pathLst>
              </a:custGeom>
              <a:noFill/>
              <a:ln w="3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9"/>
              <p:cNvSpPr/>
              <p:nvPr/>
            </p:nvSpPr>
            <p:spPr>
              <a:xfrm>
                <a:off x="4155025" y="2780250"/>
                <a:ext cx="577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807" extrusionOk="0">
                    <a:moveTo>
                      <a:pt x="2158" y="0"/>
                    </a:moveTo>
                    <a:lnTo>
                      <a:pt x="0" y="699"/>
                    </a:lnTo>
                    <a:cubicBezTo>
                      <a:pt x="0" y="699"/>
                      <a:pt x="27" y="1807"/>
                      <a:pt x="896" y="1807"/>
                    </a:cubicBezTo>
                    <a:cubicBezTo>
                      <a:pt x="948" y="1807"/>
                      <a:pt x="1005" y="1802"/>
                      <a:pt x="1064" y="1794"/>
                    </a:cubicBezTo>
                    <a:cubicBezTo>
                      <a:pt x="2128" y="1611"/>
                      <a:pt x="2310" y="456"/>
                      <a:pt x="21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39"/>
              <p:cNvSpPr/>
              <p:nvPr/>
            </p:nvSpPr>
            <p:spPr>
              <a:xfrm>
                <a:off x="4160325" y="2784800"/>
                <a:ext cx="4030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726" extrusionOk="0">
                    <a:moveTo>
                      <a:pt x="1612" y="1"/>
                    </a:moveTo>
                    <a:lnTo>
                      <a:pt x="1" y="609"/>
                    </a:lnTo>
                    <a:cubicBezTo>
                      <a:pt x="1" y="609"/>
                      <a:pt x="312" y="725"/>
                      <a:pt x="639" y="725"/>
                    </a:cubicBezTo>
                    <a:cubicBezTo>
                      <a:pt x="721" y="725"/>
                      <a:pt x="803" y="718"/>
                      <a:pt x="882" y="700"/>
                    </a:cubicBezTo>
                    <a:cubicBezTo>
                      <a:pt x="1308" y="639"/>
                      <a:pt x="1612" y="1"/>
                      <a:pt x="16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39"/>
              <p:cNvSpPr/>
              <p:nvPr/>
            </p:nvSpPr>
            <p:spPr>
              <a:xfrm>
                <a:off x="4193775" y="2749850"/>
                <a:ext cx="2432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974" extrusionOk="0">
                    <a:moveTo>
                      <a:pt x="487" y="0"/>
                    </a:moveTo>
                    <a:cubicBezTo>
                      <a:pt x="213" y="0"/>
                      <a:pt x="0" y="244"/>
                      <a:pt x="0" y="487"/>
                    </a:cubicBezTo>
                    <a:cubicBezTo>
                      <a:pt x="0" y="760"/>
                      <a:pt x="213" y="973"/>
                      <a:pt x="487" y="973"/>
                    </a:cubicBezTo>
                    <a:cubicBezTo>
                      <a:pt x="760" y="973"/>
                      <a:pt x="973" y="760"/>
                      <a:pt x="973" y="487"/>
                    </a:cubicBezTo>
                    <a:cubicBezTo>
                      <a:pt x="973" y="244"/>
                      <a:pt x="760" y="0"/>
                      <a:pt x="4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9"/>
              <p:cNvSpPr/>
              <p:nvPr/>
            </p:nvSpPr>
            <p:spPr>
              <a:xfrm>
                <a:off x="4227975" y="2850925"/>
                <a:ext cx="1825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217" extrusionOk="0">
                    <a:moveTo>
                      <a:pt x="730" y="0"/>
                    </a:moveTo>
                    <a:lnTo>
                      <a:pt x="0" y="395"/>
                    </a:lnTo>
                    <a:cubicBezTo>
                      <a:pt x="0" y="395"/>
                      <a:pt x="182" y="1186"/>
                      <a:pt x="213" y="1216"/>
                    </a:cubicBezTo>
                    <a:cubicBezTo>
                      <a:pt x="213" y="1216"/>
                      <a:pt x="213" y="1216"/>
                      <a:pt x="213" y="1216"/>
                    </a:cubicBezTo>
                    <a:cubicBezTo>
                      <a:pt x="225" y="1216"/>
                      <a:pt x="730" y="0"/>
                      <a:pt x="7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9"/>
              <p:cNvSpPr/>
              <p:nvPr/>
            </p:nvSpPr>
            <p:spPr>
              <a:xfrm>
                <a:off x="4211250" y="2669050"/>
                <a:ext cx="142875" cy="14845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5938" extrusionOk="0">
                    <a:moveTo>
                      <a:pt x="1434" y="0"/>
                    </a:moveTo>
                    <a:cubicBezTo>
                      <a:pt x="1277" y="0"/>
                      <a:pt x="1107" y="41"/>
                      <a:pt x="912" y="132"/>
                    </a:cubicBezTo>
                    <a:cubicBezTo>
                      <a:pt x="0" y="558"/>
                      <a:pt x="61" y="1348"/>
                      <a:pt x="61" y="1348"/>
                    </a:cubicBezTo>
                    <a:lnTo>
                      <a:pt x="1095" y="1226"/>
                    </a:lnTo>
                    <a:cubicBezTo>
                      <a:pt x="1095" y="1226"/>
                      <a:pt x="1155" y="1956"/>
                      <a:pt x="1399" y="2260"/>
                    </a:cubicBezTo>
                    <a:cubicBezTo>
                      <a:pt x="1672" y="2594"/>
                      <a:pt x="2280" y="2777"/>
                      <a:pt x="2280" y="2777"/>
                    </a:cubicBezTo>
                    <a:cubicBezTo>
                      <a:pt x="2280" y="2777"/>
                      <a:pt x="2645" y="2480"/>
                      <a:pt x="3218" y="2480"/>
                    </a:cubicBezTo>
                    <a:cubicBezTo>
                      <a:pt x="3306" y="2480"/>
                      <a:pt x="3399" y="2487"/>
                      <a:pt x="3496" y="2503"/>
                    </a:cubicBezTo>
                    <a:cubicBezTo>
                      <a:pt x="4195" y="2594"/>
                      <a:pt x="4469" y="3597"/>
                      <a:pt x="4134" y="4084"/>
                    </a:cubicBezTo>
                    <a:cubicBezTo>
                      <a:pt x="3800" y="4600"/>
                      <a:pt x="3648" y="4722"/>
                      <a:pt x="3648" y="4722"/>
                    </a:cubicBezTo>
                    <a:lnTo>
                      <a:pt x="4134" y="5938"/>
                    </a:lnTo>
                    <a:cubicBezTo>
                      <a:pt x="4134" y="5938"/>
                      <a:pt x="5137" y="5299"/>
                      <a:pt x="5441" y="4266"/>
                    </a:cubicBezTo>
                    <a:cubicBezTo>
                      <a:pt x="5715" y="3263"/>
                      <a:pt x="4408" y="2108"/>
                      <a:pt x="3314" y="1226"/>
                    </a:cubicBezTo>
                    <a:cubicBezTo>
                      <a:pt x="2429" y="557"/>
                      <a:pt x="2014" y="0"/>
                      <a:pt x="1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9"/>
              <p:cNvSpPr/>
              <p:nvPr/>
            </p:nvSpPr>
            <p:spPr>
              <a:xfrm>
                <a:off x="4236325" y="2922350"/>
                <a:ext cx="231800" cy="274350"/>
              </a:xfrm>
              <a:custGeom>
                <a:avLst/>
                <a:gdLst/>
                <a:ahLst/>
                <a:cxnLst/>
                <a:rect l="l" t="t" r="r" b="b"/>
                <a:pathLst>
                  <a:path w="9272" h="10974" extrusionOk="0">
                    <a:moveTo>
                      <a:pt x="5198" y="0"/>
                    </a:moveTo>
                    <a:lnTo>
                      <a:pt x="1155" y="2128"/>
                    </a:lnTo>
                    <a:lnTo>
                      <a:pt x="1581" y="4043"/>
                    </a:lnTo>
                    <a:lnTo>
                      <a:pt x="0" y="5350"/>
                    </a:lnTo>
                    <a:lnTo>
                      <a:pt x="7934" y="10973"/>
                    </a:lnTo>
                    <a:lnTo>
                      <a:pt x="9271" y="1095"/>
                    </a:lnTo>
                    <a:lnTo>
                      <a:pt x="7052" y="1915"/>
                    </a:lnTo>
                    <a:lnTo>
                      <a:pt x="5198" y="0"/>
                    </a:lnTo>
                    <a:close/>
                  </a:path>
                </a:pathLst>
              </a:custGeom>
              <a:solidFill>
                <a:srgbClr val="F0FDFF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9"/>
              <p:cNvSpPr/>
              <p:nvPr/>
            </p:nvSpPr>
            <p:spPr>
              <a:xfrm>
                <a:off x="4320675" y="2961100"/>
                <a:ext cx="105650" cy="23027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9211" extrusionOk="0">
                    <a:moveTo>
                      <a:pt x="152" y="0"/>
                    </a:moveTo>
                    <a:lnTo>
                      <a:pt x="0" y="1733"/>
                    </a:lnTo>
                    <a:lnTo>
                      <a:pt x="1095" y="1976"/>
                    </a:lnTo>
                    <a:lnTo>
                      <a:pt x="1824" y="7447"/>
                    </a:lnTo>
                    <a:lnTo>
                      <a:pt x="4225" y="9210"/>
                    </a:lnTo>
                    <a:lnTo>
                      <a:pt x="1520" y="1946"/>
                    </a:lnTo>
                    <a:lnTo>
                      <a:pt x="1824" y="1004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3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9"/>
              <p:cNvSpPr/>
              <p:nvPr/>
            </p:nvSpPr>
            <p:spPr>
              <a:xfrm>
                <a:off x="3763675" y="2445125"/>
                <a:ext cx="1419500" cy="1092000"/>
              </a:xfrm>
              <a:custGeom>
                <a:avLst/>
                <a:gdLst/>
                <a:ahLst/>
                <a:cxnLst/>
                <a:rect l="l" t="t" r="r" b="b"/>
                <a:pathLst>
                  <a:path w="56780" h="43680" extrusionOk="0">
                    <a:moveTo>
                      <a:pt x="46050" y="1"/>
                    </a:moveTo>
                    <a:lnTo>
                      <a:pt x="42797" y="4469"/>
                    </a:lnTo>
                    <a:lnTo>
                      <a:pt x="46597" y="15199"/>
                    </a:lnTo>
                    <a:cubicBezTo>
                      <a:pt x="46597" y="15199"/>
                      <a:pt x="36080" y="17387"/>
                      <a:pt x="35411" y="17448"/>
                    </a:cubicBezTo>
                    <a:cubicBezTo>
                      <a:pt x="34712" y="17539"/>
                      <a:pt x="28177" y="20184"/>
                      <a:pt x="28177" y="20184"/>
                    </a:cubicBezTo>
                    <a:lnTo>
                      <a:pt x="26536" y="29849"/>
                    </a:lnTo>
                    <a:lnTo>
                      <a:pt x="18906" y="24439"/>
                    </a:lnTo>
                    <a:lnTo>
                      <a:pt x="8450" y="29545"/>
                    </a:lnTo>
                    <a:lnTo>
                      <a:pt x="3405" y="23436"/>
                    </a:lnTo>
                    <a:lnTo>
                      <a:pt x="0" y="27235"/>
                    </a:lnTo>
                    <a:cubicBezTo>
                      <a:pt x="0" y="27235"/>
                      <a:pt x="1216" y="36597"/>
                      <a:pt x="1794" y="37357"/>
                    </a:cubicBezTo>
                    <a:cubicBezTo>
                      <a:pt x="2371" y="38147"/>
                      <a:pt x="14894" y="38664"/>
                      <a:pt x="14894" y="38664"/>
                    </a:cubicBezTo>
                    <a:cubicBezTo>
                      <a:pt x="14894" y="38664"/>
                      <a:pt x="14712" y="40001"/>
                      <a:pt x="14621" y="40579"/>
                    </a:cubicBezTo>
                    <a:cubicBezTo>
                      <a:pt x="14560" y="41156"/>
                      <a:pt x="13982" y="42646"/>
                      <a:pt x="13982" y="42646"/>
                    </a:cubicBezTo>
                    <a:lnTo>
                      <a:pt x="26505" y="43679"/>
                    </a:lnTo>
                    <a:lnTo>
                      <a:pt x="27083" y="40397"/>
                    </a:lnTo>
                    <a:lnTo>
                      <a:pt x="27843" y="43679"/>
                    </a:lnTo>
                    <a:lnTo>
                      <a:pt x="43345" y="43315"/>
                    </a:lnTo>
                    <a:lnTo>
                      <a:pt x="40639" y="31248"/>
                    </a:lnTo>
                    <a:cubicBezTo>
                      <a:pt x="40639" y="31248"/>
                      <a:pt x="53406" y="18025"/>
                      <a:pt x="55077" y="16080"/>
                    </a:cubicBezTo>
                    <a:cubicBezTo>
                      <a:pt x="56779" y="14135"/>
                      <a:pt x="55412" y="12676"/>
                      <a:pt x="55412" y="12676"/>
                    </a:cubicBezTo>
                    <a:lnTo>
                      <a:pt x="46050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9"/>
              <p:cNvSpPr/>
              <p:nvPr/>
            </p:nvSpPr>
            <p:spPr>
              <a:xfrm>
                <a:off x="4699100" y="2960350"/>
                <a:ext cx="115525" cy="265975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10639" fill="none" extrusionOk="0">
                    <a:moveTo>
                      <a:pt x="3222" y="10639"/>
                    </a:moveTo>
                    <a:cubicBezTo>
                      <a:pt x="3222" y="10639"/>
                      <a:pt x="0" y="91"/>
                      <a:pt x="274" y="30"/>
                    </a:cubicBezTo>
                    <a:cubicBezTo>
                      <a:pt x="578" y="0"/>
                      <a:pt x="1216" y="1824"/>
                      <a:pt x="1216" y="1824"/>
                    </a:cubicBezTo>
                    <a:lnTo>
                      <a:pt x="3861" y="9970"/>
                    </a:lnTo>
                    <a:lnTo>
                      <a:pt x="4621" y="2766"/>
                    </a:ln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9"/>
              <p:cNvSpPr/>
              <p:nvPr/>
            </p:nvSpPr>
            <p:spPr>
              <a:xfrm>
                <a:off x="4083575" y="3169300"/>
                <a:ext cx="52475" cy="242450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9698" fill="none" extrusionOk="0">
                    <a:moveTo>
                      <a:pt x="2098" y="9697"/>
                    </a:moveTo>
                    <a:cubicBezTo>
                      <a:pt x="2098" y="9697"/>
                      <a:pt x="1612" y="1"/>
                      <a:pt x="1247" y="1"/>
                    </a:cubicBezTo>
                    <a:cubicBezTo>
                      <a:pt x="882" y="1"/>
                      <a:pt x="730" y="1885"/>
                      <a:pt x="730" y="1885"/>
                    </a:cubicBezTo>
                    <a:lnTo>
                      <a:pt x="1095" y="8694"/>
                    </a:lnTo>
                    <a:lnTo>
                      <a:pt x="1" y="6293"/>
                    </a:ln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9"/>
              <p:cNvSpPr/>
              <p:nvPr/>
            </p:nvSpPr>
            <p:spPr>
              <a:xfrm>
                <a:off x="4426300" y="2940575"/>
                <a:ext cx="117050" cy="509925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20397" fill="none" extrusionOk="0">
                    <a:moveTo>
                      <a:pt x="2554" y="1"/>
                    </a:moveTo>
                    <a:lnTo>
                      <a:pt x="4681" y="6141"/>
                    </a:lnTo>
                    <a:lnTo>
                      <a:pt x="517" y="20396"/>
                    </a:lnTo>
                    <a:lnTo>
                      <a:pt x="0" y="10031"/>
                    </a:ln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9"/>
              <p:cNvSpPr/>
              <p:nvPr/>
            </p:nvSpPr>
            <p:spPr>
              <a:xfrm>
                <a:off x="4205925" y="3071275"/>
                <a:ext cx="224950" cy="209750"/>
              </a:xfrm>
              <a:custGeom>
                <a:avLst/>
                <a:gdLst/>
                <a:ahLst/>
                <a:cxnLst/>
                <a:rect l="l" t="t" r="r" b="b"/>
                <a:pathLst>
                  <a:path w="8998" h="8390" fill="none" extrusionOk="0">
                    <a:moveTo>
                      <a:pt x="1" y="1"/>
                    </a:moveTo>
                    <a:lnTo>
                      <a:pt x="2675" y="4469"/>
                    </a:lnTo>
                    <a:lnTo>
                      <a:pt x="8998" y="8390"/>
                    </a:lnTo>
                  </a:path>
                </a:pathLst>
              </a:custGeom>
              <a:noFill/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9"/>
              <p:cNvSpPr/>
              <p:nvPr/>
            </p:nvSpPr>
            <p:spPr>
              <a:xfrm>
                <a:off x="4727125" y="2200650"/>
                <a:ext cx="167975" cy="30702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12281" extrusionOk="0">
                    <a:moveTo>
                      <a:pt x="3527" y="0"/>
                    </a:moveTo>
                    <a:lnTo>
                      <a:pt x="1369" y="4316"/>
                    </a:lnTo>
                    <a:cubicBezTo>
                      <a:pt x="1369" y="4316"/>
                      <a:pt x="882" y="3921"/>
                      <a:pt x="822" y="3769"/>
                    </a:cubicBezTo>
                    <a:cubicBezTo>
                      <a:pt x="794" y="3603"/>
                      <a:pt x="237" y="3210"/>
                      <a:pt x="161" y="3210"/>
                    </a:cubicBezTo>
                    <a:cubicBezTo>
                      <a:pt x="153" y="3210"/>
                      <a:pt x="150" y="3214"/>
                      <a:pt x="153" y="3222"/>
                    </a:cubicBezTo>
                    <a:cubicBezTo>
                      <a:pt x="153" y="3344"/>
                      <a:pt x="1" y="5137"/>
                      <a:pt x="153" y="5319"/>
                    </a:cubicBezTo>
                    <a:cubicBezTo>
                      <a:pt x="274" y="5502"/>
                      <a:pt x="2189" y="6231"/>
                      <a:pt x="2189" y="6231"/>
                    </a:cubicBezTo>
                    <a:lnTo>
                      <a:pt x="4408" y="12280"/>
                    </a:lnTo>
                    <a:lnTo>
                      <a:pt x="6718" y="8906"/>
                    </a:lnTo>
                    <a:lnTo>
                      <a:pt x="3831" y="4195"/>
                    </a:lnTo>
                    <a:cubicBezTo>
                      <a:pt x="3831" y="4195"/>
                      <a:pt x="3892" y="1459"/>
                      <a:pt x="3922" y="1216"/>
                    </a:cubicBezTo>
                    <a:cubicBezTo>
                      <a:pt x="3952" y="973"/>
                      <a:pt x="3527" y="0"/>
                      <a:pt x="3527" y="0"/>
                    </a:cubicBezTo>
                    <a:close/>
                  </a:path>
                </a:pathLst>
              </a:custGeom>
              <a:solidFill>
                <a:srgbClr val="FCACD4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9"/>
              <p:cNvSpPr/>
              <p:nvPr/>
            </p:nvSpPr>
            <p:spPr>
              <a:xfrm>
                <a:off x="3625375" y="2896300"/>
                <a:ext cx="218875" cy="222875"/>
              </a:xfrm>
              <a:custGeom>
                <a:avLst/>
                <a:gdLst/>
                <a:ahLst/>
                <a:cxnLst/>
                <a:rect l="l" t="t" r="r" b="b"/>
                <a:pathLst>
                  <a:path w="8755" h="8915" extrusionOk="0">
                    <a:moveTo>
                      <a:pt x="3702" y="0"/>
                    </a:moveTo>
                    <a:cubicBezTo>
                      <a:pt x="3541" y="0"/>
                      <a:pt x="3654" y="596"/>
                      <a:pt x="3739" y="738"/>
                    </a:cubicBezTo>
                    <a:cubicBezTo>
                      <a:pt x="3861" y="921"/>
                      <a:pt x="5289" y="1559"/>
                      <a:pt x="5289" y="1559"/>
                    </a:cubicBezTo>
                    <a:lnTo>
                      <a:pt x="0" y="4629"/>
                    </a:lnTo>
                    <a:cubicBezTo>
                      <a:pt x="0" y="4629"/>
                      <a:pt x="395" y="5115"/>
                      <a:pt x="669" y="5115"/>
                    </a:cubicBezTo>
                    <a:cubicBezTo>
                      <a:pt x="973" y="5115"/>
                      <a:pt x="4681" y="5085"/>
                      <a:pt x="4681" y="5085"/>
                    </a:cubicBezTo>
                    <a:lnTo>
                      <a:pt x="5745" y="8915"/>
                    </a:lnTo>
                    <a:lnTo>
                      <a:pt x="8754" y="5602"/>
                    </a:lnTo>
                    <a:lnTo>
                      <a:pt x="7356" y="1225"/>
                    </a:lnTo>
                    <a:cubicBezTo>
                      <a:pt x="7356" y="1225"/>
                      <a:pt x="3952" y="130"/>
                      <a:pt x="3739" y="9"/>
                    </a:cubicBezTo>
                    <a:cubicBezTo>
                      <a:pt x="3725" y="3"/>
                      <a:pt x="3713" y="0"/>
                      <a:pt x="3702" y="0"/>
                    </a:cubicBezTo>
                    <a:close/>
                  </a:path>
                </a:pathLst>
              </a:custGeom>
              <a:solidFill>
                <a:srgbClr val="F5B8D4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9"/>
              <p:cNvSpPr/>
              <p:nvPr/>
            </p:nvSpPr>
            <p:spPr>
              <a:xfrm>
                <a:off x="4831325" y="2372950"/>
                <a:ext cx="54725" cy="114775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4591" extrusionOk="0">
                    <a:moveTo>
                      <a:pt x="1550" y="0"/>
                    </a:moveTo>
                    <a:lnTo>
                      <a:pt x="0" y="4590"/>
                    </a:lnTo>
                    <a:lnTo>
                      <a:pt x="2189" y="1338"/>
                    </a:lnTo>
                    <a:lnTo>
                      <a:pt x="2189" y="1064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rgbClr val="000000"/>
              </a:solidFill>
              <a:ln w="3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9"/>
              <p:cNvSpPr/>
              <p:nvPr/>
            </p:nvSpPr>
            <p:spPr>
              <a:xfrm>
                <a:off x="3765950" y="3007450"/>
                <a:ext cx="78300" cy="111725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4469" extrusionOk="0">
                    <a:moveTo>
                      <a:pt x="2767" y="1"/>
                    </a:moveTo>
                    <a:lnTo>
                      <a:pt x="0" y="3922"/>
                    </a:lnTo>
                    <a:lnTo>
                      <a:pt x="152" y="4469"/>
                    </a:lnTo>
                    <a:lnTo>
                      <a:pt x="3131" y="1156"/>
                    </a:lnTo>
                    <a:lnTo>
                      <a:pt x="2767" y="1"/>
                    </a:lnTo>
                    <a:close/>
                  </a:path>
                </a:pathLst>
              </a:custGeom>
              <a:solidFill>
                <a:srgbClr val="000000"/>
              </a:solidFill>
              <a:ln w="3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9"/>
              <p:cNvSpPr/>
              <p:nvPr/>
            </p:nvSpPr>
            <p:spPr>
              <a:xfrm>
                <a:off x="5240150" y="4241525"/>
                <a:ext cx="180875" cy="148950"/>
              </a:xfrm>
              <a:custGeom>
                <a:avLst/>
                <a:gdLst/>
                <a:ahLst/>
                <a:cxnLst/>
                <a:rect l="l" t="t" r="r" b="b"/>
                <a:pathLst>
                  <a:path w="7235" h="5958" extrusionOk="0">
                    <a:moveTo>
                      <a:pt x="1976" y="0"/>
                    </a:moveTo>
                    <a:lnTo>
                      <a:pt x="0" y="3100"/>
                    </a:lnTo>
                    <a:lnTo>
                      <a:pt x="4924" y="5958"/>
                    </a:lnTo>
                    <a:cubicBezTo>
                      <a:pt x="4924" y="5958"/>
                      <a:pt x="5380" y="5836"/>
                      <a:pt x="5593" y="5714"/>
                    </a:cubicBezTo>
                    <a:cubicBezTo>
                      <a:pt x="5775" y="5593"/>
                      <a:pt x="7234" y="3982"/>
                      <a:pt x="7234" y="3982"/>
                    </a:cubicBezTo>
                    <a:lnTo>
                      <a:pt x="1976" y="0"/>
                    </a:lnTo>
                    <a:close/>
                  </a:path>
                </a:pathLst>
              </a:custGeom>
              <a:solidFill>
                <a:srgbClr val="F5B8D4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9"/>
              <p:cNvSpPr/>
              <p:nvPr/>
            </p:nvSpPr>
            <p:spPr>
              <a:xfrm>
                <a:off x="3957450" y="4467200"/>
                <a:ext cx="78275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1734" extrusionOk="0">
                    <a:moveTo>
                      <a:pt x="2918" y="0"/>
                    </a:moveTo>
                    <a:lnTo>
                      <a:pt x="0" y="487"/>
                    </a:lnTo>
                    <a:lnTo>
                      <a:pt x="0" y="1733"/>
                    </a:lnTo>
                    <a:lnTo>
                      <a:pt x="3131" y="1733"/>
                    </a:lnTo>
                    <a:lnTo>
                      <a:pt x="2918" y="0"/>
                    </a:lnTo>
                    <a:close/>
                  </a:path>
                </a:pathLst>
              </a:custGeom>
              <a:solidFill>
                <a:srgbClr val="F5B8D4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9"/>
              <p:cNvSpPr/>
              <p:nvPr/>
            </p:nvSpPr>
            <p:spPr>
              <a:xfrm>
                <a:off x="5246975" y="4341050"/>
                <a:ext cx="229525" cy="202175"/>
              </a:xfrm>
              <a:custGeom>
                <a:avLst/>
                <a:gdLst/>
                <a:ahLst/>
                <a:cxnLst/>
                <a:rect l="l" t="t" r="r" b="b"/>
                <a:pathLst>
                  <a:path w="9181" h="8087" extrusionOk="0">
                    <a:moveTo>
                      <a:pt x="6961" y="1"/>
                    </a:moveTo>
                    <a:lnTo>
                      <a:pt x="4651" y="2007"/>
                    </a:lnTo>
                    <a:lnTo>
                      <a:pt x="4165" y="4895"/>
                    </a:lnTo>
                    <a:cubicBezTo>
                      <a:pt x="4165" y="4895"/>
                      <a:pt x="2128" y="5806"/>
                      <a:pt x="1308" y="6141"/>
                    </a:cubicBezTo>
                    <a:cubicBezTo>
                      <a:pt x="487" y="6505"/>
                      <a:pt x="1" y="8086"/>
                      <a:pt x="1" y="8086"/>
                    </a:cubicBezTo>
                    <a:lnTo>
                      <a:pt x="4560" y="8086"/>
                    </a:lnTo>
                    <a:lnTo>
                      <a:pt x="9180" y="4439"/>
                    </a:lnTo>
                    <a:cubicBezTo>
                      <a:pt x="9180" y="4439"/>
                      <a:pt x="8815" y="1703"/>
                      <a:pt x="8481" y="1247"/>
                    </a:cubicBezTo>
                    <a:cubicBezTo>
                      <a:pt x="8116" y="761"/>
                      <a:pt x="6961" y="1"/>
                      <a:pt x="69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9"/>
              <p:cNvSpPr/>
              <p:nvPr/>
            </p:nvSpPr>
            <p:spPr>
              <a:xfrm>
                <a:off x="3787975" y="4510525"/>
                <a:ext cx="251550" cy="98050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3922" extrusionOk="0">
                    <a:moveTo>
                      <a:pt x="6779" y="0"/>
                    </a:moveTo>
                    <a:lnTo>
                      <a:pt x="6019" y="1033"/>
                    </a:lnTo>
                    <a:cubicBezTo>
                      <a:pt x="6019" y="1033"/>
                      <a:pt x="1703" y="2006"/>
                      <a:pt x="1460" y="2158"/>
                    </a:cubicBezTo>
                    <a:cubicBezTo>
                      <a:pt x="1247" y="2310"/>
                      <a:pt x="1" y="3921"/>
                      <a:pt x="1" y="3921"/>
                    </a:cubicBezTo>
                    <a:cubicBezTo>
                      <a:pt x="1" y="3921"/>
                      <a:pt x="10062" y="3587"/>
                      <a:pt x="9910" y="3465"/>
                    </a:cubicBezTo>
                    <a:cubicBezTo>
                      <a:pt x="9728" y="3374"/>
                      <a:pt x="9910" y="0"/>
                      <a:pt x="99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9"/>
              <p:cNvSpPr/>
              <p:nvPr/>
            </p:nvSpPr>
            <p:spPr>
              <a:xfrm>
                <a:off x="4826000" y="2399550"/>
                <a:ext cx="88925" cy="1474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897" extrusionOk="0">
                    <a:moveTo>
                      <a:pt x="2615" y="0"/>
                    </a:moveTo>
                    <a:lnTo>
                      <a:pt x="1" y="3860"/>
                    </a:lnTo>
                    <a:lnTo>
                      <a:pt x="608" y="5897"/>
                    </a:lnTo>
                    <a:lnTo>
                      <a:pt x="3557" y="1824"/>
                    </a:lnTo>
                    <a:lnTo>
                      <a:pt x="2615" y="0"/>
                    </a:lnTo>
                    <a:close/>
                  </a:path>
                </a:pathLst>
              </a:custGeom>
              <a:solidFill>
                <a:srgbClr val="F0FDFF"/>
              </a:solidFill>
              <a:ln w="45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498C4B19-DB7B-F4B1-7F89-6811567E2CD9}"/>
              </a:ext>
            </a:extLst>
          </p:cNvPr>
          <p:cNvSpPr txBox="1"/>
          <p:nvPr/>
        </p:nvSpPr>
        <p:spPr>
          <a:xfrm>
            <a:off x="2430464" y="771525"/>
            <a:ext cx="6196013" cy="38010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E6EDF3"/>
                </a:solidFill>
                <a:latin typeface="Montserrat"/>
              </a:rPr>
              <a:t>O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consumo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de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conteúdo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por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demanda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se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tornou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uma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tendência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ao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redor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do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mundo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e no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Brasil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não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foi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diferente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. O streaming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ganhou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muitos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adeptos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, tanto que o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país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está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entre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os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cinco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maiores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consumidores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deste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conceito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.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Hoje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o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serviço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faz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parte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da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rotina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de 71% dos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brasileiros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que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afirmam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serem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assinantes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ou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já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terem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assinado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algum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serviço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para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assistir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a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filmes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ou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séries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online.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Os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dados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são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do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levantamento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"Streaming 2022"[1],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feito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digitalmente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com 1106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brasileiros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conduzido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pelo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Hibou -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empresa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especializada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em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pesquisa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e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monitoramento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de mercado e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consumo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.</a:t>
            </a:r>
          </a:p>
          <a:p>
            <a:endParaRPr lang="en-US" sz="1700" dirty="0">
              <a:solidFill>
                <a:srgbClr val="E6EDF3"/>
              </a:solidFill>
              <a:latin typeface="Montserrat"/>
            </a:endParaRPr>
          </a:p>
          <a:p>
            <a:r>
              <a:rPr lang="en-US" err="1">
                <a:solidFill>
                  <a:srgbClr val="E6EDF3"/>
                </a:solidFill>
                <a:latin typeface="Montserrat"/>
              </a:rPr>
              <a:t>Portanto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apresentamos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o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FlicksNBeats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,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uma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plataforma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revolucionária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que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reúne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filmes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,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séries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e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músicas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em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um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único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espaço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envolvente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.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Projetado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para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atender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os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aficionados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por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entretenimento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em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busca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de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experiências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personalizadas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, o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FlicksNBeats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oferece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uma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ampla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gama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de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opções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para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satisfazer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todos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os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gostos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.</a:t>
            </a:r>
            <a:endParaRPr lang="en-US">
              <a:latin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38"/>
          <p:cNvSpPr txBox="1">
            <a:spLocks noGrp="1"/>
          </p:cNvSpPr>
          <p:nvPr>
            <p:ph type="title"/>
          </p:nvPr>
        </p:nvSpPr>
        <p:spPr>
          <a:xfrm>
            <a:off x="1815375" y="144546"/>
            <a:ext cx="3144175" cy="1918963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err="1"/>
              <a:t>Contextualização</a:t>
            </a:r>
            <a:endParaRPr lang="en" sz="3200"/>
          </a:p>
        </p:txBody>
      </p:sp>
      <p:grpSp>
        <p:nvGrpSpPr>
          <p:cNvPr id="1806" name="Google Shape;1806;p38"/>
          <p:cNvGrpSpPr/>
          <p:nvPr/>
        </p:nvGrpSpPr>
        <p:grpSpPr>
          <a:xfrm>
            <a:off x="5820186" y="1405876"/>
            <a:ext cx="2146423" cy="3705896"/>
            <a:chOff x="-3502025" y="231650"/>
            <a:chExt cx="2876525" cy="4911850"/>
          </a:xfrm>
        </p:grpSpPr>
        <p:sp>
          <p:nvSpPr>
            <p:cNvPr id="1807" name="Google Shape;1807;p38"/>
            <p:cNvSpPr/>
            <p:nvPr/>
          </p:nvSpPr>
          <p:spPr>
            <a:xfrm>
              <a:off x="-3023800" y="476575"/>
              <a:ext cx="2378125" cy="2742550"/>
            </a:xfrm>
            <a:custGeom>
              <a:avLst/>
              <a:gdLst/>
              <a:ahLst/>
              <a:cxnLst/>
              <a:rect l="l" t="t" r="r" b="b"/>
              <a:pathLst>
                <a:path w="95125" h="109702" extrusionOk="0">
                  <a:moveTo>
                    <a:pt x="95125" y="0"/>
                  </a:moveTo>
                  <a:lnTo>
                    <a:pt x="22528" y="1556"/>
                  </a:lnTo>
                  <a:cubicBezTo>
                    <a:pt x="22355" y="2132"/>
                    <a:pt x="22298" y="2478"/>
                    <a:pt x="22298" y="2478"/>
                  </a:cubicBezTo>
                  <a:cubicBezTo>
                    <a:pt x="22298" y="2478"/>
                    <a:pt x="3688" y="58481"/>
                    <a:pt x="3400" y="59402"/>
                  </a:cubicBezTo>
                  <a:lnTo>
                    <a:pt x="0" y="107339"/>
                  </a:lnTo>
                  <a:lnTo>
                    <a:pt x="62975" y="109701"/>
                  </a:lnTo>
                  <a:cubicBezTo>
                    <a:pt x="71560" y="82622"/>
                    <a:pt x="90342" y="17343"/>
                    <a:pt x="94145" y="5359"/>
                  </a:cubicBezTo>
                  <a:cubicBezTo>
                    <a:pt x="94836" y="3284"/>
                    <a:pt x="95125" y="1498"/>
                    <a:pt x="95125" y="0"/>
                  </a:cubicBezTo>
                  <a:close/>
                </a:path>
              </a:pathLst>
            </a:custGeom>
            <a:solidFill>
              <a:schemeClr val="accent4"/>
            </a:solidFill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8"/>
            <p:cNvSpPr/>
            <p:nvPr/>
          </p:nvSpPr>
          <p:spPr>
            <a:xfrm>
              <a:off x="-3058375" y="2501775"/>
              <a:ext cx="799450" cy="491200"/>
            </a:xfrm>
            <a:custGeom>
              <a:avLst/>
              <a:gdLst/>
              <a:ahLst/>
              <a:cxnLst/>
              <a:rect l="l" t="t" r="r" b="b"/>
              <a:pathLst>
                <a:path w="31978" h="19648" extrusionOk="0">
                  <a:moveTo>
                    <a:pt x="8701" y="1"/>
                  </a:moveTo>
                  <a:cubicBezTo>
                    <a:pt x="7203" y="1"/>
                    <a:pt x="5589" y="1210"/>
                    <a:pt x="5128" y="2709"/>
                  </a:cubicBezTo>
                  <a:lnTo>
                    <a:pt x="462" y="16940"/>
                  </a:lnTo>
                  <a:cubicBezTo>
                    <a:pt x="1" y="18438"/>
                    <a:pt x="807" y="19648"/>
                    <a:pt x="2305" y="19648"/>
                  </a:cubicBezTo>
                  <a:lnTo>
                    <a:pt x="23278" y="19648"/>
                  </a:lnTo>
                  <a:cubicBezTo>
                    <a:pt x="24776" y="19648"/>
                    <a:pt x="26389" y="18438"/>
                    <a:pt x="26850" y="16940"/>
                  </a:cubicBezTo>
                  <a:lnTo>
                    <a:pt x="31459" y="2709"/>
                  </a:lnTo>
                  <a:cubicBezTo>
                    <a:pt x="31978" y="1210"/>
                    <a:pt x="31171" y="1"/>
                    <a:pt x="29673" y="1"/>
                  </a:cubicBezTo>
                  <a:close/>
                </a:path>
              </a:pathLst>
            </a:custGeom>
            <a:solidFill>
              <a:schemeClr val="accent5"/>
            </a:solidFill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-2736475" y="2670050"/>
              <a:ext cx="159225" cy="161650"/>
            </a:xfrm>
            <a:custGeom>
              <a:avLst/>
              <a:gdLst/>
              <a:ahLst/>
              <a:cxnLst/>
              <a:rect l="l" t="t" r="r" b="b"/>
              <a:pathLst>
                <a:path w="6369" h="6466" extrusionOk="0">
                  <a:moveTo>
                    <a:pt x="2467" y="0"/>
                  </a:moveTo>
                  <a:cubicBezTo>
                    <a:pt x="2255" y="0"/>
                    <a:pt x="2016" y="161"/>
                    <a:pt x="1932" y="414"/>
                  </a:cubicBezTo>
                  <a:lnTo>
                    <a:pt x="88" y="6060"/>
                  </a:lnTo>
                  <a:cubicBezTo>
                    <a:pt x="1" y="6280"/>
                    <a:pt x="147" y="6466"/>
                    <a:pt x="374" y="6466"/>
                  </a:cubicBezTo>
                  <a:cubicBezTo>
                    <a:pt x="445" y="6466"/>
                    <a:pt x="524" y="6447"/>
                    <a:pt x="607" y="6406"/>
                  </a:cubicBezTo>
                  <a:lnTo>
                    <a:pt x="5965" y="3583"/>
                  </a:lnTo>
                  <a:cubicBezTo>
                    <a:pt x="6253" y="3410"/>
                    <a:pt x="6368" y="3007"/>
                    <a:pt x="6196" y="2891"/>
                  </a:cubicBezTo>
                  <a:lnTo>
                    <a:pt x="2681" y="68"/>
                  </a:lnTo>
                  <a:cubicBezTo>
                    <a:pt x="2619" y="22"/>
                    <a:pt x="2545" y="0"/>
                    <a:pt x="2467" y="0"/>
                  </a:cubicBezTo>
                  <a:close/>
                </a:path>
              </a:pathLst>
            </a:custGeom>
            <a:solidFill>
              <a:schemeClr val="dk2"/>
            </a:solidFill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-2125000" y="2513300"/>
              <a:ext cx="589150" cy="47550"/>
            </a:xfrm>
            <a:custGeom>
              <a:avLst/>
              <a:gdLst/>
              <a:ahLst/>
              <a:cxnLst/>
              <a:rect l="l" t="t" r="r" b="b"/>
              <a:pathLst>
                <a:path w="23566" h="1902" extrusionOk="0">
                  <a:moveTo>
                    <a:pt x="1441" y="0"/>
                  </a:moveTo>
                  <a:cubicBezTo>
                    <a:pt x="923" y="0"/>
                    <a:pt x="347" y="404"/>
                    <a:pt x="174" y="922"/>
                  </a:cubicBezTo>
                  <a:cubicBezTo>
                    <a:pt x="1" y="1441"/>
                    <a:pt x="289" y="1902"/>
                    <a:pt x="807" y="1902"/>
                  </a:cubicBezTo>
                  <a:lnTo>
                    <a:pt x="22183" y="1902"/>
                  </a:lnTo>
                  <a:cubicBezTo>
                    <a:pt x="22702" y="1902"/>
                    <a:pt x="23278" y="1441"/>
                    <a:pt x="23451" y="922"/>
                  </a:cubicBezTo>
                  <a:cubicBezTo>
                    <a:pt x="23566" y="404"/>
                    <a:pt x="23278" y="0"/>
                    <a:pt x="22759" y="0"/>
                  </a:cubicBezTo>
                  <a:close/>
                </a:path>
              </a:pathLst>
            </a:custGeom>
            <a:solidFill>
              <a:schemeClr val="dk2"/>
            </a:solidFill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-2158125" y="2614125"/>
              <a:ext cx="589150" cy="49000"/>
            </a:xfrm>
            <a:custGeom>
              <a:avLst/>
              <a:gdLst/>
              <a:ahLst/>
              <a:cxnLst/>
              <a:rect l="l" t="t" r="r" b="b"/>
              <a:pathLst>
                <a:path w="23566" h="1960" extrusionOk="0">
                  <a:moveTo>
                    <a:pt x="1441" y="1"/>
                  </a:moveTo>
                  <a:cubicBezTo>
                    <a:pt x="865" y="1"/>
                    <a:pt x="346" y="462"/>
                    <a:pt x="174" y="980"/>
                  </a:cubicBezTo>
                  <a:cubicBezTo>
                    <a:pt x="1" y="1499"/>
                    <a:pt x="289" y="1960"/>
                    <a:pt x="807" y="1960"/>
                  </a:cubicBezTo>
                  <a:lnTo>
                    <a:pt x="22125" y="1960"/>
                  </a:lnTo>
                  <a:cubicBezTo>
                    <a:pt x="22701" y="1960"/>
                    <a:pt x="23220" y="1499"/>
                    <a:pt x="23393" y="980"/>
                  </a:cubicBezTo>
                  <a:cubicBezTo>
                    <a:pt x="23566" y="462"/>
                    <a:pt x="23278" y="1"/>
                    <a:pt x="22759" y="1"/>
                  </a:cubicBezTo>
                  <a:close/>
                </a:path>
              </a:pathLst>
            </a:custGeom>
            <a:solidFill>
              <a:schemeClr val="dk2"/>
            </a:solidFill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-2191250" y="2716400"/>
              <a:ext cx="589150" cy="49000"/>
            </a:xfrm>
            <a:custGeom>
              <a:avLst/>
              <a:gdLst/>
              <a:ahLst/>
              <a:cxnLst/>
              <a:rect l="l" t="t" r="r" b="b"/>
              <a:pathLst>
                <a:path w="23566" h="1960" extrusionOk="0">
                  <a:moveTo>
                    <a:pt x="1441" y="0"/>
                  </a:moveTo>
                  <a:cubicBezTo>
                    <a:pt x="865" y="0"/>
                    <a:pt x="289" y="461"/>
                    <a:pt x="173" y="980"/>
                  </a:cubicBezTo>
                  <a:cubicBezTo>
                    <a:pt x="1" y="1498"/>
                    <a:pt x="289" y="1959"/>
                    <a:pt x="807" y="1959"/>
                  </a:cubicBezTo>
                  <a:lnTo>
                    <a:pt x="22125" y="1959"/>
                  </a:lnTo>
                  <a:cubicBezTo>
                    <a:pt x="22701" y="1959"/>
                    <a:pt x="23220" y="1498"/>
                    <a:pt x="23393" y="980"/>
                  </a:cubicBezTo>
                  <a:cubicBezTo>
                    <a:pt x="23565" y="461"/>
                    <a:pt x="23277" y="0"/>
                    <a:pt x="22759" y="0"/>
                  </a:cubicBezTo>
                  <a:close/>
                </a:path>
              </a:pathLst>
            </a:custGeom>
            <a:solidFill>
              <a:schemeClr val="dk2"/>
            </a:solidFill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-2224375" y="2818675"/>
              <a:ext cx="589150" cy="49000"/>
            </a:xfrm>
            <a:custGeom>
              <a:avLst/>
              <a:gdLst/>
              <a:ahLst/>
              <a:cxnLst/>
              <a:rect l="l" t="t" r="r" b="b"/>
              <a:pathLst>
                <a:path w="23566" h="1960" extrusionOk="0">
                  <a:moveTo>
                    <a:pt x="1441" y="0"/>
                  </a:moveTo>
                  <a:cubicBezTo>
                    <a:pt x="865" y="0"/>
                    <a:pt x="288" y="461"/>
                    <a:pt x="173" y="980"/>
                  </a:cubicBezTo>
                  <a:cubicBezTo>
                    <a:pt x="0" y="1498"/>
                    <a:pt x="288" y="1959"/>
                    <a:pt x="807" y="1959"/>
                  </a:cubicBezTo>
                  <a:lnTo>
                    <a:pt x="22125" y="1959"/>
                  </a:lnTo>
                  <a:cubicBezTo>
                    <a:pt x="22701" y="1959"/>
                    <a:pt x="23220" y="1498"/>
                    <a:pt x="23392" y="980"/>
                  </a:cubicBezTo>
                  <a:cubicBezTo>
                    <a:pt x="23565" y="461"/>
                    <a:pt x="23277" y="0"/>
                    <a:pt x="22759" y="0"/>
                  </a:cubicBezTo>
                  <a:close/>
                </a:path>
              </a:pathLst>
            </a:custGeom>
            <a:solidFill>
              <a:schemeClr val="dk2"/>
            </a:solidFill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-2257500" y="2920925"/>
              <a:ext cx="589150" cy="49000"/>
            </a:xfrm>
            <a:custGeom>
              <a:avLst/>
              <a:gdLst/>
              <a:ahLst/>
              <a:cxnLst/>
              <a:rect l="l" t="t" r="r" b="b"/>
              <a:pathLst>
                <a:path w="23566" h="1960" extrusionOk="0">
                  <a:moveTo>
                    <a:pt x="1441" y="1"/>
                  </a:moveTo>
                  <a:cubicBezTo>
                    <a:pt x="864" y="1"/>
                    <a:pt x="288" y="462"/>
                    <a:pt x="115" y="980"/>
                  </a:cubicBezTo>
                  <a:cubicBezTo>
                    <a:pt x="0" y="1499"/>
                    <a:pt x="288" y="1960"/>
                    <a:pt x="807" y="1960"/>
                  </a:cubicBezTo>
                  <a:lnTo>
                    <a:pt x="22125" y="1960"/>
                  </a:lnTo>
                  <a:cubicBezTo>
                    <a:pt x="22701" y="1960"/>
                    <a:pt x="23219" y="1499"/>
                    <a:pt x="23392" y="980"/>
                  </a:cubicBezTo>
                  <a:cubicBezTo>
                    <a:pt x="23565" y="462"/>
                    <a:pt x="23277" y="1"/>
                    <a:pt x="22759" y="1"/>
                  </a:cubicBezTo>
                  <a:close/>
                </a:path>
              </a:pathLst>
            </a:custGeom>
            <a:solidFill>
              <a:schemeClr val="dk2"/>
            </a:solidFill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-2718425" y="1899675"/>
              <a:ext cx="1377025" cy="47575"/>
            </a:xfrm>
            <a:custGeom>
              <a:avLst/>
              <a:gdLst/>
              <a:ahLst/>
              <a:cxnLst/>
              <a:rect l="l" t="t" r="r" b="b"/>
              <a:pathLst>
                <a:path w="55081" h="1903" extrusionOk="0">
                  <a:moveTo>
                    <a:pt x="1440" y="1"/>
                  </a:moveTo>
                  <a:cubicBezTo>
                    <a:pt x="864" y="1"/>
                    <a:pt x="346" y="404"/>
                    <a:pt x="173" y="923"/>
                  </a:cubicBezTo>
                  <a:cubicBezTo>
                    <a:pt x="0" y="1499"/>
                    <a:pt x="288" y="1902"/>
                    <a:pt x="807" y="1902"/>
                  </a:cubicBezTo>
                  <a:lnTo>
                    <a:pt x="53641" y="1902"/>
                  </a:lnTo>
                  <a:cubicBezTo>
                    <a:pt x="54159" y="1902"/>
                    <a:pt x="54735" y="1499"/>
                    <a:pt x="54908" y="923"/>
                  </a:cubicBezTo>
                  <a:cubicBezTo>
                    <a:pt x="55081" y="404"/>
                    <a:pt x="54793" y="1"/>
                    <a:pt x="54217" y="1"/>
                  </a:cubicBezTo>
                  <a:close/>
                </a:path>
              </a:pathLst>
            </a:custGeom>
            <a:solidFill>
              <a:schemeClr val="dk2"/>
            </a:solidFill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-2753000" y="2001950"/>
              <a:ext cx="1378475" cy="47575"/>
            </a:xfrm>
            <a:custGeom>
              <a:avLst/>
              <a:gdLst/>
              <a:ahLst/>
              <a:cxnLst/>
              <a:rect l="l" t="t" r="r" b="b"/>
              <a:pathLst>
                <a:path w="55139" h="1903" extrusionOk="0">
                  <a:moveTo>
                    <a:pt x="1441" y="1"/>
                  </a:moveTo>
                  <a:cubicBezTo>
                    <a:pt x="922" y="1"/>
                    <a:pt x="404" y="404"/>
                    <a:pt x="231" y="923"/>
                  </a:cubicBezTo>
                  <a:cubicBezTo>
                    <a:pt x="0" y="1499"/>
                    <a:pt x="346" y="1902"/>
                    <a:pt x="865" y="1902"/>
                  </a:cubicBezTo>
                  <a:lnTo>
                    <a:pt x="53698" y="1902"/>
                  </a:lnTo>
                  <a:cubicBezTo>
                    <a:pt x="54217" y="1902"/>
                    <a:pt x="54793" y="1499"/>
                    <a:pt x="54966" y="923"/>
                  </a:cubicBezTo>
                  <a:cubicBezTo>
                    <a:pt x="55139" y="404"/>
                    <a:pt x="54793" y="1"/>
                    <a:pt x="54275" y="1"/>
                  </a:cubicBezTo>
                  <a:close/>
                </a:path>
              </a:pathLst>
            </a:custGeom>
            <a:solidFill>
              <a:schemeClr val="dk2"/>
            </a:solidFill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-2786125" y="2104225"/>
              <a:ext cx="1378475" cy="47550"/>
            </a:xfrm>
            <a:custGeom>
              <a:avLst/>
              <a:gdLst/>
              <a:ahLst/>
              <a:cxnLst/>
              <a:rect l="l" t="t" r="r" b="b"/>
              <a:pathLst>
                <a:path w="55139" h="1902" extrusionOk="0">
                  <a:moveTo>
                    <a:pt x="1440" y="0"/>
                  </a:moveTo>
                  <a:cubicBezTo>
                    <a:pt x="922" y="0"/>
                    <a:pt x="403" y="404"/>
                    <a:pt x="173" y="922"/>
                  </a:cubicBezTo>
                  <a:cubicBezTo>
                    <a:pt x="0" y="1499"/>
                    <a:pt x="346" y="1902"/>
                    <a:pt x="864" y="1902"/>
                  </a:cubicBezTo>
                  <a:lnTo>
                    <a:pt x="53698" y="1902"/>
                  </a:lnTo>
                  <a:cubicBezTo>
                    <a:pt x="54217" y="1902"/>
                    <a:pt x="54793" y="1441"/>
                    <a:pt x="54966" y="922"/>
                  </a:cubicBezTo>
                  <a:cubicBezTo>
                    <a:pt x="55139" y="404"/>
                    <a:pt x="54793" y="0"/>
                    <a:pt x="54274" y="0"/>
                  </a:cubicBezTo>
                  <a:close/>
                </a:path>
              </a:pathLst>
            </a:custGeom>
            <a:solidFill>
              <a:schemeClr val="dk2"/>
            </a:solidFill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-2819275" y="2206500"/>
              <a:ext cx="1377050" cy="47550"/>
            </a:xfrm>
            <a:custGeom>
              <a:avLst/>
              <a:gdLst/>
              <a:ahLst/>
              <a:cxnLst/>
              <a:rect l="l" t="t" r="r" b="b"/>
              <a:pathLst>
                <a:path w="55082" h="1902" extrusionOk="0">
                  <a:moveTo>
                    <a:pt x="1441" y="0"/>
                  </a:moveTo>
                  <a:cubicBezTo>
                    <a:pt x="923" y="0"/>
                    <a:pt x="347" y="404"/>
                    <a:pt x="174" y="922"/>
                  </a:cubicBezTo>
                  <a:cubicBezTo>
                    <a:pt x="1" y="1441"/>
                    <a:pt x="347" y="1902"/>
                    <a:pt x="865" y="1902"/>
                  </a:cubicBezTo>
                  <a:lnTo>
                    <a:pt x="53699" y="1902"/>
                  </a:lnTo>
                  <a:cubicBezTo>
                    <a:pt x="54218" y="1902"/>
                    <a:pt x="54794" y="1441"/>
                    <a:pt x="54909" y="922"/>
                  </a:cubicBezTo>
                  <a:cubicBezTo>
                    <a:pt x="55082" y="404"/>
                    <a:pt x="54794" y="0"/>
                    <a:pt x="54275" y="0"/>
                  </a:cubicBezTo>
                  <a:close/>
                </a:path>
              </a:pathLst>
            </a:custGeom>
            <a:solidFill>
              <a:schemeClr val="dk2"/>
            </a:solidFill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-2852400" y="2307325"/>
              <a:ext cx="1377050" cy="49000"/>
            </a:xfrm>
            <a:custGeom>
              <a:avLst/>
              <a:gdLst/>
              <a:ahLst/>
              <a:cxnLst/>
              <a:rect l="l" t="t" r="r" b="b"/>
              <a:pathLst>
                <a:path w="55082" h="1960" extrusionOk="0">
                  <a:moveTo>
                    <a:pt x="1441" y="0"/>
                  </a:moveTo>
                  <a:cubicBezTo>
                    <a:pt x="923" y="0"/>
                    <a:pt x="346" y="461"/>
                    <a:pt x="174" y="980"/>
                  </a:cubicBezTo>
                  <a:cubicBezTo>
                    <a:pt x="1" y="1498"/>
                    <a:pt x="346" y="1959"/>
                    <a:pt x="865" y="1959"/>
                  </a:cubicBezTo>
                  <a:lnTo>
                    <a:pt x="53641" y="1959"/>
                  </a:lnTo>
                  <a:cubicBezTo>
                    <a:pt x="54217" y="1959"/>
                    <a:pt x="54794" y="1498"/>
                    <a:pt x="54966" y="980"/>
                  </a:cubicBezTo>
                  <a:cubicBezTo>
                    <a:pt x="55082" y="461"/>
                    <a:pt x="54794" y="0"/>
                    <a:pt x="54275" y="0"/>
                  </a:cubicBezTo>
                  <a:close/>
                </a:path>
              </a:pathLst>
            </a:custGeom>
            <a:solidFill>
              <a:schemeClr val="dk2"/>
            </a:solidFill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-2640650" y="741600"/>
              <a:ext cx="1657925" cy="1018400"/>
            </a:xfrm>
            <a:custGeom>
              <a:avLst/>
              <a:gdLst/>
              <a:ahLst/>
              <a:cxnLst/>
              <a:rect l="l" t="t" r="r" b="b"/>
              <a:pathLst>
                <a:path w="66317" h="40736" extrusionOk="0">
                  <a:moveTo>
                    <a:pt x="18034" y="1"/>
                  </a:moveTo>
                  <a:cubicBezTo>
                    <a:pt x="14923" y="1"/>
                    <a:pt x="11581" y="2536"/>
                    <a:pt x="10602" y="5589"/>
                  </a:cubicBezTo>
                  <a:lnTo>
                    <a:pt x="980" y="35146"/>
                  </a:lnTo>
                  <a:cubicBezTo>
                    <a:pt x="0" y="38258"/>
                    <a:pt x="1671" y="40735"/>
                    <a:pt x="4782" y="40735"/>
                  </a:cubicBezTo>
                  <a:lnTo>
                    <a:pt x="48283" y="40735"/>
                  </a:lnTo>
                  <a:cubicBezTo>
                    <a:pt x="51394" y="40735"/>
                    <a:pt x="54736" y="38258"/>
                    <a:pt x="55715" y="35146"/>
                  </a:cubicBezTo>
                  <a:lnTo>
                    <a:pt x="65337" y="5589"/>
                  </a:lnTo>
                  <a:cubicBezTo>
                    <a:pt x="66316" y="2536"/>
                    <a:pt x="64588" y="1"/>
                    <a:pt x="61534" y="1"/>
                  </a:cubicBezTo>
                  <a:close/>
                </a:path>
              </a:pathLst>
            </a:custGeom>
            <a:solidFill>
              <a:schemeClr val="accent5"/>
            </a:solidFill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-836200" y="231650"/>
              <a:ext cx="210700" cy="762050"/>
            </a:xfrm>
            <a:custGeom>
              <a:avLst/>
              <a:gdLst/>
              <a:ahLst/>
              <a:cxnLst/>
              <a:rect l="l" t="t" r="r" b="b"/>
              <a:pathLst>
                <a:path w="8428" h="30482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" y="0"/>
                    <a:pt x="3" y="1"/>
                  </a:cubicBezTo>
                  <a:lnTo>
                    <a:pt x="3" y="1"/>
                  </a:lnTo>
                  <a:cubicBezTo>
                    <a:pt x="2" y="0"/>
                    <a:pt x="1" y="0"/>
                    <a:pt x="1" y="0"/>
                  </a:cubicBezTo>
                  <a:close/>
                  <a:moveTo>
                    <a:pt x="3" y="1"/>
                  </a:moveTo>
                  <a:lnTo>
                    <a:pt x="3" y="1"/>
                  </a:lnTo>
                  <a:cubicBezTo>
                    <a:pt x="163" y="27"/>
                    <a:pt x="7756" y="1335"/>
                    <a:pt x="5085" y="11295"/>
                  </a:cubicBezTo>
                  <a:lnTo>
                    <a:pt x="246" y="26967"/>
                  </a:lnTo>
                  <a:lnTo>
                    <a:pt x="2147" y="30481"/>
                  </a:lnTo>
                  <a:lnTo>
                    <a:pt x="7678" y="12390"/>
                  </a:lnTo>
                  <a:cubicBezTo>
                    <a:pt x="8254" y="10604"/>
                    <a:pt x="8427" y="8703"/>
                    <a:pt x="8081" y="6859"/>
                  </a:cubicBezTo>
                  <a:cubicBezTo>
                    <a:pt x="7505" y="3978"/>
                    <a:pt x="5662" y="521"/>
                    <a:pt x="15" y="2"/>
                  </a:cubicBezTo>
                  <a:cubicBezTo>
                    <a:pt x="10" y="2"/>
                    <a:pt x="6" y="1"/>
                    <a:pt x="3" y="1"/>
                  </a:cubicBezTo>
                  <a:close/>
                </a:path>
              </a:pathLst>
            </a:custGeom>
            <a:solidFill>
              <a:schemeClr val="lt1"/>
            </a:solidFill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-3049725" y="3160050"/>
              <a:ext cx="1600300" cy="413325"/>
            </a:xfrm>
            <a:custGeom>
              <a:avLst/>
              <a:gdLst/>
              <a:ahLst/>
              <a:cxnLst/>
              <a:rect l="l" t="t" r="r" b="b"/>
              <a:pathLst>
                <a:path w="64012" h="16533" extrusionOk="0">
                  <a:moveTo>
                    <a:pt x="1037" y="0"/>
                  </a:moveTo>
                  <a:lnTo>
                    <a:pt x="0" y="15038"/>
                  </a:lnTo>
                  <a:cubicBezTo>
                    <a:pt x="0" y="15038"/>
                    <a:pt x="21177" y="16532"/>
                    <a:pt x="38400" y="16532"/>
                  </a:cubicBezTo>
                  <a:cubicBezTo>
                    <a:pt x="49471" y="16532"/>
                    <a:pt x="58909" y="15915"/>
                    <a:pt x="60036" y="13886"/>
                  </a:cubicBezTo>
                  <a:cubicBezTo>
                    <a:pt x="60612" y="12906"/>
                    <a:pt x="62053" y="8700"/>
                    <a:pt x="64012" y="2362"/>
                  </a:cubicBezTo>
                  <a:lnTo>
                    <a:pt x="1037" y="0"/>
                  </a:lnTo>
                  <a:close/>
                </a:path>
              </a:pathLst>
            </a:custGeom>
            <a:solidFill>
              <a:schemeClr val="accent2"/>
            </a:solidFill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-2460600" y="231700"/>
              <a:ext cx="1794750" cy="285225"/>
            </a:xfrm>
            <a:custGeom>
              <a:avLst/>
              <a:gdLst/>
              <a:ahLst/>
              <a:cxnLst/>
              <a:rect l="l" t="t" r="r" b="b"/>
              <a:pathLst>
                <a:path w="71790" h="11409" extrusionOk="0">
                  <a:moveTo>
                    <a:pt x="10600" y="0"/>
                  </a:moveTo>
                  <a:cubicBezTo>
                    <a:pt x="10463" y="0"/>
                    <a:pt x="3594" y="57"/>
                    <a:pt x="0" y="11408"/>
                  </a:cubicBezTo>
                  <a:cubicBezTo>
                    <a:pt x="0" y="11408"/>
                    <a:pt x="69255" y="11293"/>
                    <a:pt x="70061" y="11293"/>
                  </a:cubicBezTo>
                  <a:cubicBezTo>
                    <a:pt x="70695" y="8240"/>
                    <a:pt x="71790" y="1210"/>
                    <a:pt x="64991" y="0"/>
                  </a:cubicBezTo>
                  <a:lnTo>
                    <a:pt x="10602" y="0"/>
                  </a:lnTo>
                  <a:cubicBezTo>
                    <a:pt x="10602" y="0"/>
                    <a:pt x="10601" y="0"/>
                    <a:pt x="10600" y="0"/>
                  </a:cubicBezTo>
                  <a:close/>
                </a:path>
              </a:pathLst>
            </a:custGeom>
            <a:solidFill>
              <a:schemeClr val="accent2"/>
            </a:solidFill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8"/>
            <p:cNvSpPr/>
            <p:nvPr/>
          </p:nvSpPr>
          <p:spPr>
            <a:xfrm>
              <a:off x="-835825" y="231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757CFF"/>
            </a:solidFill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8"/>
            <p:cNvSpPr/>
            <p:nvPr/>
          </p:nvSpPr>
          <p:spPr>
            <a:xfrm>
              <a:off x="-1643900" y="1160750"/>
              <a:ext cx="809525" cy="2285950"/>
            </a:xfrm>
            <a:custGeom>
              <a:avLst/>
              <a:gdLst/>
              <a:ahLst/>
              <a:cxnLst/>
              <a:rect l="l" t="t" r="r" b="b"/>
              <a:pathLst>
                <a:path w="32381" h="91438" extrusionOk="0">
                  <a:moveTo>
                    <a:pt x="27080" y="1"/>
                  </a:moveTo>
                  <a:cubicBezTo>
                    <a:pt x="16767" y="33476"/>
                    <a:pt x="1" y="91438"/>
                    <a:pt x="1" y="91438"/>
                  </a:cubicBezTo>
                  <a:cubicBezTo>
                    <a:pt x="1" y="91438"/>
                    <a:pt x="3573" y="90862"/>
                    <a:pt x="6223" y="84985"/>
                  </a:cubicBezTo>
                  <a:cubicBezTo>
                    <a:pt x="8124" y="80894"/>
                    <a:pt x="23335" y="30365"/>
                    <a:pt x="32381" y="1"/>
                  </a:cubicBezTo>
                  <a:close/>
                </a:path>
              </a:pathLst>
            </a:custGeom>
            <a:solidFill>
              <a:schemeClr val="lt1"/>
            </a:solidFill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8"/>
            <p:cNvSpPr/>
            <p:nvPr/>
          </p:nvSpPr>
          <p:spPr>
            <a:xfrm>
              <a:off x="-2938825" y="884175"/>
              <a:ext cx="2272975" cy="3861775"/>
            </a:xfrm>
            <a:custGeom>
              <a:avLst/>
              <a:gdLst/>
              <a:ahLst/>
              <a:cxnLst/>
              <a:rect l="l" t="t" r="r" b="b"/>
              <a:pathLst>
                <a:path w="90919" h="154471" extrusionOk="0">
                  <a:moveTo>
                    <a:pt x="82554" y="1"/>
                  </a:moveTo>
                  <a:cubicBezTo>
                    <a:pt x="82089" y="1"/>
                    <a:pt x="81593" y="178"/>
                    <a:pt x="81067" y="578"/>
                  </a:cubicBezTo>
                  <a:cubicBezTo>
                    <a:pt x="78186" y="2767"/>
                    <a:pt x="77782" y="5245"/>
                    <a:pt x="78359" y="10084"/>
                  </a:cubicBezTo>
                  <a:cubicBezTo>
                    <a:pt x="78877" y="14982"/>
                    <a:pt x="79280" y="17459"/>
                    <a:pt x="79280" y="17459"/>
                  </a:cubicBezTo>
                  <a:cubicBezTo>
                    <a:pt x="79280" y="17459"/>
                    <a:pt x="78540" y="16849"/>
                    <a:pt x="77516" y="16849"/>
                  </a:cubicBezTo>
                  <a:cubicBezTo>
                    <a:pt x="76383" y="16849"/>
                    <a:pt x="74902" y="17596"/>
                    <a:pt x="73692" y="20743"/>
                  </a:cubicBezTo>
                  <a:cubicBezTo>
                    <a:pt x="71329" y="26678"/>
                    <a:pt x="71618" y="33016"/>
                    <a:pt x="71848" y="34514"/>
                  </a:cubicBezTo>
                  <a:cubicBezTo>
                    <a:pt x="72021" y="36012"/>
                    <a:pt x="72021" y="36645"/>
                    <a:pt x="72021" y="36645"/>
                  </a:cubicBezTo>
                  <a:cubicBezTo>
                    <a:pt x="72021" y="36645"/>
                    <a:pt x="70945" y="36169"/>
                    <a:pt x="69522" y="36169"/>
                  </a:cubicBezTo>
                  <a:cubicBezTo>
                    <a:pt x="67555" y="36169"/>
                    <a:pt x="64922" y="37081"/>
                    <a:pt x="63551" y="41428"/>
                  </a:cubicBezTo>
                  <a:cubicBezTo>
                    <a:pt x="61131" y="48918"/>
                    <a:pt x="62053" y="67067"/>
                    <a:pt x="62572" y="71503"/>
                  </a:cubicBezTo>
                  <a:cubicBezTo>
                    <a:pt x="63090" y="75997"/>
                    <a:pt x="62745" y="82566"/>
                    <a:pt x="59921" y="91496"/>
                  </a:cubicBezTo>
                  <a:cubicBezTo>
                    <a:pt x="57098" y="100427"/>
                    <a:pt x="51855" y="103365"/>
                    <a:pt x="46958" y="104114"/>
                  </a:cubicBezTo>
                  <a:cubicBezTo>
                    <a:pt x="46449" y="104192"/>
                    <a:pt x="45537" y="104227"/>
                    <a:pt x="44313" y="104227"/>
                  </a:cubicBezTo>
                  <a:cubicBezTo>
                    <a:pt x="33767" y="104227"/>
                    <a:pt x="2" y="101637"/>
                    <a:pt x="1" y="101637"/>
                  </a:cubicBezTo>
                  <a:lnTo>
                    <a:pt x="1" y="101637"/>
                  </a:lnTo>
                  <a:lnTo>
                    <a:pt x="22183" y="154471"/>
                  </a:lnTo>
                  <a:lnTo>
                    <a:pt x="42060" y="152569"/>
                  </a:lnTo>
                  <a:cubicBezTo>
                    <a:pt x="42060" y="152569"/>
                    <a:pt x="42982" y="138626"/>
                    <a:pt x="49320" y="129465"/>
                  </a:cubicBezTo>
                  <a:cubicBezTo>
                    <a:pt x="55658" y="120362"/>
                    <a:pt x="60901" y="112296"/>
                    <a:pt x="69198" y="92994"/>
                  </a:cubicBezTo>
                  <a:cubicBezTo>
                    <a:pt x="77552" y="73693"/>
                    <a:pt x="76572" y="64071"/>
                    <a:pt x="76572" y="64071"/>
                  </a:cubicBezTo>
                  <a:cubicBezTo>
                    <a:pt x="76572" y="64071"/>
                    <a:pt x="83256" y="58712"/>
                    <a:pt x="84869" y="52663"/>
                  </a:cubicBezTo>
                  <a:cubicBezTo>
                    <a:pt x="86482" y="46613"/>
                    <a:pt x="84869" y="43847"/>
                    <a:pt x="84869" y="43847"/>
                  </a:cubicBezTo>
                  <a:cubicBezTo>
                    <a:pt x="84869" y="43847"/>
                    <a:pt x="90573" y="30192"/>
                    <a:pt x="90746" y="26275"/>
                  </a:cubicBezTo>
                  <a:cubicBezTo>
                    <a:pt x="90919" y="22357"/>
                    <a:pt x="88096" y="10027"/>
                    <a:pt x="87001" y="6455"/>
                  </a:cubicBezTo>
                  <a:cubicBezTo>
                    <a:pt x="86106" y="3535"/>
                    <a:pt x="84635" y="1"/>
                    <a:pt x="82554" y="1"/>
                  </a:cubicBezTo>
                  <a:close/>
                </a:path>
              </a:pathLst>
            </a:custGeom>
            <a:solidFill>
              <a:srgbClr val="F5B8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-2938825" y="843875"/>
              <a:ext cx="2272975" cy="3902075"/>
            </a:xfrm>
            <a:custGeom>
              <a:avLst/>
              <a:gdLst/>
              <a:ahLst/>
              <a:cxnLst/>
              <a:rect l="l" t="t" r="r" b="b"/>
              <a:pathLst>
                <a:path w="90919" h="156083" fill="none" extrusionOk="0">
                  <a:moveTo>
                    <a:pt x="1" y="103249"/>
                  </a:moveTo>
                  <a:cubicBezTo>
                    <a:pt x="1" y="103249"/>
                    <a:pt x="42060" y="106475"/>
                    <a:pt x="46958" y="105726"/>
                  </a:cubicBezTo>
                  <a:cubicBezTo>
                    <a:pt x="51855" y="104977"/>
                    <a:pt x="57098" y="102039"/>
                    <a:pt x="59921" y="93108"/>
                  </a:cubicBezTo>
                  <a:cubicBezTo>
                    <a:pt x="62745" y="84178"/>
                    <a:pt x="63090" y="77609"/>
                    <a:pt x="62572" y="73115"/>
                  </a:cubicBezTo>
                  <a:cubicBezTo>
                    <a:pt x="62053" y="68679"/>
                    <a:pt x="61131" y="50530"/>
                    <a:pt x="63551" y="43040"/>
                  </a:cubicBezTo>
                  <a:cubicBezTo>
                    <a:pt x="65914" y="35550"/>
                    <a:pt x="72021" y="38257"/>
                    <a:pt x="72021" y="38257"/>
                  </a:cubicBezTo>
                  <a:cubicBezTo>
                    <a:pt x="72021" y="38257"/>
                    <a:pt x="72021" y="37624"/>
                    <a:pt x="71848" y="36126"/>
                  </a:cubicBezTo>
                  <a:cubicBezTo>
                    <a:pt x="71618" y="34628"/>
                    <a:pt x="71329" y="28290"/>
                    <a:pt x="73692" y="22355"/>
                  </a:cubicBezTo>
                  <a:cubicBezTo>
                    <a:pt x="75996" y="16363"/>
                    <a:pt x="79280" y="19071"/>
                    <a:pt x="79280" y="19071"/>
                  </a:cubicBezTo>
                  <a:cubicBezTo>
                    <a:pt x="79280" y="19071"/>
                    <a:pt x="78877" y="16594"/>
                    <a:pt x="78359" y="11696"/>
                  </a:cubicBezTo>
                  <a:cubicBezTo>
                    <a:pt x="77782" y="6857"/>
                    <a:pt x="78186" y="4379"/>
                    <a:pt x="81067" y="2190"/>
                  </a:cubicBezTo>
                  <a:cubicBezTo>
                    <a:pt x="83947" y="0"/>
                    <a:pt x="85906" y="4494"/>
                    <a:pt x="87001" y="8067"/>
                  </a:cubicBezTo>
                  <a:cubicBezTo>
                    <a:pt x="88096" y="11639"/>
                    <a:pt x="90919" y="23969"/>
                    <a:pt x="90746" y="27887"/>
                  </a:cubicBezTo>
                  <a:cubicBezTo>
                    <a:pt x="90573" y="31804"/>
                    <a:pt x="84869" y="45459"/>
                    <a:pt x="84869" y="45459"/>
                  </a:cubicBezTo>
                  <a:cubicBezTo>
                    <a:pt x="84869" y="45459"/>
                    <a:pt x="86482" y="48225"/>
                    <a:pt x="84869" y="54275"/>
                  </a:cubicBezTo>
                  <a:cubicBezTo>
                    <a:pt x="83256" y="60324"/>
                    <a:pt x="76572" y="65683"/>
                    <a:pt x="76572" y="65683"/>
                  </a:cubicBezTo>
                  <a:cubicBezTo>
                    <a:pt x="76572" y="65683"/>
                    <a:pt x="77552" y="75305"/>
                    <a:pt x="69198" y="94606"/>
                  </a:cubicBezTo>
                  <a:cubicBezTo>
                    <a:pt x="60901" y="113908"/>
                    <a:pt x="55658" y="121974"/>
                    <a:pt x="49320" y="131077"/>
                  </a:cubicBezTo>
                  <a:cubicBezTo>
                    <a:pt x="42982" y="140238"/>
                    <a:pt x="42060" y="154181"/>
                    <a:pt x="42060" y="154181"/>
                  </a:cubicBezTo>
                  <a:lnTo>
                    <a:pt x="22183" y="156083"/>
                  </a:lnTo>
                </a:path>
              </a:pathLst>
            </a:custGeom>
            <a:noFill/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-3502025" y="1577025"/>
              <a:ext cx="1503825" cy="3264000"/>
            </a:xfrm>
            <a:custGeom>
              <a:avLst/>
              <a:gdLst/>
              <a:ahLst/>
              <a:cxnLst/>
              <a:rect l="l" t="t" r="r" b="b"/>
              <a:pathLst>
                <a:path w="60153" h="130560" extrusionOk="0">
                  <a:moveTo>
                    <a:pt x="26482" y="0"/>
                  </a:moveTo>
                  <a:cubicBezTo>
                    <a:pt x="24057" y="0"/>
                    <a:pt x="10126" y="28089"/>
                    <a:pt x="5071" y="37624"/>
                  </a:cubicBezTo>
                  <a:cubicBezTo>
                    <a:pt x="1" y="47131"/>
                    <a:pt x="577" y="54160"/>
                    <a:pt x="404" y="70754"/>
                  </a:cubicBezTo>
                  <a:cubicBezTo>
                    <a:pt x="231" y="87289"/>
                    <a:pt x="16537" y="113793"/>
                    <a:pt x="17171" y="117653"/>
                  </a:cubicBezTo>
                  <a:cubicBezTo>
                    <a:pt x="17747" y="121571"/>
                    <a:pt x="14405" y="130559"/>
                    <a:pt x="14405" y="130559"/>
                  </a:cubicBezTo>
                  <a:lnTo>
                    <a:pt x="60152" y="124855"/>
                  </a:lnTo>
                  <a:lnTo>
                    <a:pt x="27484" y="79857"/>
                  </a:lnTo>
                  <a:cubicBezTo>
                    <a:pt x="32900" y="65453"/>
                    <a:pt x="24373" y="51222"/>
                    <a:pt x="22010" y="46209"/>
                  </a:cubicBezTo>
                  <a:cubicBezTo>
                    <a:pt x="19706" y="41139"/>
                    <a:pt x="25698" y="30595"/>
                    <a:pt x="29443" y="20858"/>
                  </a:cubicBezTo>
                  <a:cubicBezTo>
                    <a:pt x="33130" y="11179"/>
                    <a:pt x="28867" y="231"/>
                    <a:pt x="26504" y="1"/>
                  </a:cubicBezTo>
                  <a:cubicBezTo>
                    <a:pt x="26497" y="0"/>
                    <a:pt x="26490" y="0"/>
                    <a:pt x="26482" y="0"/>
                  </a:cubicBezTo>
                  <a:close/>
                </a:path>
              </a:pathLst>
            </a:custGeom>
            <a:solidFill>
              <a:srgbClr val="F5B8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-3502025" y="1572725"/>
              <a:ext cx="1503825" cy="3268300"/>
            </a:xfrm>
            <a:custGeom>
              <a:avLst/>
              <a:gdLst/>
              <a:ahLst/>
              <a:cxnLst/>
              <a:rect l="l" t="t" r="r" b="b"/>
              <a:pathLst>
                <a:path w="60153" h="130732" fill="none" extrusionOk="0">
                  <a:moveTo>
                    <a:pt x="27484" y="80029"/>
                  </a:moveTo>
                  <a:cubicBezTo>
                    <a:pt x="32900" y="65625"/>
                    <a:pt x="24373" y="51394"/>
                    <a:pt x="22010" y="46381"/>
                  </a:cubicBezTo>
                  <a:cubicBezTo>
                    <a:pt x="19706" y="41311"/>
                    <a:pt x="25698" y="30767"/>
                    <a:pt x="29443" y="21030"/>
                  </a:cubicBezTo>
                  <a:cubicBezTo>
                    <a:pt x="33130" y="11351"/>
                    <a:pt x="28867" y="403"/>
                    <a:pt x="26504" y="173"/>
                  </a:cubicBezTo>
                  <a:cubicBezTo>
                    <a:pt x="24142" y="0"/>
                    <a:pt x="10141" y="28232"/>
                    <a:pt x="5071" y="37796"/>
                  </a:cubicBezTo>
                  <a:cubicBezTo>
                    <a:pt x="1" y="47303"/>
                    <a:pt x="577" y="54332"/>
                    <a:pt x="404" y="70926"/>
                  </a:cubicBezTo>
                  <a:cubicBezTo>
                    <a:pt x="231" y="87461"/>
                    <a:pt x="16537" y="113965"/>
                    <a:pt x="17171" y="117825"/>
                  </a:cubicBezTo>
                  <a:cubicBezTo>
                    <a:pt x="17747" y="121743"/>
                    <a:pt x="14405" y="130731"/>
                    <a:pt x="14405" y="130731"/>
                  </a:cubicBezTo>
                  <a:lnTo>
                    <a:pt x="60152" y="125027"/>
                  </a:lnTo>
                </a:path>
              </a:pathLst>
            </a:custGeom>
            <a:noFill/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8"/>
            <p:cNvSpPr/>
            <p:nvPr/>
          </p:nvSpPr>
          <p:spPr>
            <a:xfrm>
              <a:off x="-1138325" y="1800300"/>
              <a:ext cx="113825" cy="685650"/>
            </a:xfrm>
            <a:custGeom>
              <a:avLst/>
              <a:gdLst/>
              <a:ahLst/>
              <a:cxnLst/>
              <a:rect l="l" t="t" r="r" b="b"/>
              <a:pathLst>
                <a:path w="4553" h="27426" extrusionOk="0">
                  <a:moveTo>
                    <a:pt x="1" y="0"/>
                  </a:moveTo>
                  <a:lnTo>
                    <a:pt x="4552" y="27426"/>
                  </a:lnTo>
                  <a:lnTo>
                    <a:pt x="4552" y="27426"/>
                  </a:lnTo>
                  <a:lnTo>
                    <a:pt x="116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0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8"/>
            <p:cNvSpPr/>
            <p:nvPr/>
          </p:nvSpPr>
          <p:spPr>
            <a:xfrm>
              <a:off x="-1138325" y="1800300"/>
              <a:ext cx="113825" cy="685650"/>
            </a:xfrm>
            <a:custGeom>
              <a:avLst/>
              <a:gdLst/>
              <a:ahLst/>
              <a:cxnLst/>
              <a:rect l="l" t="t" r="r" b="b"/>
              <a:pathLst>
                <a:path w="4553" h="27426" fill="none" extrusionOk="0">
                  <a:moveTo>
                    <a:pt x="1" y="0"/>
                  </a:moveTo>
                  <a:lnTo>
                    <a:pt x="116" y="634"/>
                  </a:lnTo>
                  <a:lnTo>
                    <a:pt x="4552" y="27426"/>
                  </a:lnTo>
                </a:path>
              </a:pathLst>
            </a:custGeom>
            <a:noFill/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8"/>
            <p:cNvSpPr/>
            <p:nvPr/>
          </p:nvSpPr>
          <p:spPr>
            <a:xfrm>
              <a:off x="-956825" y="1319200"/>
              <a:ext cx="139750" cy="661175"/>
            </a:xfrm>
            <a:custGeom>
              <a:avLst/>
              <a:gdLst/>
              <a:ahLst/>
              <a:cxnLst/>
              <a:rect l="l" t="t" r="r" b="b"/>
              <a:pathLst>
                <a:path w="5590" h="26447" extrusionOk="0">
                  <a:moveTo>
                    <a:pt x="0" y="1"/>
                  </a:moveTo>
                  <a:lnTo>
                    <a:pt x="5589" y="26446"/>
                  </a:lnTo>
                </a:path>
              </a:pathLst>
            </a:custGeom>
            <a:solidFill>
              <a:srgbClr val="FFB0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-956825" y="1319200"/>
              <a:ext cx="139750" cy="661175"/>
            </a:xfrm>
            <a:custGeom>
              <a:avLst/>
              <a:gdLst/>
              <a:ahLst/>
              <a:cxnLst/>
              <a:rect l="l" t="t" r="r" b="b"/>
              <a:pathLst>
                <a:path w="5590" h="26447" fill="none" extrusionOk="0">
                  <a:moveTo>
                    <a:pt x="0" y="1"/>
                  </a:moveTo>
                  <a:lnTo>
                    <a:pt x="5589" y="26446"/>
                  </a:lnTo>
                </a:path>
              </a:pathLst>
            </a:custGeom>
            <a:noFill/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8"/>
            <p:cNvSpPr/>
            <p:nvPr/>
          </p:nvSpPr>
          <p:spPr>
            <a:xfrm>
              <a:off x="-906400" y="940375"/>
              <a:ext cx="165650" cy="327000"/>
            </a:xfrm>
            <a:custGeom>
              <a:avLst/>
              <a:gdLst/>
              <a:ahLst/>
              <a:cxnLst/>
              <a:rect l="l" t="t" r="r" b="b"/>
              <a:pathLst>
                <a:path w="6626" h="13080" fill="none" extrusionOk="0">
                  <a:moveTo>
                    <a:pt x="3976" y="1"/>
                  </a:moveTo>
                  <a:cubicBezTo>
                    <a:pt x="3976" y="1"/>
                    <a:pt x="115" y="6223"/>
                    <a:pt x="58" y="6626"/>
                  </a:cubicBezTo>
                  <a:cubicBezTo>
                    <a:pt x="0" y="6972"/>
                    <a:pt x="1844" y="13079"/>
                    <a:pt x="2593" y="13079"/>
                  </a:cubicBezTo>
                  <a:cubicBezTo>
                    <a:pt x="3399" y="13079"/>
                    <a:pt x="6626" y="7606"/>
                    <a:pt x="6626" y="7606"/>
                  </a:cubicBezTo>
                </a:path>
              </a:pathLst>
            </a:custGeom>
            <a:noFill/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8"/>
            <p:cNvSpPr/>
            <p:nvPr/>
          </p:nvSpPr>
          <p:spPr>
            <a:xfrm>
              <a:off x="-1046125" y="1360975"/>
              <a:ext cx="141175" cy="278025"/>
            </a:xfrm>
            <a:custGeom>
              <a:avLst/>
              <a:gdLst/>
              <a:ahLst/>
              <a:cxnLst/>
              <a:rect l="l" t="t" r="r" b="b"/>
              <a:pathLst>
                <a:path w="5647" h="11121" fill="none" extrusionOk="0">
                  <a:moveTo>
                    <a:pt x="3918" y="1"/>
                  </a:moveTo>
                  <a:cubicBezTo>
                    <a:pt x="3918" y="1"/>
                    <a:pt x="1671" y="1210"/>
                    <a:pt x="864" y="2766"/>
                  </a:cubicBezTo>
                  <a:cubicBezTo>
                    <a:pt x="0" y="4322"/>
                    <a:pt x="1037" y="10487"/>
                    <a:pt x="1786" y="10832"/>
                  </a:cubicBezTo>
                  <a:cubicBezTo>
                    <a:pt x="2478" y="11120"/>
                    <a:pt x="5647" y="7030"/>
                    <a:pt x="5647" y="7030"/>
                  </a:cubicBezTo>
                </a:path>
              </a:pathLst>
            </a:custGeom>
            <a:noFill/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8"/>
            <p:cNvSpPr/>
            <p:nvPr/>
          </p:nvSpPr>
          <p:spPr>
            <a:xfrm>
              <a:off x="-1280925" y="1857925"/>
              <a:ext cx="185850" cy="321225"/>
            </a:xfrm>
            <a:custGeom>
              <a:avLst/>
              <a:gdLst/>
              <a:ahLst/>
              <a:cxnLst/>
              <a:rect l="l" t="t" r="r" b="b"/>
              <a:pathLst>
                <a:path w="7434" h="12849" fill="none" extrusionOk="0">
                  <a:moveTo>
                    <a:pt x="6223" y="576"/>
                  </a:moveTo>
                  <a:cubicBezTo>
                    <a:pt x="6223" y="576"/>
                    <a:pt x="5244" y="0"/>
                    <a:pt x="3976" y="807"/>
                  </a:cubicBezTo>
                  <a:cubicBezTo>
                    <a:pt x="2709" y="1671"/>
                    <a:pt x="116" y="4725"/>
                    <a:pt x="58" y="5474"/>
                  </a:cubicBezTo>
                  <a:cubicBezTo>
                    <a:pt x="1" y="6280"/>
                    <a:pt x="1787" y="12849"/>
                    <a:pt x="2594" y="12733"/>
                  </a:cubicBezTo>
                  <a:cubicBezTo>
                    <a:pt x="3343" y="12676"/>
                    <a:pt x="7433" y="8124"/>
                    <a:pt x="7433" y="8124"/>
                  </a:cubicBezTo>
                </a:path>
              </a:pathLst>
            </a:custGeom>
            <a:noFill/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8"/>
            <p:cNvSpPr/>
            <p:nvPr/>
          </p:nvSpPr>
          <p:spPr>
            <a:xfrm>
              <a:off x="-3235550" y="4476575"/>
              <a:ext cx="1431800" cy="468150"/>
            </a:xfrm>
            <a:custGeom>
              <a:avLst/>
              <a:gdLst/>
              <a:ahLst/>
              <a:cxnLst/>
              <a:rect l="l" t="t" r="r" b="b"/>
              <a:pathLst>
                <a:path w="57272" h="18726" extrusionOk="0">
                  <a:moveTo>
                    <a:pt x="57271" y="0"/>
                  </a:moveTo>
                  <a:lnTo>
                    <a:pt x="4553" y="7894"/>
                  </a:lnTo>
                  <a:lnTo>
                    <a:pt x="1" y="18726"/>
                  </a:lnTo>
                  <a:lnTo>
                    <a:pt x="55139" y="14520"/>
                  </a:lnTo>
                  <a:lnTo>
                    <a:pt x="57271" y="0"/>
                  </a:lnTo>
                  <a:close/>
                </a:path>
              </a:pathLst>
            </a:custGeom>
            <a:solidFill>
              <a:schemeClr val="accent4"/>
            </a:solidFill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8"/>
            <p:cNvSpPr/>
            <p:nvPr/>
          </p:nvSpPr>
          <p:spPr>
            <a:xfrm>
              <a:off x="-3412700" y="4708775"/>
              <a:ext cx="1652325" cy="434725"/>
            </a:xfrm>
            <a:custGeom>
              <a:avLst/>
              <a:gdLst/>
              <a:ahLst/>
              <a:cxnLst/>
              <a:rect l="l" t="t" r="r" b="b"/>
              <a:pathLst>
                <a:path w="66093" h="17389" extrusionOk="0">
                  <a:moveTo>
                    <a:pt x="65799" y="0"/>
                  </a:moveTo>
                  <a:cubicBezTo>
                    <a:pt x="61256" y="0"/>
                    <a:pt x="4379" y="7997"/>
                    <a:pt x="4379" y="7997"/>
                  </a:cubicBezTo>
                  <a:lnTo>
                    <a:pt x="0" y="17389"/>
                  </a:lnTo>
                  <a:lnTo>
                    <a:pt x="64357" y="17389"/>
                  </a:lnTo>
                  <a:cubicBezTo>
                    <a:pt x="64357" y="17389"/>
                    <a:pt x="65970" y="853"/>
                    <a:pt x="66086" y="46"/>
                  </a:cubicBezTo>
                  <a:cubicBezTo>
                    <a:pt x="66093" y="15"/>
                    <a:pt x="65994" y="0"/>
                    <a:pt x="65799" y="0"/>
                  </a:cubicBezTo>
                  <a:close/>
                </a:path>
              </a:pathLst>
            </a:custGeom>
            <a:solidFill>
              <a:schemeClr val="accent5"/>
            </a:solidFill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8"/>
            <p:cNvSpPr/>
            <p:nvPr/>
          </p:nvSpPr>
          <p:spPr>
            <a:xfrm>
              <a:off x="-2163875" y="4843875"/>
              <a:ext cx="165675" cy="165675"/>
            </a:xfrm>
            <a:custGeom>
              <a:avLst/>
              <a:gdLst/>
              <a:ahLst/>
              <a:cxnLst/>
              <a:rect l="l" t="t" r="r" b="b"/>
              <a:pathLst>
                <a:path w="6627" h="6627" extrusionOk="0">
                  <a:moveTo>
                    <a:pt x="3342" y="0"/>
                  </a:moveTo>
                  <a:cubicBezTo>
                    <a:pt x="1498" y="0"/>
                    <a:pt x="0" y="1441"/>
                    <a:pt x="0" y="3285"/>
                  </a:cubicBezTo>
                  <a:cubicBezTo>
                    <a:pt x="0" y="5128"/>
                    <a:pt x="1498" y="6626"/>
                    <a:pt x="3342" y="6626"/>
                  </a:cubicBezTo>
                  <a:cubicBezTo>
                    <a:pt x="5186" y="6626"/>
                    <a:pt x="6626" y="5128"/>
                    <a:pt x="6626" y="3285"/>
                  </a:cubicBezTo>
                  <a:cubicBezTo>
                    <a:pt x="6626" y="1441"/>
                    <a:pt x="5128" y="0"/>
                    <a:pt x="3342" y="0"/>
                  </a:cubicBezTo>
                  <a:close/>
                </a:path>
              </a:pathLst>
            </a:custGeom>
            <a:solidFill>
              <a:srgbClr val="000000"/>
            </a:solidFill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8"/>
            <p:cNvSpPr/>
            <p:nvPr/>
          </p:nvSpPr>
          <p:spPr>
            <a:xfrm>
              <a:off x="-3213925" y="4708475"/>
              <a:ext cx="1375600" cy="187275"/>
            </a:xfrm>
            <a:custGeom>
              <a:avLst/>
              <a:gdLst/>
              <a:ahLst/>
              <a:cxnLst/>
              <a:rect l="l" t="t" r="r" b="b"/>
              <a:pathLst>
                <a:path w="55024" h="7491" extrusionOk="0">
                  <a:moveTo>
                    <a:pt x="55023" y="1"/>
                  </a:moveTo>
                  <a:lnTo>
                    <a:pt x="1383" y="4091"/>
                  </a:lnTo>
                  <a:lnTo>
                    <a:pt x="0" y="7491"/>
                  </a:lnTo>
                  <a:lnTo>
                    <a:pt x="0" y="7491"/>
                  </a:lnTo>
                  <a:lnTo>
                    <a:pt x="55023" y="1"/>
                  </a:lnTo>
                  <a:close/>
                </a:path>
              </a:pathLst>
            </a:custGeom>
            <a:solidFill>
              <a:srgbClr val="000000"/>
            </a:solidFill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8"/>
            <p:cNvSpPr/>
            <p:nvPr/>
          </p:nvSpPr>
          <p:spPr>
            <a:xfrm>
              <a:off x="-2794775" y="3438050"/>
              <a:ext cx="1091850" cy="140075"/>
            </a:xfrm>
            <a:custGeom>
              <a:avLst/>
              <a:gdLst/>
              <a:ahLst/>
              <a:cxnLst/>
              <a:rect l="l" t="t" r="r" b="b"/>
              <a:pathLst>
                <a:path w="43674" h="5603" extrusionOk="0">
                  <a:moveTo>
                    <a:pt x="634" y="0"/>
                  </a:moveTo>
                  <a:lnTo>
                    <a:pt x="0" y="2996"/>
                  </a:lnTo>
                  <a:cubicBezTo>
                    <a:pt x="0" y="2996"/>
                    <a:pt x="23746" y="5602"/>
                    <a:pt x="32012" y="5602"/>
                  </a:cubicBezTo>
                  <a:cubicBezTo>
                    <a:pt x="32777" y="5602"/>
                    <a:pt x="33410" y="5580"/>
                    <a:pt x="33879" y="5531"/>
                  </a:cubicBezTo>
                  <a:cubicBezTo>
                    <a:pt x="39352" y="4897"/>
                    <a:pt x="43673" y="1383"/>
                    <a:pt x="43673" y="1383"/>
                  </a:cubicBezTo>
                  <a:lnTo>
                    <a:pt x="43673" y="1383"/>
                  </a:lnTo>
                  <a:cubicBezTo>
                    <a:pt x="43673" y="1383"/>
                    <a:pt x="41169" y="1972"/>
                    <a:pt x="37023" y="1972"/>
                  </a:cubicBezTo>
                  <a:cubicBezTo>
                    <a:pt x="36678" y="1972"/>
                    <a:pt x="36321" y="1968"/>
                    <a:pt x="35953" y="1959"/>
                  </a:cubicBezTo>
                  <a:cubicBezTo>
                    <a:pt x="31171" y="1786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000000"/>
            </a:solidFill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8"/>
            <p:cNvSpPr/>
            <p:nvPr/>
          </p:nvSpPr>
          <p:spPr>
            <a:xfrm>
              <a:off x="-1589150" y="338300"/>
              <a:ext cx="72025" cy="72025"/>
            </a:xfrm>
            <a:custGeom>
              <a:avLst/>
              <a:gdLst/>
              <a:ahLst/>
              <a:cxnLst/>
              <a:rect l="l" t="t" r="r" b="b"/>
              <a:pathLst>
                <a:path w="2881" h="2881" extrusionOk="0">
                  <a:moveTo>
                    <a:pt x="1440" y="0"/>
                  </a:moveTo>
                  <a:cubicBezTo>
                    <a:pt x="634" y="0"/>
                    <a:pt x="0" y="634"/>
                    <a:pt x="0" y="1440"/>
                  </a:cubicBezTo>
                  <a:cubicBezTo>
                    <a:pt x="0" y="2247"/>
                    <a:pt x="691" y="2881"/>
                    <a:pt x="1440" y="2881"/>
                  </a:cubicBezTo>
                  <a:cubicBezTo>
                    <a:pt x="2247" y="2881"/>
                    <a:pt x="2881" y="2247"/>
                    <a:pt x="2881" y="1440"/>
                  </a:cubicBezTo>
                  <a:cubicBezTo>
                    <a:pt x="2881" y="634"/>
                    <a:pt x="2247" y="0"/>
                    <a:pt x="1440" y="0"/>
                  </a:cubicBezTo>
                  <a:close/>
                </a:path>
              </a:pathLst>
            </a:custGeom>
            <a:solidFill>
              <a:schemeClr val="dk2"/>
            </a:solidFill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8"/>
            <p:cNvSpPr/>
            <p:nvPr/>
          </p:nvSpPr>
          <p:spPr>
            <a:xfrm>
              <a:off x="-1217550" y="898600"/>
              <a:ext cx="305400" cy="917575"/>
            </a:xfrm>
            <a:custGeom>
              <a:avLst/>
              <a:gdLst/>
              <a:ahLst/>
              <a:cxnLst/>
              <a:rect l="l" t="t" r="r" b="b"/>
              <a:pathLst>
                <a:path w="12216" h="36703" extrusionOk="0">
                  <a:moveTo>
                    <a:pt x="12216" y="1"/>
                  </a:moveTo>
                  <a:cubicBezTo>
                    <a:pt x="12214" y="1"/>
                    <a:pt x="8413" y="1902"/>
                    <a:pt x="7664" y="4437"/>
                  </a:cubicBezTo>
                  <a:cubicBezTo>
                    <a:pt x="6857" y="6915"/>
                    <a:pt x="8586" y="13713"/>
                    <a:pt x="8586" y="13713"/>
                  </a:cubicBezTo>
                  <a:cubicBezTo>
                    <a:pt x="8586" y="13713"/>
                    <a:pt x="4437" y="13771"/>
                    <a:pt x="2190" y="19187"/>
                  </a:cubicBezTo>
                  <a:cubicBezTo>
                    <a:pt x="1" y="24660"/>
                    <a:pt x="1211" y="35608"/>
                    <a:pt x="1441" y="35608"/>
                  </a:cubicBezTo>
                  <a:cubicBezTo>
                    <a:pt x="1672" y="35665"/>
                    <a:pt x="3285" y="36702"/>
                    <a:pt x="3285" y="36702"/>
                  </a:cubicBezTo>
                  <a:lnTo>
                    <a:pt x="3112" y="34859"/>
                  </a:lnTo>
                  <a:cubicBezTo>
                    <a:pt x="3112" y="34859"/>
                    <a:pt x="2594" y="32669"/>
                    <a:pt x="2997" y="28463"/>
                  </a:cubicBezTo>
                  <a:cubicBezTo>
                    <a:pt x="3343" y="24315"/>
                    <a:pt x="4553" y="18899"/>
                    <a:pt x="6684" y="17113"/>
                  </a:cubicBezTo>
                  <a:cubicBezTo>
                    <a:pt x="7502" y="16446"/>
                    <a:pt x="8231" y="16237"/>
                    <a:pt x="8824" y="16237"/>
                  </a:cubicBezTo>
                  <a:cubicBezTo>
                    <a:pt x="9819" y="16237"/>
                    <a:pt x="10429" y="16825"/>
                    <a:pt x="10429" y="16825"/>
                  </a:cubicBezTo>
                  <a:cubicBezTo>
                    <a:pt x="10429" y="16825"/>
                    <a:pt x="9508" y="9507"/>
                    <a:pt x="9277" y="5590"/>
                  </a:cubicBezTo>
                  <a:cubicBezTo>
                    <a:pt x="9104" y="1672"/>
                    <a:pt x="12214" y="1"/>
                    <a:pt x="12216" y="1"/>
                  </a:cubicBezTo>
                  <a:close/>
                </a:path>
              </a:pathLst>
            </a:custGeom>
            <a:solidFill>
              <a:srgbClr val="000000"/>
            </a:solidFill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8"/>
            <p:cNvSpPr/>
            <p:nvPr/>
          </p:nvSpPr>
          <p:spPr>
            <a:xfrm>
              <a:off x="-2585925" y="4273475"/>
              <a:ext cx="560350" cy="50425"/>
            </a:xfrm>
            <a:custGeom>
              <a:avLst/>
              <a:gdLst/>
              <a:ahLst/>
              <a:cxnLst/>
              <a:rect l="l" t="t" r="r" b="b"/>
              <a:pathLst>
                <a:path w="22414" h="2017" fill="none" extrusionOk="0">
                  <a:moveTo>
                    <a:pt x="1" y="0"/>
                  </a:moveTo>
                  <a:cubicBezTo>
                    <a:pt x="1" y="0"/>
                    <a:pt x="11985" y="2017"/>
                    <a:pt x="22413" y="0"/>
                  </a:cubicBezTo>
                </a:path>
              </a:pathLst>
            </a:custGeom>
            <a:noFill/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8"/>
            <p:cNvSpPr/>
            <p:nvPr/>
          </p:nvSpPr>
          <p:spPr>
            <a:xfrm>
              <a:off x="-2995000" y="1591450"/>
              <a:ext cx="378850" cy="1240200"/>
            </a:xfrm>
            <a:custGeom>
              <a:avLst/>
              <a:gdLst/>
              <a:ahLst/>
              <a:cxnLst/>
              <a:rect l="l" t="t" r="r" b="b"/>
              <a:pathLst>
                <a:path w="15154" h="49608" extrusionOk="0">
                  <a:moveTo>
                    <a:pt x="7203" y="0"/>
                  </a:moveTo>
                  <a:lnTo>
                    <a:pt x="7203" y="0"/>
                  </a:lnTo>
                  <a:cubicBezTo>
                    <a:pt x="7203" y="0"/>
                    <a:pt x="12734" y="9564"/>
                    <a:pt x="10026" y="17227"/>
                  </a:cubicBezTo>
                  <a:cubicBezTo>
                    <a:pt x="7260" y="24890"/>
                    <a:pt x="2248" y="37047"/>
                    <a:pt x="2248" y="37047"/>
                  </a:cubicBezTo>
                  <a:cubicBezTo>
                    <a:pt x="2248" y="37047"/>
                    <a:pt x="1" y="42060"/>
                    <a:pt x="1729" y="45632"/>
                  </a:cubicBezTo>
                  <a:cubicBezTo>
                    <a:pt x="3458" y="49204"/>
                    <a:pt x="3688" y="49608"/>
                    <a:pt x="3688" y="49608"/>
                  </a:cubicBezTo>
                  <a:lnTo>
                    <a:pt x="13483" y="17227"/>
                  </a:lnTo>
                  <a:cubicBezTo>
                    <a:pt x="13483" y="17227"/>
                    <a:pt x="15154" y="13194"/>
                    <a:pt x="14405" y="8354"/>
                  </a:cubicBezTo>
                  <a:cubicBezTo>
                    <a:pt x="13310" y="577"/>
                    <a:pt x="7203" y="0"/>
                    <a:pt x="7203" y="0"/>
                  </a:cubicBezTo>
                  <a:close/>
                </a:path>
              </a:pathLst>
            </a:custGeom>
            <a:solidFill>
              <a:srgbClr val="000000"/>
            </a:solidFill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8"/>
            <p:cNvSpPr/>
            <p:nvPr/>
          </p:nvSpPr>
          <p:spPr>
            <a:xfrm>
              <a:off x="-1972300" y="1089875"/>
              <a:ext cx="329875" cy="334800"/>
            </a:xfrm>
            <a:custGeom>
              <a:avLst/>
              <a:gdLst/>
              <a:ahLst/>
              <a:cxnLst/>
              <a:rect l="l" t="t" r="r" b="b"/>
              <a:pathLst>
                <a:path w="13195" h="13392" extrusionOk="0">
                  <a:moveTo>
                    <a:pt x="5121" y="1"/>
                  </a:moveTo>
                  <a:cubicBezTo>
                    <a:pt x="4674" y="1"/>
                    <a:pt x="4148" y="346"/>
                    <a:pt x="3976" y="819"/>
                  </a:cubicBezTo>
                  <a:lnTo>
                    <a:pt x="173" y="12573"/>
                  </a:lnTo>
                  <a:cubicBezTo>
                    <a:pt x="1" y="13047"/>
                    <a:pt x="311" y="13391"/>
                    <a:pt x="767" y="13391"/>
                  </a:cubicBezTo>
                  <a:cubicBezTo>
                    <a:pt x="922" y="13391"/>
                    <a:pt x="1093" y="13352"/>
                    <a:pt x="1268" y="13264"/>
                  </a:cubicBezTo>
                  <a:lnTo>
                    <a:pt x="12330" y="7388"/>
                  </a:lnTo>
                  <a:cubicBezTo>
                    <a:pt x="12964" y="7099"/>
                    <a:pt x="13194" y="6293"/>
                    <a:pt x="12791" y="6005"/>
                  </a:cubicBezTo>
                  <a:lnTo>
                    <a:pt x="5531" y="128"/>
                  </a:lnTo>
                  <a:cubicBezTo>
                    <a:pt x="5415" y="41"/>
                    <a:pt x="5272" y="1"/>
                    <a:pt x="5121" y="1"/>
                  </a:cubicBezTo>
                  <a:close/>
                </a:path>
              </a:pathLst>
            </a:custGeom>
            <a:solidFill>
              <a:schemeClr val="dk2"/>
            </a:solidFill>
            <a:ln w="43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7" name="Google Shape;1847;p38"/>
          <p:cNvSpPr/>
          <p:nvPr/>
        </p:nvSpPr>
        <p:spPr>
          <a:xfrm>
            <a:off x="124697" y="8648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38"/>
          <p:cNvSpPr txBox="1">
            <a:spLocks noGrp="1"/>
          </p:cNvSpPr>
          <p:nvPr>
            <p:ph type="title" idx="2"/>
          </p:nvPr>
        </p:nvSpPr>
        <p:spPr>
          <a:xfrm>
            <a:off x="184098" y="145881"/>
            <a:ext cx="795600" cy="795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4D2CAB-A5C2-B86B-3040-BBEF405E9D3F}"/>
              </a:ext>
            </a:extLst>
          </p:cNvPr>
          <p:cNvSpPr txBox="1"/>
          <p:nvPr/>
        </p:nvSpPr>
        <p:spPr>
          <a:xfrm>
            <a:off x="1133077" y="906859"/>
            <a:ext cx="461764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E6EDF3"/>
                </a:solidFill>
                <a:latin typeface="Montserrat"/>
              </a:rPr>
              <a:t>Um dos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principais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efeitos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da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globalização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é o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maior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volume de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informações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,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consequência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também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do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desenvolvimento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tecnológico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que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vem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acontecendo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em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todo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o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mundo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. Com a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população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cada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vez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mais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conectada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,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os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serviços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de streaming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surgiram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e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redefiniram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as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formas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pelo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qual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muita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gente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consome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músicas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,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filmes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e </a:t>
            </a:r>
            <a:r>
              <a:rPr lang="en-US" err="1">
                <a:solidFill>
                  <a:srgbClr val="E6EDF3"/>
                </a:solidFill>
                <a:latin typeface="Montserrat"/>
              </a:rPr>
              <a:t>séries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.</a:t>
            </a:r>
            <a:endParaRPr lang="pt-BR" dirty="0">
              <a:latin typeface="Montserrat"/>
            </a:endParaRPr>
          </a:p>
          <a:p>
            <a:r>
              <a:rPr lang="en-US" dirty="0">
                <a:solidFill>
                  <a:srgbClr val="E6EDF3"/>
                </a:solidFill>
                <a:latin typeface="Montserrat"/>
              </a:rPr>
              <a:t>Nesse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sentido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, a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facilitação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desse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acesso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também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trouxe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um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problema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: a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dificuldade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de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decidir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qual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conteúdo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consumir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dentre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a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imensa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varidade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que as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plataformas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oferecem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(The Paradox of Choice, 2004).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Recomendar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filmes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,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séries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e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músicas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baseados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em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determinados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nichos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pode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, de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certa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maneira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,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facilitar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o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processo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de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decisão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consequemente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reduzindo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o tempo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gasto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nesse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E6EDF3"/>
                </a:solidFill>
                <a:latin typeface="Montserrat"/>
              </a:rPr>
              <a:t>processo</a:t>
            </a:r>
            <a:r>
              <a:rPr lang="en-US" dirty="0">
                <a:solidFill>
                  <a:srgbClr val="E6EDF3"/>
                </a:solidFill>
                <a:latin typeface="Montserrat"/>
              </a:rPr>
              <a:t>.</a:t>
            </a:r>
            <a:endParaRPr lang="en-US" dirty="0">
              <a:latin typeface="Montserrat"/>
            </a:endParaRPr>
          </a:p>
          <a:p>
            <a:endParaRPr lang="en-US" dirty="0">
              <a:solidFill>
                <a:srgbClr val="E6EDF3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2B3D79-0A7C-F4C2-4B2D-5DC1AC967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0" y="4176713"/>
            <a:ext cx="936625" cy="893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53"/>
          <p:cNvSpPr txBox="1">
            <a:spLocks noGrp="1"/>
          </p:cNvSpPr>
          <p:nvPr>
            <p:ph type="title"/>
          </p:nvPr>
        </p:nvSpPr>
        <p:spPr>
          <a:xfrm>
            <a:off x="-1150" y="279464"/>
            <a:ext cx="4972567" cy="531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solidFill>
                  <a:schemeClr val="accent5"/>
                </a:solidFill>
              </a:rPr>
              <a:t>Objetivos</a:t>
            </a:r>
            <a:endParaRPr lang="en">
              <a:solidFill>
                <a:schemeClr val="accent5"/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5A573F-9B7A-A2C4-19C6-8D34A7663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0188" y="1233625"/>
            <a:ext cx="5601687" cy="2805300"/>
          </a:xfrm>
        </p:spPr>
        <p:txBody>
          <a:bodyPr/>
          <a:lstStyle/>
          <a:p>
            <a:pPr marL="0" indent="0">
              <a:lnSpc>
                <a:spcPct val="114999"/>
              </a:lnSpc>
              <a:buNone/>
            </a:pPr>
            <a:r>
              <a:rPr lang="en" sz="1600" b="1" err="1">
                <a:solidFill>
                  <a:schemeClr val="accent5"/>
                </a:solidFill>
                <a:latin typeface="Segoe UI"/>
                <a:cs typeface="Segoe UI"/>
              </a:rPr>
              <a:t>Centralização</a:t>
            </a:r>
            <a:r>
              <a:rPr lang="en" sz="1600" b="1" dirty="0">
                <a:solidFill>
                  <a:schemeClr val="accent5"/>
                </a:solidFill>
                <a:latin typeface="Segoe UI"/>
                <a:cs typeface="Segoe UI"/>
              </a:rPr>
              <a:t> e </a:t>
            </a:r>
            <a:r>
              <a:rPr lang="en" sz="1600" b="1" err="1">
                <a:solidFill>
                  <a:schemeClr val="accent5"/>
                </a:solidFill>
                <a:latin typeface="Segoe UI"/>
                <a:cs typeface="Segoe UI"/>
              </a:rPr>
              <a:t>Acessibilidade</a:t>
            </a:r>
            <a:r>
              <a:rPr lang="en" sz="1600" b="1" dirty="0">
                <a:solidFill>
                  <a:schemeClr val="accent5"/>
                </a:solidFill>
                <a:latin typeface="Segoe UI"/>
                <a:cs typeface="Segoe UI"/>
              </a:rPr>
              <a:t>: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O principal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objetivo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é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estabelecer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uma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plataforma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que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concentre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uma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vasta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gama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de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conteúdo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audiovisual,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simplificando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o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acesso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e a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busca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por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filmes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,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séries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e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músicas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.</a:t>
            </a:r>
            <a:endParaRPr lang="pt-BR" sz="1400" dirty="0">
              <a:solidFill>
                <a:srgbClr val="E6EDF3"/>
              </a:solidFill>
              <a:latin typeface="Segoe UI"/>
              <a:cs typeface="Segoe UI"/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" sz="1600" b="1" err="1">
                <a:solidFill>
                  <a:schemeClr val="accent5"/>
                </a:solidFill>
                <a:latin typeface="Segoe UI"/>
                <a:cs typeface="Segoe UI"/>
              </a:rPr>
              <a:t>Personalização</a:t>
            </a:r>
            <a:r>
              <a:rPr lang="en" sz="1600" b="1" dirty="0">
                <a:solidFill>
                  <a:schemeClr val="accent5"/>
                </a:solidFill>
                <a:latin typeface="Segoe UI"/>
                <a:cs typeface="Segoe UI"/>
              </a:rPr>
              <a:t> e </a:t>
            </a:r>
            <a:r>
              <a:rPr lang="en" sz="1600" b="1" err="1">
                <a:solidFill>
                  <a:schemeClr val="accent5"/>
                </a:solidFill>
                <a:latin typeface="Segoe UI"/>
                <a:cs typeface="Segoe UI"/>
              </a:rPr>
              <a:t>Recomendações</a:t>
            </a:r>
            <a:r>
              <a:rPr lang="en" sz="1600" b="1" dirty="0">
                <a:solidFill>
                  <a:schemeClr val="accent5"/>
                </a:solidFill>
                <a:latin typeface="Segoe UI"/>
                <a:cs typeface="Segoe UI"/>
              </a:rPr>
              <a:t>:</a:t>
            </a:r>
            <a:r>
              <a:rPr lang="en" sz="1600" dirty="0">
                <a:solidFill>
                  <a:srgbClr val="E6EDF3"/>
                </a:solidFill>
                <a:latin typeface="Segoe UI"/>
                <a:cs typeface="Segoe UI"/>
              </a:rPr>
              <a:t>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Desenvolver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algoritmos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inteligentes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de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recomendação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que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compreendam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as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preferências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individuais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dos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usuários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e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sugiram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conteúdo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relevante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,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aprimorando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a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experiência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personalizada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.</a:t>
            </a:r>
            <a:endParaRPr lang="en-US" sz="1400" dirty="0">
              <a:solidFill>
                <a:srgbClr val="E6EDF3"/>
              </a:solidFill>
              <a:latin typeface="Segoe UI"/>
              <a:cs typeface="Segoe UI"/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" sz="1600" b="1" err="1">
                <a:solidFill>
                  <a:schemeClr val="accent5"/>
                </a:solidFill>
                <a:latin typeface="Segoe UI"/>
                <a:cs typeface="Segoe UI"/>
              </a:rPr>
              <a:t>Interação</a:t>
            </a:r>
            <a:r>
              <a:rPr lang="en" sz="1600" b="1" dirty="0">
                <a:solidFill>
                  <a:schemeClr val="accent5"/>
                </a:solidFill>
                <a:latin typeface="Segoe UI"/>
                <a:cs typeface="Segoe UI"/>
              </a:rPr>
              <a:t> Social:</a:t>
            </a:r>
            <a:r>
              <a:rPr lang="en" sz="1400" dirty="0">
                <a:solidFill>
                  <a:schemeClr val="accent2">
                    <a:lumMod val="75000"/>
                  </a:schemeClr>
                </a:solidFill>
                <a:latin typeface="Segoe UI"/>
                <a:cs typeface="Segoe UI"/>
              </a:rPr>
              <a:t>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Incentivar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a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interatividade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entre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os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usuários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,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permitindo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que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compartilhem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sugestões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, playlists e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comentários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sobre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o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conteúdo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,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cultivando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uma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comunidade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envolvente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.</a:t>
            </a:r>
            <a:endParaRPr lang="en-US" sz="1400" dirty="0">
              <a:solidFill>
                <a:srgbClr val="E6EDF3"/>
              </a:solidFill>
              <a:latin typeface="Segoe UI"/>
              <a:cs typeface="Segoe UI"/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" sz="1600" b="1" err="1">
                <a:solidFill>
                  <a:schemeClr val="accent5"/>
                </a:solidFill>
                <a:latin typeface="Segoe UI"/>
                <a:cs typeface="Segoe UI"/>
              </a:rPr>
              <a:t>Exploração</a:t>
            </a:r>
            <a:r>
              <a:rPr lang="en" sz="1600" b="1" dirty="0">
                <a:solidFill>
                  <a:schemeClr val="accent5"/>
                </a:solidFill>
                <a:latin typeface="Segoe UI"/>
                <a:cs typeface="Segoe UI"/>
              </a:rPr>
              <a:t> e </a:t>
            </a:r>
            <a:r>
              <a:rPr lang="en" sz="1600" b="1" err="1">
                <a:solidFill>
                  <a:schemeClr val="accent5"/>
                </a:solidFill>
                <a:latin typeface="Segoe UI"/>
                <a:cs typeface="Segoe UI"/>
              </a:rPr>
              <a:t>Descoberta</a:t>
            </a:r>
            <a:r>
              <a:rPr lang="en" sz="1600" b="1" dirty="0">
                <a:solidFill>
                  <a:schemeClr val="accent5"/>
                </a:solidFill>
                <a:latin typeface="Segoe UI"/>
                <a:cs typeface="Segoe UI"/>
              </a:rPr>
              <a:t>: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Criar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ferramentas de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descoberta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que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auxiliem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os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usuários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a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explorar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novos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títulos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com base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em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suas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preferências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anteriores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,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ampliando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suas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experiências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 de </a:t>
            </a:r>
            <a:r>
              <a:rPr lang="en" sz="1400" err="1">
                <a:solidFill>
                  <a:srgbClr val="E6EDF3"/>
                </a:solidFill>
                <a:latin typeface="Segoe UI"/>
                <a:cs typeface="Segoe UI"/>
              </a:rPr>
              <a:t>entretenimento</a:t>
            </a:r>
            <a:r>
              <a:rPr lang="en" sz="1400" dirty="0">
                <a:solidFill>
                  <a:srgbClr val="E6EDF3"/>
                </a:solidFill>
                <a:latin typeface="Segoe UI"/>
                <a:cs typeface="Segoe UI"/>
              </a:rPr>
              <a:t>.</a:t>
            </a:r>
            <a:endParaRPr lang="pt-BR" dirty="0"/>
          </a:p>
        </p:txBody>
      </p:sp>
      <p:sp>
        <p:nvSpPr>
          <p:cNvPr id="7" name="Google Shape;1847;p38">
            <a:extLst>
              <a:ext uri="{FF2B5EF4-FFF2-40B4-BE49-F238E27FC236}">
                <a16:creationId xmlns:a16="http://schemas.microsoft.com/office/drawing/2014/main" id="{1C678A45-C938-2E6D-30F1-2988606FD0C9}"/>
              </a:ext>
            </a:extLst>
          </p:cNvPr>
          <p:cNvSpPr/>
          <p:nvPr/>
        </p:nvSpPr>
        <p:spPr>
          <a:xfrm>
            <a:off x="124697" y="8648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848;p38">
            <a:extLst>
              <a:ext uri="{FF2B5EF4-FFF2-40B4-BE49-F238E27FC236}">
                <a16:creationId xmlns:a16="http://schemas.microsoft.com/office/drawing/2014/main" id="{20986C6D-0345-6BD2-CA7B-F74709BED00C}"/>
              </a:ext>
            </a:extLst>
          </p:cNvPr>
          <p:cNvSpPr txBox="1">
            <a:spLocks/>
          </p:cNvSpPr>
          <p:nvPr/>
        </p:nvSpPr>
        <p:spPr>
          <a:xfrm>
            <a:off x="184098" y="145881"/>
            <a:ext cx="795600" cy="795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chemeClr val="accent6"/>
                </a:solidFill>
                <a:latin typeface="Bebas Neue"/>
              </a:rP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42"/>
          <p:cNvSpPr txBox="1">
            <a:spLocks noGrp="1"/>
          </p:cNvSpPr>
          <p:nvPr>
            <p:ph type="title"/>
          </p:nvPr>
        </p:nvSpPr>
        <p:spPr>
          <a:xfrm>
            <a:off x="313374" y="2222838"/>
            <a:ext cx="2210400" cy="464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Sofia</a:t>
            </a:r>
            <a:endParaRPr lang="en" dirty="0"/>
          </a:p>
        </p:txBody>
      </p:sp>
      <p:sp>
        <p:nvSpPr>
          <p:cNvPr id="2042" name="Google Shape;2042;p42"/>
          <p:cNvSpPr txBox="1">
            <a:spLocks noGrp="1"/>
          </p:cNvSpPr>
          <p:nvPr>
            <p:ph type="subTitle" idx="4"/>
          </p:nvPr>
        </p:nvSpPr>
        <p:spPr>
          <a:xfrm>
            <a:off x="2478363" y="2479616"/>
            <a:ext cx="6408737" cy="197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" sz="1400" dirty="0">
                <a:solidFill>
                  <a:srgbClr val="E6EDF3"/>
                </a:solidFill>
              </a:rPr>
              <a:t>Sofia é </a:t>
            </a:r>
            <a:r>
              <a:rPr lang="en" sz="1400" err="1">
                <a:solidFill>
                  <a:srgbClr val="E6EDF3"/>
                </a:solidFill>
              </a:rPr>
              <a:t>uma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jovem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adulta</a:t>
            </a:r>
            <a:r>
              <a:rPr lang="en" sz="1400" dirty="0">
                <a:solidFill>
                  <a:srgbClr val="E6EDF3"/>
                </a:solidFill>
              </a:rPr>
              <a:t> de 19 </a:t>
            </a:r>
            <a:r>
              <a:rPr lang="en" sz="1400" err="1">
                <a:solidFill>
                  <a:srgbClr val="E6EDF3"/>
                </a:solidFill>
              </a:rPr>
              <a:t>anos</a:t>
            </a:r>
            <a:r>
              <a:rPr lang="en" sz="1400" dirty="0">
                <a:solidFill>
                  <a:srgbClr val="E6EDF3"/>
                </a:solidFill>
              </a:rPr>
              <a:t> com </a:t>
            </a:r>
            <a:r>
              <a:rPr lang="en" sz="1400" err="1">
                <a:solidFill>
                  <a:srgbClr val="E6EDF3"/>
                </a:solidFill>
              </a:rPr>
              <a:t>uma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paixão</a:t>
            </a:r>
            <a:r>
              <a:rPr lang="en" sz="1400" dirty="0">
                <a:solidFill>
                  <a:srgbClr val="E6EDF3"/>
                </a:solidFill>
              </a:rPr>
              <a:t> ardente </a:t>
            </a:r>
            <a:r>
              <a:rPr lang="en" sz="1400" err="1">
                <a:solidFill>
                  <a:srgbClr val="E6EDF3"/>
                </a:solidFill>
              </a:rPr>
              <a:t>pelo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entretenimento</a:t>
            </a:r>
            <a:r>
              <a:rPr lang="en" sz="1400" dirty="0">
                <a:solidFill>
                  <a:srgbClr val="E6EDF3"/>
                </a:solidFill>
              </a:rPr>
              <a:t> audiovisual. Ela é </a:t>
            </a:r>
            <a:r>
              <a:rPr lang="en" sz="1400" err="1">
                <a:solidFill>
                  <a:srgbClr val="E6EDF3"/>
                </a:solidFill>
              </a:rPr>
              <a:t>uma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estudante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universitária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antenada</a:t>
            </a:r>
            <a:r>
              <a:rPr lang="en" sz="1400" dirty="0">
                <a:solidFill>
                  <a:srgbClr val="E6EDF3"/>
                </a:solidFill>
              </a:rPr>
              <a:t> e </a:t>
            </a:r>
            <a:r>
              <a:rPr lang="en" sz="1400" err="1">
                <a:solidFill>
                  <a:srgbClr val="E6EDF3"/>
                </a:solidFill>
              </a:rPr>
              <a:t>criativa</a:t>
            </a:r>
            <a:r>
              <a:rPr lang="en" sz="1400" dirty="0">
                <a:solidFill>
                  <a:srgbClr val="E6EDF3"/>
                </a:solidFill>
              </a:rPr>
              <a:t>, sempre </a:t>
            </a:r>
            <a:r>
              <a:rPr lang="en" sz="1400" err="1">
                <a:solidFill>
                  <a:srgbClr val="E6EDF3"/>
                </a:solidFill>
              </a:rPr>
              <a:t>em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busca</a:t>
            </a:r>
            <a:r>
              <a:rPr lang="en" sz="1400" dirty="0">
                <a:solidFill>
                  <a:srgbClr val="E6EDF3"/>
                </a:solidFill>
              </a:rPr>
              <a:t> das </a:t>
            </a:r>
            <a:r>
              <a:rPr lang="en" sz="1400" err="1">
                <a:solidFill>
                  <a:srgbClr val="E6EDF3"/>
                </a:solidFill>
              </a:rPr>
              <a:t>últimas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tendências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em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filmes</a:t>
            </a:r>
            <a:r>
              <a:rPr lang="en" sz="1400" dirty="0">
                <a:solidFill>
                  <a:srgbClr val="E6EDF3"/>
                </a:solidFill>
              </a:rPr>
              <a:t>, </a:t>
            </a:r>
            <a:r>
              <a:rPr lang="en" sz="1400" err="1">
                <a:solidFill>
                  <a:srgbClr val="E6EDF3"/>
                </a:solidFill>
              </a:rPr>
              <a:t>séries</a:t>
            </a:r>
            <a:r>
              <a:rPr lang="en" sz="1400" dirty="0">
                <a:solidFill>
                  <a:srgbClr val="E6EDF3"/>
                </a:solidFill>
              </a:rPr>
              <a:t> e </a:t>
            </a:r>
            <a:r>
              <a:rPr lang="en" sz="1400" err="1">
                <a:solidFill>
                  <a:srgbClr val="E6EDF3"/>
                </a:solidFill>
              </a:rPr>
              <a:t>músicas</a:t>
            </a:r>
            <a:r>
              <a:rPr lang="en" sz="1400" dirty="0">
                <a:solidFill>
                  <a:srgbClr val="E6EDF3"/>
                </a:solidFill>
              </a:rPr>
              <a:t>. Seu smartphone e laptop </a:t>
            </a:r>
            <a:r>
              <a:rPr lang="en" sz="1400" err="1">
                <a:solidFill>
                  <a:srgbClr val="E6EDF3"/>
                </a:solidFill>
              </a:rPr>
              <a:t>são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suas</a:t>
            </a:r>
            <a:r>
              <a:rPr lang="en" sz="1400" dirty="0">
                <a:solidFill>
                  <a:srgbClr val="E6EDF3"/>
                </a:solidFill>
              </a:rPr>
              <a:t> ferramentas </a:t>
            </a:r>
            <a:r>
              <a:rPr lang="en" sz="1400" err="1">
                <a:solidFill>
                  <a:srgbClr val="E6EDF3"/>
                </a:solidFill>
              </a:rPr>
              <a:t>essenciais</a:t>
            </a:r>
            <a:r>
              <a:rPr lang="en" sz="1400" dirty="0">
                <a:solidFill>
                  <a:srgbClr val="E6EDF3"/>
                </a:solidFill>
              </a:rPr>
              <a:t> para </a:t>
            </a:r>
            <a:r>
              <a:rPr lang="en" sz="1400" err="1">
                <a:solidFill>
                  <a:srgbClr val="E6EDF3"/>
                </a:solidFill>
              </a:rPr>
              <a:t>explorar</a:t>
            </a:r>
            <a:r>
              <a:rPr lang="en" sz="1400" dirty="0">
                <a:solidFill>
                  <a:srgbClr val="E6EDF3"/>
                </a:solidFill>
              </a:rPr>
              <a:t> o </a:t>
            </a:r>
            <a:r>
              <a:rPr lang="en" sz="1400" err="1">
                <a:solidFill>
                  <a:srgbClr val="E6EDF3"/>
                </a:solidFill>
              </a:rPr>
              <a:t>mundo</a:t>
            </a:r>
            <a:r>
              <a:rPr lang="en" sz="1400" dirty="0">
                <a:solidFill>
                  <a:srgbClr val="E6EDF3"/>
                </a:solidFill>
              </a:rPr>
              <a:t> do </a:t>
            </a:r>
            <a:r>
              <a:rPr lang="en" sz="1400" err="1">
                <a:solidFill>
                  <a:srgbClr val="E6EDF3"/>
                </a:solidFill>
              </a:rPr>
              <a:t>entretenimento</a:t>
            </a:r>
            <a:r>
              <a:rPr lang="en" sz="1400" dirty="0">
                <a:solidFill>
                  <a:srgbClr val="E6EDF3"/>
                </a:solidFill>
              </a:rPr>
              <a:t>. Ela é </a:t>
            </a:r>
            <a:r>
              <a:rPr lang="en" sz="1400" err="1">
                <a:solidFill>
                  <a:srgbClr val="E6EDF3"/>
                </a:solidFill>
              </a:rPr>
              <a:t>ativa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nas</a:t>
            </a:r>
            <a:r>
              <a:rPr lang="en" sz="1400" dirty="0">
                <a:solidFill>
                  <a:srgbClr val="E6EDF3"/>
                </a:solidFill>
              </a:rPr>
              <a:t> redes </a:t>
            </a:r>
            <a:r>
              <a:rPr lang="en" sz="1400" err="1">
                <a:solidFill>
                  <a:srgbClr val="E6EDF3"/>
                </a:solidFill>
              </a:rPr>
              <a:t>sociais</a:t>
            </a:r>
            <a:r>
              <a:rPr lang="en" sz="1400" dirty="0">
                <a:solidFill>
                  <a:srgbClr val="E6EDF3"/>
                </a:solidFill>
              </a:rPr>
              <a:t>, </a:t>
            </a:r>
            <a:r>
              <a:rPr lang="en" sz="1400" err="1">
                <a:solidFill>
                  <a:srgbClr val="E6EDF3"/>
                </a:solidFill>
              </a:rPr>
              <a:t>especialmente</a:t>
            </a:r>
            <a:r>
              <a:rPr lang="en" sz="1400" dirty="0">
                <a:solidFill>
                  <a:srgbClr val="E6EDF3"/>
                </a:solidFill>
              </a:rPr>
              <a:t> no Instagram e no TikTok, e </a:t>
            </a:r>
            <a:r>
              <a:rPr lang="en" sz="1400" err="1">
                <a:solidFill>
                  <a:srgbClr val="E6EDF3"/>
                </a:solidFill>
              </a:rPr>
              <a:t>busca</a:t>
            </a:r>
            <a:r>
              <a:rPr lang="en" sz="1400" dirty="0">
                <a:solidFill>
                  <a:srgbClr val="E6EDF3"/>
                </a:solidFill>
              </a:rPr>
              <a:t> um site </a:t>
            </a:r>
            <a:r>
              <a:rPr lang="en" sz="1400" err="1">
                <a:solidFill>
                  <a:srgbClr val="E6EDF3"/>
                </a:solidFill>
              </a:rPr>
              <a:t>onde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seus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seguidores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possam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acessar</a:t>
            </a:r>
            <a:r>
              <a:rPr lang="en" sz="1400" dirty="0">
                <a:solidFill>
                  <a:srgbClr val="E6EDF3"/>
                </a:solidFill>
              </a:rPr>
              <a:t> a </a:t>
            </a:r>
            <a:r>
              <a:rPr lang="en" sz="1400" err="1">
                <a:solidFill>
                  <a:srgbClr val="E6EDF3"/>
                </a:solidFill>
              </a:rPr>
              <a:t>qualquer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momento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suas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opiniões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sobre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filmes</a:t>
            </a:r>
            <a:r>
              <a:rPr lang="en" sz="1400" dirty="0">
                <a:solidFill>
                  <a:srgbClr val="E6EDF3"/>
                </a:solidFill>
              </a:rPr>
              <a:t>, </a:t>
            </a:r>
            <a:r>
              <a:rPr lang="en" sz="1400" err="1">
                <a:solidFill>
                  <a:srgbClr val="E6EDF3"/>
                </a:solidFill>
              </a:rPr>
              <a:t>séries</a:t>
            </a:r>
            <a:r>
              <a:rPr lang="en" sz="1400" dirty="0">
                <a:solidFill>
                  <a:srgbClr val="E6EDF3"/>
                </a:solidFill>
              </a:rPr>
              <a:t> e </a:t>
            </a:r>
            <a:r>
              <a:rPr lang="en" sz="1400" err="1">
                <a:solidFill>
                  <a:srgbClr val="E6EDF3"/>
                </a:solidFill>
              </a:rPr>
              <a:t>músicas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favoritas</a:t>
            </a:r>
            <a:r>
              <a:rPr lang="en" sz="1400" dirty="0">
                <a:solidFill>
                  <a:srgbClr val="E6EDF3"/>
                </a:solidFill>
              </a:rPr>
              <a:t> e </a:t>
            </a:r>
            <a:r>
              <a:rPr lang="en" sz="1400" err="1">
                <a:solidFill>
                  <a:srgbClr val="E6EDF3"/>
                </a:solidFill>
              </a:rPr>
              <a:t>tendências</a:t>
            </a:r>
            <a:r>
              <a:rPr lang="en" sz="1400" dirty="0">
                <a:solidFill>
                  <a:srgbClr val="E6EDF3"/>
                </a:solidFill>
              </a:rPr>
              <a:t> de </a:t>
            </a:r>
            <a:r>
              <a:rPr lang="en" sz="1400" err="1">
                <a:solidFill>
                  <a:srgbClr val="E6EDF3"/>
                </a:solidFill>
              </a:rPr>
              <a:t>uma</a:t>
            </a:r>
            <a:r>
              <a:rPr lang="en" sz="1400" dirty="0">
                <a:solidFill>
                  <a:srgbClr val="E6EDF3"/>
                </a:solidFill>
              </a:rPr>
              <a:t> forma </a:t>
            </a:r>
            <a:r>
              <a:rPr lang="en" sz="1400" err="1">
                <a:solidFill>
                  <a:srgbClr val="E6EDF3"/>
                </a:solidFill>
              </a:rPr>
              <a:t>bem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organizada</a:t>
            </a:r>
            <a:r>
              <a:rPr lang="en" sz="1400" dirty="0">
                <a:solidFill>
                  <a:srgbClr val="E6EDF3"/>
                </a:solidFill>
              </a:rPr>
              <a:t>.</a:t>
            </a:r>
            <a:endParaRPr lang="pt-BR" sz="1400" dirty="0"/>
          </a:p>
        </p:txBody>
      </p:sp>
      <p:grpSp>
        <p:nvGrpSpPr>
          <p:cNvPr id="2081" name="Google Shape;2081;p42"/>
          <p:cNvGrpSpPr/>
          <p:nvPr/>
        </p:nvGrpSpPr>
        <p:grpSpPr>
          <a:xfrm>
            <a:off x="632018" y="2808456"/>
            <a:ext cx="1650600" cy="1326300"/>
            <a:chOff x="3746703" y="1620850"/>
            <a:chExt cx="1650600" cy="1326300"/>
          </a:xfrm>
        </p:grpSpPr>
        <p:sp>
          <p:nvSpPr>
            <p:cNvPr id="2082" name="Google Shape;2082;p42"/>
            <p:cNvSpPr/>
            <p:nvPr/>
          </p:nvSpPr>
          <p:spPr>
            <a:xfrm>
              <a:off x="3746703" y="1620850"/>
              <a:ext cx="1650600" cy="1326300"/>
            </a:xfrm>
            <a:prstGeom prst="roundRect">
              <a:avLst>
                <a:gd name="adj" fmla="val 8450"/>
              </a:avLst>
            </a:pr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3" name="Google Shape;2083;p42"/>
            <p:cNvGrpSpPr/>
            <p:nvPr/>
          </p:nvGrpSpPr>
          <p:grpSpPr>
            <a:xfrm>
              <a:off x="4010053" y="1743050"/>
              <a:ext cx="1123900" cy="1201715"/>
              <a:chOff x="8296000" y="1930650"/>
              <a:chExt cx="465075" cy="497275"/>
            </a:xfrm>
          </p:grpSpPr>
          <p:sp>
            <p:nvSpPr>
              <p:cNvPr id="2084" name="Google Shape;2084;p42"/>
              <p:cNvSpPr/>
              <p:nvPr/>
            </p:nvSpPr>
            <p:spPr>
              <a:xfrm>
                <a:off x="8296000" y="2362975"/>
                <a:ext cx="94250" cy="64950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2598" extrusionOk="0">
                    <a:moveTo>
                      <a:pt x="389" y="0"/>
                    </a:moveTo>
                    <a:cubicBezTo>
                      <a:pt x="151" y="0"/>
                      <a:pt x="0" y="14"/>
                      <a:pt x="0" y="14"/>
                    </a:cubicBezTo>
                    <a:cubicBezTo>
                      <a:pt x="0" y="14"/>
                      <a:pt x="61" y="1534"/>
                      <a:pt x="1550" y="2416"/>
                    </a:cubicBezTo>
                    <a:cubicBezTo>
                      <a:pt x="1641" y="2476"/>
                      <a:pt x="1733" y="2537"/>
                      <a:pt x="1824" y="2598"/>
                    </a:cubicBezTo>
                    <a:lnTo>
                      <a:pt x="3769" y="2598"/>
                    </a:lnTo>
                    <a:cubicBezTo>
                      <a:pt x="3587" y="1929"/>
                      <a:pt x="3252" y="987"/>
                      <a:pt x="2645" y="561"/>
                    </a:cubicBezTo>
                    <a:cubicBezTo>
                      <a:pt x="1945" y="74"/>
                      <a:pt x="936" y="0"/>
                      <a:pt x="3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42"/>
              <p:cNvSpPr/>
              <p:nvPr/>
            </p:nvSpPr>
            <p:spPr>
              <a:xfrm>
                <a:off x="8309675" y="2292650"/>
                <a:ext cx="134525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5411" extrusionOk="0">
                    <a:moveTo>
                      <a:pt x="2645" y="1"/>
                    </a:moveTo>
                    <a:lnTo>
                      <a:pt x="0" y="5411"/>
                    </a:lnTo>
                    <a:lnTo>
                      <a:pt x="3587" y="5411"/>
                    </a:lnTo>
                    <a:lnTo>
                      <a:pt x="5380" y="2463"/>
                    </a:lnTo>
                    <a:lnTo>
                      <a:pt x="2645" y="1"/>
                    </a:lnTo>
                    <a:close/>
                  </a:path>
                </a:pathLst>
              </a:custGeom>
              <a:solidFill>
                <a:srgbClr val="F5B8D4"/>
              </a:solidFill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42"/>
              <p:cNvSpPr/>
              <p:nvPr/>
            </p:nvSpPr>
            <p:spPr>
              <a:xfrm>
                <a:off x="8296000" y="2203750"/>
                <a:ext cx="174800" cy="22417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8967" extrusionOk="0">
                    <a:moveTo>
                      <a:pt x="4909" y="0"/>
                    </a:moveTo>
                    <a:cubicBezTo>
                      <a:pt x="4768" y="0"/>
                      <a:pt x="3638" y="53"/>
                      <a:pt x="2614" y="1702"/>
                    </a:cubicBezTo>
                    <a:cubicBezTo>
                      <a:pt x="1490" y="3465"/>
                      <a:pt x="0" y="6475"/>
                      <a:pt x="0" y="6475"/>
                    </a:cubicBezTo>
                    <a:cubicBezTo>
                      <a:pt x="0" y="6475"/>
                      <a:pt x="2158" y="6870"/>
                      <a:pt x="3526" y="8967"/>
                    </a:cubicBezTo>
                    <a:lnTo>
                      <a:pt x="4468" y="8967"/>
                    </a:lnTo>
                    <a:lnTo>
                      <a:pt x="6991" y="5016"/>
                    </a:lnTo>
                    <a:lnTo>
                      <a:pt x="4924" y="0"/>
                    </a:lnTo>
                    <a:cubicBezTo>
                      <a:pt x="4924" y="0"/>
                      <a:pt x="4919" y="0"/>
                      <a:pt x="49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42"/>
              <p:cNvSpPr/>
              <p:nvPr/>
            </p:nvSpPr>
            <p:spPr>
              <a:xfrm>
                <a:off x="8386425" y="2202225"/>
                <a:ext cx="286500" cy="225700"/>
              </a:xfrm>
              <a:custGeom>
                <a:avLst/>
                <a:gdLst/>
                <a:ahLst/>
                <a:cxnLst/>
                <a:rect l="l" t="t" r="r" b="b"/>
                <a:pathLst>
                  <a:path w="11460" h="9028" extrusionOk="0">
                    <a:moveTo>
                      <a:pt x="1915" y="0"/>
                    </a:moveTo>
                    <a:cubicBezTo>
                      <a:pt x="851" y="0"/>
                      <a:pt x="0" y="852"/>
                      <a:pt x="0" y="1915"/>
                    </a:cubicBezTo>
                    <a:lnTo>
                      <a:pt x="243" y="5472"/>
                    </a:lnTo>
                    <a:lnTo>
                      <a:pt x="1246" y="9028"/>
                    </a:lnTo>
                    <a:lnTo>
                      <a:pt x="9453" y="9028"/>
                    </a:lnTo>
                    <a:lnTo>
                      <a:pt x="11459" y="1915"/>
                    </a:lnTo>
                    <a:cubicBezTo>
                      <a:pt x="11459" y="852"/>
                      <a:pt x="10608" y="0"/>
                      <a:pt x="95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42"/>
              <p:cNvSpPr/>
              <p:nvPr/>
            </p:nvSpPr>
            <p:spPr>
              <a:xfrm>
                <a:off x="8392500" y="23390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5AC7B"/>
              </a:solidFill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42"/>
              <p:cNvSpPr/>
              <p:nvPr/>
            </p:nvSpPr>
            <p:spPr>
              <a:xfrm>
                <a:off x="8400850" y="1985650"/>
                <a:ext cx="156575" cy="199125"/>
              </a:xfrm>
              <a:custGeom>
                <a:avLst/>
                <a:gdLst/>
                <a:ahLst/>
                <a:cxnLst/>
                <a:rect l="l" t="t" r="r" b="b"/>
                <a:pathLst>
                  <a:path w="6263" h="7965" extrusionOk="0">
                    <a:moveTo>
                      <a:pt x="2007" y="1"/>
                    </a:moveTo>
                    <a:cubicBezTo>
                      <a:pt x="2007" y="1"/>
                      <a:pt x="1" y="3466"/>
                      <a:pt x="821" y="5320"/>
                    </a:cubicBezTo>
                    <a:cubicBezTo>
                      <a:pt x="1095" y="5928"/>
                      <a:pt x="578" y="6749"/>
                      <a:pt x="1034" y="7964"/>
                    </a:cubicBezTo>
                    <a:lnTo>
                      <a:pt x="6262" y="7964"/>
                    </a:lnTo>
                    <a:cubicBezTo>
                      <a:pt x="6201" y="6110"/>
                      <a:pt x="6232" y="5229"/>
                      <a:pt x="6080" y="4560"/>
                    </a:cubicBezTo>
                    <a:cubicBezTo>
                      <a:pt x="5563" y="2068"/>
                      <a:pt x="2007" y="1"/>
                      <a:pt x="20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42"/>
              <p:cNvSpPr/>
              <p:nvPr/>
            </p:nvSpPr>
            <p:spPr>
              <a:xfrm>
                <a:off x="8445700" y="2039600"/>
                <a:ext cx="155025" cy="218925"/>
              </a:xfrm>
              <a:custGeom>
                <a:avLst/>
                <a:gdLst/>
                <a:ahLst/>
                <a:cxnLst/>
                <a:rect l="l" t="t" r="r" b="b"/>
                <a:pathLst>
                  <a:path w="6201" h="8757" extrusionOk="0">
                    <a:moveTo>
                      <a:pt x="5046" y="1"/>
                    </a:moveTo>
                    <a:lnTo>
                      <a:pt x="2037" y="2767"/>
                    </a:lnTo>
                    <a:lnTo>
                      <a:pt x="2037" y="5411"/>
                    </a:lnTo>
                    <a:cubicBezTo>
                      <a:pt x="2037" y="6019"/>
                      <a:pt x="1550" y="6505"/>
                      <a:pt x="942" y="6505"/>
                    </a:cubicBezTo>
                    <a:lnTo>
                      <a:pt x="0" y="6505"/>
                    </a:lnTo>
                    <a:cubicBezTo>
                      <a:pt x="0" y="6505"/>
                      <a:pt x="1034" y="8694"/>
                      <a:pt x="3070" y="8755"/>
                    </a:cubicBezTo>
                    <a:cubicBezTo>
                      <a:pt x="3099" y="8756"/>
                      <a:pt x="3127" y="8756"/>
                      <a:pt x="3155" y="8756"/>
                    </a:cubicBezTo>
                    <a:cubicBezTo>
                      <a:pt x="5105" y="8756"/>
                      <a:pt x="6110" y="6718"/>
                      <a:pt x="6110" y="6718"/>
                    </a:cubicBezTo>
                    <a:lnTo>
                      <a:pt x="6201" y="6505"/>
                    </a:lnTo>
                    <a:cubicBezTo>
                      <a:pt x="5593" y="6505"/>
                      <a:pt x="5015" y="5928"/>
                      <a:pt x="5015" y="5320"/>
                    </a:cubicBezTo>
                    <a:lnTo>
                      <a:pt x="5046" y="1"/>
                    </a:lnTo>
                    <a:close/>
                  </a:path>
                </a:pathLst>
              </a:custGeom>
              <a:solidFill>
                <a:srgbClr val="F5B8D4"/>
              </a:solidFill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42"/>
              <p:cNvSpPr/>
              <p:nvPr/>
            </p:nvSpPr>
            <p:spPr>
              <a:xfrm>
                <a:off x="8435800" y="1938950"/>
                <a:ext cx="152775" cy="170350"/>
              </a:xfrm>
              <a:custGeom>
                <a:avLst/>
                <a:gdLst/>
                <a:ahLst/>
                <a:cxnLst/>
                <a:rect l="l" t="t" r="r" b="b"/>
                <a:pathLst>
                  <a:path w="6111" h="6814" extrusionOk="0">
                    <a:moveTo>
                      <a:pt x="3730" y="0"/>
                    </a:moveTo>
                    <a:cubicBezTo>
                      <a:pt x="3466" y="0"/>
                      <a:pt x="3201" y="45"/>
                      <a:pt x="2949" y="136"/>
                    </a:cubicBezTo>
                    <a:lnTo>
                      <a:pt x="2189" y="410"/>
                    </a:lnTo>
                    <a:cubicBezTo>
                      <a:pt x="1460" y="653"/>
                      <a:pt x="913" y="1261"/>
                      <a:pt x="730" y="1990"/>
                    </a:cubicBezTo>
                    <a:lnTo>
                      <a:pt x="183" y="4118"/>
                    </a:lnTo>
                    <a:cubicBezTo>
                      <a:pt x="1" y="4878"/>
                      <a:pt x="214" y="5668"/>
                      <a:pt x="761" y="6185"/>
                    </a:cubicBezTo>
                    <a:cubicBezTo>
                      <a:pt x="1190" y="6591"/>
                      <a:pt x="1736" y="6813"/>
                      <a:pt x="2288" y="6813"/>
                    </a:cubicBezTo>
                    <a:cubicBezTo>
                      <a:pt x="2479" y="6813"/>
                      <a:pt x="2671" y="6787"/>
                      <a:pt x="2858" y="6732"/>
                    </a:cubicBezTo>
                    <a:lnTo>
                      <a:pt x="4044" y="6398"/>
                    </a:lnTo>
                    <a:lnTo>
                      <a:pt x="5807" y="3905"/>
                    </a:lnTo>
                    <a:lnTo>
                      <a:pt x="5989" y="2598"/>
                    </a:lnTo>
                    <a:cubicBezTo>
                      <a:pt x="6110" y="1717"/>
                      <a:pt x="5715" y="835"/>
                      <a:pt x="4986" y="349"/>
                    </a:cubicBezTo>
                    <a:cubicBezTo>
                      <a:pt x="4607" y="122"/>
                      <a:pt x="4169" y="0"/>
                      <a:pt x="3730" y="0"/>
                    </a:cubicBezTo>
                    <a:close/>
                  </a:path>
                </a:pathLst>
              </a:custGeom>
              <a:solidFill>
                <a:srgbClr val="F5B8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42"/>
              <p:cNvSpPr/>
              <p:nvPr/>
            </p:nvSpPr>
            <p:spPr>
              <a:xfrm>
                <a:off x="8435800" y="1936275"/>
                <a:ext cx="152775" cy="176300"/>
              </a:xfrm>
              <a:custGeom>
                <a:avLst/>
                <a:gdLst/>
                <a:ahLst/>
                <a:cxnLst/>
                <a:rect l="l" t="t" r="r" b="b"/>
                <a:pathLst>
                  <a:path w="6111" h="7052" fill="none" extrusionOk="0">
                    <a:moveTo>
                      <a:pt x="5807" y="4012"/>
                    </a:moveTo>
                    <a:lnTo>
                      <a:pt x="5989" y="2705"/>
                    </a:lnTo>
                    <a:cubicBezTo>
                      <a:pt x="6110" y="1824"/>
                      <a:pt x="5715" y="942"/>
                      <a:pt x="4986" y="456"/>
                    </a:cubicBezTo>
                    <a:lnTo>
                      <a:pt x="4986" y="456"/>
                    </a:lnTo>
                    <a:cubicBezTo>
                      <a:pt x="4378" y="91"/>
                      <a:pt x="3618" y="0"/>
                      <a:pt x="2949" y="243"/>
                    </a:cubicBezTo>
                    <a:lnTo>
                      <a:pt x="2189" y="517"/>
                    </a:lnTo>
                    <a:cubicBezTo>
                      <a:pt x="1460" y="760"/>
                      <a:pt x="913" y="1368"/>
                      <a:pt x="730" y="2097"/>
                    </a:cubicBezTo>
                    <a:lnTo>
                      <a:pt x="183" y="4225"/>
                    </a:lnTo>
                    <a:cubicBezTo>
                      <a:pt x="1" y="4985"/>
                      <a:pt x="214" y="5775"/>
                      <a:pt x="761" y="6292"/>
                    </a:cubicBezTo>
                    <a:lnTo>
                      <a:pt x="761" y="6292"/>
                    </a:lnTo>
                    <a:cubicBezTo>
                      <a:pt x="1338" y="6839"/>
                      <a:pt x="2129" y="7052"/>
                      <a:pt x="2858" y="6839"/>
                    </a:cubicBezTo>
                    <a:lnTo>
                      <a:pt x="4044" y="6505"/>
                    </a:lnTo>
                  </a:path>
                </a:pathLst>
              </a:custGeom>
              <a:noFill/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42"/>
              <p:cNvSpPr/>
              <p:nvPr/>
            </p:nvSpPr>
            <p:spPr>
              <a:xfrm>
                <a:off x="8559675" y="2018325"/>
                <a:ext cx="53975" cy="6157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463" extrusionOk="0">
                    <a:moveTo>
                      <a:pt x="912" y="1"/>
                    </a:moveTo>
                    <a:lnTo>
                      <a:pt x="0" y="2037"/>
                    </a:lnTo>
                    <a:cubicBezTo>
                      <a:pt x="213" y="2311"/>
                      <a:pt x="548" y="2463"/>
                      <a:pt x="912" y="2463"/>
                    </a:cubicBezTo>
                    <a:cubicBezTo>
                      <a:pt x="1581" y="2463"/>
                      <a:pt x="2159" y="1916"/>
                      <a:pt x="2159" y="1247"/>
                    </a:cubicBezTo>
                    <a:cubicBezTo>
                      <a:pt x="2159" y="548"/>
                      <a:pt x="1581" y="1"/>
                      <a:pt x="912" y="1"/>
                    </a:cubicBezTo>
                    <a:close/>
                  </a:path>
                </a:pathLst>
              </a:custGeom>
              <a:solidFill>
                <a:srgbClr val="F5B8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42"/>
              <p:cNvSpPr/>
              <p:nvPr/>
            </p:nvSpPr>
            <p:spPr>
              <a:xfrm>
                <a:off x="8559675" y="2018325"/>
                <a:ext cx="53975" cy="6157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463" fill="none" extrusionOk="0">
                    <a:moveTo>
                      <a:pt x="912" y="1"/>
                    </a:moveTo>
                    <a:cubicBezTo>
                      <a:pt x="1581" y="1"/>
                      <a:pt x="2159" y="548"/>
                      <a:pt x="2159" y="1247"/>
                    </a:cubicBezTo>
                    <a:cubicBezTo>
                      <a:pt x="2159" y="1916"/>
                      <a:pt x="1581" y="2463"/>
                      <a:pt x="912" y="2463"/>
                    </a:cubicBezTo>
                    <a:cubicBezTo>
                      <a:pt x="548" y="2463"/>
                      <a:pt x="213" y="2311"/>
                      <a:pt x="0" y="2037"/>
                    </a:cubicBezTo>
                  </a:path>
                </a:pathLst>
              </a:custGeom>
              <a:noFill/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42"/>
              <p:cNvSpPr/>
              <p:nvPr/>
            </p:nvSpPr>
            <p:spPr>
              <a:xfrm>
                <a:off x="8495850" y="2099650"/>
                <a:ext cx="4030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20" extrusionOk="0">
                    <a:moveTo>
                      <a:pt x="31" y="365"/>
                    </a:moveTo>
                    <a:cubicBezTo>
                      <a:pt x="31" y="365"/>
                      <a:pt x="0" y="388"/>
                      <a:pt x="31" y="395"/>
                    </a:cubicBezTo>
                    <a:lnTo>
                      <a:pt x="31" y="395"/>
                    </a:lnTo>
                    <a:lnTo>
                      <a:pt x="31" y="365"/>
                    </a:lnTo>
                    <a:close/>
                    <a:moveTo>
                      <a:pt x="1611" y="0"/>
                    </a:moveTo>
                    <a:cubicBezTo>
                      <a:pt x="1611" y="0"/>
                      <a:pt x="882" y="243"/>
                      <a:pt x="395" y="334"/>
                    </a:cubicBezTo>
                    <a:cubicBezTo>
                      <a:pt x="201" y="383"/>
                      <a:pt x="104" y="398"/>
                      <a:pt x="57" y="398"/>
                    </a:cubicBezTo>
                    <a:cubicBezTo>
                      <a:pt x="45" y="398"/>
                      <a:pt x="37" y="397"/>
                      <a:pt x="31" y="395"/>
                    </a:cubicBezTo>
                    <a:lnTo>
                      <a:pt x="31" y="395"/>
                    </a:lnTo>
                    <a:lnTo>
                      <a:pt x="31" y="1520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42"/>
              <p:cNvSpPr/>
              <p:nvPr/>
            </p:nvSpPr>
            <p:spPr>
              <a:xfrm>
                <a:off x="8577150" y="2040375"/>
                <a:ext cx="205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578" fill="none" extrusionOk="0">
                    <a:moveTo>
                      <a:pt x="821" y="0"/>
                    </a:moveTo>
                    <a:lnTo>
                      <a:pt x="1" y="578"/>
                    </a:lnTo>
                  </a:path>
                </a:pathLst>
              </a:custGeom>
              <a:noFill/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2"/>
              <p:cNvSpPr/>
              <p:nvPr/>
            </p:nvSpPr>
            <p:spPr>
              <a:xfrm>
                <a:off x="8533075" y="1977225"/>
                <a:ext cx="19775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338" extrusionOk="0">
                    <a:moveTo>
                      <a:pt x="73" y="0"/>
                    </a:moveTo>
                    <a:cubicBezTo>
                      <a:pt x="28" y="0"/>
                      <a:pt x="1" y="3"/>
                      <a:pt x="1" y="3"/>
                    </a:cubicBezTo>
                    <a:lnTo>
                      <a:pt x="791" y="338"/>
                    </a:lnTo>
                    <a:cubicBezTo>
                      <a:pt x="558" y="36"/>
                      <a:pt x="219" y="0"/>
                      <a:pt x="73" y="0"/>
                    </a:cubicBezTo>
                    <a:close/>
                  </a:path>
                </a:pathLst>
              </a:custGeom>
              <a:solidFill>
                <a:srgbClr val="F5B8D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2"/>
              <p:cNvSpPr/>
              <p:nvPr/>
            </p:nvSpPr>
            <p:spPr>
              <a:xfrm>
                <a:off x="8533075" y="1975775"/>
                <a:ext cx="1977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396" fill="none" extrusionOk="0">
                    <a:moveTo>
                      <a:pt x="1" y="61"/>
                    </a:moveTo>
                    <a:cubicBezTo>
                      <a:pt x="1" y="61"/>
                      <a:pt x="487" y="1"/>
                      <a:pt x="791" y="396"/>
                    </a:cubicBezTo>
                  </a:path>
                </a:pathLst>
              </a:custGeom>
              <a:noFill/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2"/>
              <p:cNvSpPr/>
              <p:nvPr/>
            </p:nvSpPr>
            <p:spPr>
              <a:xfrm>
                <a:off x="8458600" y="2021375"/>
                <a:ext cx="25875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034" extrusionOk="0">
                    <a:moveTo>
                      <a:pt x="518" y="0"/>
                    </a:moveTo>
                    <a:cubicBezTo>
                      <a:pt x="214" y="0"/>
                      <a:pt x="1" y="243"/>
                      <a:pt x="1" y="517"/>
                    </a:cubicBezTo>
                    <a:cubicBezTo>
                      <a:pt x="1" y="821"/>
                      <a:pt x="214" y="1034"/>
                      <a:pt x="518" y="1034"/>
                    </a:cubicBezTo>
                    <a:cubicBezTo>
                      <a:pt x="791" y="1034"/>
                      <a:pt x="1034" y="821"/>
                      <a:pt x="1034" y="517"/>
                    </a:cubicBezTo>
                    <a:cubicBezTo>
                      <a:pt x="1034" y="243"/>
                      <a:pt x="791" y="0"/>
                      <a:pt x="5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2"/>
              <p:cNvSpPr/>
              <p:nvPr/>
            </p:nvSpPr>
            <p:spPr>
              <a:xfrm>
                <a:off x="8530050" y="2021375"/>
                <a:ext cx="25850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034" extrusionOk="0">
                    <a:moveTo>
                      <a:pt x="517" y="0"/>
                    </a:moveTo>
                    <a:cubicBezTo>
                      <a:pt x="243" y="0"/>
                      <a:pt x="0" y="243"/>
                      <a:pt x="0" y="517"/>
                    </a:cubicBezTo>
                    <a:cubicBezTo>
                      <a:pt x="0" y="821"/>
                      <a:pt x="243" y="1034"/>
                      <a:pt x="517" y="1034"/>
                    </a:cubicBezTo>
                    <a:cubicBezTo>
                      <a:pt x="821" y="1034"/>
                      <a:pt x="1033" y="821"/>
                      <a:pt x="1033" y="517"/>
                    </a:cubicBezTo>
                    <a:cubicBezTo>
                      <a:pt x="1033" y="243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2"/>
              <p:cNvSpPr/>
              <p:nvPr/>
            </p:nvSpPr>
            <p:spPr>
              <a:xfrm>
                <a:off x="8492800" y="2050250"/>
                <a:ext cx="304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670" fill="none" extrusionOk="0">
                    <a:moveTo>
                      <a:pt x="1" y="244"/>
                    </a:moveTo>
                    <a:cubicBezTo>
                      <a:pt x="1" y="244"/>
                      <a:pt x="183" y="669"/>
                      <a:pt x="669" y="608"/>
                    </a:cubicBezTo>
                    <a:cubicBezTo>
                      <a:pt x="1186" y="517"/>
                      <a:pt x="1216" y="0"/>
                      <a:pt x="1216" y="0"/>
                    </a:cubicBezTo>
                  </a:path>
                </a:pathLst>
              </a:custGeom>
              <a:noFill/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2"/>
              <p:cNvSpPr/>
              <p:nvPr/>
            </p:nvSpPr>
            <p:spPr>
              <a:xfrm>
                <a:off x="8527000" y="2000100"/>
                <a:ext cx="25850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517" fill="none" extrusionOk="0">
                    <a:moveTo>
                      <a:pt x="0" y="517"/>
                    </a:moveTo>
                    <a:cubicBezTo>
                      <a:pt x="0" y="517"/>
                      <a:pt x="396" y="0"/>
                      <a:pt x="1034" y="335"/>
                    </a:cubicBezTo>
                  </a:path>
                </a:pathLst>
              </a:custGeom>
              <a:noFill/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2"/>
              <p:cNvSpPr/>
              <p:nvPr/>
            </p:nvSpPr>
            <p:spPr>
              <a:xfrm>
                <a:off x="8466200" y="2003125"/>
                <a:ext cx="2587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548" fill="none" extrusionOk="0">
                    <a:moveTo>
                      <a:pt x="1" y="366"/>
                    </a:moveTo>
                    <a:cubicBezTo>
                      <a:pt x="1" y="366"/>
                      <a:pt x="517" y="1"/>
                      <a:pt x="1034" y="548"/>
                    </a:cubicBezTo>
                  </a:path>
                </a:pathLst>
              </a:custGeom>
              <a:noFill/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2"/>
              <p:cNvSpPr/>
              <p:nvPr/>
            </p:nvSpPr>
            <p:spPr>
              <a:xfrm>
                <a:off x="8500400" y="2032000"/>
                <a:ext cx="53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7" fill="none" extrusionOk="0">
                    <a:moveTo>
                      <a:pt x="122" y="1"/>
                    </a:moveTo>
                    <a:lnTo>
                      <a:pt x="1" y="426"/>
                    </a:lnTo>
                    <a:lnTo>
                      <a:pt x="213" y="457"/>
                    </a:lnTo>
                  </a:path>
                </a:pathLst>
              </a:custGeom>
              <a:noFill/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2"/>
              <p:cNvSpPr/>
              <p:nvPr/>
            </p:nvSpPr>
            <p:spPr>
              <a:xfrm>
                <a:off x="8437325" y="1932475"/>
                <a:ext cx="89700" cy="91200"/>
              </a:xfrm>
              <a:custGeom>
                <a:avLst/>
                <a:gdLst/>
                <a:ahLst/>
                <a:cxnLst/>
                <a:rect l="l" t="t" r="r" b="b"/>
                <a:pathLst>
                  <a:path w="3588" h="3648" extrusionOk="0">
                    <a:moveTo>
                      <a:pt x="3587" y="0"/>
                    </a:moveTo>
                    <a:cubicBezTo>
                      <a:pt x="3587" y="0"/>
                      <a:pt x="2280" y="274"/>
                      <a:pt x="1672" y="334"/>
                    </a:cubicBezTo>
                    <a:cubicBezTo>
                      <a:pt x="1308" y="365"/>
                      <a:pt x="1004" y="730"/>
                      <a:pt x="730" y="1155"/>
                    </a:cubicBezTo>
                    <a:cubicBezTo>
                      <a:pt x="365" y="1885"/>
                      <a:pt x="153" y="2736"/>
                      <a:pt x="1" y="3587"/>
                    </a:cubicBezTo>
                    <a:lnTo>
                      <a:pt x="153" y="3648"/>
                    </a:lnTo>
                    <a:cubicBezTo>
                      <a:pt x="153" y="3648"/>
                      <a:pt x="700" y="2827"/>
                      <a:pt x="973" y="2128"/>
                    </a:cubicBezTo>
                    <a:cubicBezTo>
                      <a:pt x="1247" y="1398"/>
                      <a:pt x="2189" y="638"/>
                      <a:pt x="2706" y="395"/>
                    </a:cubicBezTo>
                    <a:cubicBezTo>
                      <a:pt x="3223" y="182"/>
                      <a:pt x="3587" y="0"/>
                      <a:pt x="3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2"/>
              <p:cNvSpPr/>
              <p:nvPr/>
            </p:nvSpPr>
            <p:spPr>
              <a:xfrm>
                <a:off x="8498125" y="1938550"/>
                <a:ext cx="75250" cy="90450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3618" extrusionOk="0">
                    <a:moveTo>
                      <a:pt x="578" y="0"/>
                    </a:moveTo>
                    <a:lnTo>
                      <a:pt x="578" y="0"/>
                    </a:lnTo>
                    <a:cubicBezTo>
                      <a:pt x="578" y="0"/>
                      <a:pt x="0" y="304"/>
                      <a:pt x="61" y="942"/>
                    </a:cubicBezTo>
                    <a:cubicBezTo>
                      <a:pt x="183" y="1581"/>
                      <a:pt x="487" y="2128"/>
                      <a:pt x="1155" y="2401"/>
                    </a:cubicBezTo>
                    <a:cubicBezTo>
                      <a:pt x="1824" y="2645"/>
                      <a:pt x="3010" y="3617"/>
                      <a:pt x="3010" y="3617"/>
                    </a:cubicBezTo>
                    <a:cubicBezTo>
                      <a:pt x="3010" y="3617"/>
                      <a:pt x="2949" y="3526"/>
                      <a:pt x="2614" y="3040"/>
                    </a:cubicBezTo>
                    <a:cubicBezTo>
                      <a:pt x="2250" y="2523"/>
                      <a:pt x="943" y="2097"/>
                      <a:pt x="456" y="1246"/>
                    </a:cubicBezTo>
                    <a:cubicBezTo>
                      <a:pt x="0" y="365"/>
                      <a:pt x="578" y="0"/>
                      <a:pt x="5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2"/>
              <p:cNvSpPr/>
              <p:nvPr/>
            </p:nvSpPr>
            <p:spPr>
              <a:xfrm>
                <a:off x="8509525" y="1930650"/>
                <a:ext cx="183150" cy="258675"/>
              </a:xfrm>
              <a:custGeom>
                <a:avLst/>
                <a:gdLst/>
                <a:ahLst/>
                <a:cxnLst/>
                <a:rect l="l" t="t" r="r" b="b"/>
                <a:pathLst>
                  <a:path w="7326" h="10347" extrusionOk="0">
                    <a:moveTo>
                      <a:pt x="1432" y="0"/>
                    </a:moveTo>
                    <a:cubicBezTo>
                      <a:pt x="332" y="0"/>
                      <a:pt x="0" y="468"/>
                      <a:pt x="0" y="468"/>
                    </a:cubicBezTo>
                    <a:cubicBezTo>
                      <a:pt x="0" y="468"/>
                      <a:pt x="335" y="1684"/>
                      <a:pt x="1338" y="2535"/>
                    </a:cubicBezTo>
                    <a:cubicBezTo>
                      <a:pt x="2341" y="3386"/>
                      <a:pt x="2584" y="4024"/>
                      <a:pt x="2584" y="4024"/>
                    </a:cubicBezTo>
                    <a:cubicBezTo>
                      <a:pt x="2584" y="4024"/>
                      <a:pt x="2922" y="3647"/>
                      <a:pt x="3340" y="3647"/>
                    </a:cubicBezTo>
                    <a:cubicBezTo>
                      <a:pt x="3439" y="3647"/>
                      <a:pt x="3543" y="3668"/>
                      <a:pt x="3648" y="3721"/>
                    </a:cubicBezTo>
                    <a:cubicBezTo>
                      <a:pt x="4195" y="4024"/>
                      <a:pt x="4438" y="5879"/>
                      <a:pt x="3070" y="5970"/>
                    </a:cubicBezTo>
                    <a:cubicBezTo>
                      <a:pt x="1672" y="6091"/>
                      <a:pt x="1247" y="7672"/>
                      <a:pt x="1247" y="8766"/>
                    </a:cubicBezTo>
                    <a:cubicBezTo>
                      <a:pt x="1277" y="9283"/>
                      <a:pt x="1672" y="9769"/>
                      <a:pt x="2067" y="10347"/>
                    </a:cubicBezTo>
                    <a:lnTo>
                      <a:pt x="4438" y="10347"/>
                    </a:lnTo>
                    <a:cubicBezTo>
                      <a:pt x="4347" y="10104"/>
                      <a:pt x="4225" y="9708"/>
                      <a:pt x="4225" y="9192"/>
                    </a:cubicBezTo>
                    <a:cubicBezTo>
                      <a:pt x="4225" y="8310"/>
                      <a:pt x="4408" y="7733"/>
                      <a:pt x="4408" y="7733"/>
                    </a:cubicBezTo>
                    <a:cubicBezTo>
                      <a:pt x="4408" y="7733"/>
                      <a:pt x="4529" y="9131"/>
                      <a:pt x="4894" y="9800"/>
                    </a:cubicBezTo>
                    <a:cubicBezTo>
                      <a:pt x="5016" y="10012"/>
                      <a:pt x="5137" y="10195"/>
                      <a:pt x="5198" y="10347"/>
                    </a:cubicBezTo>
                    <a:lnTo>
                      <a:pt x="5836" y="10347"/>
                    </a:lnTo>
                    <a:cubicBezTo>
                      <a:pt x="5654" y="9891"/>
                      <a:pt x="5411" y="9253"/>
                      <a:pt x="5411" y="9252"/>
                    </a:cubicBezTo>
                    <a:lnTo>
                      <a:pt x="5411" y="9252"/>
                    </a:lnTo>
                    <a:lnTo>
                      <a:pt x="6231" y="10347"/>
                    </a:lnTo>
                    <a:lnTo>
                      <a:pt x="7174" y="10347"/>
                    </a:lnTo>
                    <a:cubicBezTo>
                      <a:pt x="6627" y="9435"/>
                      <a:pt x="6323" y="8645"/>
                      <a:pt x="6687" y="7520"/>
                    </a:cubicBezTo>
                    <a:cubicBezTo>
                      <a:pt x="7326" y="5453"/>
                      <a:pt x="5836" y="1137"/>
                      <a:pt x="3253" y="316"/>
                    </a:cubicBezTo>
                    <a:cubicBezTo>
                      <a:pt x="2489" y="83"/>
                      <a:pt x="1893" y="0"/>
                      <a:pt x="1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2"/>
              <p:cNvSpPr/>
              <p:nvPr/>
            </p:nvSpPr>
            <p:spPr>
              <a:xfrm>
                <a:off x="8442650" y="2339775"/>
                <a:ext cx="51700" cy="516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7" extrusionOk="0">
                    <a:moveTo>
                      <a:pt x="1034" y="0"/>
                    </a:moveTo>
                    <a:lnTo>
                      <a:pt x="669" y="669"/>
                    </a:lnTo>
                    <a:lnTo>
                      <a:pt x="0" y="1034"/>
                    </a:lnTo>
                    <a:lnTo>
                      <a:pt x="669" y="1398"/>
                    </a:lnTo>
                    <a:lnTo>
                      <a:pt x="1034" y="2067"/>
                    </a:lnTo>
                    <a:lnTo>
                      <a:pt x="1399" y="1398"/>
                    </a:lnTo>
                    <a:lnTo>
                      <a:pt x="2067" y="1034"/>
                    </a:lnTo>
                    <a:lnTo>
                      <a:pt x="1399" y="669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2"/>
              <p:cNvSpPr/>
              <p:nvPr/>
            </p:nvSpPr>
            <p:spPr>
              <a:xfrm>
                <a:off x="8534600" y="2277450"/>
                <a:ext cx="5170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034" y="1"/>
                    </a:moveTo>
                    <a:lnTo>
                      <a:pt x="669" y="669"/>
                    </a:lnTo>
                    <a:lnTo>
                      <a:pt x="0" y="1034"/>
                    </a:lnTo>
                    <a:lnTo>
                      <a:pt x="669" y="1399"/>
                    </a:lnTo>
                    <a:lnTo>
                      <a:pt x="1034" y="2068"/>
                    </a:lnTo>
                    <a:lnTo>
                      <a:pt x="1399" y="1399"/>
                    </a:lnTo>
                    <a:lnTo>
                      <a:pt x="2067" y="1034"/>
                    </a:lnTo>
                    <a:lnTo>
                      <a:pt x="1399" y="669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2"/>
              <p:cNvSpPr/>
              <p:nvPr/>
            </p:nvSpPr>
            <p:spPr>
              <a:xfrm>
                <a:off x="8586275" y="2397525"/>
                <a:ext cx="23575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943" h="943" extrusionOk="0">
                    <a:moveTo>
                      <a:pt x="456" y="0"/>
                    </a:moveTo>
                    <a:lnTo>
                      <a:pt x="304" y="304"/>
                    </a:lnTo>
                    <a:lnTo>
                      <a:pt x="0" y="486"/>
                    </a:lnTo>
                    <a:lnTo>
                      <a:pt x="304" y="638"/>
                    </a:lnTo>
                    <a:lnTo>
                      <a:pt x="456" y="942"/>
                    </a:lnTo>
                    <a:lnTo>
                      <a:pt x="639" y="638"/>
                    </a:lnTo>
                    <a:lnTo>
                      <a:pt x="943" y="486"/>
                    </a:lnTo>
                    <a:lnTo>
                      <a:pt x="639" y="304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2"/>
              <p:cNvSpPr/>
              <p:nvPr/>
            </p:nvSpPr>
            <p:spPr>
              <a:xfrm>
                <a:off x="8666825" y="2362975"/>
                <a:ext cx="94250" cy="64950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2598" extrusionOk="0">
                    <a:moveTo>
                      <a:pt x="3381" y="0"/>
                    </a:moveTo>
                    <a:cubicBezTo>
                      <a:pt x="2833" y="0"/>
                      <a:pt x="1824" y="74"/>
                      <a:pt x="1125" y="561"/>
                    </a:cubicBezTo>
                    <a:cubicBezTo>
                      <a:pt x="517" y="987"/>
                      <a:pt x="183" y="1929"/>
                      <a:pt x="0" y="2598"/>
                    </a:cubicBezTo>
                    <a:lnTo>
                      <a:pt x="1946" y="2598"/>
                    </a:lnTo>
                    <a:cubicBezTo>
                      <a:pt x="2037" y="2537"/>
                      <a:pt x="2128" y="2476"/>
                      <a:pt x="2219" y="2416"/>
                    </a:cubicBezTo>
                    <a:cubicBezTo>
                      <a:pt x="3709" y="1534"/>
                      <a:pt x="3769" y="14"/>
                      <a:pt x="3769" y="14"/>
                    </a:cubicBezTo>
                    <a:cubicBezTo>
                      <a:pt x="3769" y="14"/>
                      <a:pt x="3619" y="0"/>
                      <a:pt x="33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2"/>
              <p:cNvSpPr/>
              <p:nvPr/>
            </p:nvSpPr>
            <p:spPr>
              <a:xfrm>
                <a:off x="8612875" y="2292650"/>
                <a:ext cx="134525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5411" extrusionOk="0">
                    <a:moveTo>
                      <a:pt x="2736" y="1"/>
                    </a:moveTo>
                    <a:lnTo>
                      <a:pt x="0" y="2463"/>
                    </a:lnTo>
                    <a:lnTo>
                      <a:pt x="1793" y="5411"/>
                    </a:lnTo>
                    <a:lnTo>
                      <a:pt x="5380" y="5411"/>
                    </a:lnTo>
                    <a:lnTo>
                      <a:pt x="2736" y="1"/>
                    </a:lnTo>
                    <a:close/>
                  </a:path>
                </a:pathLst>
              </a:custGeom>
              <a:solidFill>
                <a:srgbClr val="F5B8D4"/>
              </a:solidFill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2"/>
              <p:cNvSpPr/>
              <p:nvPr/>
            </p:nvSpPr>
            <p:spPr>
              <a:xfrm>
                <a:off x="8586275" y="2204475"/>
                <a:ext cx="174800" cy="22345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8938" extrusionOk="0">
                    <a:moveTo>
                      <a:pt x="2098" y="1"/>
                    </a:moveTo>
                    <a:cubicBezTo>
                      <a:pt x="2078" y="1"/>
                      <a:pt x="2067" y="2"/>
                      <a:pt x="2067" y="2"/>
                    </a:cubicBezTo>
                    <a:lnTo>
                      <a:pt x="0" y="4987"/>
                    </a:lnTo>
                    <a:lnTo>
                      <a:pt x="2523" y="8938"/>
                    </a:lnTo>
                    <a:lnTo>
                      <a:pt x="3496" y="8938"/>
                    </a:lnTo>
                    <a:cubicBezTo>
                      <a:pt x="4833" y="6841"/>
                      <a:pt x="6991" y="6446"/>
                      <a:pt x="6991" y="6446"/>
                    </a:cubicBezTo>
                    <a:cubicBezTo>
                      <a:pt x="6991" y="6446"/>
                      <a:pt x="5502" y="3436"/>
                      <a:pt x="4408" y="1673"/>
                    </a:cubicBezTo>
                    <a:cubicBezTo>
                      <a:pt x="3388" y="76"/>
                      <a:pt x="2294" y="1"/>
                      <a:pt x="20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2"/>
              <p:cNvSpPr/>
              <p:nvPr/>
            </p:nvSpPr>
            <p:spPr>
              <a:xfrm>
                <a:off x="8474575" y="1975775"/>
                <a:ext cx="2052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366" fill="none" extrusionOk="0">
                    <a:moveTo>
                      <a:pt x="0" y="365"/>
                    </a:moveTo>
                    <a:cubicBezTo>
                      <a:pt x="0" y="365"/>
                      <a:pt x="334" y="1"/>
                      <a:pt x="821" y="122"/>
                    </a:cubicBezTo>
                  </a:path>
                </a:pathLst>
              </a:custGeom>
              <a:noFill/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52" name="Google Shape;2152;p42"/>
          <p:cNvSpPr txBox="1">
            <a:spLocks noGrp="1"/>
          </p:cNvSpPr>
          <p:nvPr>
            <p:ph type="title" idx="6"/>
          </p:nvPr>
        </p:nvSpPr>
        <p:spPr>
          <a:xfrm>
            <a:off x="625913" y="1016251"/>
            <a:ext cx="7704000" cy="531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r>
              <a:rPr lang="en" sz="3600" err="1"/>
              <a:t>Perfis</a:t>
            </a:r>
            <a:r>
              <a:rPr lang="en" sz="3600" dirty="0"/>
              <a:t> de </a:t>
            </a:r>
            <a:r>
              <a:rPr lang="en" sz="3600" err="1"/>
              <a:t>Usuário</a:t>
            </a:r>
            <a:endParaRPr lang="en" sz="360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B4A3E63-FBA9-C23D-5BE2-36790503A41E}"/>
              </a:ext>
            </a:extLst>
          </p:cNvPr>
          <p:cNvSpPr txBox="1"/>
          <p:nvPr/>
        </p:nvSpPr>
        <p:spPr>
          <a:xfrm>
            <a:off x="1216959" y="1587"/>
            <a:ext cx="34239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aseline="-25000" err="1">
                <a:solidFill>
                  <a:srgbClr val="EE7043"/>
                </a:solidFill>
                <a:latin typeface="Bebas Neue"/>
              </a:rPr>
              <a:t>Projeto</a:t>
            </a:r>
            <a:r>
              <a:rPr lang="en-US" sz="4800" baseline="-25000" dirty="0">
                <a:solidFill>
                  <a:srgbClr val="EE7043"/>
                </a:solidFill>
                <a:latin typeface="Bebas Neue"/>
              </a:rPr>
              <a:t> do </a:t>
            </a:r>
            <a:r>
              <a:rPr lang="en-US" sz="4800" baseline="-25000" err="1">
                <a:solidFill>
                  <a:srgbClr val="EE7043"/>
                </a:solidFill>
                <a:latin typeface="Bebas Neue"/>
              </a:rPr>
              <a:t>sistema</a:t>
            </a:r>
            <a:endParaRPr lang="en-US" sz="4800" err="1"/>
          </a:p>
        </p:txBody>
      </p:sp>
      <p:sp>
        <p:nvSpPr>
          <p:cNvPr id="10" name="Google Shape;1847;p38">
            <a:extLst>
              <a:ext uri="{FF2B5EF4-FFF2-40B4-BE49-F238E27FC236}">
                <a16:creationId xmlns:a16="http://schemas.microsoft.com/office/drawing/2014/main" id="{5304CF10-6423-1C89-363F-896FBB629A51}"/>
              </a:ext>
            </a:extLst>
          </p:cNvPr>
          <p:cNvSpPr/>
          <p:nvPr/>
        </p:nvSpPr>
        <p:spPr>
          <a:xfrm>
            <a:off x="116760" y="5473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848;p38">
            <a:extLst>
              <a:ext uri="{FF2B5EF4-FFF2-40B4-BE49-F238E27FC236}">
                <a16:creationId xmlns:a16="http://schemas.microsoft.com/office/drawing/2014/main" id="{75FE2138-778E-719B-25C7-9A91067606C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6786" y="58569"/>
            <a:ext cx="962287" cy="946412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02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847329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42"/>
          <p:cNvSpPr txBox="1">
            <a:spLocks noGrp="1"/>
          </p:cNvSpPr>
          <p:nvPr>
            <p:ph type="title"/>
          </p:nvPr>
        </p:nvSpPr>
        <p:spPr>
          <a:xfrm>
            <a:off x="386291" y="2188262"/>
            <a:ext cx="2210400" cy="464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r>
              <a:rPr lang="en" dirty="0"/>
              <a:t>Ana </a:t>
            </a:r>
            <a:r>
              <a:rPr lang="en" dirty="0" err="1"/>
              <a:t>roberta</a:t>
            </a:r>
          </a:p>
        </p:txBody>
      </p:sp>
      <p:sp>
        <p:nvSpPr>
          <p:cNvPr id="2042" name="Google Shape;2042;p42"/>
          <p:cNvSpPr txBox="1">
            <a:spLocks noGrp="1"/>
          </p:cNvSpPr>
          <p:nvPr>
            <p:ph type="subTitle" idx="4"/>
          </p:nvPr>
        </p:nvSpPr>
        <p:spPr>
          <a:xfrm>
            <a:off x="2427912" y="2061351"/>
            <a:ext cx="6813548" cy="25133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l"/>
            <a:r>
              <a:rPr lang="en" sz="1400" dirty="0">
                <a:solidFill>
                  <a:srgbClr val="E6EDF3"/>
                </a:solidFill>
              </a:rPr>
              <a:t>Ana Roberta é </a:t>
            </a:r>
            <a:r>
              <a:rPr lang="en" sz="1400" err="1">
                <a:solidFill>
                  <a:srgbClr val="E6EDF3"/>
                </a:solidFill>
              </a:rPr>
              <a:t>uma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mulher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aposentada</a:t>
            </a:r>
            <a:r>
              <a:rPr lang="en" sz="1400" dirty="0">
                <a:solidFill>
                  <a:srgbClr val="E6EDF3"/>
                </a:solidFill>
              </a:rPr>
              <a:t> de 62 </a:t>
            </a:r>
            <a:r>
              <a:rPr lang="en" sz="1400" err="1">
                <a:solidFill>
                  <a:srgbClr val="E6EDF3"/>
                </a:solidFill>
              </a:rPr>
              <a:t>anos</a:t>
            </a:r>
            <a:r>
              <a:rPr lang="en" sz="1400" dirty="0">
                <a:solidFill>
                  <a:srgbClr val="E6EDF3"/>
                </a:solidFill>
              </a:rPr>
              <a:t>. Sua </a:t>
            </a:r>
            <a:r>
              <a:rPr lang="en" sz="1400" err="1">
                <a:solidFill>
                  <a:srgbClr val="E6EDF3"/>
                </a:solidFill>
              </a:rPr>
              <a:t>vida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inteira</a:t>
            </a:r>
            <a:r>
              <a:rPr lang="en" sz="1400" dirty="0">
                <a:solidFill>
                  <a:srgbClr val="E6EDF3"/>
                </a:solidFill>
              </a:rPr>
              <a:t> sempre </a:t>
            </a:r>
            <a:r>
              <a:rPr lang="en" sz="1400" err="1">
                <a:solidFill>
                  <a:srgbClr val="E6EDF3"/>
                </a:solidFill>
              </a:rPr>
              <a:t>foi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uma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grande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fã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>
                <a:solidFill>
                  <a:srgbClr val="E6EDF3"/>
                </a:solidFill>
              </a:rPr>
              <a:t>da </a:t>
            </a:r>
            <a:r>
              <a:rPr lang="en" sz="1400" err="1">
                <a:solidFill>
                  <a:srgbClr val="E6EDF3"/>
                </a:solidFill>
              </a:rPr>
              <a:t>indústria</a:t>
            </a:r>
            <a:r>
              <a:rPr lang="en" sz="1400">
                <a:solidFill>
                  <a:srgbClr val="E6EDF3"/>
                </a:solidFill>
              </a:rPr>
              <a:t> </a:t>
            </a:r>
            <a:r>
              <a:rPr lang="en" sz="1400" err="1">
                <a:solidFill>
                  <a:srgbClr val="E6EDF3"/>
                </a:solidFill>
              </a:rPr>
              <a:t>cinematográfica</a:t>
            </a:r>
            <a:r>
              <a:rPr lang="en" sz="1400">
                <a:solidFill>
                  <a:srgbClr val="E6EDF3"/>
                </a:solidFill>
              </a:rPr>
              <a:t>, </a:t>
            </a:r>
            <a:r>
              <a:rPr lang="en" sz="1400" err="1">
                <a:solidFill>
                  <a:srgbClr val="E6EDF3"/>
                </a:solidFill>
              </a:rPr>
              <a:t>adora</a:t>
            </a:r>
            <a:r>
              <a:rPr lang="en" sz="1400">
                <a:solidFill>
                  <a:srgbClr val="E6EDF3"/>
                </a:solidFill>
              </a:rPr>
              <a:t> </a:t>
            </a:r>
            <a:r>
              <a:rPr lang="en" sz="1400" err="1">
                <a:solidFill>
                  <a:srgbClr val="E6EDF3"/>
                </a:solidFill>
              </a:rPr>
              <a:t>assistir</a:t>
            </a:r>
            <a:r>
              <a:rPr lang="en" sz="1400">
                <a:solidFill>
                  <a:srgbClr val="E6EDF3"/>
                </a:solidFill>
              </a:rPr>
              <a:t> </a:t>
            </a:r>
            <a:r>
              <a:rPr lang="en" sz="1400" err="1">
                <a:solidFill>
                  <a:srgbClr val="E6EDF3"/>
                </a:solidFill>
              </a:rPr>
              <a:t>filmes</a:t>
            </a:r>
            <a:r>
              <a:rPr lang="en" sz="1400" dirty="0">
                <a:solidFill>
                  <a:srgbClr val="E6EDF3"/>
                </a:solidFill>
              </a:rPr>
              <a:t>, </a:t>
            </a:r>
            <a:r>
              <a:rPr lang="en" sz="1400" err="1">
                <a:solidFill>
                  <a:srgbClr val="E6EDF3"/>
                </a:solidFill>
              </a:rPr>
              <a:t>porém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ela</a:t>
            </a:r>
            <a:r>
              <a:rPr lang="en" sz="1400" dirty="0">
                <a:solidFill>
                  <a:srgbClr val="E6EDF3"/>
                </a:solidFill>
              </a:rPr>
              <a:t> sempre </a:t>
            </a:r>
            <a:r>
              <a:rPr lang="en" sz="1400" err="1">
                <a:solidFill>
                  <a:srgbClr val="E6EDF3"/>
                </a:solidFill>
              </a:rPr>
              <a:t>usava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métodos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tradicionais</a:t>
            </a:r>
            <a:r>
              <a:rPr lang="en" sz="1400" dirty="0">
                <a:solidFill>
                  <a:srgbClr val="E6EDF3"/>
                </a:solidFill>
              </a:rPr>
              <a:t> para </a:t>
            </a:r>
            <a:r>
              <a:rPr lang="en" sz="1400" err="1">
                <a:solidFill>
                  <a:srgbClr val="E6EDF3"/>
                </a:solidFill>
              </a:rPr>
              <a:t>adquirir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seus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filmes</a:t>
            </a:r>
            <a:r>
              <a:rPr lang="en" sz="1400" dirty="0">
                <a:solidFill>
                  <a:srgbClr val="E6EDF3"/>
                </a:solidFill>
              </a:rPr>
              <a:t>, </a:t>
            </a:r>
            <a:r>
              <a:rPr lang="en" sz="1400" err="1">
                <a:solidFill>
                  <a:srgbClr val="E6EDF3"/>
                </a:solidFill>
              </a:rPr>
              <a:t>como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locadoras</a:t>
            </a:r>
            <a:r>
              <a:rPr lang="en" sz="1400" dirty="0">
                <a:solidFill>
                  <a:srgbClr val="E6EDF3"/>
                </a:solidFill>
              </a:rPr>
              <a:t> e </a:t>
            </a:r>
            <a:r>
              <a:rPr lang="en" sz="1400" err="1">
                <a:solidFill>
                  <a:srgbClr val="E6EDF3"/>
                </a:solidFill>
              </a:rPr>
              <a:t>lojas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físicas</a:t>
            </a:r>
            <a:r>
              <a:rPr lang="en" sz="1400" dirty="0">
                <a:solidFill>
                  <a:srgbClr val="E6EDF3"/>
                </a:solidFill>
              </a:rPr>
              <a:t> de </a:t>
            </a:r>
            <a:r>
              <a:rPr lang="en" sz="1400" err="1">
                <a:solidFill>
                  <a:srgbClr val="E6EDF3"/>
                </a:solidFill>
              </a:rPr>
              <a:t>compras</a:t>
            </a:r>
            <a:r>
              <a:rPr lang="en" sz="1400" dirty="0">
                <a:solidFill>
                  <a:srgbClr val="E6EDF3"/>
                </a:solidFill>
              </a:rPr>
              <a:t>. No </a:t>
            </a:r>
            <a:r>
              <a:rPr lang="en" sz="1400" err="1">
                <a:solidFill>
                  <a:srgbClr val="E6EDF3"/>
                </a:solidFill>
              </a:rPr>
              <a:t>entanto</a:t>
            </a:r>
            <a:r>
              <a:rPr lang="en" sz="1400" dirty="0">
                <a:solidFill>
                  <a:srgbClr val="E6EDF3"/>
                </a:solidFill>
              </a:rPr>
              <a:t>, </a:t>
            </a:r>
            <a:r>
              <a:rPr lang="en" sz="1400" err="1">
                <a:solidFill>
                  <a:srgbClr val="E6EDF3"/>
                </a:solidFill>
              </a:rPr>
              <a:t>nos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últimos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anos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ela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viu</a:t>
            </a:r>
            <a:r>
              <a:rPr lang="en" sz="1400" dirty="0">
                <a:solidFill>
                  <a:srgbClr val="E6EDF3"/>
                </a:solidFill>
              </a:rPr>
              <a:t> a </a:t>
            </a:r>
            <a:r>
              <a:rPr lang="en" sz="1400" err="1">
                <a:solidFill>
                  <a:srgbClr val="E6EDF3"/>
                </a:solidFill>
              </a:rPr>
              <a:t>drástica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redução</a:t>
            </a:r>
            <a:r>
              <a:rPr lang="en" sz="1400" dirty="0">
                <a:solidFill>
                  <a:srgbClr val="E6EDF3"/>
                </a:solidFill>
              </a:rPr>
              <a:t> da </a:t>
            </a:r>
            <a:r>
              <a:rPr lang="en" sz="1400" err="1">
                <a:solidFill>
                  <a:srgbClr val="E6EDF3"/>
                </a:solidFill>
              </a:rPr>
              <a:t>disponibilidade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destes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serviços</a:t>
            </a:r>
            <a:r>
              <a:rPr lang="en" sz="1400" dirty="0">
                <a:solidFill>
                  <a:srgbClr val="E6EDF3"/>
                </a:solidFill>
              </a:rPr>
              <a:t>, </a:t>
            </a:r>
            <a:r>
              <a:rPr lang="en" sz="1400" err="1">
                <a:solidFill>
                  <a:srgbClr val="E6EDF3"/>
                </a:solidFill>
              </a:rPr>
              <a:t>então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resolveu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aderir</a:t>
            </a:r>
            <a:r>
              <a:rPr lang="en" sz="1400" dirty="0">
                <a:solidFill>
                  <a:srgbClr val="E6EDF3"/>
                </a:solidFill>
              </a:rPr>
              <a:t> o </a:t>
            </a:r>
            <a:r>
              <a:rPr lang="en" sz="1400" err="1">
                <a:solidFill>
                  <a:srgbClr val="E6EDF3"/>
                </a:solidFill>
              </a:rPr>
              <a:t>uso</a:t>
            </a:r>
            <a:r>
              <a:rPr lang="en" sz="1400" dirty="0">
                <a:solidFill>
                  <a:srgbClr val="E6EDF3"/>
                </a:solidFill>
              </a:rPr>
              <a:t> das </a:t>
            </a:r>
            <a:r>
              <a:rPr lang="en" sz="1400" err="1">
                <a:solidFill>
                  <a:srgbClr val="E6EDF3"/>
                </a:solidFill>
              </a:rPr>
              <a:t>plataformas</a:t>
            </a:r>
            <a:r>
              <a:rPr lang="en" sz="1400" dirty="0">
                <a:solidFill>
                  <a:srgbClr val="E6EDF3"/>
                </a:solidFill>
              </a:rPr>
              <a:t> de streaming, mas Ana se </a:t>
            </a:r>
            <a:r>
              <a:rPr lang="en" sz="1400" err="1">
                <a:solidFill>
                  <a:srgbClr val="E6EDF3"/>
                </a:solidFill>
              </a:rPr>
              <a:t>encontrou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muito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confusa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dentre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tantas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opções</a:t>
            </a:r>
            <a:r>
              <a:rPr lang="en" sz="1400" dirty="0">
                <a:solidFill>
                  <a:srgbClr val="E6EDF3"/>
                </a:solidFill>
              </a:rPr>
              <a:t> </a:t>
            </a:r>
            <a:r>
              <a:rPr lang="en" sz="1400" err="1">
                <a:solidFill>
                  <a:srgbClr val="E6EDF3"/>
                </a:solidFill>
              </a:rPr>
              <a:t>disponíveis</a:t>
            </a:r>
            <a:r>
              <a:rPr lang="en" sz="1400" dirty="0">
                <a:solidFill>
                  <a:srgbClr val="E6EDF3"/>
                </a:solidFill>
              </a:rPr>
              <a:t>, no </a:t>
            </a:r>
            <a:r>
              <a:rPr lang="en" sz="1400" err="1">
                <a:solidFill>
                  <a:srgbClr val="E6EDF3"/>
                </a:solidFill>
              </a:rPr>
              <a:t>momento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ela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busca</a:t>
            </a:r>
            <a:r>
              <a:rPr lang="en" sz="1400" dirty="0">
                <a:solidFill>
                  <a:srgbClr val="E6EDF3"/>
                </a:solidFill>
              </a:rPr>
              <a:t> um site com </a:t>
            </a:r>
            <a:r>
              <a:rPr lang="en" sz="1400" err="1">
                <a:solidFill>
                  <a:srgbClr val="E6EDF3"/>
                </a:solidFill>
              </a:rPr>
              <a:t>uma</a:t>
            </a:r>
            <a:r>
              <a:rPr lang="en" sz="1400" dirty="0">
                <a:solidFill>
                  <a:srgbClr val="E6EDF3"/>
                </a:solidFill>
              </a:rPr>
              <a:t> ferramenta que </a:t>
            </a:r>
            <a:r>
              <a:rPr lang="en" sz="1400" err="1">
                <a:solidFill>
                  <a:srgbClr val="E6EDF3"/>
                </a:solidFill>
              </a:rPr>
              <a:t>possa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auxiliá</a:t>
            </a:r>
            <a:r>
              <a:rPr lang="en" sz="1400" dirty="0">
                <a:solidFill>
                  <a:srgbClr val="E6EDF3"/>
                </a:solidFill>
              </a:rPr>
              <a:t>-la a </a:t>
            </a:r>
            <a:r>
              <a:rPr lang="en" sz="1400" err="1">
                <a:solidFill>
                  <a:srgbClr val="E6EDF3"/>
                </a:solidFill>
              </a:rPr>
              <a:t>encontrar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os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gêneros</a:t>
            </a:r>
            <a:r>
              <a:rPr lang="en" sz="1400" dirty="0">
                <a:solidFill>
                  <a:srgbClr val="E6EDF3"/>
                </a:solidFill>
              </a:rPr>
              <a:t> de </a:t>
            </a:r>
            <a:r>
              <a:rPr lang="en" sz="1400" err="1">
                <a:solidFill>
                  <a:srgbClr val="E6EDF3"/>
                </a:solidFill>
              </a:rPr>
              <a:t>filmes</a:t>
            </a:r>
            <a:r>
              <a:rPr lang="en" sz="1400" dirty="0">
                <a:solidFill>
                  <a:srgbClr val="E6EDF3"/>
                </a:solidFill>
              </a:rPr>
              <a:t> que no </a:t>
            </a:r>
            <a:r>
              <a:rPr lang="en" sz="1400" err="1">
                <a:solidFill>
                  <a:srgbClr val="E6EDF3"/>
                </a:solidFill>
              </a:rPr>
              <a:t>passado</a:t>
            </a:r>
            <a:r>
              <a:rPr lang="en" sz="1400" dirty="0">
                <a:solidFill>
                  <a:srgbClr val="E6EDF3"/>
                </a:solidFill>
              </a:rPr>
              <a:t> </a:t>
            </a:r>
            <a:r>
              <a:rPr lang="en" sz="1400" err="1">
                <a:solidFill>
                  <a:srgbClr val="E6EDF3"/>
                </a:solidFill>
              </a:rPr>
              <a:t>ela</a:t>
            </a:r>
            <a:r>
              <a:rPr lang="en" sz="1400" dirty="0">
                <a:solidFill>
                  <a:srgbClr val="E6EDF3"/>
                </a:solidFill>
              </a:rPr>
              <a:t> tanto </a:t>
            </a:r>
            <a:r>
              <a:rPr lang="en" sz="1400" err="1">
                <a:solidFill>
                  <a:srgbClr val="E6EDF3"/>
                </a:solidFill>
              </a:rPr>
              <a:t>gostava</a:t>
            </a:r>
            <a:r>
              <a:rPr lang="en" sz="1400" dirty="0">
                <a:solidFill>
                  <a:srgbClr val="E6EDF3"/>
                </a:solidFill>
              </a:rPr>
              <a:t>.</a:t>
            </a:r>
            <a:endParaRPr lang="pt-BR" sz="1400" dirty="0"/>
          </a:p>
        </p:txBody>
      </p:sp>
      <p:grpSp>
        <p:nvGrpSpPr>
          <p:cNvPr id="2045" name="Google Shape;2045;p42"/>
          <p:cNvGrpSpPr/>
          <p:nvPr/>
        </p:nvGrpSpPr>
        <p:grpSpPr>
          <a:xfrm>
            <a:off x="662135" y="2841687"/>
            <a:ext cx="1650600" cy="1326300"/>
            <a:chOff x="6518710" y="2124200"/>
            <a:chExt cx="1650600" cy="1326300"/>
          </a:xfrm>
        </p:grpSpPr>
        <p:sp>
          <p:nvSpPr>
            <p:cNvPr id="2046" name="Google Shape;2046;p42"/>
            <p:cNvSpPr/>
            <p:nvPr/>
          </p:nvSpPr>
          <p:spPr>
            <a:xfrm>
              <a:off x="6518710" y="2124200"/>
              <a:ext cx="1650600" cy="1326300"/>
            </a:xfrm>
            <a:prstGeom prst="roundRect">
              <a:avLst>
                <a:gd name="adj" fmla="val 8450"/>
              </a:avLst>
            </a:pr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7" name="Google Shape;2047;p42"/>
            <p:cNvGrpSpPr/>
            <p:nvPr/>
          </p:nvGrpSpPr>
          <p:grpSpPr>
            <a:xfrm>
              <a:off x="6782056" y="2246400"/>
              <a:ext cx="1123908" cy="1198286"/>
              <a:chOff x="7650100" y="1948000"/>
              <a:chExt cx="421951" cy="449875"/>
            </a:xfrm>
          </p:grpSpPr>
          <p:sp>
            <p:nvSpPr>
              <p:cNvPr id="2048" name="Google Shape;2048;p42"/>
              <p:cNvSpPr/>
              <p:nvPr/>
            </p:nvSpPr>
            <p:spPr>
              <a:xfrm>
                <a:off x="7771201" y="2332169"/>
                <a:ext cx="27735" cy="4276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1642" extrusionOk="0">
                    <a:moveTo>
                      <a:pt x="1" y="0"/>
                    </a:moveTo>
                    <a:lnTo>
                      <a:pt x="1" y="1641"/>
                    </a:lnTo>
                    <a:lnTo>
                      <a:pt x="1065" y="1641"/>
                    </a:lnTo>
                    <a:lnTo>
                      <a:pt x="1065" y="1459"/>
                    </a:lnTo>
                    <a:lnTo>
                      <a:pt x="214" y="1459"/>
                    </a:lnTo>
                    <a:lnTo>
                      <a:pt x="214" y="851"/>
                    </a:lnTo>
                    <a:lnTo>
                      <a:pt x="1004" y="851"/>
                    </a:lnTo>
                    <a:lnTo>
                      <a:pt x="1004" y="669"/>
                    </a:lnTo>
                    <a:lnTo>
                      <a:pt x="214" y="669"/>
                    </a:lnTo>
                    <a:lnTo>
                      <a:pt x="214" y="182"/>
                    </a:lnTo>
                    <a:lnTo>
                      <a:pt x="1034" y="182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rgbClr val="45454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42"/>
              <p:cNvSpPr/>
              <p:nvPr/>
            </p:nvSpPr>
            <p:spPr>
              <a:xfrm>
                <a:off x="7807636" y="2341649"/>
                <a:ext cx="19011" cy="33282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278" extrusionOk="0">
                    <a:moveTo>
                      <a:pt x="608" y="1"/>
                    </a:moveTo>
                    <a:cubicBezTo>
                      <a:pt x="517" y="1"/>
                      <a:pt x="426" y="31"/>
                      <a:pt x="365" y="62"/>
                    </a:cubicBezTo>
                    <a:cubicBezTo>
                      <a:pt x="304" y="92"/>
                      <a:pt x="243" y="153"/>
                      <a:pt x="213" y="244"/>
                    </a:cubicBezTo>
                    <a:lnTo>
                      <a:pt x="213" y="31"/>
                    </a:lnTo>
                    <a:lnTo>
                      <a:pt x="0" y="31"/>
                    </a:lnTo>
                    <a:lnTo>
                      <a:pt x="0" y="1277"/>
                    </a:lnTo>
                    <a:lnTo>
                      <a:pt x="213" y="1277"/>
                    </a:lnTo>
                    <a:lnTo>
                      <a:pt x="213" y="639"/>
                    </a:lnTo>
                    <a:cubicBezTo>
                      <a:pt x="213" y="487"/>
                      <a:pt x="243" y="366"/>
                      <a:pt x="304" y="305"/>
                    </a:cubicBezTo>
                    <a:cubicBezTo>
                      <a:pt x="365" y="244"/>
                      <a:pt x="456" y="183"/>
                      <a:pt x="547" y="183"/>
                    </a:cubicBezTo>
                    <a:cubicBezTo>
                      <a:pt x="578" y="183"/>
                      <a:pt x="608" y="183"/>
                      <a:pt x="638" y="214"/>
                    </a:cubicBezTo>
                    <a:cubicBezTo>
                      <a:pt x="669" y="214"/>
                      <a:pt x="699" y="214"/>
                      <a:pt x="730" y="244"/>
                    </a:cubicBezTo>
                    <a:lnTo>
                      <a:pt x="730" y="31"/>
                    </a:lnTo>
                    <a:lnTo>
                      <a:pt x="669" y="31"/>
                    </a:lnTo>
                    <a:cubicBezTo>
                      <a:pt x="638" y="1"/>
                      <a:pt x="638" y="1"/>
                      <a:pt x="608" y="1"/>
                    </a:cubicBezTo>
                    <a:close/>
                  </a:path>
                </a:pathLst>
              </a:custGeom>
              <a:solidFill>
                <a:srgbClr val="45454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42"/>
              <p:cNvSpPr/>
              <p:nvPr/>
            </p:nvSpPr>
            <p:spPr>
              <a:xfrm>
                <a:off x="7832169" y="2330580"/>
                <a:ext cx="4766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703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83" y="243"/>
                    </a:lnTo>
                    <a:lnTo>
                      <a:pt x="183" y="0"/>
                    </a:lnTo>
                    <a:close/>
                    <a:moveTo>
                      <a:pt x="0" y="456"/>
                    </a:moveTo>
                    <a:lnTo>
                      <a:pt x="0" y="1702"/>
                    </a:lnTo>
                    <a:lnTo>
                      <a:pt x="183" y="1702"/>
                    </a:lnTo>
                    <a:lnTo>
                      <a:pt x="183" y="456"/>
                    </a:lnTo>
                    <a:close/>
                  </a:path>
                </a:pathLst>
              </a:custGeom>
              <a:solidFill>
                <a:srgbClr val="45454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42"/>
              <p:cNvSpPr/>
              <p:nvPr/>
            </p:nvSpPr>
            <p:spPr>
              <a:xfrm>
                <a:off x="7848003" y="2330580"/>
                <a:ext cx="28517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703" extrusionOk="0">
                    <a:moveTo>
                      <a:pt x="0" y="0"/>
                    </a:moveTo>
                    <a:lnTo>
                      <a:pt x="0" y="1702"/>
                    </a:lnTo>
                    <a:lnTo>
                      <a:pt x="213" y="1702"/>
                    </a:lnTo>
                    <a:lnTo>
                      <a:pt x="213" y="1095"/>
                    </a:lnTo>
                    <a:lnTo>
                      <a:pt x="821" y="1702"/>
                    </a:lnTo>
                    <a:lnTo>
                      <a:pt x="1095" y="1702"/>
                    </a:lnTo>
                    <a:lnTo>
                      <a:pt x="426" y="1034"/>
                    </a:lnTo>
                    <a:lnTo>
                      <a:pt x="1064" y="456"/>
                    </a:lnTo>
                    <a:lnTo>
                      <a:pt x="821" y="456"/>
                    </a:lnTo>
                    <a:lnTo>
                      <a:pt x="213" y="1003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45454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42"/>
              <p:cNvSpPr/>
              <p:nvPr/>
            </p:nvSpPr>
            <p:spPr>
              <a:xfrm>
                <a:off x="7878864" y="2341649"/>
                <a:ext cx="27735" cy="34064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1308" extrusionOk="0">
                    <a:moveTo>
                      <a:pt x="852" y="670"/>
                    </a:moveTo>
                    <a:lnTo>
                      <a:pt x="852" y="700"/>
                    </a:lnTo>
                    <a:cubicBezTo>
                      <a:pt x="852" y="822"/>
                      <a:pt x="821" y="943"/>
                      <a:pt x="761" y="1004"/>
                    </a:cubicBezTo>
                    <a:cubicBezTo>
                      <a:pt x="669" y="1095"/>
                      <a:pt x="578" y="1125"/>
                      <a:pt x="487" y="1125"/>
                    </a:cubicBezTo>
                    <a:cubicBezTo>
                      <a:pt x="396" y="1125"/>
                      <a:pt x="335" y="1125"/>
                      <a:pt x="274" y="1065"/>
                    </a:cubicBezTo>
                    <a:cubicBezTo>
                      <a:pt x="244" y="1034"/>
                      <a:pt x="214" y="973"/>
                      <a:pt x="214" y="913"/>
                    </a:cubicBezTo>
                    <a:cubicBezTo>
                      <a:pt x="214" y="822"/>
                      <a:pt x="244" y="761"/>
                      <a:pt x="305" y="700"/>
                    </a:cubicBezTo>
                    <a:cubicBezTo>
                      <a:pt x="366" y="670"/>
                      <a:pt x="487" y="670"/>
                      <a:pt x="639" y="670"/>
                    </a:cubicBezTo>
                    <a:close/>
                    <a:moveTo>
                      <a:pt x="517" y="1"/>
                    </a:moveTo>
                    <a:cubicBezTo>
                      <a:pt x="457" y="1"/>
                      <a:pt x="396" y="31"/>
                      <a:pt x="305" y="31"/>
                    </a:cubicBezTo>
                    <a:cubicBezTo>
                      <a:pt x="244" y="62"/>
                      <a:pt x="183" y="62"/>
                      <a:pt x="92" y="92"/>
                    </a:cubicBezTo>
                    <a:lnTo>
                      <a:pt x="92" y="274"/>
                    </a:lnTo>
                    <a:cubicBezTo>
                      <a:pt x="153" y="244"/>
                      <a:pt x="214" y="214"/>
                      <a:pt x="305" y="214"/>
                    </a:cubicBezTo>
                    <a:cubicBezTo>
                      <a:pt x="366" y="183"/>
                      <a:pt x="426" y="183"/>
                      <a:pt x="487" y="183"/>
                    </a:cubicBezTo>
                    <a:cubicBezTo>
                      <a:pt x="609" y="183"/>
                      <a:pt x="700" y="214"/>
                      <a:pt x="761" y="274"/>
                    </a:cubicBezTo>
                    <a:cubicBezTo>
                      <a:pt x="821" y="305"/>
                      <a:pt x="852" y="396"/>
                      <a:pt x="852" y="487"/>
                    </a:cubicBezTo>
                    <a:lnTo>
                      <a:pt x="578" y="487"/>
                    </a:lnTo>
                    <a:cubicBezTo>
                      <a:pt x="396" y="487"/>
                      <a:pt x="244" y="518"/>
                      <a:pt x="153" y="609"/>
                    </a:cubicBezTo>
                    <a:cubicBezTo>
                      <a:pt x="62" y="670"/>
                      <a:pt x="1" y="791"/>
                      <a:pt x="1" y="913"/>
                    </a:cubicBezTo>
                    <a:cubicBezTo>
                      <a:pt x="1" y="1034"/>
                      <a:pt x="62" y="1125"/>
                      <a:pt x="122" y="1186"/>
                    </a:cubicBezTo>
                    <a:cubicBezTo>
                      <a:pt x="183" y="1277"/>
                      <a:pt x="305" y="1308"/>
                      <a:pt x="426" y="1308"/>
                    </a:cubicBezTo>
                    <a:cubicBezTo>
                      <a:pt x="517" y="1308"/>
                      <a:pt x="609" y="1277"/>
                      <a:pt x="669" y="1247"/>
                    </a:cubicBezTo>
                    <a:cubicBezTo>
                      <a:pt x="761" y="1217"/>
                      <a:pt x="791" y="1156"/>
                      <a:pt x="852" y="1095"/>
                    </a:cubicBezTo>
                    <a:lnTo>
                      <a:pt x="852" y="1277"/>
                    </a:lnTo>
                    <a:lnTo>
                      <a:pt x="1065" y="1277"/>
                    </a:lnTo>
                    <a:lnTo>
                      <a:pt x="1065" y="578"/>
                    </a:lnTo>
                    <a:cubicBezTo>
                      <a:pt x="1065" y="396"/>
                      <a:pt x="1004" y="244"/>
                      <a:pt x="913" y="153"/>
                    </a:cubicBezTo>
                    <a:cubicBezTo>
                      <a:pt x="821" y="62"/>
                      <a:pt x="700" y="1"/>
                      <a:pt x="517" y="1"/>
                    </a:cubicBezTo>
                    <a:close/>
                  </a:path>
                </a:pathLst>
              </a:custGeom>
              <a:solidFill>
                <a:srgbClr val="45454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42"/>
              <p:cNvSpPr/>
              <p:nvPr/>
            </p:nvSpPr>
            <p:spPr>
              <a:xfrm>
                <a:off x="7729246" y="1997300"/>
                <a:ext cx="166229" cy="278681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10701" extrusionOk="0">
                    <a:moveTo>
                      <a:pt x="2372" y="1"/>
                    </a:moveTo>
                    <a:cubicBezTo>
                      <a:pt x="2372" y="1"/>
                      <a:pt x="1" y="3405"/>
                      <a:pt x="700" y="5016"/>
                    </a:cubicBezTo>
                    <a:cubicBezTo>
                      <a:pt x="1399" y="6627"/>
                      <a:pt x="1855" y="6353"/>
                      <a:pt x="1794" y="7539"/>
                    </a:cubicBezTo>
                    <a:cubicBezTo>
                      <a:pt x="1734" y="8724"/>
                      <a:pt x="1673" y="10670"/>
                      <a:pt x="3162" y="10700"/>
                    </a:cubicBezTo>
                    <a:cubicBezTo>
                      <a:pt x="3167" y="10700"/>
                      <a:pt x="3172" y="10700"/>
                      <a:pt x="3177" y="10700"/>
                    </a:cubicBezTo>
                    <a:cubicBezTo>
                      <a:pt x="4663" y="10700"/>
                      <a:pt x="6383" y="6164"/>
                      <a:pt x="5928" y="3983"/>
                    </a:cubicBezTo>
                    <a:cubicBezTo>
                      <a:pt x="5442" y="1824"/>
                      <a:pt x="2372" y="1"/>
                      <a:pt x="23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42"/>
              <p:cNvSpPr/>
              <p:nvPr/>
            </p:nvSpPr>
            <p:spPr>
              <a:xfrm>
                <a:off x="7650100" y="2339019"/>
                <a:ext cx="85524" cy="58856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2260" extrusionOk="0">
                    <a:moveTo>
                      <a:pt x="304" y="1"/>
                    </a:moveTo>
                    <a:cubicBezTo>
                      <a:pt x="117" y="1"/>
                      <a:pt x="0" y="11"/>
                      <a:pt x="0" y="11"/>
                    </a:cubicBezTo>
                    <a:cubicBezTo>
                      <a:pt x="0" y="11"/>
                      <a:pt x="61" y="1348"/>
                      <a:pt x="1368" y="2108"/>
                    </a:cubicBezTo>
                    <a:cubicBezTo>
                      <a:pt x="1429" y="2169"/>
                      <a:pt x="1520" y="2230"/>
                      <a:pt x="1611" y="2260"/>
                    </a:cubicBezTo>
                    <a:lnTo>
                      <a:pt x="3283" y="2260"/>
                    </a:lnTo>
                    <a:cubicBezTo>
                      <a:pt x="3131" y="1682"/>
                      <a:pt x="2827" y="862"/>
                      <a:pt x="2310" y="497"/>
                    </a:cubicBezTo>
                    <a:cubicBezTo>
                      <a:pt x="1681" y="63"/>
                      <a:pt x="772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42"/>
              <p:cNvSpPr/>
              <p:nvPr/>
            </p:nvSpPr>
            <p:spPr>
              <a:xfrm>
                <a:off x="7662757" y="2275941"/>
                <a:ext cx="121931" cy="121931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4682" extrusionOk="0">
                    <a:moveTo>
                      <a:pt x="2311" y="1"/>
                    </a:moveTo>
                    <a:lnTo>
                      <a:pt x="1" y="4682"/>
                    </a:lnTo>
                    <a:lnTo>
                      <a:pt x="3131" y="4682"/>
                    </a:lnTo>
                    <a:lnTo>
                      <a:pt x="4682" y="2129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rgbClr val="F5B8D4"/>
              </a:solidFill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42"/>
              <p:cNvSpPr/>
              <p:nvPr/>
            </p:nvSpPr>
            <p:spPr>
              <a:xfrm>
                <a:off x="7650881" y="2195206"/>
                <a:ext cx="157557" cy="202663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7782" extrusionOk="0">
                    <a:moveTo>
                      <a:pt x="4240" y="0"/>
                    </a:moveTo>
                    <a:cubicBezTo>
                      <a:pt x="4102" y="0"/>
                      <a:pt x="3124" y="53"/>
                      <a:pt x="2250" y="1490"/>
                    </a:cubicBezTo>
                    <a:cubicBezTo>
                      <a:pt x="1277" y="3010"/>
                      <a:pt x="1" y="5624"/>
                      <a:pt x="1" y="5624"/>
                    </a:cubicBezTo>
                    <a:cubicBezTo>
                      <a:pt x="1" y="5624"/>
                      <a:pt x="1855" y="5989"/>
                      <a:pt x="3040" y="7782"/>
                    </a:cubicBezTo>
                    <a:lnTo>
                      <a:pt x="3891" y="7782"/>
                    </a:lnTo>
                    <a:lnTo>
                      <a:pt x="6050" y="4347"/>
                    </a:lnTo>
                    <a:lnTo>
                      <a:pt x="4256" y="1"/>
                    </a:lnTo>
                    <a:cubicBezTo>
                      <a:pt x="4256" y="1"/>
                      <a:pt x="4251" y="0"/>
                      <a:pt x="42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42"/>
              <p:cNvSpPr/>
              <p:nvPr/>
            </p:nvSpPr>
            <p:spPr>
              <a:xfrm>
                <a:off x="7732423" y="2193617"/>
                <a:ext cx="258862" cy="204251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7843" extrusionOk="0">
                    <a:moveTo>
                      <a:pt x="1672" y="1"/>
                    </a:moveTo>
                    <a:cubicBezTo>
                      <a:pt x="730" y="1"/>
                      <a:pt x="1" y="761"/>
                      <a:pt x="1" y="1673"/>
                    </a:cubicBezTo>
                    <a:lnTo>
                      <a:pt x="213" y="4743"/>
                    </a:lnTo>
                    <a:lnTo>
                      <a:pt x="426" y="7843"/>
                    </a:lnTo>
                    <a:lnTo>
                      <a:pt x="8876" y="7843"/>
                    </a:lnTo>
                    <a:lnTo>
                      <a:pt x="9940" y="1673"/>
                    </a:lnTo>
                    <a:cubicBezTo>
                      <a:pt x="9940" y="761"/>
                      <a:pt x="9210" y="1"/>
                      <a:pt x="82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42"/>
              <p:cNvSpPr/>
              <p:nvPr/>
            </p:nvSpPr>
            <p:spPr>
              <a:xfrm>
                <a:off x="7737970" y="2317116"/>
                <a:ext cx="26" cy="2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C47BF5"/>
              </a:solidFill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42"/>
              <p:cNvSpPr/>
              <p:nvPr/>
            </p:nvSpPr>
            <p:spPr>
              <a:xfrm>
                <a:off x="7786254" y="2047174"/>
                <a:ext cx="140135" cy="197975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7602" extrusionOk="0">
                    <a:moveTo>
                      <a:pt x="4377" y="1"/>
                    </a:moveTo>
                    <a:lnTo>
                      <a:pt x="1763" y="2402"/>
                    </a:lnTo>
                    <a:lnTo>
                      <a:pt x="1763" y="4682"/>
                    </a:lnTo>
                    <a:cubicBezTo>
                      <a:pt x="1763" y="5229"/>
                      <a:pt x="1338" y="5654"/>
                      <a:pt x="821" y="5654"/>
                    </a:cubicBezTo>
                    <a:lnTo>
                      <a:pt x="0" y="5654"/>
                    </a:lnTo>
                    <a:cubicBezTo>
                      <a:pt x="0" y="5654"/>
                      <a:pt x="882" y="7539"/>
                      <a:pt x="2645" y="7600"/>
                    </a:cubicBezTo>
                    <a:cubicBezTo>
                      <a:pt x="2673" y="7601"/>
                      <a:pt x="2702" y="7601"/>
                      <a:pt x="2730" y="7601"/>
                    </a:cubicBezTo>
                    <a:cubicBezTo>
                      <a:pt x="4436" y="7601"/>
                      <a:pt x="5289" y="5806"/>
                      <a:pt x="5289" y="5806"/>
                    </a:cubicBezTo>
                    <a:lnTo>
                      <a:pt x="5381" y="5624"/>
                    </a:lnTo>
                    <a:cubicBezTo>
                      <a:pt x="4864" y="5624"/>
                      <a:pt x="4347" y="5138"/>
                      <a:pt x="4347" y="4621"/>
                    </a:cubicBezTo>
                    <a:lnTo>
                      <a:pt x="4377" y="1"/>
                    </a:lnTo>
                    <a:close/>
                  </a:path>
                </a:pathLst>
              </a:custGeom>
              <a:solidFill>
                <a:srgbClr val="F5B8D4"/>
              </a:solidFill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42"/>
              <p:cNvSpPr/>
              <p:nvPr/>
            </p:nvSpPr>
            <p:spPr>
              <a:xfrm>
                <a:off x="7777556" y="1955292"/>
                <a:ext cx="138546" cy="154015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5914" extrusionOk="0">
                    <a:moveTo>
                      <a:pt x="3254" y="0"/>
                    </a:moveTo>
                    <a:cubicBezTo>
                      <a:pt x="3016" y="0"/>
                      <a:pt x="2778" y="42"/>
                      <a:pt x="2553" y="124"/>
                    </a:cubicBezTo>
                    <a:lnTo>
                      <a:pt x="1885" y="368"/>
                    </a:lnTo>
                    <a:cubicBezTo>
                      <a:pt x="1277" y="580"/>
                      <a:pt x="790" y="1097"/>
                      <a:pt x="638" y="1735"/>
                    </a:cubicBezTo>
                    <a:lnTo>
                      <a:pt x="152" y="3589"/>
                    </a:lnTo>
                    <a:cubicBezTo>
                      <a:pt x="0" y="4228"/>
                      <a:pt x="182" y="4927"/>
                      <a:pt x="669" y="5383"/>
                    </a:cubicBezTo>
                    <a:cubicBezTo>
                      <a:pt x="1000" y="5737"/>
                      <a:pt x="1461" y="5913"/>
                      <a:pt x="1933" y="5913"/>
                    </a:cubicBezTo>
                    <a:cubicBezTo>
                      <a:pt x="2109" y="5913"/>
                      <a:pt x="2288" y="5888"/>
                      <a:pt x="2462" y="5839"/>
                    </a:cubicBezTo>
                    <a:lnTo>
                      <a:pt x="3496" y="5565"/>
                    </a:lnTo>
                    <a:lnTo>
                      <a:pt x="5046" y="3407"/>
                    </a:lnTo>
                    <a:lnTo>
                      <a:pt x="5198" y="2282"/>
                    </a:lnTo>
                    <a:cubicBezTo>
                      <a:pt x="5319" y="1492"/>
                      <a:pt x="4955" y="732"/>
                      <a:pt x="4316" y="307"/>
                    </a:cubicBezTo>
                    <a:cubicBezTo>
                      <a:pt x="4001" y="102"/>
                      <a:pt x="3628" y="0"/>
                      <a:pt x="3254" y="0"/>
                    </a:cubicBezTo>
                    <a:close/>
                  </a:path>
                </a:pathLst>
              </a:custGeom>
              <a:solidFill>
                <a:srgbClr val="F5B8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42"/>
              <p:cNvSpPr/>
              <p:nvPr/>
            </p:nvSpPr>
            <p:spPr>
              <a:xfrm>
                <a:off x="7777556" y="1952974"/>
                <a:ext cx="138546" cy="159146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6111" fill="none" extrusionOk="0">
                    <a:moveTo>
                      <a:pt x="5046" y="3496"/>
                    </a:moveTo>
                    <a:lnTo>
                      <a:pt x="5198" y="2371"/>
                    </a:lnTo>
                    <a:cubicBezTo>
                      <a:pt x="5319" y="1581"/>
                      <a:pt x="4955" y="821"/>
                      <a:pt x="4316" y="396"/>
                    </a:cubicBezTo>
                    <a:lnTo>
                      <a:pt x="4316" y="396"/>
                    </a:lnTo>
                    <a:cubicBezTo>
                      <a:pt x="3800" y="61"/>
                      <a:pt x="3131" y="1"/>
                      <a:pt x="2553" y="213"/>
                    </a:cubicBezTo>
                    <a:lnTo>
                      <a:pt x="1885" y="457"/>
                    </a:lnTo>
                    <a:cubicBezTo>
                      <a:pt x="1277" y="669"/>
                      <a:pt x="790" y="1186"/>
                      <a:pt x="638" y="1824"/>
                    </a:cubicBezTo>
                    <a:lnTo>
                      <a:pt x="152" y="3678"/>
                    </a:lnTo>
                    <a:cubicBezTo>
                      <a:pt x="0" y="4317"/>
                      <a:pt x="182" y="5016"/>
                      <a:pt x="669" y="5472"/>
                    </a:cubicBezTo>
                    <a:lnTo>
                      <a:pt x="669" y="5472"/>
                    </a:lnTo>
                    <a:cubicBezTo>
                      <a:pt x="1125" y="5958"/>
                      <a:pt x="1824" y="6110"/>
                      <a:pt x="2462" y="5928"/>
                    </a:cubicBezTo>
                    <a:lnTo>
                      <a:pt x="3496" y="5654"/>
                    </a:lnTo>
                  </a:path>
                </a:pathLst>
              </a:custGeom>
              <a:noFill/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42"/>
              <p:cNvSpPr/>
              <p:nvPr/>
            </p:nvSpPr>
            <p:spPr>
              <a:xfrm>
                <a:off x="7889151" y="2027381"/>
                <a:ext cx="48335" cy="55444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129" extrusionOk="0">
                    <a:moveTo>
                      <a:pt x="791" y="1"/>
                    </a:moveTo>
                    <a:lnTo>
                      <a:pt x="1" y="1794"/>
                    </a:lnTo>
                    <a:cubicBezTo>
                      <a:pt x="183" y="2007"/>
                      <a:pt x="487" y="2128"/>
                      <a:pt x="791" y="2128"/>
                    </a:cubicBezTo>
                    <a:cubicBezTo>
                      <a:pt x="1399" y="2128"/>
                      <a:pt x="1855" y="1673"/>
                      <a:pt x="1855" y="1065"/>
                    </a:cubicBezTo>
                    <a:cubicBezTo>
                      <a:pt x="1855" y="487"/>
                      <a:pt x="1399" y="1"/>
                      <a:pt x="791" y="1"/>
                    </a:cubicBezTo>
                    <a:close/>
                  </a:path>
                </a:pathLst>
              </a:custGeom>
              <a:solidFill>
                <a:srgbClr val="F5B8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42"/>
              <p:cNvSpPr/>
              <p:nvPr/>
            </p:nvSpPr>
            <p:spPr>
              <a:xfrm>
                <a:off x="7889151" y="2027381"/>
                <a:ext cx="48335" cy="55444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129" fill="none" extrusionOk="0">
                    <a:moveTo>
                      <a:pt x="791" y="1"/>
                    </a:moveTo>
                    <a:cubicBezTo>
                      <a:pt x="1399" y="1"/>
                      <a:pt x="1855" y="487"/>
                      <a:pt x="1855" y="1065"/>
                    </a:cubicBezTo>
                    <a:cubicBezTo>
                      <a:pt x="1855" y="1673"/>
                      <a:pt x="1399" y="2128"/>
                      <a:pt x="791" y="2128"/>
                    </a:cubicBezTo>
                    <a:cubicBezTo>
                      <a:pt x="487" y="2128"/>
                      <a:pt x="183" y="2007"/>
                      <a:pt x="1" y="1794"/>
                    </a:cubicBezTo>
                  </a:path>
                </a:pathLst>
              </a:custGeom>
              <a:noFill/>
              <a:ln w="2275" cap="rnd" cmpd="sng">
                <a:solidFill>
                  <a:srgbClr val="3F256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42"/>
              <p:cNvSpPr/>
              <p:nvPr/>
            </p:nvSpPr>
            <p:spPr>
              <a:xfrm>
                <a:off x="7832169" y="2029751"/>
                <a:ext cx="9532" cy="1903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731" fill="none" extrusionOk="0">
                    <a:moveTo>
                      <a:pt x="365" y="1"/>
                    </a:moveTo>
                    <a:lnTo>
                      <a:pt x="0" y="578"/>
                    </a:lnTo>
                    <a:lnTo>
                      <a:pt x="365" y="730"/>
                    </a:lnTo>
                  </a:path>
                </a:pathLst>
              </a:custGeom>
              <a:noFill/>
              <a:ln w="2275" cap="rnd" cmpd="sng">
                <a:solidFill>
                  <a:srgbClr val="3F256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42"/>
              <p:cNvSpPr/>
              <p:nvPr/>
            </p:nvSpPr>
            <p:spPr>
              <a:xfrm>
                <a:off x="7828210" y="2057409"/>
                <a:ext cx="34064" cy="1752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673" extrusionOk="0">
                    <a:moveTo>
                      <a:pt x="1294" y="0"/>
                    </a:moveTo>
                    <a:cubicBezTo>
                      <a:pt x="1158" y="0"/>
                      <a:pt x="0" y="216"/>
                      <a:pt x="0" y="216"/>
                    </a:cubicBezTo>
                    <a:cubicBezTo>
                      <a:pt x="0" y="216"/>
                      <a:pt x="86" y="673"/>
                      <a:pt x="563" y="673"/>
                    </a:cubicBezTo>
                    <a:cubicBezTo>
                      <a:pt x="577" y="673"/>
                      <a:pt x="593" y="672"/>
                      <a:pt x="608" y="672"/>
                    </a:cubicBezTo>
                    <a:cubicBezTo>
                      <a:pt x="1125" y="672"/>
                      <a:pt x="1307" y="94"/>
                      <a:pt x="1307" y="3"/>
                    </a:cubicBezTo>
                    <a:cubicBezTo>
                      <a:pt x="1307" y="1"/>
                      <a:pt x="1303" y="0"/>
                      <a:pt x="12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42"/>
              <p:cNvSpPr/>
              <p:nvPr/>
            </p:nvSpPr>
            <p:spPr>
              <a:xfrm>
                <a:off x="7816334" y="2013942"/>
                <a:ext cx="9532" cy="950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5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182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274" y="365"/>
                      <a:pt x="365" y="274"/>
                      <a:pt x="365" y="182"/>
                    </a:cubicBezTo>
                    <a:cubicBezTo>
                      <a:pt x="365" y="9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42"/>
              <p:cNvSpPr/>
              <p:nvPr/>
            </p:nvSpPr>
            <p:spPr>
              <a:xfrm>
                <a:off x="7863030" y="2013942"/>
                <a:ext cx="9532" cy="950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5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182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274" y="365"/>
                      <a:pt x="366" y="274"/>
                      <a:pt x="366" y="182"/>
                    </a:cubicBezTo>
                    <a:cubicBezTo>
                      <a:pt x="366" y="9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42"/>
              <p:cNvSpPr/>
              <p:nvPr/>
            </p:nvSpPr>
            <p:spPr>
              <a:xfrm>
                <a:off x="7831674" y="2101006"/>
                <a:ext cx="36147" cy="34064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1308" extrusionOk="0">
                    <a:moveTo>
                      <a:pt x="19" y="335"/>
                    </a:moveTo>
                    <a:cubicBezTo>
                      <a:pt x="19" y="335"/>
                      <a:pt x="1" y="347"/>
                      <a:pt x="19" y="352"/>
                    </a:cubicBezTo>
                    <a:lnTo>
                      <a:pt x="19" y="352"/>
                    </a:lnTo>
                    <a:lnTo>
                      <a:pt x="19" y="335"/>
                    </a:lnTo>
                    <a:close/>
                    <a:moveTo>
                      <a:pt x="1387" y="1"/>
                    </a:moveTo>
                    <a:cubicBezTo>
                      <a:pt x="1387" y="1"/>
                      <a:pt x="749" y="213"/>
                      <a:pt x="354" y="305"/>
                    </a:cubicBezTo>
                    <a:cubicBezTo>
                      <a:pt x="171" y="344"/>
                      <a:pt x="84" y="355"/>
                      <a:pt x="44" y="355"/>
                    </a:cubicBezTo>
                    <a:cubicBezTo>
                      <a:pt x="32" y="355"/>
                      <a:pt x="24" y="354"/>
                      <a:pt x="19" y="352"/>
                    </a:cubicBezTo>
                    <a:lnTo>
                      <a:pt x="19" y="352"/>
                    </a:lnTo>
                    <a:lnTo>
                      <a:pt x="19" y="1308"/>
                    </a:lnTo>
                    <a:lnTo>
                      <a:pt x="1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42"/>
              <p:cNvSpPr/>
              <p:nvPr/>
            </p:nvSpPr>
            <p:spPr>
              <a:xfrm>
                <a:off x="7904986" y="2047174"/>
                <a:ext cx="18230" cy="1349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18" fill="none" extrusionOk="0">
                    <a:moveTo>
                      <a:pt x="700" y="1"/>
                    </a:moveTo>
                    <a:lnTo>
                      <a:pt x="1" y="517"/>
                    </a:lnTo>
                  </a:path>
                </a:pathLst>
              </a:custGeom>
              <a:noFill/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42"/>
              <p:cNvSpPr/>
              <p:nvPr/>
            </p:nvSpPr>
            <p:spPr>
              <a:xfrm>
                <a:off x="7865426" y="1990060"/>
                <a:ext cx="18230" cy="7266"/>
              </a:xfrm>
              <a:custGeom>
                <a:avLst/>
                <a:gdLst/>
                <a:ahLst/>
                <a:cxnLst/>
                <a:rect l="l" t="t" r="r" b="b"/>
                <a:pathLst>
                  <a:path w="700" h="279" extrusionOk="0">
                    <a:moveTo>
                      <a:pt x="80" y="1"/>
                    </a:moveTo>
                    <a:cubicBezTo>
                      <a:pt x="30" y="1"/>
                      <a:pt x="0" y="5"/>
                      <a:pt x="0" y="5"/>
                    </a:cubicBezTo>
                    <a:lnTo>
                      <a:pt x="699" y="279"/>
                    </a:lnTo>
                    <a:cubicBezTo>
                      <a:pt x="499" y="34"/>
                      <a:pt x="216" y="1"/>
                      <a:pt x="80" y="1"/>
                    </a:cubicBezTo>
                    <a:close/>
                  </a:path>
                </a:pathLst>
              </a:custGeom>
              <a:solidFill>
                <a:srgbClr val="F5B8D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42"/>
              <p:cNvSpPr/>
              <p:nvPr/>
            </p:nvSpPr>
            <p:spPr>
              <a:xfrm>
                <a:off x="7865426" y="1988602"/>
                <a:ext cx="18230" cy="8724"/>
              </a:xfrm>
              <a:custGeom>
                <a:avLst/>
                <a:gdLst/>
                <a:ahLst/>
                <a:cxnLst/>
                <a:rect l="l" t="t" r="r" b="b"/>
                <a:pathLst>
                  <a:path w="700" h="335" fill="none" extrusionOk="0">
                    <a:moveTo>
                      <a:pt x="0" y="61"/>
                    </a:moveTo>
                    <a:cubicBezTo>
                      <a:pt x="0" y="61"/>
                      <a:pt x="426" y="0"/>
                      <a:pt x="699" y="335"/>
                    </a:cubicBezTo>
                  </a:path>
                </a:pathLst>
              </a:custGeom>
              <a:noFill/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42"/>
              <p:cNvSpPr/>
              <p:nvPr/>
            </p:nvSpPr>
            <p:spPr>
              <a:xfrm>
                <a:off x="7811594" y="1991076"/>
                <a:ext cx="19011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240" extrusionOk="0">
                    <a:moveTo>
                      <a:pt x="543" y="0"/>
                    </a:moveTo>
                    <a:cubicBezTo>
                      <a:pt x="218" y="0"/>
                      <a:pt x="0" y="240"/>
                      <a:pt x="0" y="240"/>
                    </a:cubicBezTo>
                    <a:lnTo>
                      <a:pt x="730" y="27"/>
                    </a:lnTo>
                    <a:cubicBezTo>
                      <a:pt x="664" y="8"/>
                      <a:pt x="602" y="0"/>
                      <a:pt x="543" y="0"/>
                    </a:cubicBezTo>
                    <a:close/>
                  </a:path>
                </a:pathLst>
              </a:custGeom>
              <a:solidFill>
                <a:srgbClr val="F5B8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42"/>
              <p:cNvSpPr/>
              <p:nvPr/>
            </p:nvSpPr>
            <p:spPr>
              <a:xfrm>
                <a:off x="7811594" y="1988602"/>
                <a:ext cx="19011" cy="8724"/>
              </a:xfrm>
              <a:custGeom>
                <a:avLst/>
                <a:gdLst/>
                <a:ahLst/>
                <a:cxnLst/>
                <a:rect l="l" t="t" r="r" b="b"/>
                <a:pathLst>
                  <a:path w="730" h="335" fill="none" extrusionOk="0">
                    <a:moveTo>
                      <a:pt x="0" y="335"/>
                    </a:moveTo>
                    <a:cubicBezTo>
                      <a:pt x="0" y="335"/>
                      <a:pt x="304" y="0"/>
                      <a:pt x="730" y="122"/>
                    </a:cubicBezTo>
                  </a:path>
                </a:pathLst>
              </a:custGeom>
              <a:noFill/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42"/>
              <p:cNvSpPr/>
              <p:nvPr/>
            </p:nvSpPr>
            <p:spPr>
              <a:xfrm>
                <a:off x="7797349" y="2030558"/>
                <a:ext cx="23751" cy="22969"/>
              </a:xfrm>
              <a:custGeom>
                <a:avLst/>
                <a:gdLst/>
                <a:ahLst/>
                <a:cxnLst/>
                <a:rect l="l" t="t" r="r" b="b"/>
                <a:pathLst>
                  <a:path w="912" h="882" extrusionOk="0">
                    <a:moveTo>
                      <a:pt x="456" y="0"/>
                    </a:moveTo>
                    <a:cubicBezTo>
                      <a:pt x="213" y="0"/>
                      <a:pt x="0" y="183"/>
                      <a:pt x="0" y="456"/>
                    </a:cubicBezTo>
                    <a:cubicBezTo>
                      <a:pt x="0" y="699"/>
                      <a:pt x="213" y="882"/>
                      <a:pt x="456" y="882"/>
                    </a:cubicBezTo>
                    <a:cubicBezTo>
                      <a:pt x="699" y="882"/>
                      <a:pt x="912" y="699"/>
                      <a:pt x="912" y="456"/>
                    </a:cubicBezTo>
                    <a:cubicBezTo>
                      <a:pt x="912" y="183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42"/>
              <p:cNvSpPr/>
              <p:nvPr/>
            </p:nvSpPr>
            <p:spPr>
              <a:xfrm>
                <a:off x="7862249" y="2030558"/>
                <a:ext cx="23777" cy="22969"/>
              </a:xfrm>
              <a:custGeom>
                <a:avLst/>
                <a:gdLst/>
                <a:ahLst/>
                <a:cxnLst/>
                <a:rect l="l" t="t" r="r" b="b"/>
                <a:pathLst>
                  <a:path w="913" h="882" extrusionOk="0">
                    <a:moveTo>
                      <a:pt x="456" y="0"/>
                    </a:moveTo>
                    <a:cubicBezTo>
                      <a:pt x="213" y="0"/>
                      <a:pt x="0" y="183"/>
                      <a:pt x="0" y="456"/>
                    </a:cubicBezTo>
                    <a:cubicBezTo>
                      <a:pt x="0" y="699"/>
                      <a:pt x="213" y="882"/>
                      <a:pt x="456" y="882"/>
                    </a:cubicBezTo>
                    <a:cubicBezTo>
                      <a:pt x="700" y="882"/>
                      <a:pt x="912" y="699"/>
                      <a:pt x="912" y="456"/>
                    </a:cubicBezTo>
                    <a:cubicBezTo>
                      <a:pt x="912" y="183"/>
                      <a:pt x="700" y="0"/>
                      <a:pt x="4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42"/>
              <p:cNvSpPr/>
              <p:nvPr/>
            </p:nvSpPr>
            <p:spPr>
              <a:xfrm>
                <a:off x="7986527" y="2339019"/>
                <a:ext cx="85524" cy="58856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2260" extrusionOk="0">
                    <a:moveTo>
                      <a:pt x="2980" y="1"/>
                    </a:moveTo>
                    <a:cubicBezTo>
                      <a:pt x="2512" y="1"/>
                      <a:pt x="1603" y="63"/>
                      <a:pt x="973" y="497"/>
                    </a:cubicBezTo>
                    <a:cubicBezTo>
                      <a:pt x="457" y="862"/>
                      <a:pt x="153" y="1682"/>
                      <a:pt x="1" y="2260"/>
                    </a:cubicBezTo>
                    <a:lnTo>
                      <a:pt x="1672" y="2260"/>
                    </a:lnTo>
                    <a:cubicBezTo>
                      <a:pt x="1764" y="2199"/>
                      <a:pt x="1855" y="2169"/>
                      <a:pt x="1916" y="2108"/>
                    </a:cubicBezTo>
                    <a:cubicBezTo>
                      <a:pt x="3223" y="1348"/>
                      <a:pt x="3283" y="11"/>
                      <a:pt x="3283" y="11"/>
                    </a:cubicBezTo>
                    <a:cubicBezTo>
                      <a:pt x="3283" y="11"/>
                      <a:pt x="3167" y="1"/>
                      <a:pt x="2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42"/>
              <p:cNvSpPr/>
              <p:nvPr/>
            </p:nvSpPr>
            <p:spPr>
              <a:xfrm>
                <a:off x="7937462" y="2275941"/>
                <a:ext cx="121905" cy="121931"/>
              </a:xfrm>
              <a:custGeom>
                <a:avLst/>
                <a:gdLst/>
                <a:ahLst/>
                <a:cxnLst/>
                <a:rect l="l" t="t" r="r" b="b"/>
                <a:pathLst>
                  <a:path w="4681" h="4682" extrusionOk="0">
                    <a:moveTo>
                      <a:pt x="2371" y="1"/>
                    </a:moveTo>
                    <a:lnTo>
                      <a:pt x="0" y="2129"/>
                    </a:lnTo>
                    <a:lnTo>
                      <a:pt x="1550" y="4682"/>
                    </a:lnTo>
                    <a:lnTo>
                      <a:pt x="4681" y="4682"/>
                    </a:lnTo>
                    <a:lnTo>
                      <a:pt x="2371" y="1"/>
                    </a:lnTo>
                    <a:close/>
                  </a:path>
                </a:pathLst>
              </a:custGeom>
              <a:solidFill>
                <a:srgbClr val="F5B8D4"/>
              </a:solidFill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42"/>
              <p:cNvSpPr/>
              <p:nvPr/>
            </p:nvSpPr>
            <p:spPr>
              <a:xfrm>
                <a:off x="7913710" y="2195206"/>
                <a:ext cx="158338" cy="202663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7782" extrusionOk="0">
                    <a:moveTo>
                      <a:pt x="1810" y="0"/>
                    </a:moveTo>
                    <a:cubicBezTo>
                      <a:pt x="1799" y="0"/>
                      <a:pt x="1794" y="1"/>
                      <a:pt x="1794" y="1"/>
                    </a:cubicBezTo>
                    <a:lnTo>
                      <a:pt x="0" y="4347"/>
                    </a:lnTo>
                    <a:lnTo>
                      <a:pt x="2189" y="7782"/>
                    </a:lnTo>
                    <a:lnTo>
                      <a:pt x="3009" y="7782"/>
                    </a:lnTo>
                    <a:cubicBezTo>
                      <a:pt x="4195" y="5989"/>
                      <a:pt x="6079" y="5624"/>
                      <a:pt x="6079" y="5624"/>
                    </a:cubicBezTo>
                    <a:cubicBezTo>
                      <a:pt x="6079" y="5624"/>
                      <a:pt x="4772" y="3010"/>
                      <a:pt x="3800" y="1490"/>
                    </a:cubicBezTo>
                    <a:cubicBezTo>
                      <a:pt x="2926" y="53"/>
                      <a:pt x="1948" y="0"/>
                      <a:pt x="18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42"/>
              <p:cNvSpPr/>
              <p:nvPr/>
            </p:nvSpPr>
            <p:spPr>
              <a:xfrm>
                <a:off x="7844044" y="1948000"/>
                <a:ext cx="219695" cy="403346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15488" extrusionOk="0">
                    <a:moveTo>
                      <a:pt x="1230" y="1"/>
                    </a:moveTo>
                    <a:cubicBezTo>
                      <a:pt x="284" y="1"/>
                      <a:pt x="0" y="404"/>
                      <a:pt x="0" y="404"/>
                    </a:cubicBezTo>
                    <a:cubicBezTo>
                      <a:pt x="0" y="404"/>
                      <a:pt x="304" y="1468"/>
                      <a:pt x="1155" y="2198"/>
                    </a:cubicBezTo>
                    <a:cubicBezTo>
                      <a:pt x="2037" y="2927"/>
                      <a:pt x="2250" y="3505"/>
                      <a:pt x="2250" y="3505"/>
                    </a:cubicBezTo>
                    <a:cubicBezTo>
                      <a:pt x="2250" y="3505"/>
                      <a:pt x="2548" y="3166"/>
                      <a:pt x="2904" y="3166"/>
                    </a:cubicBezTo>
                    <a:cubicBezTo>
                      <a:pt x="2988" y="3166"/>
                      <a:pt x="3075" y="3185"/>
                      <a:pt x="3162" y="3231"/>
                    </a:cubicBezTo>
                    <a:cubicBezTo>
                      <a:pt x="3648" y="3474"/>
                      <a:pt x="3861" y="5085"/>
                      <a:pt x="2675" y="5176"/>
                    </a:cubicBezTo>
                    <a:cubicBezTo>
                      <a:pt x="1459" y="5268"/>
                      <a:pt x="1064" y="6666"/>
                      <a:pt x="1095" y="7608"/>
                    </a:cubicBezTo>
                    <a:cubicBezTo>
                      <a:pt x="1125" y="8550"/>
                      <a:pt x="2614" y="9341"/>
                      <a:pt x="2341" y="11043"/>
                    </a:cubicBezTo>
                    <a:cubicBezTo>
                      <a:pt x="2067" y="12745"/>
                      <a:pt x="1490" y="14781"/>
                      <a:pt x="4013" y="15389"/>
                    </a:cubicBezTo>
                    <a:cubicBezTo>
                      <a:pt x="4288" y="15456"/>
                      <a:pt x="4558" y="15487"/>
                      <a:pt x="4818" y="15487"/>
                    </a:cubicBezTo>
                    <a:cubicBezTo>
                      <a:pt x="6938" y="15487"/>
                      <a:pt x="8435" y="13411"/>
                      <a:pt x="7569" y="11408"/>
                    </a:cubicBezTo>
                    <a:cubicBezTo>
                      <a:pt x="6596" y="9128"/>
                      <a:pt x="5228" y="8338"/>
                      <a:pt x="5806" y="6514"/>
                    </a:cubicBezTo>
                    <a:cubicBezTo>
                      <a:pt x="6353" y="4721"/>
                      <a:pt x="5076" y="982"/>
                      <a:pt x="2827" y="283"/>
                    </a:cubicBezTo>
                    <a:cubicBezTo>
                      <a:pt x="2155" y="74"/>
                      <a:pt x="1633" y="1"/>
                      <a:pt x="12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42"/>
              <p:cNvSpPr/>
              <p:nvPr/>
            </p:nvSpPr>
            <p:spPr>
              <a:xfrm>
                <a:off x="7786254" y="1949537"/>
                <a:ext cx="69690" cy="69169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656" extrusionOk="0">
                    <a:moveTo>
                      <a:pt x="2285" y="1"/>
                    </a:moveTo>
                    <a:cubicBezTo>
                      <a:pt x="1632" y="1"/>
                      <a:pt x="358" y="312"/>
                      <a:pt x="0" y="2655"/>
                    </a:cubicBezTo>
                    <a:cubicBezTo>
                      <a:pt x="0" y="2655"/>
                      <a:pt x="2128" y="1257"/>
                      <a:pt x="2675" y="41"/>
                    </a:cubicBezTo>
                    <a:cubicBezTo>
                      <a:pt x="2675" y="41"/>
                      <a:pt x="2521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52" name="Google Shape;2152;p42"/>
          <p:cNvSpPr txBox="1">
            <a:spLocks noGrp="1"/>
          </p:cNvSpPr>
          <p:nvPr>
            <p:ph type="title" idx="6"/>
          </p:nvPr>
        </p:nvSpPr>
        <p:spPr>
          <a:xfrm>
            <a:off x="625913" y="1016251"/>
            <a:ext cx="7704000" cy="531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r>
              <a:rPr lang="en" sz="3600" err="1"/>
              <a:t>Perfis</a:t>
            </a:r>
            <a:r>
              <a:rPr lang="en" sz="3600" dirty="0"/>
              <a:t> de </a:t>
            </a:r>
            <a:r>
              <a:rPr lang="en" sz="3600" err="1"/>
              <a:t>Usuário</a:t>
            </a:r>
            <a:endParaRPr lang="en" sz="3600"/>
          </a:p>
        </p:txBody>
      </p:sp>
      <p:sp>
        <p:nvSpPr>
          <p:cNvPr id="10" name="Google Shape;1847;p38">
            <a:extLst>
              <a:ext uri="{FF2B5EF4-FFF2-40B4-BE49-F238E27FC236}">
                <a16:creationId xmlns:a16="http://schemas.microsoft.com/office/drawing/2014/main" id="{5304CF10-6423-1C89-363F-896FBB629A51}"/>
              </a:ext>
            </a:extLst>
          </p:cNvPr>
          <p:cNvSpPr/>
          <p:nvPr/>
        </p:nvSpPr>
        <p:spPr>
          <a:xfrm>
            <a:off x="116760" y="5473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848;p38">
            <a:extLst>
              <a:ext uri="{FF2B5EF4-FFF2-40B4-BE49-F238E27FC236}">
                <a16:creationId xmlns:a16="http://schemas.microsoft.com/office/drawing/2014/main" id="{75FE2138-778E-719B-25C7-9A91067606C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6786" y="58569"/>
            <a:ext cx="962287" cy="946412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02</a:t>
            </a:r>
            <a:endParaRPr sz="6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273650-63B4-527B-4A97-1A43BABF6366}"/>
              </a:ext>
            </a:extLst>
          </p:cNvPr>
          <p:cNvSpPr txBox="1"/>
          <p:nvPr/>
        </p:nvSpPr>
        <p:spPr>
          <a:xfrm>
            <a:off x="1216959" y="1587"/>
            <a:ext cx="34239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aseline="-25000" err="1">
                <a:solidFill>
                  <a:srgbClr val="EE7043"/>
                </a:solidFill>
                <a:latin typeface="Bebas Neue"/>
              </a:rPr>
              <a:t>Projeto</a:t>
            </a:r>
            <a:r>
              <a:rPr lang="en-US" sz="4800" baseline="-25000" dirty="0">
                <a:solidFill>
                  <a:srgbClr val="EE7043"/>
                </a:solidFill>
                <a:latin typeface="Bebas Neue"/>
              </a:rPr>
              <a:t> do </a:t>
            </a:r>
            <a:r>
              <a:rPr lang="en-US" sz="4800" baseline="-25000" err="1">
                <a:solidFill>
                  <a:srgbClr val="EE7043"/>
                </a:solidFill>
                <a:latin typeface="Bebas Neue"/>
              </a:rPr>
              <a:t>sistema</a:t>
            </a:r>
            <a:endParaRPr lang="en-US" sz="4800" err="1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80FBC55-30B8-D0E5-C63F-3237D4F51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06073"/>
              </p:ext>
            </p:extLst>
          </p:nvPr>
        </p:nvGraphicFramePr>
        <p:xfrm>
          <a:off x="674687" y="976312"/>
          <a:ext cx="7878967" cy="4080216"/>
        </p:xfrm>
        <a:graphic>
          <a:graphicData uri="http://schemas.openxmlformats.org/drawingml/2006/table">
            <a:tbl>
              <a:tblPr firstRow="1" bandRow="1">
                <a:tableStyleId>{CB38698E-4804-4FC7-8690-7ADEFBAAC159}</a:tableStyleId>
              </a:tblPr>
              <a:tblGrid>
                <a:gridCol w="1132709">
                  <a:extLst>
                    <a:ext uri="{9D8B030D-6E8A-4147-A177-3AD203B41FA5}">
                      <a16:colId xmlns:a16="http://schemas.microsoft.com/office/drawing/2014/main" val="1659709289"/>
                    </a:ext>
                  </a:extLst>
                </a:gridCol>
                <a:gridCol w="3306288">
                  <a:extLst>
                    <a:ext uri="{9D8B030D-6E8A-4147-A177-3AD203B41FA5}">
                      <a16:colId xmlns:a16="http://schemas.microsoft.com/office/drawing/2014/main" val="389008113"/>
                    </a:ext>
                  </a:extLst>
                </a:gridCol>
                <a:gridCol w="3439970">
                  <a:extLst>
                    <a:ext uri="{9D8B030D-6E8A-4147-A177-3AD203B41FA5}">
                      <a16:colId xmlns:a16="http://schemas.microsoft.com/office/drawing/2014/main" val="3357475411"/>
                    </a:ext>
                  </a:extLst>
                </a:gridCol>
              </a:tblGrid>
              <a:tr h="525859">
                <a:tc>
                  <a:txBody>
                    <a:bodyPr/>
                    <a:lstStyle/>
                    <a:p>
                      <a:r>
                        <a:rPr lang="pt-BR" dirty="0">
                          <a:latin typeface="Montserrat"/>
                        </a:rPr>
                        <a:t>Eu como... (usuário)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Montserrat"/>
                        </a:rPr>
                        <a:t>Quero/preciso (funcionalidade)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Montserrat"/>
                        </a:rPr>
                        <a:t>Para...(motivo/valor)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446565"/>
                  </a:ext>
                </a:extLst>
              </a:tr>
              <a:tr h="926172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Montserrat"/>
                        </a:rPr>
                        <a:t>Sofia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200" b="0" i="0" u="none" strike="noStrike" noProof="0" dirty="0">
                          <a:solidFill>
                            <a:srgbClr val="E6EDF3"/>
                          </a:solidFill>
                          <a:latin typeface="Montserrat"/>
                        </a:rPr>
                        <a:t>quero uma função de "Classificação e Avaliação"</a:t>
                      </a:r>
                      <a:endParaRPr lang="pt-BR" dirty="0">
                        <a:latin typeface="Montserra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200" b="0" i="0" u="none" strike="noStrike" noProof="0" dirty="0">
                          <a:solidFill>
                            <a:srgbClr val="E6EDF3"/>
                          </a:solidFill>
                          <a:latin typeface="Montserrat"/>
                        </a:rPr>
                        <a:t>para dar notas e escrever críticas sobre filmes e músicas, contribuindo para a comunidade e ajudando outros usuários a fazer escolhas informadas.</a:t>
                      </a:r>
                      <a:endParaRPr lang="pt-BR" dirty="0">
                        <a:latin typeface="Montserra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354402"/>
                  </a:ext>
                </a:extLst>
              </a:tr>
              <a:tr h="982265">
                <a:tc>
                  <a:txBody>
                    <a:bodyPr/>
                    <a:lstStyle/>
                    <a:p>
                      <a:r>
                        <a:rPr lang="pt-BR" dirty="0">
                          <a:latin typeface="Montserrat"/>
                        </a:rPr>
                        <a:t>Sofia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200" b="0" i="0" u="none" strike="noStrike" noProof="0" dirty="0">
                          <a:solidFill>
                            <a:srgbClr val="E6EDF3"/>
                          </a:solidFill>
                          <a:latin typeface="Montserrat"/>
                        </a:rPr>
                        <a:t>quero uma função de "Pesquisa por Gênero"</a:t>
                      </a:r>
                      <a:endParaRPr lang="pt-BR">
                        <a:latin typeface="Montserra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200" b="0" i="0" u="none" strike="noStrike" noProof="0" dirty="0">
                          <a:solidFill>
                            <a:srgbClr val="E6EDF3"/>
                          </a:solidFill>
                          <a:latin typeface="Montserrat"/>
                        </a:rPr>
                        <a:t>para encontrar facilmente os filmes que se encaixam nos gêneros que adoro, como clássicos, romance e comédia, tornando a busca por filmes mais direta e familiar.</a:t>
                      </a:r>
                      <a:endParaRPr lang="pt-BR">
                        <a:latin typeface="Montserra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981471"/>
                  </a:ext>
                </a:extLst>
              </a:tr>
              <a:tr h="458408">
                <a:tc>
                  <a:txBody>
                    <a:bodyPr/>
                    <a:lstStyle/>
                    <a:p>
                      <a:r>
                        <a:rPr lang="pt-BR" dirty="0">
                          <a:latin typeface="Montserrat"/>
                        </a:rPr>
                        <a:t>Ana Roberta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200" b="0" i="0" u="none" strike="noStrike" noProof="0" dirty="0">
                          <a:solidFill>
                            <a:srgbClr val="E6EDF3"/>
                          </a:solidFill>
                          <a:latin typeface="Montserrat"/>
                        </a:rPr>
                        <a:t>preciso de uma página de "Lançamentos Recentes"</a:t>
                      </a:r>
                      <a:endParaRPr lang="pt-BR">
                        <a:latin typeface="Montserra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200" b="0" i="0" u="none" strike="noStrike" noProof="0" dirty="0">
                          <a:solidFill>
                            <a:srgbClr val="E6EDF3"/>
                          </a:solidFill>
                          <a:latin typeface="Montserrat"/>
                        </a:rPr>
                        <a:t>para acompanhar os novos filmes que se encaixam nos meus gêneros preferidos, garantindo que eu não perca os últimos lançamentos.</a:t>
                      </a:r>
                      <a:endParaRPr lang="pt-BR">
                        <a:latin typeface="Montserra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931241"/>
                  </a:ext>
                </a:extLst>
              </a:tr>
              <a:tr h="458408">
                <a:tc>
                  <a:txBody>
                    <a:bodyPr/>
                    <a:lstStyle/>
                    <a:p>
                      <a:r>
                        <a:rPr lang="pt-BR" dirty="0">
                          <a:latin typeface="Montserrat"/>
                        </a:rPr>
                        <a:t>Ana Roberta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200" b="0" i="0" u="none" strike="noStrike" noProof="0" dirty="0">
                          <a:solidFill>
                            <a:srgbClr val="E6EDF3"/>
                          </a:solidFill>
                          <a:latin typeface="Montserrat"/>
                        </a:rPr>
                        <a:t>quero um recurso de "Conteúdo Clássico em Destaque"</a:t>
                      </a:r>
                      <a:endParaRPr lang="pt-BR">
                        <a:latin typeface="Montserra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200" b="0" i="0" u="none" strike="noStrike" noProof="0" dirty="0">
                          <a:solidFill>
                            <a:srgbClr val="E6EDF3"/>
                          </a:solidFill>
                          <a:latin typeface="Montserrat"/>
                        </a:rPr>
                        <a:t>que destaque filmes clássicos em minha página inicial, lembrando-me dos filmes que adoro e apresentando-me a novos clássicos que podem me interessar.</a:t>
                      </a:r>
                      <a:endParaRPr lang="pt-BR">
                        <a:latin typeface="Montserra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57538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6DBE541A-C35F-F1FC-C3A8-11FDB3AB9093}"/>
              </a:ext>
            </a:extLst>
          </p:cNvPr>
          <p:cNvSpPr txBox="1"/>
          <p:nvPr/>
        </p:nvSpPr>
        <p:spPr>
          <a:xfrm>
            <a:off x="2255838" y="120650"/>
            <a:ext cx="42513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5"/>
                </a:solidFill>
                <a:latin typeface="Bebas Neue"/>
              </a:rPr>
              <a:t>Histórias</a:t>
            </a:r>
            <a:r>
              <a:rPr lang="en-US" sz="3600" dirty="0">
                <a:solidFill>
                  <a:schemeClr val="accent5"/>
                </a:solidFill>
                <a:latin typeface="Bebas Neue"/>
              </a:rPr>
              <a:t> de </a:t>
            </a:r>
            <a:r>
              <a:rPr lang="en-US" sz="3600" dirty="0" err="1">
                <a:solidFill>
                  <a:schemeClr val="accent5"/>
                </a:solidFill>
                <a:latin typeface="Bebas Neue"/>
              </a:rPr>
              <a:t>Usuário</a:t>
            </a:r>
            <a:endParaRPr lang="en-US" dirty="0" err="1">
              <a:solidFill>
                <a:schemeClr val="accent5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75C4AE7-C6A4-A43F-EE9E-E0EC7F842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8" y="49212"/>
            <a:ext cx="936625" cy="893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p60"/>
          <p:cNvSpPr txBox="1"/>
          <p:nvPr/>
        </p:nvSpPr>
        <p:spPr>
          <a:xfrm>
            <a:off x="5768426" y="2851938"/>
            <a:ext cx="24321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spAutoFit/>
          </a:bodyPr>
          <a:lstStyle/>
          <a:p>
            <a:r>
              <a:rPr lang="en" sz="150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Para </a:t>
            </a:r>
            <a:r>
              <a:rPr lang="en" sz="1500" dirty="0" err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garantir</a:t>
            </a:r>
            <a:r>
              <a:rPr lang="en" sz="150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 o </a:t>
            </a:r>
            <a:r>
              <a:rPr lang="en" sz="1500" dirty="0" err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dinamismo</a:t>
            </a:r>
            <a:r>
              <a:rPr lang="en" sz="150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do site</a:t>
            </a:r>
            <a:endParaRPr lang="en" sz="1500" dirty="0">
              <a:solidFill>
                <a:schemeClr val="accent6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15" name="Google Shape;2615;p60"/>
          <p:cNvSpPr txBox="1"/>
          <p:nvPr/>
        </p:nvSpPr>
        <p:spPr>
          <a:xfrm>
            <a:off x="943475" y="1641600"/>
            <a:ext cx="24321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rgbClr val="FFFFFF"/>
                </a:solidFill>
                <a:latin typeface="Bebas Neue"/>
                <a:ea typeface="Bebas Neue"/>
                <a:cs typeface="Bebas Neue"/>
              </a:rPr>
              <a:t>Html</a:t>
            </a:r>
          </a:p>
        </p:txBody>
      </p:sp>
      <p:sp>
        <p:nvSpPr>
          <p:cNvPr id="2616" name="Google Shape;2616;p60"/>
          <p:cNvSpPr txBox="1"/>
          <p:nvPr/>
        </p:nvSpPr>
        <p:spPr>
          <a:xfrm>
            <a:off x="943475" y="2052725"/>
            <a:ext cx="24321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spAutoFit/>
          </a:bodyPr>
          <a:lstStyle/>
          <a:p>
            <a:pPr algn="r"/>
            <a:r>
              <a:rPr lang="en" sz="1500" dirty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Para </a:t>
            </a:r>
            <a:r>
              <a:rPr lang="en" sz="1500" dirty="0" err="1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agregar</a:t>
            </a:r>
            <a:r>
              <a:rPr lang="en" sz="1500" dirty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 a </a:t>
            </a:r>
            <a:r>
              <a:rPr lang="en" sz="1500" dirty="0" err="1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parte</a:t>
            </a:r>
            <a:r>
              <a:rPr lang="en" sz="1500" dirty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 de </a:t>
            </a:r>
            <a:r>
              <a:rPr lang="en" sz="1500" dirty="0" err="1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conteúdo</a:t>
            </a:r>
            <a:r>
              <a:rPr lang="en" sz="1500" dirty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 do site</a:t>
            </a:r>
          </a:p>
        </p:txBody>
      </p:sp>
      <p:sp>
        <p:nvSpPr>
          <p:cNvPr id="2617" name="Google Shape;2617;p60"/>
          <p:cNvSpPr txBox="1"/>
          <p:nvPr/>
        </p:nvSpPr>
        <p:spPr>
          <a:xfrm>
            <a:off x="943476" y="3226350"/>
            <a:ext cx="24321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 err="1">
                <a:solidFill>
                  <a:srgbClr val="FFFFFF"/>
                </a:solidFill>
                <a:latin typeface="Bebas Neue"/>
                <a:ea typeface="Bebas Neue"/>
                <a:cs typeface="Bebas Neue"/>
              </a:rPr>
              <a:t>Css</a:t>
            </a:r>
          </a:p>
        </p:txBody>
      </p:sp>
      <p:sp>
        <p:nvSpPr>
          <p:cNvPr id="2618" name="Google Shape;2618;p60"/>
          <p:cNvSpPr txBox="1"/>
          <p:nvPr/>
        </p:nvSpPr>
        <p:spPr>
          <a:xfrm>
            <a:off x="943476" y="3637483"/>
            <a:ext cx="24321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spAutoFit/>
          </a:bodyPr>
          <a:lstStyle/>
          <a:p>
            <a:pPr algn="r"/>
            <a:r>
              <a:rPr lang="en" sz="1500" dirty="0" err="1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Utilizado</a:t>
            </a:r>
            <a:r>
              <a:rPr lang="en" sz="1500" dirty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 para </a:t>
            </a:r>
            <a:r>
              <a:rPr lang="en" sz="1500" dirty="0" err="1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criar</a:t>
            </a:r>
            <a:r>
              <a:rPr lang="en" sz="1500" dirty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 o design do </a:t>
            </a:r>
            <a:r>
              <a:rPr lang="en" sz="1500" dirty="0" err="1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projeto</a:t>
            </a:r>
          </a:p>
        </p:txBody>
      </p:sp>
      <p:sp>
        <p:nvSpPr>
          <p:cNvPr id="2619" name="Google Shape;2619;p60"/>
          <p:cNvSpPr txBox="1"/>
          <p:nvPr/>
        </p:nvSpPr>
        <p:spPr>
          <a:xfrm>
            <a:off x="5768425" y="2441613"/>
            <a:ext cx="24321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r>
              <a:rPr lang="en" sz="27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Java Script</a:t>
            </a:r>
            <a:endParaRPr lang="en" sz="2700" dirty="0">
              <a:solidFill>
                <a:srgbClr val="FFFFFF"/>
              </a:solidFill>
              <a:latin typeface="Bebas Neue"/>
              <a:ea typeface="Bebas Neue"/>
              <a:cs typeface="Bebas Neue"/>
            </a:endParaRPr>
          </a:p>
        </p:txBody>
      </p:sp>
      <p:grpSp>
        <p:nvGrpSpPr>
          <p:cNvPr id="2620" name="Google Shape;2620;p60"/>
          <p:cNvGrpSpPr/>
          <p:nvPr/>
        </p:nvGrpSpPr>
        <p:grpSpPr>
          <a:xfrm>
            <a:off x="3680369" y="1606629"/>
            <a:ext cx="1783261" cy="3536799"/>
            <a:chOff x="7202493" y="2066889"/>
            <a:chExt cx="1221328" cy="2536460"/>
          </a:xfrm>
        </p:grpSpPr>
        <p:sp>
          <p:nvSpPr>
            <p:cNvPr id="2621" name="Google Shape;2621;p60"/>
            <p:cNvSpPr/>
            <p:nvPr/>
          </p:nvSpPr>
          <p:spPr>
            <a:xfrm>
              <a:off x="7690501" y="3393866"/>
              <a:ext cx="722498" cy="660141"/>
            </a:xfrm>
            <a:custGeom>
              <a:avLst/>
              <a:gdLst/>
              <a:ahLst/>
              <a:cxnLst/>
              <a:rect l="l" t="t" r="r" b="b"/>
              <a:pathLst>
                <a:path w="56542" h="51662" extrusionOk="0">
                  <a:moveTo>
                    <a:pt x="1" y="0"/>
                  </a:moveTo>
                  <a:lnTo>
                    <a:pt x="1" y="51662"/>
                  </a:lnTo>
                  <a:lnTo>
                    <a:pt x="56542" y="51662"/>
                  </a:lnTo>
                  <a:lnTo>
                    <a:pt x="56542" y="0"/>
                  </a:lnTo>
                  <a:close/>
                </a:path>
              </a:pathLst>
            </a:custGeom>
            <a:solidFill>
              <a:srgbClr val="C6826A"/>
            </a:solidFill>
            <a:ln w="30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0"/>
            <p:cNvSpPr/>
            <p:nvPr/>
          </p:nvSpPr>
          <p:spPr>
            <a:xfrm>
              <a:off x="7317917" y="2066889"/>
              <a:ext cx="982225" cy="128330"/>
            </a:xfrm>
            <a:custGeom>
              <a:avLst/>
              <a:gdLst/>
              <a:ahLst/>
              <a:cxnLst/>
              <a:rect l="l" t="t" r="r" b="b"/>
              <a:pathLst>
                <a:path w="76868" h="10043" extrusionOk="0">
                  <a:moveTo>
                    <a:pt x="11495" y="1"/>
                  </a:moveTo>
                  <a:cubicBezTo>
                    <a:pt x="5607" y="1"/>
                    <a:pt x="767" y="4397"/>
                    <a:pt x="1" y="10043"/>
                  </a:cubicBezTo>
                  <a:lnTo>
                    <a:pt x="76868" y="10043"/>
                  </a:lnTo>
                  <a:cubicBezTo>
                    <a:pt x="76101" y="4397"/>
                    <a:pt x="71262" y="1"/>
                    <a:pt x="65374" y="1"/>
                  </a:cubicBezTo>
                  <a:close/>
                </a:path>
              </a:pathLst>
            </a:custGeom>
            <a:solidFill>
              <a:schemeClr val="dk2"/>
            </a:solidFill>
            <a:ln w="30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0"/>
            <p:cNvSpPr/>
            <p:nvPr/>
          </p:nvSpPr>
          <p:spPr>
            <a:xfrm>
              <a:off x="7316895" y="2195206"/>
              <a:ext cx="984282" cy="89165"/>
            </a:xfrm>
            <a:custGeom>
              <a:avLst/>
              <a:gdLst/>
              <a:ahLst/>
              <a:cxnLst/>
              <a:rect l="l" t="t" r="r" b="b"/>
              <a:pathLst>
                <a:path w="77029" h="6978" extrusionOk="0">
                  <a:moveTo>
                    <a:pt x="81" y="1"/>
                  </a:moveTo>
                  <a:cubicBezTo>
                    <a:pt x="41" y="525"/>
                    <a:pt x="0" y="1009"/>
                    <a:pt x="0" y="1533"/>
                  </a:cubicBezTo>
                  <a:lnTo>
                    <a:pt x="0" y="6978"/>
                  </a:lnTo>
                  <a:lnTo>
                    <a:pt x="77028" y="6978"/>
                  </a:lnTo>
                  <a:lnTo>
                    <a:pt x="77028" y="1533"/>
                  </a:lnTo>
                  <a:cubicBezTo>
                    <a:pt x="77028" y="1009"/>
                    <a:pt x="76988" y="525"/>
                    <a:pt x="76948" y="1"/>
                  </a:cubicBezTo>
                  <a:close/>
                </a:path>
              </a:pathLst>
            </a:custGeom>
            <a:solidFill>
              <a:schemeClr val="lt1"/>
            </a:solidFill>
            <a:ln w="30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0"/>
            <p:cNvSpPr/>
            <p:nvPr/>
          </p:nvSpPr>
          <p:spPr>
            <a:xfrm>
              <a:off x="7316895" y="3765414"/>
              <a:ext cx="984282" cy="153069"/>
            </a:xfrm>
            <a:custGeom>
              <a:avLst/>
              <a:gdLst/>
              <a:ahLst/>
              <a:cxnLst/>
              <a:rect l="l" t="t" r="r" b="b"/>
              <a:pathLst>
                <a:path w="77029" h="11979" extrusionOk="0">
                  <a:moveTo>
                    <a:pt x="0" y="1"/>
                  </a:moveTo>
                  <a:lnTo>
                    <a:pt x="0" y="444"/>
                  </a:lnTo>
                  <a:cubicBezTo>
                    <a:pt x="0" y="6816"/>
                    <a:pt x="5162" y="11978"/>
                    <a:pt x="11575" y="11978"/>
                  </a:cubicBezTo>
                  <a:lnTo>
                    <a:pt x="65454" y="11978"/>
                  </a:lnTo>
                  <a:cubicBezTo>
                    <a:pt x="71866" y="11978"/>
                    <a:pt x="77028" y="6816"/>
                    <a:pt x="77028" y="444"/>
                  </a:cubicBezTo>
                  <a:lnTo>
                    <a:pt x="77028" y="1"/>
                  </a:lnTo>
                  <a:close/>
                </a:path>
              </a:pathLst>
            </a:custGeom>
            <a:solidFill>
              <a:schemeClr val="dk2"/>
            </a:solidFill>
            <a:ln w="30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0"/>
            <p:cNvSpPr/>
            <p:nvPr/>
          </p:nvSpPr>
          <p:spPr>
            <a:xfrm>
              <a:off x="7701835" y="3824423"/>
              <a:ext cx="214391" cy="35050"/>
            </a:xfrm>
            <a:custGeom>
              <a:avLst/>
              <a:gdLst/>
              <a:ahLst/>
              <a:cxnLst/>
              <a:rect l="l" t="t" r="r" b="b"/>
              <a:pathLst>
                <a:path w="16778" h="2743" extrusionOk="0">
                  <a:moveTo>
                    <a:pt x="1372" y="1"/>
                  </a:moveTo>
                  <a:cubicBezTo>
                    <a:pt x="606" y="1"/>
                    <a:pt x="1" y="605"/>
                    <a:pt x="1" y="1372"/>
                  </a:cubicBezTo>
                  <a:cubicBezTo>
                    <a:pt x="1" y="2098"/>
                    <a:pt x="606" y="2743"/>
                    <a:pt x="1372" y="2743"/>
                  </a:cubicBezTo>
                  <a:lnTo>
                    <a:pt x="15406" y="2743"/>
                  </a:lnTo>
                  <a:cubicBezTo>
                    <a:pt x="16173" y="2743"/>
                    <a:pt x="16778" y="2098"/>
                    <a:pt x="16778" y="1372"/>
                  </a:cubicBezTo>
                  <a:cubicBezTo>
                    <a:pt x="16778" y="605"/>
                    <a:pt x="16173" y="1"/>
                    <a:pt x="15406" y="1"/>
                  </a:cubicBezTo>
                  <a:close/>
                </a:path>
              </a:pathLst>
            </a:custGeom>
            <a:solidFill>
              <a:schemeClr val="lt1"/>
            </a:solidFill>
            <a:ln w="30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0"/>
            <p:cNvSpPr/>
            <p:nvPr/>
          </p:nvSpPr>
          <p:spPr>
            <a:xfrm>
              <a:off x="7786866" y="2108877"/>
              <a:ext cx="44327" cy="44353"/>
            </a:xfrm>
            <a:custGeom>
              <a:avLst/>
              <a:gdLst/>
              <a:ahLst/>
              <a:cxnLst/>
              <a:rect l="l" t="t" r="r" b="b"/>
              <a:pathLst>
                <a:path w="3469" h="3471" extrusionOk="0">
                  <a:moveTo>
                    <a:pt x="1804" y="0"/>
                  </a:moveTo>
                  <a:cubicBezTo>
                    <a:pt x="1781" y="0"/>
                    <a:pt x="1758" y="1"/>
                    <a:pt x="1735" y="2"/>
                  </a:cubicBezTo>
                  <a:cubicBezTo>
                    <a:pt x="767" y="2"/>
                    <a:pt x="1" y="768"/>
                    <a:pt x="1" y="1736"/>
                  </a:cubicBezTo>
                  <a:cubicBezTo>
                    <a:pt x="1" y="2664"/>
                    <a:pt x="767" y="3470"/>
                    <a:pt x="1735" y="3470"/>
                  </a:cubicBezTo>
                  <a:cubicBezTo>
                    <a:pt x="2703" y="3470"/>
                    <a:pt x="3469" y="2704"/>
                    <a:pt x="3469" y="1736"/>
                  </a:cubicBezTo>
                  <a:cubicBezTo>
                    <a:pt x="3469" y="791"/>
                    <a:pt x="2739" y="0"/>
                    <a:pt x="1804" y="0"/>
                  </a:cubicBezTo>
                  <a:close/>
                </a:path>
              </a:pathLst>
            </a:custGeom>
            <a:solidFill>
              <a:schemeClr val="lt1"/>
            </a:solidFill>
            <a:ln w="30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0"/>
            <p:cNvSpPr/>
            <p:nvPr/>
          </p:nvSpPr>
          <p:spPr>
            <a:xfrm>
              <a:off x="7316895" y="2284359"/>
              <a:ext cx="984282" cy="1481068"/>
            </a:xfrm>
            <a:custGeom>
              <a:avLst/>
              <a:gdLst/>
              <a:ahLst/>
              <a:cxnLst/>
              <a:rect l="l" t="t" r="r" b="b"/>
              <a:pathLst>
                <a:path w="77029" h="115907" extrusionOk="0">
                  <a:moveTo>
                    <a:pt x="0" y="1"/>
                  </a:moveTo>
                  <a:lnTo>
                    <a:pt x="0" y="115907"/>
                  </a:lnTo>
                  <a:lnTo>
                    <a:pt x="77028" y="115907"/>
                  </a:lnTo>
                  <a:lnTo>
                    <a:pt x="77028" y="1"/>
                  </a:lnTo>
                  <a:close/>
                </a:path>
              </a:pathLst>
            </a:custGeom>
            <a:solidFill>
              <a:schemeClr val="accent4"/>
            </a:solidFill>
            <a:ln w="6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0"/>
            <p:cNvSpPr/>
            <p:nvPr/>
          </p:nvSpPr>
          <p:spPr>
            <a:xfrm>
              <a:off x="7380274" y="3394888"/>
              <a:ext cx="409703" cy="304067"/>
            </a:xfrm>
            <a:custGeom>
              <a:avLst/>
              <a:gdLst/>
              <a:ahLst/>
              <a:cxnLst/>
              <a:rect l="l" t="t" r="r" b="b"/>
              <a:pathLst>
                <a:path w="32063" h="23796" extrusionOk="0">
                  <a:moveTo>
                    <a:pt x="3308" y="1"/>
                  </a:moveTo>
                  <a:cubicBezTo>
                    <a:pt x="1493" y="1"/>
                    <a:pt x="1" y="1453"/>
                    <a:pt x="1" y="3268"/>
                  </a:cubicBezTo>
                  <a:lnTo>
                    <a:pt x="1" y="20528"/>
                  </a:lnTo>
                  <a:cubicBezTo>
                    <a:pt x="1" y="22343"/>
                    <a:pt x="1493" y="23795"/>
                    <a:pt x="3308" y="23795"/>
                  </a:cubicBezTo>
                  <a:lnTo>
                    <a:pt x="28755" y="23795"/>
                  </a:lnTo>
                  <a:cubicBezTo>
                    <a:pt x="30570" y="23795"/>
                    <a:pt x="32062" y="22343"/>
                    <a:pt x="32062" y="20528"/>
                  </a:cubicBezTo>
                  <a:lnTo>
                    <a:pt x="32062" y="3227"/>
                  </a:lnTo>
                  <a:cubicBezTo>
                    <a:pt x="32062" y="1453"/>
                    <a:pt x="30570" y="1"/>
                    <a:pt x="28755" y="1"/>
                  </a:cubicBezTo>
                  <a:close/>
                </a:path>
              </a:pathLst>
            </a:custGeom>
            <a:solidFill>
              <a:schemeClr val="accent5"/>
            </a:solidFill>
            <a:ln w="5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60"/>
            <p:cNvSpPr/>
            <p:nvPr/>
          </p:nvSpPr>
          <p:spPr>
            <a:xfrm>
              <a:off x="7543891" y="3496838"/>
              <a:ext cx="82470" cy="100167"/>
            </a:xfrm>
            <a:custGeom>
              <a:avLst/>
              <a:gdLst/>
              <a:ahLst/>
              <a:cxnLst/>
              <a:rect l="l" t="t" r="r" b="b"/>
              <a:pathLst>
                <a:path w="6454" h="7839" extrusionOk="0">
                  <a:moveTo>
                    <a:pt x="485" y="1"/>
                  </a:moveTo>
                  <a:cubicBezTo>
                    <a:pt x="234" y="1"/>
                    <a:pt x="1" y="208"/>
                    <a:pt x="1" y="500"/>
                  </a:cubicBezTo>
                  <a:lnTo>
                    <a:pt x="1" y="7356"/>
                  </a:lnTo>
                  <a:cubicBezTo>
                    <a:pt x="1" y="7652"/>
                    <a:pt x="239" y="7839"/>
                    <a:pt x="493" y="7839"/>
                  </a:cubicBezTo>
                  <a:cubicBezTo>
                    <a:pt x="586" y="7839"/>
                    <a:pt x="681" y="7814"/>
                    <a:pt x="767" y="7760"/>
                  </a:cubicBezTo>
                  <a:lnTo>
                    <a:pt x="6171" y="4332"/>
                  </a:lnTo>
                  <a:cubicBezTo>
                    <a:pt x="6453" y="4130"/>
                    <a:pt x="6453" y="3686"/>
                    <a:pt x="6171" y="3525"/>
                  </a:cubicBezTo>
                  <a:lnTo>
                    <a:pt x="767" y="97"/>
                  </a:lnTo>
                  <a:cubicBezTo>
                    <a:pt x="678" y="31"/>
                    <a:pt x="580" y="1"/>
                    <a:pt x="485" y="1"/>
                  </a:cubicBezTo>
                  <a:close/>
                </a:path>
              </a:pathLst>
            </a:custGeom>
            <a:solidFill>
              <a:schemeClr val="dk2"/>
            </a:solidFill>
            <a:ln w="5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60"/>
            <p:cNvSpPr/>
            <p:nvPr/>
          </p:nvSpPr>
          <p:spPr>
            <a:xfrm>
              <a:off x="7855925" y="3401073"/>
              <a:ext cx="381860" cy="29913"/>
            </a:xfrm>
            <a:custGeom>
              <a:avLst/>
              <a:gdLst/>
              <a:ahLst/>
              <a:cxnLst/>
              <a:rect l="l" t="t" r="r" b="b"/>
              <a:pathLst>
                <a:path w="29884" h="2341" extrusionOk="0">
                  <a:moveTo>
                    <a:pt x="1170" y="1"/>
                  </a:moveTo>
                  <a:cubicBezTo>
                    <a:pt x="524" y="1"/>
                    <a:pt x="0" y="525"/>
                    <a:pt x="0" y="1170"/>
                  </a:cubicBezTo>
                  <a:cubicBezTo>
                    <a:pt x="0" y="1816"/>
                    <a:pt x="524" y="2340"/>
                    <a:pt x="1170" y="2340"/>
                  </a:cubicBezTo>
                  <a:lnTo>
                    <a:pt x="28714" y="2340"/>
                  </a:lnTo>
                  <a:cubicBezTo>
                    <a:pt x="29360" y="2340"/>
                    <a:pt x="29884" y="1816"/>
                    <a:pt x="29884" y="1170"/>
                  </a:cubicBezTo>
                  <a:cubicBezTo>
                    <a:pt x="29884" y="525"/>
                    <a:pt x="29360" y="1"/>
                    <a:pt x="28714" y="1"/>
                  </a:cubicBezTo>
                  <a:close/>
                </a:path>
              </a:pathLst>
            </a:custGeom>
            <a:solidFill>
              <a:schemeClr val="dk2"/>
            </a:solidFill>
            <a:ln w="5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60"/>
            <p:cNvSpPr/>
            <p:nvPr/>
          </p:nvSpPr>
          <p:spPr>
            <a:xfrm>
              <a:off x="7855925" y="3464976"/>
              <a:ext cx="381860" cy="29390"/>
            </a:xfrm>
            <a:custGeom>
              <a:avLst/>
              <a:gdLst/>
              <a:ahLst/>
              <a:cxnLst/>
              <a:rect l="l" t="t" r="r" b="b"/>
              <a:pathLst>
                <a:path w="29884" h="2300" extrusionOk="0">
                  <a:moveTo>
                    <a:pt x="1170" y="1"/>
                  </a:moveTo>
                  <a:cubicBezTo>
                    <a:pt x="524" y="1"/>
                    <a:pt x="0" y="525"/>
                    <a:pt x="0" y="1170"/>
                  </a:cubicBezTo>
                  <a:cubicBezTo>
                    <a:pt x="0" y="1775"/>
                    <a:pt x="524" y="2299"/>
                    <a:pt x="1170" y="2299"/>
                  </a:cubicBezTo>
                  <a:lnTo>
                    <a:pt x="28714" y="2299"/>
                  </a:lnTo>
                  <a:cubicBezTo>
                    <a:pt x="29360" y="2299"/>
                    <a:pt x="29884" y="1775"/>
                    <a:pt x="29884" y="1170"/>
                  </a:cubicBezTo>
                  <a:cubicBezTo>
                    <a:pt x="29884" y="525"/>
                    <a:pt x="29360" y="1"/>
                    <a:pt x="28714" y="1"/>
                  </a:cubicBezTo>
                  <a:close/>
                </a:path>
              </a:pathLst>
            </a:custGeom>
            <a:solidFill>
              <a:schemeClr val="dk2"/>
            </a:solidFill>
            <a:ln w="5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60"/>
            <p:cNvSpPr/>
            <p:nvPr/>
          </p:nvSpPr>
          <p:spPr>
            <a:xfrm>
              <a:off x="7855925" y="3528368"/>
              <a:ext cx="381860" cy="29377"/>
            </a:xfrm>
            <a:custGeom>
              <a:avLst/>
              <a:gdLst/>
              <a:ahLst/>
              <a:cxnLst/>
              <a:rect l="l" t="t" r="r" b="b"/>
              <a:pathLst>
                <a:path w="29884" h="2299" extrusionOk="0">
                  <a:moveTo>
                    <a:pt x="1170" y="0"/>
                  </a:moveTo>
                  <a:cubicBezTo>
                    <a:pt x="524" y="0"/>
                    <a:pt x="0" y="484"/>
                    <a:pt x="0" y="1129"/>
                  </a:cubicBezTo>
                  <a:cubicBezTo>
                    <a:pt x="0" y="1775"/>
                    <a:pt x="524" y="2299"/>
                    <a:pt x="1170" y="2299"/>
                  </a:cubicBezTo>
                  <a:lnTo>
                    <a:pt x="28714" y="2299"/>
                  </a:lnTo>
                  <a:cubicBezTo>
                    <a:pt x="29360" y="2299"/>
                    <a:pt x="29884" y="1775"/>
                    <a:pt x="29884" y="1129"/>
                  </a:cubicBezTo>
                  <a:cubicBezTo>
                    <a:pt x="29884" y="524"/>
                    <a:pt x="29360" y="0"/>
                    <a:pt x="28714" y="0"/>
                  </a:cubicBezTo>
                  <a:close/>
                </a:path>
              </a:pathLst>
            </a:custGeom>
            <a:solidFill>
              <a:schemeClr val="dk2"/>
            </a:solidFill>
            <a:ln w="5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60"/>
            <p:cNvSpPr/>
            <p:nvPr/>
          </p:nvSpPr>
          <p:spPr>
            <a:xfrm>
              <a:off x="7855925" y="3591747"/>
              <a:ext cx="381860" cy="29901"/>
            </a:xfrm>
            <a:custGeom>
              <a:avLst/>
              <a:gdLst/>
              <a:ahLst/>
              <a:cxnLst/>
              <a:rect l="l" t="t" r="r" b="b"/>
              <a:pathLst>
                <a:path w="29884" h="2340" extrusionOk="0">
                  <a:moveTo>
                    <a:pt x="1170" y="1"/>
                  </a:moveTo>
                  <a:cubicBezTo>
                    <a:pt x="524" y="1"/>
                    <a:pt x="0" y="525"/>
                    <a:pt x="0" y="1170"/>
                  </a:cubicBezTo>
                  <a:cubicBezTo>
                    <a:pt x="0" y="1775"/>
                    <a:pt x="524" y="2340"/>
                    <a:pt x="1170" y="2340"/>
                  </a:cubicBezTo>
                  <a:lnTo>
                    <a:pt x="28714" y="2340"/>
                  </a:lnTo>
                  <a:cubicBezTo>
                    <a:pt x="29360" y="2340"/>
                    <a:pt x="29884" y="1775"/>
                    <a:pt x="29884" y="1170"/>
                  </a:cubicBezTo>
                  <a:cubicBezTo>
                    <a:pt x="29884" y="525"/>
                    <a:pt x="29360" y="1"/>
                    <a:pt x="28714" y="1"/>
                  </a:cubicBezTo>
                  <a:close/>
                </a:path>
              </a:pathLst>
            </a:custGeom>
            <a:solidFill>
              <a:schemeClr val="dk2"/>
            </a:solidFill>
            <a:ln w="5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60"/>
            <p:cNvSpPr/>
            <p:nvPr/>
          </p:nvSpPr>
          <p:spPr>
            <a:xfrm>
              <a:off x="7855925" y="3655139"/>
              <a:ext cx="381860" cy="29377"/>
            </a:xfrm>
            <a:custGeom>
              <a:avLst/>
              <a:gdLst/>
              <a:ahLst/>
              <a:cxnLst/>
              <a:rect l="l" t="t" r="r" b="b"/>
              <a:pathLst>
                <a:path w="29884" h="2299" extrusionOk="0">
                  <a:moveTo>
                    <a:pt x="1170" y="0"/>
                  </a:moveTo>
                  <a:cubicBezTo>
                    <a:pt x="524" y="0"/>
                    <a:pt x="0" y="524"/>
                    <a:pt x="0" y="1129"/>
                  </a:cubicBezTo>
                  <a:cubicBezTo>
                    <a:pt x="0" y="1775"/>
                    <a:pt x="524" y="2299"/>
                    <a:pt x="1170" y="2299"/>
                  </a:cubicBezTo>
                  <a:lnTo>
                    <a:pt x="28714" y="2299"/>
                  </a:lnTo>
                  <a:cubicBezTo>
                    <a:pt x="29360" y="2299"/>
                    <a:pt x="29884" y="1815"/>
                    <a:pt x="29884" y="1129"/>
                  </a:cubicBezTo>
                  <a:cubicBezTo>
                    <a:pt x="29884" y="524"/>
                    <a:pt x="29360" y="0"/>
                    <a:pt x="28714" y="0"/>
                  </a:cubicBezTo>
                  <a:close/>
                </a:path>
              </a:pathLst>
            </a:custGeom>
            <a:solidFill>
              <a:schemeClr val="dk2"/>
            </a:solidFill>
            <a:ln w="5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60"/>
            <p:cNvSpPr/>
            <p:nvPr/>
          </p:nvSpPr>
          <p:spPr>
            <a:xfrm>
              <a:off x="7383878" y="3046021"/>
              <a:ext cx="850304" cy="29377"/>
            </a:xfrm>
            <a:custGeom>
              <a:avLst/>
              <a:gdLst/>
              <a:ahLst/>
              <a:cxnLst/>
              <a:rect l="l" t="t" r="r" b="b"/>
              <a:pathLst>
                <a:path w="66544" h="2299" extrusionOk="0">
                  <a:moveTo>
                    <a:pt x="1171" y="0"/>
                  </a:moveTo>
                  <a:cubicBezTo>
                    <a:pt x="525" y="0"/>
                    <a:pt x="1" y="524"/>
                    <a:pt x="1" y="1170"/>
                  </a:cubicBezTo>
                  <a:cubicBezTo>
                    <a:pt x="1" y="1775"/>
                    <a:pt x="525" y="2299"/>
                    <a:pt x="1171" y="2299"/>
                  </a:cubicBezTo>
                  <a:lnTo>
                    <a:pt x="65374" y="2299"/>
                  </a:lnTo>
                  <a:cubicBezTo>
                    <a:pt x="66019" y="2299"/>
                    <a:pt x="66544" y="1815"/>
                    <a:pt x="66544" y="1170"/>
                  </a:cubicBezTo>
                  <a:cubicBezTo>
                    <a:pt x="66544" y="524"/>
                    <a:pt x="66019" y="0"/>
                    <a:pt x="65374" y="0"/>
                  </a:cubicBezTo>
                  <a:close/>
                </a:path>
              </a:pathLst>
            </a:custGeom>
            <a:solidFill>
              <a:schemeClr val="dk2"/>
            </a:solidFill>
            <a:ln w="5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60"/>
            <p:cNvSpPr/>
            <p:nvPr/>
          </p:nvSpPr>
          <p:spPr>
            <a:xfrm>
              <a:off x="7383878" y="3109401"/>
              <a:ext cx="850304" cy="29901"/>
            </a:xfrm>
            <a:custGeom>
              <a:avLst/>
              <a:gdLst/>
              <a:ahLst/>
              <a:cxnLst/>
              <a:rect l="l" t="t" r="r" b="b"/>
              <a:pathLst>
                <a:path w="66544" h="2340" extrusionOk="0">
                  <a:moveTo>
                    <a:pt x="1171" y="1"/>
                  </a:moveTo>
                  <a:cubicBezTo>
                    <a:pt x="525" y="1"/>
                    <a:pt x="1" y="525"/>
                    <a:pt x="1" y="1170"/>
                  </a:cubicBezTo>
                  <a:cubicBezTo>
                    <a:pt x="1" y="1815"/>
                    <a:pt x="525" y="2340"/>
                    <a:pt x="1171" y="2340"/>
                  </a:cubicBezTo>
                  <a:lnTo>
                    <a:pt x="65374" y="2340"/>
                  </a:lnTo>
                  <a:cubicBezTo>
                    <a:pt x="66019" y="2340"/>
                    <a:pt x="66544" y="1815"/>
                    <a:pt x="66544" y="1170"/>
                  </a:cubicBezTo>
                  <a:cubicBezTo>
                    <a:pt x="66544" y="525"/>
                    <a:pt x="66019" y="1"/>
                    <a:pt x="65374" y="1"/>
                  </a:cubicBezTo>
                  <a:close/>
                </a:path>
              </a:pathLst>
            </a:custGeom>
            <a:solidFill>
              <a:schemeClr val="dk2"/>
            </a:solidFill>
            <a:ln w="5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60"/>
            <p:cNvSpPr/>
            <p:nvPr/>
          </p:nvSpPr>
          <p:spPr>
            <a:xfrm>
              <a:off x="7383878" y="3172793"/>
              <a:ext cx="850304" cy="29901"/>
            </a:xfrm>
            <a:custGeom>
              <a:avLst/>
              <a:gdLst/>
              <a:ahLst/>
              <a:cxnLst/>
              <a:rect l="l" t="t" r="r" b="b"/>
              <a:pathLst>
                <a:path w="66544" h="2340" extrusionOk="0">
                  <a:moveTo>
                    <a:pt x="1171" y="0"/>
                  </a:moveTo>
                  <a:cubicBezTo>
                    <a:pt x="525" y="0"/>
                    <a:pt x="1" y="524"/>
                    <a:pt x="1" y="1170"/>
                  </a:cubicBezTo>
                  <a:cubicBezTo>
                    <a:pt x="1" y="1815"/>
                    <a:pt x="525" y="2339"/>
                    <a:pt x="1171" y="2339"/>
                  </a:cubicBezTo>
                  <a:lnTo>
                    <a:pt x="65374" y="2339"/>
                  </a:lnTo>
                  <a:cubicBezTo>
                    <a:pt x="66019" y="2339"/>
                    <a:pt x="66544" y="1815"/>
                    <a:pt x="66544" y="1170"/>
                  </a:cubicBezTo>
                  <a:cubicBezTo>
                    <a:pt x="66544" y="524"/>
                    <a:pt x="66019" y="0"/>
                    <a:pt x="65374" y="0"/>
                  </a:cubicBezTo>
                  <a:close/>
                </a:path>
              </a:pathLst>
            </a:custGeom>
            <a:solidFill>
              <a:schemeClr val="dk2"/>
            </a:solidFill>
            <a:ln w="5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60"/>
            <p:cNvSpPr/>
            <p:nvPr/>
          </p:nvSpPr>
          <p:spPr>
            <a:xfrm>
              <a:off x="7383878" y="3236172"/>
              <a:ext cx="850304" cy="29901"/>
            </a:xfrm>
            <a:custGeom>
              <a:avLst/>
              <a:gdLst/>
              <a:ahLst/>
              <a:cxnLst/>
              <a:rect l="l" t="t" r="r" b="b"/>
              <a:pathLst>
                <a:path w="66544" h="2340" extrusionOk="0">
                  <a:moveTo>
                    <a:pt x="1171" y="1"/>
                  </a:moveTo>
                  <a:cubicBezTo>
                    <a:pt x="525" y="1"/>
                    <a:pt x="1" y="525"/>
                    <a:pt x="1" y="1170"/>
                  </a:cubicBezTo>
                  <a:cubicBezTo>
                    <a:pt x="1" y="1815"/>
                    <a:pt x="525" y="2340"/>
                    <a:pt x="1171" y="2340"/>
                  </a:cubicBezTo>
                  <a:lnTo>
                    <a:pt x="65374" y="2340"/>
                  </a:lnTo>
                  <a:cubicBezTo>
                    <a:pt x="66019" y="2340"/>
                    <a:pt x="66544" y="1815"/>
                    <a:pt x="66544" y="1170"/>
                  </a:cubicBezTo>
                  <a:cubicBezTo>
                    <a:pt x="66544" y="525"/>
                    <a:pt x="66019" y="1"/>
                    <a:pt x="65374" y="1"/>
                  </a:cubicBezTo>
                  <a:close/>
                </a:path>
              </a:pathLst>
            </a:custGeom>
            <a:solidFill>
              <a:schemeClr val="dk2"/>
            </a:solidFill>
            <a:ln w="5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0"/>
            <p:cNvSpPr/>
            <p:nvPr/>
          </p:nvSpPr>
          <p:spPr>
            <a:xfrm>
              <a:off x="7383878" y="3299564"/>
              <a:ext cx="850304" cy="29901"/>
            </a:xfrm>
            <a:custGeom>
              <a:avLst/>
              <a:gdLst/>
              <a:ahLst/>
              <a:cxnLst/>
              <a:rect l="l" t="t" r="r" b="b"/>
              <a:pathLst>
                <a:path w="66544" h="2340" extrusionOk="0">
                  <a:moveTo>
                    <a:pt x="1171" y="0"/>
                  </a:moveTo>
                  <a:cubicBezTo>
                    <a:pt x="525" y="0"/>
                    <a:pt x="1" y="524"/>
                    <a:pt x="1" y="1170"/>
                  </a:cubicBezTo>
                  <a:cubicBezTo>
                    <a:pt x="1" y="1815"/>
                    <a:pt x="525" y="2339"/>
                    <a:pt x="1171" y="2339"/>
                  </a:cubicBezTo>
                  <a:lnTo>
                    <a:pt x="65374" y="2339"/>
                  </a:lnTo>
                  <a:cubicBezTo>
                    <a:pt x="66019" y="2339"/>
                    <a:pt x="66544" y="1815"/>
                    <a:pt x="66544" y="1170"/>
                  </a:cubicBezTo>
                  <a:cubicBezTo>
                    <a:pt x="66544" y="524"/>
                    <a:pt x="66019" y="0"/>
                    <a:pt x="65374" y="0"/>
                  </a:cubicBezTo>
                  <a:close/>
                </a:path>
              </a:pathLst>
            </a:custGeom>
            <a:solidFill>
              <a:schemeClr val="dk2"/>
            </a:solidFill>
            <a:ln w="5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0"/>
            <p:cNvSpPr/>
            <p:nvPr/>
          </p:nvSpPr>
          <p:spPr>
            <a:xfrm>
              <a:off x="7383878" y="2348262"/>
              <a:ext cx="850304" cy="632323"/>
            </a:xfrm>
            <a:custGeom>
              <a:avLst/>
              <a:gdLst/>
              <a:ahLst/>
              <a:cxnLst/>
              <a:rect l="l" t="t" r="r" b="b"/>
              <a:pathLst>
                <a:path w="66544" h="49485" extrusionOk="0">
                  <a:moveTo>
                    <a:pt x="6857" y="1"/>
                  </a:moveTo>
                  <a:cubicBezTo>
                    <a:pt x="3066" y="1"/>
                    <a:pt x="1" y="3066"/>
                    <a:pt x="1" y="6776"/>
                  </a:cubicBezTo>
                  <a:lnTo>
                    <a:pt x="1" y="42709"/>
                  </a:lnTo>
                  <a:cubicBezTo>
                    <a:pt x="1" y="46460"/>
                    <a:pt x="3066" y="49484"/>
                    <a:pt x="6857" y="49484"/>
                  </a:cubicBezTo>
                  <a:lnTo>
                    <a:pt x="59688" y="49484"/>
                  </a:lnTo>
                  <a:cubicBezTo>
                    <a:pt x="63479" y="49484"/>
                    <a:pt x="66544" y="46419"/>
                    <a:pt x="66544" y="42709"/>
                  </a:cubicBezTo>
                  <a:lnTo>
                    <a:pt x="66544" y="6816"/>
                  </a:lnTo>
                  <a:cubicBezTo>
                    <a:pt x="66544" y="3066"/>
                    <a:pt x="63479" y="1"/>
                    <a:pt x="59688" y="1"/>
                  </a:cubicBezTo>
                  <a:close/>
                </a:path>
              </a:pathLst>
            </a:custGeom>
            <a:solidFill>
              <a:schemeClr val="accent5"/>
            </a:solidFill>
            <a:ln w="5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0"/>
            <p:cNvSpPr/>
            <p:nvPr/>
          </p:nvSpPr>
          <p:spPr>
            <a:xfrm>
              <a:off x="7723474" y="2560231"/>
              <a:ext cx="171111" cy="208385"/>
            </a:xfrm>
            <a:custGeom>
              <a:avLst/>
              <a:gdLst/>
              <a:ahLst/>
              <a:cxnLst/>
              <a:rect l="l" t="t" r="r" b="b"/>
              <a:pathLst>
                <a:path w="13391" h="16308" extrusionOk="0">
                  <a:moveTo>
                    <a:pt x="1048" y="0"/>
                  </a:moveTo>
                  <a:cubicBezTo>
                    <a:pt x="507" y="0"/>
                    <a:pt x="1" y="420"/>
                    <a:pt x="1" y="1016"/>
                  </a:cubicBezTo>
                  <a:lnTo>
                    <a:pt x="1" y="15292"/>
                  </a:lnTo>
                  <a:cubicBezTo>
                    <a:pt x="1" y="15888"/>
                    <a:pt x="507" y="16308"/>
                    <a:pt x="1048" y="16308"/>
                  </a:cubicBezTo>
                  <a:cubicBezTo>
                    <a:pt x="1239" y="16308"/>
                    <a:pt x="1435" y="16255"/>
                    <a:pt x="1614" y="16139"/>
                  </a:cubicBezTo>
                  <a:lnTo>
                    <a:pt x="12785" y="9001"/>
                  </a:lnTo>
                  <a:cubicBezTo>
                    <a:pt x="13390" y="8597"/>
                    <a:pt x="13390" y="7710"/>
                    <a:pt x="12785" y="7307"/>
                  </a:cubicBezTo>
                  <a:lnTo>
                    <a:pt x="1614" y="169"/>
                  </a:lnTo>
                  <a:cubicBezTo>
                    <a:pt x="1435" y="53"/>
                    <a:pt x="1239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 w="5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60"/>
            <p:cNvSpPr/>
            <p:nvPr/>
          </p:nvSpPr>
          <p:spPr>
            <a:xfrm>
              <a:off x="7690501" y="3851985"/>
              <a:ext cx="586450" cy="127985"/>
            </a:xfrm>
            <a:custGeom>
              <a:avLst/>
              <a:gdLst/>
              <a:ahLst/>
              <a:cxnLst/>
              <a:rect l="l" t="t" r="r" b="b"/>
              <a:pathLst>
                <a:path w="45895" h="10016" extrusionOk="0">
                  <a:moveTo>
                    <a:pt x="45895" y="1"/>
                  </a:moveTo>
                  <a:lnTo>
                    <a:pt x="45895" y="1"/>
                  </a:lnTo>
                  <a:cubicBezTo>
                    <a:pt x="43031" y="4437"/>
                    <a:pt x="36982" y="5203"/>
                    <a:pt x="36982" y="5203"/>
                  </a:cubicBezTo>
                  <a:lnTo>
                    <a:pt x="1" y="5203"/>
                  </a:lnTo>
                  <a:lnTo>
                    <a:pt x="1" y="9156"/>
                  </a:lnTo>
                  <a:cubicBezTo>
                    <a:pt x="1" y="9156"/>
                    <a:pt x="16742" y="10016"/>
                    <a:pt x="28942" y="10016"/>
                  </a:cubicBezTo>
                  <a:cubicBezTo>
                    <a:pt x="35042" y="10016"/>
                    <a:pt x="40007" y="9801"/>
                    <a:pt x="41176" y="9156"/>
                  </a:cubicBezTo>
                  <a:cubicBezTo>
                    <a:pt x="44685" y="7220"/>
                    <a:pt x="45895" y="2"/>
                    <a:pt x="458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60"/>
            <p:cNvSpPr/>
            <p:nvPr/>
          </p:nvSpPr>
          <p:spPr>
            <a:xfrm>
              <a:off x="7931163" y="2944461"/>
              <a:ext cx="492659" cy="1053386"/>
            </a:xfrm>
            <a:custGeom>
              <a:avLst/>
              <a:gdLst/>
              <a:ahLst/>
              <a:cxnLst/>
              <a:rect l="l" t="t" r="r" b="b"/>
              <a:pathLst>
                <a:path w="38555" h="82437" extrusionOk="0">
                  <a:moveTo>
                    <a:pt x="4311" y="0"/>
                  </a:moveTo>
                  <a:cubicBezTo>
                    <a:pt x="4295" y="0"/>
                    <a:pt x="4283" y="1"/>
                    <a:pt x="4275" y="3"/>
                  </a:cubicBezTo>
                  <a:cubicBezTo>
                    <a:pt x="3791" y="84"/>
                    <a:pt x="0" y="8069"/>
                    <a:pt x="4194" y="16095"/>
                  </a:cubicBezTo>
                  <a:cubicBezTo>
                    <a:pt x="8389" y="24120"/>
                    <a:pt x="17947" y="23515"/>
                    <a:pt x="20568" y="26096"/>
                  </a:cubicBezTo>
                  <a:cubicBezTo>
                    <a:pt x="23189" y="28637"/>
                    <a:pt x="25932" y="32468"/>
                    <a:pt x="25125" y="38598"/>
                  </a:cubicBezTo>
                  <a:cubicBezTo>
                    <a:pt x="24318" y="44688"/>
                    <a:pt x="26335" y="50818"/>
                    <a:pt x="28956" y="51988"/>
                  </a:cubicBezTo>
                  <a:lnTo>
                    <a:pt x="37708" y="82436"/>
                  </a:lnTo>
                  <a:lnTo>
                    <a:pt x="37708" y="17063"/>
                  </a:lnTo>
                  <a:cubicBezTo>
                    <a:pt x="37708" y="17063"/>
                    <a:pt x="38555" y="7424"/>
                    <a:pt x="28876" y="5528"/>
                  </a:cubicBezTo>
                  <a:cubicBezTo>
                    <a:pt x="19351" y="3624"/>
                    <a:pt x="5258" y="0"/>
                    <a:pt x="4311" y="0"/>
                  </a:cubicBezTo>
                  <a:close/>
                </a:path>
              </a:pathLst>
            </a:custGeom>
            <a:solidFill>
              <a:srgbClr val="C68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60"/>
            <p:cNvSpPr/>
            <p:nvPr/>
          </p:nvSpPr>
          <p:spPr>
            <a:xfrm>
              <a:off x="7931163" y="2942953"/>
              <a:ext cx="492659" cy="1054894"/>
            </a:xfrm>
            <a:custGeom>
              <a:avLst/>
              <a:gdLst/>
              <a:ahLst/>
              <a:cxnLst/>
              <a:rect l="l" t="t" r="r" b="b"/>
              <a:pathLst>
                <a:path w="38555" h="82555" fill="none" extrusionOk="0">
                  <a:moveTo>
                    <a:pt x="28956" y="52106"/>
                  </a:moveTo>
                  <a:cubicBezTo>
                    <a:pt x="26335" y="50936"/>
                    <a:pt x="24318" y="44806"/>
                    <a:pt x="25125" y="38716"/>
                  </a:cubicBezTo>
                  <a:cubicBezTo>
                    <a:pt x="25932" y="32586"/>
                    <a:pt x="23189" y="28755"/>
                    <a:pt x="20568" y="26214"/>
                  </a:cubicBezTo>
                  <a:cubicBezTo>
                    <a:pt x="17947" y="23633"/>
                    <a:pt x="8389" y="24238"/>
                    <a:pt x="4194" y="16213"/>
                  </a:cubicBezTo>
                  <a:cubicBezTo>
                    <a:pt x="0" y="8187"/>
                    <a:pt x="3791" y="202"/>
                    <a:pt x="4275" y="121"/>
                  </a:cubicBezTo>
                  <a:cubicBezTo>
                    <a:pt x="4799" y="0"/>
                    <a:pt x="19197" y="3711"/>
                    <a:pt x="28876" y="5646"/>
                  </a:cubicBezTo>
                  <a:cubicBezTo>
                    <a:pt x="38555" y="7542"/>
                    <a:pt x="37708" y="17181"/>
                    <a:pt x="37708" y="17181"/>
                  </a:cubicBezTo>
                  <a:lnTo>
                    <a:pt x="37708" y="82554"/>
                  </a:lnTo>
                </a:path>
              </a:pathLst>
            </a:custGeom>
            <a:noFill/>
            <a:ln w="30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60"/>
            <p:cNvSpPr/>
            <p:nvPr/>
          </p:nvSpPr>
          <p:spPr>
            <a:xfrm>
              <a:off x="8052772" y="2960983"/>
              <a:ext cx="127295" cy="138489"/>
            </a:xfrm>
            <a:custGeom>
              <a:avLst/>
              <a:gdLst/>
              <a:ahLst/>
              <a:cxnLst/>
              <a:rect l="l" t="t" r="r" b="b"/>
              <a:pathLst>
                <a:path w="9962" h="10838" extrusionOk="0">
                  <a:moveTo>
                    <a:pt x="565" y="1"/>
                  </a:moveTo>
                  <a:lnTo>
                    <a:pt x="81" y="6696"/>
                  </a:lnTo>
                  <a:cubicBezTo>
                    <a:pt x="1" y="8228"/>
                    <a:pt x="928" y="9640"/>
                    <a:pt x="2421" y="10083"/>
                  </a:cubicBezTo>
                  <a:lnTo>
                    <a:pt x="4235" y="10688"/>
                  </a:lnTo>
                  <a:cubicBezTo>
                    <a:pt x="4567" y="10789"/>
                    <a:pt x="4902" y="10837"/>
                    <a:pt x="5230" y="10837"/>
                  </a:cubicBezTo>
                  <a:cubicBezTo>
                    <a:pt x="6735" y="10837"/>
                    <a:pt x="8106" y="9825"/>
                    <a:pt x="8470" y="8268"/>
                  </a:cubicBezTo>
                  <a:lnTo>
                    <a:pt x="9962" y="2179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C6826A"/>
            </a:solidFill>
            <a:ln w="30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60"/>
            <p:cNvSpPr/>
            <p:nvPr/>
          </p:nvSpPr>
          <p:spPr>
            <a:xfrm>
              <a:off x="7202493" y="2669400"/>
              <a:ext cx="310239" cy="416310"/>
            </a:xfrm>
            <a:custGeom>
              <a:avLst/>
              <a:gdLst/>
              <a:ahLst/>
              <a:cxnLst/>
              <a:rect l="l" t="t" r="r" b="b"/>
              <a:pathLst>
                <a:path w="24279" h="32580" extrusionOk="0">
                  <a:moveTo>
                    <a:pt x="17804" y="1"/>
                  </a:moveTo>
                  <a:cubicBezTo>
                    <a:pt x="16616" y="1"/>
                    <a:pt x="15403" y="352"/>
                    <a:pt x="14317" y="1123"/>
                  </a:cubicBezTo>
                  <a:lnTo>
                    <a:pt x="2541" y="9471"/>
                  </a:lnTo>
                  <a:cubicBezTo>
                    <a:pt x="968" y="10640"/>
                    <a:pt x="0" y="12455"/>
                    <a:pt x="0" y="14391"/>
                  </a:cubicBezTo>
                  <a:lnTo>
                    <a:pt x="0" y="27538"/>
                  </a:lnTo>
                  <a:cubicBezTo>
                    <a:pt x="0" y="29111"/>
                    <a:pt x="646" y="30644"/>
                    <a:pt x="1775" y="31773"/>
                  </a:cubicBezTo>
                  <a:lnTo>
                    <a:pt x="2541" y="32580"/>
                  </a:lnTo>
                  <a:cubicBezTo>
                    <a:pt x="2541" y="32580"/>
                    <a:pt x="19560" y="18061"/>
                    <a:pt x="20689" y="16367"/>
                  </a:cubicBezTo>
                  <a:cubicBezTo>
                    <a:pt x="21818" y="14714"/>
                    <a:pt x="24278" y="10842"/>
                    <a:pt x="23794" y="5519"/>
                  </a:cubicBezTo>
                  <a:cubicBezTo>
                    <a:pt x="23794" y="5478"/>
                    <a:pt x="23794" y="5438"/>
                    <a:pt x="23794" y="5357"/>
                  </a:cubicBezTo>
                  <a:cubicBezTo>
                    <a:pt x="23479" y="2119"/>
                    <a:pt x="20720" y="1"/>
                    <a:pt x="17804" y="1"/>
                  </a:cubicBezTo>
                  <a:close/>
                </a:path>
              </a:pathLst>
            </a:custGeom>
            <a:solidFill>
              <a:srgbClr val="C6826A"/>
            </a:solidFill>
            <a:ln w="30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60"/>
            <p:cNvSpPr/>
            <p:nvPr/>
          </p:nvSpPr>
          <p:spPr>
            <a:xfrm>
              <a:off x="7339564" y="2670346"/>
              <a:ext cx="79889" cy="150871"/>
            </a:xfrm>
            <a:custGeom>
              <a:avLst/>
              <a:gdLst/>
              <a:ahLst/>
              <a:cxnLst/>
              <a:rect l="l" t="t" r="r" b="b"/>
              <a:pathLst>
                <a:path w="6252" h="11807" extrusionOk="0">
                  <a:moveTo>
                    <a:pt x="6252" y="0"/>
                  </a:moveTo>
                  <a:cubicBezTo>
                    <a:pt x="6252" y="0"/>
                    <a:pt x="4558" y="404"/>
                    <a:pt x="3590" y="1049"/>
                  </a:cubicBezTo>
                  <a:cubicBezTo>
                    <a:pt x="2662" y="1734"/>
                    <a:pt x="1" y="3630"/>
                    <a:pt x="1" y="3630"/>
                  </a:cubicBezTo>
                  <a:lnTo>
                    <a:pt x="1" y="10002"/>
                  </a:lnTo>
                  <a:cubicBezTo>
                    <a:pt x="1" y="11067"/>
                    <a:pt x="847" y="11806"/>
                    <a:pt x="1776" y="11806"/>
                  </a:cubicBezTo>
                  <a:cubicBezTo>
                    <a:pt x="2113" y="11806"/>
                    <a:pt x="2461" y="11709"/>
                    <a:pt x="2783" y="11494"/>
                  </a:cubicBezTo>
                  <a:lnTo>
                    <a:pt x="5445" y="9720"/>
                  </a:lnTo>
                  <a:cubicBezTo>
                    <a:pt x="5969" y="9357"/>
                    <a:pt x="6252" y="8832"/>
                    <a:pt x="6252" y="8227"/>
                  </a:cubicBezTo>
                  <a:lnTo>
                    <a:pt x="6252" y="0"/>
                  </a:lnTo>
                  <a:close/>
                </a:path>
              </a:pathLst>
            </a:custGeom>
            <a:solidFill>
              <a:srgbClr val="C6826A"/>
            </a:solidFill>
            <a:ln w="30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60"/>
            <p:cNvSpPr/>
            <p:nvPr/>
          </p:nvSpPr>
          <p:spPr>
            <a:xfrm>
              <a:off x="7202493" y="2891509"/>
              <a:ext cx="310239" cy="415798"/>
            </a:xfrm>
            <a:custGeom>
              <a:avLst/>
              <a:gdLst/>
              <a:ahLst/>
              <a:cxnLst/>
              <a:rect l="l" t="t" r="r" b="b"/>
              <a:pathLst>
                <a:path w="24279" h="32540" extrusionOk="0">
                  <a:moveTo>
                    <a:pt x="17804" y="1"/>
                  </a:moveTo>
                  <a:cubicBezTo>
                    <a:pt x="16616" y="1"/>
                    <a:pt x="15403" y="352"/>
                    <a:pt x="14317" y="1123"/>
                  </a:cubicBezTo>
                  <a:lnTo>
                    <a:pt x="2541" y="9471"/>
                  </a:lnTo>
                  <a:cubicBezTo>
                    <a:pt x="968" y="10600"/>
                    <a:pt x="0" y="12415"/>
                    <a:pt x="0" y="14391"/>
                  </a:cubicBezTo>
                  <a:lnTo>
                    <a:pt x="0" y="27498"/>
                  </a:lnTo>
                  <a:cubicBezTo>
                    <a:pt x="0" y="29111"/>
                    <a:pt x="646" y="30644"/>
                    <a:pt x="1775" y="31773"/>
                  </a:cubicBezTo>
                  <a:lnTo>
                    <a:pt x="2541" y="32539"/>
                  </a:lnTo>
                  <a:cubicBezTo>
                    <a:pt x="2541" y="32539"/>
                    <a:pt x="19560" y="18061"/>
                    <a:pt x="20689" y="16367"/>
                  </a:cubicBezTo>
                  <a:cubicBezTo>
                    <a:pt x="21818" y="14673"/>
                    <a:pt x="24278" y="10802"/>
                    <a:pt x="23794" y="5519"/>
                  </a:cubicBezTo>
                  <a:cubicBezTo>
                    <a:pt x="23794" y="5438"/>
                    <a:pt x="23794" y="5398"/>
                    <a:pt x="23794" y="5357"/>
                  </a:cubicBezTo>
                  <a:cubicBezTo>
                    <a:pt x="23479" y="2119"/>
                    <a:pt x="20720" y="1"/>
                    <a:pt x="17804" y="1"/>
                  </a:cubicBezTo>
                  <a:close/>
                </a:path>
              </a:pathLst>
            </a:custGeom>
            <a:solidFill>
              <a:srgbClr val="C6826A"/>
            </a:solidFill>
            <a:ln w="30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60"/>
            <p:cNvSpPr/>
            <p:nvPr/>
          </p:nvSpPr>
          <p:spPr>
            <a:xfrm>
              <a:off x="7339564" y="2891930"/>
              <a:ext cx="79889" cy="151088"/>
            </a:xfrm>
            <a:custGeom>
              <a:avLst/>
              <a:gdLst/>
              <a:ahLst/>
              <a:cxnLst/>
              <a:rect l="l" t="t" r="r" b="b"/>
              <a:pathLst>
                <a:path w="6252" h="11824" extrusionOk="0">
                  <a:moveTo>
                    <a:pt x="6252" y="1"/>
                  </a:moveTo>
                  <a:cubicBezTo>
                    <a:pt x="6252" y="1"/>
                    <a:pt x="4558" y="404"/>
                    <a:pt x="3590" y="1090"/>
                  </a:cubicBezTo>
                  <a:cubicBezTo>
                    <a:pt x="2662" y="1775"/>
                    <a:pt x="1" y="3630"/>
                    <a:pt x="1" y="3630"/>
                  </a:cubicBezTo>
                  <a:lnTo>
                    <a:pt x="1" y="10043"/>
                  </a:lnTo>
                  <a:cubicBezTo>
                    <a:pt x="1" y="11088"/>
                    <a:pt x="863" y="11824"/>
                    <a:pt x="1803" y="11824"/>
                  </a:cubicBezTo>
                  <a:cubicBezTo>
                    <a:pt x="2131" y="11824"/>
                    <a:pt x="2470" y="11734"/>
                    <a:pt x="2783" y="11535"/>
                  </a:cubicBezTo>
                  <a:lnTo>
                    <a:pt x="5445" y="9720"/>
                  </a:lnTo>
                  <a:cubicBezTo>
                    <a:pt x="5969" y="9397"/>
                    <a:pt x="6252" y="8833"/>
                    <a:pt x="6252" y="8228"/>
                  </a:cubicBezTo>
                  <a:lnTo>
                    <a:pt x="6252" y="1"/>
                  </a:lnTo>
                  <a:close/>
                </a:path>
              </a:pathLst>
            </a:custGeom>
            <a:solidFill>
              <a:srgbClr val="C6826A"/>
            </a:solidFill>
            <a:ln w="30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60"/>
            <p:cNvSpPr/>
            <p:nvPr/>
          </p:nvSpPr>
          <p:spPr>
            <a:xfrm>
              <a:off x="7202493" y="3113106"/>
              <a:ext cx="310239" cy="415786"/>
            </a:xfrm>
            <a:custGeom>
              <a:avLst/>
              <a:gdLst/>
              <a:ahLst/>
              <a:cxnLst/>
              <a:rect l="l" t="t" r="r" b="b"/>
              <a:pathLst>
                <a:path w="24279" h="32539" extrusionOk="0">
                  <a:moveTo>
                    <a:pt x="17804" y="0"/>
                  </a:moveTo>
                  <a:cubicBezTo>
                    <a:pt x="16616" y="0"/>
                    <a:pt x="15403" y="352"/>
                    <a:pt x="14317" y="1122"/>
                  </a:cubicBezTo>
                  <a:lnTo>
                    <a:pt x="2541" y="9470"/>
                  </a:lnTo>
                  <a:cubicBezTo>
                    <a:pt x="968" y="10600"/>
                    <a:pt x="0" y="12455"/>
                    <a:pt x="0" y="14390"/>
                  </a:cubicBezTo>
                  <a:lnTo>
                    <a:pt x="0" y="27497"/>
                  </a:lnTo>
                  <a:cubicBezTo>
                    <a:pt x="0" y="29111"/>
                    <a:pt x="646" y="30643"/>
                    <a:pt x="1775" y="31772"/>
                  </a:cubicBezTo>
                  <a:lnTo>
                    <a:pt x="2541" y="32539"/>
                  </a:lnTo>
                  <a:cubicBezTo>
                    <a:pt x="2541" y="32539"/>
                    <a:pt x="19560" y="18060"/>
                    <a:pt x="20689" y="16367"/>
                  </a:cubicBezTo>
                  <a:cubicBezTo>
                    <a:pt x="21818" y="14713"/>
                    <a:pt x="24278" y="10841"/>
                    <a:pt x="23794" y="5518"/>
                  </a:cubicBezTo>
                  <a:cubicBezTo>
                    <a:pt x="23794" y="5478"/>
                    <a:pt x="23794" y="5397"/>
                    <a:pt x="23794" y="5357"/>
                  </a:cubicBezTo>
                  <a:cubicBezTo>
                    <a:pt x="23479" y="2119"/>
                    <a:pt x="20720" y="0"/>
                    <a:pt x="17804" y="0"/>
                  </a:cubicBezTo>
                  <a:close/>
                </a:path>
              </a:pathLst>
            </a:custGeom>
            <a:solidFill>
              <a:srgbClr val="C6826A"/>
            </a:solidFill>
            <a:ln w="30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60"/>
            <p:cNvSpPr/>
            <p:nvPr/>
          </p:nvSpPr>
          <p:spPr>
            <a:xfrm>
              <a:off x="7339564" y="3114039"/>
              <a:ext cx="79889" cy="150871"/>
            </a:xfrm>
            <a:custGeom>
              <a:avLst/>
              <a:gdLst/>
              <a:ahLst/>
              <a:cxnLst/>
              <a:rect l="l" t="t" r="r" b="b"/>
              <a:pathLst>
                <a:path w="6252" h="11807" extrusionOk="0">
                  <a:moveTo>
                    <a:pt x="6252" y="1"/>
                  </a:moveTo>
                  <a:cubicBezTo>
                    <a:pt x="6252" y="1"/>
                    <a:pt x="4558" y="364"/>
                    <a:pt x="3590" y="1049"/>
                  </a:cubicBezTo>
                  <a:cubicBezTo>
                    <a:pt x="2662" y="1735"/>
                    <a:pt x="1" y="3630"/>
                    <a:pt x="1" y="3630"/>
                  </a:cubicBezTo>
                  <a:lnTo>
                    <a:pt x="1" y="10002"/>
                  </a:lnTo>
                  <a:cubicBezTo>
                    <a:pt x="1" y="11067"/>
                    <a:pt x="847" y="11807"/>
                    <a:pt x="1776" y="11807"/>
                  </a:cubicBezTo>
                  <a:cubicBezTo>
                    <a:pt x="2113" y="11807"/>
                    <a:pt x="2461" y="11709"/>
                    <a:pt x="2783" y="11494"/>
                  </a:cubicBezTo>
                  <a:lnTo>
                    <a:pt x="5445" y="9680"/>
                  </a:lnTo>
                  <a:cubicBezTo>
                    <a:pt x="5969" y="9357"/>
                    <a:pt x="6252" y="8792"/>
                    <a:pt x="6252" y="8187"/>
                  </a:cubicBezTo>
                  <a:lnTo>
                    <a:pt x="6252" y="1"/>
                  </a:lnTo>
                  <a:close/>
                </a:path>
              </a:pathLst>
            </a:custGeom>
            <a:solidFill>
              <a:srgbClr val="C6826A"/>
            </a:solidFill>
            <a:ln w="30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60"/>
            <p:cNvSpPr/>
            <p:nvPr/>
          </p:nvSpPr>
          <p:spPr>
            <a:xfrm>
              <a:off x="7202493" y="3335215"/>
              <a:ext cx="310239" cy="415786"/>
            </a:xfrm>
            <a:custGeom>
              <a:avLst/>
              <a:gdLst/>
              <a:ahLst/>
              <a:cxnLst/>
              <a:rect l="l" t="t" r="r" b="b"/>
              <a:pathLst>
                <a:path w="24279" h="32539" extrusionOk="0">
                  <a:moveTo>
                    <a:pt x="17804" y="0"/>
                  </a:moveTo>
                  <a:cubicBezTo>
                    <a:pt x="16616" y="0"/>
                    <a:pt x="15403" y="352"/>
                    <a:pt x="14317" y="1122"/>
                  </a:cubicBezTo>
                  <a:lnTo>
                    <a:pt x="2541" y="9470"/>
                  </a:lnTo>
                  <a:cubicBezTo>
                    <a:pt x="968" y="10599"/>
                    <a:pt x="0" y="12414"/>
                    <a:pt x="0" y="14390"/>
                  </a:cubicBezTo>
                  <a:lnTo>
                    <a:pt x="0" y="27497"/>
                  </a:lnTo>
                  <a:cubicBezTo>
                    <a:pt x="0" y="29110"/>
                    <a:pt x="646" y="30643"/>
                    <a:pt x="1775" y="31772"/>
                  </a:cubicBezTo>
                  <a:lnTo>
                    <a:pt x="2541" y="32538"/>
                  </a:lnTo>
                  <a:cubicBezTo>
                    <a:pt x="2541" y="32538"/>
                    <a:pt x="19560" y="18020"/>
                    <a:pt x="20689" y="16366"/>
                  </a:cubicBezTo>
                  <a:cubicBezTo>
                    <a:pt x="21818" y="14673"/>
                    <a:pt x="24278" y="10801"/>
                    <a:pt x="23794" y="5518"/>
                  </a:cubicBezTo>
                  <a:cubicBezTo>
                    <a:pt x="23794" y="5437"/>
                    <a:pt x="23794" y="5397"/>
                    <a:pt x="23794" y="5357"/>
                  </a:cubicBezTo>
                  <a:cubicBezTo>
                    <a:pt x="23479" y="2118"/>
                    <a:pt x="20720" y="0"/>
                    <a:pt x="17804" y="0"/>
                  </a:cubicBezTo>
                  <a:close/>
                </a:path>
              </a:pathLst>
            </a:custGeom>
            <a:solidFill>
              <a:srgbClr val="C6826A"/>
            </a:solidFill>
            <a:ln w="30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60"/>
            <p:cNvSpPr/>
            <p:nvPr/>
          </p:nvSpPr>
          <p:spPr>
            <a:xfrm>
              <a:off x="7339564" y="3335636"/>
              <a:ext cx="79889" cy="150871"/>
            </a:xfrm>
            <a:custGeom>
              <a:avLst/>
              <a:gdLst/>
              <a:ahLst/>
              <a:cxnLst/>
              <a:rect l="l" t="t" r="r" b="b"/>
              <a:pathLst>
                <a:path w="6252" h="11807" extrusionOk="0">
                  <a:moveTo>
                    <a:pt x="6252" y="0"/>
                  </a:moveTo>
                  <a:cubicBezTo>
                    <a:pt x="6252" y="0"/>
                    <a:pt x="4558" y="403"/>
                    <a:pt x="3590" y="1089"/>
                  </a:cubicBezTo>
                  <a:cubicBezTo>
                    <a:pt x="2662" y="1734"/>
                    <a:pt x="1" y="3630"/>
                    <a:pt x="1" y="3630"/>
                  </a:cubicBezTo>
                  <a:lnTo>
                    <a:pt x="1" y="10002"/>
                  </a:lnTo>
                  <a:cubicBezTo>
                    <a:pt x="1" y="11067"/>
                    <a:pt x="847" y="11806"/>
                    <a:pt x="1776" y="11806"/>
                  </a:cubicBezTo>
                  <a:cubicBezTo>
                    <a:pt x="2113" y="11806"/>
                    <a:pt x="2461" y="11709"/>
                    <a:pt x="2783" y="11494"/>
                  </a:cubicBezTo>
                  <a:lnTo>
                    <a:pt x="5445" y="9719"/>
                  </a:lnTo>
                  <a:cubicBezTo>
                    <a:pt x="5969" y="9397"/>
                    <a:pt x="6252" y="8832"/>
                    <a:pt x="6252" y="8227"/>
                  </a:cubicBezTo>
                  <a:lnTo>
                    <a:pt x="6252" y="0"/>
                  </a:lnTo>
                  <a:close/>
                </a:path>
              </a:pathLst>
            </a:custGeom>
            <a:solidFill>
              <a:srgbClr val="C6826A"/>
            </a:solidFill>
            <a:ln w="30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60"/>
            <p:cNvSpPr/>
            <p:nvPr/>
          </p:nvSpPr>
          <p:spPr>
            <a:xfrm>
              <a:off x="7234949" y="3680900"/>
              <a:ext cx="85051" cy="121111"/>
            </a:xfrm>
            <a:custGeom>
              <a:avLst/>
              <a:gdLst/>
              <a:ahLst/>
              <a:cxnLst/>
              <a:rect l="l" t="t" r="r" b="b"/>
              <a:pathLst>
                <a:path w="6656" h="9478" extrusionOk="0">
                  <a:moveTo>
                    <a:pt x="6413" y="1"/>
                  </a:moveTo>
                  <a:lnTo>
                    <a:pt x="1" y="5485"/>
                  </a:lnTo>
                  <a:lnTo>
                    <a:pt x="6655" y="9478"/>
                  </a:lnTo>
                  <a:lnTo>
                    <a:pt x="6413" y="1"/>
                  </a:lnTo>
                  <a:close/>
                </a:path>
              </a:pathLst>
            </a:custGeom>
            <a:solidFill>
              <a:srgbClr val="C6826A"/>
            </a:solidFill>
            <a:ln w="6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60"/>
            <p:cNvSpPr/>
            <p:nvPr/>
          </p:nvSpPr>
          <p:spPr>
            <a:xfrm>
              <a:off x="7690501" y="3997834"/>
              <a:ext cx="722498" cy="224690"/>
            </a:xfrm>
            <a:custGeom>
              <a:avLst/>
              <a:gdLst/>
              <a:ahLst/>
              <a:cxnLst/>
              <a:rect l="l" t="t" r="r" b="b"/>
              <a:pathLst>
                <a:path w="56542" h="17584" extrusionOk="0">
                  <a:moveTo>
                    <a:pt x="1" y="0"/>
                  </a:moveTo>
                  <a:lnTo>
                    <a:pt x="1" y="17584"/>
                  </a:lnTo>
                  <a:lnTo>
                    <a:pt x="56542" y="17584"/>
                  </a:lnTo>
                  <a:lnTo>
                    <a:pt x="56542" y="0"/>
                  </a:lnTo>
                  <a:close/>
                </a:path>
              </a:pathLst>
            </a:custGeom>
            <a:solidFill>
              <a:schemeClr val="accent4"/>
            </a:solidFill>
            <a:ln w="30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60"/>
            <p:cNvSpPr/>
            <p:nvPr/>
          </p:nvSpPr>
          <p:spPr>
            <a:xfrm>
              <a:off x="8263546" y="4043695"/>
              <a:ext cx="75761" cy="75761"/>
            </a:xfrm>
            <a:custGeom>
              <a:avLst/>
              <a:gdLst/>
              <a:ahLst/>
              <a:cxnLst/>
              <a:rect l="l" t="t" r="r" b="b"/>
              <a:pathLst>
                <a:path w="5929" h="5929" extrusionOk="0">
                  <a:moveTo>
                    <a:pt x="2944" y="0"/>
                  </a:moveTo>
                  <a:cubicBezTo>
                    <a:pt x="1331" y="0"/>
                    <a:pt x="0" y="1331"/>
                    <a:pt x="0" y="2944"/>
                  </a:cubicBezTo>
                  <a:cubicBezTo>
                    <a:pt x="0" y="4598"/>
                    <a:pt x="1331" y="5929"/>
                    <a:pt x="2944" y="5929"/>
                  </a:cubicBezTo>
                  <a:cubicBezTo>
                    <a:pt x="4598" y="5929"/>
                    <a:pt x="5929" y="4598"/>
                    <a:pt x="5929" y="2944"/>
                  </a:cubicBezTo>
                  <a:cubicBezTo>
                    <a:pt x="5929" y="1331"/>
                    <a:pt x="4598" y="0"/>
                    <a:pt x="2944" y="0"/>
                  </a:cubicBezTo>
                  <a:close/>
                </a:path>
              </a:pathLst>
            </a:custGeom>
            <a:solidFill>
              <a:schemeClr val="dk1"/>
            </a:solidFill>
            <a:ln w="30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60"/>
            <p:cNvSpPr/>
            <p:nvPr/>
          </p:nvSpPr>
          <p:spPr>
            <a:xfrm>
              <a:off x="7690501" y="4222511"/>
              <a:ext cx="722498" cy="380838"/>
            </a:xfrm>
            <a:custGeom>
              <a:avLst/>
              <a:gdLst/>
              <a:ahLst/>
              <a:cxnLst/>
              <a:rect l="l" t="t" r="r" b="b"/>
              <a:pathLst>
                <a:path w="56542" h="29804" extrusionOk="0">
                  <a:moveTo>
                    <a:pt x="1" y="1"/>
                  </a:moveTo>
                  <a:lnTo>
                    <a:pt x="1" y="29804"/>
                  </a:lnTo>
                  <a:lnTo>
                    <a:pt x="56542" y="29804"/>
                  </a:lnTo>
                  <a:lnTo>
                    <a:pt x="56542" y="1"/>
                  </a:lnTo>
                  <a:close/>
                </a:path>
              </a:pathLst>
            </a:custGeom>
            <a:solidFill>
              <a:schemeClr val="accent2"/>
            </a:solidFill>
            <a:ln w="30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60"/>
            <p:cNvSpPr/>
            <p:nvPr/>
          </p:nvSpPr>
          <p:spPr>
            <a:xfrm>
              <a:off x="7962597" y="3136196"/>
              <a:ext cx="298381" cy="301486"/>
            </a:xfrm>
            <a:custGeom>
              <a:avLst/>
              <a:gdLst/>
              <a:ahLst/>
              <a:cxnLst/>
              <a:rect l="l" t="t" r="r" b="b"/>
              <a:pathLst>
                <a:path w="23351" h="23594" extrusionOk="0">
                  <a:moveTo>
                    <a:pt x="1210" y="1"/>
                  </a:moveTo>
                  <a:cubicBezTo>
                    <a:pt x="1210" y="1"/>
                    <a:pt x="0" y="9034"/>
                    <a:pt x="1210" y="12019"/>
                  </a:cubicBezTo>
                  <a:cubicBezTo>
                    <a:pt x="2460" y="14963"/>
                    <a:pt x="7058" y="14761"/>
                    <a:pt x="13188" y="15568"/>
                  </a:cubicBezTo>
                  <a:cubicBezTo>
                    <a:pt x="19277" y="16334"/>
                    <a:pt x="22665" y="23593"/>
                    <a:pt x="22665" y="23593"/>
                  </a:cubicBezTo>
                  <a:cubicBezTo>
                    <a:pt x="22826" y="20407"/>
                    <a:pt x="23351" y="19560"/>
                    <a:pt x="20850" y="14479"/>
                  </a:cubicBezTo>
                  <a:cubicBezTo>
                    <a:pt x="18390" y="9397"/>
                    <a:pt x="14882" y="9518"/>
                    <a:pt x="8994" y="7542"/>
                  </a:cubicBezTo>
                  <a:cubicBezTo>
                    <a:pt x="3146" y="5526"/>
                    <a:pt x="1210" y="1"/>
                    <a:pt x="1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60"/>
            <p:cNvSpPr/>
            <p:nvPr/>
          </p:nvSpPr>
          <p:spPr>
            <a:xfrm>
              <a:off x="7316895" y="3490225"/>
              <a:ext cx="178318" cy="240164"/>
            </a:xfrm>
            <a:custGeom>
              <a:avLst/>
              <a:gdLst/>
              <a:ahLst/>
              <a:cxnLst/>
              <a:rect l="l" t="t" r="r" b="b"/>
              <a:pathLst>
                <a:path w="13955" h="18795" extrusionOk="0">
                  <a:moveTo>
                    <a:pt x="13954" y="1"/>
                  </a:moveTo>
                  <a:cubicBezTo>
                    <a:pt x="13954" y="1"/>
                    <a:pt x="12542" y="3953"/>
                    <a:pt x="11252" y="4961"/>
                  </a:cubicBezTo>
                  <a:cubicBezTo>
                    <a:pt x="9961" y="5970"/>
                    <a:pt x="0" y="14923"/>
                    <a:pt x="0" y="14923"/>
                  </a:cubicBezTo>
                  <a:lnTo>
                    <a:pt x="0" y="18794"/>
                  </a:lnTo>
                  <a:cubicBezTo>
                    <a:pt x="0" y="18794"/>
                    <a:pt x="11534" y="10123"/>
                    <a:pt x="12543" y="8672"/>
                  </a:cubicBezTo>
                  <a:cubicBezTo>
                    <a:pt x="13551" y="7180"/>
                    <a:pt x="13954" y="1"/>
                    <a:pt x="139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60" name="Google Shape;2660;p60"/>
          <p:cNvCxnSpPr>
            <a:stCxn id="2615" idx="3"/>
          </p:cNvCxnSpPr>
          <p:nvPr/>
        </p:nvCxnSpPr>
        <p:spPr>
          <a:xfrm>
            <a:off x="3375575" y="1874700"/>
            <a:ext cx="473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661" name="Google Shape;2661;p60"/>
          <p:cNvCxnSpPr>
            <a:cxnSpLocks/>
            <a:stCxn id="2617" idx="3"/>
          </p:cNvCxnSpPr>
          <p:nvPr/>
        </p:nvCxnSpPr>
        <p:spPr>
          <a:xfrm>
            <a:off x="3375576" y="3459450"/>
            <a:ext cx="89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662" name="Google Shape;2662;p60"/>
          <p:cNvCxnSpPr>
            <a:stCxn id="2619" idx="1"/>
          </p:cNvCxnSpPr>
          <p:nvPr/>
        </p:nvCxnSpPr>
        <p:spPr>
          <a:xfrm rot="10800000">
            <a:off x="5019625" y="2674713"/>
            <a:ext cx="74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3" name="Google Shape;2663;p60"/>
          <p:cNvSpPr txBox="1">
            <a:spLocks noGrp="1"/>
          </p:cNvSpPr>
          <p:nvPr>
            <p:ph type="title"/>
          </p:nvPr>
        </p:nvSpPr>
        <p:spPr>
          <a:xfrm>
            <a:off x="776725" y="921001"/>
            <a:ext cx="7704000" cy="531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r>
              <a:rPr lang="en" sz="3600" dirty="0"/>
              <a:t>Tecnologias </a:t>
            </a:r>
            <a:r>
              <a:rPr lang="en" sz="3600" err="1"/>
              <a:t>Utilizadas</a:t>
            </a:r>
            <a:endParaRPr lang="en" sz="3600"/>
          </a:p>
        </p:txBody>
      </p:sp>
      <p:sp>
        <p:nvSpPr>
          <p:cNvPr id="9" name="Google Shape;1847;p38">
            <a:extLst>
              <a:ext uri="{FF2B5EF4-FFF2-40B4-BE49-F238E27FC236}">
                <a16:creationId xmlns:a16="http://schemas.microsoft.com/office/drawing/2014/main" id="{71057558-211F-AD42-D9DD-CE25E5DB1F82}"/>
              </a:ext>
            </a:extLst>
          </p:cNvPr>
          <p:cNvSpPr/>
          <p:nvPr/>
        </p:nvSpPr>
        <p:spPr>
          <a:xfrm>
            <a:off x="124697" y="8648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4B9F1C-C9A6-9717-AEF6-8FB5526E9CB4}"/>
              </a:ext>
            </a:extLst>
          </p:cNvPr>
          <p:cNvSpPr txBox="1"/>
          <p:nvPr/>
        </p:nvSpPr>
        <p:spPr>
          <a:xfrm>
            <a:off x="176213" y="57150"/>
            <a:ext cx="91757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Bebas Neue"/>
              </a:rPr>
              <a:t>02​</a:t>
            </a:r>
            <a:endParaRPr lang="en-US" sz="600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D314F29-7707-7889-2D60-AC5E49A5E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0" y="4176713"/>
            <a:ext cx="936625" cy="893762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C1C60D1-764C-6E9A-7498-FF092C5109EF}"/>
              </a:ext>
            </a:extLst>
          </p:cNvPr>
          <p:cNvSpPr txBox="1"/>
          <p:nvPr/>
        </p:nvSpPr>
        <p:spPr>
          <a:xfrm>
            <a:off x="1216959" y="1587"/>
            <a:ext cx="34239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aseline="-25000" err="1">
                <a:solidFill>
                  <a:srgbClr val="EE7043"/>
                </a:solidFill>
                <a:latin typeface="Bebas Neue"/>
              </a:rPr>
              <a:t>Projeto</a:t>
            </a:r>
            <a:r>
              <a:rPr lang="en-US" sz="4800" baseline="-25000" dirty="0">
                <a:solidFill>
                  <a:srgbClr val="EE7043"/>
                </a:solidFill>
                <a:latin typeface="Bebas Neue"/>
              </a:rPr>
              <a:t> do </a:t>
            </a:r>
            <a:r>
              <a:rPr lang="en-US" sz="4800" baseline="-25000" err="1">
                <a:solidFill>
                  <a:srgbClr val="EE7043"/>
                </a:solidFill>
                <a:latin typeface="Bebas Neue"/>
              </a:rPr>
              <a:t>sistema</a:t>
            </a:r>
            <a:endParaRPr lang="en-US" sz="4800" err="1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ries Streaming Platform by Slidesgo">
  <a:themeElements>
    <a:clrScheme name="Simple Light">
      <a:dk1>
        <a:srgbClr val="000000"/>
      </a:dk1>
      <a:lt1>
        <a:srgbClr val="2B1153"/>
      </a:lt1>
      <a:dk2>
        <a:srgbClr val="582F9A"/>
      </a:dk2>
      <a:lt2>
        <a:srgbClr val="B19CD7"/>
      </a:lt2>
      <a:accent1>
        <a:srgbClr val="C95286"/>
      </a:accent1>
      <a:accent2>
        <a:srgbClr val="C952C5"/>
      </a:accent2>
      <a:accent3>
        <a:srgbClr val="FE7FA4"/>
      </a:accent3>
      <a:accent4>
        <a:srgbClr val="757CFF"/>
      </a:accent4>
      <a:accent5>
        <a:srgbClr val="EE704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13</Slides>
  <Notes>13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Series Streaming Platform by Slidesgo</vt:lpstr>
      <vt:lpstr>Slidesgo Final Pages</vt:lpstr>
      <vt:lpstr>Flicks and beats  </vt:lpstr>
      <vt:lpstr>Introdução</vt:lpstr>
      <vt:lpstr>Introdução</vt:lpstr>
      <vt:lpstr>Contextualização</vt:lpstr>
      <vt:lpstr>Objetivos</vt:lpstr>
      <vt:lpstr>Sofia</vt:lpstr>
      <vt:lpstr>Ana roberta</vt:lpstr>
      <vt:lpstr>Apresentação do PowerPoint</vt:lpstr>
      <vt:lpstr>Tecnologias Utilizadas</vt:lpstr>
      <vt:lpstr>Fluxo de Telas</vt:lpstr>
      <vt:lpstr>Apresentação do PowerPoint</vt:lpstr>
      <vt:lpstr>Resumo dos testes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 </dc:title>
  <cp:revision>1102</cp:revision>
  <dcterms:modified xsi:type="dcterms:W3CDTF">2023-12-11T19:21:39Z</dcterms:modified>
</cp:coreProperties>
</file>