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2" r:id="rId3"/>
    <p:sldId id="274" r:id="rId4"/>
    <p:sldId id="267" r:id="rId5"/>
    <p:sldId id="268" r:id="rId6"/>
    <p:sldId id="257" r:id="rId7"/>
    <p:sldId id="263" r:id="rId8"/>
    <p:sldId id="265" r:id="rId9"/>
    <p:sldId id="258" r:id="rId10"/>
    <p:sldId id="259" r:id="rId11"/>
    <p:sldId id="261" r:id="rId12"/>
    <p:sldId id="270" r:id="rId13"/>
    <p:sldId id="275" r:id="rId14"/>
    <p:sldId id="276" r:id="rId15"/>
    <p:sldId id="277" r:id="rId16"/>
    <p:sldId id="278" r:id="rId17"/>
    <p:sldId id="269" r:id="rId18"/>
    <p:sldId id="279" r:id="rId19"/>
    <p:sldId id="280" r:id="rId20"/>
    <p:sldId id="281" r:id="rId21"/>
    <p:sldId id="271" r:id="rId22"/>
    <p:sldId id="282" r:id="rId23"/>
    <p:sldId id="283" r:id="rId24"/>
    <p:sldId id="284" r:id="rId25"/>
    <p:sldId id="285" r:id="rId26"/>
    <p:sldId id="286" r:id="rId27"/>
    <p:sldId id="273" r:id="rId28"/>
    <p:sldId id="262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C08097-4C8D-40F4-E57C-C8EE04CDC038}" name="Gabriel Freitas De Oliveira" initials="GO" userId="S::1265286@sga.pucminas.br::b375ab9a-f09e-45e7-872a-addb537372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781FA-8605-5893-8CC2-0A28259BB023}" v="299" dt="2023-11-26T05:01:24.935"/>
    <p1510:client id="{535F1A70-8F8F-2E97-59A7-5733BC92160E}" v="3" dt="2023-11-25T18:13:51.189"/>
    <p1510:client id="{6787C5D4-118E-F6AD-4005-1FC6F11C4FE1}" v="228" dt="2023-12-07T16:22:31.565"/>
    <p1510:client id="{B40A7C20-1541-E166-649C-C657D45E0B6C}" v="309" dt="2023-11-26T15:23:07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Freitas De Oliveira" userId="S::1265286@sga.pucminas.br::b375ab9a-f09e-45e7-872a-addb53737215" providerId="AD" clId="Web-{6787C5D4-118E-F6AD-4005-1FC6F11C4FE1}"/>
    <pc:docChg chg="addSld delSld modSld sldOrd">
      <pc:chgData name="Gabriel Freitas De Oliveira" userId="S::1265286@sga.pucminas.br::b375ab9a-f09e-45e7-872a-addb53737215" providerId="AD" clId="Web-{6787C5D4-118E-F6AD-4005-1FC6F11C4FE1}" dt="2023-12-07T16:22:31.565" v="252"/>
      <pc:docMkLst>
        <pc:docMk/>
      </pc:docMkLst>
      <pc:sldChg chg="addSp delSp modSp">
        <pc:chgData name="Gabriel Freitas De Oliveira" userId="S::1265286@sga.pucminas.br::b375ab9a-f09e-45e7-872a-addb53737215" providerId="AD" clId="Web-{6787C5D4-118E-F6AD-4005-1FC6F11C4FE1}" dt="2023-12-07T16:05:40.169" v="153"/>
        <pc:sldMkLst>
          <pc:docMk/>
          <pc:sldMk cId="1964817498" sldId="269"/>
        </pc:sldMkLst>
        <pc:spChg chg="mod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2" creationId="{70F5B107-AD2A-ACE7-70A1-1D382FDF23AC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72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74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76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84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86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100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102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104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112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114" creationId="{31ACE9CC-FA52-49A8-A8CB-4C6772C48157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31.012" v="151"/>
          <ac:spMkLst>
            <pc:docMk/>
            <pc:sldMk cId="1964817498" sldId="269"/>
            <ac:spMk id="116" creationId="{28B56926-F216-4281-9196-1495BD306129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05:31.012" v="151"/>
          <ac:grpSpMkLst>
            <pc:docMk/>
            <pc:sldMk cId="1964817498" sldId="269"/>
            <ac:grpSpMk id="78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5:31.012" v="151"/>
          <ac:grpSpMkLst>
            <pc:docMk/>
            <pc:sldMk cId="1964817498" sldId="269"/>
            <ac:grpSpMk id="88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5:31.012" v="151"/>
          <ac:grpSpMkLst>
            <pc:docMk/>
            <pc:sldMk cId="1964817498" sldId="269"/>
            <ac:grpSpMk id="92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5:31.012" v="151"/>
          <ac:grpSpMkLst>
            <pc:docMk/>
            <pc:sldMk cId="1964817498" sldId="269"/>
            <ac:grpSpMk id="106" creationId="{79DE9FAB-6BBA-4CFE-B67D-77B47F01ECA4}"/>
          </ac:grpSpMkLst>
        </pc:grpChg>
        <pc:picChg chg="mod">
          <ac:chgData name="Gabriel Freitas De Oliveira" userId="S::1265286@sga.pucminas.br::b375ab9a-f09e-45e7-872a-addb53737215" providerId="AD" clId="Web-{6787C5D4-118E-F6AD-4005-1FC6F11C4FE1}" dt="2023-12-07T16:05:40.169" v="153"/>
          <ac:picMkLst>
            <pc:docMk/>
            <pc:sldMk cId="1964817498" sldId="269"/>
            <ac:picMk id="28" creationId="{CDCCC1DC-2EAA-4E6A-11EA-E9196218BD72}"/>
          </ac:picMkLst>
        </pc:picChg>
      </pc:sldChg>
      <pc:sldChg chg="addSp delSp modSp">
        <pc:chgData name="Gabriel Freitas De Oliveira" userId="S::1265286@sga.pucminas.br::b375ab9a-f09e-45e7-872a-addb53737215" providerId="AD" clId="Web-{6787C5D4-118E-F6AD-4005-1FC6F11C4FE1}" dt="2023-12-07T16:05:18.823" v="150"/>
        <pc:sldMkLst>
          <pc:docMk/>
          <pc:sldMk cId="1872174528" sldId="270"/>
        </pc:sldMkLst>
        <pc:spChg chg="mod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2" creationId="{70F5B107-AD2A-ACE7-70A1-1D382FDF23AC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44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46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48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56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58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72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74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76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84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86" creationId="{31ACE9CC-FA52-49A8-A8CB-4C6772C48157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4:59.603" v="148"/>
          <ac:spMkLst>
            <pc:docMk/>
            <pc:sldMk cId="1872174528" sldId="270"/>
            <ac:spMk id="88" creationId="{28B56926-F216-4281-9196-1495BD306129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04:59.603" v="148"/>
          <ac:grpSpMkLst>
            <pc:docMk/>
            <pc:sldMk cId="1872174528" sldId="270"/>
            <ac:grpSpMk id="50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4:59.603" v="148"/>
          <ac:grpSpMkLst>
            <pc:docMk/>
            <pc:sldMk cId="1872174528" sldId="270"/>
            <ac:grpSpMk id="60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4:59.603" v="148"/>
          <ac:grpSpMkLst>
            <pc:docMk/>
            <pc:sldMk cId="1872174528" sldId="270"/>
            <ac:grpSpMk id="64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4:59.603" v="148"/>
          <ac:grpSpMkLst>
            <pc:docMk/>
            <pc:sldMk cId="1872174528" sldId="270"/>
            <ac:grpSpMk id="78" creationId="{79DE9FAB-6BBA-4CFE-B67D-77B47F01ECA4}"/>
          </ac:grpSpMkLst>
        </pc:grpChg>
        <pc:picChg chg="mod">
          <ac:chgData name="Gabriel Freitas De Oliveira" userId="S::1265286@sga.pucminas.br::b375ab9a-f09e-45e7-872a-addb53737215" providerId="AD" clId="Web-{6787C5D4-118E-F6AD-4005-1FC6F11C4FE1}" dt="2023-12-07T16:05:18.823" v="150"/>
          <ac:picMkLst>
            <pc:docMk/>
            <pc:sldMk cId="1872174528" sldId="270"/>
            <ac:picMk id="27" creationId="{70888511-6AC2-E5FF-BCA5-5438E5B393D0}"/>
          </ac:picMkLst>
        </pc:picChg>
      </pc:sldChg>
      <pc:sldChg chg="addSp delSp modSp">
        <pc:chgData name="Gabriel Freitas De Oliveira" userId="S::1265286@sga.pucminas.br::b375ab9a-f09e-45e7-872a-addb53737215" providerId="AD" clId="Web-{6787C5D4-118E-F6AD-4005-1FC6F11C4FE1}" dt="2023-12-07T16:06:21.766" v="159"/>
        <pc:sldMkLst>
          <pc:docMk/>
          <pc:sldMk cId="1762431390" sldId="271"/>
        </pc:sldMkLst>
        <pc:spChg chg="mod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2" creationId="{777FD8B3-D0B7-11D1-EA09-959564B11E11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62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63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64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68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70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93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95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97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105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107" creationId="{31ACE9CC-FA52-49A8-A8CB-4C6772C48157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5:55.342" v="154"/>
          <ac:spMkLst>
            <pc:docMk/>
            <pc:sldMk cId="1762431390" sldId="271"/>
            <ac:spMk id="109" creationId="{28B56926-F216-4281-9196-1495BD306129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05:55.342" v="154"/>
          <ac:grpSpMkLst>
            <pc:docMk/>
            <pc:sldMk cId="1762431390" sldId="271"/>
            <ac:grpSpMk id="66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5:55.342" v="154"/>
          <ac:grpSpMkLst>
            <pc:docMk/>
            <pc:sldMk cId="1762431390" sldId="271"/>
            <ac:grpSpMk id="76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5:55.342" v="154"/>
          <ac:grpSpMkLst>
            <pc:docMk/>
            <pc:sldMk cId="1762431390" sldId="271"/>
            <ac:grpSpMk id="78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5:55.342" v="154"/>
          <ac:grpSpMkLst>
            <pc:docMk/>
            <pc:sldMk cId="1762431390" sldId="271"/>
            <ac:grpSpMk id="99" creationId="{79DE9FAB-6BBA-4CFE-B67D-77B47F01ECA4}"/>
          </ac:grpSpMkLst>
        </pc:grpChg>
        <pc:picChg chg="mod">
          <ac:chgData name="Gabriel Freitas De Oliveira" userId="S::1265286@sga.pucminas.br::b375ab9a-f09e-45e7-872a-addb53737215" providerId="AD" clId="Web-{6787C5D4-118E-F6AD-4005-1FC6F11C4FE1}" dt="2023-12-07T16:06:21.766" v="159"/>
          <ac:picMkLst>
            <pc:docMk/>
            <pc:sldMk cId="1762431390" sldId="271"/>
            <ac:picMk id="7" creationId="{BCE25010-3B10-AC28-C727-07167179444F}"/>
          </ac:picMkLst>
        </pc:picChg>
      </pc:sldChg>
      <pc:sldChg chg="addSp delSp modSp new mod setBg">
        <pc:chgData name="Gabriel Freitas De Oliveira" userId="S::1265286@sga.pucminas.br::b375ab9a-f09e-45e7-872a-addb53737215" providerId="AD" clId="Web-{6787C5D4-118E-F6AD-4005-1FC6F11C4FE1}" dt="2023-12-07T15:49:12.352" v="84" actId="20577"/>
        <pc:sldMkLst>
          <pc:docMk/>
          <pc:sldMk cId="259272523" sldId="274"/>
        </pc:sldMkLst>
        <pc:spChg chg="mod">
          <ac:chgData name="Gabriel Freitas De Oliveira" userId="S::1265286@sga.pucminas.br::b375ab9a-f09e-45e7-872a-addb53737215" providerId="AD" clId="Web-{6787C5D4-118E-F6AD-4005-1FC6F11C4FE1}" dt="2023-12-07T15:48:08.519" v="67"/>
          <ac:spMkLst>
            <pc:docMk/>
            <pc:sldMk cId="259272523" sldId="274"/>
            <ac:spMk id="2" creationId="{CE762337-03EC-0030-838F-0F8BA48D9ED3}"/>
          </ac:spMkLst>
        </pc:spChg>
        <pc:spChg chg="add del mod">
          <ac:chgData name="Gabriel Freitas De Oliveira" userId="S::1265286@sga.pucminas.br::b375ab9a-f09e-45e7-872a-addb53737215" providerId="AD" clId="Web-{6787C5D4-118E-F6AD-4005-1FC6F11C4FE1}" dt="2023-12-07T15:48:08.519" v="67"/>
          <ac:spMkLst>
            <pc:docMk/>
            <pc:sldMk cId="259272523" sldId="274"/>
            <ac:spMk id="3" creationId="{AE92D543-13D4-81AB-02CF-596A629FC6B4}"/>
          </ac:spMkLst>
        </pc:spChg>
        <pc:spChg chg="add del">
          <ac:chgData name="Gabriel Freitas De Oliveira" userId="S::1265286@sga.pucminas.br::b375ab9a-f09e-45e7-872a-addb53737215" providerId="AD" clId="Web-{6787C5D4-118E-F6AD-4005-1FC6F11C4FE1}" dt="2023-12-07T15:48:08.488" v="66"/>
          <ac:spMkLst>
            <pc:docMk/>
            <pc:sldMk cId="259272523" sldId="274"/>
            <ac:spMk id="9" creationId="{60B7752B-728D-4CA3-8923-C4F7F77029E3}"/>
          </ac:spMkLst>
        </pc:spChg>
        <pc:spChg chg="add del">
          <ac:chgData name="Gabriel Freitas De Oliveira" userId="S::1265286@sga.pucminas.br::b375ab9a-f09e-45e7-872a-addb53737215" providerId="AD" clId="Web-{6787C5D4-118E-F6AD-4005-1FC6F11C4FE1}" dt="2023-12-07T15:48:08.488" v="66"/>
          <ac:spMkLst>
            <pc:docMk/>
            <pc:sldMk cId="259272523" sldId="274"/>
            <ac:spMk id="11" creationId="{429899A3-416E-4DB5-846D-023526052013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5:48:08.519" v="67"/>
          <ac:spMkLst>
            <pc:docMk/>
            <pc:sldMk cId="259272523" sldId="274"/>
            <ac:spMk id="13" creationId="{60B7752B-728D-4CA3-8923-C4F7F77029E3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5:48:08.519" v="67"/>
          <ac:spMkLst>
            <pc:docMk/>
            <pc:sldMk cId="259272523" sldId="274"/>
            <ac:spMk id="14" creationId="{429899A3-416E-4DB5-846D-023526052013}"/>
          </ac:spMkLst>
        </pc:spChg>
        <pc:graphicFrameChg chg="add del">
          <ac:chgData name="Gabriel Freitas De Oliveira" userId="S::1265286@sga.pucminas.br::b375ab9a-f09e-45e7-872a-addb53737215" providerId="AD" clId="Web-{6787C5D4-118E-F6AD-4005-1FC6F11C4FE1}" dt="2023-12-07T15:48:08.488" v="66"/>
          <ac:graphicFrameMkLst>
            <pc:docMk/>
            <pc:sldMk cId="259272523" sldId="274"/>
            <ac:graphicFrameMk id="5" creationId="{1110C574-80B5-AB5B-88FC-FD95A4D44882}"/>
          </ac:graphicFrameMkLst>
        </pc:graphicFrameChg>
        <pc:graphicFrameChg chg="add modGraphic">
          <ac:chgData name="Gabriel Freitas De Oliveira" userId="S::1265286@sga.pucminas.br::b375ab9a-f09e-45e7-872a-addb53737215" providerId="AD" clId="Web-{6787C5D4-118E-F6AD-4005-1FC6F11C4FE1}" dt="2023-12-07T15:49:12.352" v="84" actId="20577"/>
          <ac:graphicFrameMkLst>
            <pc:docMk/>
            <pc:sldMk cId="259272523" sldId="274"/>
            <ac:graphicFrameMk id="15" creationId="{5176F827-C215-D9D2-0E81-5A5F35E48585}"/>
          </ac:graphicFrameMkLst>
        </pc:graphicFrameChg>
      </pc:sldChg>
      <pc:sldChg chg="addSp delSp modSp new mod setBg">
        <pc:chgData name="Gabriel Freitas De Oliveira" userId="S::1265286@sga.pucminas.br::b375ab9a-f09e-45e7-872a-addb53737215" providerId="AD" clId="Web-{6787C5D4-118E-F6AD-4005-1FC6F11C4FE1}" dt="2023-12-07T15:58:23.195" v="103"/>
        <pc:sldMkLst>
          <pc:docMk/>
          <pc:sldMk cId="2985456054" sldId="275"/>
        </pc:sldMkLst>
        <pc:spChg chg="mod">
          <ac:chgData name="Gabriel Freitas De Oliveira" userId="S::1265286@sga.pucminas.br::b375ab9a-f09e-45e7-872a-addb53737215" providerId="AD" clId="Web-{6787C5D4-118E-F6AD-4005-1FC6F11C4FE1}" dt="2023-12-07T15:58:23.195" v="103"/>
          <ac:spMkLst>
            <pc:docMk/>
            <pc:sldMk cId="2985456054" sldId="275"/>
            <ac:spMk id="2" creationId="{7FA76C37-A729-F1AD-1DAD-3770AECF7F7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5:55:55.698" v="86"/>
          <ac:spMkLst>
            <pc:docMk/>
            <pc:sldMk cId="2985456054" sldId="275"/>
            <ac:spMk id="3" creationId="{74B7800D-89F4-E5BD-CC9C-5225F40D9F9F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5:58:23.195" v="103"/>
          <ac:spMkLst>
            <pc:docMk/>
            <pc:sldMk cId="2985456054" sldId="275"/>
            <ac:spMk id="9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5:58:23.195" v="103"/>
          <ac:spMkLst>
            <pc:docMk/>
            <pc:sldMk cId="2985456054" sldId="275"/>
            <ac:spMk id="11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5:58:23.195" v="103"/>
          <ac:spMkLst>
            <pc:docMk/>
            <pc:sldMk cId="2985456054" sldId="275"/>
            <ac:spMk id="13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5:58:23.195" v="103"/>
          <ac:spMkLst>
            <pc:docMk/>
            <pc:sldMk cId="2985456054" sldId="275"/>
            <ac:spMk id="21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5:58:23.195" v="103"/>
          <ac:spMkLst>
            <pc:docMk/>
            <pc:sldMk cId="2985456054" sldId="275"/>
            <ac:spMk id="23" creationId="{28A00A08-E4E6-4184-B484-E0E034072AE0}"/>
          </ac:spMkLst>
        </pc:spChg>
        <pc:grpChg chg="add">
          <ac:chgData name="Gabriel Freitas De Oliveira" userId="S::1265286@sga.pucminas.br::b375ab9a-f09e-45e7-872a-addb53737215" providerId="AD" clId="Web-{6787C5D4-118E-F6AD-4005-1FC6F11C4FE1}" dt="2023-12-07T15:58:23.195" v="103"/>
          <ac:grpSpMkLst>
            <pc:docMk/>
            <pc:sldMk cId="2985456054" sldId="275"/>
            <ac:grpSpMk id="15" creationId="{79DE9FAB-6BBA-4CFE-B67D-77B47F01ECA4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5:58:23.195" v="103"/>
          <ac:grpSpMkLst>
            <pc:docMk/>
            <pc:sldMk cId="2985456054" sldId="275"/>
            <ac:grpSpMk id="25" creationId="{0780E404-3121-4F33-AF2D-65F659A9779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5:58:23.195" v="103"/>
          <ac:grpSpMkLst>
            <pc:docMk/>
            <pc:sldMk cId="2985456054" sldId="275"/>
            <ac:grpSpMk id="29" creationId="{4B158E9A-DBF4-4AA7-B6B7-8C8EB2FBDD68}"/>
          </ac:grpSpMkLst>
        </pc:grpChg>
        <pc:picChg chg="add mod">
          <ac:chgData name="Gabriel Freitas De Oliveira" userId="S::1265286@sga.pucminas.br::b375ab9a-f09e-45e7-872a-addb53737215" providerId="AD" clId="Web-{6787C5D4-118E-F6AD-4005-1FC6F11C4FE1}" dt="2023-12-07T15:58:23.195" v="103"/>
          <ac:picMkLst>
            <pc:docMk/>
            <pc:sldMk cId="2985456054" sldId="275"/>
            <ac:picMk id="4" creationId="{74366BA2-8883-0B89-D573-1FE7534E1C55}"/>
          </ac:picMkLst>
        </pc:picChg>
      </pc:sldChg>
      <pc:sldChg chg="addSp delSp modSp add replId">
        <pc:chgData name="Gabriel Freitas De Oliveira" userId="S::1265286@sga.pucminas.br::b375ab9a-f09e-45e7-872a-addb53737215" providerId="AD" clId="Web-{6787C5D4-118E-F6AD-4005-1FC6F11C4FE1}" dt="2023-12-07T16:01:02.771" v="111" actId="20577"/>
        <pc:sldMkLst>
          <pc:docMk/>
          <pc:sldMk cId="2463769667" sldId="276"/>
        </pc:sldMkLst>
        <pc:spChg chg="mod">
          <ac:chgData name="Gabriel Freitas De Oliveira" userId="S::1265286@sga.pucminas.br::b375ab9a-f09e-45e7-872a-addb53737215" providerId="AD" clId="Web-{6787C5D4-118E-F6AD-4005-1FC6F11C4FE1}" dt="2023-12-07T16:01:02.771" v="111" actId="20577"/>
          <ac:spMkLst>
            <pc:docMk/>
            <pc:sldMk cId="2463769667" sldId="276"/>
            <ac:spMk id="2" creationId="{7FA76C37-A729-F1AD-1DAD-3770AECF7F7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0:53.301" v="107"/>
          <ac:spMkLst>
            <pc:docMk/>
            <pc:sldMk cId="2463769667" sldId="276"/>
            <ac:spMk id="9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0:53.301" v="107"/>
          <ac:spMkLst>
            <pc:docMk/>
            <pc:sldMk cId="2463769667" sldId="276"/>
            <ac:spMk id="11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0:53.301" v="107"/>
          <ac:spMkLst>
            <pc:docMk/>
            <pc:sldMk cId="2463769667" sldId="276"/>
            <ac:spMk id="13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0:53.301" v="107"/>
          <ac:spMkLst>
            <pc:docMk/>
            <pc:sldMk cId="2463769667" sldId="276"/>
            <ac:spMk id="21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0:53.301" v="107"/>
          <ac:spMkLst>
            <pc:docMk/>
            <pc:sldMk cId="2463769667" sldId="276"/>
            <ac:spMk id="23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0:53.301" v="107"/>
          <ac:spMkLst>
            <pc:docMk/>
            <pc:sldMk cId="2463769667" sldId="276"/>
            <ac:spMk id="37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0:53.301" v="107"/>
          <ac:spMkLst>
            <pc:docMk/>
            <pc:sldMk cId="2463769667" sldId="276"/>
            <ac:spMk id="39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0:53.301" v="107"/>
          <ac:spMkLst>
            <pc:docMk/>
            <pc:sldMk cId="2463769667" sldId="276"/>
            <ac:spMk id="41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0:53.301" v="107"/>
          <ac:spMkLst>
            <pc:docMk/>
            <pc:sldMk cId="2463769667" sldId="276"/>
            <ac:spMk id="49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0:53.301" v="107"/>
          <ac:spMkLst>
            <pc:docMk/>
            <pc:sldMk cId="2463769667" sldId="276"/>
            <ac:spMk id="51" creationId="{28A00A08-E4E6-4184-B484-E0E034072AE0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00:53.301" v="107"/>
          <ac:grpSpMkLst>
            <pc:docMk/>
            <pc:sldMk cId="2463769667" sldId="276"/>
            <ac:grpSpMk id="15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0:53.301" v="107"/>
          <ac:grpSpMkLst>
            <pc:docMk/>
            <pc:sldMk cId="2463769667" sldId="276"/>
            <ac:grpSpMk id="25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0:53.301" v="107"/>
          <ac:grpSpMkLst>
            <pc:docMk/>
            <pc:sldMk cId="2463769667" sldId="276"/>
            <ac:grpSpMk id="29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0:53.301" v="107"/>
          <ac:grpSpMkLst>
            <pc:docMk/>
            <pc:sldMk cId="2463769667" sldId="276"/>
            <ac:grpSpMk id="43" creationId="{79DE9FAB-6BBA-4CFE-B67D-77B47F01ECA4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0:53.301" v="107"/>
          <ac:grpSpMkLst>
            <pc:docMk/>
            <pc:sldMk cId="2463769667" sldId="276"/>
            <ac:grpSpMk id="53" creationId="{0780E404-3121-4F33-AF2D-65F659A9779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0:53.301" v="107"/>
          <ac:grpSpMkLst>
            <pc:docMk/>
            <pc:sldMk cId="2463769667" sldId="276"/>
            <ac:grpSpMk id="57" creationId="{4B158E9A-DBF4-4AA7-B6B7-8C8EB2FBDD68}"/>
          </ac:grpSpMkLst>
        </pc:grpChg>
        <pc:picChg chg="add mod">
          <ac:chgData name="Gabriel Freitas De Oliveira" userId="S::1265286@sga.pucminas.br::b375ab9a-f09e-45e7-872a-addb53737215" providerId="AD" clId="Web-{6787C5D4-118E-F6AD-4005-1FC6F11C4FE1}" dt="2023-12-07T16:00:53.301" v="107"/>
          <ac:picMkLst>
            <pc:docMk/>
            <pc:sldMk cId="2463769667" sldId="276"/>
            <ac:picMk id="3" creationId="{D5380BD8-9375-9144-F908-2885CCF33617}"/>
          </ac:picMkLst>
        </pc:picChg>
        <pc:picChg chg="del">
          <ac:chgData name="Gabriel Freitas De Oliveira" userId="S::1265286@sga.pucminas.br::b375ab9a-f09e-45e7-872a-addb53737215" providerId="AD" clId="Web-{6787C5D4-118E-F6AD-4005-1FC6F11C4FE1}" dt="2023-12-07T16:00:47.191" v="105"/>
          <ac:picMkLst>
            <pc:docMk/>
            <pc:sldMk cId="2463769667" sldId="276"/>
            <ac:picMk id="4" creationId="{74366BA2-8883-0B89-D573-1FE7534E1C55}"/>
          </ac:picMkLst>
        </pc:picChg>
      </pc:sldChg>
      <pc:sldChg chg="addSp delSp modSp add replId">
        <pc:chgData name="Gabriel Freitas De Oliveira" userId="S::1265286@sga.pucminas.br::b375ab9a-f09e-45e7-872a-addb53737215" providerId="AD" clId="Web-{6787C5D4-118E-F6AD-4005-1FC6F11C4FE1}" dt="2023-12-07T16:02:45.748" v="136"/>
        <pc:sldMkLst>
          <pc:docMk/>
          <pc:sldMk cId="3767725054" sldId="277"/>
        </pc:sldMkLst>
        <pc:spChg chg="mod">
          <ac:chgData name="Gabriel Freitas De Oliveira" userId="S::1265286@sga.pucminas.br::b375ab9a-f09e-45e7-872a-addb53737215" providerId="AD" clId="Web-{6787C5D4-118E-F6AD-4005-1FC6F11C4FE1}" dt="2023-12-07T16:02:45.748" v="136"/>
          <ac:spMkLst>
            <pc:docMk/>
            <pc:sldMk cId="3767725054" sldId="277"/>
            <ac:spMk id="2" creationId="{7FA76C37-A729-F1AD-1DAD-3770AECF7F7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2:45.748" v="136"/>
          <ac:spMkLst>
            <pc:docMk/>
            <pc:sldMk cId="3767725054" sldId="277"/>
            <ac:spMk id="37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2:45.748" v="136"/>
          <ac:spMkLst>
            <pc:docMk/>
            <pc:sldMk cId="3767725054" sldId="277"/>
            <ac:spMk id="39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2:45.748" v="136"/>
          <ac:spMkLst>
            <pc:docMk/>
            <pc:sldMk cId="3767725054" sldId="277"/>
            <ac:spMk id="41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2:45.748" v="136"/>
          <ac:spMkLst>
            <pc:docMk/>
            <pc:sldMk cId="3767725054" sldId="277"/>
            <ac:spMk id="49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2:45.748" v="136"/>
          <ac:spMkLst>
            <pc:docMk/>
            <pc:sldMk cId="3767725054" sldId="277"/>
            <ac:spMk id="51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2:45.748" v="136"/>
          <ac:spMkLst>
            <pc:docMk/>
            <pc:sldMk cId="3767725054" sldId="277"/>
            <ac:spMk id="65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2:45.748" v="136"/>
          <ac:spMkLst>
            <pc:docMk/>
            <pc:sldMk cId="3767725054" sldId="277"/>
            <ac:spMk id="67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2:45.748" v="136"/>
          <ac:spMkLst>
            <pc:docMk/>
            <pc:sldMk cId="3767725054" sldId="277"/>
            <ac:spMk id="69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2:45.748" v="136"/>
          <ac:spMkLst>
            <pc:docMk/>
            <pc:sldMk cId="3767725054" sldId="277"/>
            <ac:spMk id="77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2:45.748" v="136"/>
          <ac:spMkLst>
            <pc:docMk/>
            <pc:sldMk cId="3767725054" sldId="277"/>
            <ac:spMk id="79" creationId="{28A00A08-E4E6-4184-B484-E0E034072AE0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02:45.748" v="136"/>
          <ac:grpSpMkLst>
            <pc:docMk/>
            <pc:sldMk cId="3767725054" sldId="277"/>
            <ac:grpSpMk id="43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2:45.748" v="136"/>
          <ac:grpSpMkLst>
            <pc:docMk/>
            <pc:sldMk cId="3767725054" sldId="277"/>
            <ac:grpSpMk id="53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2:45.748" v="136"/>
          <ac:grpSpMkLst>
            <pc:docMk/>
            <pc:sldMk cId="3767725054" sldId="277"/>
            <ac:grpSpMk id="57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2:45.748" v="136"/>
          <ac:grpSpMkLst>
            <pc:docMk/>
            <pc:sldMk cId="3767725054" sldId="277"/>
            <ac:grpSpMk id="71" creationId="{79DE9FAB-6BBA-4CFE-B67D-77B47F01ECA4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2:45.748" v="136"/>
          <ac:grpSpMkLst>
            <pc:docMk/>
            <pc:sldMk cId="3767725054" sldId="277"/>
            <ac:grpSpMk id="81" creationId="{0780E404-3121-4F33-AF2D-65F659A9779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2:45.748" v="136"/>
          <ac:grpSpMkLst>
            <pc:docMk/>
            <pc:sldMk cId="3767725054" sldId="277"/>
            <ac:grpSpMk id="85" creationId="{4B158E9A-DBF4-4AA7-B6B7-8C8EB2FBDD68}"/>
          </ac:grpSpMkLst>
        </pc:grpChg>
        <pc:picChg chg="del">
          <ac:chgData name="Gabriel Freitas De Oliveira" userId="S::1265286@sga.pucminas.br::b375ab9a-f09e-45e7-872a-addb53737215" providerId="AD" clId="Web-{6787C5D4-118E-F6AD-4005-1FC6F11C4FE1}" dt="2023-12-07T16:02:29.716" v="113"/>
          <ac:picMkLst>
            <pc:docMk/>
            <pc:sldMk cId="3767725054" sldId="277"/>
            <ac:picMk id="3" creationId="{D5380BD8-9375-9144-F908-2885CCF33617}"/>
          </ac:picMkLst>
        </pc:picChg>
        <pc:picChg chg="add mod">
          <ac:chgData name="Gabriel Freitas De Oliveira" userId="S::1265286@sga.pucminas.br::b375ab9a-f09e-45e7-872a-addb53737215" providerId="AD" clId="Web-{6787C5D4-118E-F6AD-4005-1FC6F11C4FE1}" dt="2023-12-07T16:02:45.748" v="136"/>
          <ac:picMkLst>
            <pc:docMk/>
            <pc:sldMk cId="3767725054" sldId="277"/>
            <ac:picMk id="4" creationId="{B9A99BC2-C43E-4A70-EBC1-403A05FE5E41}"/>
          </ac:picMkLst>
        </pc:picChg>
      </pc:sldChg>
      <pc:sldChg chg="addSp delSp modSp add replId">
        <pc:chgData name="Gabriel Freitas De Oliveira" userId="S::1265286@sga.pucminas.br::b375ab9a-f09e-45e7-872a-addb53737215" providerId="AD" clId="Web-{6787C5D4-118E-F6AD-4005-1FC6F11C4FE1}" dt="2023-12-07T16:03:57.317" v="147"/>
        <pc:sldMkLst>
          <pc:docMk/>
          <pc:sldMk cId="2195792235" sldId="278"/>
        </pc:sldMkLst>
        <pc:spChg chg="mod">
          <ac:chgData name="Gabriel Freitas De Oliveira" userId="S::1265286@sga.pucminas.br::b375ab9a-f09e-45e7-872a-addb53737215" providerId="AD" clId="Web-{6787C5D4-118E-F6AD-4005-1FC6F11C4FE1}" dt="2023-12-07T16:03:53.191" v="144" actId="20577"/>
          <ac:spMkLst>
            <pc:docMk/>
            <pc:sldMk cId="2195792235" sldId="278"/>
            <ac:spMk id="2" creationId="{7FA76C37-A729-F1AD-1DAD-3770AECF7F7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3:57.317" v="147"/>
          <ac:spMkLst>
            <pc:docMk/>
            <pc:sldMk cId="2195792235" sldId="278"/>
            <ac:spMk id="65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3:57.317" v="147"/>
          <ac:spMkLst>
            <pc:docMk/>
            <pc:sldMk cId="2195792235" sldId="278"/>
            <ac:spMk id="67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3:57.317" v="147"/>
          <ac:spMkLst>
            <pc:docMk/>
            <pc:sldMk cId="2195792235" sldId="278"/>
            <ac:spMk id="69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3:57.317" v="147"/>
          <ac:spMkLst>
            <pc:docMk/>
            <pc:sldMk cId="2195792235" sldId="278"/>
            <ac:spMk id="77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3:57.317" v="147"/>
          <ac:spMkLst>
            <pc:docMk/>
            <pc:sldMk cId="2195792235" sldId="278"/>
            <ac:spMk id="79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3:57.317" v="147"/>
          <ac:spMkLst>
            <pc:docMk/>
            <pc:sldMk cId="2195792235" sldId="278"/>
            <ac:spMk id="93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3:57.317" v="147"/>
          <ac:spMkLst>
            <pc:docMk/>
            <pc:sldMk cId="2195792235" sldId="278"/>
            <ac:spMk id="95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3:57.317" v="147"/>
          <ac:spMkLst>
            <pc:docMk/>
            <pc:sldMk cId="2195792235" sldId="278"/>
            <ac:spMk id="97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3:57.317" v="147"/>
          <ac:spMkLst>
            <pc:docMk/>
            <pc:sldMk cId="2195792235" sldId="278"/>
            <ac:spMk id="105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3:57.317" v="147"/>
          <ac:spMkLst>
            <pc:docMk/>
            <pc:sldMk cId="2195792235" sldId="278"/>
            <ac:spMk id="107" creationId="{28A00A08-E4E6-4184-B484-E0E034072AE0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03:57.317" v="147"/>
          <ac:grpSpMkLst>
            <pc:docMk/>
            <pc:sldMk cId="2195792235" sldId="278"/>
            <ac:grpSpMk id="71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3:57.317" v="147"/>
          <ac:grpSpMkLst>
            <pc:docMk/>
            <pc:sldMk cId="2195792235" sldId="278"/>
            <ac:grpSpMk id="81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3:57.317" v="147"/>
          <ac:grpSpMkLst>
            <pc:docMk/>
            <pc:sldMk cId="2195792235" sldId="278"/>
            <ac:grpSpMk id="85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3:57.317" v="147"/>
          <ac:grpSpMkLst>
            <pc:docMk/>
            <pc:sldMk cId="2195792235" sldId="278"/>
            <ac:grpSpMk id="99" creationId="{79DE9FAB-6BBA-4CFE-B67D-77B47F01ECA4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3:57.317" v="147"/>
          <ac:grpSpMkLst>
            <pc:docMk/>
            <pc:sldMk cId="2195792235" sldId="278"/>
            <ac:grpSpMk id="109" creationId="{0780E404-3121-4F33-AF2D-65F659A9779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3:57.317" v="147"/>
          <ac:grpSpMkLst>
            <pc:docMk/>
            <pc:sldMk cId="2195792235" sldId="278"/>
            <ac:grpSpMk id="113" creationId="{4B158E9A-DBF4-4AA7-B6B7-8C8EB2FBDD68}"/>
          </ac:grpSpMkLst>
        </pc:grpChg>
        <pc:picChg chg="add mod">
          <ac:chgData name="Gabriel Freitas De Oliveira" userId="S::1265286@sga.pucminas.br::b375ab9a-f09e-45e7-872a-addb53737215" providerId="AD" clId="Web-{6787C5D4-118E-F6AD-4005-1FC6F11C4FE1}" dt="2023-12-07T16:03:57.317" v="147"/>
          <ac:picMkLst>
            <pc:docMk/>
            <pc:sldMk cId="2195792235" sldId="278"/>
            <ac:picMk id="3" creationId="{331F3013-8605-2BEB-E5CC-6983C96C28A7}"/>
          </ac:picMkLst>
        </pc:picChg>
        <pc:picChg chg="del">
          <ac:chgData name="Gabriel Freitas De Oliveira" userId="S::1265286@sga.pucminas.br::b375ab9a-f09e-45e7-872a-addb53737215" providerId="AD" clId="Web-{6787C5D4-118E-F6AD-4005-1FC6F11C4FE1}" dt="2023-12-07T16:03:54.957" v="145"/>
          <ac:picMkLst>
            <pc:docMk/>
            <pc:sldMk cId="2195792235" sldId="278"/>
            <ac:picMk id="4" creationId="{B9A99BC2-C43E-4A70-EBC1-403A05FE5E41}"/>
          </ac:picMkLst>
        </pc:picChg>
      </pc:sldChg>
      <pc:sldChg chg="addSp delSp modSp add ord replId">
        <pc:chgData name="Gabriel Freitas De Oliveira" userId="S::1265286@sga.pucminas.br::b375ab9a-f09e-45e7-872a-addb53737215" providerId="AD" clId="Web-{6787C5D4-118E-F6AD-4005-1FC6F11C4FE1}" dt="2023-12-07T16:07:48.523" v="168"/>
        <pc:sldMkLst>
          <pc:docMk/>
          <pc:sldMk cId="3492117801" sldId="279"/>
        </pc:sldMkLst>
        <pc:spChg chg="mod">
          <ac:chgData name="Gabriel Freitas De Oliveira" userId="S::1265286@sga.pucminas.br::b375ab9a-f09e-45e7-872a-addb53737215" providerId="AD" clId="Web-{6787C5D4-118E-F6AD-4005-1FC6F11C4FE1}" dt="2023-12-07T16:07:48.523" v="168"/>
          <ac:spMkLst>
            <pc:docMk/>
            <pc:sldMk cId="3492117801" sldId="279"/>
            <ac:spMk id="2" creationId="{7FA76C37-A729-F1AD-1DAD-3770AECF7F7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7:48.523" v="168"/>
          <ac:spMkLst>
            <pc:docMk/>
            <pc:sldMk cId="3492117801" sldId="279"/>
            <ac:spMk id="9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7:48.523" v="168"/>
          <ac:spMkLst>
            <pc:docMk/>
            <pc:sldMk cId="3492117801" sldId="279"/>
            <ac:spMk id="11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7:48.523" v="168"/>
          <ac:spMkLst>
            <pc:docMk/>
            <pc:sldMk cId="3492117801" sldId="279"/>
            <ac:spMk id="13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7:48.523" v="168"/>
          <ac:spMkLst>
            <pc:docMk/>
            <pc:sldMk cId="3492117801" sldId="279"/>
            <ac:spMk id="21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07:48.523" v="168"/>
          <ac:spMkLst>
            <pc:docMk/>
            <pc:sldMk cId="3492117801" sldId="279"/>
            <ac:spMk id="23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7:48.523" v="168"/>
          <ac:spMkLst>
            <pc:docMk/>
            <pc:sldMk cId="3492117801" sldId="279"/>
            <ac:spMk id="37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7:48.523" v="168"/>
          <ac:spMkLst>
            <pc:docMk/>
            <pc:sldMk cId="3492117801" sldId="279"/>
            <ac:spMk id="39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7:48.523" v="168"/>
          <ac:spMkLst>
            <pc:docMk/>
            <pc:sldMk cId="3492117801" sldId="279"/>
            <ac:spMk id="41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7:48.523" v="168"/>
          <ac:spMkLst>
            <pc:docMk/>
            <pc:sldMk cId="3492117801" sldId="279"/>
            <ac:spMk id="49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07:48.523" v="168"/>
          <ac:spMkLst>
            <pc:docMk/>
            <pc:sldMk cId="3492117801" sldId="279"/>
            <ac:spMk id="51" creationId="{28A00A08-E4E6-4184-B484-E0E034072AE0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07:48.523" v="168"/>
          <ac:grpSpMkLst>
            <pc:docMk/>
            <pc:sldMk cId="3492117801" sldId="279"/>
            <ac:grpSpMk id="15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7:48.523" v="168"/>
          <ac:grpSpMkLst>
            <pc:docMk/>
            <pc:sldMk cId="3492117801" sldId="279"/>
            <ac:grpSpMk id="25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07:48.523" v="168"/>
          <ac:grpSpMkLst>
            <pc:docMk/>
            <pc:sldMk cId="3492117801" sldId="279"/>
            <ac:grpSpMk id="29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7:48.523" v="168"/>
          <ac:grpSpMkLst>
            <pc:docMk/>
            <pc:sldMk cId="3492117801" sldId="279"/>
            <ac:grpSpMk id="43" creationId="{79DE9FAB-6BBA-4CFE-B67D-77B47F01ECA4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7:48.523" v="168"/>
          <ac:grpSpMkLst>
            <pc:docMk/>
            <pc:sldMk cId="3492117801" sldId="279"/>
            <ac:grpSpMk id="53" creationId="{0780E404-3121-4F33-AF2D-65F659A9779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07:48.523" v="168"/>
          <ac:grpSpMkLst>
            <pc:docMk/>
            <pc:sldMk cId="3492117801" sldId="279"/>
            <ac:grpSpMk id="57" creationId="{4B158E9A-DBF4-4AA7-B6B7-8C8EB2FBDD68}"/>
          </ac:grpSpMkLst>
        </pc:grpChg>
        <pc:picChg chg="add del mod">
          <ac:chgData name="Gabriel Freitas De Oliveira" userId="S::1265286@sga.pucminas.br::b375ab9a-f09e-45e7-872a-addb53737215" providerId="AD" clId="Web-{6787C5D4-118E-F6AD-4005-1FC6F11C4FE1}" dt="2023-12-07T16:07:35.991" v="166"/>
          <ac:picMkLst>
            <pc:docMk/>
            <pc:sldMk cId="3492117801" sldId="279"/>
            <ac:picMk id="3" creationId="{F78DD712-6128-2AA2-901C-E4E9B7ED206D}"/>
          </ac:picMkLst>
        </pc:picChg>
        <pc:picChg chg="del">
          <ac:chgData name="Gabriel Freitas De Oliveira" userId="S::1265286@sga.pucminas.br::b375ab9a-f09e-45e7-872a-addb53737215" providerId="AD" clId="Web-{6787C5D4-118E-F6AD-4005-1FC6F11C4FE1}" dt="2023-12-07T16:07:33.772" v="164"/>
          <ac:picMkLst>
            <pc:docMk/>
            <pc:sldMk cId="3492117801" sldId="279"/>
            <ac:picMk id="4" creationId="{74366BA2-8883-0B89-D573-1FE7534E1C55}"/>
          </ac:picMkLst>
        </pc:picChg>
        <pc:picChg chg="add mod">
          <ac:chgData name="Gabriel Freitas De Oliveira" userId="S::1265286@sga.pucminas.br::b375ab9a-f09e-45e7-872a-addb53737215" providerId="AD" clId="Web-{6787C5D4-118E-F6AD-4005-1FC6F11C4FE1}" dt="2023-12-07T16:07:48.523" v="168"/>
          <ac:picMkLst>
            <pc:docMk/>
            <pc:sldMk cId="3492117801" sldId="279"/>
            <ac:picMk id="5" creationId="{73036312-21DF-950E-1644-E71B41EF0A7F}"/>
          </ac:picMkLst>
        </pc:picChg>
      </pc:sldChg>
      <pc:sldChg chg="addSp delSp modSp add replId">
        <pc:chgData name="Gabriel Freitas De Oliveira" userId="S::1265286@sga.pucminas.br::b375ab9a-f09e-45e7-872a-addb53737215" providerId="AD" clId="Web-{6787C5D4-118E-F6AD-4005-1FC6F11C4FE1}" dt="2023-12-07T16:15:51.563" v="177"/>
        <pc:sldMkLst>
          <pc:docMk/>
          <pc:sldMk cId="2308777859" sldId="280"/>
        </pc:sldMkLst>
        <pc:spChg chg="mod">
          <ac:chgData name="Gabriel Freitas De Oliveira" userId="S::1265286@sga.pucminas.br::b375ab9a-f09e-45e7-872a-addb53737215" providerId="AD" clId="Web-{6787C5D4-118E-F6AD-4005-1FC6F11C4FE1}" dt="2023-12-07T16:15:51.563" v="177"/>
          <ac:spMkLst>
            <pc:docMk/>
            <pc:sldMk cId="2308777859" sldId="280"/>
            <ac:spMk id="2" creationId="{7FA76C37-A729-F1AD-1DAD-3770AECF7F7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5:51.563" v="177"/>
          <ac:spMkLst>
            <pc:docMk/>
            <pc:sldMk cId="2308777859" sldId="280"/>
            <ac:spMk id="37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5:51.563" v="177"/>
          <ac:spMkLst>
            <pc:docMk/>
            <pc:sldMk cId="2308777859" sldId="280"/>
            <ac:spMk id="39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5:51.563" v="177"/>
          <ac:spMkLst>
            <pc:docMk/>
            <pc:sldMk cId="2308777859" sldId="280"/>
            <ac:spMk id="41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5:51.563" v="177"/>
          <ac:spMkLst>
            <pc:docMk/>
            <pc:sldMk cId="2308777859" sldId="280"/>
            <ac:spMk id="49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5:51.563" v="177"/>
          <ac:spMkLst>
            <pc:docMk/>
            <pc:sldMk cId="2308777859" sldId="280"/>
            <ac:spMk id="51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5:51.563" v="177"/>
          <ac:spMkLst>
            <pc:docMk/>
            <pc:sldMk cId="2308777859" sldId="280"/>
            <ac:spMk id="65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5:51.563" v="177"/>
          <ac:spMkLst>
            <pc:docMk/>
            <pc:sldMk cId="2308777859" sldId="280"/>
            <ac:spMk id="67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5:51.563" v="177"/>
          <ac:spMkLst>
            <pc:docMk/>
            <pc:sldMk cId="2308777859" sldId="280"/>
            <ac:spMk id="69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5:51.563" v="177"/>
          <ac:spMkLst>
            <pc:docMk/>
            <pc:sldMk cId="2308777859" sldId="280"/>
            <ac:spMk id="77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5:51.563" v="177"/>
          <ac:spMkLst>
            <pc:docMk/>
            <pc:sldMk cId="2308777859" sldId="280"/>
            <ac:spMk id="79" creationId="{28A00A08-E4E6-4184-B484-E0E034072AE0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15:51.563" v="177"/>
          <ac:grpSpMkLst>
            <pc:docMk/>
            <pc:sldMk cId="2308777859" sldId="280"/>
            <ac:grpSpMk id="43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15:51.563" v="177"/>
          <ac:grpSpMkLst>
            <pc:docMk/>
            <pc:sldMk cId="2308777859" sldId="280"/>
            <ac:grpSpMk id="53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15:51.563" v="177"/>
          <ac:grpSpMkLst>
            <pc:docMk/>
            <pc:sldMk cId="2308777859" sldId="280"/>
            <ac:grpSpMk id="57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15:51.563" v="177"/>
          <ac:grpSpMkLst>
            <pc:docMk/>
            <pc:sldMk cId="2308777859" sldId="280"/>
            <ac:grpSpMk id="71" creationId="{79DE9FAB-6BBA-4CFE-B67D-77B47F01ECA4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15:51.563" v="177"/>
          <ac:grpSpMkLst>
            <pc:docMk/>
            <pc:sldMk cId="2308777859" sldId="280"/>
            <ac:grpSpMk id="81" creationId="{0780E404-3121-4F33-AF2D-65F659A9779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15:51.563" v="177"/>
          <ac:grpSpMkLst>
            <pc:docMk/>
            <pc:sldMk cId="2308777859" sldId="280"/>
            <ac:grpSpMk id="85" creationId="{4B158E9A-DBF4-4AA7-B6B7-8C8EB2FBDD68}"/>
          </ac:grpSpMkLst>
        </pc:grpChg>
        <pc:picChg chg="add mod">
          <ac:chgData name="Gabriel Freitas De Oliveira" userId="S::1265286@sga.pucminas.br::b375ab9a-f09e-45e7-872a-addb53737215" providerId="AD" clId="Web-{6787C5D4-118E-F6AD-4005-1FC6F11C4FE1}" dt="2023-12-07T16:15:51.563" v="177"/>
          <ac:picMkLst>
            <pc:docMk/>
            <pc:sldMk cId="2308777859" sldId="280"/>
            <ac:picMk id="3" creationId="{FACC3AB0-DAAB-D0FD-E8B6-617C8B4CEE1C}"/>
          </ac:picMkLst>
        </pc:picChg>
        <pc:picChg chg="del">
          <ac:chgData name="Gabriel Freitas De Oliveira" userId="S::1265286@sga.pucminas.br::b375ab9a-f09e-45e7-872a-addb53737215" providerId="AD" clId="Web-{6787C5D4-118E-F6AD-4005-1FC6F11C4FE1}" dt="2023-12-07T16:15:32.155" v="173"/>
          <ac:picMkLst>
            <pc:docMk/>
            <pc:sldMk cId="2308777859" sldId="280"/>
            <ac:picMk id="5" creationId="{73036312-21DF-950E-1644-E71B41EF0A7F}"/>
          </ac:picMkLst>
        </pc:picChg>
      </pc:sldChg>
      <pc:sldChg chg="addSp delSp modSp add replId">
        <pc:chgData name="Gabriel Freitas De Oliveira" userId="S::1265286@sga.pucminas.br::b375ab9a-f09e-45e7-872a-addb53737215" providerId="AD" clId="Web-{6787C5D4-118E-F6AD-4005-1FC6F11C4FE1}" dt="2023-12-07T16:17:40.104" v="198"/>
        <pc:sldMkLst>
          <pc:docMk/>
          <pc:sldMk cId="3514509453" sldId="281"/>
        </pc:sldMkLst>
        <pc:spChg chg="mod">
          <ac:chgData name="Gabriel Freitas De Oliveira" userId="S::1265286@sga.pucminas.br::b375ab9a-f09e-45e7-872a-addb53737215" providerId="AD" clId="Web-{6787C5D4-118E-F6AD-4005-1FC6F11C4FE1}" dt="2023-12-07T16:17:40.104" v="198"/>
          <ac:spMkLst>
            <pc:docMk/>
            <pc:sldMk cId="3514509453" sldId="281"/>
            <ac:spMk id="2" creationId="{7FA76C37-A729-F1AD-1DAD-3770AECF7F7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6:47.568" v="192"/>
          <ac:spMkLst>
            <pc:docMk/>
            <pc:sldMk cId="3514509453" sldId="281"/>
            <ac:spMk id="65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6:47.568" v="192"/>
          <ac:spMkLst>
            <pc:docMk/>
            <pc:sldMk cId="3514509453" sldId="281"/>
            <ac:spMk id="67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6:47.568" v="192"/>
          <ac:spMkLst>
            <pc:docMk/>
            <pc:sldMk cId="3514509453" sldId="281"/>
            <ac:spMk id="69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6:47.568" v="192"/>
          <ac:spMkLst>
            <pc:docMk/>
            <pc:sldMk cId="3514509453" sldId="281"/>
            <ac:spMk id="77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6:47.568" v="192"/>
          <ac:spMkLst>
            <pc:docMk/>
            <pc:sldMk cId="3514509453" sldId="281"/>
            <ac:spMk id="79" creationId="{28A00A08-E4E6-4184-B484-E0E034072AE0}"/>
          </ac:spMkLst>
        </pc:spChg>
        <pc:spChg chg="add del">
          <ac:chgData name="Gabriel Freitas De Oliveira" userId="S::1265286@sga.pucminas.br::b375ab9a-f09e-45e7-872a-addb53737215" providerId="AD" clId="Web-{6787C5D4-118E-F6AD-4005-1FC6F11C4FE1}" dt="2023-12-07T16:17:40.104" v="198"/>
          <ac:spMkLst>
            <pc:docMk/>
            <pc:sldMk cId="3514509453" sldId="281"/>
            <ac:spMk id="93" creationId="{82184FF4-7029-4ED7-813A-192E60608764}"/>
          </ac:spMkLst>
        </pc:spChg>
        <pc:spChg chg="add del">
          <ac:chgData name="Gabriel Freitas De Oliveira" userId="S::1265286@sga.pucminas.br::b375ab9a-f09e-45e7-872a-addb53737215" providerId="AD" clId="Web-{6787C5D4-118E-F6AD-4005-1FC6F11C4FE1}" dt="2023-12-07T16:17:40.104" v="198"/>
          <ac:spMkLst>
            <pc:docMk/>
            <pc:sldMk cId="3514509453" sldId="281"/>
            <ac:spMk id="95" creationId="{AAA7AB09-557C-41AD-9113-FF9F68FA1035}"/>
          </ac:spMkLst>
        </pc:spChg>
        <pc:spChg chg="add del">
          <ac:chgData name="Gabriel Freitas De Oliveira" userId="S::1265286@sga.pucminas.br::b375ab9a-f09e-45e7-872a-addb53737215" providerId="AD" clId="Web-{6787C5D4-118E-F6AD-4005-1FC6F11C4FE1}" dt="2023-12-07T16:17:40.104" v="198"/>
          <ac:spMkLst>
            <pc:docMk/>
            <pc:sldMk cId="3514509453" sldId="281"/>
            <ac:spMk id="97" creationId="{EF99ECAA-1F11-4937-BBA6-51935AB44C9D}"/>
          </ac:spMkLst>
        </pc:spChg>
        <pc:spChg chg="add del">
          <ac:chgData name="Gabriel Freitas De Oliveira" userId="S::1265286@sga.pucminas.br::b375ab9a-f09e-45e7-872a-addb53737215" providerId="AD" clId="Web-{6787C5D4-118E-F6AD-4005-1FC6F11C4FE1}" dt="2023-12-07T16:17:40.104" v="198"/>
          <ac:spMkLst>
            <pc:docMk/>
            <pc:sldMk cId="3514509453" sldId="281"/>
            <ac:spMk id="105" creationId="{1DB043B4-68C6-45B9-82AC-A5800EADB8DB}"/>
          </ac:spMkLst>
        </pc:spChg>
        <pc:spChg chg="add del">
          <ac:chgData name="Gabriel Freitas De Oliveira" userId="S::1265286@sga.pucminas.br::b375ab9a-f09e-45e7-872a-addb53737215" providerId="AD" clId="Web-{6787C5D4-118E-F6AD-4005-1FC6F11C4FE1}" dt="2023-12-07T16:17:40.104" v="198"/>
          <ac:spMkLst>
            <pc:docMk/>
            <pc:sldMk cId="3514509453" sldId="281"/>
            <ac:spMk id="107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7:40.104" v="198"/>
          <ac:spMkLst>
            <pc:docMk/>
            <pc:sldMk cId="3514509453" sldId="281"/>
            <ac:spMk id="121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7:40.104" v="198"/>
          <ac:spMkLst>
            <pc:docMk/>
            <pc:sldMk cId="3514509453" sldId="281"/>
            <ac:spMk id="123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7:40.104" v="198"/>
          <ac:spMkLst>
            <pc:docMk/>
            <pc:sldMk cId="3514509453" sldId="281"/>
            <ac:spMk id="125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7:40.104" v="198"/>
          <ac:spMkLst>
            <pc:docMk/>
            <pc:sldMk cId="3514509453" sldId="281"/>
            <ac:spMk id="133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7:40.104" v="198"/>
          <ac:spMkLst>
            <pc:docMk/>
            <pc:sldMk cId="3514509453" sldId="281"/>
            <ac:spMk id="135" creationId="{28A00A08-E4E6-4184-B484-E0E034072AE0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16:47.568" v="192"/>
          <ac:grpSpMkLst>
            <pc:docMk/>
            <pc:sldMk cId="3514509453" sldId="281"/>
            <ac:grpSpMk id="71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16:47.568" v="192"/>
          <ac:grpSpMkLst>
            <pc:docMk/>
            <pc:sldMk cId="3514509453" sldId="281"/>
            <ac:grpSpMk id="81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16:47.568" v="192"/>
          <ac:grpSpMkLst>
            <pc:docMk/>
            <pc:sldMk cId="3514509453" sldId="281"/>
            <ac:grpSpMk id="85" creationId="{4B158E9A-DBF4-4AA7-B6B7-8C8EB2FBDD68}"/>
          </ac:grpSpMkLst>
        </pc:grpChg>
        <pc:grpChg chg="add del">
          <ac:chgData name="Gabriel Freitas De Oliveira" userId="S::1265286@sga.pucminas.br::b375ab9a-f09e-45e7-872a-addb53737215" providerId="AD" clId="Web-{6787C5D4-118E-F6AD-4005-1FC6F11C4FE1}" dt="2023-12-07T16:17:40.104" v="198"/>
          <ac:grpSpMkLst>
            <pc:docMk/>
            <pc:sldMk cId="3514509453" sldId="281"/>
            <ac:grpSpMk id="99" creationId="{79DE9FAB-6BBA-4CFE-B67D-77B47F01ECA4}"/>
          </ac:grpSpMkLst>
        </pc:grpChg>
        <pc:grpChg chg="add del">
          <ac:chgData name="Gabriel Freitas De Oliveira" userId="S::1265286@sga.pucminas.br::b375ab9a-f09e-45e7-872a-addb53737215" providerId="AD" clId="Web-{6787C5D4-118E-F6AD-4005-1FC6F11C4FE1}" dt="2023-12-07T16:17:40.104" v="198"/>
          <ac:grpSpMkLst>
            <pc:docMk/>
            <pc:sldMk cId="3514509453" sldId="281"/>
            <ac:grpSpMk id="109" creationId="{0780E404-3121-4F33-AF2D-65F659A97798}"/>
          </ac:grpSpMkLst>
        </pc:grpChg>
        <pc:grpChg chg="add del">
          <ac:chgData name="Gabriel Freitas De Oliveira" userId="S::1265286@sga.pucminas.br::b375ab9a-f09e-45e7-872a-addb53737215" providerId="AD" clId="Web-{6787C5D4-118E-F6AD-4005-1FC6F11C4FE1}" dt="2023-12-07T16:17:40.104" v="198"/>
          <ac:grpSpMkLst>
            <pc:docMk/>
            <pc:sldMk cId="3514509453" sldId="281"/>
            <ac:grpSpMk id="113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17:40.104" v="198"/>
          <ac:grpSpMkLst>
            <pc:docMk/>
            <pc:sldMk cId="3514509453" sldId="281"/>
            <ac:grpSpMk id="127" creationId="{79DE9FAB-6BBA-4CFE-B67D-77B47F01ECA4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17:40.104" v="198"/>
          <ac:grpSpMkLst>
            <pc:docMk/>
            <pc:sldMk cId="3514509453" sldId="281"/>
            <ac:grpSpMk id="137" creationId="{0780E404-3121-4F33-AF2D-65F659A9779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17:40.104" v="198"/>
          <ac:grpSpMkLst>
            <pc:docMk/>
            <pc:sldMk cId="3514509453" sldId="281"/>
            <ac:grpSpMk id="141" creationId="{4B158E9A-DBF4-4AA7-B6B7-8C8EB2FBDD68}"/>
          </ac:grpSpMkLst>
        </pc:grpChg>
        <pc:picChg chg="del">
          <ac:chgData name="Gabriel Freitas De Oliveira" userId="S::1265286@sga.pucminas.br::b375ab9a-f09e-45e7-872a-addb53737215" providerId="AD" clId="Web-{6787C5D4-118E-F6AD-4005-1FC6F11C4FE1}" dt="2023-12-07T16:16:43.505" v="190"/>
          <ac:picMkLst>
            <pc:docMk/>
            <pc:sldMk cId="3514509453" sldId="281"/>
            <ac:picMk id="3" creationId="{FACC3AB0-DAAB-D0FD-E8B6-617C8B4CEE1C}"/>
          </ac:picMkLst>
        </pc:picChg>
        <pc:picChg chg="add del mod">
          <ac:chgData name="Gabriel Freitas De Oliveira" userId="S::1265286@sga.pucminas.br::b375ab9a-f09e-45e7-872a-addb53737215" providerId="AD" clId="Web-{6787C5D4-118E-F6AD-4005-1FC6F11C4FE1}" dt="2023-12-07T16:17:35.463" v="196"/>
          <ac:picMkLst>
            <pc:docMk/>
            <pc:sldMk cId="3514509453" sldId="281"/>
            <ac:picMk id="4" creationId="{18D3A745-50B0-7F2E-1BD2-BC43DB56214C}"/>
          </ac:picMkLst>
        </pc:picChg>
        <pc:picChg chg="add mod">
          <ac:chgData name="Gabriel Freitas De Oliveira" userId="S::1265286@sga.pucminas.br::b375ab9a-f09e-45e7-872a-addb53737215" providerId="AD" clId="Web-{6787C5D4-118E-F6AD-4005-1FC6F11C4FE1}" dt="2023-12-07T16:17:40.104" v="198"/>
          <ac:picMkLst>
            <pc:docMk/>
            <pc:sldMk cId="3514509453" sldId="281"/>
            <ac:picMk id="5" creationId="{DAF02194-7C2B-8E5E-FF69-26B9E67C11BC}"/>
          </ac:picMkLst>
        </pc:picChg>
      </pc:sldChg>
      <pc:sldChg chg="addSp delSp modSp add ord replId">
        <pc:chgData name="Gabriel Freitas De Oliveira" userId="S::1265286@sga.pucminas.br::b375ab9a-f09e-45e7-872a-addb53737215" providerId="AD" clId="Web-{6787C5D4-118E-F6AD-4005-1FC6F11C4FE1}" dt="2023-12-07T16:19:19.690" v="213"/>
        <pc:sldMkLst>
          <pc:docMk/>
          <pc:sldMk cId="3185236821" sldId="282"/>
        </pc:sldMkLst>
        <pc:spChg chg="mod">
          <ac:chgData name="Gabriel Freitas De Oliveira" userId="S::1265286@sga.pucminas.br::b375ab9a-f09e-45e7-872a-addb53737215" providerId="AD" clId="Web-{6787C5D4-118E-F6AD-4005-1FC6F11C4FE1}" dt="2023-12-07T16:18:45.125" v="210" actId="20577"/>
          <ac:spMkLst>
            <pc:docMk/>
            <pc:sldMk cId="3185236821" sldId="282"/>
            <ac:spMk id="2" creationId="{7FA76C37-A729-F1AD-1DAD-3770AECF7F7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9:19.690" v="213"/>
          <ac:spMkLst>
            <pc:docMk/>
            <pc:sldMk cId="3185236821" sldId="282"/>
            <ac:spMk id="121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9:19.690" v="213"/>
          <ac:spMkLst>
            <pc:docMk/>
            <pc:sldMk cId="3185236821" sldId="282"/>
            <ac:spMk id="123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9:19.690" v="213"/>
          <ac:spMkLst>
            <pc:docMk/>
            <pc:sldMk cId="3185236821" sldId="282"/>
            <ac:spMk id="125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9:19.690" v="213"/>
          <ac:spMkLst>
            <pc:docMk/>
            <pc:sldMk cId="3185236821" sldId="282"/>
            <ac:spMk id="133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19:19.690" v="213"/>
          <ac:spMkLst>
            <pc:docMk/>
            <pc:sldMk cId="3185236821" sldId="282"/>
            <ac:spMk id="135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9:19.690" v="213"/>
          <ac:spMkLst>
            <pc:docMk/>
            <pc:sldMk cId="3185236821" sldId="282"/>
            <ac:spMk id="149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9:19.690" v="213"/>
          <ac:spMkLst>
            <pc:docMk/>
            <pc:sldMk cId="3185236821" sldId="282"/>
            <ac:spMk id="151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9:19.690" v="213"/>
          <ac:spMkLst>
            <pc:docMk/>
            <pc:sldMk cId="3185236821" sldId="282"/>
            <ac:spMk id="153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9:19.690" v="213"/>
          <ac:spMkLst>
            <pc:docMk/>
            <pc:sldMk cId="3185236821" sldId="282"/>
            <ac:spMk id="161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19:19.690" v="213"/>
          <ac:spMkLst>
            <pc:docMk/>
            <pc:sldMk cId="3185236821" sldId="282"/>
            <ac:spMk id="163" creationId="{28A00A08-E4E6-4184-B484-E0E034072AE0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19:19.690" v="213"/>
          <ac:grpSpMkLst>
            <pc:docMk/>
            <pc:sldMk cId="3185236821" sldId="282"/>
            <ac:grpSpMk id="127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19:19.690" v="213"/>
          <ac:grpSpMkLst>
            <pc:docMk/>
            <pc:sldMk cId="3185236821" sldId="282"/>
            <ac:grpSpMk id="137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19:19.690" v="213"/>
          <ac:grpSpMkLst>
            <pc:docMk/>
            <pc:sldMk cId="3185236821" sldId="282"/>
            <ac:grpSpMk id="141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19:19.690" v="213"/>
          <ac:grpSpMkLst>
            <pc:docMk/>
            <pc:sldMk cId="3185236821" sldId="282"/>
            <ac:grpSpMk id="155" creationId="{79DE9FAB-6BBA-4CFE-B67D-77B47F01ECA4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19:19.690" v="213"/>
          <ac:grpSpMkLst>
            <pc:docMk/>
            <pc:sldMk cId="3185236821" sldId="282"/>
            <ac:grpSpMk id="165" creationId="{0780E404-3121-4F33-AF2D-65F659A9779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19:19.690" v="213"/>
          <ac:grpSpMkLst>
            <pc:docMk/>
            <pc:sldMk cId="3185236821" sldId="282"/>
            <ac:grpSpMk id="169" creationId="{4B158E9A-DBF4-4AA7-B6B7-8C8EB2FBDD68}"/>
          </ac:grpSpMkLst>
        </pc:grpChg>
        <pc:picChg chg="add mod">
          <ac:chgData name="Gabriel Freitas De Oliveira" userId="S::1265286@sga.pucminas.br::b375ab9a-f09e-45e7-872a-addb53737215" providerId="AD" clId="Web-{6787C5D4-118E-F6AD-4005-1FC6F11C4FE1}" dt="2023-12-07T16:19:19.690" v="213"/>
          <ac:picMkLst>
            <pc:docMk/>
            <pc:sldMk cId="3185236821" sldId="282"/>
            <ac:picMk id="3" creationId="{DCB2E7B3-9DB9-A69A-6612-7C9F55C5D140}"/>
          </ac:picMkLst>
        </pc:picChg>
        <pc:picChg chg="del">
          <ac:chgData name="Gabriel Freitas De Oliveira" userId="S::1265286@sga.pucminas.br::b375ab9a-f09e-45e7-872a-addb53737215" providerId="AD" clId="Web-{6787C5D4-118E-F6AD-4005-1FC6F11C4FE1}" dt="2023-12-07T16:19:15.877" v="211"/>
          <ac:picMkLst>
            <pc:docMk/>
            <pc:sldMk cId="3185236821" sldId="282"/>
            <ac:picMk id="5" creationId="{DAF02194-7C2B-8E5E-FF69-26B9E67C11BC}"/>
          </ac:picMkLst>
        </pc:picChg>
      </pc:sldChg>
      <pc:sldChg chg="new del">
        <pc:chgData name="Gabriel Freitas De Oliveira" userId="S::1265286@sga.pucminas.br::b375ab9a-f09e-45e7-872a-addb53737215" providerId="AD" clId="Web-{6787C5D4-118E-F6AD-4005-1FC6F11C4FE1}" dt="2023-12-07T16:19:50.958" v="215"/>
        <pc:sldMkLst>
          <pc:docMk/>
          <pc:sldMk cId="629358536" sldId="283"/>
        </pc:sldMkLst>
      </pc:sldChg>
      <pc:sldChg chg="addSp delSp modSp add replId">
        <pc:chgData name="Gabriel Freitas De Oliveira" userId="S::1265286@sga.pucminas.br::b375ab9a-f09e-45e7-872a-addb53737215" providerId="AD" clId="Web-{6787C5D4-118E-F6AD-4005-1FC6F11C4FE1}" dt="2023-12-07T16:20:13.210" v="232"/>
        <pc:sldMkLst>
          <pc:docMk/>
          <pc:sldMk cId="3204676358" sldId="283"/>
        </pc:sldMkLst>
        <pc:spChg chg="mod">
          <ac:chgData name="Gabriel Freitas De Oliveira" userId="S::1265286@sga.pucminas.br::b375ab9a-f09e-45e7-872a-addb53737215" providerId="AD" clId="Web-{6787C5D4-118E-F6AD-4005-1FC6F11C4FE1}" dt="2023-12-07T16:19:59.209" v="229" actId="20577"/>
          <ac:spMkLst>
            <pc:docMk/>
            <pc:sldMk cId="3204676358" sldId="283"/>
            <ac:spMk id="2" creationId="{7FA76C37-A729-F1AD-1DAD-3770AECF7F7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0:13.210" v="232"/>
          <ac:spMkLst>
            <pc:docMk/>
            <pc:sldMk cId="3204676358" sldId="283"/>
            <ac:spMk id="149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0:13.210" v="232"/>
          <ac:spMkLst>
            <pc:docMk/>
            <pc:sldMk cId="3204676358" sldId="283"/>
            <ac:spMk id="151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0:13.210" v="232"/>
          <ac:spMkLst>
            <pc:docMk/>
            <pc:sldMk cId="3204676358" sldId="283"/>
            <ac:spMk id="153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0:13.210" v="232"/>
          <ac:spMkLst>
            <pc:docMk/>
            <pc:sldMk cId="3204676358" sldId="283"/>
            <ac:spMk id="161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0:13.210" v="232"/>
          <ac:spMkLst>
            <pc:docMk/>
            <pc:sldMk cId="3204676358" sldId="283"/>
            <ac:spMk id="163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0:13.210" v="232"/>
          <ac:spMkLst>
            <pc:docMk/>
            <pc:sldMk cId="3204676358" sldId="283"/>
            <ac:spMk id="177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0:13.210" v="232"/>
          <ac:spMkLst>
            <pc:docMk/>
            <pc:sldMk cId="3204676358" sldId="283"/>
            <ac:spMk id="179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0:13.210" v="232"/>
          <ac:spMkLst>
            <pc:docMk/>
            <pc:sldMk cId="3204676358" sldId="283"/>
            <ac:spMk id="181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0:13.210" v="232"/>
          <ac:spMkLst>
            <pc:docMk/>
            <pc:sldMk cId="3204676358" sldId="283"/>
            <ac:spMk id="189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0:13.210" v="232"/>
          <ac:spMkLst>
            <pc:docMk/>
            <pc:sldMk cId="3204676358" sldId="283"/>
            <ac:spMk id="191" creationId="{28A00A08-E4E6-4184-B484-E0E034072AE0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20:13.210" v="232"/>
          <ac:grpSpMkLst>
            <pc:docMk/>
            <pc:sldMk cId="3204676358" sldId="283"/>
            <ac:grpSpMk id="155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20:13.210" v="232"/>
          <ac:grpSpMkLst>
            <pc:docMk/>
            <pc:sldMk cId="3204676358" sldId="283"/>
            <ac:grpSpMk id="165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20:13.210" v="232"/>
          <ac:grpSpMkLst>
            <pc:docMk/>
            <pc:sldMk cId="3204676358" sldId="283"/>
            <ac:grpSpMk id="169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20:13.210" v="232"/>
          <ac:grpSpMkLst>
            <pc:docMk/>
            <pc:sldMk cId="3204676358" sldId="283"/>
            <ac:grpSpMk id="183" creationId="{79DE9FAB-6BBA-4CFE-B67D-77B47F01ECA4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20:13.210" v="232"/>
          <ac:grpSpMkLst>
            <pc:docMk/>
            <pc:sldMk cId="3204676358" sldId="283"/>
            <ac:grpSpMk id="193" creationId="{0780E404-3121-4F33-AF2D-65F659A9779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20:13.210" v="232"/>
          <ac:grpSpMkLst>
            <pc:docMk/>
            <pc:sldMk cId="3204676358" sldId="283"/>
            <ac:grpSpMk id="197" creationId="{4B158E9A-DBF4-4AA7-B6B7-8C8EB2FBDD68}"/>
          </ac:grpSpMkLst>
        </pc:grpChg>
        <pc:picChg chg="del">
          <ac:chgData name="Gabriel Freitas De Oliveira" userId="S::1265286@sga.pucminas.br::b375ab9a-f09e-45e7-872a-addb53737215" providerId="AD" clId="Web-{6787C5D4-118E-F6AD-4005-1FC6F11C4FE1}" dt="2023-12-07T16:20:01.428" v="230"/>
          <ac:picMkLst>
            <pc:docMk/>
            <pc:sldMk cId="3204676358" sldId="283"/>
            <ac:picMk id="3" creationId="{DCB2E7B3-9DB9-A69A-6612-7C9F55C5D140}"/>
          </ac:picMkLst>
        </pc:picChg>
        <pc:picChg chg="add mod">
          <ac:chgData name="Gabriel Freitas De Oliveira" userId="S::1265286@sga.pucminas.br::b375ab9a-f09e-45e7-872a-addb53737215" providerId="AD" clId="Web-{6787C5D4-118E-F6AD-4005-1FC6F11C4FE1}" dt="2023-12-07T16:20:13.210" v="232"/>
          <ac:picMkLst>
            <pc:docMk/>
            <pc:sldMk cId="3204676358" sldId="283"/>
            <ac:picMk id="4" creationId="{0DEB1693-8F28-5E54-ACA8-59C000283678}"/>
          </ac:picMkLst>
        </pc:picChg>
      </pc:sldChg>
      <pc:sldChg chg="addSp delSp modSp add replId">
        <pc:chgData name="Gabriel Freitas De Oliveira" userId="S::1265286@sga.pucminas.br::b375ab9a-f09e-45e7-872a-addb53737215" providerId="AD" clId="Web-{6787C5D4-118E-F6AD-4005-1FC6F11C4FE1}" dt="2023-12-07T16:21:11.121" v="239"/>
        <pc:sldMkLst>
          <pc:docMk/>
          <pc:sldMk cId="511843828" sldId="284"/>
        </pc:sldMkLst>
        <pc:spChg chg="mod">
          <ac:chgData name="Gabriel Freitas De Oliveira" userId="S::1265286@sga.pucminas.br::b375ab9a-f09e-45e7-872a-addb53737215" providerId="AD" clId="Web-{6787C5D4-118E-F6AD-4005-1FC6F11C4FE1}" dt="2023-12-07T16:21:11.121" v="239"/>
          <ac:spMkLst>
            <pc:docMk/>
            <pc:sldMk cId="511843828" sldId="284"/>
            <ac:spMk id="2" creationId="{7FA76C37-A729-F1AD-1DAD-3770AECF7F7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1:11.121" v="239"/>
          <ac:spMkLst>
            <pc:docMk/>
            <pc:sldMk cId="511843828" sldId="284"/>
            <ac:spMk id="177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1:11.121" v="239"/>
          <ac:spMkLst>
            <pc:docMk/>
            <pc:sldMk cId="511843828" sldId="284"/>
            <ac:spMk id="179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1:11.121" v="239"/>
          <ac:spMkLst>
            <pc:docMk/>
            <pc:sldMk cId="511843828" sldId="284"/>
            <ac:spMk id="181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1:11.121" v="239"/>
          <ac:spMkLst>
            <pc:docMk/>
            <pc:sldMk cId="511843828" sldId="284"/>
            <ac:spMk id="189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1:11.121" v="239"/>
          <ac:spMkLst>
            <pc:docMk/>
            <pc:sldMk cId="511843828" sldId="284"/>
            <ac:spMk id="191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1:11.121" v="239"/>
          <ac:spMkLst>
            <pc:docMk/>
            <pc:sldMk cId="511843828" sldId="284"/>
            <ac:spMk id="205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1:11.121" v="239"/>
          <ac:spMkLst>
            <pc:docMk/>
            <pc:sldMk cId="511843828" sldId="284"/>
            <ac:spMk id="207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1:11.121" v="239"/>
          <ac:spMkLst>
            <pc:docMk/>
            <pc:sldMk cId="511843828" sldId="284"/>
            <ac:spMk id="209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1:11.121" v="239"/>
          <ac:spMkLst>
            <pc:docMk/>
            <pc:sldMk cId="511843828" sldId="284"/>
            <ac:spMk id="217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1:11.121" v="239"/>
          <ac:spMkLst>
            <pc:docMk/>
            <pc:sldMk cId="511843828" sldId="284"/>
            <ac:spMk id="219" creationId="{28A00A08-E4E6-4184-B484-E0E034072AE0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21:11.121" v="239"/>
          <ac:grpSpMkLst>
            <pc:docMk/>
            <pc:sldMk cId="511843828" sldId="284"/>
            <ac:grpSpMk id="183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21:11.121" v="239"/>
          <ac:grpSpMkLst>
            <pc:docMk/>
            <pc:sldMk cId="511843828" sldId="284"/>
            <ac:grpSpMk id="193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21:11.121" v="239"/>
          <ac:grpSpMkLst>
            <pc:docMk/>
            <pc:sldMk cId="511843828" sldId="284"/>
            <ac:grpSpMk id="197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21:11.121" v="239"/>
          <ac:grpSpMkLst>
            <pc:docMk/>
            <pc:sldMk cId="511843828" sldId="284"/>
            <ac:grpSpMk id="211" creationId="{79DE9FAB-6BBA-4CFE-B67D-77B47F01ECA4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21:11.121" v="239"/>
          <ac:grpSpMkLst>
            <pc:docMk/>
            <pc:sldMk cId="511843828" sldId="284"/>
            <ac:grpSpMk id="221" creationId="{0780E404-3121-4F33-AF2D-65F659A9779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21:11.121" v="239"/>
          <ac:grpSpMkLst>
            <pc:docMk/>
            <pc:sldMk cId="511843828" sldId="284"/>
            <ac:grpSpMk id="225" creationId="{4B158E9A-DBF4-4AA7-B6B7-8C8EB2FBDD68}"/>
          </ac:grpSpMkLst>
        </pc:grpChg>
        <pc:picChg chg="add mod">
          <ac:chgData name="Gabriel Freitas De Oliveira" userId="S::1265286@sga.pucminas.br::b375ab9a-f09e-45e7-872a-addb53737215" providerId="AD" clId="Web-{6787C5D4-118E-F6AD-4005-1FC6F11C4FE1}" dt="2023-12-07T16:21:11.121" v="239"/>
          <ac:picMkLst>
            <pc:docMk/>
            <pc:sldMk cId="511843828" sldId="284"/>
            <ac:picMk id="3" creationId="{25396E92-484A-D92C-C897-718F7131D595}"/>
          </ac:picMkLst>
        </pc:picChg>
        <pc:picChg chg="del">
          <ac:chgData name="Gabriel Freitas De Oliveira" userId="S::1265286@sga.pucminas.br::b375ab9a-f09e-45e7-872a-addb53737215" providerId="AD" clId="Web-{6787C5D4-118E-F6AD-4005-1FC6F11C4FE1}" dt="2023-12-07T16:21:08.152" v="237"/>
          <ac:picMkLst>
            <pc:docMk/>
            <pc:sldMk cId="511843828" sldId="284"/>
            <ac:picMk id="4" creationId="{0DEB1693-8F28-5E54-ACA8-59C000283678}"/>
          </ac:picMkLst>
        </pc:picChg>
      </pc:sldChg>
      <pc:sldChg chg="addSp delSp modSp add replId">
        <pc:chgData name="Gabriel Freitas De Oliveira" userId="S::1265286@sga.pucminas.br::b375ab9a-f09e-45e7-872a-addb53737215" providerId="AD" clId="Web-{6787C5D4-118E-F6AD-4005-1FC6F11C4FE1}" dt="2023-12-07T16:22:26.284" v="251"/>
        <pc:sldMkLst>
          <pc:docMk/>
          <pc:sldMk cId="2970009581" sldId="285"/>
        </pc:sldMkLst>
        <pc:spChg chg="mod">
          <ac:chgData name="Gabriel Freitas De Oliveira" userId="S::1265286@sga.pucminas.br::b375ab9a-f09e-45e7-872a-addb53737215" providerId="AD" clId="Web-{6787C5D4-118E-F6AD-4005-1FC6F11C4FE1}" dt="2023-12-07T16:22:20.049" v="248" actId="20577"/>
          <ac:spMkLst>
            <pc:docMk/>
            <pc:sldMk cId="2970009581" sldId="285"/>
            <ac:spMk id="2" creationId="{7FA76C37-A729-F1AD-1DAD-3770AECF7F7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2:26.284" v="251"/>
          <ac:spMkLst>
            <pc:docMk/>
            <pc:sldMk cId="2970009581" sldId="285"/>
            <ac:spMk id="205" creationId="{82184FF4-7029-4ED7-813A-192E60608764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2:26.284" v="251"/>
          <ac:spMkLst>
            <pc:docMk/>
            <pc:sldMk cId="2970009581" sldId="285"/>
            <ac:spMk id="207" creationId="{AAA7AB09-557C-41AD-9113-FF9F68FA1035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2:26.284" v="251"/>
          <ac:spMkLst>
            <pc:docMk/>
            <pc:sldMk cId="2970009581" sldId="285"/>
            <ac:spMk id="209" creationId="{EF99ECAA-1F11-4937-BBA6-51935AB44C9D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2:26.284" v="251"/>
          <ac:spMkLst>
            <pc:docMk/>
            <pc:sldMk cId="2970009581" sldId="285"/>
            <ac:spMk id="217" creationId="{1DB043B4-68C6-45B9-82AC-A5800EADB8DB}"/>
          </ac:spMkLst>
        </pc:spChg>
        <pc:spChg chg="del">
          <ac:chgData name="Gabriel Freitas De Oliveira" userId="S::1265286@sga.pucminas.br::b375ab9a-f09e-45e7-872a-addb53737215" providerId="AD" clId="Web-{6787C5D4-118E-F6AD-4005-1FC6F11C4FE1}" dt="2023-12-07T16:22:26.284" v="251"/>
          <ac:spMkLst>
            <pc:docMk/>
            <pc:sldMk cId="2970009581" sldId="285"/>
            <ac:spMk id="219" creationId="{28A00A08-E4E6-4184-B484-E0E034072AE0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2:26.284" v="251"/>
          <ac:spMkLst>
            <pc:docMk/>
            <pc:sldMk cId="2970009581" sldId="285"/>
            <ac:spMk id="233" creationId="{82184FF4-7029-4ED7-813A-192E60608764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2:26.284" v="251"/>
          <ac:spMkLst>
            <pc:docMk/>
            <pc:sldMk cId="2970009581" sldId="285"/>
            <ac:spMk id="235" creationId="{AAA7AB09-557C-41AD-9113-FF9F68FA1035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2:26.284" v="251"/>
          <ac:spMkLst>
            <pc:docMk/>
            <pc:sldMk cId="2970009581" sldId="285"/>
            <ac:spMk id="237" creationId="{EF99ECAA-1F11-4937-BBA6-51935AB44C9D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2:26.284" v="251"/>
          <ac:spMkLst>
            <pc:docMk/>
            <pc:sldMk cId="2970009581" sldId="285"/>
            <ac:spMk id="245" creationId="{1DB043B4-68C6-45B9-82AC-A5800EADB8DB}"/>
          </ac:spMkLst>
        </pc:spChg>
        <pc:spChg chg="add">
          <ac:chgData name="Gabriel Freitas De Oliveira" userId="S::1265286@sga.pucminas.br::b375ab9a-f09e-45e7-872a-addb53737215" providerId="AD" clId="Web-{6787C5D4-118E-F6AD-4005-1FC6F11C4FE1}" dt="2023-12-07T16:22:26.284" v="251"/>
          <ac:spMkLst>
            <pc:docMk/>
            <pc:sldMk cId="2970009581" sldId="285"/>
            <ac:spMk id="247" creationId="{28A00A08-E4E6-4184-B484-E0E034072AE0}"/>
          </ac:spMkLst>
        </pc:spChg>
        <pc:grpChg chg="del">
          <ac:chgData name="Gabriel Freitas De Oliveira" userId="S::1265286@sga.pucminas.br::b375ab9a-f09e-45e7-872a-addb53737215" providerId="AD" clId="Web-{6787C5D4-118E-F6AD-4005-1FC6F11C4FE1}" dt="2023-12-07T16:22:26.284" v="251"/>
          <ac:grpSpMkLst>
            <pc:docMk/>
            <pc:sldMk cId="2970009581" sldId="285"/>
            <ac:grpSpMk id="211" creationId="{79DE9FAB-6BBA-4CFE-B67D-77B47F01ECA4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22:26.284" v="251"/>
          <ac:grpSpMkLst>
            <pc:docMk/>
            <pc:sldMk cId="2970009581" sldId="285"/>
            <ac:grpSpMk id="221" creationId="{0780E404-3121-4F33-AF2D-65F659A97798}"/>
          </ac:grpSpMkLst>
        </pc:grpChg>
        <pc:grpChg chg="del">
          <ac:chgData name="Gabriel Freitas De Oliveira" userId="S::1265286@sga.pucminas.br::b375ab9a-f09e-45e7-872a-addb53737215" providerId="AD" clId="Web-{6787C5D4-118E-F6AD-4005-1FC6F11C4FE1}" dt="2023-12-07T16:22:26.284" v="251"/>
          <ac:grpSpMkLst>
            <pc:docMk/>
            <pc:sldMk cId="2970009581" sldId="285"/>
            <ac:grpSpMk id="225" creationId="{4B158E9A-DBF4-4AA7-B6B7-8C8EB2FBDD6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22:26.284" v="251"/>
          <ac:grpSpMkLst>
            <pc:docMk/>
            <pc:sldMk cId="2970009581" sldId="285"/>
            <ac:grpSpMk id="239" creationId="{79DE9FAB-6BBA-4CFE-B67D-77B47F01ECA4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22:26.284" v="251"/>
          <ac:grpSpMkLst>
            <pc:docMk/>
            <pc:sldMk cId="2970009581" sldId="285"/>
            <ac:grpSpMk id="249" creationId="{0780E404-3121-4F33-AF2D-65F659A97798}"/>
          </ac:grpSpMkLst>
        </pc:grpChg>
        <pc:grpChg chg="add">
          <ac:chgData name="Gabriel Freitas De Oliveira" userId="S::1265286@sga.pucminas.br::b375ab9a-f09e-45e7-872a-addb53737215" providerId="AD" clId="Web-{6787C5D4-118E-F6AD-4005-1FC6F11C4FE1}" dt="2023-12-07T16:22:26.284" v="251"/>
          <ac:grpSpMkLst>
            <pc:docMk/>
            <pc:sldMk cId="2970009581" sldId="285"/>
            <ac:grpSpMk id="253" creationId="{4B158E9A-DBF4-4AA7-B6B7-8C8EB2FBDD68}"/>
          </ac:grpSpMkLst>
        </pc:grpChg>
        <pc:picChg chg="del">
          <ac:chgData name="Gabriel Freitas De Oliveira" userId="S::1265286@sga.pucminas.br::b375ab9a-f09e-45e7-872a-addb53737215" providerId="AD" clId="Web-{6787C5D4-118E-F6AD-4005-1FC6F11C4FE1}" dt="2023-12-07T16:22:22.283" v="249"/>
          <ac:picMkLst>
            <pc:docMk/>
            <pc:sldMk cId="2970009581" sldId="285"/>
            <ac:picMk id="3" creationId="{25396E92-484A-D92C-C897-718F7131D595}"/>
          </ac:picMkLst>
        </pc:picChg>
        <pc:picChg chg="add mod">
          <ac:chgData name="Gabriel Freitas De Oliveira" userId="S::1265286@sga.pucminas.br::b375ab9a-f09e-45e7-872a-addb53737215" providerId="AD" clId="Web-{6787C5D4-118E-F6AD-4005-1FC6F11C4FE1}" dt="2023-12-07T16:22:26.284" v="251"/>
          <ac:picMkLst>
            <pc:docMk/>
            <pc:sldMk cId="2970009581" sldId="285"/>
            <ac:picMk id="4" creationId="{1BA67AE4-E77C-BEF7-E5EA-DBEE5FB636C7}"/>
          </ac:picMkLst>
        </pc:picChg>
      </pc:sldChg>
      <pc:sldChg chg="add replId">
        <pc:chgData name="Gabriel Freitas De Oliveira" userId="S::1265286@sga.pucminas.br::b375ab9a-f09e-45e7-872a-addb53737215" providerId="AD" clId="Web-{6787C5D4-118E-F6AD-4005-1FC6F11C4FE1}" dt="2023-12-07T16:22:31.565" v="252"/>
        <pc:sldMkLst>
          <pc:docMk/>
          <pc:sldMk cId="2646625926" sldId="286"/>
        </pc:sldMkLst>
      </pc:sldChg>
    </pc:docChg>
  </pc:docChgLst>
  <pc:docChgLst>
    <pc:chgData name="Gabriel Freitas De Oliveira" userId="S::1265286@sga.pucminas.br::b375ab9a-f09e-45e7-872a-addb53737215" providerId="AD" clId="Web-{535F1A70-8F8F-2E97-59A7-5733BC92160E}"/>
    <pc:docChg chg="modSld">
      <pc:chgData name="Gabriel Freitas De Oliveira" userId="S::1265286@sga.pucminas.br::b375ab9a-f09e-45e7-872a-addb53737215" providerId="AD" clId="Web-{535F1A70-8F8F-2E97-59A7-5733BC92160E}" dt="2023-11-25T18:13:50.673" v="1" actId="20577"/>
      <pc:docMkLst>
        <pc:docMk/>
      </pc:docMkLst>
      <pc:sldChg chg="modSp">
        <pc:chgData name="Gabriel Freitas De Oliveira" userId="S::1265286@sga.pucminas.br::b375ab9a-f09e-45e7-872a-addb53737215" providerId="AD" clId="Web-{535F1A70-8F8F-2E97-59A7-5733BC92160E}" dt="2023-11-25T18:13:50.673" v="1" actId="20577"/>
        <pc:sldMkLst>
          <pc:docMk/>
          <pc:sldMk cId="613195965" sldId="272"/>
        </pc:sldMkLst>
        <pc:spChg chg="mod">
          <ac:chgData name="Gabriel Freitas De Oliveira" userId="S::1265286@sga.pucminas.br::b375ab9a-f09e-45e7-872a-addb53737215" providerId="AD" clId="Web-{535F1A70-8F8F-2E97-59A7-5733BC92160E}" dt="2023-11-25T18:13:50.673" v="1" actId="20577"/>
          <ac:spMkLst>
            <pc:docMk/>
            <pc:sldMk cId="613195965" sldId="272"/>
            <ac:spMk id="3" creationId="{6A888A6B-D082-55FF-9181-1E404AED621C}"/>
          </ac:spMkLst>
        </pc:spChg>
      </pc:sldChg>
    </pc:docChg>
  </pc:docChgLst>
  <pc:docChgLst>
    <pc:chgData name="Gabriel Freitas De Oliveira" userId="S::1265286@sga.pucminas.br::b375ab9a-f09e-45e7-872a-addb53737215" providerId="AD" clId="Web-{B40A7C20-1541-E166-649C-C657D45E0B6C}"/>
    <pc:docChg chg="modSld">
      <pc:chgData name="Gabriel Freitas De Oliveira" userId="S::1265286@sga.pucminas.br::b375ab9a-f09e-45e7-872a-addb53737215" providerId="AD" clId="Web-{B40A7C20-1541-E166-649C-C657D45E0B6C}" dt="2023-11-26T15:23:07.976" v="311" actId="1076"/>
      <pc:docMkLst>
        <pc:docMk/>
      </pc:docMkLst>
      <pc:sldChg chg="addSp delSp modSp">
        <pc:chgData name="Gabriel Freitas De Oliveira" userId="S::1265286@sga.pucminas.br::b375ab9a-f09e-45e7-872a-addb53737215" providerId="AD" clId="Web-{B40A7C20-1541-E166-649C-C657D45E0B6C}" dt="2023-11-26T15:23:07.976" v="311" actId="1076"/>
        <pc:sldMkLst>
          <pc:docMk/>
          <pc:sldMk cId="3655945617" sldId="273"/>
        </pc:sldMkLst>
        <pc:spChg chg="mod">
          <ac:chgData name="Gabriel Freitas De Oliveira" userId="S::1265286@sga.pucminas.br::b375ab9a-f09e-45e7-872a-addb53737215" providerId="AD" clId="Web-{B40A7C20-1541-E166-649C-C657D45E0B6C}" dt="2023-11-26T15:22:45.631" v="307"/>
          <ac:spMkLst>
            <pc:docMk/>
            <pc:sldMk cId="3655945617" sldId="273"/>
            <ac:spMk id="2" creationId="{3B37E7DB-7F0B-4413-80A9-B40540807F54}"/>
          </ac:spMkLst>
        </pc:spChg>
        <pc:spChg chg="add del mod">
          <ac:chgData name="Gabriel Freitas De Oliveira" userId="S::1265286@sga.pucminas.br::b375ab9a-f09e-45e7-872a-addb53737215" providerId="AD" clId="Web-{B40A7C20-1541-E166-649C-C657D45E0B6C}" dt="2023-11-26T15:20:34.762" v="290"/>
          <ac:spMkLst>
            <pc:docMk/>
            <pc:sldMk cId="3655945617" sldId="273"/>
            <ac:spMk id="3" creationId="{FE923236-BA56-474F-B4C0-6839B3D718D9}"/>
          </ac:spMkLst>
        </pc:spChg>
        <pc:spChg chg="add del">
          <ac:chgData name="Gabriel Freitas De Oliveira" userId="S::1265286@sga.pucminas.br::b375ab9a-f09e-45e7-872a-addb53737215" providerId="AD" clId="Web-{B40A7C20-1541-E166-649C-C657D45E0B6C}" dt="2023-11-26T15:20:34.762" v="290"/>
          <ac:spMkLst>
            <pc:docMk/>
            <pc:sldMk cId="3655945617" sldId="273"/>
            <ac:spMk id="8" creationId="{A5931BE0-4B93-4D6C-878E-ACC59D6B4587}"/>
          </ac:spMkLst>
        </pc:spChg>
        <pc:spChg chg="add del">
          <ac:chgData name="Gabriel Freitas De Oliveira" userId="S::1265286@sga.pucminas.br::b375ab9a-f09e-45e7-872a-addb53737215" providerId="AD" clId="Web-{B40A7C20-1541-E166-649C-C657D45E0B6C}" dt="2023-11-26T15:20:34.762" v="290"/>
          <ac:spMkLst>
            <pc:docMk/>
            <pc:sldMk cId="3655945617" sldId="273"/>
            <ac:spMk id="10" creationId="{504E6BD3-B518-46A4-9CC0-30D09555230F}"/>
          </ac:spMkLst>
        </pc:spChg>
        <pc:spChg chg="add del">
          <ac:chgData name="Gabriel Freitas De Oliveira" userId="S::1265286@sga.pucminas.br::b375ab9a-f09e-45e7-872a-addb53737215" providerId="AD" clId="Web-{B40A7C20-1541-E166-649C-C657D45E0B6C}" dt="2023-11-26T15:20:34.762" v="290"/>
          <ac:spMkLst>
            <pc:docMk/>
            <pc:sldMk cId="3655945617" sldId="273"/>
            <ac:spMk id="16" creationId="{A0DAEA90-11E9-4069-BC2C-6F65C6C1C3E8}"/>
          </ac:spMkLst>
        </pc:spChg>
        <pc:spChg chg="add del">
          <ac:chgData name="Gabriel Freitas De Oliveira" userId="S::1265286@sga.pucminas.br::b375ab9a-f09e-45e7-872a-addb53737215" providerId="AD" clId="Web-{B40A7C20-1541-E166-649C-C657D45E0B6C}" dt="2023-11-26T15:20:34.762" v="290"/>
          <ac:spMkLst>
            <pc:docMk/>
            <pc:sldMk cId="3655945617" sldId="273"/>
            <ac:spMk id="18" creationId="{E0E8189B-747E-48AE-99A9-1BEE68012551}"/>
          </ac:spMkLst>
        </pc:spChg>
        <pc:spChg chg="add del">
          <ac:chgData name="Gabriel Freitas De Oliveira" userId="S::1265286@sga.pucminas.br::b375ab9a-f09e-45e7-872a-addb53737215" providerId="AD" clId="Web-{B40A7C20-1541-E166-649C-C657D45E0B6C}" dt="2023-11-26T15:20:34.762" v="290"/>
          <ac:spMkLst>
            <pc:docMk/>
            <pc:sldMk cId="3655945617" sldId="273"/>
            <ac:spMk id="20" creationId="{D9DE43D0-73AC-46B4-A39F-E66967A1F9B4}"/>
          </ac:spMkLst>
        </pc:spChg>
        <pc:spChg chg="add del">
          <ac:chgData name="Gabriel Freitas De Oliveira" userId="S::1265286@sga.pucminas.br::b375ab9a-f09e-45e7-872a-addb53737215" providerId="AD" clId="Web-{B40A7C20-1541-E166-649C-C657D45E0B6C}" dt="2023-11-26T15:20:34.762" v="290"/>
          <ac:spMkLst>
            <pc:docMk/>
            <pc:sldMk cId="3655945617" sldId="273"/>
            <ac:spMk id="22" creationId="{803C343E-7EAC-4512-955A-33B1833F2D76}"/>
          </ac:spMkLst>
        </pc:spChg>
        <pc:spChg chg="add del">
          <ac:chgData name="Gabriel Freitas De Oliveira" userId="S::1265286@sga.pucminas.br::b375ab9a-f09e-45e7-872a-addb53737215" providerId="AD" clId="Web-{B40A7C20-1541-E166-649C-C657D45E0B6C}" dt="2023-11-26T15:20:34.762" v="289"/>
          <ac:spMkLst>
            <pc:docMk/>
            <pc:sldMk cId="3655945617" sldId="273"/>
            <ac:spMk id="28" creationId="{60B7752B-728D-4CA3-8923-C4F7F77029E3}"/>
          </ac:spMkLst>
        </pc:spChg>
        <pc:spChg chg="add del">
          <ac:chgData name="Gabriel Freitas De Oliveira" userId="S::1265286@sga.pucminas.br::b375ab9a-f09e-45e7-872a-addb53737215" providerId="AD" clId="Web-{B40A7C20-1541-E166-649C-C657D45E0B6C}" dt="2023-11-26T15:22:45.631" v="307"/>
          <ac:spMkLst>
            <pc:docMk/>
            <pc:sldMk cId="3655945617" sldId="273"/>
            <ac:spMk id="29" creationId="{A5931BE0-4B93-4D6C-878E-ACC59D6B4587}"/>
          </ac:spMkLst>
        </pc:spChg>
        <pc:spChg chg="add del">
          <ac:chgData name="Gabriel Freitas De Oliveira" userId="S::1265286@sga.pucminas.br::b375ab9a-f09e-45e7-872a-addb53737215" providerId="AD" clId="Web-{B40A7C20-1541-E166-649C-C657D45E0B6C}" dt="2023-11-26T15:20:34.762" v="289"/>
          <ac:spMkLst>
            <pc:docMk/>
            <pc:sldMk cId="3655945617" sldId="273"/>
            <ac:spMk id="30" creationId="{429899A3-416E-4DB5-846D-023526052013}"/>
          </ac:spMkLst>
        </pc:spChg>
        <pc:spChg chg="add mod">
          <ac:chgData name="Gabriel Freitas De Oliveira" userId="S::1265286@sga.pucminas.br::b375ab9a-f09e-45e7-872a-addb53737215" providerId="AD" clId="Web-{B40A7C20-1541-E166-649C-C657D45E0B6C}" dt="2023-11-26T15:23:07.976" v="311" actId="1076"/>
          <ac:spMkLst>
            <pc:docMk/>
            <pc:sldMk cId="3655945617" sldId="273"/>
            <ac:spMk id="32" creationId="{FE923236-BA56-474F-B4C0-6839B3D718D9}"/>
          </ac:spMkLst>
        </pc:spChg>
        <pc:spChg chg="add">
          <ac:chgData name="Gabriel Freitas De Oliveira" userId="S::1265286@sga.pucminas.br::b375ab9a-f09e-45e7-872a-addb53737215" providerId="AD" clId="Web-{B40A7C20-1541-E166-649C-C657D45E0B6C}" dt="2023-11-26T15:22:45.631" v="307"/>
          <ac:spMkLst>
            <pc:docMk/>
            <pc:sldMk cId="3655945617" sldId="273"/>
            <ac:spMk id="37" creationId="{A5931BE0-4B93-4D6C-878E-ACC59D6B4587}"/>
          </ac:spMkLst>
        </pc:spChg>
        <pc:spChg chg="add">
          <ac:chgData name="Gabriel Freitas De Oliveira" userId="S::1265286@sga.pucminas.br::b375ab9a-f09e-45e7-872a-addb53737215" providerId="AD" clId="Web-{B40A7C20-1541-E166-649C-C657D45E0B6C}" dt="2023-11-26T15:22:45.631" v="307"/>
          <ac:spMkLst>
            <pc:docMk/>
            <pc:sldMk cId="3655945617" sldId="273"/>
            <ac:spMk id="39" creationId="{504E6BD3-B518-46A4-9CC0-30D09555230F}"/>
          </ac:spMkLst>
        </pc:spChg>
        <pc:spChg chg="add">
          <ac:chgData name="Gabriel Freitas De Oliveira" userId="S::1265286@sga.pucminas.br::b375ab9a-f09e-45e7-872a-addb53737215" providerId="AD" clId="Web-{B40A7C20-1541-E166-649C-C657D45E0B6C}" dt="2023-11-26T15:22:45.631" v="307"/>
          <ac:spMkLst>
            <pc:docMk/>
            <pc:sldMk cId="3655945617" sldId="273"/>
            <ac:spMk id="45" creationId="{A0DAEA90-11E9-4069-BC2C-6F65C6C1C3E8}"/>
          </ac:spMkLst>
        </pc:spChg>
        <pc:spChg chg="add">
          <ac:chgData name="Gabriel Freitas De Oliveira" userId="S::1265286@sga.pucminas.br::b375ab9a-f09e-45e7-872a-addb53737215" providerId="AD" clId="Web-{B40A7C20-1541-E166-649C-C657D45E0B6C}" dt="2023-11-26T15:22:45.631" v="307"/>
          <ac:spMkLst>
            <pc:docMk/>
            <pc:sldMk cId="3655945617" sldId="273"/>
            <ac:spMk id="47" creationId="{E0E8189B-747E-48AE-99A9-1BEE68012551}"/>
          </ac:spMkLst>
        </pc:spChg>
        <pc:spChg chg="add">
          <ac:chgData name="Gabriel Freitas De Oliveira" userId="S::1265286@sga.pucminas.br::b375ab9a-f09e-45e7-872a-addb53737215" providerId="AD" clId="Web-{B40A7C20-1541-E166-649C-C657D45E0B6C}" dt="2023-11-26T15:22:45.631" v="307"/>
          <ac:spMkLst>
            <pc:docMk/>
            <pc:sldMk cId="3655945617" sldId="273"/>
            <ac:spMk id="49" creationId="{D9DE43D0-73AC-46B4-A39F-E66967A1F9B4}"/>
          </ac:spMkLst>
        </pc:spChg>
        <pc:spChg chg="add">
          <ac:chgData name="Gabriel Freitas De Oliveira" userId="S::1265286@sga.pucminas.br::b375ab9a-f09e-45e7-872a-addb53737215" providerId="AD" clId="Web-{B40A7C20-1541-E166-649C-C657D45E0B6C}" dt="2023-11-26T15:22:45.631" v="307"/>
          <ac:spMkLst>
            <pc:docMk/>
            <pc:sldMk cId="3655945617" sldId="273"/>
            <ac:spMk id="51" creationId="{803C343E-7EAC-4512-955A-33B1833F2D76}"/>
          </ac:spMkLst>
        </pc:spChg>
        <pc:grpChg chg="add del">
          <ac:chgData name="Gabriel Freitas De Oliveira" userId="S::1265286@sga.pucminas.br::b375ab9a-f09e-45e7-872a-addb53737215" providerId="AD" clId="Web-{B40A7C20-1541-E166-649C-C657D45E0B6C}" dt="2023-11-26T15:20:34.762" v="290"/>
          <ac:grpSpMkLst>
            <pc:docMk/>
            <pc:sldMk cId="3655945617" sldId="273"/>
            <ac:grpSpMk id="12" creationId="{A31FBE92-3FC2-48E4-874B-A5273A042528}"/>
          </ac:grpSpMkLst>
        </pc:grpChg>
        <pc:grpChg chg="add">
          <ac:chgData name="Gabriel Freitas De Oliveira" userId="S::1265286@sga.pucminas.br::b375ab9a-f09e-45e7-872a-addb53737215" providerId="AD" clId="Web-{B40A7C20-1541-E166-649C-C657D45E0B6C}" dt="2023-11-26T15:22:45.631" v="307"/>
          <ac:grpSpMkLst>
            <pc:docMk/>
            <pc:sldMk cId="3655945617" sldId="273"/>
            <ac:grpSpMk id="41" creationId="{A31FBE92-3FC2-48E4-874B-A5273A042528}"/>
          </ac:grpSpMkLst>
        </pc:grpChg>
        <pc:graphicFrameChg chg="add del">
          <ac:chgData name="Gabriel Freitas De Oliveira" userId="S::1265286@sga.pucminas.br::b375ab9a-f09e-45e7-872a-addb53737215" providerId="AD" clId="Web-{B40A7C20-1541-E166-649C-C657D45E0B6C}" dt="2023-11-26T15:20:34.762" v="289"/>
          <ac:graphicFrameMkLst>
            <pc:docMk/>
            <pc:sldMk cId="3655945617" sldId="273"/>
            <ac:graphicFrameMk id="24" creationId="{74142793-7816-A615-CED3-B6599A3B346D}"/>
          </ac:graphicFrameMkLst>
        </pc:graphicFrameChg>
        <pc:picChg chg="add del mod">
          <ac:chgData name="Gabriel Freitas De Oliveira" userId="S::1265286@sga.pucminas.br::b375ab9a-f09e-45e7-872a-addb53737215" providerId="AD" clId="Web-{B40A7C20-1541-E166-649C-C657D45E0B6C}" dt="2023-11-26T15:22:37.537" v="306"/>
          <ac:picMkLst>
            <pc:docMk/>
            <pc:sldMk cId="3655945617" sldId="273"/>
            <ac:picMk id="26" creationId="{CEF213CC-DC76-6393-51BF-67C30249FE1A}"/>
          </ac:picMkLst>
        </pc:picChg>
      </pc:sldChg>
    </pc:docChg>
  </pc:docChgLst>
  <pc:docChgLst>
    <pc:chgData name="Gabriel Freitas De Oliveira" userId="S::1265286@sga.pucminas.br::b375ab9a-f09e-45e7-872a-addb53737215" providerId="AD" clId="Web-{3FB781FA-8605-5893-8CC2-0A28259BB023}"/>
    <pc:docChg chg="addSld delSld modSld">
      <pc:chgData name="Gabriel Freitas De Oliveira" userId="S::1265286@sga.pucminas.br::b375ab9a-f09e-45e7-872a-addb53737215" providerId="AD" clId="Web-{3FB781FA-8605-5893-8CC2-0A28259BB023}" dt="2023-11-26T05:01:24.935" v="295"/>
      <pc:docMkLst>
        <pc:docMk/>
      </pc:docMkLst>
      <pc:sldChg chg="addSp modSp mod setBg">
        <pc:chgData name="Gabriel Freitas De Oliveira" userId="S::1265286@sga.pucminas.br::b375ab9a-f09e-45e7-872a-addb53737215" providerId="AD" clId="Web-{3FB781FA-8605-5893-8CC2-0A28259BB023}" dt="2023-11-26T05:01:14.044" v="294" actId="20577"/>
        <pc:sldMkLst>
          <pc:docMk/>
          <pc:sldMk cId="3655945617" sldId="273"/>
        </pc:sldMkLst>
        <pc:spChg chg="mod">
          <ac:chgData name="Gabriel Freitas De Oliveira" userId="S::1265286@sga.pucminas.br::b375ab9a-f09e-45e7-872a-addb53737215" providerId="AD" clId="Web-{3FB781FA-8605-5893-8CC2-0A28259BB023}" dt="2023-11-26T04:59:54.633" v="242"/>
          <ac:spMkLst>
            <pc:docMk/>
            <pc:sldMk cId="3655945617" sldId="273"/>
            <ac:spMk id="2" creationId="{3B37E7DB-7F0B-4413-80A9-B40540807F54}"/>
          </ac:spMkLst>
        </pc:spChg>
        <pc:spChg chg="mod">
          <ac:chgData name="Gabriel Freitas De Oliveira" userId="S::1265286@sga.pucminas.br::b375ab9a-f09e-45e7-872a-addb53737215" providerId="AD" clId="Web-{3FB781FA-8605-5893-8CC2-0A28259BB023}" dt="2023-11-26T05:01:14.044" v="294" actId="20577"/>
          <ac:spMkLst>
            <pc:docMk/>
            <pc:sldMk cId="3655945617" sldId="273"/>
            <ac:spMk id="3" creationId="{FE923236-BA56-474F-B4C0-6839B3D718D9}"/>
          </ac:spMkLst>
        </pc:spChg>
        <pc:spChg chg="add">
          <ac:chgData name="Gabriel Freitas De Oliveira" userId="S::1265286@sga.pucminas.br::b375ab9a-f09e-45e7-872a-addb53737215" providerId="AD" clId="Web-{3FB781FA-8605-5893-8CC2-0A28259BB023}" dt="2023-11-26T04:59:54.633" v="242"/>
          <ac:spMkLst>
            <pc:docMk/>
            <pc:sldMk cId="3655945617" sldId="273"/>
            <ac:spMk id="8" creationId="{A5931BE0-4B93-4D6C-878E-ACC59D6B4587}"/>
          </ac:spMkLst>
        </pc:spChg>
        <pc:spChg chg="add">
          <ac:chgData name="Gabriel Freitas De Oliveira" userId="S::1265286@sga.pucminas.br::b375ab9a-f09e-45e7-872a-addb53737215" providerId="AD" clId="Web-{3FB781FA-8605-5893-8CC2-0A28259BB023}" dt="2023-11-26T04:59:54.633" v="242"/>
          <ac:spMkLst>
            <pc:docMk/>
            <pc:sldMk cId="3655945617" sldId="273"/>
            <ac:spMk id="10" creationId="{504E6BD3-B518-46A4-9CC0-30D09555230F}"/>
          </ac:spMkLst>
        </pc:spChg>
        <pc:spChg chg="add">
          <ac:chgData name="Gabriel Freitas De Oliveira" userId="S::1265286@sga.pucminas.br::b375ab9a-f09e-45e7-872a-addb53737215" providerId="AD" clId="Web-{3FB781FA-8605-5893-8CC2-0A28259BB023}" dt="2023-11-26T04:59:54.633" v="242"/>
          <ac:spMkLst>
            <pc:docMk/>
            <pc:sldMk cId="3655945617" sldId="273"/>
            <ac:spMk id="16" creationId="{A0DAEA90-11E9-4069-BC2C-6F65C6C1C3E8}"/>
          </ac:spMkLst>
        </pc:spChg>
        <pc:spChg chg="add">
          <ac:chgData name="Gabriel Freitas De Oliveira" userId="S::1265286@sga.pucminas.br::b375ab9a-f09e-45e7-872a-addb53737215" providerId="AD" clId="Web-{3FB781FA-8605-5893-8CC2-0A28259BB023}" dt="2023-11-26T04:59:54.633" v="242"/>
          <ac:spMkLst>
            <pc:docMk/>
            <pc:sldMk cId="3655945617" sldId="273"/>
            <ac:spMk id="18" creationId="{E0E8189B-747E-48AE-99A9-1BEE68012551}"/>
          </ac:spMkLst>
        </pc:spChg>
        <pc:spChg chg="add">
          <ac:chgData name="Gabriel Freitas De Oliveira" userId="S::1265286@sga.pucminas.br::b375ab9a-f09e-45e7-872a-addb53737215" providerId="AD" clId="Web-{3FB781FA-8605-5893-8CC2-0A28259BB023}" dt="2023-11-26T04:59:54.633" v="242"/>
          <ac:spMkLst>
            <pc:docMk/>
            <pc:sldMk cId="3655945617" sldId="273"/>
            <ac:spMk id="20" creationId="{D9DE43D0-73AC-46B4-A39F-E66967A1F9B4}"/>
          </ac:spMkLst>
        </pc:spChg>
        <pc:spChg chg="add">
          <ac:chgData name="Gabriel Freitas De Oliveira" userId="S::1265286@sga.pucminas.br::b375ab9a-f09e-45e7-872a-addb53737215" providerId="AD" clId="Web-{3FB781FA-8605-5893-8CC2-0A28259BB023}" dt="2023-11-26T04:59:54.633" v="242"/>
          <ac:spMkLst>
            <pc:docMk/>
            <pc:sldMk cId="3655945617" sldId="273"/>
            <ac:spMk id="22" creationId="{803C343E-7EAC-4512-955A-33B1833F2D76}"/>
          </ac:spMkLst>
        </pc:spChg>
        <pc:grpChg chg="add">
          <ac:chgData name="Gabriel Freitas De Oliveira" userId="S::1265286@sga.pucminas.br::b375ab9a-f09e-45e7-872a-addb53737215" providerId="AD" clId="Web-{3FB781FA-8605-5893-8CC2-0A28259BB023}" dt="2023-11-26T04:59:54.633" v="242"/>
          <ac:grpSpMkLst>
            <pc:docMk/>
            <pc:sldMk cId="3655945617" sldId="273"/>
            <ac:grpSpMk id="12" creationId="{A31FBE92-3FC2-48E4-874B-A5273A042528}"/>
          </ac:grpSpMkLst>
        </pc:grpChg>
      </pc:sldChg>
      <pc:sldChg chg="addSp delSp modSp new del mod setBg">
        <pc:chgData name="Gabriel Freitas De Oliveira" userId="S::1265286@sga.pucminas.br::b375ab9a-f09e-45e7-872a-addb53737215" providerId="AD" clId="Web-{3FB781FA-8605-5893-8CC2-0A28259BB023}" dt="2023-11-26T05:01:24.935" v="295"/>
        <pc:sldMkLst>
          <pc:docMk/>
          <pc:sldMk cId="2657120518" sldId="274"/>
        </pc:sldMkLst>
        <pc:spChg chg="add del">
          <ac:chgData name="Gabriel Freitas De Oliveira" userId="S::1265286@sga.pucminas.br::b375ab9a-f09e-45e7-872a-addb53737215" providerId="AD" clId="Web-{3FB781FA-8605-5893-8CC2-0A28259BB023}" dt="2023-11-26T04:51:43.942" v="7"/>
          <ac:spMkLst>
            <pc:docMk/>
            <pc:sldMk cId="2657120518" sldId="274"/>
            <ac:spMk id="2" creationId="{26C65353-6002-9A3B-A958-F50F7E1AB8A9}"/>
          </ac:spMkLst>
        </pc:spChg>
        <pc:spChg chg="mod">
          <ac:chgData name="Gabriel Freitas De Oliveira" userId="S::1265286@sga.pucminas.br::b375ab9a-f09e-45e7-872a-addb53737215" providerId="AD" clId="Web-{3FB781FA-8605-5893-8CC2-0A28259BB023}" dt="2023-11-26T04:56:15.072" v="70" actId="20577"/>
          <ac:spMkLst>
            <pc:docMk/>
            <pc:sldMk cId="2657120518" sldId="274"/>
            <ac:spMk id="3" creationId="{20BAAA66-029E-3CB3-C5DD-BC805B9A9E03}"/>
          </ac:spMkLst>
        </pc:spChg>
        <pc:spChg chg="add">
          <ac:chgData name="Gabriel Freitas De Oliveira" userId="S::1265286@sga.pucminas.br::b375ab9a-f09e-45e7-872a-addb53737215" providerId="AD" clId="Web-{3FB781FA-8605-5893-8CC2-0A28259BB023}" dt="2023-11-26T04:53:11.058" v="13"/>
          <ac:spMkLst>
            <pc:docMk/>
            <pc:sldMk cId="2657120518" sldId="274"/>
            <ac:spMk id="10" creationId="{A5931BE0-4B93-4D6C-878E-ACC59D6B4587}"/>
          </ac:spMkLst>
        </pc:spChg>
        <pc:picChg chg="add">
          <ac:chgData name="Gabriel Freitas De Oliveira" userId="S::1265286@sga.pucminas.br::b375ab9a-f09e-45e7-872a-addb53737215" providerId="AD" clId="Web-{3FB781FA-8605-5893-8CC2-0A28259BB023}" dt="2023-11-26T04:53:11.058" v="13"/>
          <ac:picMkLst>
            <pc:docMk/>
            <pc:sldMk cId="2657120518" sldId="274"/>
            <ac:picMk id="7" creationId="{115F9195-DDAF-B4AD-538D-8E4D0E110FF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A0FF5-2CB5-4D73-92B1-4BBB69283D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40C38F-DA8C-4DF5-9304-91E6EE8DDF98}">
      <dgm:prSet/>
      <dgm:spPr/>
      <dgm:t>
        <a:bodyPr/>
        <a:lstStyle/>
        <a:p>
          <a:pPr rtl="0"/>
          <a:r>
            <a:rPr lang="pt-BR" dirty="0">
              <a:latin typeface="Avenir Next LT Pro"/>
            </a:rPr>
            <a:t>1. Introdução</a:t>
          </a:r>
          <a:endParaRPr lang="en-US" dirty="0"/>
        </a:p>
      </dgm:t>
    </dgm:pt>
    <dgm:pt modelId="{F84172FF-6DA5-4D50-AD17-01C253AD0DBA}" type="parTrans" cxnId="{31FE7773-1096-4B60-B885-F7BAD9512F8B}">
      <dgm:prSet/>
      <dgm:spPr/>
      <dgm:t>
        <a:bodyPr/>
        <a:lstStyle/>
        <a:p>
          <a:endParaRPr lang="en-US"/>
        </a:p>
      </dgm:t>
    </dgm:pt>
    <dgm:pt modelId="{86B8DD48-B482-4821-A961-0B4586960E65}" type="sibTrans" cxnId="{31FE7773-1096-4B60-B885-F7BAD9512F8B}">
      <dgm:prSet/>
      <dgm:spPr/>
      <dgm:t>
        <a:bodyPr/>
        <a:lstStyle/>
        <a:p>
          <a:endParaRPr lang="en-US"/>
        </a:p>
      </dgm:t>
    </dgm:pt>
    <dgm:pt modelId="{8D2F0B6A-9645-403D-B2B7-69BE11E8D316}">
      <dgm:prSet/>
      <dgm:spPr/>
      <dgm:t>
        <a:bodyPr/>
        <a:lstStyle/>
        <a:p>
          <a:pPr rtl="0"/>
          <a:r>
            <a:rPr lang="pt-BR" dirty="0">
              <a:latin typeface="Avenir Next LT Pro"/>
            </a:rPr>
            <a:t>2. Objetivos</a:t>
          </a:r>
          <a:endParaRPr lang="en-US" dirty="0"/>
        </a:p>
      </dgm:t>
    </dgm:pt>
    <dgm:pt modelId="{7AF0071F-24BB-4992-9907-C1204BAD3F54}" type="parTrans" cxnId="{F4049F67-E426-40FF-B842-9E92FFA7EC86}">
      <dgm:prSet/>
      <dgm:spPr/>
      <dgm:t>
        <a:bodyPr/>
        <a:lstStyle/>
        <a:p>
          <a:endParaRPr lang="en-US"/>
        </a:p>
      </dgm:t>
    </dgm:pt>
    <dgm:pt modelId="{2E6ABC13-1F54-4BCF-8718-8519573F44E4}" type="sibTrans" cxnId="{F4049F67-E426-40FF-B842-9E92FFA7EC86}">
      <dgm:prSet/>
      <dgm:spPr/>
      <dgm:t>
        <a:bodyPr/>
        <a:lstStyle/>
        <a:p>
          <a:endParaRPr lang="en-US"/>
        </a:p>
      </dgm:t>
    </dgm:pt>
    <dgm:pt modelId="{F473916B-8601-4772-AD30-FA3AC95034B0}">
      <dgm:prSet/>
      <dgm:spPr/>
      <dgm:t>
        <a:bodyPr/>
        <a:lstStyle/>
        <a:p>
          <a:pPr rtl="0"/>
          <a:r>
            <a:rPr lang="pt-BR" dirty="0">
              <a:latin typeface="Avenir Next LT Pro"/>
            </a:rPr>
            <a:t>3. </a:t>
          </a:r>
          <a:r>
            <a:rPr lang="pt-BR" dirty="0"/>
            <a:t>DER e Modelo Relacional</a:t>
          </a:r>
          <a:endParaRPr lang="en-US" dirty="0"/>
        </a:p>
      </dgm:t>
    </dgm:pt>
    <dgm:pt modelId="{2F8991E2-1715-4EFF-B8E2-3A0A07DE22B8}" type="parTrans" cxnId="{D1B20D39-741F-406C-B18E-4679220FFA6C}">
      <dgm:prSet/>
      <dgm:spPr/>
      <dgm:t>
        <a:bodyPr/>
        <a:lstStyle/>
        <a:p>
          <a:endParaRPr lang="en-US"/>
        </a:p>
      </dgm:t>
    </dgm:pt>
    <dgm:pt modelId="{4D8C5CED-005C-461D-A9EA-1FD57F555D72}" type="sibTrans" cxnId="{D1B20D39-741F-406C-B18E-4679220FFA6C}">
      <dgm:prSet/>
      <dgm:spPr/>
      <dgm:t>
        <a:bodyPr/>
        <a:lstStyle/>
        <a:p>
          <a:endParaRPr lang="en-US"/>
        </a:p>
      </dgm:t>
    </dgm:pt>
    <dgm:pt modelId="{71135F1E-555E-4E0E-BA28-B72EE137CB88}">
      <dgm:prSet/>
      <dgm:spPr/>
      <dgm:t>
        <a:bodyPr/>
        <a:lstStyle/>
        <a:p>
          <a:pPr rtl="0"/>
          <a:r>
            <a:rPr lang="pt-BR" dirty="0">
              <a:latin typeface="Avenir Next LT Pro"/>
            </a:rPr>
            <a:t>4. Processos</a:t>
          </a:r>
          <a:endParaRPr lang="en-US" dirty="0"/>
        </a:p>
      </dgm:t>
    </dgm:pt>
    <dgm:pt modelId="{1B618B43-6656-4C1D-B62D-4D9912B160A9}" type="parTrans" cxnId="{D616DD2A-2B51-464F-BF3C-3E02E54843A4}">
      <dgm:prSet/>
      <dgm:spPr/>
      <dgm:t>
        <a:bodyPr/>
        <a:lstStyle/>
        <a:p>
          <a:endParaRPr lang="en-US"/>
        </a:p>
      </dgm:t>
    </dgm:pt>
    <dgm:pt modelId="{90DBC486-B6F3-41FF-BA50-DF85807CF31C}" type="sibTrans" cxnId="{D616DD2A-2B51-464F-BF3C-3E02E54843A4}">
      <dgm:prSet/>
      <dgm:spPr/>
      <dgm:t>
        <a:bodyPr/>
        <a:lstStyle/>
        <a:p>
          <a:endParaRPr lang="en-US"/>
        </a:p>
      </dgm:t>
    </dgm:pt>
    <dgm:pt modelId="{8205A3CB-3631-490C-B5F2-835715B0D9B7}">
      <dgm:prSet/>
      <dgm:spPr/>
      <dgm:t>
        <a:bodyPr/>
        <a:lstStyle/>
        <a:p>
          <a:pPr rtl="0"/>
          <a:r>
            <a:rPr lang="pt-BR" dirty="0">
              <a:latin typeface="Avenir Next LT Pro"/>
            </a:rPr>
            <a:t>5. </a:t>
          </a:r>
          <a:r>
            <a:rPr lang="pt-BR" dirty="0"/>
            <a:t>Conclusão</a:t>
          </a:r>
          <a:endParaRPr lang="en-US" dirty="0"/>
        </a:p>
      </dgm:t>
    </dgm:pt>
    <dgm:pt modelId="{899196CF-AF29-4287-B83F-9BE0C299E42E}" type="parTrans" cxnId="{3063A278-AAF5-4EF4-B303-08FA0E7AF330}">
      <dgm:prSet/>
      <dgm:spPr/>
      <dgm:t>
        <a:bodyPr/>
        <a:lstStyle/>
        <a:p>
          <a:endParaRPr lang="en-US"/>
        </a:p>
      </dgm:t>
    </dgm:pt>
    <dgm:pt modelId="{60047F73-5519-4F4A-8CCD-E43494A6422B}" type="sibTrans" cxnId="{3063A278-AAF5-4EF4-B303-08FA0E7AF330}">
      <dgm:prSet/>
      <dgm:spPr/>
      <dgm:t>
        <a:bodyPr/>
        <a:lstStyle/>
        <a:p>
          <a:endParaRPr lang="en-US"/>
        </a:p>
      </dgm:t>
    </dgm:pt>
    <dgm:pt modelId="{823E52B5-508F-4AE9-8CB3-08E5D9E5F92D}" type="pres">
      <dgm:prSet presAssocID="{BB6A0FF5-2CB5-4D73-92B1-4BBB69283D64}" presName="root" presStyleCnt="0">
        <dgm:presLayoutVars>
          <dgm:dir/>
          <dgm:resizeHandles val="exact"/>
        </dgm:presLayoutVars>
      </dgm:prSet>
      <dgm:spPr/>
    </dgm:pt>
    <dgm:pt modelId="{7299EC92-7A4C-41CC-AAE2-F55F3F85BD1A}" type="pres">
      <dgm:prSet presAssocID="{5740C38F-DA8C-4DF5-9304-91E6EE8DDF98}" presName="compNode" presStyleCnt="0"/>
      <dgm:spPr/>
    </dgm:pt>
    <dgm:pt modelId="{7463C273-43A6-4E35-9CDC-E5A275D59193}" type="pres">
      <dgm:prSet presAssocID="{5740C38F-DA8C-4DF5-9304-91E6EE8DDF98}" presName="bgRect" presStyleLbl="bgShp" presStyleIdx="0" presStyleCnt="5"/>
      <dgm:spPr/>
    </dgm:pt>
    <dgm:pt modelId="{B38550BD-CDE6-4DE9-A5BB-CFD0F6587C67}" type="pres">
      <dgm:prSet presAssocID="{5740C38F-DA8C-4DF5-9304-91E6EE8DDF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CA1A2BFE-24EC-44DF-A93B-A08895486B8B}" type="pres">
      <dgm:prSet presAssocID="{5740C38F-DA8C-4DF5-9304-91E6EE8DDF98}" presName="spaceRect" presStyleCnt="0"/>
      <dgm:spPr/>
    </dgm:pt>
    <dgm:pt modelId="{2767362A-E1C3-4897-A96A-E4BAA934A38B}" type="pres">
      <dgm:prSet presAssocID="{5740C38F-DA8C-4DF5-9304-91E6EE8DDF98}" presName="parTx" presStyleLbl="revTx" presStyleIdx="0" presStyleCnt="5">
        <dgm:presLayoutVars>
          <dgm:chMax val="0"/>
          <dgm:chPref val="0"/>
        </dgm:presLayoutVars>
      </dgm:prSet>
      <dgm:spPr/>
    </dgm:pt>
    <dgm:pt modelId="{48CDBC7A-6737-4ED4-A5FF-0AEBA0651540}" type="pres">
      <dgm:prSet presAssocID="{86B8DD48-B482-4821-A961-0B4586960E65}" presName="sibTrans" presStyleCnt="0"/>
      <dgm:spPr/>
    </dgm:pt>
    <dgm:pt modelId="{5CDC7C0C-1F58-414D-8119-211980FE1C74}" type="pres">
      <dgm:prSet presAssocID="{8D2F0B6A-9645-403D-B2B7-69BE11E8D316}" presName="compNode" presStyleCnt="0"/>
      <dgm:spPr/>
    </dgm:pt>
    <dgm:pt modelId="{FA9D51A9-899E-4376-907C-B0D80432F32D}" type="pres">
      <dgm:prSet presAssocID="{8D2F0B6A-9645-403D-B2B7-69BE11E8D316}" presName="bgRect" presStyleLbl="bgShp" presStyleIdx="1" presStyleCnt="5"/>
      <dgm:spPr/>
    </dgm:pt>
    <dgm:pt modelId="{B0CE4023-BFAE-4004-87F2-9EA551A6667E}" type="pres">
      <dgm:prSet presAssocID="{8D2F0B6A-9645-403D-B2B7-69BE11E8D3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7C6D93A1-859B-4087-84BE-DA01FF2208BD}" type="pres">
      <dgm:prSet presAssocID="{8D2F0B6A-9645-403D-B2B7-69BE11E8D316}" presName="spaceRect" presStyleCnt="0"/>
      <dgm:spPr/>
    </dgm:pt>
    <dgm:pt modelId="{0EF7DA2E-A8F3-4C94-A80C-1472DDE22956}" type="pres">
      <dgm:prSet presAssocID="{8D2F0B6A-9645-403D-B2B7-69BE11E8D316}" presName="parTx" presStyleLbl="revTx" presStyleIdx="1" presStyleCnt="5">
        <dgm:presLayoutVars>
          <dgm:chMax val="0"/>
          <dgm:chPref val="0"/>
        </dgm:presLayoutVars>
      </dgm:prSet>
      <dgm:spPr/>
    </dgm:pt>
    <dgm:pt modelId="{5F231206-DBD1-4F9A-9559-AAEC6C14E0B3}" type="pres">
      <dgm:prSet presAssocID="{2E6ABC13-1F54-4BCF-8718-8519573F44E4}" presName="sibTrans" presStyleCnt="0"/>
      <dgm:spPr/>
    </dgm:pt>
    <dgm:pt modelId="{D4FA4770-3398-4C27-8CBE-60E138AF5715}" type="pres">
      <dgm:prSet presAssocID="{F473916B-8601-4772-AD30-FA3AC95034B0}" presName="compNode" presStyleCnt="0"/>
      <dgm:spPr/>
    </dgm:pt>
    <dgm:pt modelId="{64022612-3520-4AA0-819B-91D95250EA51}" type="pres">
      <dgm:prSet presAssocID="{F473916B-8601-4772-AD30-FA3AC95034B0}" presName="bgRect" presStyleLbl="bgShp" presStyleIdx="2" presStyleCnt="5"/>
      <dgm:spPr/>
    </dgm:pt>
    <dgm:pt modelId="{EC4EE1FA-6E1E-4FA5-920C-58716607082A}" type="pres">
      <dgm:prSet presAssocID="{F473916B-8601-4772-AD30-FA3AC95034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02F4B19-6681-4C0F-84B4-6FE95524712E}" type="pres">
      <dgm:prSet presAssocID="{F473916B-8601-4772-AD30-FA3AC95034B0}" presName="spaceRect" presStyleCnt="0"/>
      <dgm:spPr/>
    </dgm:pt>
    <dgm:pt modelId="{C3408F86-9B33-4F48-8A68-D6A2923A9DF2}" type="pres">
      <dgm:prSet presAssocID="{F473916B-8601-4772-AD30-FA3AC95034B0}" presName="parTx" presStyleLbl="revTx" presStyleIdx="2" presStyleCnt="5">
        <dgm:presLayoutVars>
          <dgm:chMax val="0"/>
          <dgm:chPref val="0"/>
        </dgm:presLayoutVars>
      </dgm:prSet>
      <dgm:spPr/>
    </dgm:pt>
    <dgm:pt modelId="{E7B67B05-274A-4D0D-AE50-E575E7451F65}" type="pres">
      <dgm:prSet presAssocID="{4D8C5CED-005C-461D-A9EA-1FD57F555D72}" presName="sibTrans" presStyleCnt="0"/>
      <dgm:spPr/>
    </dgm:pt>
    <dgm:pt modelId="{90D9C40D-A12C-4FDA-91A3-05F6B9CE17B5}" type="pres">
      <dgm:prSet presAssocID="{71135F1E-555E-4E0E-BA28-B72EE137CB88}" presName="compNode" presStyleCnt="0"/>
      <dgm:spPr/>
    </dgm:pt>
    <dgm:pt modelId="{47897413-4A56-4EE3-8989-276178A6C07C}" type="pres">
      <dgm:prSet presAssocID="{71135F1E-555E-4E0E-BA28-B72EE137CB88}" presName="bgRect" presStyleLbl="bgShp" presStyleIdx="3" presStyleCnt="5"/>
      <dgm:spPr/>
    </dgm:pt>
    <dgm:pt modelId="{98AEEBA4-3295-4785-B15E-D5CA93BCA3DA}" type="pres">
      <dgm:prSet presAssocID="{71135F1E-555E-4E0E-BA28-B72EE137CB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FCB2CDC9-C8C5-4039-8F1A-E79803BBED4D}" type="pres">
      <dgm:prSet presAssocID="{71135F1E-555E-4E0E-BA28-B72EE137CB88}" presName="spaceRect" presStyleCnt="0"/>
      <dgm:spPr/>
    </dgm:pt>
    <dgm:pt modelId="{DB7571D4-21D9-462E-A830-94EFF4A49D9F}" type="pres">
      <dgm:prSet presAssocID="{71135F1E-555E-4E0E-BA28-B72EE137CB88}" presName="parTx" presStyleLbl="revTx" presStyleIdx="3" presStyleCnt="5">
        <dgm:presLayoutVars>
          <dgm:chMax val="0"/>
          <dgm:chPref val="0"/>
        </dgm:presLayoutVars>
      </dgm:prSet>
      <dgm:spPr/>
    </dgm:pt>
    <dgm:pt modelId="{980B94CC-36E5-4C2B-A0E2-97CF1DC4938D}" type="pres">
      <dgm:prSet presAssocID="{90DBC486-B6F3-41FF-BA50-DF85807CF31C}" presName="sibTrans" presStyleCnt="0"/>
      <dgm:spPr/>
    </dgm:pt>
    <dgm:pt modelId="{7AE63F1C-120D-4B25-954E-434930C51414}" type="pres">
      <dgm:prSet presAssocID="{8205A3CB-3631-490C-B5F2-835715B0D9B7}" presName="compNode" presStyleCnt="0"/>
      <dgm:spPr/>
    </dgm:pt>
    <dgm:pt modelId="{C4588A70-9A12-448F-8D39-A19CD37C24B6}" type="pres">
      <dgm:prSet presAssocID="{8205A3CB-3631-490C-B5F2-835715B0D9B7}" presName="bgRect" presStyleLbl="bgShp" presStyleIdx="4" presStyleCnt="5"/>
      <dgm:spPr/>
    </dgm:pt>
    <dgm:pt modelId="{528C1120-F55A-47CA-B849-5602CDAF94A6}" type="pres">
      <dgm:prSet presAssocID="{8205A3CB-3631-490C-B5F2-835715B0D9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9B86074D-88D3-4C4A-81EB-E089B4DF0FFF}" type="pres">
      <dgm:prSet presAssocID="{8205A3CB-3631-490C-B5F2-835715B0D9B7}" presName="spaceRect" presStyleCnt="0"/>
      <dgm:spPr/>
    </dgm:pt>
    <dgm:pt modelId="{AE0E5313-9CC6-4F77-8B1A-DE3B63E83CB5}" type="pres">
      <dgm:prSet presAssocID="{8205A3CB-3631-490C-B5F2-835715B0D9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616DD2A-2B51-464F-BF3C-3E02E54843A4}" srcId="{BB6A0FF5-2CB5-4D73-92B1-4BBB69283D64}" destId="{71135F1E-555E-4E0E-BA28-B72EE137CB88}" srcOrd="3" destOrd="0" parTransId="{1B618B43-6656-4C1D-B62D-4D9912B160A9}" sibTransId="{90DBC486-B6F3-41FF-BA50-DF85807CF31C}"/>
    <dgm:cxn modelId="{D1B20D39-741F-406C-B18E-4679220FFA6C}" srcId="{BB6A0FF5-2CB5-4D73-92B1-4BBB69283D64}" destId="{F473916B-8601-4772-AD30-FA3AC95034B0}" srcOrd="2" destOrd="0" parTransId="{2F8991E2-1715-4EFF-B8E2-3A0A07DE22B8}" sibTransId="{4D8C5CED-005C-461D-A9EA-1FD57F555D72}"/>
    <dgm:cxn modelId="{F4049F67-E426-40FF-B842-9E92FFA7EC86}" srcId="{BB6A0FF5-2CB5-4D73-92B1-4BBB69283D64}" destId="{8D2F0B6A-9645-403D-B2B7-69BE11E8D316}" srcOrd="1" destOrd="0" parTransId="{7AF0071F-24BB-4992-9907-C1204BAD3F54}" sibTransId="{2E6ABC13-1F54-4BCF-8718-8519573F44E4}"/>
    <dgm:cxn modelId="{E9C65F4D-F181-4241-8870-D93491D51AD7}" type="presOf" srcId="{71135F1E-555E-4E0E-BA28-B72EE137CB88}" destId="{DB7571D4-21D9-462E-A830-94EFF4A49D9F}" srcOrd="0" destOrd="0" presId="urn:microsoft.com/office/officeart/2018/2/layout/IconVerticalSolidList"/>
    <dgm:cxn modelId="{31FE7773-1096-4B60-B885-F7BAD9512F8B}" srcId="{BB6A0FF5-2CB5-4D73-92B1-4BBB69283D64}" destId="{5740C38F-DA8C-4DF5-9304-91E6EE8DDF98}" srcOrd="0" destOrd="0" parTransId="{F84172FF-6DA5-4D50-AD17-01C253AD0DBA}" sibTransId="{86B8DD48-B482-4821-A961-0B4586960E65}"/>
    <dgm:cxn modelId="{3063A278-AAF5-4EF4-B303-08FA0E7AF330}" srcId="{BB6A0FF5-2CB5-4D73-92B1-4BBB69283D64}" destId="{8205A3CB-3631-490C-B5F2-835715B0D9B7}" srcOrd="4" destOrd="0" parTransId="{899196CF-AF29-4287-B83F-9BE0C299E42E}" sibTransId="{60047F73-5519-4F4A-8CCD-E43494A6422B}"/>
    <dgm:cxn modelId="{02E13784-F98E-423E-9F5E-E57B4F25C214}" type="presOf" srcId="{5740C38F-DA8C-4DF5-9304-91E6EE8DDF98}" destId="{2767362A-E1C3-4897-A96A-E4BAA934A38B}" srcOrd="0" destOrd="0" presId="urn:microsoft.com/office/officeart/2018/2/layout/IconVerticalSolidList"/>
    <dgm:cxn modelId="{6D7D0C88-A50C-45C0-840B-9261E42925BF}" type="presOf" srcId="{F473916B-8601-4772-AD30-FA3AC95034B0}" destId="{C3408F86-9B33-4F48-8A68-D6A2923A9DF2}" srcOrd="0" destOrd="0" presId="urn:microsoft.com/office/officeart/2018/2/layout/IconVerticalSolidList"/>
    <dgm:cxn modelId="{F3442497-2DAF-4796-8E80-3178A29E8291}" type="presOf" srcId="{8D2F0B6A-9645-403D-B2B7-69BE11E8D316}" destId="{0EF7DA2E-A8F3-4C94-A80C-1472DDE22956}" srcOrd="0" destOrd="0" presId="urn:microsoft.com/office/officeart/2018/2/layout/IconVerticalSolidList"/>
    <dgm:cxn modelId="{F86D8DC5-E0E8-4056-977E-1ADF2662CD80}" type="presOf" srcId="{BB6A0FF5-2CB5-4D73-92B1-4BBB69283D64}" destId="{823E52B5-508F-4AE9-8CB3-08E5D9E5F92D}" srcOrd="0" destOrd="0" presId="urn:microsoft.com/office/officeart/2018/2/layout/IconVerticalSolidList"/>
    <dgm:cxn modelId="{B3CEABD5-7667-4341-8C92-B5C9A55334E5}" type="presOf" srcId="{8205A3CB-3631-490C-B5F2-835715B0D9B7}" destId="{AE0E5313-9CC6-4F77-8B1A-DE3B63E83CB5}" srcOrd="0" destOrd="0" presId="urn:microsoft.com/office/officeart/2018/2/layout/IconVerticalSolidList"/>
    <dgm:cxn modelId="{5A657143-CBC5-4E15-8BEC-C2C3439C4F28}" type="presParOf" srcId="{823E52B5-508F-4AE9-8CB3-08E5D9E5F92D}" destId="{7299EC92-7A4C-41CC-AAE2-F55F3F85BD1A}" srcOrd="0" destOrd="0" presId="urn:microsoft.com/office/officeart/2018/2/layout/IconVerticalSolidList"/>
    <dgm:cxn modelId="{5F70B02C-54D4-49B8-B3A0-F237B99A567B}" type="presParOf" srcId="{7299EC92-7A4C-41CC-AAE2-F55F3F85BD1A}" destId="{7463C273-43A6-4E35-9CDC-E5A275D59193}" srcOrd="0" destOrd="0" presId="urn:microsoft.com/office/officeart/2018/2/layout/IconVerticalSolidList"/>
    <dgm:cxn modelId="{0739BFEB-A706-4366-8653-2817C4A8CEB1}" type="presParOf" srcId="{7299EC92-7A4C-41CC-AAE2-F55F3F85BD1A}" destId="{B38550BD-CDE6-4DE9-A5BB-CFD0F6587C67}" srcOrd="1" destOrd="0" presId="urn:microsoft.com/office/officeart/2018/2/layout/IconVerticalSolidList"/>
    <dgm:cxn modelId="{778E7A97-908E-4CCE-8365-432DCECC79CA}" type="presParOf" srcId="{7299EC92-7A4C-41CC-AAE2-F55F3F85BD1A}" destId="{CA1A2BFE-24EC-44DF-A93B-A08895486B8B}" srcOrd="2" destOrd="0" presId="urn:microsoft.com/office/officeart/2018/2/layout/IconVerticalSolidList"/>
    <dgm:cxn modelId="{7670F8CE-8928-4EF5-AB3F-77517CF86452}" type="presParOf" srcId="{7299EC92-7A4C-41CC-AAE2-F55F3F85BD1A}" destId="{2767362A-E1C3-4897-A96A-E4BAA934A38B}" srcOrd="3" destOrd="0" presId="urn:microsoft.com/office/officeart/2018/2/layout/IconVerticalSolidList"/>
    <dgm:cxn modelId="{4BC7F529-5C27-4C77-B486-52D60502D85E}" type="presParOf" srcId="{823E52B5-508F-4AE9-8CB3-08E5D9E5F92D}" destId="{48CDBC7A-6737-4ED4-A5FF-0AEBA0651540}" srcOrd="1" destOrd="0" presId="urn:microsoft.com/office/officeart/2018/2/layout/IconVerticalSolidList"/>
    <dgm:cxn modelId="{6D866984-F9E6-4E8A-B486-3FB430D86693}" type="presParOf" srcId="{823E52B5-508F-4AE9-8CB3-08E5D9E5F92D}" destId="{5CDC7C0C-1F58-414D-8119-211980FE1C74}" srcOrd="2" destOrd="0" presId="urn:microsoft.com/office/officeart/2018/2/layout/IconVerticalSolidList"/>
    <dgm:cxn modelId="{6AB2569B-27AC-4DDB-81B0-78F62577E499}" type="presParOf" srcId="{5CDC7C0C-1F58-414D-8119-211980FE1C74}" destId="{FA9D51A9-899E-4376-907C-B0D80432F32D}" srcOrd="0" destOrd="0" presId="urn:microsoft.com/office/officeart/2018/2/layout/IconVerticalSolidList"/>
    <dgm:cxn modelId="{5B479BA2-D341-46D0-A8A6-D8A9D6C6D86D}" type="presParOf" srcId="{5CDC7C0C-1F58-414D-8119-211980FE1C74}" destId="{B0CE4023-BFAE-4004-87F2-9EA551A6667E}" srcOrd="1" destOrd="0" presId="urn:microsoft.com/office/officeart/2018/2/layout/IconVerticalSolidList"/>
    <dgm:cxn modelId="{C4FAD4F2-7BE0-42F2-A9B1-ED55246361AC}" type="presParOf" srcId="{5CDC7C0C-1F58-414D-8119-211980FE1C74}" destId="{7C6D93A1-859B-4087-84BE-DA01FF2208BD}" srcOrd="2" destOrd="0" presId="urn:microsoft.com/office/officeart/2018/2/layout/IconVerticalSolidList"/>
    <dgm:cxn modelId="{62BBB89A-1B24-4B72-BB51-05498E036FA6}" type="presParOf" srcId="{5CDC7C0C-1F58-414D-8119-211980FE1C74}" destId="{0EF7DA2E-A8F3-4C94-A80C-1472DDE22956}" srcOrd="3" destOrd="0" presId="urn:microsoft.com/office/officeart/2018/2/layout/IconVerticalSolidList"/>
    <dgm:cxn modelId="{6E1809E3-1649-4038-AE07-EA455AD7AF3B}" type="presParOf" srcId="{823E52B5-508F-4AE9-8CB3-08E5D9E5F92D}" destId="{5F231206-DBD1-4F9A-9559-AAEC6C14E0B3}" srcOrd="3" destOrd="0" presId="urn:microsoft.com/office/officeart/2018/2/layout/IconVerticalSolidList"/>
    <dgm:cxn modelId="{D4B75F48-8D17-42B5-B617-AB6997248B38}" type="presParOf" srcId="{823E52B5-508F-4AE9-8CB3-08E5D9E5F92D}" destId="{D4FA4770-3398-4C27-8CBE-60E138AF5715}" srcOrd="4" destOrd="0" presId="urn:microsoft.com/office/officeart/2018/2/layout/IconVerticalSolidList"/>
    <dgm:cxn modelId="{32821F81-1A18-41E0-AAD0-67336D20C802}" type="presParOf" srcId="{D4FA4770-3398-4C27-8CBE-60E138AF5715}" destId="{64022612-3520-4AA0-819B-91D95250EA51}" srcOrd="0" destOrd="0" presId="urn:microsoft.com/office/officeart/2018/2/layout/IconVerticalSolidList"/>
    <dgm:cxn modelId="{30E64C39-D232-4475-920E-56525577F848}" type="presParOf" srcId="{D4FA4770-3398-4C27-8CBE-60E138AF5715}" destId="{EC4EE1FA-6E1E-4FA5-920C-58716607082A}" srcOrd="1" destOrd="0" presId="urn:microsoft.com/office/officeart/2018/2/layout/IconVerticalSolidList"/>
    <dgm:cxn modelId="{1832AE55-DF5D-4D0B-A71D-9E9E7AC8DD6B}" type="presParOf" srcId="{D4FA4770-3398-4C27-8CBE-60E138AF5715}" destId="{802F4B19-6681-4C0F-84B4-6FE95524712E}" srcOrd="2" destOrd="0" presId="urn:microsoft.com/office/officeart/2018/2/layout/IconVerticalSolidList"/>
    <dgm:cxn modelId="{BC850BE9-3FC3-49CB-9316-0C34B08A479A}" type="presParOf" srcId="{D4FA4770-3398-4C27-8CBE-60E138AF5715}" destId="{C3408F86-9B33-4F48-8A68-D6A2923A9DF2}" srcOrd="3" destOrd="0" presId="urn:microsoft.com/office/officeart/2018/2/layout/IconVerticalSolidList"/>
    <dgm:cxn modelId="{8BA31AB3-1746-4850-B93B-871D92B8C716}" type="presParOf" srcId="{823E52B5-508F-4AE9-8CB3-08E5D9E5F92D}" destId="{E7B67B05-274A-4D0D-AE50-E575E7451F65}" srcOrd="5" destOrd="0" presId="urn:microsoft.com/office/officeart/2018/2/layout/IconVerticalSolidList"/>
    <dgm:cxn modelId="{48DEE1EA-5655-4DBF-803E-1B0C750E9C4E}" type="presParOf" srcId="{823E52B5-508F-4AE9-8CB3-08E5D9E5F92D}" destId="{90D9C40D-A12C-4FDA-91A3-05F6B9CE17B5}" srcOrd="6" destOrd="0" presId="urn:microsoft.com/office/officeart/2018/2/layout/IconVerticalSolidList"/>
    <dgm:cxn modelId="{345A5A84-0E62-426D-B72E-B974251303B3}" type="presParOf" srcId="{90D9C40D-A12C-4FDA-91A3-05F6B9CE17B5}" destId="{47897413-4A56-4EE3-8989-276178A6C07C}" srcOrd="0" destOrd="0" presId="urn:microsoft.com/office/officeart/2018/2/layout/IconVerticalSolidList"/>
    <dgm:cxn modelId="{5D642009-E56E-46A6-BE07-DDBF6366AD9A}" type="presParOf" srcId="{90D9C40D-A12C-4FDA-91A3-05F6B9CE17B5}" destId="{98AEEBA4-3295-4785-B15E-D5CA93BCA3DA}" srcOrd="1" destOrd="0" presId="urn:microsoft.com/office/officeart/2018/2/layout/IconVerticalSolidList"/>
    <dgm:cxn modelId="{1F5CAC49-174A-43FC-9CBD-FCB1622947C7}" type="presParOf" srcId="{90D9C40D-A12C-4FDA-91A3-05F6B9CE17B5}" destId="{FCB2CDC9-C8C5-4039-8F1A-E79803BBED4D}" srcOrd="2" destOrd="0" presId="urn:microsoft.com/office/officeart/2018/2/layout/IconVerticalSolidList"/>
    <dgm:cxn modelId="{122C2537-644E-4E6C-8134-19805710EE56}" type="presParOf" srcId="{90D9C40D-A12C-4FDA-91A3-05F6B9CE17B5}" destId="{DB7571D4-21D9-462E-A830-94EFF4A49D9F}" srcOrd="3" destOrd="0" presId="urn:microsoft.com/office/officeart/2018/2/layout/IconVerticalSolidList"/>
    <dgm:cxn modelId="{EFFD376C-61D3-4EA7-A88C-2284C5088AB3}" type="presParOf" srcId="{823E52B5-508F-4AE9-8CB3-08E5D9E5F92D}" destId="{980B94CC-36E5-4C2B-A0E2-97CF1DC4938D}" srcOrd="7" destOrd="0" presId="urn:microsoft.com/office/officeart/2018/2/layout/IconVerticalSolidList"/>
    <dgm:cxn modelId="{5392617A-D193-417C-AB3E-EC769413A1F5}" type="presParOf" srcId="{823E52B5-508F-4AE9-8CB3-08E5D9E5F92D}" destId="{7AE63F1C-120D-4B25-954E-434930C51414}" srcOrd="8" destOrd="0" presId="urn:microsoft.com/office/officeart/2018/2/layout/IconVerticalSolidList"/>
    <dgm:cxn modelId="{487A98CE-15D1-4D67-B969-23ED8077E5E6}" type="presParOf" srcId="{7AE63F1C-120D-4B25-954E-434930C51414}" destId="{C4588A70-9A12-448F-8D39-A19CD37C24B6}" srcOrd="0" destOrd="0" presId="urn:microsoft.com/office/officeart/2018/2/layout/IconVerticalSolidList"/>
    <dgm:cxn modelId="{4FDA8809-0760-4B4D-A64F-261AD6F00705}" type="presParOf" srcId="{7AE63F1C-120D-4B25-954E-434930C51414}" destId="{528C1120-F55A-47CA-B849-5602CDAF94A6}" srcOrd="1" destOrd="0" presId="urn:microsoft.com/office/officeart/2018/2/layout/IconVerticalSolidList"/>
    <dgm:cxn modelId="{037D7C70-6088-4A1C-A466-F66FE1442152}" type="presParOf" srcId="{7AE63F1C-120D-4B25-954E-434930C51414}" destId="{9B86074D-88D3-4C4A-81EB-E089B4DF0FFF}" srcOrd="2" destOrd="0" presId="urn:microsoft.com/office/officeart/2018/2/layout/IconVerticalSolidList"/>
    <dgm:cxn modelId="{C36C342C-DC26-4049-B21E-EF44C4EDA15A}" type="presParOf" srcId="{7AE63F1C-120D-4B25-954E-434930C51414}" destId="{AE0E5313-9CC6-4F77-8B1A-DE3B63E83C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0FC56-2E36-4893-8279-B56715C1D2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DB16D-47C2-4011-BC8B-2E737840AE3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>
              <a:latin typeface="Calibri Light"/>
              <a:cs typeface="Calibri Light"/>
            </a:rPr>
            <a:t>Criar um sistema de controle de vendas simples e centralizado. </a:t>
          </a:r>
          <a:endParaRPr lang="en-US"/>
        </a:p>
      </dgm:t>
    </dgm:pt>
    <dgm:pt modelId="{EA2049AC-2D86-471B-A13B-5D52CEA0BFC7}" type="parTrans" cxnId="{BEBA3754-EEE1-456D-A1AE-2BBCF57D97C2}">
      <dgm:prSet/>
      <dgm:spPr/>
      <dgm:t>
        <a:bodyPr/>
        <a:lstStyle/>
        <a:p>
          <a:endParaRPr lang="en-US"/>
        </a:p>
      </dgm:t>
    </dgm:pt>
    <dgm:pt modelId="{A9730692-B3DC-4B83-B30E-19B779C3DD42}" type="sibTrans" cxnId="{BEBA3754-EEE1-456D-A1AE-2BBCF57D97C2}">
      <dgm:prSet/>
      <dgm:spPr/>
      <dgm:t>
        <a:bodyPr/>
        <a:lstStyle/>
        <a:p>
          <a:endParaRPr lang="en-US"/>
        </a:p>
      </dgm:t>
    </dgm:pt>
    <dgm:pt modelId="{E6263AED-62FB-4B68-8B20-6C7F7A8FDEB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Implementar um fluxo de cadastro de clientes.</a:t>
          </a:r>
          <a:endParaRPr lang="en-US"/>
        </a:p>
      </dgm:t>
    </dgm:pt>
    <dgm:pt modelId="{D117A6FE-DBCC-4F67-8CF2-1D42599CEDA3}" type="parTrans" cxnId="{6B0ADCAF-0769-4041-8FD3-B9C77762A852}">
      <dgm:prSet/>
      <dgm:spPr/>
      <dgm:t>
        <a:bodyPr/>
        <a:lstStyle/>
        <a:p>
          <a:endParaRPr lang="en-US"/>
        </a:p>
      </dgm:t>
    </dgm:pt>
    <dgm:pt modelId="{EBA740E4-046D-4F38-B61F-9AAB36B4D8DB}" type="sibTrans" cxnId="{6B0ADCAF-0769-4041-8FD3-B9C77762A852}">
      <dgm:prSet/>
      <dgm:spPr/>
      <dgm:t>
        <a:bodyPr/>
        <a:lstStyle/>
        <a:p>
          <a:endParaRPr lang="en-US"/>
        </a:p>
      </dgm:t>
    </dgm:pt>
    <dgm:pt modelId="{F4DA3562-89E1-4F3F-A309-B77774C1162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Desenvolver um sistema de cadastro de produtos com informações detalhadas, e visando a simplicidade de uso. </a:t>
          </a:r>
          <a:endParaRPr lang="en-US"/>
        </a:p>
      </dgm:t>
    </dgm:pt>
    <dgm:pt modelId="{73537AFE-8EF8-4208-80E8-AFC2807D5D1C}" type="parTrans" cxnId="{9CA3A12C-5692-4114-AF11-9B46E37C1C37}">
      <dgm:prSet/>
      <dgm:spPr/>
      <dgm:t>
        <a:bodyPr/>
        <a:lstStyle/>
        <a:p>
          <a:endParaRPr lang="en-US"/>
        </a:p>
      </dgm:t>
    </dgm:pt>
    <dgm:pt modelId="{A4686DA4-44CE-416F-A1B4-C00FABC2064A}" type="sibTrans" cxnId="{9CA3A12C-5692-4114-AF11-9B46E37C1C37}">
      <dgm:prSet/>
      <dgm:spPr/>
      <dgm:t>
        <a:bodyPr/>
        <a:lstStyle/>
        <a:p>
          <a:endParaRPr lang="en-US"/>
        </a:p>
      </dgm:t>
    </dgm:pt>
    <dgm:pt modelId="{67842925-C427-492F-900C-38BCD3C6FFA1}" type="pres">
      <dgm:prSet presAssocID="{CDF0FC56-2E36-4893-8279-B56715C1D293}" presName="root" presStyleCnt="0">
        <dgm:presLayoutVars>
          <dgm:dir/>
          <dgm:resizeHandles val="exact"/>
        </dgm:presLayoutVars>
      </dgm:prSet>
      <dgm:spPr/>
    </dgm:pt>
    <dgm:pt modelId="{68008237-89C2-458B-A520-5AF02F5EACFF}" type="pres">
      <dgm:prSet presAssocID="{943DB16D-47C2-4011-BC8B-2E737840AE32}" presName="compNode" presStyleCnt="0"/>
      <dgm:spPr/>
    </dgm:pt>
    <dgm:pt modelId="{DF9F43F7-4DAE-48FE-BB2D-8EF501F61818}" type="pres">
      <dgm:prSet presAssocID="{943DB16D-47C2-4011-BC8B-2E737840AE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B68F6CC6-E1CC-4765-A6E1-99EB39956A21}" type="pres">
      <dgm:prSet presAssocID="{943DB16D-47C2-4011-BC8B-2E737840AE32}" presName="spaceRect" presStyleCnt="0"/>
      <dgm:spPr/>
    </dgm:pt>
    <dgm:pt modelId="{CDCF65CB-6C3D-4D14-A60F-E4B90BC4C59E}" type="pres">
      <dgm:prSet presAssocID="{943DB16D-47C2-4011-BC8B-2E737840AE32}" presName="textRect" presStyleLbl="revTx" presStyleIdx="0" presStyleCnt="3">
        <dgm:presLayoutVars>
          <dgm:chMax val="1"/>
          <dgm:chPref val="1"/>
        </dgm:presLayoutVars>
      </dgm:prSet>
      <dgm:spPr/>
    </dgm:pt>
    <dgm:pt modelId="{B843CDAA-FBA9-4E51-AC04-7DEDE86FF5EE}" type="pres">
      <dgm:prSet presAssocID="{A9730692-B3DC-4B83-B30E-19B779C3DD42}" presName="sibTrans" presStyleCnt="0"/>
      <dgm:spPr/>
    </dgm:pt>
    <dgm:pt modelId="{843613A9-9B77-484D-B7B1-D07CE8463F21}" type="pres">
      <dgm:prSet presAssocID="{E6263AED-62FB-4B68-8B20-6C7F7A8FDEB4}" presName="compNode" presStyleCnt="0"/>
      <dgm:spPr/>
    </dgm:pt>
    <dgm:pt modelId="{002C569B-49A9-45E8-B79C-977095D151C0}" type="pres">
      <dgm:prSet presAssocID="{E6263AED-62FB-4B68-8B20-6C7F7A8FDE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BAEA90BE-AA23-4D08-9CB6-76C6AEB1C3C5}" type="pres">
      <dgm:prSet presAssocID="{E6263AED-62FB-4B68-8B20-6C7F7A8FDEB4}" presName="spaceRect" presStyleCnt="0"/>
      <dgm:spPr/>
    </dgm:pt>
    <dgm:pt modelId="{C73E42F3-8168-407A-A4E0-AE0925413C69}" type="pres">
      <dgm:prSet presAssocID="{E6263AED-62FB-4B68-8B20-6C7F7A8FDEB4}" presName="textRect" presStyleLbl="revTx" presStyleIdx="1" presStyleCnt="3">
        <dgm:presLayoutVars>
          <dgm:chMax val="1"/>
          <dgm:chPref val="1"/>
        </dgm:presLayoutVars>
      </dgm:prSet>
      <dgm:spPr/>
    </dgm:pt>
    <dgm:pt modelId="{2F87FAF5-B8FB-423E-A03B-F059295C879E}" type="pres">
      <dgm:prSet presAssocID="{EBA740E4-046D-4F38-B61F-9AAB36B4D8DB}" presName="sibTrans" presStyleCnt="0"/>
      <dgm:spPr/>
    </dgm:pt>
    <dgm:pt modelId="{02884FBD-F919-4DC8-89A1-491DC39957FB}" type="pres">
      <dgm:prSet presAssocID="{F4DA3562-89E1-4F3F-A309-B77774C11625}" presName="compNode" presStyleCnt="0"/>
      <dgm:spPr/>
    </dgm:pt>
    <dgm:pt modelId="{1D9ADEC1-F790-446E-9119-E30A8B75AF4B}" type="pres">
      <dgm:prSet presAssocID="{F4DA3562-89E1-4F3F-A309-B77774C116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422AB7A-98DE-41F4-93B3-35E60F58FF44}" type="pres">
      <dgm:prSet presAssocID="{F4DA3562-89E1-4F3F-A309-B77774C11625}" presName="spaceRect" presStyleCnt="0"/>
      <dgm:spPr/>
    </dgm:pt>
    <dgm:pt modelId="{9F4CAD6E-B6E6-4309-BE0C-5ADB99A259A5}" type="pres">
      <dgm:prSet presAssocID="{F4DA3562-89E1-4F3F-A309-B77774C1162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CA3A12C-5692-4114-AF11-9B46E37C1C37}" srcId="{CDF0FC56-2E36-4893-8279-B56715C1D293}" destId="{F4DA3562-89E1-4F3F-A309-B77774C11625}" srcOrd="2" destOrd="0" parTransId="{73537AFE-8EF8-4208-80E8-AFC2807D5D1C}" sibTransId="{A4686DA4-44CE-416F-A1B4-C00FABC2064A}"/>
    <dgm:cxn modelId="{37FAE66C-83C1-4A21-A0D1-3E0C0DE1524E}" type="presOf" srcId="{943DB16D-47C2-4011-BC8B-2E737840AE32}" destId="{CDCF65CB-6C3D-4D14-A60F-E4B90BC4C59E}" srcOrd="0" destOrd="0" presId="urn:microsoft.com/office/officeart/2018/2/layout/IconLabelList"/>
    <dgm:cxn modelId="{CB27924D-B9B6-4CBF-A0F8-7878D30CE83A}" type="presOf" srcId="{E6263AED-62FB-4B68-8B20-6C7F7A8FDEB4}" destId="{C73E42F3-8168-407A-A4E0-AE0925413C69}" srcOrd="0" destOrd="0" presId="urn:microsoft.com/office/officeart/2018/2/layout/IconLabelList"/>
    <dgm:cxn modelId="{BEBA3754-EEE1-456D-A1AE-2BBCF57D97C2}" srcId="{CDF0FC56-2E36-4893-8279-B56715C1D293}" destId="{943DB16D-47C2-4011-BC8B-2E737840AE32}" srcOrd="0" destOrd="0" parTransId="{EA2049AC-2D86-471B-A13B-5D52CEA0BFC7}" sibTransId="{A9730692-B3DC-4B83-B30E-19B779C3DD42}"/>
    <dgm:cxn modelId="{6B0ADCAF-0769-4041-8FD3-B9C77762A852}" srcId="{CDF0FC56-2E36-4893-8279-B56715C1D293}" destId="{E6263AED-62FB-4B68-8B20-6C7F7A8FDEB4}" srcOrd="1" destOrd="0" parTransId="{D117A6FE-DBCC-4F67-8CF2-1D42599CEDA3}" sibTransId="{EBA740E4-046D-4F38-B61F-9AAB36B4D8DB}"/>
    <dgm:cxn modelId="{D29E10DE-9EB0-4907-81D1-353D3A9D90E0}" type="presOf" srcId="{F4DA3562-89E1-4F3F-A309-B77774C11625}" destId="{9F4CAD6E-B6E6-4309-BE0C-5ADB99A259A5}" srcOrd="0" destOrd="0" presId="urn:microsoft.com/office/officeart/2018/2/layout/IconLabelList"/>
    <dgm:cxn modelId="{B4E2BCE0-C160-4FB7-945F-4054874E2E82}" type="presOf" srcId="{CDF0FC56-2E36-4893-8279-B56715C1D293}" destId="{67842925-C427-492F-900C-38BCD3C6FFA1}" srcOrd="0" destOrd="0" presId="urn:microsoft.com/office/officeart/2018/2/layout/IconLabelList"/>
    <dgm:cxn modelId="{54182F4D-AFD1-4A06-8F33-8F2B84002204}" type="presParOf" srcId="{67842925-C427-492F-900C-38BCD3C6FFA1}" destId="{68008237-89C2-458B-A520-5AF02F5EACFF}" srcOrd="0" destOrd="0" presId="urn:microsoft.com/office/officeart/2018/2/layout/IconLabelList"/>
    <dgm:cxn modelId="{76FD7B0D-E29F-43AC-BF5E-C4E72C1CCE9B}" type="presParOf" srcId="{68008237-89C2-458B-A520-5AF02F5EACFF}" destId="{DF9F43F7-4DAE-48FE-BB2D-8EF501F61818}" srcOrd="0" destOrd="0" presId="urn:microsoft.com/office/officeart/2018/2/layout/IconLabelList"/>
    <dgm:cxn modelId="{21840FE0-1D08-4944-B5C2-DCBC0F275C26}" type="presParOf" srcId="{68008237-89C2-458B-A520-5AF02F5EACFF}" destId="{B68F6CC6-E1CC-4765-A6E1-99EB39956A21}" srcOrd="1" destOrd="0" presId="urn:microsoft.com/office/officeart/2018/2/layout/IconLabelList"/>
    <dgm:cxn modelId="{C7B5865D-37D5-4A63-9E0F-E8863A377B24}" type="presParOf" srcId="{68008237-89C2-458B-A520-5AF02F5EACFF}" destId="{CDCF65CB-6C3D-4D14-A60F-E4B90BC4C59E}" srcOrd="2" destOrd="0" presId="urn:microsoft.com/office/officeart/2018/2/layout/IconLabelList"/>
    <dgm:cxn modelId="{408CFBC3-B04F-4AD4-932C-9351DEB01D07}" type="presParOf" srcId="{67842925-C427-492F-900C-38BCD3C6FFA1}" destId="{B843CDAA-FBA9-4E51-AC04-7DEDE86FF5EE}" srcOrd="1" destOrd="0" presId="urn:microsoft.com/office/officeart/2018/2/layout/IconLabelList"/>
    <dgm:cxn modelId="{CF498246-CC6B-4626-9A4C-A6C42622598B}" type="presParOf" srcId="{67842925-C427-492F-900C-38BCD3C6FFA1}" destId="{843613A9-9B77-484D-B7B1-D07CE8463F21}" srcOrd="2" destOrd="0" presId="urn:microsoft.com/office/officeart/2018/2/layout/IconLabelList"/>
    <dgm:cxn modelId="{B278EBAD-1503-4BA1-8156-282ABD9D256B}" type="presParOf" srcId="{843613A9-9B77-484D-B7B1-D07CE8463F21}" destId="{002C569B-49A9-45E8-B79C-977095D151C0}" srcOrd="0" destOrd="0" presId="urn:microsoft.com/office/officeart/2018/2/layout/IconLabelList"/>
    <dgm:cxn modelId="{251607CF-43BC-4809-8D8C-E2CC0BB8F300}" type="presParOf" srcId="{843613A9-9B77-484D-B7B1-D07CE8463F21}" destId="{BAEA90BE-AA23-4D08-9CB6-76C6AEB1C3C5}" srcOrd="1" destOrd="0" presId="urn:microsoft.com/office/officeart/2018/2/layout/IconLabelList"/>
    <dgm:cxn modelId="{9D465A9D-C786-4EF1-8D08-7DE455CA849F}" type="presParOf" srcId="{843613A9-9B77-484D-B7B1-D07CE8463F21}" destId="{C73E42F3-8168-407A-A4E0-AE0925413C69}" srcOrd="2" destOrd="0" presId="urn:microsoft.com/office/officeart/2018/2/layout/IconLabelList"/>
    <dgm:cxn modelId="{A4D1EA6A-001D-4A91-B62B-C0AB57E94533}" type="presParOf" srcId="{67842925-C427-492F-900C-38BCD3C6FFA1}" destId="{2F87FAF5-B8FB-423E-A03B-F059295C879E}" srcOrd="3" destOrd="0" presId="urn:microsoft.com/office/officeart/2018/2/layout/IconLabelList"/>
    <dgm:cxn modelId="{4A93E830-2A0F-4827-8F97-FEE92B05BFE9}" type="presParOf" srcId="{67842925-C427-492F-900C-38BCD3C6FFA1}" destId="{02884FBD-F919-4DC8-89A1-491DC39957FB}" srcOrd="4" destOrd="0" presId="urn:microsoft.com/office/officeart/2018/2/layout/IconLabelList"/>
    <dgm:cxn modelId="{53BDDDC2-91CD-4198-98A9-D507B2AADC44}" type="presParOf" srcId="{02884FBD-F919-4DC8-89A1-491DC39957FB}" destId="{1D9ADEC1-F790-446E-9119-E30A8B75AF4B}" srcOrd="0" destOrd="0" presId="urn:microsoft.com/office/officeart/2018/2/layout/IconLabelList"/>
    <dgm:cxn modelId="{169B0099-F19D-4ABE-B825-43FC3B492AF0}" type="presParOf" srcId="{02884FBD-F919-4DC8-89A1-491DC39957FB}" destId="{6422AB7A-98DE-41F4-93B3-35E60F58FF44}" srcOrd="1" destOrd="0" presId="urn:microsoft.com/office/officeart/2018/2/layout/IconLabelList"/>
    <dgm:cxn modelId="{B4AF2881-657B-4B4C-A881-56C9C261CFD4}" type="presParOf" srcId="{02884FBD-F919-4DC8-89A1-491DC39957FB}" destId="{9F4CAD6E-B6E6-4309-BE0C-5ADB99A259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6C561C-0F28-4720-9A02-D525FF98DE2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0A047E-F949-4B28-BD46-EC42C359B3EC}">
      <dgm:prSet/>
      <dgm:spPr/>
      <dgm:t>
        <a:bodyPr/>
        <a:lstStyle/>
        <a:p>
          <a:r>
            <a:rPr lang="pt-BR"/>
            <a:t>Cadastro de Clientes</a:t>
          </a:r>
          <a:endParaRPr lang="en-US"/>
        </a:p>
      </dgm:t>
    </dgm:pt>
    <dgm:pt modelId="{CCCA1EEF-9362-4F2C-B5F0-7840E5C3578C}" type="parTrans" cxnId="{325676CF-BB6A-4BF0-A1F4-D3EA9647D136}">
      <dgm:prSet/>
      <dgm:spPr/>
      <dgm:t>
        <a:bodyPr/>
        <a:lstStyle/>
        <a:p>
          <a:endParaRPr lang="en-US"/>
        </a:p>
      </dgm:t>
    </dgm:pt>
    <dgm:pt modelId="{3B6FF7DE-77CA-42E6-A656-16F4AE09F460}" type="sibTrans" cxnId="{325676CF-BB6A-4BF0-A1F4-D3EA9647D136}">
      <dgm:prSet/>
      <dgm:spPr/>
      <dgm:t>
        <a:bodyPr/>
        <a:lstStyle/>
        <a:p>
          <a:endParaRPr lang="en-US"/>
        </a:p>
      </dgm:t>
    </dgm:pt>
    <dgm:pt modelId="{599F6AB7-5A92-42A0-BF6C-21B017114247}">
      <dgm:prSet/>
      <dgm:spPr/>
      <dgm:t>
        <a:bodyPr/>
        <a:lstStyle/>
        <a:p>
          <a:r>
            <a:rPr lang="pt-BR"/>
            <a:t>Cadastro de Produtos</a:t>
          </a:r>
          <a:endParaRPr lang="en-US"/>
        </a:p>
      </dgm:t>
    </dgm:pt>
    <dgm:pt modelId="{7C0ED309-FFB6-40B2-A1BA-3D9948991439}" type="parTrans" cxnId="{67D55C40-6958-4746-B4E2-0088F00BAA1A}">
      <dgm:prSet/>
      <dgm:spPr/>
      <dgm:t>
        <a:bodyPr/>
        <a:lstStyle/>
        <a:p>
          <a:endParaRPr lang="en-US"/>
        </a:p>
      </dgm:t>
    </dgm:pt>
    <dgm:pt modelId="{187C5A40-E655-4521-AD6A-17808218A617}" type="sibTrans" cxnId="{67D55C40-6958-4746-B4E2-0088F00BAA1A}">
      <dgm:prSet/>
      <dgm:spPr/>
      <dgm:t>
        <a:bodyPr/>
        <a:lstStyle/>
        <a:p>
          <a:endParaRPr lang="en-US"/>
        </a:p>
      </dgm:t>
    </dgm:pt>
    <dgm:pt modelId="{4A9A9CC9-DCF5-4D24-ACEB-0C42E118EDA4}">
      <dgm:prSet/>
      <dgm:spPr/>
      <dgm:t>
        <a:bodyPr/>
        <a:lstStyle/>
        <a:p>
          <a:r>
            <a:rPr lang="pt-BR"/>
            <a:t>Processo de Vendas</a:t>
          </a:r>
          <a:endParaRPr lang="en-US"/>
        </a:p>
      </dgm:t>
    </dgm:pt>
    <dgm:pt modelId="{375851FA-AEB9-4195-9C96-AD374D4FF6C1}" type="parTrans" cxnId="{B6D7F79C-F2D2-4F93-BF6B-210424BF3187}">
      <dgm:prSet/>
      <dgm:spPr/>
      <dgm:t>
        <a:bodyPr/>
        <a:lstStyle/>
        <a:p>
          <a:endParaRPr lang="en-US"/>
        </a:p>
      </dgm:t>
    </dgm:pt>
    <dgm:pt modelId="{475A518D-47E6-4980-B62C-33DAEF82A125}" type="sibTrans" cxnId="{B6D7F79C-F2D2-4F93-BF6B-210424BF3187}">
      <dgm:prSet/>
      <dgm:spPr/>
      <dgm:t>
        <a:bodyPr/>
        <a:lstStyle/>
        <a:p>
          <a:endParaRPr lang="en-US"/>
        </a:p>
      </dgm:t>
    </dgm:pt>
    <dgm:pt modelId="{A954171F-BBD6-45F5-A70E-7C3FEF60944B}" type="pres">
      <dgm:prSet presAssocID="{E26C561C-0F28-4720-9A02-D525FF98DE27}" presName="vert0" presStyleCnt="0">
        <dgm:presLayoutVars>
          <dgm:dir/>
          <dgm:animOne val="branch"/>
          <dgm:animLvl val="lvl"/>
        </dgm:presLayoutVars>
      </dgm:prSet>
      <dgm:spPr/>
    </dgm:pt>
    <dgm:pt modelId="{5AB058AA-B99B-4C25-BEE2-350ACA724B25}" type="pres">
      <dgm:prSet presAssocID="{CF0A047E-F949-4B28-BD46-EC42C359B3EC}" presName="thickLine" presStyleLbl="alignNode1" presStyleIdx="0" presStyleCnt="3"/>
      <dgm:spPr/>
    </dgm:pt>
    <dgm:pt modelId="{FB6C4A1D-6011-4715-A4D6-BF284AFDA8F7}" type="pres">
      <dgm:prSet presAssocID="{CF0A047E-F949-4B28-BD46-EC42C359B3EC}" presName="horz1" presStyleCnt="0"/>
      <dgm:spPr/>
    </dgm:pt>
    <dgm:pt modelId="{A4C05B97-4C38-41E9-BDAD-EA467596F96C}" type="pres">
      <dgm:prSet presAssocID="{CF0A047E-F949-4B28-BD46-EC42C359B3EC}" presName="tx1" presStyleLbl="revTx" presStyleIdx="0" presStyleCnt="3"/>
      <dgm:spPr/>
    </dgm:pt>
    <dgm:pt modelId="{FBB88D98-C345-4EAE-AACE-B7929C2664B1}" type="pres">
      <dgm:prSet presAssocID="{CF0A047E-F949-4B28-BD46-EC42C359B3EC}" presName="vert1" presStyleCnt="0"/>
      <dgm:spPr/>
    </dgm:pt>
    <dgm:pt modelId="{5F61F106-95CD-4135-9186-40CCD6519E9B}" type="pres">
      <dgm:prSet presAssocID="{599F6AB7-5A92-42A0-BF6C-21B017114247}" presName="thickLine" presStyleLbl="alignNode1" presStyleIdx="1" presStyleCnt="3"/>
      <dgm:spPr/>
    </dgm:pt>
    <dgm:pt modelId="{2CE601E1-F714-4B4B-AA4C-55CA58E77FDE}" type="pres">
      <dgm:prSet presAssocID="{599F6AB7-5A92-42A0-BF6C-21B017114247}" presName="horz1" presStyleCnt="0"/>
      <dgm:spPr/>
    </dgm:pt>
    <dgm:pt modelId="{64CC416F-CE15-4F63-89C4-ED46D7F74106}" type="pres">
      <dgm:prSet presAssocID="{599F6AB7-5A92-42A0-BF6C-21B017114247}" presName="tx1" presStyleLbl="revTx" presStyleIdx="1" presStyleCnt="3"/>
      <dgm:spPr/>
    </dgm:pt>
    <dgm:pt modelId="{C6EDE45B-001B-4708-9C99-C41FAC6B248C}" type="pres">
      <dgm:prSet presAssocID="{599F6AB7-5A92-42A0-BF6C-21B017114247}" presName="vert1" presStyleCnt="0"/>
      <dgm:spPr/>
    </dgm:pt>
    <dgm:pt modelId="{2947B876-7A09-4613-87F7-7A282A85BFF6}" type="pres">
      <dgm:prSet presAssocID="{4A9A9CC9-DCF5-4D24-ACEB-0C42E118EDA4}" presName="thickLine" presStyleLbl="alignNode1" presStyleIdx="2" presStyleCnt="3"/>
      <dgm:spPr/>
    </dgm:pt>
    <dgm:pt modelId="{8E7C6486-38F5-4E93-8069-6DB3C47DD5E5}" type="pres">
      <dgm:prSet presAssocID="{4A9A9CC9-DCF5-4D24-ACEB-0C42E118EDA4}" presName="horz1" presStyleCnt="0"/>
      <dgm:spPr/>
    </dgm:pt>
    <dgm:pt modelId="{73EFB1B6-81C3-4AA3-9329-D10853B1380A}" type="pres">
      <dgm:prSet presAssocID="{4A9A9CC9-DCF5-4D24-ACEB-0C42E118EDA4}" presName="tx1" presStyleLbl="revTx" presStyleIdx="2" presStyleCnt="3"/>
      <dgm:spPr/>
    </dgm:pt>
    <dgm:pt modelId="{46CDFA59-F37C-4882-B7F8-1D50AF12A981}" type="pres">
      <dgm:prSet presAssocID="{4A9A9CC9-DCF5-4D24-ACEB-0C42E118EDA4}" presName="vert1" presStyleCnt="0"/>
      <dgm:spPr/>
    </dgm:pt>
  </dgm:ptLst>
  <dgm:cxnLst>
    <dgm:cxn modelId="{F0B99604-A382-41DB-AAEB-3C11A6DB6C7F}" type="presOf" srcId="{E26C561C-0F28-4720-9A02-D525FF98DE27}" destId="{A954171F-BBD6-45F5-A70E-7C3FEF60944B}" srcOrd="0" destOrd="0" presId="urn:microsoft.com/office/officeart/2008/layout/LinedList"/>
    <dgm:cxn modelId="{67D55C40-6958-4746-B4E2-0088F00BAA1A}" srcId="{E26C561C-0F28-4720-9A02-D525FF98DE27}" destId="{599F6AB7-5A92-42A0-BF6C-21B017114247}" srcOrd="1" destOrd="0" parTransId="{7C0ED309-FFB6-40B2-A1BA-3D9948991439}" sibTransId="{187C5A40-E655-4521-AD6A-17808218A617}"/>
    <dgm:cxn modelId="{B6D7F79C-F2D2-4F93-BF6B-210424BF3187}" srcId="{E26C561C-0F28-4720-9A02-D525FF98DE27}" destId="{4A9A9CC9-DCF5-4D24-ACEB-0C42E118EDA4}" srcOrd="2" destOrd="0" parTransId="{375851FA-AEB9-4195-9C96-AD374D4FF6C1}" sibTransId="{475A518D-47E6-4980-B62C-33DAEF82A125}"/>
    <dgm:cxn modelId="{7896C7AE-F27B-4EEA-9643-BD44CB5097ED}" type="presOf" srcId="{4A9A9CC9-DCF5-4D24-ACEB-0C42E118EDA4}" destId="{73EFB1B6-81C3-4AA3-9329-D10853B1380A}" srcOrd="0" destOrd="0" presId="urn:microsoft.com/office/officeart/2008/layout/LinedList"/>
    <dgm:cxn modelId="{3A3790B9-3F5B-4D13-960A-D3E29C97A751}" type="presOf" srcId="{CF0A047E-F949-4B28-BD46-EC42C359B3EC}" destId="{A4C05B97-4C38-41E9-BDAD-EA467596F96C}" srcOrd="0" destOrd="0" presId="urn:microsoft.com/office/officeart/2008/layout/LinedList"/>
    <dgm:cxn modelId="{325676CF-BB6A-4BF0-A1F4-D3EA9647D136}" srcId="{E26C561C-0F28-4720-9A02-D525FF98DE27}" destId="{CF0A047E-F949-4B28-BD46-EC42C359B3EC}" srcOrd="0" destOrd="0" parTransId="{CCCA1EEF-9362-4F2C-B5F0-7840E5C3578C}" sibTransId="{3B6FF7DE-77CA-42E6-A656-16F4AE09F460}"/>
    <dgm:cxn modelId="{81CCE4DF-6C12-422C-85CB-B33F8B0453CB}" type="presOf" srcId="{599F6AB7-5A92-42A0-BF6C-21B017114247}" destId="{64CC416F-CE15-4F63-89C4-ED46D7F74106}" srcOrd="0" destOrd="0" presId="urn:microsoft.com/office/officeart/2008/layout/LinedList"/>
    <dgm:cxn modelId="{6FEAEA6C-2977-48ED-99C4-CF65C83A8544}" type="presParOf" srcId="{A954171F-BBD6-45F5-A70E-7C3FEF60944B}" destId="{5AB058AA-B99B-4C25-BEE2-350ACA724B25}" srcOrd="0" destOrd="0" presId="urn:microsoft.com/office/officeart/2008/layout/LinedList"/>
    <dgm:cxn modelId="{43D10497-C184-4D81-B72F-81619EF38D00}" type="presParOf" srcId="{A954171F-BBD6-45F5-A70E-7C3FEF60944B}" destId="{FB6C4A1D-6011-4715-A4D6-BF284AFDA8F7}" srcOrd="1" destOrd="0" presId="urn:microsoft.com/office/officeart/2008/layout/LinedList"/>
    <dgm:cxn modelId="{92983E39-5447-41A7-8A5A-D6367400E054}" type="presParOf" srcId="{FB6C4A1D-6011-4715-A4D6-BF284AFDA8F7}" destId="{A4C05B97-4C38-41E9-BDAD-EA467596F96C}" srcOrd="0" destOrd="0" presId="urn:microsoft.com/office/officeart/2008/layout/LinedList"/>
    <dgm:cxn modelId="{DF9500BC-E844-4B4C-839E-FB885201D740}" type="presParOf" srcId="{FB6C4A1D-6011-4715-A4D6-BF284AFDA8F7}" destId="{FBB88D98-C345-4EAE-AACE-B7929C2664B1}" srcOrd="1" destOrd="0" presId="urn:microsoft.com/office/officeart/2008/layout/LinedList"/>
    <dgm:cxn modelId="{83B9BFC5-D952-43D9-B93D-93F15929BA40}" type="presParOf" srcId="{A954171F-BBD6-45F5-A70E-7C3FEF60944B}" destId="{5F61F106-95CD-4135-9186-40CCD6519E9B}" srcOrd="2" destOrd="0" presId="urn:microsoft.com/office/officeart/2008/layout/LinedList"/>
    <dgm:cxn modelId="{DDFE7C22-5E90-432B-8155-BE6C6182286F}" type="presParOf" srcId="{A954171F-BBD6-45F5-A70E-7C3FEF60944B}" destId="{2CE601E1-F714-4B4B-AA4C-55CA58E77FDE}" srcOrd="3" destOrd="0" presId="urn:microsoft.com/office/officeart/2008/layout/LinedList"/>
    <dgm:cxn modelId="{C750ED75-1407-4608-B613-F290E8492ABF}" type="presParOf" srcId="{2CE601E1-F714-4B4B-AA4C-55CA58E77FDE}" destId="{64CC416F-CE15-4F63-89C4-ED46D7F74106}" srcOrd="0" destOrd="0" presId="urn:microsoft.com/office/officeart/2008/layout/LinedList"/>
    <dgm:cxn modelId="{55B387D7-4B66-49EC-ACD0-C6557250DC11}" type="presParOf" srcId="{2CE601E1-F714-4B4B-AA4C-55CA58E77FDE}" destId="{C6EDE45B-001B-4708-9C99-C41FAC6B248C}" srcOrd="1" destOrd="0" presId="urn:microsoft.com/office/officeart/2008/layout/LinedList"/>
    <dgm:cxn modelId="{18C2F185-9B71-4A8B-A40E-24003FB84DD6}" type="presParOf" srcId="{A954171F-BBD6-45F5-A70E-7C3FEF60944B}" destId="{2947B876-7A09-4613-87F7-7A282A85BFF6}" srcOrd="4" destOrd="0" presId="urn:microsoft.com/office/officeart/2008/layout/LinedList"/>
    <dgm:cxn modelId="{321ECE21-CD0A-4D48-AB3D-AC43DCE2AA45}" type="presParOf" srcId="{A954171F-BBD6-45F5-A70E-7C3FEF60944B}" destId="{8E7C6486-38F5-4E93-8069-6DB3C47DD5E5}" srcOrd="5" destOrd="0" presId="urn:microsoft.com/office/officeart/2008/layout/LinedList"/>
    <dgm:cxn modelId="{C0E1A9E8-FCE4-4750-A9F9-8EDF709DF312}" type="presParOf" srcId="{8E7C6486-38F5-4E93-8069-6DB3C47DD5E5}" destId="{73EFB1B6-81C3-4AA3-9329-D10853B1380A}" srcOrd="0" destOrd="0" presId="urn:microsoft.com/office/officeart/2008/layout/LinedList"/>
    <dgm:cxn modelId="{3EA94DFA-09FD-4B3C-B2D1-7F381C39FBD9}" type="presParOf" srcId="{8E7C6486-38F5-4E93-8069-6DB3C47DD5E5}" destId="{46CDFA59-F37C-4882-B7F8-1D50AF12A9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3C273-43A6-4E35-9CDC-E5A275D59193}">
      <dsp:nvSpPr>
        <dsp:cNvPr id="0" name=""/>
        <dsp:cNvSpPr/>
      </dsp:nvSpPr>
      <dsp:spPr>
        <a:xfrm>
          <a:off x="0" y="4499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550BD-CDE6-4DE9-A5BB-CFD0F6587C67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7362A-E1C3-4897-A96A-E4BAA934A38B}">
      <dsp:nvSpPr>
        <dsp:cNvPr id="0" name=""/>
        <dsp:cNvSpPr/>
      </dsp:nvSpPr>
      <dsp:spPr>
        <a:xfrm>
          <a:off x="1106961" y="4499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Avenir Next LT Pro"/>
            </a:rPr>
            <a:t>1. Introdução</a:t>
          </a:r>
          <a:endParaRPr lang="en-US" sz="1900" kern="1200" dirty="0"/>
        </a:p>
      </dsp:txBody>
      <dsp:txXfrm>
        <a:off x="1106961" y="4499"/>
        <a:ext cx="5266852" cy="958408"/>
      </dsp:txXfrm>
    </dsp:sp>
    <dsp:sp modelId="{FA9D51A9-899E-4376-907C-B0D80432F32D}">
      <dsp:nvSpPr>
        <dsp:cNvPr id="0" name=""/>
        <dsp:cNvSpPr/>
      </dsp:nvSpPr>
      <dsp:spPr>
        <a:xfrm>
          <a:off x="0" y="120251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E4023-BFAE-4004-87F2-9EA551A6667E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7DA2E-A8F3-4C94-A80C-1472DDE22956}">
      <dsp:nvSpPr>
        <dsp:cNvPr id="0" name=""/>
        <dsp:cNvSpPr/>
      </dsp:nvSpPr>
      <dsp:spPr>
        <a:xfrm>
          <a:off x="1106961" y="120251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Avenir Next LT Pro"/>
            </a:rPr>
            <a:t>2. Objetivos</a:t>
          </a:r>
          <a:endParaRPr lang="en-US" sz="1900" kern="1200" dirty="0"/>
        </a:p>
      </dsp:txBody>
      <dsp:txXfrm>
        <a:off x="1106961" y="1202510"/>
        <a:ext cx="5266852" cy="958408"/>
      </dsp:txXfrm>
    </dsp:sp>
    <dsp:sp modelId="{64022612-3520-4AA0-819B-91D95250EA51}">
      <dsp:nvSpPr>
        <dsp:cNvPr id="0" name=""/>
        <dsp:cNvSpPr/>
      </dsp:nvSpPr>
      <dsp:spPr>
        <a:xfrm>
          <a:off x="0" y="240052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EE1FA-6E1E-4FA5-920C-58716607082A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08F86-9B33-4F48-8A68-D6A2923A9DF2}">
      <dsp:nvSpPr>
        <dsp:cNvPr id="0" name=""/>
        <dsp:cNvSpPr/>
      </dsp:nvSpPr>
      <dsp:spPr>
        <a:xfrm>
          <a:off x="1106961" y="240052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Avenir Next LT Pro"/>
            </a:rPr>
            <a:t>3. </a:t>
          </a:r>
          <a:r>
            <a:rPr lang="pt-BR" sz="1900" kern="1200" dirty="0"/>
            <a:t>DER e Modelo Relacional</a:t>
          </a:r>
          <a:endParaRPr lang="en-US" sz="1900" kern="1200" dirty="0"/>
        </a:p>
      </dsp:txBody>
      <dsp:txXfrm>
        <a:off x="1106961" y="2400520"/>
        <a:ext cx="5266852" cy="958408"/>
      </dsp:txXfrm>
    </dsp:sp>
    <dsp:sp modelId="{47897413-4A56-4EE3-8989-276178A6C07C}">
      <dsp:nvSpPr>
        <dsp:cNvPr id="0" name=""/>
        <dsp:cNvSpPr/>
      </dsp:nvSpPr>
      <dsp:spPr>
        <a:xfrm>
          <a:off x="0" y="359853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EEBA4-3295-4785-B15E-D5CA93BCA3DA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571D4-21D9-462E-A830-94EFF4A49D9F}">
      <dsp:nvSpPr>
        <dsp:cNvPr id="0" name=""/>
        <dsp:cNvSpPr/>
      </dsp:nvSpPr>
      <dsp:spPr>
        <a:xfrm>
          <a:off x="1106961" y="359853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Avenir Next LT Pro"/>
            </a:rPr>
            <a:t>4. Processos</a:t>
          </a:r>
          <a:endParaRPr lang="en-US" sz="1900" kern="1200" dirty="0"/>
        </a:p>
      </dsp:txBody>
      <dsp:txXfrm>
        <a:off x="1106961" y="3598531"/>
        <a:ext cx="5266852" cy="958408"/>
      </dsp:txXfrm>
    </dsp:sp>
    <dsp:sp modelId="{C4588A70-9A12-448F-8D39-A19CD37C24B6}">
      <dsp:nvSpPr>
        <dsp:cNvPr id="0" name=""/>
        <dsp:cNvSpPr/>
      </dsp:nvSpPr>
      <dsp:spPr>
        <a:xfrm>
          <a:off x="0" y="479654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C1120-F55A-47CA-B849-5602CDAF94A6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E5313-9CC6-4F77-8B1A-DE3B63E83CB5}">
      <dsp:nvSpPr>
        <dsp:cNvPr id="0" name=""/>
        <dsp:cNvSpPr/>
      </dsp:nvSpPr>
      <dsp:spPr>
        <a:xfrm>
          <a:off x="1106961" y="479654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Avenir Next LT Pro"/>
            </a:rPr>
            <a:t>5. </a:t>
          </a:r>
          <a:r>
            <a:rPr lang="pt-BR" sz="1900" kern="1200" dirty="0"/>
            <a:t>Conclusão</a:t>
          </a:r>
          <a:endParaRPr lang="en-US" sz="1900" kern="1200" dirty="0"/>
        </a:p>
      </dsp:txBody>
      <dsp:txXfrm>
        <a:off x="1106961" y="4796541"/>
        <a:ext cx="5266852" cy="958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F43F7-4DAE-48FE-BB2D-8EF501F61818}">
      <dsp:nvSpPr>
        <dsp:cNvPr id="0" name=""/>
        <dsp:cNvSpPr/>
      </dsp:nvSpPr>
      <dsp:spPr>
        <a:xfrm>
          <a:off x="1112253" y="1068966"/>
          <a:ext cx="1493063" cy="1493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F65CB-6C3D-4D14-A60F-E4B90BC4C59E}">
      <dsp:nvSpPr>
        <dsp:cNvPr id="0" name=""/>
        <dsp:cNvSpPr/>
      </dsp:nvSpPr>
      <dsp:spPr>
        <a:xfrm>
          <a:off x="199825" y="2952657"/>
          <a:ext cx="33179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Calibri Light"/>
              <a:cs typeface="Calibri Light"/>
            </a:rPr>
            <a:t>Criar um sistema de controle de vendas simples e centralizado. </a:t>
          </a:r>
          <a:endParaRPr lang="en-US" sz="1400" kern="1200"/>
        </a:p>
      </dsp:txBody>
      <dsp:txXfrm>
        <a:off x="199825" y="2952657"/>
        <a:ext cx="3317918" cy="720000"/>
      </dsp:txXfrm>
    </dsp:sp>
    <dsp:sp modelId="{002C569B-49A9-45E8-B79C-977095D151C0}">
      <dsp:nvSpPr>
        <dsp:cNvPr id="0" name=""/>
        <dsp:cNvSpPr/>
      </dsp:nvSpPr>
      <dsp:spPr>
        <a:xfrm>
          <a:off x="5010807" y="1068966"/>
          <a:ext cx="1493063" cy="1493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E42F3-8168-407A-A4E0-AE0925413C69}">
      <dsp:nvSpPr>
        <dsp:cNvPr id="0" name=""/>
        <dsp:cNvSpPr/>
      </dsp:nvSpPr>
      <dsp:spPr>
        <a:xfrm>
          <a:off x="4098380" y="2952657"/>
          <a:ext cx="33179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Implementar um fluxo de cadastro de clientes.</a:t>
          </a:r>
          <a:endParaRPr lang="en-US" sz="1400" kern="1200"/>
        </a:p>
      </dsp:txBody>
      <dsp:txXfrm>
        <a:off x="4098380" y="2952657"/>
        <a:ext cx="3317918" cy="720000"/>
      </dsp:txXfrm>
    </dsp:sp>
    <dsp:sp modelId="{1D9ADEC1-F790-446E-9119-E30A8B75AF4B}">
      <dsp:nvSpPr>
        <dsp:cNvPr id="0" name=""/>
        <dsp:cNvSpPr/>
      </dsp:nvSpPr>
      <dsp:spPr>
        <a:xfrm>
          <a:off x="8909362" y="1068966"/>
          <a:ext cx="1493063" cy="1493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CAD6E-B6E6-4309-BE0C-5ADB99A259A5}">
      <dsp:nvSpPr>
        <dsp:cNvPr id="0" name=""/>
        <dsp:cNvSpPr/>
      </dsp:nvSpPr>
      <dsp:spPr>
        <a:xfrm>
          <a:off x="7996934" y="2952657"/>
          <a:ext cx="33179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Desenvolver um sistema de cadastro de produtos com informações detalhadas, e visando a simplicidade de uso. </a:t>
          </a:r>
          <a:endParaRPr lang="en-US" sz="1400" kern="1200"/>
        </a:p>
      </dsp:txBody>
      <dsp:txXfrm>
        <a:off x="7996934" y="2952657"/>
        <a:ext cx="331791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058AA-B99B-4C25-BEE2-350ACA724B25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05B97-4C38-41E9-BDAD-EA467596F96C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400" kern="1200"/>
            <a:t>Cadastro de Clientes</a:t>
          </a:r>
          <a:endParaRPr lang="en-US" sz="5400" kern="1200"/>
        </a:p>
      </dsp:txBody>
      <dsp:txXfrm>
        <a:off x="0" y="2812"/>
        <a:ext cx="6373813" cy="1917941"/>
      </dsp:txXfrm>
    </dsp:sp>
    <dsp:sp modelId="{5F61F106-95CD-4135-9186-40CCD6519E9B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C416F-CE15-4F63-89C4-ED46D7F74106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400" kern="1200"/>
            <a:t>Cadastro de Produtos</a:t>
          </a:r>
          <a:endParaRPr lang="en-US" sz="5400" kern="1200"/>
        </a:p>
      </dsp:txBody>
      <dsp:txXfrm>
        <a:off x="0" y="1920754"/>
        <a:ext cx="6373813" cy="1917941"/>
      </dsp:txXfrm>
    </dsp:sp>
    <dsp:sp modelId="{2947B876-7A09-4613-87F7-7A282A85BFF6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FB1B6-81C3-4AA3-9329-D10853B1380A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400" kern="1200"/>
            <a:t>Processo de Vendas</a:t>
          </a:r>
          <a:endParaRPr lang="en-US" sz="5400" kern="1200"/>
        </a:p>
      </dsp:txBody>
      <dsp:txXfrm>
        <a:off x="0" y="3838695"/>
        <a:ext cx="6373813" cy="1917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7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3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9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1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2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85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6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40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atabase of Databases | Nexus Blog">
            <a:extLst>
              <a:ext uri="{FF2B5EF4-FFF2-40B4-BE49-F238E27FC236}">
                <a16:creationId xmlns:a16="http://schemas.microsoft.com/office/drawing/2014/main" id="{22C34A0B-80F0-3B77-F364-87113DFE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34" b="1"/>
          <a:stretch/>
        </p:blipFill>
        <p:spPr>
          <a:xfrm>
            <a:off x="22" y="1"/>
            <a:ext cx="12191979" cy="685799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864" y="2208312"/>
            <a:ext cx="3488360" cy="1228137"/>
          </a:xfrm>
          <a:noFill/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de-DE" sz="6600" err="1"/>
              <a:t>ConTRL</a:t>
            </a:r>
            <a:endParaRPr lang="pt-BR" sz="6600" err="1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0863" y="3433968"/>
            <a:ext cx="5890108" cy="884071"/>
          </a:xfrm>
          <a:noFill/>
          <a:ln>
            <a:noFill/>
          </a:ln>
        </p:spPr>
        <p:txBody>
          <a:bodyPr vert="horz" wrap="square" lIns="0" tIns="0" rIns="0" bIns="0" rtlCol="0" anchor="ctr">
            <a:normAutofit/>
          </a:bodyPr>
          <a:lstStyle/>
          <a:p>
            <a:pPr algn="ctr"/>
            <a:r>
              <a:rPr lang="de-DE" sz="3200">
                <a:solidFill>
                  <a:schemeClr val="tx2"/>
                </a:solidFill>
              </a:rPr>
              <a:t>Banco de </a:t>
            </a:r>
            <a:r>
              <a:rPr lang="de-DE" sz="3200" err="1">
                <a:solidFill>
                  <a:schemeClr val="tx2"/>
                </a:solidFill>
              </a:rPr>
              <a:t>Dados</a:t>
            </a:r>
            <a:r>
              <a:rPr lang="de-DE" sz="3200">
                <a:solidFill>
                  <a:schemeClr val="tx2"/>
                </a:solidFill>
              </a:rPr>
              <a:t> </a:t>
            </a:r>
            <a:r>
              <a:rPr lang="de-DE" sz="3200" err="1">
                <a:solidFill>
                  <a:schemeClr val="tx2"/>
                </a:solidFill>
              </a:rPr>
              <a:t>Varejo</a:t>
            </a:r>
            <a:r>
              <a:rPr lang="de-DE" sz="3200">
                <a:solidFill>
                  <a:schemeClr val="tx2"/>
                </a:solidFill>
              </a:rPr>
              <a:t> Online</a:t>
            </a:r>
            <a:endParaRPr lang="pt-BR" sz="3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E8513C-79D4-385A-5381-90412CDB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err="1"/>
              <a:t>Modelo</a:t>
            </a:r>
            <a:r>
              <a:rPr lang="en-US"/>
              <a:t> </a:t>
            </a:r>
            <a:r>
              <a:rPr lang="en-US" err="1"/>
              <a:t>Relacional</a:t>
            </a:r>
            <a:r>
              <a:rPr lang="en-US"/>
              <a:t> e Classes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F3C40D8-B09E-D3C2-1520-7016B2749E3D}"/>
              </a:ext>
            </a:extLst>
          </p:cNvPr>
          <p:cNvSpPr txBox="1">
            <a:spLocks/>
          </p:cNvSpPr>
          <p:nvPr/>
        </p:nvSpPr>
        <p:spPr>
          <a:xfrm>
            <a:off x="550863" y="2677306"/>
            <a:ext cx="5437187" cy="341551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Venda</a:t>
            </a:r>
          </a:p>
          <a:p>
            <a:r>
              <a:rPr lang="en-US" err="1">
                <a:solidFill>
                  <a:schemeClr val="tx2"/>
                </a:solidFill>
              </a:rPr>
              <a:t>Cliente</a:t>
            </a:r>
            <a:endParaRPr lang="en-US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Produto</a:t>
            </a:r>
          </a:p>
          <a:p>
            <a:r>
              <a:rPr lang="en-US" dirty="0">
                <a:solidFill>
                  <a:schemeClr val="tx2"/>
                </a:solidFill>
              </a:rPr>
              <a:t>Item</a:t>
            </a:r>
          </a:p>
          <a:p>
            <a:r>
              <a:rPr lang="en-US" err="1">
                <a:solidFill>
                  <a:schemeClr val="tx2"/>
                </a:solidFill>
              </a:rPr>
              <a:t>Categoria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569E77F-79C6-3DDA-6729-3E63923D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881" y="460499"/>
            <a:ext cx="4436533" cy="5946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54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310F11-48C5-53F0-202D-D69C4B6A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Processos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F996BC9-303B-1CB3-D9DB-4E6F6F0FC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65164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19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F5B107-AD2A-ACE7-70A1-1D382FDF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Cadastro de Clientes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Espaço Reservado para Conteúdo 26" descr="Diagrama&#10;&#10;Descrição gerada automaticamente">
            <a:extLst>
              <a:ext uri="{FF2B5EF4-FFF2-40B4-BE49-F238E27FC236}">
                <a16:creationId xmlns:a16="http://schemas.microsoft.com/office/drawing/2014/main" id="{70888511-6AC2-E5FF-BCA5-5438E5B39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498" y="2083435"/>
            <a:ext cx="7861004" cy="42252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90000"/>
                <a:lumOff val="1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Consultar Clientes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74366BA2-8883-0B89-D573-1FE7534E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767099"/>
            <a:ext cx="7345363" cy="532538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545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err="1"/>
              <a:t>Cadastrar</a:t>
            </a:r>
            <a:r>
              <a:rPr lang="en-US"/>
              <a:t> Cliente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5380BD8-9375-9144-F908-2885CCF3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632" y="549275"/>
            <a:ext cx="5863651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376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Alterar dados do Cliente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B9A99BC2-C43E-4A70-EBC1-403A05FE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05" y="549275"/>
            <a:ext cx="5026504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772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Excluir Cliente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31F3013-8605-2BEB-E5CC-6983C96C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483272"/>
            <a:ext cx="7345363" cy="389304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579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F5B107-AD2A-ACE7-70A1-1D382FDF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Cadastro de Produtos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m 27" descr="Diagrama&#10;&#10;Descrição gerada automaticamente">
            <a:extLst>
              <a:ext uri="{FF2B5EF4-FFF2-40B4-BE49-F238E27FC236}">
                <a16:creationId xmlns:a16="http://schemas.microsoft.com/office/drawing/2014/main" id="{CDCCC1DC-2EAA-4E6A-11EA-E9196218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14" y="2083435"/>
            <a:ext cx="8048172" cy="42252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90000"/>
                <a:lumOff val="1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7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Consultar</a:t>
            </a:r>
            <a:r>
              <a:rPr lang="en-US" dirty="0"/>
              <a:t> </a:t>
            </a:r>
            <a:r>
              <a:rPr lang="en-US"/>
              <a:t>Produtos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73036312-21DF-950E-1644-E71B41EF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543" y="549275"/>
            <a:ext cx="5717829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211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Cadastrar Produto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FACC3AB0-DAAB-D0FD-E8B6-617C8B4C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574284"/>
            <a:ext cx="7345363" cy="571101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87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C11F1-F5E5-2D20-613F-B7E60960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pt-BR"/>
              <a:t>Participantes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88A6B-D082-55FF-9181-1E404AED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e-DE" sz="2000" dirty="0">
                <a:ea typeface="+mn-lt"/>
                <a:cs typeface="+mn-lt"/>
              </a:rPr>
              <a:t>Gabriel Freitas de Oliveira</a:t>
            </a:r>
          </a:p>
          <a:p>
            <a:pPr marL="0" indent="0">
              <a:buNone/>
            </a:pPr>
            <a:r>
              <a:rPr lang="de-DE" sz="2000" dirty="0" err="1">
                <a:ea typeface="+mn-lt"/>
                <a:cs typeface="+mn-lt"/>
              </a:rPr>
              <a:t>Helberth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Alencar</a:t>
            </a:r>
            <a:r>
              <a:rPr lang="de-DE" sz="2000" dirty="0">
                <a:ea typeface="+mn-lt"/>
                <a:cs typeface="+mn-lt"/>
              </a:rPr>
              <a:t> Diniz Martins</a:t>
            </a:r>
            <a:endParaRPr lang="de-DE" sz="2000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000" dirty="0">
                <a:ea typeface="+mn-lt"/>
                <a:cs typeface="+mn-lt"/>
              </a:rPr>
              <a:t>Keren </a:t>
            </a:r>
            <a:r>
              <a:rPr lang="de-DE" sz="2000" dirty="0" err="1">
                <a:ea typeface="+mn-lt"/>
                <a:cs typeface="+mn-lt"/>
              </a:rPr>
              <a:t>Hapuque</a:t>
            </a:r>
            <a:r>
              <a:rPr lang="de-DE" sz="2000" dirty="0">
                <a:ea typeface="+mn-lt"/>
                <a:cs typeface="+mn-lt"/>
              </a:rPr>
              <a:t> Freitas Alves</a:t>
            </a:r>
            <a:endParaRPr lang="de-DE" sz="2000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000" dirty="0">
                <a:ea typeface="+mn-lt"/>
                <a:cs typeface="+mn-lt"/>
              </a:rPr>
              <a:t>Nathan de Mesquita dos Santos</a:t>
            </a:r>
            <a:endParaRPr lang="de-DE" sz="2000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000" dirty="0">
                <a:ea typeface="+mn-lt"/>
                <a:cs typeface="+mn-lt"/>
              </a:rPr>
              <a:t>Vitoria </a:t>
            </a:r>
            <a:r>
              <a:rPr lang="de-DE" sz="2000" dirty="0" err="1">
                <a:ea typeface="+mn-lt"/>
                <a:cs typeface="+mn-lt"/>
              </a:rPr>
              <a:t>Lorrayne</a:t>
            </a:r>
            <a:r>
              <a:rPr lang="de-DE" sz="2000" dirty="0">
                <a:ea typeface="+mn-lt"/>
                <a:cs typeface="+mn-lt"/>
              </a:rPr>
              <a:t> dos Santos Soares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Excluir Produto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m 4" descr="Interface gráfica do usuário, Texto, Aplicativo, chat ou mensagem de texto, Email&#10;&#10;Descrição gerada automaticamente">
            <a:extLst>
              <a:ext uri="{FF2B5EF4-FFF2-40B4-BE49-F238E27FC236}">
                <a16:creationId xmlns:a16="http://schemas.microsoft.com/office/drawing/2014/main" id="{DAF02194-7C2B-8E5E-FF69-26B9E67C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547544"/>
            <a:ext cx="7345363" cy="376449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450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7FD8B3-D0B7-11D1-EA09-959564B1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Processo de Vendas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CE25010-3B10-AC28-C727-071671794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390139"/>
            <a:ext cx="11134725" cy="34975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90000"/>
                <a:lumOff val="1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Comprar Produto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7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DCB2E7B3-9DB9-A69A-6612-7C9F55C5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51" y="549275"/>
            <a:ext cx="7134412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3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89" name="Rectangle 18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Criação Nova Venda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9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m 3" descr="Interface gráfica do usuário, Texto, Aplicativo, Tabela&#10;&#10;Descrição gerada automaticamente">
            <a:extLst>
              <a:ext uri="{FF2B5EF4-FFF2-40B4-BE49-F238E27FC236}">
                <a16:creationId xmlns:a16="http://schemas.microsoft.com/office/drawing/2014/main" id="{0DEB1693-8F28-5E54-ACA8-59C00028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75" y="549275"/>
            <a:ext cx="6920164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467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Verificar Item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2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25396E92-484A-D92C-C897-718F7131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92" y="549275"/>
            <a:ext cx="4061530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1843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5" name="Rectangle 24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Editar Item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54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5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1BA67AE4-E77C-BEF7-E5EA-DBEE5FB6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88" y="549275"/>
            <a:ext cx="7047139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000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5" name="Rectangle 24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A76C37-A729-F1AD-1DAD-3770AECF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Editar Item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54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5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1BA67AE4-E77C-BEF7-E5EA-DBEE5FB6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88" y="549275"/>
            <a:ext cx="7047139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662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37E7DB-7F0B-4413-80A9-B4054080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pt-BR" dirty="0"/>
              <a:t>CONCLUSÃO</a:t>
            </a:r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Espaço Reservado para Conteúdo 2">
            <a:extLst>
              <a:ext uri="{FF2B5EF4-FFF2-40B4-BE49-F238E27FC236}">
                <a16:creationId xmlns:a16="http://schemas.microsoft.com/office/drawing/2014/main" id="{FE923236-BA56-474F-B4C0-6839B3D71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516" y="2698731"/>
            <a:ext cx="5481921" cy="3360414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pt-BR" dirty="0">
                <a:ea typeface="+mn-lt"/>
                <a:cs typeface="+mn-lt"/>
              </a:rPr>
              <a:t>Ferramenta otimizada considerando o aumento do volume de vendas online.</a:t>
            </a:r>
            <a:endParaRPr lang="pt-BR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pt-BR" dirty="0"/>
              <a:t>Trará uma forma unificada gestão de clientes, produtos e vendas.</a:t>
            </a:r>
            <a:endParaRPr lang="pt-BR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pt-BR" dirty="0"/>
              <a:t>Processos modelados de forma padronizada e intuitiva.</a:t>
            </a:r>
            <a:endParaRPr lang="pt-B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4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143220-05E4-109D-1799-6C034EDE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Obrigado!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7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762337-03EC-0030-838F-0F8BA48D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pt-BR"/>
              <a:t>Sumário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5176F827-C215-D9D2-0E81-5A5F35E48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74412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7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D49F76-DF24-0538-F974-C422051A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3086059"/>
            <a:ext cx="6373812" cy="124063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Introdução</a:t>
            </a:r>
          </a:p>
        </p:txBody>
      </p:sp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8D2EB1BB-4FFF-A7B5-B2A8-72CAA9250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Qual a </a:t>
            </a:r>
            <a:r>
              <a:rPr lang="en-US" dirty="0" err="1">
                <a:solidFill>
                  <a:schemeClr val="tx2"/>
                </a:solidFill>
              </a:rPr>
              <a:t>importância</a:t>
            </a:r>
            <a:r>
              <a:rPr lang="en-US" dirty="0">
                <a:solidFill>
                  <a:schemeClr val="tx2"/>
                </a:solidFill>
              </a:rPr>
              <a:t> do </a:t>
            </a:r>
            <a:r>
              <a:rPr lang="en-US" dirty="0" err="1">
                <a:solidFill>
                  <a:schemeClr val="tx2"/>
                </a:solidFill>
              </a:rPr>
              <a:t>nosso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sistema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36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574E8-6AFC-F06B-141B-DC461FDA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82" y="652831"/>
            <a:ext cx="5359600" cy="5661842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pt-BR" sz="2800" dirty="0">
                <a:solidFill>
                  <a:schemeClr val="tx2"/>
                </a:solidFill>
                <a:ea typeface="+mn-lt"/>
                <a:cs typeface="+mn-lt"/>
              </a:rPr>
              <a:t>Segundo projeção divulgada pela </a:t>
            </a:r>
            <a:r>
              <a:rPr lang="pt-BR" sz="2800" err="1">
                <a:solidFill>
                  <a:schemeClr val="tx2"/>
                </a:solidFill>
                <a:ea typeface="+mn-lt"/>
                <a:cs typeface="+mn-lt"/>
              </a:rPr>
              <a:t>ABComm</a:t>
            </a:r>
            <a:r>
              <a:rPr lang="pt-BR" sz="2800" dirty="0">
                <a:solidFill>
                  <a:schemeClr val="tx2"/>
                </a:solidFill>
                <a:ea typeface="+mn-lt"/>
                <a:cs typeface="+mn-lt"/>
              </a:rPr>
              <a:t>, a expectativa é que o volume de vendas online atinja a marca de 185,7 bilhões em 2023.</a:t>
            </a:r>
          </a:p>
          <a:p>
            <a:r>
              <a:rPr lang="pt-BR" sz="2800" dirty="0" err="1">
                <a:solidFill>
                  <a:schemeClr val="tx2"/>
                </a:solidFill>
                <a:ea typeface="+mn-lt"/>
                <a:cs typeface="+mn-lt"/>
              </a:rPr>
              <a:t>Statista</a:t>
            </a:r>
            <a:r>
              <a:rPr lang="pt-BR" sz="2800" dirty="0">
                <a:solidFill>
                  <a:schemeClr val="tx2"/>
                </a:solidFill>
                <a:ea typeface="+mn-lt"/>
                <a:cs typeface="+mn-lt"/>
              </a:rPr>
              <a:t> projeta um crescimento anual de 20% do e-commerce brasileiro até 2025.</a:t>
            </a:r>
            <a:endParaRPr lang="pt-BR" sz="28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Analytic Chart 3D Illustration 10225604 PNG">
            <a:extLst>
              <a:ext uri="{FF2B5EF4-FFF2-40B4-BE49-F238E27FC236}">
                <a16:creationId xmlns:a16="http://schemas.microsoft.com/office/drawing/2014/main" id="{CF96A707-20F6-8C92-7C83-C14DE417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04" y="-6752"/>
            <a:ext cx="6958312" cy="68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0EBD0B-E884-4DDB-128D-4EC88F71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Objetivos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FEBE8BDE-2BD0-9888-B881-312A58762988}"/>
              </a:ext>
            </a:extLst>
          </p:cNvPr>
          <p:cNvSpPr txBox="1">
            <a:spLocks/>
          </p:cNvSpPr>
          <p:nvPr/>
        </p:nvSpPr>
        <p:spPr>
          <a:xfrm>
            <a:off x="550863" y="2823084"/>
            <a:ext cx="4144259" cy="342407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O que </a:t>
            </a:r>
            <a:r>
              <a:rPr lang="en-US" err="1">
                <a:solidFill>
                  <a:schemeClr val="tx2"/>
                </a:solidFill>
              </a:rPr>
              <a:t>desejamos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abordar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23" name="Picture 20" descr="Três dardos no alvo">
            <a:extLst>
              <a:ext uri="{FF2B5EF4-FFF2-40B4-BE49-F238E27FC236}">
                <a16:creationId xmlns:a16="http://schemas.microsoft.com/office/drawing/2014/main" id="{B83DF7B6-958D-955D-A7BB-C5A9A940C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84" r="753" b="2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28" name="Group 30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280727D4-FC72-8C81-E7F7-F19EFC83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025609"/>
              </p:ext>
            </p:extLst>
          </p:nvPr>
        </p:nvGraphicFramePr>
        <p:xfrm>
          <a:off x="338660" y="1312617"/>
          <a:ext cx="11514679" cy="474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0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2CD8D-2AFA-CFDD-0427-2FE380DE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 e </a:t>
            </a:r>
            <a:r>
              <a:rPr lang="en-US" sz="6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Relacional</a:t>
            </a:r>
          </a:p>
        </p:txBody>
      </p:sp>
      <p:pic>
        <p:nvPicPr>
          <p:cNvPr id="5" name="Picture 3" descr="Quebra-cabeça branco com uma peça vermelha">
            <a:extLst>
              <a:ext uri="{FF2B5EF4-FFF2-40B4-BE49-F238E27FC236}">
                <a16:creationId xmlns:a16="http://schemas.microsoft.com/office/drawing/2014/main" id="{FC75D800-08A7-1BF1-7406-5E77AA54C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5" r="21096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7017A9C-39B5-C6A7-A54D-8136EF77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400" err="1"/>
              <a:t>Diagrama</a:t>
            </a:r>
            <a:r>
              <a:rPr lang="en-US" sz="3400"/>
              <a:t> de </a:t>
            </a:r>
            <a:r>
              <a:rPr lang="en-US" sz="3400" err="1"/>
              <a:t>Entidades</a:t>
            </a:r>
            <a:r>
              <a:rPr lang="en-US" sz="3400"/>
              <a:t> e </a:t>
            </a:r>
            <a:r>
              <a:rPr lang="en-US" sz="3400" err="1"/>
              <a:t>Relacionamentos</a:t>
            </a:r>
            <a:r>
              <a:rPr lang="en-US" sz="3400"/>
              <a:t> (DER)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62AAC34-219E-6639-93F2-A5F6F022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56" y="917249"/>
            <a:ext cx="7832607" cy="50329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21077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3DFloatVTI</vt:lpstr>
      <vt:lpstr>ConTRL</vt:lpstr>
      <vt:lpstr>Participantes</vt:lpstr>
      <vt:lpstr>Sumário</vt:lpstr>
      <vt:lpstr>Introdução</vt:lpstr>
      <vt:lpstr>Apresentação do PowerPoint</vt:lpstr>
      <vt:lpstr>Objetivos</vt:lpstr>
      <vt:lpstr>Apresentação do PowerPoint</vt:lpstr>
      <vt:lpstr>DER e Modelo Relacional</vt:lpstr>
      <vt:lpstr>Diagrama de Entidades e Relacionamentos (DER)</vt:lpstr>
      <vt:lpstr>Modelo Relacional e Classes</vt:lpstr>
      <vt:lpstr>Processos</vt:lpstr>
      <vt:lpstr>Cadastro de Clientes</vt:lpstr>
      <vt:lpstr>Consultar Clientes</vt:lpstr>
      <vt:lpstr>Cadastrar Cliente</vt:lpstr>
      <vt:lpstr>Alterar dados do Cliente</vt:lpstr>
      <vt:lpstr>Excluir Cliente</vt:lpstr>
      <vt:lpstr>Cadastro de Produtos</vt:lpstr>
      <vt:lpstr>Consultar Produtos</vt:lpstr>
      <vt:lpstr>Cadastrar Produto</vt:lpstr>
      <vt:lpstr>Excluir Produto</vt:lpstr>
      <vt:lpstr>Processo de Vendas</vt:lpstr>
      <vt:lpstr>Comprar Produto</vt:lpstr>
      <vt:lpstr>Criação Nova Venda</vt:lpstr>
      <vt:lpstr>Verificar Item</vt:lpstr>
      <vt:lpstr>Editar Item</vt:lpstr>
      <vt:lpstr>Editar Item</vt:lpstr>
      <vt:lpstr>CONCLUSÃO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Gabriel Freitas De Oliveira</cp:lastModifiedBy>
  <cp:revision>411</cp:revision>
  <dcterms:created xsi:type="dcterms:W3CDTF">2023-11-14T16:02:55Z</dcterms:created>
  <dcterms:modified xsi:type="dcterms:W3CDTF">2023-12-07T16:22:33Z</dcterms:modified>
</cp:coreProperties>
</file>