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75DE1D-F3AE-44BD-981E-EF43B5C806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7679A7-4DCD-4479-8ED3-E4D7A31315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6D5EB5-E802-4EFA-B360-1AFF60D60D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45B2A-5EFB-4351-ADE4-F1647119DF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13A502-FD52-40DB-9E00-12E0846502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1CEDE-EA93-4065-9B7D-AABDCD2944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5AE46E-07E1-4509-A020-FAA2DDCAA5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336801-D0D4-4173-B01B-F72A0517E7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2318CC-7E2E-42C9-AFE5-62D69FA01F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4AEA8A-356F-4B02-BAEA-19D230F9B3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38ED0B-787A-4059-B748-3957F9C69F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3A9934-F35C-4CEA-888E-FD4041FBFA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4E792D-07EC-4019-AAED-DBDE6A6BA0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A161FC-05F5-40D6-BE56-8766F35C87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D29526-850A-4484-81F6-7C28CE87B6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3E75A0-1A65-48AE-8EBB-3862023F31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83BF98-196A-4C6E-B07E-ADE97903D1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B9A070-58F3-4D2A-9ADB-E12632680F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982315-723E-4AC9-862C-E28C274718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B0D269-A70F-4C48-91F0-95C6920EB8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308F34-3E5A-437D-A3AB-1AA65A65A6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922987-D9E6-4490-9FE8-AA79F265B6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196D3B-39B5-451F-8788-17164B17EA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D60248-43E5-42D1-9275-AF852791D9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88866B-DA89-4C5D-8F86-20201E48C4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F1EB00-9C27-4454-B68D-410F37E66F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7FF6E1-DF50-4BEE-A508-1D671D7FA3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284DED-D198-4406-9CD5-F541D790B6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2C0095-B714-4193-90EF-1DCB8A370C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6F2A13-9087-41B7-94E0-FE89D772F0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5E43E8-A266-4B33-8FC3-384F5438F1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B09978-9728-43DC-8ACF-46333F6810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09D456-C3E2-4DF2-B269-0EB6BE6463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C0582-F232-4BD1-A2A0-5010143529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539383-6391-4C71-BEAD-9726ED29C4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75AE02-FCA6-47CC-8EEF-681D40CB5B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1200" y="6356520"/>
            <a:ext cx="27414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571153C-445D-4190-A879-66FF39BC2E3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1200" y="6356520"/>
            <a:ext cx="27414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0FF6282-616E-4F38-BC4A-3BF910A33F2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1200" y="6356520"/>
            <a:ext cx="27414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58B04C6-593B-4837-9C6F-F444130866B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81000"/>
              </a:srgbClr>
            </a:gs>
            <a:gs pos="100000">
              <a:srgbClr val="b4c7dc">
                <a:alpha val="81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11158200" cy="44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chemeClr val="dk1"/>
                </a:solidFill>
                <a:latin typeface="Tahoma"/>
              </a:rPr>
              <a:t>Estamos entusiasmados em apresentar a solução perfeita para elevar a eficiência e o desempenho da sua locadora de veículos: o nosso avançado Software de Automatização. Desenvolvido com as últimas tecnologias e adaptável às necessidades específicas da sua empresa, este software promete revolucionar a maneira como você gerencia suas operações.</a:t>
            </a:r>
            <a:br>
              <a:rPr sz="2200"/>
            </a:br>
            <a:r>
              <a:rPr b="0" lang="pt-BR" sz="2200" spc="-1" strike="noStrike">
                <a:solidFill>
                  <a:schemeClr val="dk1"/>
                </a:solidFill>
                <a:latin typeface="Tahoma"/>
              </a:rPr>
              <a:t> </a:t>
            </a:r>
            <a:br>
              <a:rPr sz="2200"/>
            </a:br>
            <a:r>
              <a:rPr b="0" lang="pt-BR" sz="2200" spc="-1" strike="noStrike">
                <a:solidFill>
                  <a:schemeClr val="dk1"/>
                </a:solidFill>
                <a:latin typeface="Tahoma"/>
              </a:rPr>
              <a:t>Investir em nosso Software de Automatização não é apenas um passo rumo à modernização, mas também uma estratégia inteligente para alcançar um retorno sobre o investimento rápido. A eficiência operacional resultante e a satisfação do cliente gerarão benefícios tangíveis a curto prazo.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aixa de Texto 3"/>
          <p:cNvSpPr/>
          <p:nvPr/>
        </p:nvSpPr>
        <p:spPr>
          <a:xfrm>
            <a:off x="540000" y="540000"/>
            <a:ext cx="109782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Loccar – Automatizando uma locadora de veículos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</a:rPr>
              <a:t>Reserva - Ganhos com Automatização (TO BE):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29640" cy="437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Check-in rápido via aplicativo ou quiosques de autoatendimento. </a:t>
            </a:r>
            <a:br>
              <a:rPr sz="2000"/>
            </a:b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Contratos eletrônicos, acessíveis a qualquer momento. </a:t>
            </a:r>
            <a:br>
              <a:rPr sz="2000"/>
            </a:b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Agilização do processo de check-out com verificações automatizadas. </a:t>
            </a:r>
            <a:br>
              <a:rPr sz="2000"/>
            </a:b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Redução de filas e melhor experiência do cliente.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120000" y="1980000"/>
            <a:ext cx="5578200" cy="28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Tahoma"/>
              </a:rPr>
              <a:t>Conclusão</a:t>
            </a:r>
            <a:endParaRPr b="1" lang="pt-BR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27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  <a:ea typeface="Microsoft YaHei"/>
              </a:rPr>
              <a:t>Ao longo deste projeto de automação para a locadora de veículos, testemunhamos uma transformação operacional significativa, impulsionada pela implementação do Software de Automatização. Os resultados obtidos revelam melhorias substanciais em eficiência, redução de erros, e uma experiência aprimorada para clientes e colaboradores.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Tahoma"/>
              </a:rPr>
              <a:t>Contextualização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00000"/>
              </a:lnSpc>
              <a:spcBef>
                <a:spcPts val="286"/>
              </a:spcBef>
              <a:spcAft>
                <a:spcPts val="984"/>
              </a:spcAft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  <a:ea typeface="Calibri"/>
              </a:rPr>
              <a:t>Atualmente, para iniciar o processo de locação de veículo, as pessoas precisam se deslocar até um espaço físico da empresa. Os processos não ocorrem de forma padronizada e podem estar acompanhados de diversos problemas. Os procedimentos e requisitos para locação não são claros e podem exigir muitos gastos com tempo e deslocamento em tentativas de alugar que nem sempre serão consolidadas.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286"/>
              </a:spcBef>
              <a:spcAft>
                <a:spcPts val="984"/>
              </a:spcAft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  <a:ea typeface="Calibri"/>
              </a:rPr>
              <a:t>Portanto elaboramos e implementamos um sistema de automatização para a empresa Loccar, visando melhorar os processos operacionais, melhorar a experiência do cliente e aumentar a eficiência geral dos negócios.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Tahoma"/>
              </a:rPr>
              <a:t>Justificativa</a:t>
            </a:r>
            <a:endParaRPr b="0" lang="pt-BR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Tendo por base os dados obtidos, o panorama do setor é de retomada do crescimento de forma acentuada, nos meses que virão, o que ocasionará uma grande quantidade de demandas para as empresas do setor.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Queremos, com isso, padronizar e tratar, de forma clara e precisa, as solicitações recebidas, retornando aos usuários uma resposta rápida quanto às suas solicitações.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85000"/>
              </a:srgbClr>
            </a:gs>
            <a:gs pos="100000">
              <a:srgbClr val="b4c7dc">
                <a:alpha val="85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5869080" cy="60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  <a:ea typeface="Times New Roman"/>
              </a:rPr>
              <a:t>Diagrama de Entidades e Relacionamentos (DER)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514920" y="540000"/>
            <a:ext cx="4644000" cy="592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86000"/>
              </a:srgbClr>
            </a:gs>
            <a:gs pos="100000">
              <a:srgbClr val="b4c7dc">
                <a:alpha val="86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</a:rPr>
              <a:t>Clientes - Problemas Atuais (AS IS)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Figura7" descr=""/>
          <p:cNvPicPr/>
          <p:nvPr/>
        </p:nvPicPr>
        <p:blipFill>
          <a:blip r:embed="rId1"/>
          <a:stretch/>
        </p:blipFill>
        <p:spPr>
          <a:xfrm>
            <a:off x="5904000" y="1800000"/>
            <a:ext cx="5794920" cy="287892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000" cy="437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Cadastros manuais sujeitos a erros de digitação.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Dificuldade em rastrear histórico de reservas e interações.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Necessidade de repetição de informações em diferentes momentos.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Clientes - Ganhos com Automatização (TO BE):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Figura2" descr=""/>
          <p:cNvPicPr/>
          <p:nvPr/>
        </p:nvPicPr>
        <p:blipFill>
          <a:blip r:embed="rId1"/>
          <a:stretch/>
        </p:blipFill>
        <p:spPr>
          <a:xfrm>
            <a:off x="5997240" y="1800000"/>
            <a:ext cx="5701680" cy="288252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000" cy="437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Cadastro digital e padronizado de clientes.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Armazenamento centralizado de informações, facilitando o rastreamento de histórico.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Dados inseridos uma vez e utilizados em todo o processo.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62000"/>
              </a:srgbClr>
            </a:gs>
            <a:gs pos="100000">
              <a:srgbClr val="b4c7dc">
                <a:alpha val="62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Veículos - Problemas Atuais (AS IS):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Figura6" descr=""/>
          <p:cNvPicPr/>
          <p:nvPr/>
        </p:nvPicPr>
        <p:blipFill>
          <a:blip r:embed="rId1"/>
          <a:stretch/>
        </p:blipFill>
        <p:spPr>
          <a:xfrm>
            <a:off x="5940000" y="1800000"/>
            <a:ext cx="5938920" cy="278280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000" cy="437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Cadastros manuais sujeitos a erros de digitação.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Dificuldade em rastrear histórico de reservas e interações.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Necessidade de repetição de informações em diferentes momentos.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56000"/>
              </a:srgbClr>
            </a:gs>
            <a:gs pos="100000">
              <a:srgbClr val="b4c7dc">
                <a:alpha val="56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Veículos - Ganhos com Automatização (TO BE):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Figura3" descr=""/>
          <p:cNvPicPr/>
          <p:nvPr/>
        </p:nvPicPr>
        <p:blipFill>
          <a:blip r:embed="rId1"/>
          <a:srcRect l="0" t="0" r="0" b="11110"/>
          <a:stretch/>
        </p:blipFill>
        <p:spPr>
          <a:xfrm>
            <a:off x="6120000" y="1800000"/>
            <a:ext cx="5398920" cy="297756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000" cy="437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Registro digital de veículos, incluindo detalhes e histórico de manutenção.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Visibilidade em tempo real sobre a disponibilidade e estado dos veículos.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Alertas automáticos para manutenção preventiva.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Uso de fotos para documentar condições do veículo.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51000"/>
              </a:srgbClr>
            </a:gs>
            <a:gs pos="100000">
              <a:srgbClr val="b4c7dc">
                <a:alpha val="51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52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</a:rPr>
              <a:t>Reserva - Problemas Atuais (AS IS):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Figura5" descr=""/>
          <p:cNvPicPr/>
          <p:nvPr/>
        </p:nvPicPr>
        <p:blipFill>
          <a:blip r:embed="rId1"/>
          <a:stretch/>
        </p:blipFill>
        <p:spPr>
          <a:xfrm>
            <a:off x="6041880" y="1800720"/>
            <a:ext cx="5657040" cy="300816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000" cy="437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Processo de check-in manual demorado, causando filas.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Contratos de papel sujeitos a extravio e dificuldade de acesso.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Verificação de danos pré-existentes propensa a erros.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LibreOffice/7.6.0.3$Windows_X86_64 LibreOffice_project/69edd8b8ebc41d00b4de3915dc82f8f0fc3b6265</Application>
  <AppVersion>15.0000</AppVersion>
  <Words>2501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2023-11-22T21:00:39Z</dcterms:created>
  <dc:creator/>
  <dc:description/>
  <dc:language>pt-BR</dc:language>
  <cp:lastModifiedBy/>
  <dcterms:modified xsi:type="dcterms:W3CDTF">2023-12-08T17:51:00Z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F4A7D4ACABFC478AAE59D42113D6E77E</vt:lpwstr>
  </property>
  <property fmtid="{D5CDD505-2E9C-101B-9397-08002B2CF9AE}" pid="3" name="KSOProductBuildVer">
    <vt:lpwstr>1046-11.2.0.11225</vt:lpwstr>
  </property>
  <property fmtid="{D5CDD505-2E9C-101B-9397-08002B2CF9AE}" pid="4" name="PresentationFormat">
    <vt:lpwstr>宽屏</vt:lpwstr>
  </property>
  <property fmtid="{D5CDD505-2E9C-101B-9397-08002B2CF9AE}" pid="5" name="Slides">
    <vt:i4>9</vt:i4>
  </property>
</Properties>
</file>