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358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5B334C-FEFD-49D6-AFF4-0E5925D318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C65400-C42F-4CEE-AD9F-C2693A3136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5CD199-9276-4517-B69F-567A83AFF6C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BA1939-7595-4E8E-92A6-9271EB2E7BE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103DDC-EC9B-4D70-88E6-CE91275ACA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228E2F-D8A0-4667-A6B1-FBA8F3C0ED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E38489-C36D-4846-8A07-88B4EF7509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F6B7E5-1449-46B7-A682-7D203A1B84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0321E8-B9BD-46A2-95AC-1C67E4F602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3F411D-9B17-4119-ACF5-CD3202A91E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796A47-445A-4CBC-B370-271D9B8B22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D1053D-9927-4C76-9242-93A7D78086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A5C842-FB1B-447D-9C80-160BB4509C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D6B58D-B73C-44D6-884C-271D103C94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C44236-939E-4D69-A7DB-D575AF95B8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F8F280-E459-4448-AECE-FF958B603A1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40B15E-1C5F-4FF4-8067-0ECC73561B0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80E5287-47CD-411B-B7B3-8600AB0B26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501D4C-FBBA-4C42-88FD-125CCB9FFE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0090272-50EF-41BD-B5D5-DE093C21C0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26BE19E-1DF9-4D81-B74F-6F6339D4FD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717C9B-5FB9-43B4-BEB8-4C46DB3FEC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FC893F-479D-4D12-A42A-8907710A9A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7899629-9D6F-4A91-A92F-670EAAEF2E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BF5CB90-BE17-43A9-91D5-5EBE4BEE73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7A0CDFD-A9D6-47F2-9CBF-5B9FF15B45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72277D-9320-4089-B672-5F0A508A21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B774E7B-9C89-4309-AC62-60CFC11C1C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775AA25-5839-4827-8788-D525094D839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E77F60-92D5-4FEF-B4E9-CF280F14B14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39C53D-7FF1-4D35-8AB2-5EA2E8FFE9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B0776C-812C-4248-8266-0729CE7288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BC76CA-8D7F-41E1-BC58-9701CEAFFF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964436-6ED7-42B0-BC26-97222241C8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3E57C7-167D-4DE1-AD10-BA4A28848C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A04003-5364-4934-AB84-557376D3ED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1200" y="6356520"/>
            <a:ext cx="274176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5DC69F0-2FA6-4958-86EA-B86F2F9E37D4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10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1200" y="6356520"/>
            <a:ext cx="274176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4E1C1ECC-8656-4DE3-9CF5-189294617CE0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36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8611200" y="6356520"/>
            <a:ext cx="274176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BDD977AB-F6DF-4145-9E4F-4CF05ECC22CB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76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dee6ef">
                <a:alpha val="81000"/>
              </a:srgbClr>
            </a:gs>
            <a:gs pos="100000">
              <a:srgbClr val="b4c7dc">
                <a:alpha val="81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11158560" cy="44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200" spc="-1" strike="noStrike">
                <a:solidFill>
                  <a:schemeClr val="dk1"/>
                </a:solidFill>
                <a:latin typeface="Tahoma"/>
              </a:rPr>
              <a:t>Estamos entusiasmados em apresentar a solução perfeita para elevar a eficiência e o desempenho da sua locadora de veículos: o nosso avançado Software de Automatização. Desenvolvido com as últimas tecnologias e adaptável às necessidades específicas da sua empresa, este software promete revolucionar a maneira como você gerencia suas operações.</a:t>
            </a:r>
            <a:br>
              <a:rPr sz="2200"/>
            </a:br>
            <a:r>
              <a:rPr b="0" lang="pt-BR" sz="2200" spc="-1" strike="noStrike">
                <a:solidFill>
                  <a:schemeClr val="dk1"/>
                </a:solidFill>
                <a:latin typeface="Tahoma"/>
              </a:rPr>
              <a:t> </a:t>
            </a:r>
            <a:br>
              <a:rPr sz="2200"/>
            </a:br>
            <a:r>
              <a:rPr b="0" lang="pt-BR" sz="2200" spc="-1" strike="noStrike">
                <a:solidFill>
                  <a:schemeClr val="dk1"/>
                </a:solidFill>
                <a:latin typeface="Tahoma"/>
              </a:rPr>
              <a:t>Investir em nosso Software de Automatização não é apenas um passo rumo à modernização, mas também uma estratégia inteligente para alcançar um retorno sobre o investimento rápido. A eficiência operacional resultante e a satisfação do cliente gerarão benefícios tangíveis a curto prazo.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aixa de Texto 3"/>
          <p:cNvSpPr/>
          <p:nvPr/>
        </p:nvSpPr>
        <p:spPr>
          <a:xfrm>
            <a:off x="540000" y="540000"/>
            <a:ext cx="109785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Loccar – Automatizando uma locadora de veículos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dee6ef"/>
            </a:gs>
            <a:gs pos="100000">
              <a:srgbClr val="b4c7dc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488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chemeClr val="dk1"/>
                </a:solidFill>
                <a:latin typeface="Tahoma"/>
              </a:rPr>
              <a:t>Reserva - Ganhos com Automatização (TO BE):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47640" y="1800000"/>
            <a:ext cx="5130000" cy="437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Check-in rápido via aplicativo ou quiosques de autoatendimento. </a:t>
            </a:r>
            <a:br>
              <a:rPr sz="2000"/>
            </a:b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Contratos eletrônicos, acessíveis a qualquer momento. </a:t>
            </a:r>
            <a:br>
              <a:rPr sz="2000"/>
            </a:b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Agilização do processo de check-out com verificações automatizadas. </a:t>
            </a:r>
            <a:br>
              <a:rPr sz="2000"/>
            </a:b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Redução de filas e melhor experiência do cliente.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6120000" y="1980000"/>
            <a:ext cx="5578560" cy="287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dee6ef"/>
            </a:gs>
            <a:gs pos="100000">
              <a:srgbClr val="b4c7dc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488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Contextualização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lnSpc>
                <a:spcPct val="100000"/>
              </a:lnSpc>
              <a:spcBef>
                <a:spcPts val="286"/>
              </a:spcBef>
              <a:spcAft>
                <a:spcPts val="984"/>
              </a:spcAft>
              <a:buNone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Tahoma"/>
                <a:ea typeface="Calibri"/>
              </a:rPr>
              <a:t>Atualmente, para iniciar o processo de locação de veículo, as pessoas precisam se deslocar até um espaço físico da empresa. Os processos não ocorrem de forma padronizada e podem estar acompanhados de diversos problemas. Os procedimentos e requisitos para locação não são claros e podem exigir muitos gastos com tempo e deslocamento em tentativas de alugar que nem sempre serão consolidadas.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spcBef>
                <a:spcPts val="286"/>
              </a:spcBef>
              <a:spcAft>
                <a:spcPts val="984"/>
              </a:spcAft>
              <a:buNone/>
              <a:tabLst>
                <a:tab algn="l" pos="0"/>
              </a:tabLst>
            </a:pP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Tahoma"/>
                <a:ea typeface="Calibri"/>
              </a:rPr>
              <a:t>Portanto elaboramos e implementamos um sistema de automatização para a empresa Loccar, visando melhorar os processos operacionais, melhorar a experiência do cliente e aumentar a eficiência geral dos negócios.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dee6ef"/>
            </a:gs>
            <a:gs pos="100000">
              <a:srgbClr val="b4c7dc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488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Justificativa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Tahoma"/>
              </a:rPr>
              <a:t>Tendo por base os dados obtidos, o panorama do setor é de retomada do crescimento de forma acentuada, nos meses que virão, o que ocasionará uma grande quantidade de demandas para as empresas do setor. 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Tahoma"/>
              </a:rPr>
              <a:t>Queremos, com isso, padronizar e tratar, de forma clara e precisa, as solicitações recebidas, retornando aos usuários uma resposta rápida quanto às suas solicitações.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dee6ef">
                <a:alpha val="85000"/>
              </a:srgbClr>
            </a:gs>
            <a:gs pos="100000">
              <a:srgbClr val="b4c7dc">
                <a:alpha val="85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5869440" cy="602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chemeClr val="dk1"/>
                </a:solidFill>
                <a:latin typeface="Tahoma"/>
                <a:ea typeface="Times New Roman"/>
              </a:rPr>
              <a:t>Diagrama de Entidades e Relacionamentos (DER)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6514920" y="540000"/>
            <a:ext cx="4644360" cy="592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dee6ef">
                <a:alpha val="86000"/>
              </a:srgbClr>
            </a:gs>
            <a:gs pos="100000">
              <a:srgbClr val="b4c7dc">
                <a:alpha val="86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488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chemeClr val="dk1"/>
                </a:solidFill>
                <a:latin typeface="Tahoma"/>
              </a:rPr>
              <a:t>Clientes - Problemas Atuais (AS IS)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Figura7" descr=""/>
          <p:cNvPicPr/>
          <p:nvPr/>
        </p:nvPicPr>
        <p:blipFill>
          <a:blip r:embed="rId1"/>
          <a:stretch/>
        </p:blipFill>
        <p:spPr>
          <a:xfrm>
            <a:off x="5904000" y="1800000"/>
            <a:ext cx="5795280" cy="2879280"/>
          </a:xfrm>
          <a:prstGeom prst="rect">
            <a:avLst/>
          </a:prstGeom>
          <a:ln w="0">
            <a:noFill/>
          </a:ln>
        </p:spPr>
      </p:pic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47640" y="1800000"/>
            <a:ext cx="5130360" cy="437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Cadastros manuais sujeitos a erros de digitação.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Dificuldade em rastrear histórico de reservas e interações.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Necessidade de repetição de informações em diferentes momentos.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dee6ef"/>
            </a:gs>
            <a:gs pos="100000">
              <a:srgbClr val="b4c7dc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488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Tahoma"/>
              </a:rPr>
              <a:t>Clientes - Ganhos com Automatização (TO BE):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Figura2" descr=""/>
          <p:cNvPicPr/>
          <p:nvPr/>
        </p:nvPicPr>
        <p:blipFill>
          <a:blip r:embed="rId1"/>
          <a:stretch/>
        </p:blipFill>
        <p:spPr>
          <a:xfrm>
            <a:off x="5997240" y="1800000"/>
            <a:ext cx="5702040" cy="2882880"/>
          </a:xfrm>
          <a:prstGeom prst="rect">
            <a:avLst/>
          </a:prstGeom>
          <a:ln w="0">
            <a:noFill/>
          </a:ln>
        </p:spPr>
      </p:pic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47640" y="1800000"/>
            <a:ext cx="5130360" cy="437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Cadastro digital e padronizado de clientes.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Armazenamento centralizado de informações, facilitando o rastreamento de histórico.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Dados inseridos uma vez e utilizados em todo o processo.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dee6ef">
                <a:alpha val="62000"/>
              </a:srgbClr>
            </a:gs>
            <a:gs pos="100000">
              <a:srgbClr val="b4c7dc">
                <a:alpha val="62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488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Tahoma"/>
              </a:rPr>
              <a:t>Veículos - Problemas Atuais (AS IS):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Figura6" descr=""/>
          <p:cNvPicPr/>
          <p:nvPr/>
        </p:nvPicPr>
        <p:blipFill>
          <a:blip r:embed="rId1"/>
          <a:stretch/>
        </p:blipFill>
        <p:spPr>
          <a:xfrm>
            <a:off x="5940000" y="1800000"/>
            <a:ext cx="5939280" cy="2783160"/>
          </a:xfrm>
          <a:prstGeom prst="rect">
            <a:avLst/>
          </a:prstGeom>
          <a:ln w="0">
            <a:noFill/>
          </a:ln>
        </p:spPr>
      </p:pic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47640" y="1800000"/>
            <a:ext cx="5130360" cy="437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ahoma"/>
              </a:rPr>
              <a:t>Cadastros manuais sujeitos a erros de digitação.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Tahoma"/>
              </a:rPr>
              <a:t>Dificuldade em rastrear histórico de reservas e interações.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Tahoma"/>
              </a:rPr>
              <a:t>Necessidade de repetição de informações em diferentes momentos.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dee6ef">
                <a:alpha val="56000"/>
              </a:srgbClr>
            </a:gs>
            <a:gs pos="100000">
              <a:srgbClr val="b4c7dc">
                <a:alpha val="56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488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Tahoma"/>
              </a:rPr>
              <a:t>Veículos - Ganhos com Automatização (TO BE):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Figura3" descr=""/>
          <p:cNvPicPr/>
          <p:nvPr/>
        </p:nvPicPr>
        <p:blipFill>
          <a:blip r:embed="rId1"/>
          <a:srcRect l="0" t="0" r="0" b="11110"/>
          <a:stretch/>
        </p:blipFill>
        <p:spPr>
          <a:xfrm>
            <a:off x="6120000" y="1800000"/>
            <a:ext cx="5399280" cy="2977920"/>
          </a:xfrm>
          <a:prstGeom prst="rect">
            <a:avLst/>
          </a:prstGeom>
          <a:ln w="0">
            <a:noFill/>
          </a:ln>
        </p:spPr>
      </p:pic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47640" y="1800000"/>
            <a:ext cx="5130360" cy="437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Registro digital de veículos, incluindo detalhes e histórico de manutenção.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Visibilidade em tempo real sobre a disponibilidade e estado dos veículos.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Alertas automáticos para manutenção preventiva.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Uso de fotos para documentar condições do veículo.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dee6ef">
                <a:alpha val="51000"/>
              </a:srgbClr>
            </a:gs>
            <a:gs pos="100000">
              <a:srgbClr val="b4c7dc">
                <a:alpha val="51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488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chemeClr val="dk1"/>
                </a:solidFill>
                <a:latin typeface="Tahoma"/>
              </a:rPr>
              <a:t>Reserva - Problemas Atuais (AS IS):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Figura5" descr=""/>
          <p:cNvPicPr/>
          <p:nvPr/>
        </p:nvPicPr>
        <p:blipFill>
          <a:blip r:embed="rId1"/>
          <a:stretch/>
        </p:blipFill>
        <p:spPr>
          <a:xfrm>
            <a:off x="6041880" y="1800720"/>
            <a:ext cx="5657400" cy="3008520"/>
          </a:xfrm>
          <a:prstGeom prst="rect">
            <a:avLst/>
          </a:prstGeom>
          <a:ln w="0">
            <a:noFill/>
          </a:ln>
        </p:spPr>
      </p:pic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47640" y="1800000"/>
            <a:ext cx="5130360" cy="437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Processo de check-in manual demorado, causando filas.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Contratos de papel sujeitos a extravio e dificuldade de acesso.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/>
                </a:solidFill>
                <a:latin typeface="Tahoma"/>
              </a:rPr>
              <a:t>Verificação de danos pré-existentes propensa a erros.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Application>LibreOffice/7.6.0.3$Windows_X86_64 LibreOffice_project/69edd8b8ebc41d00b4de3915dc82f8f0fc3b6265</Application>
  <AppVersion>15.0000</AppVersion>
  <Words>2501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2023-11-22T21:00:39Z</dcterms:created>
  <dc:creator/>
  <dc:description/>
  <dc:language>pt-BR</dc:language>
  <cp:lastModifiedBy/>
  <dcterms:modified xsi:type="dcterms:W3CDTF">2023-12-06T15:57:27Z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F4A7D4ACABFC478AAE59D42113D6E77E</vt:lpwstr>
  </property>
  <property fmtid="{D5CDD505-2E9C-101B-9397-08002B2CF9AE}" pid="3" name="KSOProductBuildVer">
    <vt:lpwstr>1046-11.2.0.11225</vt:lpwstr>
  </property>
  <property fmtid="{D5CDD505-2E9C-101B-9397-08002B2CF9AE}" pid="4" name="PresentationFormat">
    <vt:lpwstr>宽屏</vt:lpwstr>
  </property>
  <property fmtid="{D5CDD505-2E9C-101B-9397-08002B2CF9AE}" pid="5" name="Slides">
    <vt:i4>9</vt:i4>
  </property>
</Properties>
</file>