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3" r:id="rId10"/>
    <p:sldId id="264" r:id="rId11"/>
    <p:sldId id="262" r:id="rId12"/>
    <p:sldId id="265" r:id="rId13"/>
  </p:sldIdLst>
  <p:sldSz cx="9144000" cy="5143500" type="screen16x9"/>
  <p:notesSz cx="6858000" cy="9144000"/>
  <p:embeddedFontLst>
    <p:embeddedFont>
      <p:font typeface="Inter" panose="020B0604020202020204" charset="0"/>
      <p:regular r:id="rId15"/>
      <p:bold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eague Spartan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66345945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66345945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166345945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166345945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d283e85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d283e85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d283e85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d283e858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d283e858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d283e858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d283e858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d283e858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d283e858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d283e858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Rede de Hospitais</a:t>
            </a:r>
            <a:endParaRPr sz="47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Lucas de Paula Martins</a:t>
            </a: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Lucas Santos Guimarães</a:t>
            </a: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Leonardo Garcia</a:t>
            </a: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Ingrid Alencar</a:t>
            </a: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A3D88-283C-4FB2-8C72-298BB4FF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Mapa de Servidores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0D36E8-6E94-41DC-AAF4-EB0BB542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31" y="1090507"/>
            <a:ext cx="6978790" cy="38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2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Política de Segurança e Desenvolvimento Back End</a:t>
            </a:r>
            <a:endParaRPr sz="24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Photo by </a:t>
            </a:r>
            <a:r>
              <a:rPr lang="pt-BR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025" y="1723575"/>
            <a:ext cx="5295875" cy="22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1460913"/>
            <a:ext cx="28765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966B-5109-43F4-B662-492C7EBF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dirty="0"/>
              <a:t>Objetivo da Política de Segurança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Política de Segurança da Informação no contexto hospitalar tem como objetivo estabelecer normas, diretrizes e procedimentos que garantam a segurança das informações, sem prejudicar ou dificultar os processos essenciais da instituição.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993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EBCE-D417-4E99-A4F0-A705AD58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0"/>
            <a:ext cx="9144000" cy="5143500"/>
          </a:xfrm>
        </p:spPr>
        <p:txBody>
          <a:bodyPr/>
          <a:lstStyle/>
          <a:p>
            <a:pPr algn="l"/>
            <a:endParaRPr lang="pt-BR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114300" indent="0" algn="ctr">
              <a:buNone/>
            </a:pPr>
            <a:r>
              <a:rPr lang="pt-BR" sz="2000" b="1" dirty="0">
                <a:solidFill>
                  <a:schemeClr val="tx1"/>
                </a:solidFill>
                <a:latin typeface="Söhne"/>
              </a:rPr>
              <a:t>Objetivo</a:t>
            </a:r>
          </a:p>
          <a:p>
            <a:pPr marL="114300" indent="0" algn="just">
              <a:buNone/>
            </a:pPr>
            <a:endParaRPr lang="pt-BR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11430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Söhne"/>
              </a:rPr>
              <a:t>	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Em um mundo onde a tecnologia desempenha um papel crucial na entrega de cuidados de saúde eficientes, a modernização da infraestrutura de rede em hospitais torna-se imperativa. O projeto de aprimoramento da rede do Hospital representa um marco significativo na busca por excelência operacional e qualidade no atendimento ao paciente.</a:t>
            </a:r>
          </a:p>
          <a:p>
            <a:pPr marL="114300" indent="0" algn="just">
              <a:buNone/>
            </a:pPr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	O escopo do trabalho abrangeu a implementação de uma rede robusta e escalável, capaz de suportar a crescente demanda por dados e serviços digitais no ambiente hospitalar. A infraestrutura foi projetada com base em padrões de segurança rigorosos para proteger dados sensíveis do paciente, garantindo conformidade com as normas regulatórias vigentes.</a:t>
            </a:r>
          </a:p>
          <a:p>
            <a:pPr marL="114300" indent="0" algn="just">
              <a:buNone/>
            </a:pPr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	Em resumo, o trabalho de infraestrutura de rede no Hospital representa um investimento estratégico na prestação de cuidados de saúde de alta qualidade. Ao alinhar a tecnologia à missão de proporcionar um ambiente seguro e eficiente, o hospital está capacitado a enfrentar os desafios do futuro, garantindo que cada paciente receba atendimento com a máxima eficácia.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58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Definição de Requisitos e Desempenho</a:t>
            </a:r>
            <a:endParaRPr sz="24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Photo by </a:t>
            </a:r>
            <a:r>
              <a:rPr lang="pt-BR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550" y="1464400"/>
            <a:ext cx="72009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Definição de Projeto Lógico</a:t>
            </a:r>
            <a:endParaRPr sz="24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Photo by </a:t>
            </a:r>
            <a:r>
              <a:rPr lang="pt-BR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t="-6380" b="6379"/>
          <a:stretch/>
        </p:blipFill>
        <p:spPr>
          <a:xfrm>
            <a:off x="1881175" y="1016000"/>
            <a:ext cx="53816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Definição de Orçamento</a:t>
            </a:r>
            <a:endParaRPr sz="24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Photo by </a:t>
            </a:r>
            <a:r>
              <a:rPr lang="pt-BR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t="-6380" b="6379"/>
          <a:stretch/>
        </p:blipFill>
        <p:spPr>
          <a:xfrm>
            <a:off x="1881175" y="1016000"/>
            <a:ext cx="538162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4463" y="1016000"/>
            <a:ext cx="59150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Desenvolvimento de Servidor Local e em Nuvem</a:t>
            </a:r>
            <a:endParaRPr sz="24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Photo by </a:t>
            </a:r>
            <a:r>
              <a:rPr lang="pt-BR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25" y="1690700"/>
            <a:ext cx="3513150" cy="21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3075" y="1505825"/>
            <a:ext cx="26860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Monitoramento de Servidor em Nuvem</a:t>
            </a:r>
            <a:endParaRPr sz="24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715000" y="4445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Photo by </a:t>
            </a:r>
            <a:r>
              <a:rPr lang="pt-BR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00" y="1545800"/>
            <a:ext cx="2279936" cy="26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5236" y="1208314"/>
            <a:ext cx="5678492" cy="296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8B201F3C-2F06-4E07-BDC5-4E821601D315}"/>
              </a:ext>
            </a:extLst>
          </p:cNvPr>
          <p:cNvSpPr txBox="1"/>
          <p:nvPr/>
        </p:nvSpPr>
        <p:spPr>
          <a:xfrm>
            <a:off x="0" y="0"/>
            <a:ext cx="9144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4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pt-BR" dirty="0">
              <a:solidFill>
                <a:schemeClr val="tx1"/>
              </a:solidFill>
              <a:latin typeface="Söhne"/>
            </a:endParaRPr>
          </a:p>
          <a:p>
            <a:pPr algn="ctr"/>
            <a:endParaRPr lang="pt-BR" sz="2000" b="1" dirty="0">
              <a:solidFill>
                <a:schemeClr val="tx1"/>
              </a:solidFill>
              <a:latin typeface="Söhne"/>
            </a:endParaRPr>
          </a:p>
          <a:p>
            <a:pPr algn="ctr"/>
            <a:r>
              <a:rPr lang="pt-BR" sz="2000" b="1" dirty="0">
                <a:solidFill>
                  <a:schemeClr val="tx1"/>
                </a:solidFill>
                <a:latin typeface="Söhne"/>
              </a:rPr>
              <a:t>Monitoramento pelo </a:t>
            </a:r>
            <a:r>
              <a:rPr lang="pt-BR" sz="2000" b="1" dirty="0" err="1">
                <a:solidFill>
                  <a:schemeClr val="tx1"/>
                </a:solidFill>
                <a:latin typeface="Söhne"/>
              </a:rPr>
              <a:t>Zabbix</a:t>
            </a:r>
            <a:endParaRPr lang="pt-BR" sz="2000" b="1" dirty="0">
              <a:solidFill>
                <a:schemeClr val="tx1"/>
              </a:solidFill>
              <a:latin typeface="Söhne"/>
            </a:endParaRPr>
          </a:p>
          <a:p>
            <a:endParaRPr lang="pt-BR" dirty="0">
              <a:solidFill>
                <a:schemeClr val="tx1"/>
              </a:solidFill>
              <a:latin typeface="Söhne"/>
            </a:endParaRPr>
          </a:p>
          <a:p>
            <a:pPr algn="just"/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	</a:t>
            </a:r>
          </a:p>
          <a:p>
            <a:pPr algn="just"/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	No contexto do aprimoramento da infraestrutura de rede no Hospital, a implementação do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Söhne"/>
              </a:rPr>
              <a:t>Zabbix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 como ferramenta de monitoramento emerge como um elemento fundamental. O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Söhne"/>
              </a:rPr>
              <a:t>Zabbix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 proporciona uma visão abrangente do ambiente tecnológico, permitindo que a equipe de TI do hospital monitore proativamente a saúde do sistema e responda a potenciais problemas de maneira ágil.</a:t>
            </a:r>
            <a:b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	A solução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Söhne"/>
              </a:rPr>
              <a:t>Zabbix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 possibilita o monitoramento contínuo de diversos parâmetros, desde a utilização de largura de banda até o desempenho de servidores locais e na nuvem. Através de painéis intuitivos e alertas em tempo real.</a:t>
            </a:r>
          </a:p>
          <a:p>
            <a:pPr algn="just"/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	Além disso, o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Söhne"/>
              </a:rPr>
              <a:t>Zabbix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 permite a criação de relatórios detalhados sobre o desempenho da rede, o que contribui para a tomada de decisões informadas e a otimização constante da infraestrutura. </a:t>
            </a:r>
          </a:p>
          <a:p>
            <a:pPr algn="just"/>
            <a:r>
              <a:rPr lang="pt-BR" sz="1600" dirty="0">
                <a:solidFill>
                  <a:schemeClr val="tx1"/>
                </a:solidFill>
                <a:latin typeface="Söhne"/>
              </a:rPr>
              <a:t>	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9135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FE134-EF60-420E-88CA-8A1C4C33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Monitoramento de Servidores 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59BD6F-7D67-4540-8EEA-B2F2A6C9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2" y="1205652"/>
            <a:ext cx="8893387" cy="36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24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425</Words>
  <Application>Microsoft Office PowerPoint</Application>
  <PresentationFormat>Apresentação na tela (16:9)</PresentationFormat>
  <Paragraphs>35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Inter</vt:lpstr>
      <vt:lpstr>Söhne</vt:lpstr>
      <vt:lpstr>League Spartan</vt:lpstr>
      <vt:lpstr>Lato</vt:lpstr>
      <vt:lpstr>Simple Light</vt:lpstr>
      <vt:lpstr>Rede de Hospitais</vt:lpstr>
      <vt:lpstr>Apresentação do PowerPoint</vt:lpstr>
      <vt:lpstr>Definição de Requisitos e Desempenho</vt:lpstr>
      <vt:lpstr>Definição de Projeto Lógico</vt:lpstr>
      <vt:lpstr>Definição de Orçamento</vt:lpstr>
      <vt:lpstr>Desenvolvimento de Servidor Local e em Nuvem</vt:lpstr>
      <vt:lpstr>Monitoramento de Servidor em Nuvem</vt:lpstr>
      <vt:lpstr>Apresentação do PowerPoint</vt:lpstr>
      <vt:lpstr>Monitoramento de Servidores </vt:lpstr>
      <vt:lpstr>Mapa de Servidores  </vt:lpstr>
      <vt:lpstr>Política de Segurança e Desenvolvimento Back End</vt:lpstr>
      <vt:lpstr>Objetivo da Política de Segurança   A Política de Segurança da Informação no contexto hospitalar tem como objetivo estabelecer normas, diretrizes e procedimentos que garantam a segurança das informações, sem prejudicar ou dificultar os processos essenciais da instituição.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de Hospitais</dc:title>
  <cp:lastModifiedBy>Lucaas Santos</cp:lastModifiedBy>
  <cp:revision>6</cp:revision>
  <dcterms:modified xsi:type="dcterms:W3CDTF">2023-12-11T23:51:38Z</dcterms:modified>
</cp:coreProperties>
</file>