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02592934" val="1068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02592934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02592934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>
      <p:cViewPr>
        <p:scale>
          <a:sx n="59" d="100"/>
          <a:sy n="59" d="100"/>
        </p:scale>
        <p:origin x="489" y="2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UAABQNAABgRQAA8BUAABAgAAAmAAAACAAAAD0wAAAAAAAA"/>
              </a:ext>
            </a:extLst>
          </p:cNvSpPr>
          <p:nvPr>
            <p:ph type="ctrTitle"/>
          </p:nvPr>
        </p:nvSpPr>
        <p:spPr>
          <a:xfrm>
            <a:off x="914400" y="2125980"/>
            <a:ext cx="10363200" cy="14401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QAsAAKAXAADAPwAALCIAABAgAAAmAAAACAAAAD0wAAAAAAAA"/>
              </a:ext>
            </a:extLst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QFQ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0CFE-B092-78FA-DC95-46AF42DB2A13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197B-3592-78EF-DC95-C3BA57DB2A96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5xMAALwGAAAZNwAARAo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36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7QYAAAgPAAATRAAAECAAABAgAAAmAAAACAAAADyA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20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3BD5-9B92-78CD-DC95-6D9875DB2A38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0A23-6D92-78FC-DC95-9BA944DB2ACE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5xMAALwGAAAZNwAARAo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36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LQJAABgJAAAjCUAABAgAAAmAAAACAAAAD0wAAAAAAAA"/>
              </a:ext>
            </a:extLst>
          </p:cNvSpPr>
          <p:nvPr>
            <p:ph idx="2"/>
          </p:nvPr>
        </p:nvSpPr>
        <p:spPr>
          <a:xfrm>
            <a:off x="60960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CYAALQJAABARwAAjCUAABAgAAAmAAAACAAAAD0wAAAAAAAA"/>
              </a:ext>
            </a:extLst>
          </p:cNvSpPr>
          <p:nvPr>
            <p:ph idx="3"/>
          </p:nvPr>
        </p:nvSpPr>
        <p:spPr>
          <a:xfrm>
            <a:off x="627888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0951-1F92-78FF-DC95-E9AA47DB2ABC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6B7A-3492-789D-DC95-C2C825DB2A97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5xMAALwGAAAZNwAARAo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36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zQwA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Al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633F-7192-7895-DC95-87C02DDB2AD2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wa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29FD-B392-78DF-DC95-458A67DB2A10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xgQA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5006-4892-78A6-DC95-BEF31EDB2AEB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22BF-F192-78D4-DC95-07816CDB2A5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AoMHgkvjJBMk1SZXdlvTio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xMAALwGAAAZNwAARAoAABAgAAAmAAAACAAAAD2/AAB/AAAA"/>
              </a:ext>
            </a:extLst>
          </p:cNvSpPr>
          <p:nvPr>
            <p:ph type="title"/>
          </p:nvPr>
        </p:nvSpPr>
        <p:spPr>
          <a:xfrm>
            <a:off x="3235325" y="1094740"/>
            <a:ext cx="5721350" cy="57404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36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YAAAgPAAATRAAAECAAABAgAAAmAAAACAAAAD2/AAB/AAAA"/>
              </a:ext>
            </a:extLst>
          </p:cNvSpPr>
          <p:nvPr>
            <p:ph type="body" idx="1"/>
          </p:nvPr>
        </p:nvSpPr>
        <p:spPr>
          <a:xfrm>
            <a:off x="1125855" y="2443480"/>
            <a:ext cx="9940290" cy="27686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2000" b="0" i="0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endParaR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2/AAB/AAAA"/>
              </a:ext>
            </a:extLst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2/AAB/AAAA"/>
              </a:ext>
            </a:extLst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fld id="{7F2D50F5-BB92-78A6-DC95-4DF31EDB2A18}" type="datetime1">
              <a:rPr lang="en-us" cap="none"/>
              <a:t>12/14/2023</a:t>
            </a:fld>
            <a:endParaRPr lang="en-us" cap="none"/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DYAADwnAABARwAAWCkAABAgAAAmAAAACAAAAD2/AAB/AAAA"/>
              </a:ext>
            </a:extLst>
          </p:cNvSpPr>
          <p:nvPr>
            <p:ph type="sldNum" sz="quarter" idx="4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fld id="{7F2D07EA-A492-78F1-DC95-52A449DB2A07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YOUTUBE.COM/WATCH?V=MVGRENJX5DI&amp;T=22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BNvx7FyTYJNnP3SY0cZfg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cx0AAEMJAACNLQAA6w0AABAgAAAmAAAACAAAAD0wAAAAAAAA"/>
              </a:ext>
            </a:extLst>
          </p:cNvSpPr>
          <p:nvPr>
            <p:ph type="title"/>
          </p:nvPr>
        </p:nvSpPr>
        <p:spPr>
          <a:xfrm>
            <a:off x="4451032" y="1487774"/>
            <a:ext cx="3289935" cy="75692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cap="none" spc="-102" dirty="0"/>
              <a:t>A</a:t>
            </a:r>
            <a:r>
              <a:rPr sz="4800" cap="none" spc="-140" dirty="0"/>
              <a:t>CHAPETS</a:t>
            </a:r>
            <a:endParaRPr sz="4800" cap="none" dirty="0"/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H0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hQAAHEPAACANwAAfSIAABAgAAAmAAAACAAAAP//////////"/>
              </a:ext>
            </a:extLst>
          </p:cNvSpPr>
          <p:nvPr/>
        </p:nvSpPr>
        <p:spPr>
          <a:xfrm>
            <a:off x="3218180" y="2438400"/>
            <a:ext cx="5634990" cy="3096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75" rIns="0" bIns="0" numCol="1" spcCol="215900" anchor="t"/>
          <a:lstStyle/>
          <a:p>
            <a:pPr marL="6985" algn="ctr">
              <a:lnSpc>
                <a:spcPct val="100000"/>
              </a:lnSpc>
              <a:spcBef>
                <a:spcPts val="625"/>
              </a:spcBef>
            </a:pPr>
            <a:r>
              <a:rPr sz="2200" cap="none" spc="-23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CAIO </a:t>
            </a:r>
            <a:r>
              <a:rPr sz="2200" cap="none" spc="-35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ASSUNÇÃO</a:t>
            </a:r>
            <a:r>
              <a:rPr sz="2200" cap="none" spc="1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200" cap="none" spc="-68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FERREIRA</a:t>
            </a:r>
            <a:endParaRPr sz="22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400685" marR="386715" algn="ctr">
              <a:lnSpc>
                <a:spcPct val="120000"/>
              </a:lnSpc>
            </a:pPr>
            <a:r>
              <a:rPr sz="2200" cap="none" spc="-33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LUIGI RODRIGO </a:t>
            </a:r>
            <a:r>
              <a:rPr sz="2200" cap="none" spc="-37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DOS </a:t>
            </a:r>
            <a:r>
              <a:rPr sz="2200" cap="none" spc="-41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SANTOS </a:t>
            </a:r>
            <a:r>
              <a:rPr sz="2200" cap="none" spc="-66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200" cap="none" spc="-37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MOURA  </a:t>
            </a:r>
            <a:r>
              <a:rPr sz="2200" cap="none" spc="-1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JOÃO </a:t>
            </a:r>
            <a:r>
              <a:rPr sz="2200" cap="none" spc="-56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PEDRO </a:t>
            </a:r>
            <a:r>
              <a:rPr sz="2200" cap="none" spc="-64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REIS</a:t>
            </a:r>
            <a:r>
              <a:rPr sz="2200" cap="none" spc="-60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200" cap="none" spc="-45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MARTINS</a:t>
            </a:r>
            <a:endParaRPr sz="22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031240" marR="1017905" algn="ctr">
              <a:lnSpc>
                <a:spcPct val="120000"/>
              </a:lnSpc>
            </a:pPr>
            <a:r>
              <a:rPr sz="2200" cap="none" spc="-4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MARCELO </a:t>
            </a:r>
            <a:r>
              <a:rPr sz="2200" cap="none" spc="-66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200" cap="none" spc="-33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LIMA </a:t>
            </a:r>
            <a:r>
              <a:rPr sz="2200" cap="none" spc="-4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RODRIGUES  </a:t>
            </a:r>
            <a:r>
              <a:rPr sz="2200" cap="none" spc="-47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TAIS </a:t>
            </a:r>
            <a:r>
              <a:rPr sz="2200" cap="none" spc="-50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EVELIN </a:t>
            </a:r>
            <a:r>
              <a:rPr sz="2200" cap="none" spc="-3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DA</a:t>
            </a:r>
            <a:r>
              <a:rPr sz="2200" cap="none" spc="-23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200" cap="none" spc="-47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SILVA</a:t>
            </a:r>
            <a:endParaRPr sz="22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</a:pPr>
            <a:endParaRPr sz="24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lnSpc>
                <a:spcPct val="100000"/>
              </a:lnSpc>
            </a:pPr>
            <a:r>
              <a:rPr sz="2200" cap="none" spc="-37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ORIENTAÇÃO: </a:t>
            </a:r>
            <a:r>
              <a:rPr sz="2200" cap="none" spc="-60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NESLEY JESUS </a:t>
            </a:r>
            <a:r>
              <a:rPr sz="2200" cap="none" spc="-58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DAHER </a:t>
            </a:r>
            <a:r>
              <a:rPr sz="2200" cap="none" spc="-66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DE</a:t>
            </a:r>
            <a:r>
              <a:rPr sz="2200" cap="none" spc="-39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200" cap="none" spc="-41" dirty="0">
                <a:solidFill>
                  <a:srgbClr val="7E7E7E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OLIVEIRA</a:t>
            </a:r>
            <a:endParaRPr sz="22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PFy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Wzw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Sh0AALwGAAC0LQAARAoAABAgAAAmAAAACAAAAD0wAAAAAAAA"/>
              </a:ext>
            </a:extLst>
          </p:cNvSpPr>
          <p:nvPr>
            <p:ph type="title"/>
          </p:nvPr>
        </p:nvSpPr>
        <p:spPr>
          <a:xfrm>
            <a:off x="4648835" y="1177925"/>
            <a:ext cx="3087370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70" dirty="0"/>
              <a:t>INTRODUÇÃO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gcAALgNAAC2RAAA8BsAABAgAAAmAAAACAAAAP//////////"/>
              </a:ext>
            </a:extLst>
          </p:cNvSpPr>
          <p:nvPr/>
        </p:nvSpPr>
        <p:spPr>
          <a:xfrm>
            <a:off x="1215390" y="2230120"/>
            <a:ext cx="9954260" cy="231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15240" indent="515620" algn="just">
              <a:lnSpc>
                <a:spcPct val="150000"/>
              </a:lnSpc>
              <a:spcBef>
                <a:spcPts val="100"/>
              </a:spcBef>
            </a:pP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PROJETO </a:t>
            </a:r>
            <a:r>
              <a:rPr sz="2000" cap="none" spc="-67">
                <a:latin typeface="Arial" pitchFamily="2" charset="0"/>
                <a:ea typeface="Calibri" pitchFamily="2" charset="0"/>
                <a:cs typeface="Arial" pitchFamily="2" charset="0"/>
              </a:rPr>
              <a:t>SE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TRATA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UMA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APLICAÇÃO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DEDICADA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À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CENTRALIZAÇÃO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POSTAGENS 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COM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FOCO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NA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DIVULGAÇÃO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BUSCA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PERDIDOS.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5080" indent="847090" algn="just">
              <a:lnSpc>
                <a:spcPct val="150000"/>
              </a:lnSpc>
            </a:pP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NOSSO</a:t>
            </a:r>
            <a:r>
              <a:rPr sz="2000" cap="none" spc="3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PRINCIPAL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OBJETIVO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É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FACILITAR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DISSEMINAÇÃO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INFORMAÇÕES, 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PRIMANDO </a:t>
            </a: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PELA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ACESSIBILIDADE,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AUMENTANDO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AS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CHANCES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RETORNO 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DO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 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58">
                <a:latin typeface="Arial" pitchFamily="2" charset="0"/>
                <a:ea typeface="Calibri" pitchFamily="2" charset="0"/>
                <a:cs typeface="Arial" pitchFamily="2" charset="0"/>
              </a:rPr>
              <a:t>SEU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LAR.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FB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FBcAALwGAADqMwAARAoAABAgAAAmAAAACAAAAD0wAAAAAAAA"/>
              </a:ext>
            </a:extLst>
          </p:cNvSpPr>
          <p:nvPr>
            <p:ph type="title"/>
          </p:nvPr>
        </p:nvSpPr>
        <p:spPr>
          <a:xfrm>
            <a:off x="3751580" y="1094740"/>
            <a:ext cx="5773420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99" dirty="0"/>
              <a:t>PROBLEMA </a:t>
            </a:r>
            <a:r>
              <a:rPr cap="none" spc="-124" dirty="0"/>
              <a:t>DE</a:t>
            </a:r>
            <a:r>
              <a:rPr cap="none" spc="-102" dirty="0"/>
              <a:t> </a:t>
            </a:r>
            <a:r>
              <a:rPr cap="none" spc="-89" dirty="0"/>
              <a:t>PESQUISA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wcAACULAADIRAAAnSQAABAgAAAmAAAACAAAAP//////////"/>
              </a:ext>
            </a:extLst>
          </p:cNvSpPr>
          <p:nvPr/>
        </p:nvSpPr>
        <p:spPr>
          <a:xfrm>
            <a:off x="1216025" y="1811655"/>
            <a:ext cx="9965055" cy="414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 indent="528320" algn="just">
              <a:lnSpc>
                <a:spcPct val="150000"/>
              </a:lnSpc>
              <a:spcBef>
                <a:spcPts val="100"/>
              </a:spcBef>
            </a:pP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COM </a:t>
            </a: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BASE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NA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OMS,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BRASIL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TEM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CERCA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30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MILHÕES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EM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SITUAÇÃO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RUA,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UM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NÚMERO QUE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TAMBÉM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ENGLOBA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ESTÃO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DESAPARECIDOS.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22860" indent="697865" algn="just">
              <a:lnSpc>
                <a:spcPct val="150000"/>
              </a:lnSpc>
            </a:pPr>
            <a:r>
              <a:rPr sz="2000" cap="none" spc="-30">
                <a:latin typeface="Arial" pitchFamily="2" charset="0"/>
                <a:ea typeface="Calibri" pitchFamily="2" charset="0"/>
                <a:cs typeface="Arial" pitchFamily="2" charset="0"/>
              </a:rPr>
              <a:t>OS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RUA 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TAMBÉM </a:t>
            </a:r>
            <a:r>
              <a:rPr sz="2000" cap="none" spc="-57">
                <a:latin typeface="Arial" pitchFamily="2" charset="0"/>
                <a:ea typeface="Calibri" pitchFamily="2" charset="0"/>
                <a:cs typeface="Arial" pitchFamily="2" charset="0"/>
              </a:rPr>
              <a:t>REPRESENTAM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PROBLEMAS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EM </a:t>
            </a:r>
            <a:r>
              <a:rPr sz="2000" cap="none" spc="-35">
                <a:latin typeface="Arial" pitchFamily="2" charset="0"/>
                <a:ea typeface="Calibri" pitchFamily="2" charset="0"/>
                <a:cs typeface="Arial" pitchFamily="2" charset="0"/>
              </a:rPr>
              <a:t>VARIADOS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ASPECTOS,  </a:t>
            </a:r>
            <a:r>
              <a:rPr sz="2000" cap="none" spc="-18">
                <a:latin typeface="Arial" pitchFamily="2" charset="0"/>
                <a:ea typeface="Calibri" pitchFamily="2" charset="0"/>
                <a:cs typeface="Arial" pitchFamily="2" charset="0"/>
              </a:rPr>
              <a:t>COMO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NA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SAÚDE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PÚBLICA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POR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EXEMPLO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DOS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MAUS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TRATOS EM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RELAÇÃO </a:t>
            </a:r>
            <a:r>
              <a:rPr sz="2000" cap="none" spc="-19">
                <a:latin typeface="Arial" pitchFamily="2" charset="0"/>
                <a:ea typeface="Calibri" pitchFamily="2" charset="0"/>
                <a:cs typeface="Arial" pitchFamily="2" charset="0"/>
              </a:rPr>
              <a:t>AO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PRÓPRIO 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ANIMAL.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SENDO </a:t>
            </a:r>
            <a:r>
              <a:rPr sz="2000" cap="none" spc="-35">
                <a:latin typeface="Arial" pitchFamily="2" charset="0"/>
                <a:ea typeface="Calibri" pitchFamily="2" charset="0"/>
                <a:cs typeface="Arial" pitchFamily="2" charset="0"/>
              </a:rPr>
              <a:t>ASSIM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É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NECESSÁRIO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DESENVOLVER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MEDIDAS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PROBLEMA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SEJA 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RESOLVIDO.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21590" indent="566420" algn="just">
              <a:lnSpc>
                <a:spcPct val="150000"/>
              </a:lnSpc>
            </a:pP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AINDA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É 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COMUM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REALIZAR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DIVULGAÇÃO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POR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MEIO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CARTAZES, ENTRETANTO,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TAL  </a:t>
            </a:r>
            <a:r>
              <a:rPr sz="2000" cap="none" spc="-18">
                <a:latin typeface="Arial" pitchFamily="2" charset="0"/>
                <a:ea typeface="Calibri" pitchFamily="2" charset="0"/>
                <a:cs typeface="Arial" pitchFamily="2" charset="0"/>
              </a:rPr>
              <a:t>MODO </a:t>
            </a:r>
            <a:r>
              <a:rPr sz="2000" cap="none" spc="-67">
                <a:latin typeface="Arial" pitchFamily="2" charset="0"/>
                <a:ea typeface="Calibri" pitchFamily="2" charset="0"/>
                <a:cs typeface="Arial" pitchFamily="2" charset="0"/>
              </a:rPr>
              <a:t>SE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MOSTRA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INEFICAZ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NA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TRANSMISSÃO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INFORMAÇÕES, 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MOTIVO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PELO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QUAL </a:t>
            </a:r>
            <a:r>
              <a:rPr sz="2000" cap="none" spc="-67">
                <a:latin typeface="Arial" pitchFamily="2" charset="0"/>
                <a:ea typeface="Calibri" pitchFamily="2" charset="0"/>
                <a:cs typeface="Arial" pitchFamily="2" charset="0"/>
              </a:rPr>
              <a:t>SE 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TORNA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ESSENCIAL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DISPONIBILIDADE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UMA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FERRAMENTA </a:t>
            </a:r>
            <a:r>
              <a:rPr sz="2000" cap="none" spc="-18">
                <a:latin typeface="Arial" pitchFamily="2" charset="0"/>
                <a:ea typeface="Calibri" pitchFamily="2" charset="0"/>
                <a:cs typeface="Arial" pitchFamily="2" charset="0"/>
              </a:rPr>
              <a:t>COMO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30">
                <a:latin typeface="Arial" pitchFamily="2" charset="0"/>
                <a:ea typeface="Calibri" pitchFamily="2" charset="0"/>
                <a:cs typeface="Arial" pitchFamily="2" charset="0"/>
              </a:rPr>
              <a:t>NOSSA.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+R0AALwGAAAELQAARAoAABAgAAAmAAAACAAAAD0wAAAAAAAA"/>
              </a:ext>
            </a:extLst>
          </p:cNvSpPr>
          <p:nvPr>
            <p:ph type="title"/>
          </p:nvPr>
        </p:nvSpPr>
        <p:spPr>
          <a:xfrm>
            <a:off x="4704079" y="1177925"/>
            <a:ext cx="2976245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25" dirty="0"/>
              <a:t>M</a:t>
            </a:r>
            <a:r>
              <a:rPr cap="none" spc="-41" dirty="0"/>
              <a:t>O</a:t>
            </a:r>
            <a:r>
              <a:rPr cap="none" spc="-86" dirty="0"/>
              <a:t>TI</a:t>
            </a:r>
            <a:r>
              <a:rPr cap="none" spc="-95" dirty="0"/>
              <a:t>V</a:t>
            </a:r>
            <a:r>
              <a:rPr cap="none" spc="-45" dirty="0"/>
              <a:t>AÇÃO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wcAAAEMAAC0RAAA2R8AABAgAAAmAAAACAAAAP//////////"/>
              </a:ext>
            </a:extLst>
          </p:cNvSpPr>
          <p:nvPr/>
        </p:nvSpPr>
        <p:spPr>
          <a:xfrm>
            <a:off x="1216025" y="1951355"/>
            <a:ext cx="9952355" cy="322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17145" indent="851535" algn="just">
              <a:lnSpc>
                <a:spcPct val="150000"/>
              </a:lnSpc>
              <a:spcBef>
                <a:spcPts val="100"/>
              </a:spcBef>
            </a:pP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NOSSA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MOTIVAÇÃO </a:t>
            </a: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ESTÁ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EMBASADA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NA 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DIMINUIÇÃO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PERDIDOS,  </a:t>
            </a:r>
            <a:r>
              <a:rPr sz="2000" cap="none" spc="-35">
                <a:latin typeface="Arial" pitchFamily="2" charset="0"/>
                <a:ea typeface="Calibri" pitchFamily="2" charset="0"/>
                <a:cs typeface="Arial" pitchFamily="2" charset="0"/>
              </a:rPr>
              <a:t>IMPACTANDO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DIRETAMENTE </a:t>
            </a:r>
            <a:r>
              <a:rPr sz="2000" cap="none" spc="-11">
                <a:latin typeface="Arial" pitchFamily="2" charset="0"/>
                <a:ea typeface="Calibri" pitchFamily="2" charset="0"/>
                <a:cs typeface="Arial" pitchFamily="2" charset="0"/>
              </a:rPr>
              <a:t>NO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PERCENTUAL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COMPÕEM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ALTO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ÍNDICE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RUA </a:t>
            </a:r>
            <a:r>
              <a:rPr sz="2000" cap="none" spc="-11">
                <a:latin typeface="Arial" pitchFamily="2" charset="0"/>
                <a:ea typeface="Calibri" pitchFamily="2" charset="0"/>
                <a:cs typeface="Arial" pitchFamily="2" charset="0"/>
              </a:rPr>
              <a:t>NO</a:t>
            </a:r>
            <a:r>
              <a:rPr sz="2000" cap="none" spc="-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BRASIL.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12700" marR="5080" indent="605790" algn="just">
              <a:lnSpc>
                <a:spcPct val="150000"/>
              </a:lnSpc>
            </a:pP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SOFRIMENTO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CAUSADO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PELO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DESAPARECIMENTO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UM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MUITAS </a:t>
            </a: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VEZES </a:t>
            </a:r>
            <a:r>
              <a:rPr sz="2000" cap="none" spc="-67">
                <a:latin typeface="Arial" pitchFamily="2" charset="0"/>
                <a:ea typeface="Calibri" pitchFamily="2" charset="0"/>
                <a:cs typeface="Arial" pitchFamily="2" charset="0"/>
              </a:rPr>
              <a:t>SE 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COMPARA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À </a:t>
            </a:r>
            <a:r>
              <a:rPr sz="2000" cap="none" spc="-57">
                <a:latin typeface="Arial" pitchFamily="2" charset="0"/>
                <a:ea typeface="Calibri" pitchFamily="2" charset="0"/>
                <a:cs typeface="Arial" pitchFamily="2" charset="0"/>
              </a:rPr>
              <a:t>PERDA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UM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ENTE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QUERIDO, </a:t>
            </a:r>
            <a:r>
              <a:rPr sz="2000" cap="none" spc="-67">
                <a:latin typeface="Arial" pitchFamily="2" charset="0"/>
                <a:ea typeface="Calibri" pitchFamily="2" charset="0"/>
                <a:cs typeface="Arial" pitchFamily="2" charset="0"/>
              </a:rPr>
              <a:t>SE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TORNANDO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UMA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SITUAÇÃO</a:t>
            </a:r>
            <a:r>
              <a:rPr sz="2000" cap="none" spc="28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ABSOLUTO  </a:t>
            </a:r>
            <a:r>
              <a:rPr sz="2000" cap="none" spc="-58">
                <a:latin typeface="Arial" pitchFamily="2" charset="0"/>
                <a:ea typeface="Calibri" pitchFamily="2" charset="0"/>
                <a:cs typeface="Arial" pitchFamily="2" charset="0"/>
              </a:rPr>
              <a:t>DESESPERO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16">
                <a:latin typeface="Arial" pitchFamily="2" charset="0"/>
                <a:ea typeface="Calibri" pitchFamily="2" charset="0"/>
                <a:cs typeface="Arial" pitchFamily="2" charset="0"/>
              </a:rPr>
              <a:t>DONO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MUITAS </a:t>
            </a: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VEZES </a:t>
            </a:r>
            <a:r>
              <a:rPr sz="2000" cap="none" spc="-16">
                <a:latin typeface="Arial" pitchFamily="2" charset="0"/>
                <a:ea typeface="Calibri" pitchFamily="2" charset="0"/>
                <a:cs typeface="Arial" pitchFamily="2" charset="0"/>
              </a:rPr>
              <a:t>NÃO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CONSEGUE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INFORMAÇÕES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CONCRETAS 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BUSCA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58">
                <a:latin typeface="Arial" pitchFamily="2" charset="0"/>
                <a:ea typeface="Calibri" pitchFamily="2" charset="0"/>
                <a:cs typeface="Arial" pitchFamily="2" charset="0"/>
              </a:rPr>
              <a:t>SEU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9R4AALwGAAAFLAAARAoAABAgAAAmAAAACAAAAD0wAAAAAAAA"/>
              </a:ext>
            </a:extLst>
          </p:cNvSpPr>
          <p:nvPr>
            <p:ph type="title"/>
          </p:nvPr>
        </p:nvSpPr>
        <p:spPr>
          <a:xfrm>
            <a:off x="4840287" y="1177925"/>
            <a:ext cx="2511425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83" dirty="0"/>
              <a:t>OBJETIVOS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wYAAJYLAACMRAAAjiYAABAgAAAmAAAACAAAAP//////////"/>
              </a:ext>
            </a:extLst>
          </p:cNvSpPr>
          <p:nvPr/>
        </p:nvSpPr>
        <p:spPr>
          <a:xfrm>
            <a:off x="1025525" y="1883410"/>
            <a:ext cx="10117455" cy="438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02565" indent="-1905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GERAL: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659765" marR="5080" lvl="1" indent="-203200" defTabSz="914400">
              <a:lnSpc>
                <a:spcPct val="120000"/>
              </a:lnSpc>
              <a:spcBef>
                <a:spcPts val="1000"/>
              </a:spcBef>
              <a:buChar char="•"/>
              <a:tabLst>
                <a:tab pos="660400" algn="l"/>
              </a:tabLst>
            </a:pPr>
            <a:r>
              <a:rPr sz="2000" cap="none" spc="-55">
                <a:latin typeface="Arial" pitchFamily="2" charset="0"/>
                <a:ea typeface="Calibri" pitchFamily="2" charset="0"/>
                <a:cs typeface="Arial" pitchFamily="2" charset="0"/>
              </a:rPr>
              <a:t>FORNECER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UMA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PLATAFORMA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ESTRUTURADA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BUSCA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DIVULGAÇÃO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UM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 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PERDIDO.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lvl="1">
              <a:lnSpc>
                <a:spcPct val="100000"/>
              </a:lnSpc>
              <a:buFont typeface="Arial" pitchFamily="2" charset="0"/>
              <a:buChar char="•"/>
            </a:pPr>
            <a:endParaRPr sz="22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 pitchFamily="2" charset="0"/>
              <a:buChar char="•"/>
            </a:pPr>
            <a:endParaRPr sz="245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02565" indent="-190500" defTabSz="914400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ESPECÍFICOS: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659765" marR="270510" lvl="1" indent="-203200" defTabSz="914400">
              <a:lnSpc>
                <a:spcPct val="120000"/>
              </a:lnSpc>
              <a:spcBef>
                <a:spcPts val="1000"/>
              </a:spcBef>
              <a:buChar char="•"/>
              <a:tabLst>
                <a:tab pos="660400" algn="l"/>
              </a:tabLst>
            </a:pP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CRIAÇÃO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58">
                <a:latin typeface="Arial" pitchFamily="2" charset="0"/>
                <a:ea typeface="Calibri" pitchFamily="2" charset="0"/>
                <a:cs typeface="Arial" pitchFamily="2" charset="0"/>
              </a:rPr>
              <a:t>PERFIS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POSSIBILITAM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DIVULGAÇÃO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DADOS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CONTATO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DO 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TUTOR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DADOS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DO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ANIMAL</a:t>
            </a:r>
            <a:r>
              <a:rPr sz="2000" cap="none" spc="-14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DESAPARECIDO.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659765" lvl="1" indent="-203835" defTabSz="914400">
              <a:lnSpc>
                <a:spcPct val="100000"/>
              </a:lnSpc>
              <a:spcBef>
                <a:spcPts val="1480"/>
              </a:spcBef>
              <a:buChar char="•"/>
              <a:tabLst>
                <a:tab pos="660400" algn="l"/>
              </a:tabLst>
            </a:pP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POSSIBILITAR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A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BUSCA POR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REGIÃO</a:t>
            </a:r>
            <a:r>
              <a:rPr sz="2000" cap="none" spc="-5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ESPECÍFICA.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659765" marR="294640" lvl="1" indent="-203200" defTabSz="914400">
              <a:lnSpc>
                <a:spcPct val="120000"/>
              </a:lnSpc>
              <a:spcBef>
                <a:spcPts val="1000"/>
              </a:spcBef>
              <a:buChar char="•"/>
              <a:tabLst>
                <a:tab pos="660400" algn="l"/>
              </a:tabLst>
            </a:pP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DISPONIBILIZAR </a:t>
            </a:r>
            <a:r>
              <a:rPr sz="2000" cap="none" spc="-53">
                <a:latin typeface="Arial" pitchFamily="2" charset="0"/>
                <a:ea typeface="Calibri" pitchFamily="2" charset="0"/>
                <a:cs typeface="Arial" pitchFamily="2" charset="0"/>
              </a:rPr>
              <a:t>RECURSOS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ORIENTAR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TUTOR </a:t>
            </a:r>
            <a:r>
              <a:rPr sz="2000" cap="none" spc="-21">
                <a:latin typeface="Arial" pitchFamily="2" charset="0"/>
                <a:ea typeface="Calibri" pitchFamily="2" charset="0"/>
                <a:cs typeface="Arial" pitchFamily="2" charset="0"/>
              </a:rPr>
              <a:t>COM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MEDIDAS 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QUE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DIMINUEM </a:t>
            </a:r>
            <a:r>
              <a:rPr sz="2000" cap="none" spc="-2">
                <a:latin typeface="Arial" pitchFamily="2" charset="0"/>
                <a:ea typeface="Calibri" pitchFamily="2" charset="0"/>
                <a:cs typeface="Arial" pitchFamily="2" charset="0"/>
              </a:rPr>
              <a:t>O 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DESAPARECIMENTO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</a:t>
            </a: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ANIMAIS.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xgAALwGAABVMgAARAoAABAgAAAmAAAACAAAAD0wAAAAAAAA"/>
              </a:ext>
            </a:extLst>
          </p:cNvSpPr>
          <p:nvPr>
            <p:ph type="title"/>
          </p:nvPr>
        </p:nvSpPr>
        <p:spPr>
          <a:xfrm>
            <a:off x="4010024" y="1094740"/>
            <a:ext cx="4905375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67" dirty="0"/>
              <a:t>SOLUÇÃO</a:t>
            </a:r>
            <a:r>
              <a:rPr cap="none" spc="-16" dirty="0"/>
              <a:t> </a:t>
            </a:r>
            <a:r>
              <a:rPr cap="none" spc="-89" dirty="0"/>
              <a:t>PROPOSTA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AcAAMgKAADoRAAAVCkAAAAgAAAmAAAACAAAAP//////////"/>
              </a:ext>
            </a:extLst>
          </p:cNvSpPr>
          <p:nvPr/>
        </p:nvSpPr>
        <p:spPr>
          <a:xfrm>
            <a:off x="1143000" y="1752600"/>
            <a:ext cx="10058400" cy="4965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 marR="5080" indent="454025" algn="just">
              <a:lnSpc>
                <a:spcPct val="150000"/>
              </a:lnSpc>
              <a:spcBef>
                <a:spcPts val="100"/>
              </a:spcBef>
              <a:defRPr sz="2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cap="none" spc="-32"/>
              <a:t>NOSSA SOLUÇÃO </a:t>
            </a:r>
            <a:r>
              <a:rPr cap="none" spc="-64"/>
              <a:t>PARTE </a:t>
            </a:r>
            <a:r>
              <a:rPr cap="none" spc="-60"/>
              <a:t>DE </a:t>
            </a:r>
            <a:r>
              <a:rPr cap="none" spc="-28"/>
              <a:t>UMA </a:t>
            </a:r>
            <a:r>
              <a:rPr cap="none" spc="-32"/>
              <a:t>APLICAÇÃO </a:t>
            </a:r>
            <a:r>
              <a:rPr cap="none" spc="-50"/>
              <a:t>ACESSÍVEL </a:t>
            </a:r>
            <a:r>
              <a:rPr cap="none" spc="-41"/>
              <a:t>QUE POSSIBILITA </a:t>
            </a:r>
            <a:r>
              <a:rPr cap="none" spc="-23"/>
              <a:t>A </a:t>
            </a:r>
            <a:r>
              <a:rPr cap="none" spc="-46"/>
              <a:t>MELHOR  </a:t>
            </a:r>
            <a:r>
              <a:rPr cap="none" spc="-30"/>
              <a:t>VISUALIZAÇÃO </a:t>
            </a:r>
            <a:r>
              <a:rPr cap="none" spc="-60"/>
              <a:t>DE </a:t>
            </a:r>
            <a:r>
              <a:rPr cap="none" spc="-27"/>
              <a:t>ANIMAIS </a:t>
            </a:r>
            <a:r>
              <a:rPr cap="none" spc="-48"/>
              <a:t>DESAPARECIDOS </a:t>
            </a:r>
            <a:r>
              <a:rPr cap="none" spc="-78"/>
              <a:t>E </a:t>
            </a:r>
            <a:r>
              <a:rPr cap="none" spc="-58"/>
              <a:t>SEUS </a:t>
            </a:r>
            <a:r>
              <a:rPr cap="none" spc="-51"/>
              <a:t>RESPECTIVOS </a:t>
            </a:r>
            <a:r>
              <a:rPr cap="none" spc="-34"/>
              <a:t>DADOS. </a:t>
            </a:r>
            <a:r>
              <a:rPr cap="none" spc="-37"/>
              <a:t>ADEMAIS, </a:t>
            </a:r>
            <a:r>
              <a:rPr cap="none" spc="-57"/>
              <a:t>PERMITE  </a:t>
            </a:r>
            <a:r>
              <a:rPr cap="none" spc="-23"/>
              <a:t>A </a:t>
            </a:r>
            <a:r>
              <a:rPr cap="none" spc="-32"/>
              <a:t>CRIAÇÃO </a:t>
            </a:r>
            <a:r>
              <a:rPr cap="none" spc="-60"/>
              <a:t>DE </a:t>
            </a:r>
            <a:r>
              <a:rPr cap="none" spc="-32"/>
              <a:t>UM </a:t>
            </a:r>
            <a:r>
              <a:rPr cap="none" spc="-58"/>
              <a:t>PERFIL </a:t>
            </a:r>
            <a:r>
              <a:rPr cap="none" spc="-51"/>
              <a:t>PARA </a:t>
            </a:r>
            <a:r>
              <a:rPr cap="none" spc="-2"/>
              <a:t>O </a:t>
            </a:r>
            <a:r>
              <a:rPr cap="none" spc="-37"/>
              <a:t>USUÁRIO  ACOMPANHAR </a:t>
            </a:r>
            <a:r>
              <a:rPr cap="none" spc="-39"/>
              <a:t>AS </a:t>
            </a:r>
            <a:r>
              <a:rPr cap="none" spc="-41"/>
              <a:t>ATUALIZAÇÕES </a:t>
            </a:r>
            <a:r>
              <a:rPr cap="none" spc="-60"/>
              <a:t>DE </a:t>
            </a:r>
            <a:r>
              <a:rPr cap="none" spc="-41"/>
              <a:t>SUA  POSTAGEM </a:t>
            </a:r>
            <a:r>
              <a:rPr cap="none" spc="-78"/>
              <a:t>E</a:t>
            </a:r>
            <a:r>
              <a:rPr cap="none" spc="-67"/>
              <a:t> </a:t>
            </a:r>
            <a:r>
              <a:rPr cap="none" spc="-42"/>
              <a:t>OUTRAS.</a:t>
            </a:r>
          </a:p>
          <a:p>
            <a:pPr marL="12700" marR="5715" indent="515620" algn="just">
              <a:lnSpc>
                <a:spcPct val="150000"/>
              </a:lnSpc>
              <a:spcBef>
                <a:spcPts val="1000"/>
              </a:spcBef>
              <a:defRPr sz="2000" cap="none" spc="-23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 TEMPLATE INICIAL DO SISTEMA FOI DEFINIDO A PARTIR DO FIGMA, ONDE FORAM DEFINIDAS AS CORES E A INTERFACE GERAL DA APLICAÇÃO.</a:t>
            </a:r>
          </a:p>
          <a:p>
            <a:pPr marL="12700" marR="5715" indent="515620" algn="just">
              <a:lnSpc>
                <a:spcPct val="150000"/>
              </a:lnSpc>
              <a:spcBef>
                <a:spcPts val="1000"/>
              </a:spcBef>
              <a:defRPr sz="2000" cap="none" spc="-23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 ESTRUTURAÇÃO FOI CONSTRUÍDA ATRAVÉS DA LINGUAGEM  DE MARCAÇÃO HTML5 E A ESTILIZAÇÃO FOI FEITA ATRAVÉS DA LINGUAGEM CSS3. </a:t>
            </a:r>
          </a:p>
          <a:p>
            <a:pPr marL="12700" marR="5715" indent="515620" algn="just">
              <a:lnSpc>
                <a:spcPct val="150000"/>
              </a:lnSpc>
              <a:spcBef>
                <a:spcPts val="1000"/>
              </a:spcBef>
              <a:defRPr sz="2000" cap="none" spc="-23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UTILIZAMOS A LINGUAGEM DE PROGRAMAÇÃO JAVASCRIPT PARA RELACIONAR AS INTERFACES E AUTENTICAÇÃO DO RELATÓRIO.</a:t>
            </a: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+h0AALwGAAAGLQAARAoAABAgAAAmAAAACAAAAD0wAAAAAAAA"/>
              </a:ext>
            </a:extLst>
          </p:cNvSpPr>
          <p:nvPr>
            <p:ph type="title"/>
          </p:nvPr>
        </p:nvSpPr>
        <p:spPr>
          <a:xfrm>
            <a:off x="4872990" y="1094740"/>
            <a:ext cx="2975610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108" dirty="0"/>
              <a:t>RESULTADOS</a:t>
            </a:r>
          </a:p>
        </p:txBody>
      </p:sp>
      <p:sp>
        <p:nvSpPr>
          <p:cNvPr id="3" name="object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CQk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7QYAAAgPAAATRAAAECAAABAg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02235" marR="53340" indent="438150">
              <a:lnSpc>
                <a:spcPct val="150000"/>
              </a:lnSpc>
              <a:spcBef>
                <a:spcPts val="100"/>
              </a:spcBef>
            </a:pPr>
            <a:r>
              <a:rPr cap="none" spc="-4"/>
              <a:t>O </a:t>
            </a:r>
            <a:r>
              <a:rPr cap="none" spc="-44"/>
              <a:t>OBJETIVO </a:t>
            </a:r>
            <a:r>
              <a:rPr cap="none" spc="-57"/>
              <a:t>GERAL </a:t>
            </a:r>
            <a:r>
              <a:rPr cap="none" spc="-34"/>
              <a:t>FOI </a:t>
            </a:r>
            <a:r>
              <a:rPr cap="none" spc="-37"/>
              <a:t>ALCANÇADO, </a:t>
            </a:r>
            <a:r>
              <a:rPr cap="none" spc="-89"/>
              <a:t>E </a:t>
            </a:r>
            <a:r>
              <a:rPr cap="none" spc="-19"/>
              <a:t>COMO </a:t>
            </a:r>
            <a:r>
              <a:rPr cap="none" spc="-60"/>
              <a:t>RESPOSTA </a:t>
            </a:r>
            <a:r>
              <a:rPr cap="none" spc="-42"/>
              <a:t>OBTIVEMOS </a:t>
            </a:r>
            <a:r>
              <a:rPr cap="none" spc="-34"/>
              <a:t>UMA </a:t>
            </a:r>
            <a:r>
              <a:rPr cap="none" spc="-37"/>
              <a:t>APLICAÇÃO  </a:t>
            </a:r>
            <a:r>
              <a:rPr cap="none" spc="-44"/>
              <a:t>LIMPA, </a:t>
            </a:r>
            <a:r>
              <a:rPr cap="none" spc="-25"/>
              <a:t>COM </a:t>
            </a:r>
            <a:r>
              <a:rPr cap="none" spc="-53"/>
              <a:t>ACESSIBILIDADE </a:t>
            </a:r>
            <a:r>
              <a:rPr cap="none" spc="-89"/>
              <a:t>E </a:t>
            </a:r>
            <a:r>
              <a:rPr cap="none" spc="-48"/>
              <a:t>DESENVOLVIMENTO </a:t>
            </a:r>
            <a:r>
              <a:rPr cap="none" spc="-71"/>
              <a:t>DE </a:t>
            </a:r>
            <a:r>
              <a:rPr cap="none" spc="-39"/>
              <a:t>VÁRIOS </a:t>
            </a:r>
            <a:r>
              <a:rPr cap="none" spc="-48"/>
              <a:t>REQUISITOS, </a:t>
            </a:r>
            <a:r>
              <a:rPr cap="none" spc="-19"/>
              <a:t>COMO </a:t>
            </a:r>
            <a:r>
              <a:rPr cap="none" spc="-27"/>
              <a:t>A  </a:t>
            </a:r>
            <a:r>
              <a:rPr cap="none" spc="-37"/>
              <a:t>APLICAÇÃO </a:t>
            </a:r>
            <a:r>
              <a:rPr cap="none" spc="-41"/>
              <a:t>DA </a:t>
            </a:r>
            <a:r>
              <a:rPr cap="none" spc="-37"/>
              <a:t>LINGUAGEM </a:t>
            </a:r>
            <a:r>
              <a:rPr cap="none" spc="-55"/>
              <a:t>JAVASCRIPT, </a:t>
            </a:r>
            <a:r>
              <a:rPr cap="none" spc="-58"/>
              <a:t>EM </a:t>
            </a:r>
            <a:r>
              <a:rPr cap="none" spc="-34"/>
              <a:t>CONJUNTO </a:t>
            </a:r>
            <a:r>
              <a:rPr cap="none" spc="-25"/>
              <a:t>COM </a:t>
            </a:r>
            <a:r>
              <a:rPr cap="none" spc="-4"/>
              <a:t>O</a:t>
            </a:r>
            <a:r>
              <a:rPr cap="none" spc="96"/>
              <a:t> </a:t>
            </a:r>
            <a:r>
              <a:rPr cap="none" spc="-60"/>
              <a:t>CSS </a:t>
            </a:r>
            <a:r>
              <a:rPr cap="none" spc="-89"/>
              <a:t>E </a:t>
            </a:r>
            <a:r>
              <a:rPr cap="none" spc="-48"/>
              <a:t>HTML.</a:t>
            </a:r>
          </a:p>
          <a:p>
            <a:pPr marL="102235" marR="5080" indent="508000">
              <a:lnSpc>
                <a:spcPct val="150000"/>
              </a:lnSpc>
            </a:pPr>
            <a:r>
              <a:rPr cap="none" spc="-21"/>
              <a:t>AO </a:t>
            </a:r>
            <a:r>
              <a:rPr cap="none" spc="-44"/>
              <a:t>FINALIZAR </a:t>
            </a:r>
            <a:r>
              <a:rPr cap="none" spc="-4"/>
              <a:t>O </a:t>
            </a:r>
            <a:r>
              <a:rPr cap="none" spc="-55"/>
              <a:t>PROJETO, </a:t>
            </a:r>
            <a:r>
              <a:rPr cap="none" spc="-39"/>
              <a:t>FICOU </a:t>
            </a:r>
            <a:r>
              <a:rPr cap="none" spc="-48"/>
              <a:t>CLARO QUE </a:t>
            </a:r>
            <a:r>
              <a:rPr cap="none" spc="-37"/>
              <a:t>NOSSA </a:t>
            </a:r>
            <a:r>
              <a:rPr cap="none" spc="-62"/>
              <a:t>FERRAMENTA </a:t>
            </a:r>
            <a:r>
              <a:rPr cap="none" spc="-53"/>
              <a:t>PODE </a:t>
            </a:r>
            <a:r>
              <a:rPr cap="none" spc="-44"/>
              <a:t>AUXILIAR </a:t>
            </a:r>
            <a:r>
              <a:rPr cap="none" spc="-71"/>
              <a:t>DE  </a:t>
            </a:r>
            <a:r>
              <a:rPr cap="none" spc="-55"/>
              <a:t>DIVERSAS </a:t>
            </a:r>
            <a:r>
              <a:rPr cap="none" spc="-48"/>
              <a:t>FORMAS </a:t>
            </a:r>
            <a:r>
              <a:rPr cap="none" spc="-27"/>
              <a:t>A </a:t>
            </a:r>
            <a:r>
              <a:rPr cap="none" spc="-53"/>
              <a:t>BUSCA </a:t>
            </a:r>
            <a:r>
              <a:rPr cap="none" spc="-60"/>
              <a:t>PELOS </a:t>
            </a:r>
            <a:r>
              <a:rPr cap="none" spc="-32"/>
              <a:t>ANIMAIS </a:t>
            </a:r>
            <a:r>
              <a:rPr cap="none" spc="-53"/>
              <a:t>PERDIDOS, </a:t>
            </a:r>
            <a:r>
              <a:rPr cap="none" spc="-50"/>
              <a:t>TRAZENDO </a:t>
            </a:r>
            <a:r>
              <a:rPr cap="none" spc="-34"/>
              <a:t>UMA </a:t>
            </a:r>
            <a:r>
              <a:rPr cap="none" spc="-60"/>
              <a:t>RESPOSTA </a:t>
            </a:r>
            <a:r>
              <a:rPr cap="none" spc="-42"/>
              <a:t>POSITIVA  </a:t>
            </a:r>
            <a:r>
              <a:rPr cap="none" spc="-32"/>
              <a:t>QUANTO </a:t>
            </a:r>
            <a:r>
              <a:rPr cap="none" spc="-37"/>
              <a:t>AOS </a:t>
            </a:r>
            <a:r>
              <a:rPr cap="none" spc="-39"/>
              <a:t>NOSSOS </a:t>
            </a:r>
            <a:r>
              <a:rPr cap="none" spc="-44"/>
              <a:t>OBJETIVOS PRIMÁRIOS.</a:t>
            </a: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5xMAALwGAAAZNwAARAoAABAgAAAmAAAACAAAADwwAAAAAAAA"/>
              </a:ext>
            </a:extLst>
          </p:cNvSpPr>
          <p:nvPr>
            <p:ph type="title"/>
          </p:nvPr>
        </p:nvSpPr>
        <p:spPr>
          <a:xfrm>
            <a:off x="3235324" y="1094740"/>
            <a:ext cx="7051675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114" dirty="0"/>
              <a:t>REFERÊNCIAS</a:t>
            </a:r>
            <a:r>
              <a:rPr cap="none" spc="-92" dirty="0"/>
              <a:t> </a:t>
            </a:r>
            <a:r>
              <a:rPr cap="none" spc="-80" dirty="0"/>
              <a:t>BIBLIOGRÁFICAS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AQ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wMAAL8LAABdRgAAZyIAABAgAAAmAAAACAAAAP//////////"/>
              </a:ext>
            </a:extLst>
          </p:cNvSpPr>
          <p:nvPr/>
        </p:nvSpPr>
        <p:spPr>
          <a:xfrm>
            <a:off x="619125" y="1909445"/>
            <a:ext cx="10819130" cy="368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65100" rIns="0" bIns="0" numCol="1" spcCol="215900" anchor="t"/>
          <a:lstStyle/>
          <a:p>
            <a:pPr marL="321310" indent="-309245" defTabSz="914400">
              <a:lnSpc>
                <a:spcPct val="100000"/>
              </a:lnSpc>
              <a:spcBef>
                <a:spcPts val="13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CURSO 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EM 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VÍDEO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GUSTAVO 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GUANABARA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CURSO  </a:t>
            </a:r>
            <a:r>
              <a:rPr sz="2000" cap="none" spc="-44">
                <a:latin typeface="Arial" pitchFamily="2" charset="0"/>
                <a:ea typeface="Calibri" pitchFamily="2" charset="0"/>
                <a:cs typeface="Arial" pitchFamily="2" charset="0"/>
              </a:rPr>
              <a:t>HTML </a:t>
            </a:r>
            <a:r>
              <a:rPr sz="2000" cap="none" spc="-2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    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CSS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indent="-309245" defTabSz="914400">
              <a:lnSpc>
                <a:spcPct val="100000"/>
              </a:lnSpc>
              <a:spcBef>
                <a:spcPts val="12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CURSO 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EM 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VÍDEO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GUSTAVO 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GUANABARA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CURSO </a:t>
            </a:r>
            <a:r>
              <a:rPr sz="2000" cap="none" spc="-16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JAVASCRIPT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indent="-309245" defTabSz="914400">
              <a:lnSpc>
                <a:spcPct val="100000"/>
              </a:lnSpc>
              <a:spcBef>
                <a:spcPts val="12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HASHTAG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PROGRAMAÇÃO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CURSO</a:t>
            </a:r>
            <a:r>
              <a:rPr sz="2000" cap="none" spc="-58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6">
                <a:latin typeface="Arial" pitchFamily="2" charset="0"/>
                <a:ea typeface="Calibri" pitchFamily="2" charset="0"/>
                <a:cs typeface="Arial" pitchFamily="2" charset="0"/>
              </a:rPr>
              <a:t>JAVASCRIPT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indent="-309245" defTabSz="914400">
              <a:lnSpc>
                <a:spcPct val="100000"/>
              </a:lnSpc>
              <a:spcBef>
                <a:spcPts val="12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MARIO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SOUTO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 </a:t>
            </a:r>
            <a:r>
              <a:rPr sz="2000" cap="none" spc="-18">
                <a:latin typeface="Arial" pitchFamily="2" charset="0"/>
                <a:ea typeface="Calibri" pitchFamily="2" charset="0"/>
                <a:cs typeface="Arial" pitchFamily="2" charset="0"/>
              </a:rPr>
              <a:t>COMO 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CONSTRUIR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UM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CRUD? </a:t>
            </a:r>
            <a:r>
              <a:rPr sz="2000" cap="none">
                <a:latin typeface="Arial" pitchFamily="2" charset="0"/>
                <a:ea typeface="Calibri" pitchFamily="2" charset="0"/>
                <a:cs typeface="Arial" pitchFamily="2" charset="0"/>
              </a:rPr>
              <a:t>-</a:t>
            </a:r>
            <a:r>
              <a:rPr sz="2000" cap="none" spc="37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YOUTUBE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marR="5080" indent="-309245" defTabSz="914400">
              <a:lnSpc>
                <a:spcPct val="150000"/>
              </a:lnSpc>
              <a:buSzPts val="1800"/>
              <a:buChar char="•"/>
              <a:tabLst>
                <a:tab pos="321945" algn="l"/>
              </a:tabLst>
            </a:pPr>
            <a:r>
              <a:rPr sz="2000" cap="none" spc="-30">
                <a:latin typeface="Arial" pitchFamily="2" charset="0"/>
                <a:ea typeface="Calibri" pitchFamily="2" charset="0"/>
                <a:cs typeface="Arial" pitchFamily="2" charset="0"/>
              </a:rPr>
              <a:t>HTTPS://DEV.TO/HDRXGARCIA/COMO-CONSTRUIR-UMA-APLICACAO-CRUD-O-MAIS-SIMPLES-POSSI  </a:t>
            </a:r>
            <a:r>
              <a:rPr sz="2000" cap="none" spc="-28">
                <a:latin typeface="Arial" pitchFamily="2" charset="0"/>
                <a:ea typeface="Calibri" pitchFamily="2" charset="0"/>
                <a:cs typeface="Arial" pitchFamily="2" charset="0"/>
              </a:rPr>
              <a:t>VEL-44KA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indent="-309245" defTabSz="914400">
              <a:lnSpc>
                <a:spcPct val="100000"/>
              </a:lnSpc>
              <a:spcBef>
                <a:spcPts val="12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HTTPS://WW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W.Y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OUTUBE.COM/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WAT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CH?V=MVGRENJX5DI&amp;T=22S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21310" indent="-309245" defTabSz="914400">
              <a:lnSpc>
                <a:spcPct val="100000"/>
              </a:lnSpc>
              <a:spcBef>
                <a:spcPts val="1200"/>
              </a:spcBef>
              <a:buSzPts val="1800"/>
              <a:buChar char="•"/>
              <a:tabLst>
                <a:tab pos="321945" algn="l"/>
              </a:tabLst>
            </a:pP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HTTPS://WW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W.Y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OUTUBE.COM/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</a:rPr>
              <a:t>WAT</a:t>
            </a:r>
            <a:r>
              <a:rPr sz="2000" cap="none" spc="-25">
                <a:latin typeface="Arial" pitchFamily="2" charset="0"/>
                <a:ea typeface="Calibri" pitchFamily="2" charset="0"/>
                <a:cs typeface="Arial" pitchFamily="2" charset="0"/>
                <a:hlinkClick r:id="rId2"/>
              </a:rPr>
              <a:t>CH?V=MVGRENJX5DI&amp;T=22S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6AoAAC0KAAASQAAAtQ0AABAgAAAmAAAACAAAAD0wAAAAAAAA"/>
              </a:ext>
            </a:extLst>
          </p:cNvSpPr>
          <p:nvPr>
            <p:ph type="title"/>
          </p:nvPr>
        </p:nvSpPr>
        <p:spPr>
          <a:xfrm>
            <a:off x="1027849" y="1600200"/>
            <a:ext cx="10190480" cy="574040"/>
          </a:xfrm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none" spc="-95" dirty="0"/>
              <a:t>APRESENTAÇÃO </a:t>
            </a:r>
            <a:r>
              <a:rPr cap="none" spc="-45" dirty="0"/>
              <a:t>DO </a:t>
            </a:r>
            <a:r>
              <a:rPr cap="none" spc="-92" dirty="0"/>
              <a:t>TRABALHO </a:t>
            </a:r>
            <a:r>
              <a:rPr cap="none" spc="-159" dirty="0"/>
              <a:t>E</a:t>
            </a:r>
            <a:r>
              <a:rPr cap="none" spc="-149" dirty="0"/>
              <a:t> </a:t>
            </a:r>
            <a:r>
              <a:rPr cap="none" spc="-80" dirty="0"/>
              <a:t>DISCUSSÃO</a:t>
            </a:r>
          </a:p>
        </p:txBody>
      </p:sp>
      <p:sp>
        <p:nvSpPr>
          <p:cNvPr id="3" name="object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gYAAKgRAAB7NQAAcBcAABAgAAAmAAAACAAAAP//////////"/>
              </a:ext>
            </a:extLst>
          </p:cNvSpPr>
          <p:nvPr/>
        </p:nvSpPr>
        <p:spPr>
          <a:xfrm>
            <a:off x="1024890" y="2870200"/>
            <a:ext cx="7668895" cy="939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202565" indent="-190500" defTabSz="9144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DEMONSTRAÇÃO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DA </a:t>
            </a:r>
            <a:r>
              <a:rPr sz="2000" cap="none" spc="-32">
                <a:latin typeface="Arial" pitchFamily="2" charset="0"/>
                <a:ea typeface="Calibri" pitchFamily="2" charset="0"/>
                <a:cs typeface="Arial" pitchFamily="2" charset="0"/>
              </a:rPr>
              <a:t>APLICAÇÃO </a:t>
            </a:r>
            <a:r>
              <a:rPr sz="2000" cap="none" spc="-78">
                <a:latin typeface="Arial" pitchFamily="2" charset="0"/>
                <a:ea typeface="Calibri" pitchFamily="2" charset="0"/>
                <a:cs typeface="Arial" pitchFamily="2" charset="0"/>
              </a:rPr>
              <a:t>E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EXPLICAÇÃO </a:t>
            </a:r>
            <a:r>
              <a:rPr sz="2000" cap="none" spc="-34">
                <a:latin typeface="Arial" pitchFamily="2" charset="0"/>
                <a:ea typeface="Calibri" pitchFamily="2" charset="0"/>
                <a:cs typeface="Arial" pitchFamily="2" charset="0"/>
              </a:rPr>
              <a:t>DOS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39">
                <a:latin typeface="Arial" pitchFamily="2" charset="0"/>
                <a:ea typeface="Calibri" pitchFamily="2" charset="0"/>
                <a:cs typeface="Arial" pitchFamily="2" charset="0"/>
              </a:rPr>
              <a:t>COMPONENTES.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 cap="none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202565" indent="-182245" defTabSz="914400">
              <a:lnSpc>
                <a:spcPct val="100000"/>
              </a:lnSpc>
              <a:buSzPts val="1800"/>
              <a:buChar char="•"/>
              <a:tabLst>
                <a:tab pos="203200" algn="l"/>
              </a:tabLst>
            </a:pPr>
            <a:r>
              <a:rPr sz="2000" cap="none" spc="-41">
                <a:latin typeface="Arial" pitchFamily="2" charset="0"/>
                <a:ea typeface="Calibri" pitchFamily="2" charset="0"/>
                <a:cs typeface="Arial" pitchFamily="2" charset="0"/>
              </a:rPr>
              <a:t>FIQUE </a:t>
            </a:r>
            <a:r>
              <a:rPr sz="2000" cap="none" spc="-23">
                <a:latin typeface="Arial" pitchFamily="2" charset="0"/>
                <a:ea typeface="Calibri" pitchFamily="2" charset="0"/>
                <a:cs typeface="Arial" pitchFamily="2" charset="0"/>
              </a:rPr>
              <a:t>À </a:t>
            </a:r>
            <a:r>
              <a:rPr sz="2000" cap="none" spc="-37">
                <a:latin typeface="Arial" pitchFamily="2" charset="0"/>
                <a:ea typeface="Calibri" pitchFamily="2" charset="0"/>
                <a:cs typeface="Arial" pitchFamily="2" charset="0"/>
              </a:rPr>
              <a:t>VONTADE </a:t>
            </a:r>
            <a:r>
              <a:rPr sz="2000" cap="none" spc="-51">
                <a:latin typeface="Arial" pitchFamily="2" charset="0"/>
                <a:ea typeface="Calibri" pitchFamily="2" charset="0"/>
                <a:cs typeface="Arial" pitchFamily="2" charset="0"/>
              </a:rPr>
              <a:t>PARA </a:t>
            </a:r>
            <a:r>
              <a:rPr sz="2000" cap="none" spc="-48">
                <a:latin typeface="Arial" pitchFamily="2" charset="0"/>
                <a:ea typeface="Calibri" pitchFamily="2" charset="0"/>
                <a:cs typeface="Arial" pitchFamily="2" charset="0"/>
              </a:rPr>
              <a:t>PERGUNTAR </a:t>
            </a:r>
            <a:r>
              <a:rPr sz="2000" cap="none" spc="-50">
                <a:latin typeface="Arial" pitchFamily="2" charset="0"/>
                <a:ea typeface="Calibri" pitchFamily="2" charset="0"/>
                <a:cs typeface="Arial" pitchFamily="2" charset="0"/>
              </a:rPr>
              <a:t>EM </a:t>
            </a:r>
            <a:r>
              <a:rPr sz="2000" cap="none" spc="-30">
                <a:latin typeface="Arial" pitchFamily="2" charset="0"/>
                <a:ea typeface="Calibri" pitchFamily="2" charset="0"/>
                <a:cs typeface="Arial" pitchFamily="2" charset="0"/>
              </a:rPr>
              <a:t>CASO </a:t>
            </a:r>
            <a:r>
              <a:rPr sz="2000" cap="none" spc="-60">
                <a:latin typeface="Arial" pitchFamily="2" charset="0"/>
                <a:ea typeface="Calibri" pitchFamily="2" charset="0"/>
                <a:cs typeface="Arial" pitchFamily="2" charset="0"/>
              </a:rPr>
              <a:t>DE</a:t>
            </a:r>
            <a:r>
              <a:rPr sz="2000" cap="none" spc="-42">
                <a:latin typeface="Arial" pitchFamily="2" charset="0"/>
                <a:ea typeface="Calibri" pitchFamily="2" charset="0"/>
                <a:cs typeface="Arial" pitchFamily="2" charset="0"/>
              </a:rPr>
              <a:t> </a:t>
            </a:r>
            <a:r>
              <a:rPr sz="2000" cap="none" spc="-30">
                <a:latin typeface="Arial" pitchFamily="2" charset="0"/>
                <a:ea typeface="Calibri" pitchFamily="2" charset="0"/>
                <a:cs typeface="Arial" pitchFamily="2" charset="0"/>
              </a:rPr>
              <a:t>DÚVIDA.</a:t>
            </a:r>
            <a:endParaRPr sz="2000" cap="none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poF7ZRMAAAAlAAAAZAAAAA0AAAAAAAAAAAAAAAAAAAAAAAAAAAAAAAAAAAAAAAAAAAEAAABQAAAAAAAAAAAA4D8AAAAAAADgPwAAAAAAAOA/AAAAAAAA4D8AAAAAAADgPwAAAAAAAOA/AAAAAAAA4D8AAAAAAADgPwAAAAAAAOA/AAAAAAAA4D8CAAAAjAAAAAEAAAACAAAA////AP///wgAAAAAAAAAAK/5scIJLV5FupNaP56B6o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AAAH4AAACkKQAAPwcAABAAAAAmAAAACAAAAP//////////"/>
              </a:ext>
            </a:extLst>
          </p:cNvSpPr>
          <p:nvPr/>
        </p:nvSpPr>
        <p:spPr>
          <a:xfrm>
            <a:off x="5302250" y="80010"/>
            <a:ext cx="1466850" cy="10979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0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</vt:lpstr>
      <vt:lpstr>ACHAPETS</vt:lpstr>
      <vt:lpstr>INTRODUÇÃO</vt:lpstr>
      <vt:lpstr>PROBLEMA DE PESQUISA</vt:lpstr>
      <vt:lpstr>MOTIVAÇÃO</vt:lpstr>
      <vt:lpstr>OBJETIVOS</vt:lpstr>
      <vt:lpstr>SOLUÇÃO PROPOSTA</vt:lpstr>
      <vt:lpstr>RESULTADOS</vt:lpstr>
      <vt:lpstr>REFERÊNCIAS BIBLIOGRÁFICAS</vt:lpstr>
      <vt:lpstr>APRESENTAÇÃO DO TRABALHO E 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Template_Apresentação_2023.pptx</dc:title>
  <dc:subject/>
  <dc:creator/>
  <cp:keywords/>
  <dc:description/>
  <cp:lastModifiedBy>joao pedro martins</cp:lastModifiedBy>
  <cp:revision>1</cp:revision>
  <dcterms:created xsi:type="dcterms:W3CDTF">2023-12-14T22:03:40Z</dcterms:created>
  <dcterms:modified xsi:type="dcterms:W3CDTF">2023-12-15T01:55:13Z</dcterms:modified>
</cp:coreProperties>
</file>