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4A"/>
    <a:srgbClr val="383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9BFCF-B807-4F3C-A9BF-1104B77A0115}" v="762" dt="2023-12-14T01:34:53.801"/>
    <p1510:client id="{CF8F1DF1-3A77-4489-AAFF-EA6255914E02}" v="5" dt="2023-12-14T23:18:30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6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2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amordelu4/" TargetMode="External"/><Relationship Id="rId2" Type="http://schemas.openxmlformats.org/officeDocument/2006/relationships/hyperlink" Target="https://www.instagram.com/amordelu4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community.revelo.com.br/realizando-un-crud-no-mysql-com-o-node-j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9B2A1-8B01-CF87-C3CD-8ABDA0FA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45" y="1658870"/>
            <a:ext cx="3729066" cy="936305"/>
          </a:xfrm>
        </p:spPr>
        <p:txBody>
          <a:bodyPr anchor="b">
            <a:noAutofit/>
          </a:bodyPr>
          <a:lstStyle/>
          <a:p>
            <a:r>
              <a:rPr lang="pt-BR" sz="4800" b="1" dirty="0">
                <a:latin typeface="Calibri Light"/>
                <a:ea typeface="Calibri Light"/>
                <a:cs typeface="Calibri Light"/>
              </a:rPr>
              <a:t>AMOR DE LUA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78175D-CC52-978C-9FCA-5EE00405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" y="2682399"/>
            <a:ext cx="5304944" cy="4177917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Componentes do Grupo: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Breno de Rezende Moreira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Cássio Venuto Monteiro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César Henrique de Oliveira Silva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Francisco Vieira de Freitas Neto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Gabrielly </a:t>
            </a: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Luize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Arruda Fontes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Luís Fernando Moura Santos</a:t>
            </a:r>
            <a:endParaRPr lang="pt-BR" sz="1500" cap="all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Orientação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:  </a:t>
            </a: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Nesley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Jesus Daher de Oliveira</a:t>
            </a:r>
            <a:endParaRPr lang="pt-BR" sz="2000" cap="all">
              <a:solidFill>
                <a:srgbClr val="7F7F7F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000000"/>
              </a:solidFill>
              <a:latin typeface="Calibri Light"/>
              <a:ea typeface="Calibri"/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pt-BR" sz="1500" cap="all" dirty="0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pt-BR" sz="1500" cap="all" dirty="0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DB332752-E162-729F-F617-E546719A9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6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Amor de  lua surge com o objetivo de facilitar adoção de animais! Enfrentamos um desafio sério em nossa sociedade: o aumento de animais abandonados, o que impacta não apenas a saúde pública, mas também revela a necessidade de ação comunitária.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medo de resgatar animais muitas vezes surge da falta de conhecimento sobre o processo. Entendemos que esse receio pode vir da preocupação com o compromisso de longo prazo. No entanto, queremos mostrar que a adoção pode ser uma experiência gratificante, beneficiando tanto os animais quanto aqueles que decidem abrir seus lares. Acreditamos que cada um de nós pode contribuir para resolver esse problema social.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Compartilhamos informações e estratégias simples para demonstrar como pequenos atos de amor e cuidado podem fazer a diferença. Ao unirmos esforços, podemos criar um impacto positivo. 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13994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6338208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problema de pesquisa está centrado na questão dos animais abandonados, destacando sua repercussão na saúde pública e a necessidade de abordagem social. A falta de conhecimento sobre o processo de resgate gera receios, levando muitas pessoas a evitar a adoção.</a:t>
            </a:r>
            <a:endParaRPr lang="pt-BR"/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36337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Falta de interesse e conhecimento de vasta parcela da sociedade nos aspectos em que animais abandonados ou em situação de rua afetam tanto o âmbito social quanto o ambiental.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Negligência atrelada a importância de adotar animais em situação de rua e/ou contribuir com os projetos de protetores independentes em contrapartida ao comércio de animais domésticos.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Falta de assistência financeira ou lucro para manter viável o trabalho do abrigo.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17159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Geral:</a:t>
            </a: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Criar um site responsivo capaz de conectar o abrigo amor de lua a possíveis tutores e reconhecer a importância do trabalho dos protetores independentes. Montar uma rede de doação para pessoas que querem ajudar.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Específicos: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Criar uma rede de apoio através do site para consultas e divulgação de projetos atrelados ao resgate e adoção de animais.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6856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5603423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A solução proposta é um site simples de adoção de animais, utilizando html5, javascript, node.Js e sql. A abordagem prioriza a clareza e eficiência, com um design intuitivo. Node.Js proporciona escalabilidade, e sql gerencia o banco de dados.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Objetivos: informação clara, experiência do usuário amigável, atualizações dinâmicas e responsividade em diferentes dispositivos. Essa solução visa envolver a comunidade na adoção responsável de animais abandonados.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2494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995589"/>
            <a:ext cx="12202885" cy="58617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Conectar o abrigo amor de lua a possíveis tutores: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o site permite o cadastro como tutor, facilitando a conexão entre o abrigo e possíveis adotantes. A funcionalidade de adoção de animais está implementada.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Reconhecer a importância do trabalho dos protetores independentes: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a criação de uma rede de apoio e doação reconhece e apoia o trabalho dos protetores independentes, proporcionando uma plataforma para divulgar projetos e receber ajuda.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Objetivos específicos: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Criar uma rede de apoio para consultas e divulgação de projetos: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Não alcançado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Site responsivo e cadastro de tutores e administradores: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o site é responsivo, proporcionando uma boa experiência em diferentes dispositivos. O cadastro como tutor ou administrador está implementado.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Funcionalidades específicas para tutores e administradores: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tutores podem realizar adoções e gerenciar os pets adicionados ao seu perfil. Administradores têm a capacidade de adicionar e excluir pets cadastrados.</a:t>
            </a:r>
            <a:endParaRPr lang="pt-BR" sz="1800" b="1" dirty="0">
              <a:latin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359512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7739745" cy="1148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4800" b="1" u="sng" cap="all" dirty="0">
                <a:latin typeface="Calibri Light"/>
                <a:ea typeface="Calibri Light"/>
                <a:cs typeface="Calibri Light"/>
              </a:rPr>
              <a:t>REFERÊNCIAS BIBLIOGRÁFICAS</a:t>
            </a:r>
            <a:endParaRPr lang="pt-BR" sz="4800" b="1" u="sng">
              <a:latin typeface="Calibri Light"/>
              <a:ea typeface="Calibri Light"/>
              <a:cs typeface="Calibri Light"/>
            </a:endParaRPr>
          </a:p>
          <a:p>
            <a:endParaRPr lang="pt-BR" sz="4800" b="1" u="sng" dirty="0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Referências utilizadas no desenvolvimento do trabalho:</a:t>
            </a:r>
            <a:endParaRPr lang="en-US" sz="2400" b="1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Instagram: amordelu4, @amordelu4. Disponível em: 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2"/>
              </a:rPr>
              <a:t>https://www.Instagram.com/amordelu4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3"/>
              </a:rPr>
              <a:t>/</a:t>
            </a:r>
            <a:endParaRPr lang="pt-BR" sz="2400" b="1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Bruno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Gabryell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Cabral da Silva, 30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jun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, 2023. Realizando um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crud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no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mysql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com 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node.Js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. Revelo Community  - 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4"/>
              </a:rPr>
              <a:t>https://community.revelo.com.br/realizando-un-crud-no-mysql-com-o-node-js/</a:t>
            </a:r>
            <a:endParaRPr lang="pt-BR" sz="2400" b="1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68060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11209566" cy="1148670"/>
          </a:xfrm>
        </p:spPr>
        <p:txBody>
          <a:bodyPr>
            <a:noAutofit/>
          </a:bodyPr>
          <a:lstStyle/>
          <a:p>
            <a:r>
              <a:rPr lang="pt-BR" b="1" u="sng" dirty="0">
                <a:ea typeface="Calibri Light"/>
                <a:cs typeface="Calibri Light"/>
              </a:rPr>
              <a:t>APRESENTAÇÃO DO TRABALHO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>
                <a:latin typeface="Calibri Light"/>
                <a:ea typeface="Calibri Light"/>
                <a:cs typeface="Calibri Light"/>
              </a:rPr>
              <a:t>Agradecemos pela atenção!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projeto visa mitigar o problema dos animais abandonados, promovendo a adoção responsável e reconhecendo o trabalho dos protetores independentes.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Perguntas e discussões?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Estamos abertos para responder às suas perguntas e discutir como nossa iniciativa pode impactar positivamente a comunidade e a vida dos animais.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Obrigado! 🐶💙🏠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5138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AMOR DE LUA</vt:lpstr>
      <vt:lpstr>INTRODUÇÃO</vt:lpstr>
      <vt:lpstr>PROBLEMA DE PESQUISA</vt:lpstr>
      <vt:lpstr>MOTIVAÇÃO</vt:lpstr>
      <vt:lpstr>OBJETIVOS</vt:lpstr>
      <vt:lpstr>SOLUÇÃO PROPOSTA</vt:lpstr>
      <vt:lpstr>RESULTADOS</vt:lpstr>
      <vt:lpstr>REFERÊNCIAS BIBLIOGRÁFICAS </vt:lpstr>
      <vt:lpstr>APRESENTAÇÃO DO TRABALHO E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384</cp:revision>
  <dcterms:created xsi:type="dcterms:W3CDTF">2023-12-13T23:58:54Z</dcterms:created>
  <dcterms:modified xsi:type="dcterms:W3CDTF">2023-12-14T23:18:32Z</dcterms:modified>
</cp:coreProperties>
</file>