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4A"/>
    <a:srgbClr val="383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9BFCF-B807-4F3C-A9BF-1104B77A0115}" v="762" dt="2023-12-14T01:34:53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2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2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amordelu4/" TargetMode="External"/><Relationship Id="rId2" Type="http://schemas.openxmlformats.org/officeDocument/2006/relationships/hyperlink" Target="https://www.instagram.com/amordelu4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community.revelo.com.br/realizando-un-crud-no-mysql-com-o-node-j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9B2A1-8B01-CF87-C3CD-8ABDA0FA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045" y="1658870"/>
            <a:ext cx="3729066" cy="936305"/>
          </a:xfrm>
        </p:spPr>
        <p:txBody>
          <a:bodyPr anchor="b">
            <a:noAutofit/>
          </a:bodyPr>
          <a:lstStyle/>
          <a:p>
            <a:r>
              <a:rPr lang="pt-BR" sz="4800" b="1" dirty="0">
                <a:latin typeface="Calibri Light"/>
                <a:ea typeface="Calibri Light"/>
                <a:cs typeface="Calibri Light"/>
              </a:rPr>
              <a:t>AMOR DE LUA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78175D-CC52-978C-9FCA-5EE00405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" y="2682399"/>
            <a:ext cx="5304944" cy="4177917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Componentes do Grupo: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Breno de Rezende Moreira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Cássio Venuto Monteiro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César Henrique de Oliveira Silva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Francisco Vieira de Freitas Neto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Gabrielly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Luize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Arruda Fontes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Luís Fernando Moura Santos</a:t>
            </a:r>
            <a:endParaRPr lang="pt-BR" sz="1500" cap="all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Orientação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:  </a:t>
            </a:r>
            <a:r>
              <a:rPr lang="en-US" sz="2000" err="1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Nesley</a:t>
            </a:r>
            <a:r>
              <a:rPr lang="en-US" sz="2000" dirty="0">
                <a:solidFill>
                  <a:srgbClr val="000000"/>
                </a:solidFill>
                <a:latin typeface="Calibri Light"/>
                <a:ea typeface="Calibri"/>
                <a:cs typeface="Calibri"/>
              </a:rPr>
              <a:t> Jesus Daher de Oliveira</a:t>
            </a:r>
            <a:endParaRPr lang="pt-BR" sz="2000" cap="all">
              <a:solidFill>
                <a:srgbClr val="7F7F7F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000" dirty="0">
              <a:solidFill>
                <a:srgbClr val="000000"/>
              </a:solidFill>
              <a:latin typeface="Calibri Ligh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pt-BR" sz="1500" cap="all" dirty="0">
              <a:solidFill>
                <a:srgbClr val="7F7F7F"/>
              </a:solidFill>
              <a:latin typeface="TW Cen MT"/>
              <a:ea typeface="Calibri"/>
              <a:cs typeface="Calibri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Espaço Reservado para Conteúdo 3" descr="Uma imagem contendo Ícone&#10;&#10;Descrição gerada automaticamente">
            <a:extLst>
              <a:ext uri="{FF2B5EF4-FFF2-40B4-BE49-F238E27FC236}">
                <a16:creationId xmlns:a16="http://schemas.microsoft.com/office/drawing/2014/main" id="{DB332752-E162-729F-F617-E546719A9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6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Amor de  lua surge com o objetivo de facilitar adoção de animais! Enfrentamos um desafio sério em nossa sociedade: o aumento de animais abandonados, o que impacta não apenas a saúde pública, mas também revela a necessidade de ação comunitária.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medo de resgatar animais muitas vezes surge da falta de conhecimento sobre o processo. Entendemos que esse receio pode vir da preocupação com o compromisso de longo prazo. No entanto, queremos mostrar que a adoção pode ser uma experiência gratificante, beneficiando tanto os animais quanto aqueles que decidem abrir seus lares. Acreditamos que cada um de nós pode contribuir para resolver esse problema social.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Compartilhamos informações e estratégias simples para demonstrar como pequenos atos de amor e cuidado podem fazer a diferença. Ao unirmos esforços, podemos criar um impacto positivo.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399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6338208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PROBLEMA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problema de pesquisa está centrado na questão dos animais abandonados, destacando sua repercussão na saúde pública e a necessidade de abordagem social. A falta de conhecimento sobre o processo de resgate gera receios, levando muitas pessoas a evitar a adoção.</a:t>
            </a:r>
            <a:endParaRPr lang="pt-BR"/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6337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interesse e conhecimento de vasta parcela da sociedade nos aspectos em que animais abandonados ou em situação de rua afetam tanto o âmbito social quanto o ambiental.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Negligência atrelada a importância de adotar animais em situação de rua e/ou contribuir com os projetos de protetores independentes em contrapartida ao comércio de animais domésticos.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Segoe UI"/>
              </a:rPr>
              <a:t>Falta de assistência financeira ou lucro para manter viável o trabalho do abrigo.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17159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Geral:</a:t>
            </a: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 site responsivo capaz de conectar o abrigo amor de lua a possíveis tutores;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Reconhecer a importância do trabalho dos protetores independentes. Montar uma rede de doação para pessoas que querem ajudar.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Específicos: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 marL="342900" indent="-342900"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Criar uma rede de apoio através do site para consultas e divulgação de projetos atrelados ao resgate e adoção de animais.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56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5603423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A solução proposta é um site simples de adoção de animais, utilizando html5, javascript, node.Js e sql. A abordagem prioriza a clareza e eficiência, com um design intuitivo. Node.Js proporciona escalabilidade, e sql gerencia o banco de dados. </a:t>
            </a:r>
            <a:endParaRPr lang="en-US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Objetivos: informação clara, experiência do usuário amigável, atualizações dinâmicas e responsividade em diferentes dispositivos. Essa solução visa envolver a comunidade na adoção responsável de animais abandonados.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24946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3684816" cy="998992"/>
          </a:xfrm>
        </p:spPr>
        <p:txBody>
          <a:bodyPr>
            <a:noAutofit/>
          </a:bodyPr>
          <a:lstStyle/>
          <a:p>
            <a:r>
              <a:rPr lang="pt-BR" sz="4800" b="1" u="sng" dirty="0">
                <a:ea typeface="Calibri Light"/>
                <a:cs typeface="Calibri Light"/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995589"/>
            <a:ext cx="12202885" cy="58617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Conectar o abrigo amor de lua a possíveis tutores: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permite o cadastro como tutor, facilitando a conexão entre o abrigo e possíveis adotantes. A funcionalidade de adoção de animais está implementada.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Reconhecer a importância do trabalho dos protetores independentes: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a criação de uma rede de apoio e doação reconhece e apoia o trabalho dos protetores independentes, proporcionando uma plataforma para divulgar projetos e receber ajuda.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Objetivos específicos: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Criar uma rede de apoio para consultas e divulgação de projetos: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Não alcançado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Site responsivo e cadastro de tutores e administradores: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o site é responsivo, proporcionando uma boa experiência em diferentes dispositivos. O cadastro como tutor ou administrador está implementado.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Funcionalidades específicas para tutores e administradores:</a:t>
            </a:r>
            <a:endParaRPr lang="en-US" sz="1800" b="1">
              <a:latin typeface="Calibri Light"/>
              <a:ea typeface="Calibri Light"/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pt-BR" sz="1800" b="1" dirty="0">
                <a:latin typeface="Calibri Light"/>
                <a:ea typeface="Calibri Light"/>
                <a:cs typeface="Calibri Light"/>
              </a:rPr>
              <a:t>Alcançado: tutores podem realizar adoções e gerenciar os pets adicionados ao seu perfil. Administradores têm a capacidade de adicionar e excluir pets cadastrados.</a:t>
            </a:r>
            <a:endParaRPr lang="pt-BR" sz="1800" b="1" dirty="0">
              <a:latin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359512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7739745" cy="1148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800" b="1" u="sng" cap="all" dirty="0">
                <a:latin typeface="Calibri Light"/>
                <a:ea typeface="Calibri Light"/>
                <a:cs typeface="Calibri Light"/>
              </a:rPr>
              <a:t>REFERÊNCIAS BIBLIOGRÁFICAS</a:t>
            </a:r>
            <a:endParaRPr lang="pt-BR" sz="4800" b="1" u="sng">
              <a:latin typeface="Calibri Light"/>
              <a:ea typeface="Calibri Light"/>
              <a:cs typeface="Calibri Light"/>
            </a:endParaRPr>
          </a:p>
          <a:p>
            <a:endParaRPr lang="pt-BR" sz="4800" b="1" u="sng" dirty="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Referências utilizadas no desenvolvimento do trabalho:</a:t>
            </a:r>
            <a:endParaRPr lang="en-US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Instagram: amordelu4, @amordelu4. Disponível em: 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2"/>
              </a:rPr>
              <a:t>https://www.Instagram.com/amordelu4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3"/>
              </a:rPr>
              <a:t>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Bruno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Gabryell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Cabral da Silva, 30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jun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, 2023. Realizando um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crud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no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mysql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 com o </a:t>
            </a:r>
            <a:r>
              <a:rPr lang="pt-BR" sz="2400" b="1" dirty="0" err="1">
                <a:latin typeface="Calibri Light"/>
                <a:ea typeface="Calibri Light"/>
                <a:cs typeface="Calibri Light"/>
              </a:rPr>
              <a:t>node.Js</a:t>
            </a:r>
            <a:r>
              <a:rPr lang="pt-BR" sz="2400" b="1" dirty="0">
                <a:latin typeface="Calibri Light"/>
                <a:ea typeface="Calibri Light"/>
                <a:cs typeface="Calibri Light"/>
              </a:rPr>
              <a:t>. Revelo Community  - </a:t>
            </a:r>
            <a:r>
              <a:rPr lang="pt-BR" sz="2400" b="1" dirty="0">
                <a:latin typeface="Calibri Light"/>
                <a:ea typeface="Calibri Light"/>
                <a:cs typeface="Calibri Light"/>
                <a:hlinkClick r:id="rId4"/>
              </a:rPr>
              <a:t>https://community.revelo.com.br/realizando-un-crud-no-mysql-com-o-node-js/</a:t>
            </a:r>
            <a:endParaRPr lang="pt-BR" sz="2400" b="1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268060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67B1-B5FD-648D-8076-216789E8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43" y="-2268"/>
            <a:ext cx="11209566" cy="1148670"/>
          </a:xfrm>
        </p:spPr>
        <p:txBody>
          <a:bodyPr>
            <a:noAutofit/>
          </a:bodyPr>
          <a:lstStyle/>
          <a:p>
            <a:r>
              <a:rPr lang="pt-BR" b="1" u="sng" dirty="0">
                <a:ea typeface="Calibri Light"/>
                <a:cs typeface="Calibri Light"/>
              </a:rPr>
              <a:t>APRESENTAÇÃO DO TRABALHO E DISCUSSÃO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C5380-261C-EEA3-B163-954B252B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5443" y="1431017"/>
            <a:ext cx="12202885" cy="54263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2400" b="1">
                <a:latin typeface="Calibri Light"/>
                <a:ea typeface="Calibri Light"/>
                <a:cs typeface="Calibri Light"/>
              </a:rPr>
              <a:t>Agradecemos pela atenção!</a:t>
            </a: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 projeto visa mitigar o problema dos animais abandonados, promovendo a adoção responsável e reconhecendo o trabalho dos protetores independentes.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Perguntas e discussões?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Estamos abertos para responder às suas perguntas e discutir como nossa iniciativa pode impactar positivamente a comunidade e a vida dos animais.</a:t>
            </a:r>
            <a:endParaRPr lang="pt-BR" sz="24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pt-BR" sz="2400" b="1" dirty="0">
                <a:latin typeface="Calibri Light"/>
                <a:ea typeface="Calibri Light"/>
                <a:cs typeface="Calibri Light"/>
              </a:rPr>
              <a:t>Obrigado! 🐶💙🏠</a:t>
            </a:r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2CD5B15B-80CF-BAA7-AA7B-9D8FC48F3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89569" y="-1927"/>
            <a:ext cx="1207433" cy="1148445"/>
          </a:xfrm>
        </p:spPr>
      </p:pic>
    </p:spTree>
    <p:extLst>
      <p:ext uri="{BB962C8B-B14F-4D97-AF65-F5344CB8AC3E}">
        <p14:creationId xmlns:p14="http://schemas.microsoft.com/office/powerpoint/2010/main" val="5138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AMOR DE LUA</vt:lpstr>
      <vt:lpstr>INTRODUÇÃO</vt:lpstr>
      <vt:lpstr>PROBLEMA DE PESQUISA</vt:lpstr>
      <vt:lpstr>MOTIVAÇÃO</vt:lpstr>
      <vt:lpstr>OBJETIVOS</vt:lpstr>
      <vt:lpstr>SOLUÇÃO PROPOSTA</vt:lpstr>
      <vt:lpstr>RESULTADOS</vt:lpstr>
      <vt:lpstr>REFERÊNCIAS BIBLIOGRÁFICAS </vt:lpstr>
      <vt:lpstr>APRESENTAÇÃO DO TRABALHO E 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381</cp:revision>
  <dcterms:created xsi:type="dcterms:W3CDTF">2023-12-13T23:58:54Z</dcterms:created>
  <dcterms:modified xsi:type="dcterms:W3CDTF">2023-12-14T01:35:04Z</dcterms:modified>
</cp:coreProperties>
</file>